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handoutMasterIdLst>
    <p:handoutMasterId r:id="rId20"/>
  </p:handoutMasterIdLst>
  <p:sldIdLst>
    <p:sldId id="256" r:id="rId2"/>
    <p:sldId id="257" r:id="rId3"/>
    <p:sldId id="258" r:id="rId4"/>
    <p:sldId id="268" r:id="rId5"/>
    <p:sldId id="269" r:id="rId6"/>
    <p:sldId id="259" r:id="rId7"/>
    <p:sldId id="261" r:id="rId8"/>
    <p:sldId id="270" r:id="rId9"/>
    <p:sldId id="262" r:id="rId10"/>
    <p:sldId id="271" r:id="rId11"/>
    <p:sldId id="263" r:id="rId12"/>
    <p:sldId id="264" r:id="rId13"/>
    <p:sldId id="272" r:id="rId14"/>
    <p:sldId id="265" r:id="rId15"/>
    <p:sldId id="266" r:id="rId16"/>
    <p:sldId id="273" r:id="rId17"/>
    <p:sldId id="267" r:id="rId1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46F2"/>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962" autoAdjust="0"/>
    <p:restoredTop sz="94660"/>
  </p:normalViewPr>
  <p:slideViewPr>
    <p:cSldViewPr snapToGrid="0">
      <p:cViewPr varScale="1">
        <p:scale>
          <a:sx n="108" d="100"/>
          <a:sy n="108" d="100"/>
        </p:scale>
        <p:origin x="105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阿里巴巴普惠体 R" panose="00020600040101010101" charset="-122"/>
              <a:ea typeface="阿里巴巴普惠体 R" panose="00020600040101010101" charset="-122"/>
              <a:cs typeface="阿里巴巴普惠体 R" panose="00020600040101010101"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ea typeface="阿里巴巴普惠体 R" panose="00020600040101010101" charset="-122"/>
              </a:rPr>
              <a:t>2021/1/5</a:t>
            </a:fld>
            <a:endParaRPr lang="zh-CN" altLang="en-US">
              <a:ea typeface="阿里巴巴普惠体 R" panose="00020600040101010101"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阿里巴巴普惠体 R" panose="00020600040101010101" charset="-122"/>
              <a:ea typeface="阿里巴巴普惠体 R" panose="00020600040101010101" charset="-122"/>
              <a:cs typeface="阿里巴巴普惠体 R" panose="00020600040101010101"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ea typeface="阿里巴巴普惠体 R" panose="00020600040101010101" charset="-122"/>
              </a:rPr>
              <a:t>‹#›</a:t>
            </a:fld>
            <a:endParaRPr lang="zh-CN" altLang="en-US">
              <a:ea typeface="阿里巴巴普惠体 R" panose="00020600040101010101" charset="-122"/>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阿里巴巴普惠体 R" panose="00020600040101010101" charset="-122"/>
                <a:ea typeface="阿里巴巴普惠体 R" panose="00020600040101010101" charset="-122"/>
                <a:cs typeface="阿里巴巴普惠体 R" panose="00020600040101010101"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阿里巴巴普惠体 R" panose="00020600040101010101" charset="-122"/>
                <a:ea typeface="阿里巴巴普惠体 R" panose="00020600040101010101" charset="-122"/>
                <a:cs typeface="阿里巴巴普惠体 R" panose="00020600040101010101" charset="-122"/>
              </a:defRPr>
            </a:lvl1pPr>
          </a:lstStyle>
          <a:p>
            <a:fld id="{470E099B-FA33-4AD3-AA36-F36E3C5CC987}"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阿里巴巴普惠体 R" panose="00020600040101010101" charset="-122"/>
                <a:ea typeface="阿里巴巴普惠体 R" panose="00020600040101010101" charset="-122"/>
                <a:cs typeface="阿里巴巴普惠体 R" panose="00020600040101010101"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阿里巴巴普惠体 R" panose="00020600040101010101" charset="-122"/>
                <a:ea typeface="阿里巴巴普惠体 R" panose="00020600040101010101" charset="-122"/>
                <a:cs typeface="阿里巴巴普惠体 R" panose="00020600040101010101" charset="-122"/>
              </a:defRPr>
            </a:lvl1pPr>
          </a:lstStyle>
          <a:p>
            <a:fld id="{C520B01E-2123-4292-AC0B-D6DE2EFD8D0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阿里巴巴普惠体 R" panose="00020600040101010101" charset="-122"/>
        <a:ea typeface="阿里巴巴普惠体 R" panose="00020600040101010101" charset="-122"/>
        <a:cs typeface="阿里巴巴普惠体 R" panose="00020600040101010101" charset="-122"/>
      </a:defRPr>
    </a:lvl1pPr>
    <a:lvl2pPr marL="457200" algn="l" defTabSz="914400" rtl="0" eaLnBrk="1" latinLnBrk="0" hangingPunct="1">
      <a:defRPr sz="1200" kern="1200">
        <a:solidFill>
          <a:schemeClr val="tx1"/>
        </a:solidFill>
        <a:latin typeface="阿里巴巴普惠体 R" panose="00020600040101010101" charset="-122"/>
        <a:ea typeface="阿里巴巴普惠体 R" panose="00020600040101010101" charset="-122"/>
        <a:cs typeface="阿里巴巴普惠体 R" panose="00020600040101010101" charset="-122"/>
      </a:defRPr>
    </a:lvl2pPr>
    <a:lvl3pPr marL="914400" algn="l" defTabSz="914400" rtl="0" eaLnBrk="1" latinLnBrk="0" hangingPunct="1">
      <a:defRPr sz="1200" kern="1200">
        <a:solidFill>
          <a:schemeClr val="tx1"/>
        </a:solidFill>
        <a:latin typeface="阿里巴巴普惠体 R" panose="00020600040101010101" charset="-122"/>
        <a:ea typeface="阿里巴巴普惠体 R" panose="00020600040101010101" charset="-122"/>
        <a:cs typeface="阿里巴巴普惠体 R" panose="00020600040101010101" charset="-122"/>
      </a:defRPr>
    </a:lvl3pPr>
    <a:lvl4pPr marL="1371600" algn="l" defTabSz="914400" rtl="0" eaLnBrk="1" latinLnBrk="0" hangingPunct="1">
      <a:defRPr sz="1200" kern="1200">
        <a:solidFill>
          <a:schemeClr val="tx1"/>
        </a:solidFill>
        <a:latin typeface="阿里巴巴普惠体 R" panose="00020600040101010101" charset="-122"/>
        <a:ea typeface="阿里巴巴普惠体 R" panose="00020600040101010101" charset="-122"/>
        <a:cs typeface="阿里巴巴普惠体 R" panose="00020600040101010101" charset="-122"/>
      </a:defRPr>
    </a:lvl4pPr>
    <a:lvl5pPr marL="1828800" algn="l" defTabSz="914400" rtl="0" eaLnBrk="1" latinLnBrk="0" hangingPunct="1">
      <a:defRPr sz="1200" kern="1200">
        <a:solidFill>
          <a:schemeClr val="tx1"/>
        </a:solidFill>
        <a:latin typeface="阿里巴巴普惠体 R" panose="00020600040101010101" charset="-122"/>
        <a:ea typeface="阿里巴巴普惠体 R" panose="00020600040101010101" charset="-122"/>
        <a:cs typeface="阿里巴巴普惠体 R" panose="00020600040101010101"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520B01E-2123-4292-AC0B-D6DE2EFD8D03}" type="slidenum">
              <a:rPr lang="zh-CN" altLang="en-US" smtClean="0"/>
              <a:t>2</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45946ED-9880-48ED-8E13-2A529F043FFC}"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4989F05-3CD4-4C0E-AB57-3E0EAC08568F}" type="slidenum">
              <a:rPr lang="zh-CN" altLang="en-US" smtClean="0"/>
              <a:t>‹#›</a:t>
            </a:fld>
            <a:endParaRPr lang="zh-CN" altLang="en-US"/>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45946ED-9880-48ED-8E13-2A529F043FFC}"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4989F05-3CD4-4C0E-AB57-3E0EAC08568F}" type="slidenum">
              <a:rPr lang="zh-CN" altLang="en-US" smtClean="0"/>
              <a:t>‹#›</a:t>
            </a:fld>
            <a:endParaRPr lang="zh-CN" altLang="en-US"/>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945946ED-9880-48ED-8E13-2A529F043FFC}"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4989F05-3CD4-4C0E-AB57-3E0EAC08568F}" type="slidenum">
              <a:rPr lang="zh-CN" altLang="en-US" smtClean="0"/>
              <a:t>‹#›</a:t>
            </a:fld>
            <a:endParaRPr lang="zh-CN" altLang="en-US"/>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45946ED-9880-48ED-8E13-2A529F043FFC}"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4989F05-3CD4-4C0E-AB57-3E0EAC08568F}" type="slidenum">
              <a:rPr lang="zh-CN" altLang="en-US" smtClean="0"/>
              <a:t>‹#›</a:t>
            </a:fld>
            <a:endParaRPr lang="zh-CN" altLang="en-US"/>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45946ED-9880-48ED-8E13-2A529F043FFC}"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4989F05-3CD4-4C0E-AB57-3E0EAC08568F}" type="slidenum">
              <a:rPr lang="zh-CN" altLang="en-US" smtClean="0"/>
              <a:t>‹#›</a:t>
            </a:fld>
            <a:endParaRPr lang="zh-CN" altLang="en-US"/>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slow"/>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g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思源黑体 CN Bold" panose="020B0800000000000000" pitchFamily="34" charset="-122"/>
                <a:ea typeface="思源黑体 CN Bold" panose="020B0800000000000000" pitchFamily="34" charset="-122"/>
                <a:cs typeface="阿里巴巴普惠体 R" panose="00020600040101010101" charset="-122"/>
              </a:defRPr>
            </a:lvl1pPr>
          </a:lstStyle>
          <a:p>
            <a:fld id="{945946ED-9880-48ED-8E13-2A529F043FFC}" type="datetimeFigureOut">
              <a:rPr lang="zh-CN" altLang="en-US" smtClean="0"/>
              <a:t>2021/1/5</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思源黑体 CN Bold" panose="020B0800000000000000" pitchFamily="34" charset="-122"/>
                <a:ea typeface="思源黑体 CN Bold" panose="020B0800000000000000" pitchFamily="34" charset="-122"/>
                <a:cs typeface="阿里巴巴普惠体 R" panose="00020600040101010101"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思源黑体 CN Bold" panose="020B0800000000000000" pitchFamily="34" charset="-122"/>
                <a:ea typeface="思源黑体 CN Bold" panose="020B0800000000000000" pitchFamily="34" charset="-122"/>
                <a:cs typeface="阿里巴巴普惠体 R" panose="00020600040101010101" charset="-122"/>
              </a:defRPr>
            </a:lvl1pPr>
          </a:lstStyle>
          <a:p>
            <a:fld id="{C4989F05-3CD4-4C0E-AB57-3E0EAC08568F}"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ransition spd="slow"/>
  <p:txStyles>
    <p:titleStyle>
      <a:lvl1pPr algn="l" defTabSz="914400" rtl="0" eaLnBrk="1" latinLnBrk="0" hangingPunct="1">
        <a:lnSpc>
          <a:spcPct val="90000"/>
        </a:lnSpc>
        <a:spcBef>
          <a:spcPct val="0"/>
        </a:spcBef>
        <a:buNone/>
        <a:defRPr sz="4400" kern="1200">
          <a:solidFill>
            <a:schemeClr val="tx1"/>
          </a:solidFill>
          <a:latin typeface="阿里巴巴普惠体 R" panose="00020600040101010101" charset="-122"/>
          <a:ea typeface="阿里巴巴普惠体 R" panose="00020600040101010101" charset="-122"/>
          <a:cs typeface="阿里巴巴普惠体 R" panose="00020600040101010101" charset="-122"/>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思源黑体 CN Bold" panose="020B0800000000000000" pitchFamily="34" charset="-122"/>
          <a:ea typeface="思源黑体 CN Bold" panose="020B0800000000000000" pitchFamily="34" charset="-122"/>
          <a:cs typeface="阿里巴巴普惠体 R" panose="00020600040101010101"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思源黑体 CN Bold" panose="020B0800000000000000" pitchFamily="34" charset="-122"/>
          <a:ea typeface="思源黑体 CN Bold" panose="020B0800000000000000" pitchFamily="34" charset="-122"/>
          <a:cs typeface="阿里巴巴普惠体 R" panose="00020600040101010101" charset="-122"/>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思源黑体 CN Bold" panose="020B0800000000000000" pitchFamily="34" charset="-122"/>
          <a:ea typeface="思源黑体 CN Bold" panose="020B0800000000000000" pitchFamily="34" charset="-122"/>
          <a:cs typeface="阿里巴巴普惠体 R" panose="00020600040101010101" charset="-122"/>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黑体 CN Bold" panose="020B0800000000000000" pitchFamily="34" charset="-122"/>
          <a:ea typeface="思源黑体 CN Bold" panose="020B0800000000000000" pitchFamily="34" charset="-122"/>
          <a:cs typeface="阿里巴巴普惠体 R" panose="00020600040101010101" charset="-122"/>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黑体 CN Bold" panose="020B0800000000000000" pitchFamily="34" charset="-122"/>
          <a:ea typeface="思源黑体 CN Bold" panose="020B0800000000000000" pitchFamily="34" charset="-122"/>
          <a:cs typeface="阿里巴巴普惠体 R" panose="00020600040101010101"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4.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image" Target="../media/image2.png"/><Relationship Id="rId16" Type="http://schemas.openxmlformats.org/officeDocument/2006/relationships/image" Target="../media/image36.png"/><Relationship Id="rId1" Type="http://schemas.openxmlformats.org/officeDocument/2006/relationships/slideLayout" Target="../slideLayouts/slideLayout1.xml"/><Relationship Id="rId6" Type="http://schemas.openxmlformats.org/officeDocument/2006/relationships/image" Target="../media/image26.png"/><Relationship Id="rId11" Type="http://schemas.openxmlformats.org/officeDocument/2006/relationships/image" Target="../media/image31.png"/><Relationship Id="rId5" Type="http://schemas.microsoft.com/office/2007/relationships/hdphoto" Target="../media/hdphoto3.wdp"/><Relationship Id="rId15" Type="http://schemas.openxmlformats.org/officeDocument/2006/relationships/image" Target="../media/image35.png"/><Relationship Id="rId10" Type="http://schemas.openxmlformats.org/officeDocument/2006/relationships/image" Target="../media/image30.png"/><Relationship Id="rId4" Type="http://schemas.openxmlformats.org/officeDocument/2006/relationships/image" Target="../media/image25.png"/><Relationship Id="rId9" Type="http://schemas.openxmlformats.org/officeDocument/2006/relationships/image" Target="../media/image29.png"/><Relationship Id="rId1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黑体 CN Bold" panose="020B0800000000000000" pitchFamily="34" charset="-122"/>
                <a:ea typeface="思源黑体 CN Bold" panose="020B0800000000000000" pitchFamily="34" charset="-122"/>
                <a:cs typeface="阿里巴巴普惠体 R" panose="00020600040101010101" charset="-122"/>
              </a:rPr>
              <a:t>BY YUSHEN</a:t>
            </a:r>
            <a:endParaRPr lang="zh-CN" altLang="en-US" dirty="0">
              <a:noFill/>
              <a:latin typeface="思源黑体 CN Bold" panose="020B0800000000000000" pitchFamily="34" charset="-122"/>
              <a:ea typeface="思源黑体 CN Bold" panose="020B0800000000000000" pitchFamily="34" charset="-122"/>
              <a:cs typeface="阿里巴巴普惠体 R" panose="00020600040101010101" charset="-122"/>
            </a:endParaRPr>
          </a:p>
        </p:txBody>
      </p:sp>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6677" y="5315171"/>
            <a:ext cx="597540" cy="606077"/>
          </a:xfrm>
          <a:prstGeom prst="rect">
            <a:avLst/>
          </a:prstGeom>
        </p:spPr>
      </p:pic>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971" y="5315171"/>
            <a:ext cx="597540" cy="606077"/>
          </a:xfrm>
          <a:prstGeom prst="rect">
            <a:avLst/>
          </a:prstGeom>
        </p:spPr>
      </p:pic>
      <p:pic>
        <p:nvPicPr>
          <p:cNvPr id="1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2704" y="5315171"/>
            <a:ext cx="597540" cy="606077"/>
          </a:xfrm>
          <a:prstGeom prst="rect">
            <a:avLst/>
          </a:prstGeom>
        </p:spPr>
      </p:pic>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0709" y="5315171"/>
            <a:ext cx="597540" cy="606077"/>
          </a:xfrm>
          <a:prstGeom prst="rect">
            <a:avLst/>
          </a:prstGeom>
        </p:spPr>
      </p:pic>
      <p:sp>
        <p:nvSpPr>
          <p:cNvPr id="12" name="文本框 11"/>
          <p:cNvSpPr txBox="1"/>
          <p:nvPr/>
        </p:nvSpPr>
        <p:spPr>
          <a:xfrm>
            <a:off x="3183635" y="5363820"/>
            <a:ext cx="355860" cy="523220"/>
          </a:xfrm>
          <a:prstGeom prst="rect">
            <a:avLst/>
          </a:prstGeom>
          <a:noFill/>
        </p:spPr>
        <p:txBody>
          <a:bodyPr wrap="square" rtlCol="0">
            <a:spAutoFit/>
          </a:bodyPr>
          <a:lstStyle/>
          <a:p>
            <a:pPr algn="ctr"/>
            <a:r>
              <a:rPr lang="zh-CN" altLang="en-US" sz="2800" b="1" dirty="0">
                <a:solidFill>
                  <a:schemeClr val="bg1"/>
                </a:solidFill>
                <a:latin typeface="思源黑体 CN Bold" panose="020B0800000000000000" pitchFamily="34" charset="-122"/>
                <a:ea typeface="思源黑体 CN Bold" panose="020B0800000000000000" pitchFamily="34" charset="-122"/>
                <a:cs typeface="阿里巴巴普惠体 R" panose="00020600040101010101" charset="-122"/>
              </a:rPr>
              <a:t>战</a:t>
            </a:r>
          </a:p>
        </p:txBody>
      </p:sp>
      <p:sp>
        <p:nvSpPr>
          <p:cNvPr id="13" name="文本框 12"/>
          <p:cNvSpPr txBox="1"/>
          <p:nvPr/>
        </p:nvSpPr>
        <p:spPr>
          <a:xfrm>
            <a:off x="4775588" y="5363820"/>
            <a:ext cx="355860" cy="523220"/>
          </a:xfrm>
          <a:prstGeom prst="rect">
            <a:avLst/>
          </a:prstGeom>
          <a:noFill/>
        </p:spPr>
        <p:txBody>
          <a:bodyPr wrap="square" rtlCol="0">
            <a:spAutoFit/>
          </a:bodyPr>
          <a:lstStyle/>
          <a:p>
            <a:pPr algn="ctr"/>
            <a:r>
              <a:rPr lang="zh-CN" altLang="en-US" sz="2800" b="1" dirty="0">
                <a:solidFill>
                  <a:schemeClr val="bg1"/>
                </a:solidFill>
                <a:latin typeface="思源黑体 CN Bold" panose="020B0800000000000000" pitchFamily="34" charset="-122"/>
                <a:ea typeface="思源黑体 CN Bold" panose="020B0800000000000000" pitchFamily="34" charset="-122"/>
                <a:cs typeface="阿里巴巴普惠体 R" panose="00020600040101010101" charset="-122"/>
              </a:rPr>
              <a:t>人</a:t>
            </a:r>
          </a:p>
        </p:txBody>
      </p:sp>
      <p:sp>
        <p:nvSpPr>
          <p:cNvPr id="14" name="文本框 13"/>
          <p:cNvSpPr txBox="1"/>
          <p:nvPr/>
        </p:nvSpPr>
        <p:spPr>
          <a:xfrm>
            <a:off x="6401043" y="5363820"/>
            <a:ext cx="355860" cy="523220"/>
          </a:xfrm>
          <a:prstGeom prst="rect">
            <a:avLst/>
          </a:prstGeom>
          <a:noFill/>
        </p:spPr>
        <p:txBody>
          <a:bodyPr wrap="square" rtlCol="0">
            <a:spAutoFit/>
          </a:bodyPr>
          <a:lstStyle/>
          <a:p>
            <a:pPr algn="ctr"/>
            <a:r>
              <a:rPr lang="zh-CN" altLang="en-US" sz="2800" b="1" dirty="0">
                <a:solidFill>
                  <a:schemeClr val="bg1"/>
                </a:solidFill>
                <a:latin typeface="思源黑体 CN Bold" panose="020B0800000000000000" pitchFamily="34" charset="-122"/>
                <a:ea typeface="思源黑体 CN Bold" panose="020B0800000000000000" pitchFamily="34" charset="-122"/>
                <a:cs typeface="阿里巴巴普惠体 R" panose="00020600040101010101" charset="-122"/>
              </a:rPr>
              <a:t>客</a:t>
            </a:r>
          </a:p>
        </p:txBody>
      </p:sp>
      <p:sp>
        <p:nvSpPr>
          <p:cNvPr id="15" name="文本框 14"/>
          <p:cNvSpPr txBox="1"/>
          <p:nvPr/>
        </p:nvSpPr>
        <p:spPr>
          <a:xfrm>
            <a:off x="8028639" y="5363820"/>
            <a:ext cx="355860" cy="523220"/>
          </a:xfrm>
          <a:prstGeom prst="rect">
            <a:avLst/>
          </a:prstGeom>
          <a:noFill/>
        </p:spPr>
        <p:txBody>
          <a:bodyPr wrap="square" rtlCol="0">
            <a:spAutoFit/>
          </a:bodyPr>
          <a:lstStyle/>
          <a:p>
            <a:pPr algn="ctr"/>
            <a:r>
              <a:rPr lang="zh-CN" altLang="en-US" sz="2800" b="1" dirty="0">
                <a:solidFill>
                  <a:schemeClr val="bg1"/>
                </a:solidFill>
                <a:latin typeface="思源黑体 CN Bold" panose="020B0800000000000000" pitchFamily="34" charset="-122"/>
                <a:ea typeface="思源黑体 CN Bold" panose="020B0800000000000000" pitchFamily="34" charset="-122"/>
                <a:cs typeface="阿里巴巴普惠体 R" panose="00020600040101010101" charset="-122"/>
              </a:rPr>
              <a:t>结</a:t>
            </a:r>
          </a:p>
        </p:txBody>
      </p:sp>
      <p:sp>
        <p:nvSpPr>
          <p:cNvPr id="16" name="文本框 15"/>
          <p:cNvSpPr txBox="1"/>
          <p:nvPr/>
        </p:nvSpPr>
        <p:spPr>
          <a:xfrm>
            <a:off x="3630178" y="5343890"/>
            <a:ext cx="681243" cy="523220"/>
          </a:xfrm>
          <a:prstGeom prst="rect">
            <a:avLst/>
          </a:prstGeom>
          <a:noFill/>
        </p:spPr>
        <p:txBody>
          <a:bodyPr wrap="square" rtlCol="0">
            <a:spAutoFit/>
          </a:bodyPr>
          <a:lstStyle/>
          <a:p>
            <a:pPr algn="ctr"/>
            <a:r>
              <a:rPr lang="zh-CN" altLang="en-US" sz="1400" b="1" dirty="0">
                <a:solidFill>
                  <a:schemeClr val="accent2">
                    <a:lumMod val="50000"/>
                  </a:schemeClr>
                </a:solidFill>
                <a:latin typeface="思源黑体 CN Bold" panose="020B0800000000000000" pitchFamily="34" charset="-122"/>
                <a:ea typeface="思源黑体 CN Bold" panose="020B0800000000000000" pitchFamily="34" charset="-122"/>
                <a:cs typeface="阿里巴巴普惠体 R" panose="00020600040101010101" charset="-122"/>
              </a:rPr>
              <a:t>战略引领</a:t>
            </a:r>
          </a:p>
        </p:txBody>
      </p:sp>
      <p:sp>
        <p:nvSpPr>
          <p:cNvPr id="17" name="文本框 16"/>
          <p:cNvSpPr txBox="1"/>
          <p:nvPr/>
        </p:nvSpPr>
        <p:spPr>
          <a:xfrm>
            <a:off x="5259790" y="5343890"/>
            <a:ext cx="648365" cy="523220"/>
          </a:xfrm>
          <a:prstGeom prst="rect">
            <a:avLst/>
          </a:prstGeom>
          <a:noFill/>
        </p:spPr>
        <p:txBody>
          <a:bodyPr wrap="square" rtlCol="0">
            <a:spAutoFit/>
          </a:bodyPr>
          <a:lstStyle/>
          <a:p>
            <a:pPr algn="ctr"/>
            <a:r>
              <a:rPr lang="zh-CN" altLang="en-US" sz="1400" b="1" dirty="0">
                <a:solidFill>
                  <a:schemeClr val="accent2">
                    <a:lumMod val="50000"/>
                  </a:schemeClr>
                </a:solidFill>
                <a:latin typeface="思源黑体 CN Bold" panose="020B0800000000000000" pitchFamily="34" charset="-122"/>
                <a:ea typeface="思源黑体 CN Bold" panose="020B0800000000000000" pitchFamily="34" charset="-122"/>
                <a:cs typeface="阿里巴巴普惠体 R" panose="00020600040101010101" charset="-122"/>
              </a:rPr>
              <a:t>人才驱动</a:t>
            </a:r>
          </a:p>
        </p:txBody>
      </p:sp>
      <p:sp>
        <p:nvSpPr>
          <p:cNvPr id="18" name="文本框 17"/>
          <p:cNvSpPr txBox="1"/>
          <p:nvPr/>
        </p:nvSpPr>
        <p:spPr>
          <a:xfrm>
            <a:off x="6831014" y="5343890"/>
            <a:ext cx="648365" cy="523220"/>
          </a:xfrm>
          <a:prstGeom prst="rect">
            <a:avLst/>
          </a:prstGeom>
          <a:noFill/>
        </p:spPr>
        <p:txBody>
          <a:bodyPr wrap="square" rtlCol="0">
            <a:spAutoFit/>
          </a:bodyPr>
          <a:lstStyle/>
          <a:p>
            <a:pPr algn="ctr"/>
            <a:r>
              <a:rPr lang="zh-CN" altLang="en-US" sz="1400" b="1" dirty="0">
                <a:solidFill>
                  <a:schemeClr val="accent2">
                    <a:lumMod val="50000"/>
                  </a:schemeClr>
                </a:solidFill>
                <a:latin typeface="思源黑体 CN Bold" panose="020B0800000000000000" pitchFamily="34" charset="-122"/>
                <a:ea typeface="思源黑体 CN Bold" panose="020B0800000000000000" pitchFamily="34" charset="-122"/>
                <a:cs typeface="阿里巴巴普惠体 R" panose="00020600040101010101" charset="-122"/>
              </a:rPr>
              <a:t>客户第一</a:t>
            </a:r>
          </a:p>
        </p:txBody>
      </p:sp>
      <p:sp>
        <p:nvSpPr>
          <p:cNvPr id="19" name="文本框 18"/>
          <p:cNvSpPr txBox="1"/>
          <p:nvPr/>
        </p:nvSpPr>
        <p:spPr>
          <a:xfrm>
            <a:off x="8476959" y="5343890"/>
            <a:ext cx="648365" cy="523220"/>
          </a:xfrm>
          <a:prstGeom prst="rect">
            <a:avLst/>
          </a:prstGeom>
          <a:noFill/>
        </p:spPr>
        <p:txBody>
          <a:bodyPr wrap="square" rtlCol="0">
            <a:spAutoFit/>
          </a:bodyPr>
          <a:lstStyle/>
          <a:p>
            <a:pPr algn="ctr"/>
            <a:r>
              <a:rPr lang="zh-CN" altLang="en-US" sz="1400" b="1" dirty="0">
                <a:solidFill>
                  <a:schemeClr val="accent2">
                    <a:lumMod val="50000"/>
                  </a:schemeClr>
                </a:solidFill>
                <a:latin typeface="思源黑体 CN Bold" panose="020B0800000000000000" pitchFamily="34" charset="-122"/>
                <a:ea typeface="思源黑体 CN Bold" panose="020B0800000000000000" pitchFamily="34" charset="-122"/>
                <a:cs typeface="阿里巴巴普惠体 R" panose="00020600040101010101" charset="-122"/>
              </a:rPr>
              <a:t>结果导向</a:t>
            </a:r>
          </a:p>
        </p:txBody>
      </p:sp>
      <p:grpSp>
        <p:nvGrpSpPr>
          <p:cNvPr id="21" name="组合 20"/>
          <p:cNvGrpSpPr/>
          <p:nvPr/>
        </p:nvGrpSpPr>
        <p:grpSpPr>
          <a:xfrm rot="198659">
            <a:off x="1497935" y="2958494"/>
            <a:ext cx="1582301" cy="1858115"/>
            <a:chOff x="3395663" y="1333500"/>
            <a:chExt cx="778661" cy="914392"/>
          </a:xfrm>
        </p:grpSpPr>
        <p:cxnSp>
          <p:nvCxnSpPr>
            <p:cNvPr id="53" name="直接连接符 52"/>
            <p:cNvCxnSpPr/>
            <p:nvPr/>
          </p:nvCxnSpPr>
          <p:spPr>
            <a:xfrm>
              <a:off x="3395663" y="1333500"/>
              <a:ext cx="714375" cy="847725"/>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4" name="椭圆 53"/>
            <p:cNvSpPr/>
            <p:nvPr/>
          </p:nvSpPr>
          <p:spPr>
            <a:xfrm>
              <a:off x="4100511" y="2174079"/>
              <a:ext cx="73813" cy="738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思源黑体 CN Bold" panose="020B0800000000000000" pitchFamily="34" charset="-122"/>
                <a:ea typeface="思源黑体 CN Bold" panose="020B0800000000000000" pitchFamily="34" charset="-122"/>
                <a:cs typeface="阿里巴巴普惠体 R" panose="00020600040101010101" charset="-122"/>
              </a:endParaRPr>
            </a:p>
          </p:txBody>
        </p:sp>
      </p:grpSp>
      <p:cxnSp>
        <p:nvCxnSpPr>
          <p:cNvPr id="22" name="直接连接符 21"/>
          <p:cNvCxnSpPr/>
          <p:nvPr/>
        </p:nvCxnSpPr>
        <p:spPr>
          <a:xfrm>
            <a:off x="1808294" y="2245080"/>
            <a:ext cx="0" cy="2122621"/>
          </a:xfrm>
          <a:prstGeom prst="line">
            <a:avLst/>
          </a:prstGeom>
          <a:ln w="25400"/>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rot="198659">
            <a:off x="2135231" y="1417061"/>
            <a:ext cx="805832" cy="946299"/>
            <a:chOff x="3395663" y="1333500"/>
            <a:chExt cx="778661" cy="914392"/>
          </a:xfrm>
        </p:grpSpPr>
        <p:cxnSp>
          <p:nvCxnSpPr>
            <p:cNvPr id="51" name="直接连接符 50"/>
            <p:cNvCxnSpPr/>
            <p:nvPr/>
          </p:nvCxnSpPr>
          <p:spPr>
            <a:xfrm>
              <a:off x="3395663" y="1333500"/>
              <a:ext cx="714375" cy="847725"/>
            </a:xfrm>
            <a:prstGeom prst="line">
              <a:avLst/>
            </a:prstGeom>
            <a:ln w="25400">
              <a:gradFill flip="none" rotWithShape="1">
                <a:gsLst>
                  <a:gs pos="0">
                    <a:srgbClr val="00B0F0"/>
                  </a:gs>
                  <a:gs pos="100000">
                    <a:srgbClr val="1C46F2"/>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52" name="椭圆 51"/>
            <p:cNvSpPr/>
            <p:nvPr/>
          </p:nvSpPr>
          <p:spPr>
            <a:xfrm>
              <a:off x="4100511" y="2174079"/>
              <a:ext cx="73813" cy="73813"/>
            </a:xfrm>
            <a:prstGeom prst="ellipse">
              <a:avLst/>
            </a:prstGeom>
            <a:noFill/>
            <a:ln>
              <a:gradFill flip="none" rotWithShape="1">
                <a:gsLst>
                  <a:gs pos="0">
                    <a:srgbClr val="00B0F0"/>
                  </a:gs>
                  <a:gs pos="100000">
                    <a:srgbClr val="1C46F2"/>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思源黑体 CN Bold" panose="020B0800000000000000" pitchFamily="34" charset="-122"/>
                <a:ea typeface="思源黑体 CN Bold" panose="020B0800000000000000" pitchFamily="34" charset="-122"/>
                <a:cs typeface="阿里巴巴普惠体 R" panose="00020600040101010101" charset="-122"/>
              </a:endParaRPr>
            </a:p>
          </p:txBody>
        </p:sp>
      </p:grpSp>
      <p:grpSp>
        <p:nvGrpSpPr>
          <p:cNvPr id="24" name="组合 23"/>
          <p:cNvGrpSpPr/>
          <p:nvPr/>
        </p:nvGrpSpPr>
        <p:grpSpPr>
          <a:xfrm>
            <a:off x="7829286" y="875310"/>
            <a:ext cx="564740" cy="1043942"/>
            <a:chOff x="8625616" y="896362"/>
            <a:chExt cx="545698" cy="1008742"/>
          </a:xfrm>
        </p:grpSpPr>
        <p:grpSp>
          <p:nvGrpSpPr>
            <p:cNvPr id="45" name="组合 44"/>
            <p:cNvGrpSpPr/>
            <p:nvPr/>
          </p:nvGrpSpPr>
          <p:grpSpPr>
            <a:xfrm rot="198659">
              <a:off x="8625616" y="1291650"/>
              <a:ext cx="522394" cy="613454"/>
              <a:chOff x="3395663" y="1333500"/>
              <a:chExt cx="778661" cy="914392"/>
            </a:xfrm>
          </p:grpSpPr>
          <p:cxnSp>
            <p:nvCxnSpPr>
              <p:cNvPr id="49" name="直接连接符 48"/>
              <p:cNvCxnSpPr/>
              <p:nvPr/>
            </p:nvCxnSpPr>
            <p:spPr>
              <a:xfrm>
                <a:off x="3395663" y="1333500"/>
                <a:ext cx="714375" cy="847725"/>
              </a:xfrm>
              <a:prstGeom prst="line">
                <a:avLst/>
              </a:prstGeom>
              <a:ln w="25400">
                <a:gradFill flip="none" rotWithShape="1">
                  <a:gsLst>
                    <a:gs pos="0">
                      <a:srgbClr val="00B0F0"/>
                    </a:gs>
                    <a:gs pos="100000">
                      <a:srgbClr val="1C46F2"/>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50" name="椭圆 49"/>
              <p:cNvSpPr/>
              <p:nvPr/>
            </p:nvSpPr>
            <p:spPr>
              <a:xfrm>
                <a:off x="4100511" y="2174079"/>
                <a:ext cx="73813" cy="73813"/>
              </a:xfrm>
              <a:prstGeom prst="ellipse">
                <a:avLst/>
              </a:prstGeom>
              <a:noFill/>
              <a:ln>
                <a:gradFill flip="none" rotWithShape="1">
                  <a:gsLst>
                    <a:gs pos="0">
                      <a:srgbClr val="00B0F0"/>
                    </a:gs>
                    <a:gs pos="100000">
                      <a:srgbClr val="1C46F2"/>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思源黑体 CN Bold" panose="020B0800000000000000" pitchFamily="34" charset="-122"/>
                  <a:ea typeface="思源黑体 CN Bold" panose="020B0800000000000000" pitchFamily="34" charset="-122"/>
                  <a:cs typeface="阿里巴巴普惠体 R" panose="00020600040101010101" charset="-122"/>
                </a:endParaRPr>
              </a:p>
            </p:txBody>
          </p:sp>
        </p:grpSp>
        <p:grpSp>
          <p:nvGrpSpPr>
            <p:cNvPr id="46" name="组合 45"/>
            <p:cNvGrpSpPr/>
            <p:nvPr/>
          </p:nvGrpSpPr>
          <p:grpSpPr>
            <a:xfrm rot="198659">
              <a:off x="8801829" y="896362"/>
              <a:ext cx="369485" cy="433891"/>
              <a:chOff x="3395663" y="1333500"/>
              <a:chExt cx="778661" cy="914392"/>
            </a:xfrm>
          </p:grpSpPr>
          <p:cxnSp>
            <p:nvCxnSpPr>
              <p:cNvPr id="47" name="直接连接符 46"/>
              <p:cNvCxnSpPr/>
              <p:nvPr/>
            </p:nvCxnSpPr>
            <p:spPr>
              <a:xfrm>
                <a:off x="3395663" y="1333500"/>
                <a:ext cx="714375" cy="847725"/>
              </a:xfrm>
              <a:prstGeom prst="line">
                <a:avLst/>
              </a:prstGeom>
              <a:ln w="25400">
                <a:gradFill flip="none" rotWithShape="1">
                  <a:gsLst>
                    <a:gs pos="0">
                      <a:srgbClr val="00B0F0"/>
                    </a:gs>
                    <a:gs pos="100000">
                      <a:srgbClr val="1C46F2"/>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48" name="椭圆 47"/>
              <p:cNvSpPr/>
              <p:nvPr/>
            </p:nvSpPr>
            <p:spPr>
              <a:xfrm>
                <a:off x="4100511" y="2174079"/>
                <a:ext cx="73813" cy="73813"/>
              </a:xfrm>
              <a:prstGeom prst="ellipse">
                <a:avLst/>
              </a:prstGeom>
              <a:noFill/>
              <a:ln>
                <a:gradFill flip="none" rotWithShape="1">
                  <a:gsLst>
                    <a:gs pos="0">
                      <a:srgbClr val="00B0F0"/>
                    </a:gs>
                    <a:gs pos="100000">
                      <a:srgbClr val="1C46F2"/>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思源黑体 CN Bold" panose="020B0800000000000000" pitchFamily="34" charset="-122"/>
                  <a:ea typeface="思源黑体 CN Bold" panose="020B0800000000000000" pitchFamily="34" charset="-122"/>
                  <a:cs typeface="阿里巴巴普惠体 R" panose="00020600040101010101" charset="-122"/>
                </a:endParaRPr>
              </a:p>
            </p:txBody>
          </p:sp>
        </p:grpSp>
      </p:grpSp>
      <p:grpSp>
        <p:nvGrpSpPr>
          <p:cNvPr id="26" name="组合 25"/>
          <p:cNvGrpSpPr/>
          <p:nvPr/>
        </p:nvGrpSpPr>
        <p:grpSpPr>
          <a:xfrm>
            <a:off x="10022073" y="2544638"/>
            <a:ext cx="489173" cy="825390"/>
            <a:chOff x="7397320" y="3044216"/>
            <a:chExt cx="472679" cy="797559"/>
          </a:xfrm>
        </p:grpSpPr>
        <p:sp>
          <p:nvSpPr>
            <p:cNvPr id="39" name="椭圆 38"/>
            <p:cNvSpPr/>
            <p:nvPr/>
          </p:nvSpPr>
          <p:spPr>
            <a:xfrm>
              <a:off x="7522842" y="3526970"/>
              <a:ext cx="314805" cy="314805"/>
            </a:xfrm>
            <a:prstGeom prst="ellipse">
              <a:avLst/>
            </a:prstGeom>
            <a:noFill/>
            <a:ln w="44450">
              <a:gradFill flip="none" rotWithShape="1">
                <a:gsLst>
                  <a:gs pos="0">
                    <a:srgbClr val="00B0F0"/>
                  </a:gs>
                  <a:gs pos="100000">
                    <a:srgbClr val="1C46F2"/>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思源黑体 CN Bold" panose="020B0800000000000000" pitchFamily="34" charset="-122"/>
                <a:ea typeface="思源黑体 CN Bold" panose="020B0800000000000000" pitchFamily="34" charset="-122"/>
                <a:cs typeface="阿里巴巴普惠体 R" panose="00020600040101010101" charset="-122"/>
              </a:endParaRPr>
            </a:p>
          </p:txBody>
        </p:sp>
        <p:grpSp>
          <p:nvGrpSpPr>
            <p:cNvPr id="40" name="组合 39"/>
            <p:cNvGrpSpPr/>
            <p:nvPr/>
          </p:nvGrpSpPr>
          <p:grpSpPr>
            <a:xfrm>
              <a:off x="7397320" y="3044216"/>
              <a:ext cx="472679" cy="189282"/>
              <a:chOff x="7397320" y="3044216"/>
              <a:chExt cx="472679" cy="189282"/>
            </a:xfrm>
          </p:grpSpPr>
          <p:sp>
            <p:nvSpPr>
              <p:cNvPr id="41" name="椭圆 40"/>
              <p:cNvSpPr/>
              <p:nvPr/>
            </p:nvSpPr>
            <p:spPr>
              <a:xfrm>
                <a:off x="7397320" y="3044216"/>
                <a:ext cx="189282" cy="189282"/>
              </a:xfrm>
              <a:prstGeom prst="ellipse">
                <a:avLst/>
              </a:prstGeom>
              <a:noFill/>
              <a:ln w="28575">
                <a:gradFill flip="none" rotWithShape="1">
                  <a:gsLst>
                    <a:gs pos="0">
                      <a:srgbClr val="00B0F0"/>
                    </a:gs>
                    <a:gs pos="100000">
                      <a:srgbClr val="1C46F2"/>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思源黑体 CN Bold" panose="020B0800000000000000" pitchFamily="34" charset="-122"/>
                  <a:ea typeface="思源黑体 CN Bold" panose="020B0800000000000000" pitchFamily="34" charset="-122"/>
                  <a:cs typeface="阿里巴巴普惠体 R" panose="00020600040101010101" charset="-122"/>
                </a:endParaRPr>
              </a:p>
            </p:txBody>
          </p:sp>
          <p:sp>
            <p:nvSpPr>
              <p:cNvPr id="42" name="椭圆 41"/>
              <p:cNvSpPr/>
              <p:nvPr/>
            </p:nvSpPr>
            <p:spPr>
              <a:xfrm>
                <a:off x="7680717" y="3044216"/>
                <a:ext cx="189282" cy="189282"/>
              </a:xfrm>
              <a:prstGeom prst="ellipse">
                <a:avLst/>
              </a:prstGeom>
              <a:noFill/>
              <a:ln w="28575">
                <a:gradFill flip="none" rotWithShape="1">
                  <a:gsLst>
                    <a:gs pos="0">
                      <a:srgbClr val="00B0F0"/>
                    </a:gs>
                    <a:gs pos="100000">
                      <a:srgbClr val="1C46F2"/>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思源黑体 CN Bold" panose="020B0800000000000000" pitchFamily="34" charset="-122"/>
                  <a:ea typeface="思源黑体 CN Bold" panose="020B0800000000000000" pitchFamily="34" charset="-122"/>
                  <a:cs typeface="阿里巴巴普惠体 R" panose="00020600040101010101" charset="-122"/>
                </a:endParaRPr>
              </a:p>
            </p:txBody>
          </p:sp>
        </p:grpSp>
      </p:grpSp>
      <p:grpSp>
        <p:nvGrpSpPr>
          <p:cNvPr id="30" name="组合 29"/>
          <p:cNvGrpSpPr/>
          <p:nvPr/>
        </p:nvGrpSpPr>
        <p:grpSpPr>
          <a:xfrm>
            <a:off x="1808294" y="2245080"/>
            <a:ext cx="8242810" cy="2122621"/>
            <a:chOff x="3079750" y="2219946"/>
            <a:chExt cx="7964877" cy="2051050"/>
          </a:xfrm>
        </p:grpSpPr>
        <p:cxnSp>
          <p:nvCxnSpPr>
            <p:cNvPr id="32" name="直接连接符 31"/>
            <p:cNvCxnSpPr/>
            <p:nvPr/>
          </p:nvCxnSpPr>
          <p:spPr>
            <a:xfrm>
              <a:off x="3079750" y="2219946"/>
              <a:ext cx="722993" cy="0"/>
            </a:xfrm>
            <a:prstGeom prst="line">
              <a:avLst/>
            </a:prstGeom>
            <a:ln w="25400">
              <a:gradFill flip="none" rotWithShape="1">
                <a:gsLst>
                  <a:gs pos="0">
                    <a:srgbClr val="00B0F0"/>
                  </a:gs>
                  <a:gs pos="100000">
                    <a:srgbClr val="1C46F2"/>
                  </a:gs>
                </a:gsLst>
                <a:lin ang="5400000" scaled="1"/>
                <a:tileRect/>
              </a:gradFill>
            </a:ln>
          </p:spPr>
          <p:style>
            <a:lnRef idx="1">
              <a:schemeClr val="accent1"/>
            </a:lnRef>
            <a:fillRef idx="0">
              <a:schemeClr val="accent1"/>
            </a:fillRef>
            <a:effectRef idx="0">
              <a:schemeClr val="accent1"/>
            </a:effectRef>
            <a:fontRef idx="minor">
              <a:schemeClr val="tx1"/>
            </a:fontRef>
          </p:style>
        </p:cxnSp>
        <p:grpSp>
          <p:nvGrpSpPr>
            <p:cNvPr id="33" name="组合 32"/>
            <p:cNvGrpSpPr/>
            <p:nvPr/>
          </p:nvGrpSpPr>
          <p:grpSpPr>
            <a:xfrm>
              <a:off x="3079750" y="2981946"/>
              <a:ext cx="7964877" cy="1289050"/>
              <a:chOff x="3079750" y="2981946"/>
              <a:chExt cx="7964877" cy="1289050"/>
            </a:xfrm>
          </p:grpSpPr>
          <p:cxnSp>
            <p:nvCxnSpPr>
              <p:cNvPr id="35" name="直接连接符 34"/>
              <p:cNvCxnSpPr/>
              <p:nvPr/>
            </p:nvCxnSpPr>
            <p:spPr>
              <a:xfrm>
                <a:off x="3079750" y="4270996"/>
                <a:ext cx="7964877" cy="0"/>
              </a:xfrm>
              <a:prstGeom prst="line">
                <a:avLst/>
              </a:prstGeom>
              <a:ln w="25400">
                <a:gradFill flip="none" rotWithShape="1">
                  <a:gsLst>
                    <a:gs pos="0">
                      <a:srgbClr val="00B0F0"/>
                    </a:gs>
                    <a:gs pos="100000">
                      <a:srgbClr val="1C46F2"/>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11044627" y="2981946"/>
                <a:ext cx="0" cy="1289050"/>
              </a:xfrm>
              <a:prstGeom prst="line">
                <a:avLst/>
              </a:prstGeom>
              <a:ln w="25400">
                <a:gradFill flip="none" rotWithShape="1">
                  <a:gsLst>
                    <a:gs pos="0">
                      <a:srgbClr val="00B0F0"/>
                    </a:gs>
                    <a:gs pos="100000">
                      <a:srgbClr val="1C46F2"/>
                    </a:gs>
                  </a:gsLst>
                  <a:lin ang="5400000" scaled="1"/>
                  <a:tileRect/>
                </a:gradFill>
              </a:ln>
            </p:spPr>
            <p:style>
              <a:lnRef idx="1">
                <a:schemeClr val="accent1"/>
              </a:lnRef>
              <a:fillRef idx="0">
                <a:schemeClr val="accent1"/>
              </a:fillRef>
              <a:effectRef idx="0">
                <a:schemeClr val="accent1"/>
              </a:effectRef>
              <a:fontRef idx="minor">
                <a:schemeClr val="tx1"/>
              </a:fontRef>
            </p:style>
          </p:cxnSp>
        </p:grpSp>
        <p:cxnSp>
          <p:nvCxnSpPr>
            <p:cNvPr id="34" name="直接连接符 33"/>
            <p:cNvCxnSpPr>
              <a:stCxn id="69" idx="3"/>
            </p:cNvCxnSpPr>
            <p:nvPr/>
          </p:nvCxnSpPr>
          <p:spPr>
            <a:xfrm>
              <a:off x="9433765" y="2249879"/>
              <a:ext cx="1027982" cy="0"/>
            </a:xfrm>
            <a:prstGeom prst="line">
              <a:avLst/>
            </a:prstGeom>
            <a:ln w="25400">
              <a:gradFill flip="none" rotWithShape="1">
                <a:gsLst>
                  <a:gs pos="0">
                    <a:srgbClr val="00B0F0"/>
                  </a:gs>
                  <a:gs pos="100000">
                    <a:srgbClr val="1C46F2"/>
                  </a:gs>
                </a:gsLst>
                <a:lin ang="5400000" scaled="1"/>
                <a:tileRect/>
              </a:gradFill>
            </a:ln>
          </p:spPr>
          <p:style>
            <a:lnRef idx="1">
              <a:schemeClr val="accent1"/>
            </a:lnRef>
            <a:fillRef idx="0">
              <a:schemeClr val="accent1"/>
            </a:fillRef>
            <a:effectRef idx="0">
              <a:schemeClr val="accent1"/>
            </a:effectRef>
            <a:fontRef idx="minor">
              <a:schemeClr val="tx1"/>
            </a:fontRef>
          </p:style>
        </p:cxnSp>
      </p:grpSp>
      <p:grpSp>
        <p:nvGrpSpPr>
          <p:cNvPr id="57" name="组合 56"/>
          <p:cNvGrpSpPr/>
          <p:nvPr/>
        </p:nvGrpSpPr>
        <p:grpSpPr>
          <a:xfrm>
            <a:off x="324516" y="0"/>
            <a:ext cx="145806" cy="6858000"/>
            <a:chOff x="161191" y="0"/>
            <a:chExt cx="145806" cy="6858000"/>
          </a:xfrm>
        </p:grpSpPr>
        <p:pic>
          <p:nvPicPr>
            <p:cNvPr id="58" name="图片 5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61191" y="0"/>
              <a:ext cx="145806" cy="2975769"/>
            </a:xfrm>
            <a:prstGeom prst="rect">
              <a:avLst/>
            </a:prstGeom>
          </p:spPr>
        </p:pic>
        <p:pic>
          <p:nvPicPr>
            <p:cNvPr id="59" name="图片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61191" y="2949658"/>
              <a:ext cx="145806" cy="2975769"/>
            </a:xfrm>
            <a:prstGeom prst="rect">
              <a:avLst/>
            </a:prstGeom>
          </p:spPr>
        </p:pic>
        <p:pic>
          <p:nvPicPr>
            <p:cNvPr id="60" name="图片 59"/>
            <p:cNvPicPr>
              <a:picLocks noChangeAspect="1"/>
            </p:cNvPicPr>
            <p:nvPr/>
          </p:nvPicPr>
          <p:blipFill rotWithShape="1">
            <a:blip r:embed="rId3" cstate="print">
              <a:extLst>
                <a:ext uri="{28A0092B-C50C-407E-A947-70E740481C1C}">
                  <a14:useLocalDpi xmlns:a14="http://schemas.microsoft.com/office/drawing/2010/main" val="0"/>
                </a:ext>
              </a:extLst>
            </a:blip>
            <a:srcRect b="67717"/>
            <a:stretch>
              <a:fillRect/>
            </a:stretch>
          </p:blipFill>
          <p:spPr>
            <a:xfrm flipH="1">
              <a:off x="161191" y="5897332"/>
              <a:ext cx="145806" cy="960668"/>
            </a:xfrm>
            <a:prstGeom prst="rect">
              <a:avLst/>
            </a:prstGeom>
          </p:spPr>
        </p:pic>
      </p:grpSp>
      <p:grpSp>
        <p:nvGrpSpPr>
          <p:cNvPr id="63" name="组合 62"/>
          <p:cNvGrpSpPr/>
          <p:nvPr/>
        </p:nvGrpSpPr>
        <p:grpSpPr>
          <a:xfrm flipH="1">
            <a:off x="11721679" y="0"/>
            <a:ext cx="145806" cy="6858000"/>
            <a:chOff x="161191" y="0"/>
            <a:chExt cx="145806" cy="6858000"/>
          </a:xfrm>
        </p:grpSpPr>
        <p:pic>
          <p:nvPicPr>
            <p:cNvPr id="64" name="图片 6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61191" y="0"/>
              <a:ext cx="145806" cy="2975769"/>
            </a:xfrm>
            <a:prstGeom prst="rect">
              <a:avLst/>
            </a:prstGeom>
          </p:spPr>
        </p:pic>
        <p:pic>
          <p:nvPicPr>
            <p:cNvPr id="65" name="图片 6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61191" y="2949658"/>
              <a:ext cx="145806" cy="2975769"/>
            </a:xfrm>
            <a:prstGeom prst="rect">
              <a:avLst/>
            </a:prstGeom>
          </p:spPr>
        </p:pic>
        <p:pic>
          <p:nvPicPr>
            <p:cNvPr id="66" name="图片 65"/>
            <p:cNvPicPr>
              <a:picLocks noChangeAspect="1"/>
            </p:cNvPicPr>
            <p:nvPr/>
          </p:nvPicPr>
          <p:blipFill rotWithShape="1">
            <a:blip r:embed="rId3" cstate="print">
              <a:extLst>
                <a:ext uri="{28A0092B-C50C-407E-A947-70E740481C1C}">
                  <a14:useLocalDpi xmlns:a14="http://schemas.microsoft.com/office/drawing/2010/main" val="0"/>
                </a:ext>
              </a:extLst>
            </a:blip>
            <a:srcRect b="67717"/>
            <a:stretch>
              <a:fillRect/>
            </a:stretch>
          </p:blipFill>
          <p:spPr>
            <a:xfrm flipH="1">
              <a:off x="161191" y="5897332"/>
              <a:ext cx="145806" cy="960668"/>
            </a:xfrm>
            <a:prstGeom prst="rect">
              <a:avLst/>
            </a:prstGeom>
          </p:spPr>
        </p:pic>
      </p:grpSp>
      <p:sp>
        <p:nvSpPr>
          <p:cNvPr id="69" name="文本框 68"/>
          <p:cNvSpPr txBox="1"/>
          <p:nvPr/>
        </p:nvSpPr>
        <p:spPr>
          <a:xfrm>
            <a:off x="2995295" y="1676400"/>
            <a:ext cx="5388610" cy="1198880"/>
          </a:xfrm>
          <a:prstGeom prst="rect">
            <a:avLst/>
          </a:prstGeom>
          <a:noFill/>
        </p:spPr>
        <p:txBody>
          <a:bodyPr wrap="square" rtlCol="0">
            <a:spAutoFit/>
          </a:bodyPr>
          <a:lstStyle/>
          <a:p>
            <a:r>
              <a:rPr lang="zh-CN" altLang="en-US" sz="7200" dirty="0">
                <a:gradFill>
                  <a:gsLst>
                    <a:gs pos="0">
                      <a:srgbClr val="00B0F0"/>
                    </a:gs>
                    <a:gs pos="100000">
                      <a:srgbClr val="1C46F2"/>
                    </a:gs>
                  </a:gsLst>
                  <a:lin ang="5400000" scaled="1"/>
                </a:gradFill>
                <a:latin typeface="阿里巴巴普惠体 R" panose="00020600040101010101" charset="-122"/>
                <a:ea typeface="阿里巴巴普惠体 R" panose="00020600040101010101" charset="-122"/>
                <a:cs typeface="阿里巴巴普惠体 R" panose="00020600040101010101" charset="-122"/>
              </a:rPr>
              <a:t>读书分享会</a:t>
            </a:r>
          </a:p>
        </p:txBody>
      </p:sp>
      <p:grpSp>
        <p:nvGrpSpPr>
          <p:cNvPr id="70" name="组合 69"/>
          <p:cNvGrpSpPr/>
          <p:nvPr/>
        </p:nvGrpSpPr>
        <p:grpSpPr>
          <a:xfrm>
            <a:off x="2189519" y="2740136"/>
            <a:ext cx="7381659" cy="1420789"/>
            <a:chOff x="75952" y="2851878"/>
            <a:chExt cx="7381659" cy="1420789"/>
          </a:xfrm>
        </p:grpSpPr>
        <p:sp>
          <p:nvSpPr>
            <p:cNvPr id="71" name="文本框 70"/>
            <p:cNvSpPr txBox="1"/>
            <p:nvPr/>
          </p:nvSpPr>
          <p:spPr>
            <a:xfrm>
              <a:off x="949211" y="4011057"/>
              <a:ext cx="6508400" cy="261610"/>
            </a:xfrm>
            <a:prstGeom prst="rect">
              <a:avLst/>
            </a:prstGeom>
            <a:noFill/>
          </p:spPr>
          <p:txBody>
            <a:bodyPr wrap="square" rtlCol="0">
              <a:spAutoFit/>
            </a:bodyPr>
            <a:lstStyle/>
            <a:p>
              <a:pPr algn="dist"/>
              <a:r>
                <a:rPr lang="en-US" altLang="zh-CN" sz="11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rPr>
                <a:t>THE ART OF WORKPLACE MANAGEMENT</a:t>
              </a:r>
              <a:endParaRPr lang="zh-CN" altLang="en-US" sz="11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73" name="文本框 72"/>
            <p:cNvSpPr txBox="1"/>
            <p:nvPr/>
          </p:nvSpPr>
          <p:spPr>
            <a:xfrm>
              <a:off x="75952" y="2851878"/>
              <a:ext cx="7094855" cy="1198880"/>
            </a:xfrm>
            <a:prstGeom prst="rect">
              <a:avLst/>
            </a:prstGeom>
            <a:noFill/>
          </p:spPr>
          <p:txBody>
            <a:bodyPr wrap="square" rtlCol="0">
              <a:spAutoFit/>
            </a:bodyPr>
            <a:lstStyle/>
            <a:p>
              <a:r>
                <a:rPr lang="zh-CN" altLang="en-US" sz="72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rPr>
                <a:t>职场管理的艺术</a:t>
              </a:r>
            </a:p>
          </p:txBody>
        </p:sp>
      </p:grpSp>
      <p:sp>
        <p:nvSpPr>
          <p:cNvPr id="78" name="文本框 77"/>
          <p:cNvSpPr txBox="1"/>
          <p:nvPr/>
        </p:nvSpPr>
        <p:spPr>
          <a:xfrm>
            <a:off x="10051104" y="168175"/>
            <a:ext cx="1400274" cy="461665"/>
          </a:xfrm>
          <a:prstGeom prst="rect">
            <a:avLst/>
          </a:prstGeom>
          <a:noFill/>
        </p:spPr>
        <p:txBody>
          <a:bodyPr wrap="square" rtlCol="0">
            <a:spAutoFit/>
          </a:bodyPr>
          <a:lstStyle/>
          <a:p>
            <a:pPr algn="dist"/>
            <a:r>
              <a:rPr lang="en-US" altLang="zh-CN" sz="24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rPr>
              <a:t>YOUR LOGO</a:t>
            </a:r>
            <a:endParaRPr lang="zh-CN" altLang="en-US" sz="24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67" name="平行四边形 66"/>
          <p:cNvSpPr/>
          <p:nvPr/>
        </p:nvSpPr>
        <p:spPr>
          <a:xfrm>
            <a:off x="-406537" y="0"/>
            <a:ext cx="626583" cy="6858000"/>
          </a:xfrm>
          <a:prstGeom prst="parallelogram">
            <a:avLst>
              <a:gd name="adj" fmla="val 0"/>
            </a:avLst>
          </a:prstGeom>
          <a:gradFill flip="none" rotWithShape="0">
            <a:gsLst>
              <a:gs pos="0">
                <a:srgbClr val="00B0F0"/>
              </a:gs>
              <a:gs pos="100000">
                <a:srgbClr val="1C46F2"/>
              </a:gs>
            </a:gsLst>
            <a:lin ang="5400000" scaled="1"/>
            <a:tileRect/>
          </a:gra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75" name="平行四边形 74"/>
          <p:cNvSpPr/>
          <p:nvPr/>
        </p:nvSpPr>
        <p:spPr>
          <a:xfrm>
            <a:off x="12001869" y="0"/>
            <a:ext cx="626583" cy="6858000"/>
          </a:xfrm>
          <a:prstGeom prst="parallelogram">
            <a:avLst>
              <a:gd name="adj" fmla="val 0"/>
            </a:avLst>
          </a:prstGeom>
          <a:gradFill flip="none" rotWithShape="0">
            <a:gsLst>
              <a:gs pos="0">
                <a:srgbClr val="00B0F0"/>
              </a:gs>
              <a:gs pos="100000">
                <a:srgbClr val="1C46F2"/>
              </a:gs>
            </a:gsLst>
            <a:lin ang="5400000" scaled="1"/>
            <a:tileRect/>
          </a:gra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阿里巴巴普惠体 R" panose="00020600040101010101" charset="-122"/>
              <a:ea typeface="阿里巴巴普惠体 R" panose="00020600040101010101" charset="-122"/>
              <a:cs typeface="阿里巴巴普惠体 R" panose="00020600040101010101" charset="-122"/>
            </a:endParaRPr>
          </a:p>
        </p:txBody>
      </p:sp>
      <p:grpSp>
        <p:nvGrpSpPr>
          <p:cNvPr id="25" name="组合 24"/>
          <p:cNvGrpSpPr/>
          <p:nvPr/>
        </p:nvGrpSpPr>
        <p:grpSpPr>
          <a:xfrm rot="198659">
            <a:off x="9328813" y="3027139"/>
            <a:ext cx="1582301" cy="1858115"/>
            <a:chOff x="3395663" y="1333500"/>
            <a:chExt cx="778661" cy="914392"/>
          </a:xfrm>
        </p:grpSpPr>
        <p:cxnSp>
          <p:nvCxnSpPr>
            <p:cNvPr id="43" name="直接连接符 42"/>
            <p:cNvCxnSpPr/>
            <p:nvPr/>
          </p:nvCxnSpPr>
          <p:spPr>
            <a:xfrm>
              <a:off x="3395663" y="1333500"/>
              <a:ext cx="714375" cy="847725"/>
            </a:xfrm>
            <a:prstGeom prst="line">
              <a:avLst/>
            </a:prstGeom>
            <a:ln w="25400">
              <a:gradFill>
                <a:gsLst>
                  <a:gs pos="0">
                    <a:srgbClr val="00B0F0"/>
                  </a:gs>
                  <a:gs pos="100000">
                    <a:srgbClr val="1C46F2"/>
                  </a:gs>
                </a:gsLst>
                <a:lin ang="5400000" scaled="1"/>
              </a:gradFill>
            </a:ln>
          </p:spPr>
          <p:style>
            <a:lnRef idx="1">
              <a:schemeClr val="accent1"/>
            </a:lnRef>
            <a:fillRef idx="0">
              <a:schemeClr val="accent1"/>
            </a:fillRef>
            <a:effectRef idx="0">
              <a:schemeClr val="accent1"/>
            </a:effectRef>
            <a:fontRef idx="minor">
              <a:schemeClr val="tx1"/>
            </a:fontRef>
          </p:style>
        </p:cxnSp>
        <p:sp>
          <p:nvSpPr>
            <p:cNvPr id="44" name="椭圆 43"/>
            <p:cNvSpPr/>
            <p:nvPr/>
          </p:nvSpPr>
          <p:spPr>
            <a:xfrm>
              <a:off x="4100511" y="2174079"/>
              <a:ext cx="73813" cy="73813"/>
            </a:xfrm>
            <a:prstGeom prst="ellipse">
              <a:avLst/>
            </a:prstGeom>
            <a:noFill/>
            <a:ln>
              <a:gradFill>
                <a:gsLst>
                  <a:gs pos="0">
                    <a:srgbClr val="00B0F0"/>
                  </a:gs>
                  <a:gs pos="100000">
                    <a:srgbClr val="1C46F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思源黑体 CN Bold" panose="020B0800000000000000" pitchFamily="34" charset="-122"/>
                <a:ea typeface="思源黑体 CN Bold" panose="020B0800000000000000" pitchFamily="34" charset="-122"/>
                <a:cs typeface="阿里巴巴普惠体 R" panose="00020600040101010101" charset="-122"/>
              </a:endParaRPr>
            </a:p>
          </p:txBody>
        </p:sp>
      </p:grpSp>
      <p:pic>
        <p:nvPicPr>
          <p:cNvPr id="79" name="图片 78" descr="蓝色，电子书，特写"/>
          <p:cNvPicPr>
            <a:picLocks noChangeAspect="1" noChangeArrowheads="1"/>
          </p:cNvPicPr>
          <p:nvPr/>
        </p:nvPicPr>
        <p:blipFill>
          <a:blip r:embed="rId4">
            <a:extLst>
              <a:ext uri="{28A0092B-C50C-407E-A947-70E740481C1C}">
                <a14:useLocalDpi xmlns:a14="http://schemas.microsoft.com/office/drawing/2010/main" val="0"/>
              </a:ext>
            </a:extLst>
          </a:blip>
          <a:srcRect l="11002" t="41474" r="33095" b="10837"/>
          <a:stretch>
            <a:fillRect/>
          </a:stretch>
        </p:blipFill>
        <p:spPr bwMode="auto">
          <a:xfrm>
            <a:off x="7881089" y="990890"/>
            <a:ext cx="2177578" cy="2476850"/>
          </a:xfrm>
          <a:custGeom>
            <a:avLst/>
            <a:gdLst>
              <a:gd name="connsiteX0" fmla="*/ 1683657 w 2626500"/>
              <a:gd name="connsiteY0" fmla="*/ 0 h 2987469"/>
              <a:gd name="connsiteX1" fmla="*/ 2626500 w 2626500"/>
              <a:gd name="connsiteY1" fmla="*/ 2348482 h 2987469"/>
              <a:gd name="connsiteX2" fmla="*/ 919030 w 2626500"/>
              <a:gd name="connsiteY2" fmla="*/ 2987469 h 2987469"/>
              <a:gd name="connsiteX3" fmla="*/ 0 w 2626500"/>
              <a:gd name="connsiteY3" fmla="*/ 653274 h 2987469"/>
            </a:gdLst>
            <a:ahLst/>
            <a:cxnLst>
              <a:cxn ang="0">
                <a:pos x="connsiteX0" y="connsiteY0"/>
              </a:cxn>
              <a:cxn ang="0">
                <a:pos x="connsiteX1" y="connsiteY1"/>
              </a:cxn>
              <a:cxn ang="0">
                <a:pos x="connsiteX2" y="connsiteY2"/>
              </a:cxn>
              <a:cxn ang="0">
                <a:pos x="connsiteX3" y="connsiteY3"/>
              </a:cxn>
            </a:cxnLst>
            <a:rect l="l" t="t" r="r" b="b"/>
            <a:pathLst>
              <a:path w="2626500" h="2987469">
                <a:moveTo>
                  <a:pt x="1683657" y="0"/>
                </a:moveTo>
                <a:lnTo>
                  <a:pt x="2626500" y="2348482"/>
                </a:lnTo>
                <a:lnTo>
                  <a:pt x="919030" y="2987469"/>
                </a:lnTo>
                <a:lnTo>
                  <a:pt x="0" y="653274"/>
                </a:lnTo>
                <a:close/>
              </a:path>
            </a:pathLst>
          </a:cu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anim calcmode="lin" valueType="num">
                                      <p:cBhvr>
                                        <p:cTn id="8" dur="500" fill="hold"/>
                                        <p:tgtEl>
                                          <p:spTgt spid="69"/>
                                        </p:tgtEl>
                                        <p:attrNameLst>
                                          <p:attrName>ppt_x</p:attrName>
                                        </p:attrNameLst>
                                      </p:cBhvr>
                                      <p:tavLst>
                                        <p:tav tm="0">
                                          <p:val>
                                            <p:strVal val="#ppt_x"/>
                                          </p:val>
                                        </p:tav>
                                        <p:tav tm="100000">
                                          <p:val>
                                            <p:strVal val="#ppt_x"/>
                                          </p:val>
                                        </p:tav>
                                      </p:tavLst>
                                    </p:anim>
                                    <p:anim calcmode="lin" valueType="num">
                                      <p:cBhvr>
                                        <p:cTn id="9" dur="500" fill="hold"/>
                                        <p:tgtEl>
                                          <p:spTgt spid="6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70"/>
                                        </p:tgtEl>
                                        <p:attrNameLst>
                                          <p:attrName>style.visibility</p:attrName>
                                        </p:attrNameLst>
                                      </p:cBhvr>
                                      <p:to>
                                        <p:strVal val="visible"/>
                                      </p:to>
                                    </p:set>
                                    <p:animEffect transition="in" filter="fade">
                                      <p:cBhvr>
                                        <p:cTn id="13" dur="500"/>
                                        <p:tgtEl>
                                          <p:spTgt spid="70"/>
                                        </p:tgtEl>
                                      </p:cBhvr>
                                    </p:animEffect>
                                    <p:anim calcmode="lin" valueType="num">
                                      <p:cBhvr>
                                        <p:cTn id="14" dur="500" fill="hold"/>
                                        <p:tgtEl>
                                          <p:spTgt spid="70"/>
                                        </p:tgtEl>
                                        <p:attrNameLst>
                                          <p:attrName>ppt_x</p:attrName>
                                        </p:attrNameLst>
                                      </p:cBhvr>
                                      <p:tavLst>
                                        <p:tav tm="0">
                                          <p:val>
                                            <p:strVal val="#ppt_x"/>
                                          </p:val>
                                        </p:tav>
                                        <p:tav tm="100000">
                                          <p:val>
                                            <p:strVal val="#ppt_x"/>
                                          </p:val>
                                        </p:tav>
                                      </p:tavLst>
                                    </p:anim>
                                    <p:anim calcmode="lin" valueType="num">
                                      <p:cBhvr>
                                        <p:cTn id="15" dur="500" fill="hold"/>
                                        <p:tgtEl>
                                          <p:spTgt spid="7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78"/>
                                        </p:tgtEl>
                                        <p:attrNameLst>
                                          <p:attrName>style.visibility</p:attrName>
                                        </p:attrNameLst>
                                      </p:cBhvr>
                                      <p:to>
                                        <p:strVal val="visible"/>
                                      </p:to>
                                    </p:set>
                                    <p:animEffect transition="in" filter="fade">
                                      <p:cBhvr>
                                        <p:cTn id="19" dur="500"/>
                                        <p:tgtEl>
                                          <p:spTgt spid="78"/>
                                        </p:tgtEl>
                                      </p:cBhvr>
                                    </p:animEffect>
                                    <p:anim calcmode="lin" valueType="num">
                                      <p:cBhvr>
                                        <p:cTn id="20" dur="500" fill="hold"/>
                                        <p:tgtEl>
                                          <p:spTgt spid="78"/>
                                        </p:tgtEl>
                                        <p:attrNameLst>
                                          <p:attrName>ppt_x</p:attrName>
                                        </p:attrNameLst>
                                      </p:cBhvr>
                                      <p:tavLst>
                                        <p:tav tm="0">
                                          <p:val>
                                            <p:strVal val="#ppt_x"/>
                                          </p:val>
                                        </p:tav>
                                        <p:tav tm="100000">
                                          <p:val>
                                            <p:strVal val="#ppt_x"/>
                                          </p:val>
                                        </p:tav>
                                      </p:tavLst>
                                    </p:anim>
                                    <p:anim calcmode="lin" valueType="num">
                                      <p:cBhvr>
                                        <p:cTn id="21" dur="500" fill="hold"/>
                                        <p:tgtEl>
                                          <p:spTgt spid="78"/>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anim calcmode="lin" valueType="num">
                                      <p:cBhvr>
                                        <p:cTn id="26" dur="500" fill="hold"/>
                                        <p:tgtEl>
                                          <p:spTgt spid="67"/>
                                        </p:tgtEl>
                                        <p:attrNameLst>
                                          <p:attrName>ppt_x</p:attrName>
                                        </p:attrNameLst>
                                      </p:cBhvr>
                                      <p:tavLst>
                                        <p:tav tm="0">
                                          <p:val>
                                            <p:strVal val="#ppt_x"/>
                                          </p:val>
                                        </p:tav>
                                        <p:tav tm="100000">
                                          <p:val>
                                            <p:strVal val="#ppt_x"/>
                                          </p:val>
                                        </p:tav>
                                      </p:tavLst>
                                    </p:anim>
                                    <p:anim calcmode="lin" valueType="num">
                                      <p:cBhvr>
                                        <p:cTn id="27" dur="500" fill="hold"/>
                                        <p:tgtEl>
                                          <p:spTgt spid="67"/>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fade">
                                      <p:cBhvr>
                                        <p:cTn id="31" dur="500"/>
                                        <p:tgtEl>
                                          <p:spTgt spid="75"/>
                                        </p:tgtEl>
                                      </p:cBhvr>
                                    </p:animEffect>
                                    <p:anim calcmode="lin" valueType="num">
                                      <p:cBhvr>
                                        <p:cTn id="32" dur="500" fill="hold"/>
                                        <p:tgtEl>
                                          <p:spTgt spid="75"/>
                                        </p:tgtEl>
                                        <p:attrNameLst>
                                          <p:attrName>ppt_x</p:attrName>
                                        </p:attrNameLst>
                                      </p:cBhvr>
                                      <p:tavLst>
                                        <p:tav tm="0">
                                          <p:val>
                                            <p:strVal val="#ppt_x"/>
                                          </p:val>
                                        </p:tav>
                                        <p:tav tm="100000">
                                          <p:val>
                                            <p:strVal val="#ppt_x"/>
                                          </p:val>
                                        </p:tav>
                                      </p:tavLst>
                                    </p:anim>
                                    <p:anim calcmode="lin" valueType="num">
                                      <p:cBhvr>
                                        <p:cTn id="33" dur="5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8" grpId="0"/>
      <p:bldP spid="67" grpId="0" animBg="1"/>
      <p:bldP spid="7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黑体 CN Bold" panose="020B0800000000000000" pitchFamily="34" charset="-122"/>
                <a:ea typeface="思源黑体 CN Bold" panose="020B0800000000000000" pitchFamily="34" charset="-122"/>
                <a:cs typeface="阿里巴巴普惠体 R" panose="00020600040101010101" charset="-122"/>
              </a:rPr>
              <a:t>BY YUSHEN</a:t>
            </a:r>
            <a:endParaRPr lang="zh-CN" altLang="en-US" dirty="0">
              <a:noFill/>
              <a:latin typeface="思源黑体 CN Bold" panose="020B0800000000000000" pitchFamily="34" charset="-122"/>
              <a:ea typeface="思源黑体 CN Bold" panose="020B0800000000000000" pitchFamily="34" charset="-122"/>
              <a:cs typeface="阿里巴巴普惠体 R" panose="00020600040101010101" charset="-122"/>
            </a:endParaRPr>
          </a:p>
        </p:txBody>
      </p:sp>
      <p:grpSp>
        <p:nvGrpSpPr>
          <p:cNvPr id="3" name="组合 2"/>
          <p:cNvGrpSpPr/>
          <p:nvPr/>
        </p:nvGrpSpPr>
        <p:grpSpPr>
          <a:xfrm>
            <a:off x="729982" y="296451"/>
            <a:ext cx="2049403" cy="510363"/>
            <a:chOff x="1472003" y="2428249"/>
            <a:chExt cx="2049403" cy="510363"/>
          </a:xfrm>
        </p:grpSpPr>
        <p:grpSp>
          <p:nvGrpSpPr>
            <p:cNvPr id="5" name="组合 4"/>
            <p:cNvGrpSpPr/>
            <p:nvPr/>
          </p:nvGrpSpPr>
          <p:grpSpPr>
            <a:xfrm>
              <a:off x="1472003" y="2428249"/>
              <a:ext cx="519632" cy="498272"/>
              <a:chOff x="1449504" y="2212189"/>
              <a:chExt cx="589907" cy="565659"/>
            </a:xfrm>
          </p:grpSpPr>
          <p:sp>
            <p:nvSpPr>
              <p:cNvPr id="9" name="椭圆 8"/>
              <p:cNvSpPr/>
              <p:nvPr/>
            </p:nvSpPr>
            <p:spPr>
              <a:xfrm>
                <a:off x="1461632" y="2212189"/>
                <a:ext cx="565659" cy="565659"/>
              </a:xfrm>
              <a:prstGeom prst="ellipse">
                <a:avLst/>
              </a:prstGeom>
              <a:gradFill>
                <a:gsLst>
                  <a:gs pos="0">
                    <a:srgbClr val="00B0F0"/>
                  </a:gs>
                  <a:gs pos="100000">
                    <a:srgbClr val="1C46F2"/>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100" dirty="0">
                  <a:solidFill>
                    <a:sysClr val="windowText" lastClr="000000"/>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10" name="文本框 9"/>
              <p:cNvSpPr txBox="1"/>
              <p:nvPr/>
            </p:nvSpPr>
            <p:spPr>
              <a:xfrm>
                <a:off x="1449504" y="2285690"/>
                <a:ext cx="589907" cy="41928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胡晓波男神体" panose="02010600030101010101" pitchFamily="2" charset="-122"/>
                    <a:ea typeface="胡晓波男神体" panose="02010600030101010101" pitchFamily="2" charset="-122"/>
                    <a:cs typeface="胡晓波男神体" panose="02010600030101010101" pitchFamily="2" charset="-122"/>
                  </a:rPr>
                  <a:t>02</a:t>
                </a:r>
                <a:endParaRPr kumimoji="0" lang="zh-CN" altLang="en-US"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胡晓波男神体" panose="02010600030101010101" pitchFamily="2" charset="-122"/>
                  <a:ea typeface="胡晓波男神体" panose="02010600030101010101" pitchFamily="2" charset="-122"/>
                  <a:cs typeface="胡晓波男神体" panose="02010600030101010101" pitchFamily="2" charset="-122"/>
                </a:endParaRPr>
              </a:p>
            </p:txBody>
          </p:sp>
        </p:grpSp>
        <p:grpSp>
          <p:nvGrpSpPr>
            <p:cNvPr id="6" name="组合 5"/>
            <p:cNvGrpSpPr/>
            <p:nvPr/>
          </p:nvGrpSpPr>
          <p:grpSpPr>
            <a:xfrm>
              <a:off x="2093896" y="2428269"/>
              <a:ext cx="1427510" cy="510343"/>
              <a:chOff x="2017137" y="2220335"/>
              <a:chExt cx="1620567" cy="579362"/>
            </a:xfrm>
          </p:grpSpPr>
          <p:sp>
            <p:nvSpPr>
              <p:cNvPr id="7" name="文本框 6"/>
              <p:cNvSpPr txBox="1"/>
              <p:nvPr/>
            </p:nvSpPr>
            <p:spPr>
              <a:xfrm>
                <a:off x="2017137" y="2220335"/>
                <a:ext cx="1369286" cy="419281"/>
              </a:xfrm>
              <a:prstGeom prst="rect">
                <a:avLst/>
              </a:prstGeom>
              <a:noFill/>
            </p:spPr>
            <p:txBody>
              <a:bodyPr wrap="square" rtlCol="0">
                <a:spAutoFit/>
              </a:bodyPr>
              <a:lstStyle/>
              <a:p>
                <a:pPr lvl="0" algn="dist">
                  <a:defRPr/>
                </a:pPr>
                <a:r>
                  <a:rPr lang="zh-CN" altLang="en-US" kern="0" dirty="0">
                    <a:solidFill>
                      <a:sysClr val="windowText" lastClr="000000"/>
                    </a:solidFill>
                    <a:latin typeface="阿里巴巴普惠体 R" panose="00020600040101010101" charset="-122"/>
                    <a:ea typeface="阿里巴巴普惠体 R" panose="00020600040101010101" charset="-122"/>
                    <a:cs typeface="阿里巴巴普惠体 R" panose="00020600040101010101" charset="-122"/>
                  </a:rPr>
                  <a:t>剧情内容</a:t>
                </a:r>
              </a:p>
            </p:txBody>
          </p:sp>
          <p:sp>
            <p:nvSpPr>
              <p:cNvPr id="8" name="文本框 7"/>
              <p:cNvSpPr txBox="1"/>
              <p:nvPr/>
            </p:nvSpPr>
            <p:spPr>
              <a:xfrm>
                <a:off x="2036089" y="2555116"/>
                <a:ext cx="1601615" cy="244581"/>
              </a:xfrm>
              <a:prstGeom prst="rect">
                <a:avLst/>
              </a:prstGeom>
              <a:noFill/>
            </p:spPr>
            <p:txBody>
              <a:bodyPr wrap="square" rtlCol="0">
                <a:spAutoFit/>
              </a:bodyPr>
              <a:lstStyle/>
              <a:p>
                <a:pPr lvl="0" algn="dist"/>
                <a:r>
                  <a:rPr lang="en-US" altLang="zh-CN" sz="800" kern="0" spc="-300" dirty="0">
                    <a:solidFill>
                      <a:sysClr val="windowText" lastClr="000000"/>
                    </a:solidFill>
                    <a:latin typeface="思源黑体 CN Light" panose="020B0300000000000000" pitchFamily="34" charset="-122"/>
                    <a:ea typeface="思源黑体 CN Light" panose="020B0300000000000000" pitchFamily="34" charset="-122"/>
                    <a:cs typeface="阿里巴巴普惠体 R" panose="00020600040101010101" charset="-122"/>
                  </a:rPr>
                  <a:t>PLOT CONTENT</a:t>
                </a:r>
              </a:p>
            </p:txBody>
          </p:sp>
        </p:grpSp>
      </p:grpSp>
      <p:grpSp>
        <p:nvGrpSpPr>
          <p:cNvPr id="12" name="组合 11"/>
          <p:cNvGrpSpPr/>
          <p:nvPr/>
        </p:nvGrpSpPr>
        <p:grpSpPr>
          <a:xfrm>
            <a:off x="324516" y="0"/>
            <a:ext cx="145806" cy="6858000"/>
            <a:chOff x="161191" y="0"/>
            <a:chExt cx="145806" cy="6858000"/>
          </a:xfrm>
        </p:grpSpPr>
        <p:pic>
          <p:nvPicPr>
            <p:cNvPr id="13" name="图片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61191" y="0"/>
              <a:ext cx="145806" cy="2975769"/>
            </a:xfrm>
            <a:prstGeom prst="rect">
              <a:avLst/>
            </a:prstGeom>
          </p:spPr>
        </p:pic>
        <p:pic>
          <p:nvPicPr>
            <p:cNvPr id="14" name="图片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61191" y="2949658"/>
              <a:ext cx="145806" cy="2975769"/>
            </a:xfrm>
            <a:prstGeom prst="rect">
              <a:avLst/>
            </a:prstGeom>
          </p:spPr>
        </p:pic>
        <p:pic>
          <p:nvPicPr>
            <p:cNvPr id="15" name="图片 14"/>
            <p:cNvPicPr>
              <a:picLocks noChangeAspect="1"/>
            </p:cNvPicPr>
            <p:nvPr/>
          </p:nvPicPr>
          <p:blipFill rotWithShape="1">
            <a:blip r:embed="rId2" cstate="print">
              <a:extLst>
                <a:ext uri="{28A0092B-C50C-407E-A947-70E740481C1C}">
                  <a14:useLocalDpi xmlns:a14="http://schemas.microsoft.com/office/drawing/2010/main" val="0"/>
                </a:ext>
              </a:extLst>
            </a:blip>
            <a:srcRect b="67717"/>
            <a:stretch>
              <a:fillRect/>
            </a:stretch>
          </p:blipFill>
          <p:spPr>
            <a:xfrm flipH="1">
              <a:off x="161191" y="5897332"/>
              <a:ext cx="145806" cy="960668"/>
            </a:xfrm>
            <a:prstGeom prst="rect">
              <a:avLst/>
            </a:prstGeom>
          </p:spPr>
        </p:pic>
      </p:grpSp>
      <p:grpSp>
        <p:nvGrpSpPr>
          <p:cNvPr id="17" name="组合 16"/>
          <p:cNvGrpSpPr/>
          <p:nvPr/>
        </p:nvGrpSpPr>
        <p:grpSpPr>
          <a:xfrm flipH="1">
            <a:off x="11721679" y="0"/>
            <a:ext cx="145806" cy="6858000"/>
            <a:chOff x="161191" y="0"/>
            <a:chExt cx="145806" cy="6858000"/>
          </a:xfrm>
        </p:grpSpPr>
        <p:pic>
          <p:nvPicPr>
            <p:cNvPr id="18" name="图片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61191" y="0"/>
              <a:ext cx="145806" cy="2975769"/>
            </a:xfrm>
            <a:prstGeom prst="rect">
              <a:avLst/>
            </a:prstGeom>
          </p:spPr>
        </p:pic>
        <p:pic>
          <p:nvPicPr>
            <p:cNvPr id="19" name="图片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61191" y="2949658"/>
              <a:ext cx="145806" cy="2975769"/>
            </a:xfrm>
            <a:prstGeom prst="rect">
              <a:avLst/>
            </a:prstGeom>
          </p:spPr>
        </p:pic>
        <p:pic>
          <p:nvPicPr>
            <p:cNvPr id="20" name="图片 19"/>
            <p:cNvPicPr>
              <a:picLocks noChangeAspect="1"/>
            </p:cNvPicPr>
            <p:nvPr/>
          </p:nvPicPr>
          <p:blipFill rotWithShape="1">
            <a:blip r:embed="rId2" cstate="print">
              <a:extLst>
                <a:ext uri="{28A0092B-C50C-407E-A947-70E740481C1C}">
                  <a14:useLocalDpi xmlns:a14="http://schemas.microsoft.com/office/drawing/2010/main" val="0"/>
                </a:ext>
              </a:extLst>
            </a:blip>
            <a:srcRect b="67717"/>
            <a:stretch>
              <a:fillRect/>
            </a:stretch>
          </p:blipFill>
          <p:spPr>
            <a:xfrm flipH="1">
              <a:off x="161191" y="5897332"/>
              <a:ext cx="145806" cy="960668"/>
            </a:xfrm>
            <a:prstGeom prst="rect">
              <a:avLst/>
            </a:prstGeom>
          </p:spPr>
        </p:pic>
      </p:grpSp>
      <p:sp>
        <p:nvSpPr>
          <p:cNvPr id="21" name="平行四边形 20"/>
          <p:cNvSpPr/>
          <p:nvPr/>
        </p:nvSpPr>
        <p:spPr>
          <a:xfrm>
            <a:off x="-406537" y="0"/>
            <a:ext cx="626583" cy="6858000"/>
          </a:xfrm>
          <a:prstGeom prst="parallelogram">
            <a:avLst>
              <a:gd name="adj" fmla="val 0"/>
            </a:avLst>
          </a:prstGeom>
          <a:gradFill flip="none" rotWithShape="0">
            <a:gsLst>
              <a:gs pos="0">
                <a:srgbClr val="00B0F0"/>
              </a:gs>
              <a:gs pos="100000">
                <a:srgbClr val="1C46F2"/>
              </a:gs>
            </a:gsLst>
            <a:lin ang="5400000" scaled="1"/>
            <a:tileRect/>
          </a:gra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22" name="平行四边形 21"/>
          <p:cNvSpPr/>
          <p:nvPr/>
        </p:nvSpPr>
        <p:spPr>
          <a:xfrm>
            <a:off x="12001869" y="0"/>
            <a:ext cx="626583" cy="6858000"/>
          </a:xfrm>
          <a:prstGeom prst="parallelogram">
            <a:avLst>
              <a:gd name="adj" fmla="val 0"/>
            </a:avLst>
          </a:prstGeom>
          <a:gradFill flip="none" rotWithShape="0">
            <a:gsLst>
              <a:gs pos="0">
                <a:srgbClr val="00B0F0"/>
              </a:gs>
              <a:gs pos="100000">
                <a:srgbClr val="1C46F2"/>
              </a:gs>
            </a:gsLst>
            <a:lin ang="5400000" scaled="1"/>
            <a:tileRect/>
          </a:gra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阿里巴巴普惠体 R" panose="00020600040101010101" charset="-122"/>
              <a:ea typeface="阿里巴巴普惠体 R" panose="00020600040101010101" charset="-122"/>
              <a:cs typeface="阿里巴巴普惠体 R" panose="00020600040101010101" charset="-122"/>
            </a:endParaRPr>
          </a:p>
        </p:txBody>
      </p:sp>
      <p:grpSp>
        <p:nvGrpSpPr>
          <p:cNvPr id="23" name="组合 22"/>
          <p:cNvGrpSpPr/>
          <p:nvPr/>
        </p:nvGrpSpPr>
        <p:grpSpPr>
          <a:xfrm>
            <a:off x="4362912" y="1842100"/>
            <a:ext cx="3466176" cy="3473438"/>
            <a:chOff x="3914775" y="1393024"/>
            <a:chExt cx="4362450" cy="4371590"/>
          </a:xfrm>
        </p:grpSpPr>
        <p:sp>
          <p:nvSpPr>
            <p:cNvPr id="24" name="Shape 2623"/>
            <p:cNvSpPr/>
            <p:nvPr/>
          </p:nvSpPr>
          <p:spPr>
            <a:xfrm>
              <a:off x="6175096" y="1393024"/>
              <a:ext cx="1737103" cy="1475448"/>
            </a:xfrm>
            <a:custGeom>
              <a:avLst/>
              <a:gdLst/>
              <a:ahLst/>
              <a:cxnLst>
                <a:cxn ang="0">
                  <a:pos x="wd2" y="hd2"/>
                </a:cxn>
                <a:cxn ang="5400000">
                  <a:pos x="wd2" y="hd2"/>
                </a:cxn>
                <a:cxn ang="10800000">
                  <a:pos x="wd2" y="hd2"/>
                </a:cxn>
                <a:cxn ang="16200000">
                  <a:pos x="wd2" y="hd2"/>
                </a:cxn>
              </a:cxnLst>
              <a:rect l="0" t="0" r="r" b="b"/>
              <a:pathLst>
                <a:path w="21458" h="21246" extrusionOk="0">
                  <a:moveTo>
                    <a:pt x="12562" y="20852"/>
                  </a:moveTo>
                  <a:lnTo>
                    <a:pt x="20998" y="15182"/>
                  </a:lnTo>
                  <a:cubicBezTo>
                    <a:pt x="21463" y="14870"/>
                    <a:pt x="21600" y="14162"/>
                    <a:pt x="21297" y="13646"/>
                  </a:cubicBezTo>
                  <a:cubicBezTo>
                    <a:pt x="16781" y="5972"/>
                    <a:pt x="9426" y="742"/>
                    <a:pt x="994" y="3"/>
                  </a:cubicBezTo>
                  <a:cubicBezTo>
                    <a:pt x="458" y="-44"/>
                    <a:pt x="0" y="447"/>
                    <a:pt x="0" y="1072"/>
                  </a:cubicBezTo>
                  <a:lnTo>
                    <a:pt x="0" y="12411"/>
                  </a:lnTo>
                  <a:cubicBezTo>
                    <a:pt x="0" y="13814"/>
                    <a:pt x="846" y="15011"/>
                    <a:pt x="2023" y="15315"/>
                  </a:cubicBezTo>
                  <a:cubicBezTo>
                    <a:pt x="4902" y="16059"/>
                    <a:pt x="7451" y="17818"/>
                    <a:pt x="9380" y="20255"/>
                  </a:cubicBezTo>
                  <a:cubicBezTo>
                    <a:pt x="10200" y="21292"/>
                    <a:pt x="11514" y="21556"/>
                    <a:pt x="12562" y="20852"/>
                  </a:cubicBezTo>
                  <a:close/>
                </a:path>
              </a:pathLst>
            </a:custGeom>
            <a:solidFill>
              <a:srgbClr val="FFFFFF"/>
            </a:solidFill>
            <a:ln w="12700" cap="flat" cmpd="sng" algn="ctr">
              <a:solidFill>
                <a:srgbClr val="FFFFFF">
                  <a:lumMod val="75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1600" b="0" i="0" u="none" strike="noStrike" kern="0" cap="none" spc="0" normalizeH="0" baseline="0" noProof="0">
                <a:ln>
                  <a:noFill/>
                </a:ln>
                <a:solidFill>
                  <a:srgbClr val="FFFFFF"/>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sp>
          <p:nvSpPr>
            <p:cNvPr id="25" name="Shape 2624"/>
            <p:cNvSpPr/>
            <p:nvPr/>
          </p:nvSpPr>
          <p:spPr>
            <a:xfrm>
              <a:off x="6178138" y="4289162"/>
              <a:ext cx="1734041" cy="1475452"/>
            </a:xfrm>
            <a:custGeom>
              <a:avLst/>
              <a:gdLst/>
              <a:ahLst/>
              <a:cxnLst>
                <a:cxn ang="0">
                  <a:pos x="wd2" y="hd2"/>
                </a:cxn>
                <a:cxn ang="5400000">
                  <a:pos x="wd2" y="hd2"/>
                </a:cxn>
                <a:cxn ang="10800000">
                  <a:pos x="wd2" y="hd2"/>
                </a:cxn>
                <a:cxn ang="16200000">
                  <a:pos x="wd2" y="hd2"/>
                </a:cxn>
              </a:cxnLst>
              <a:rect l="0" t="0" r="r" b="b"/>
              <a:pathLst>
                <a:path w="21458" h="21246" extrusionOk="0">
                  <a:moveTo>
                    <a:pt x="0" y="8835"/>
                  </a:moveTo>
                  <a:lnTo>
                    <a:pt x="0" y="20174"/>
                  </a:lnTo>
                  <a:cubicBezTo>
                    <a:pt x="0" y="20799"/>
                    <a:pt x="458" y="21290"/>
                    <a:pt x="994" y="21243"/>
                  </a:cubicBezTo>
                  <a:cubicBezTo>
                    <a:pt x="9426" y="20504"/>
                    <a:pt x="16780" y="15274"/>
                    <a:pt x="21297" y="7600"/>
                  </a:cubicBezTo>
                  <a:cubicBezTo>
                    <a:pt x="21600" y="7084"/>
                    <a:pt x="21462" y="6377"/>
                    <a:pt x="20998" y="6064"/>
                  </a:cubicBezTo>
                  <a:lnTo>
                    <a:pt x="12562" y="394"/>
                  </a:lnTo>
                  <a:cubicBezTo>
                    <a:pt x="11514" y="-310"/>
                    <a:pt x="10199" y="-46"/>
                    <a:pt x="9379" y="990"/>
                  </a:cubicBezTo>
                  <a:cubicBezTo>
                    <a:pt x="7451" y="3428"/>
                    <a:pt x="4901" y="5187"/>
                    <a:pt x="2023" y="5931"/>
                  </a:cubicBezTo>
                  <a:cubicBezTo>
                    <a:pt x="846" y="6235"/>
                    <a:pt x="0" y="7432"/>
                    <a:pt x="0" y="8835"/>
                  </a:cubicBezTo>
                  <a:close/>
                </a:path>
              </a:pathLst>
            </a:custGeom>
            <a:solidFill>
              <a:srgbClr val="FFFFFF"/>
            </a:solidFill>
            <a:ln w="12700" cap="flat" cmpd="sng" algn="ctr">
              <a:solidFill>
                <a:srgbClr val="FFFFFF">
                  <a:lumMod val="75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1600" b="0" i="0" u="none" strike="noStrike" kern="0" cap="none" spc="0" normalizeH="0" baseline="0" noProof="0">
                <a:ln>
                  <a:noFill/>
                </a:ln>
                <a:solidFill>
                  <a:srgbClr val="FFFFFF"/>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sp>
          <p:nvSpPr>
            <p:cNvPr id="26" name="Shape 2625"/>
            <p:cNvSpPr/>
            <p:nvPr/>
          </p:nvSpPr>
          <p:spPr>
            <a:xfrm>
              <a:off x="3914775" y="2585525"/>
              <a:ext cx="1101269" cy="1980503"/>
            </a:xfrm>
            <a:custGeom>
              <a:avLst/>
              <a:gdLst/>
              <a:ahLst/>
              <a:cxnLst>
                <a:cxn ang="0">
                  <a:pos x="wd2" y="hd2"/>
                </a:cxn>
                <a:cxn ang="5400000">
                  <a:pos x="wd2" y="hd2"/>
                </a:cxn>
                <a:cxn ang="10800000">
                  <a:pos x="wd2" y="hd2"/>
                </a:cxn>
                <a:cxn ang="16200000">
                  <a:pos x="wd2" y="hd2"/>
                </a:cxn>
              </a:cxnLst>
              <a:rect l="0" t="0" r="r" b="b"/>
              <a:pathLst>
                <a:path w="21228" h="21349" extrusionOk="0">
                  <a:moveTo>
                    <a:pt x="20038" y="10674"/>
                  </a:moveTo>
                  <a:cubicBezTo>
                    <a:pt x="20038" y="9387"/>
                    <a:pt x="20388" y="8146"/>
                    <a:pt x="21039" y="6979"/>
                  </a:cubicBezTo>
                  <a:cubicBezTo>
                    <a:pt x="21600" y="5971"/>
                    <a:pt x="20886" y="4879"/>
                    <a:pt x="19256" y="4351"/>
                  </a:cubicBezTo>
                  <a:lnTo>
                    <a:pt x="6147" y="107"/>
                  </a:lnTo>
                  <a:cubicBezTo>
                    <a:pt x="5426" y="-126"/>
                    <a:pt x="4502" y="34"/>
                    <a:pt x="4141" y="455"/>
                  </a:cubicBezTo>
                  <a:cubicBezTo>
                    <a:pt x="1488" y="3547"/>
                    <a:pt x="0" y="7013"/>
                    <a:pt x="0" y="10674"/>
                  </a:cubicBezTo>
                  <a:cubicBezTo>
                    <a:pt x="0" y="14335"/>
                    <a:pt x="1488" y="17801"/>
                    <a:pt x="4141" y="20893"/>
                  </a:cubicBezTo>
                  <a:cubicBezTo>
                    <a:pt x="4502" y="21314"/>
                    <a:pt x="5426" y="21474"/>
                    <a:pt x="6147" y="21241"/>
                  </a:cubicBezTo>
                  <a:lnTo>
                    <a:pt x="19255" y="16997"/>
                  </a:lnTo>
                  <a:cubicBezTo>
                    <a:pt x="20886" y="16469"/>
                    <a:pt x="21600" y="15377"/>
                    <a:pt x="21038" y="14369"/>
                  </a:cubicBezTo>
                  <a:cubicBezTo>
                    <a:pt x="20388" y="13202"/>
                    <a:pt x="20038" y="11961"/>
                    <a:pt x="20038" y="10674"/>
                  </a:cubicBezTo>
                  <a:close/>
                </a:path>
              </a:pathLst>
            </a:custGeom>
            <a:solidFill>
              <a:srgbClr val="FFFFFF"/>
            </a:solidFill>
            <a:ln w="12700" cap="flat" cmpd="sng" algn="ctr">
              <a:solidFill>
                <a:srgbClr val="FFFFFF">
                  <a:lumMod val="75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1600" b="0" i="0" u="none" strike="noStrike" kern="0" cap="none" spc="0" normalizeH="0" baseline="0" noProof="0">
                <a:ln>
                  <a:noFill/>
                </a:ln>
                <a:solidFill>
                  <a:srgbClr val="FFFFFF"/>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sp>
          <p:nvSpPr>
            <p:cNvPr id="27" name="Shape 2626"/>
            <p:cNvSpPr/>
            <p:nvPr/>
          </p:nvSpPr>
          <p:spPr>
            <a:xfrm>
              <a:off x="4279802" y="4289162"/>
              <a:ext cx="1734061" cy="1475452"/>
            </a:xfrm>
            <a:custGeom>
              <a:avLst/>
              <a:gdLst/>
              <a:ahLst/>
              <a:cxnLst>
                <a:cxn ang="0">
                  <a:pos x="wd2" y="hd2"/>
                </a:cxn>
                <a:cxn ang="5400000">
                  <a:pos x="wd2" y="hd2"/>
                </a:cxn>
                <a:cxn ang="10800000">
                  <a:pos x="wd2" y="hd2"/>
                </a:cxn>
                <a:cxn ang="16200000">
                  <a:pos x="wd2" y="hd2"/>
                </a:cxn>
              </a:cxnLst>
              <a:rect l="0" t="0" r="r" b="b"/>
              <a:pathLst>
                <a:path w="21458" h="21246" extrusionOk="0">
                  <a:moveTo>
                    <a:pt x="8896" y="394"/>
                  </a:moveTo>
                  <a:lnTo>
                    <a:pt x="460" y="6064"/>
                  </a:lnTo>
                  <a:cubicBezTo>
                    <a:pt x="-5" y="6376"/>
                    <a:pt x="-142" y="7084"/>
                    <a:pt x="161" y="7600"/>
                  </a:cubicBezTo>
                  <a:cubicBezTo>
                    <a:pt x="4677" y="15274"/>
                    <a:pt x="12032" y="20504"/>
                    <a:pt x="20464" y="21243"/>
                  </a:cubicBezTo>
                  <a:cubicBezTo>
                    <a:pt x="21000" y="21290"/>
                    <a:pt x="21458" y="20799"/>
                    <a:pt x="21458" y="20174"/>
                  </a:cubicBezTo>
                  <a:lnTo>
                    <a:pt x="21458" y="8834"/>
                  </a:lnTo>
                  <a:cubicBezTo>
                    <a:pt x="21458" y="7431"/>
                    <a:pt x="20612" y="6234"/>
                    <a:pt x="19435" y="5931"/>
                  </a:cubicBezTo>
                  <a:cubicBezTo>
                    <a:pt x="16556" y="5187"/>
                    <a:pt x="14007" y="3428"/>
                    <a:pt x="12078" y="990"/>
                  </a:cubicBezTo>
                  <a:cubicBezTo>
                    <a:pt x="11258" y="-46"/>
                    <a:pt x="9944" y="-310"/>
                    <a:pt x="8896" y="394"/>
                  </a:cubicBezTo>
                  <a:close/>
                </a:path>
              </a:pathLst>
            </a:custGeom>
            <a:gradFill>
              <a:gsLst>
                <a:gs pos="0">
                  <a:srgbClr val="00B0F0"/>
                </a:gs>
                <a:gs pos="100000">
                  <a:srgbClr val="0070C0"/>
                </a:gs>
              </a:gsLst>
              <a:lin ang="2700000" scaled="1"/>
            </a:gradFill>
            <a:ln w="12700" cap="flat" cmpd="sng" algn="ctr">
              <a:solidFill>
                <a:srgbClr val="FFFFF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1600" b="0" i="0" u="none" strike="noStrike" kern="0" cap="none" spc="0" normalizeH="0" baseline="0" noProof="0">
                <a:ln>
                  <a:noFill/>
                </a:ln>
                <a:solidFill>
                  <a:srgbClr val="FFFFFF"/>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sp>
          <p:nvSpPr>
            <p:cNvPr id="28" name="Shape 2627"/>
            <p:cNvSpPr/>
            <p:nvPr/>
          </p:nvSpPr>
          <p:spPr>
            <a:xfrm>
              <a:off x="7175951" y="2585525"/>
              <a:ext cx="1101274" cy="1980503"/>
            </a:xfrm>
            <a:custGeom>
              <a:avLst/>
              <a:gdLst/>
              <a:ahLst/>
              <a:cxnLst>
                <a:cxn ang="0">
                  <a:pos x="wd2" y="hd2"/>
                </a:cxn>
                <a:cxn ang="5400000">
                  <a:pos x="wd2" y="hd2"/>
                </a:cxn>
                <a:cxn ang="10800000">
                  <a:pos x="wd2" y="hd2"/>
                </a:cxn>
                <a:cxn ang="16200000">
                  <a:pos x="wd2" y="hd2"/>
                </a:cxn>
              </a:cxnLst>
              <a:rect l="0" t="0" r="r" b="b"/>
              <a:pathLst>
                <a:path w="21228" h="21349" extrusionOk="0">
                  <a:moveTo>
                    <a:pt x="1191" y="10674"/>
                  </a:moveTo>
                  <a:cubicBezTo>
                    <a:pt x="1191" y="11961"/>
                    <a:pt x="840" y="13202"/>
                    <a:pt x="190" y="14369"/>
                  </a:cubicBezTo>
                  <a:cubicBezTo>
                    <a:pt x="-372" y="15377"/>
                    <a:pt x="342" y="16469"/>
                    <a:pt x="1973" y="16997"/>
                  </a:cubicBezTo>
                  <a:lnTo>
                    <a:pt x="15081" y="21241"/>
                  </a:lnTo>
                  <a:cubicBezTo>
                    <a:pt x="15802" y="21474"/>
                    <a:pt x="16726" y="21314"/>
                    <a:pt x="17087" y="20893"/>
                  </a:cubicBezTo>
                  <a:cubicBezTo>
                    <a:pt x="19740" y="17801"/>
                    <a:pt x="21228" y="14335"/>
                    <a:pt x="21228" y="10674"/>
                  </a:cubicBezTo>
                  <a:cubicBezTo>
                    <a:pt x="21228" y="7013"/>
                    <a:pt x="19740" y="3547"/>
                    <a:pt x="17087" y="455"/>
                  </a:cubicBezTo>
                  <a:cubicBezTo>
                    <a:pt x="16726" y="34"/>
                    <a:pt x="15802" y="-126"/>
                    <a:pt x="15081" y="107"/>
                  </a:cubicBezTo>
                  <a:lnTo>
                    <a:pt x="1972" y="4351"/>
                  </a:lnTo>
                  <a:cubicBezTo>
                    <a:pt x="341" y="4878"/>
                    <a:pt x="-372" y="5971"/>
                    <a:pt x="189" y="6978"/>
                  </a:cubicBezTo>
                  <a:cubicBezTo>
                    <a:pt x="840" y="8145"/>
                    <a:pt x="1191" y="9386"/>
                    <a:pt x="1191" y="10674"/>
                  </a:cubicBezTo>
                  <a:close/>
                </a:path>
              </a:pathLst>
            </a:custGeom>
            <a:gradFill>
              <a:gsLst>
                <a:gs pos="0">
                  <a:srgbClr val="00B0F0"/>
                </a:gs>
                <a:gs pos="100000">
                  <a:srgbClr val="0070C0"/>
                </a:gs>
              </a:gsLst>
              <a:lin ang="2700000" scaled="1"/>
            </a:gradFill>
            <a:ln w="12700" cap="flat" cmpd="sng" algn="ctr">
              <a:solidFill>
                <a:srgbClr val="FFFFF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1600" b="0" i="0" u="none" strike="noStrike" kern="0" cap="none" spc="0" normalizeH="0" baseline="0" noProof="0">
                <a:ln>
                  <a:noFill/>
                </a:ln>
                <a:solidFill>
                  <a:srgbClr val="FFFFFF"/>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sp>
          <p:nvSpPr>
            <p:cNvPr id="29" name="Shape 2628"/>
            <p:cNvSpPr/>
            <p:nvPr/>
          </p:nvSpPr>
          <p:spPr>
            <a:xfrm>
              <a:off x="4279802" y="1393024"/>
              <a:ext cx="1734061" cy="1475452"/>
            </a:xfrm>
            <a:custGeom>
              <a:avLst/>
              <a:gdLst/>
              <a:ahLst/>
              <a:cxnLst>
                <a:cxn ang="0">
                  <a:pos x="wd2" y="hd2"/>
                </a:cxn>
                <a:cxn ang="5400000">
                  <a:pos x="wd2" y="hd2"/>
                </a:cxn>
                <a:cxn ang="10800000">
                  <a:pos x="wd2" y="hd2"/>
                </a:cxn>
                <a:cxn ang="16200000">
                  <a:pos x="wd2" y="hd2"/>
                </a:cxn>
              </a:cxnLst>
              <a:rect l="0" t="0" r="r" b="b"/>
              <a:pathLst>
                <a:path w="21458" h="21246" extrusionOk="0">
                  <a:moveTo>
                    <a:pt x="21458" y="12411"/>
                  </a:moveTo>
                  <a:lnTo>
                    <a:pt x="21458" y="1072"/>
                  </a:lnTo>
                  <a:cubicBezTo>
                    <a:pt x="21458" y="447"/>
                    <a:pt x="21000" y="-44"/>
                    <a:pt x="20464" y="3"/>
                  </a:cubicBezTo>
                  <a:cubicBezTo>
                    <a:pt x="12032" y="742"/>
                    <a:pt x="4677" y="5972"/>
                    <a:pt x="161" y="13646"/>
                  </a:cubicBezTo>
                  <a:cubicBezTo>
                    <a:pt x="-142" y="14162"/>
                    <a:pt x="-5" y="14870"/>
                    <a:pt x="460" y="15182"/>
                  </a:cubicBezTo>
                  <a:lnTo>
                    <a:pt x="8896" y="20852"/>
                  </a:lnTo>
                  <a:cubicBezTo>
                    <a:pt x="9944" y="21556"/>
                    <a:pt x="11258" y="21292"/>
                    <a:pt x="12078" y="20256"/>
                  </a:cubicBezTo>
                  <a:cubicBezTo>
                    <a:pt x="14006" y="17818"/>
                    <a:pt x="16556" y="16059"/>
                    <a:pt x="19435" y="15315"/>
                  </a:cubicBezTo>
                  <a:cubicBezTo>
                    <a:pt x="20612" y="15011"/>
                    <a:pt x="21458" y="13814"/>
                    <a:pt x="21458" y="12411"/>
                  </a:cubicBezTo>
                  <a:close/>
                </a:path>
              </a:pathLst>
            </a:custGeom>
            <a:gradFill>
              <a:gsLst>
                <a:gs pos="0">
                  <a:srgbClr val="00B0F0"/>
                </a:gs>
                <a:gs pos="100000">
                  <a:srgbClr val="0070C0"/>
                </a:gs>
              </a:gsLst>
              <a:lin ang="2700000" scaled="1"/>
            </a:gradFill>
            <a:ln w="12700" cap="flat" cmpd="sng" algn="ctr">
              <a:solidFill>
                <a:srgbClr val="FFFFF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1600" b="0" i="0" u="none" strike="noStrike" kern="0" cap="none" spc="0" normalizeH="0" baseline="0" noProof="0" dirty="0">
                <a:ln>
                  <a:noFill/>
                </a:ln>
                <a:solidFill>
                  <a:srgbClr val="FFFFFF"/>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sp>
          <p:nvSpPr>
            <p:cNvPr id="30" name="Shape 2629"/>
            <p:cNvSpPr/>
            <p:nvPr/>
          </p:nvSpPr>
          <p:spPr>
            <a:xfrm>
              <a:off x="7613310" y="3404209"/>
              <a:ext cx="311585" cy="311560"/>
            </a:xfrm>
            <a:custGeom>
              <a:avLst/>
              <a:gdLst/>
              <a:ahLst/>
              <a:cxnLst>
                <a:cxn ang="0">
                  <a:pos x="wd2" y="hd2"/>
                </a:cxn>
                <a:cxn ang="5400000">
                  <a:pos x="wd2" y="hd2"/>
                </a:cxn>
                <a:cxn ang="10800000">
                  <a:pos x="wd2" y="hd2"/>
                </a:cxn>
                <a:cxn ang="16200000">
                  <a:pos x="wd2" y="hd2"/>
                </a:cxn>
              </a:cxnLst>
              <a:rect l="0" t="0" r="r" b="b"/>
              <a:pathLst>
                <a:path w="21600" h="21600" extrusionOk="0">
                  <a:moveTo>
                    <a:pt x="19636" y="0"/>
                  </a:moveTo>
                  <a:lnTo>
                    <a:pt x="5891" y="0"/>
                  </a:lnTo>
                  <a:cubicBezTo>
                    <a:pt x="4806" y="0"/>
                    <a:pt x="3927" y="879"/>
                    <a:pt x="3927" y="1964"/>
                  </a:cubicBezTo>
                  <a:lnTo>
                    <a:pt x="3927" y="2455"/>
                  </a:lnTo>
                  <a:cubicBezTo>
                    <a:pt x="3927" y="2726"/>
                    <a:pt x="4147" y="2945"/>
                    <a:pt x="4418" y="2945"/>
                  </a:cubicBezTo>
                  <a:cubicBezTo>
                    <a:pt x="4690" y="2945"/>
                    <a:pt x="4909" y="2726"/>
                    <a:pt x="4909" y="2455"/>
                  </a:cubicBezTo>
                  <a:lnTo>
                    <a:pt x="4909" y="1964"/>
                  </a:lnTo>
                  <a:cubicBezTo>
                    <a:pt x="4909" y="1422"/>
                    <a:pt x="5349" y="982"/>
                    <a:pt x="5891" y="982"/>
                  </a:cubicBezTo>
                  <a:lnTo>
                    <a:pt x="19636" y="982"/>
                  </a:lnTo>
                  <a:cubicBezTo>
                    <a:pt x="20178" y="982"/>
                    <a:pt x="20618" y="1422"/>
                    <a:pt x="20618" y="1964"/>
                  </a:cubicBezTo>
                  <a:lnTo>
                    <a:pt x="20618" y="15709"/>
                  </a:lnTo>
                  <a:cubicBezTo>
                    <a:pt x="20618" y="16252"/>
                    <a:pt x="20178" y="16691"/>
                    <a:pt x="19636" y="16691"/>
                  </a:cubicBezTo>
                  <a:lnTo>
                    <a:pt x="19145" y="16691"/>
                  </a:lnTo>
                  <a:cubicBezTo>
                    <a:pt x="18874" y="16691"/>
                    <a:pt x="18655" y="16911"/>
                    <a:pt x="18655" y="17182"/>
                  </a:cubicBezTo>
                  <a:cubicBezTo>
                    <a:pt x="18655" y="17453"/>
                    <a:pt x="18874" y="17673"/>
                    <a:pt x="19145" y="17673"/>
                  </a:cubicBezTo>
                  <a:lnTo>
                    <a:pt x="19636" y="17673"/>
                  </a:lnTo>
                  <a:cubicBezTo>
                    <a:pt x="20721" y="17673"/>
                    <a:pt x="21600" y="16794"/>
                    <a:pt x="21600" y="15709"/>
                  </a:cubicBezTo>
                  <a:lnTo>
                    <a:pt x="21600" y="1964"/>
                  </a:lnTo>
                  <a:cubicBezTo>
                    <a:pt x="21600" y="879"/>
                    <a:pt x="20721" y="0"/>
                    <a:pt x="19636" y="0"/>
                  </a:cubicBezTo>
                  <a:moveTo>
                    <a:pt x="4354" y="17673"/>
                  </a:moveTo>
                  <a:lnTo>
                    <a:pt x="7369" y="13149"/>
                  </a:lnTo>
                  <a:lnTo>
                    <a:pt x="8875" y="15407"/>
                  </a:lnTo>
                  <a:cubicBezTo>
                    <a:pt x="8949" y="15584"/>
                    <a:pt x="9123" y="15709"/>
                    <a:pt x="9327" y="15709"/>
                  </a:cubicBezTo>
                  <a:cubicBezTo>
                    <a:pt x="9463" y="15709"/>
                    <a:pt x="9586" y="15655"/>
                    <a:pt x="9674" y="15565"/>
                  </a:cubicBezTo>
                  <a:lnTo>
                    <a:pt x="11198" y="14042"/>
                  </a:lnTo>
                  <a:lnTo>
                    <a:pt x="13376" y="17673"/>
                  </a:lnTo>
                  <a:cubicBezTo>
                    <a:pt x="13376" y="17673"/>
                    <a:pt x="4354" y="17673"/>
                    <a:pt x="4354" y="17673"/>
                  </a:cubicBezTo>
                  <a:close/>
                  <a:moveTo>
                    <a:pt x="14692" y="17982"/>
                  </a:moveTo>
                  <a:lnTo>
                    <a:pt x="14690" y="17977"/>
                  </a:lnTo>
                  <a:cubicBezTo>
                    <a:pt x="14685" y="17967"/>
                    <a:pt x="14677" y="17959"/>
                    <a:pt x="14673" y="17949"/>
                  </a:cubicBezTo>
                  <a:lnTo>
                    <a:pt x="11747" y="13073"/>
                  </a:lnTo>
                  <a:lnTo>
                    <a:pt x="11745" y="13073"/>
                  </a:lnTo>
                  <a:cubicBezTo>
                    <a:pt x="11673" y="12892"/>
                    <a:pt x="11498" y="12764"/>
                    <a:pt x="11291" y="12764"/>
                  </a:cubicBezTo>
                  <a:cubicBezTo>
                    <a:pt x="11155" y="12764"/>
                    <a:pt x="11033" y="12819"/>
                    <a:pt x="10944" y="12908"/>
                  </a:cubicBezTo>
                  <a:lnTo>
                    <a:pt x="9397" y="14454"/>
                  </a:lnTo>
                  <a:lnTo>
                    <a:pt x="7816" y="12084"/>
                  </a:lnTo>
                  <a:cubicBezTo>
                    <a:pt x="7742" y="11907"/>
                    <a:pt x="7568" y="11782"/>
                    <a:pt x="7364" y="11782"/>
                  </a:cubicBezTo>
                  <a:cubicBezTo>
                    <a:pt x="7193" y="11782"/>
                    <a:pt x="7051" y="11874"/>
                    <a:pt x="6963" y="12006"/>
                  </a:cubicBezTo>
                  <a:lnTo>
                    <a:pt x="6955" y="12000"/>
                  </a:lnTo>
                  <a:lnTo>
                    <a:pt x="3028" y="17891"/>
                  </a:lnTo>
                  <a:lnTo>
                    <a:pt x="3036" y="17897"/>
                  </a:lnTo>
                  <a:cubicBezTo>
                    <a:pt x="2983" y="17974"/>
                    <a:pt x="2945" y="18063"/>
                    <a:pt x="2945" y="18164"/>
                  </a:cubicBezTo>
                  <a:cubicBezTo>
                    <a:pt x="2945" y="18435"/>
                    <a:pt x="3165" y="18655"/>
                    <a:pt x="3436" y="18655"/>
                  </a:cubicBezTo>
                  <a:lnTo>
                    <a:pt x="14236" y="18655"/>
                  </a:lnTo>
                  <a:cubicBezTo>
                    <a:pt x="14508" y="18655"/>
                    <a:pt x="14727" y="18435"/>
                    <a:pt x="14727" y="18164"/>
                  </a:cubicBezTo>
                  <a:cubicBezTo>
                    <a:pt x="14727" y="18099"/>
                    <a:pt x="14713" y="18039"/>
                    <a:pt x="14691" y="17983"/>
                  </a:cubicBezTo>
                  <a:cubicBezTo>
                    <a:pt x="14691" y="17983"/>
                    <a:pt x="14692" y="17982"/>
                    <a:pt x="14692" y="17982"/>
                  </a:cubicBezTo>
                  <a:close/>
                  <a:moveTo>
                    <a:pt x="4909" y="7855"/>
                  </a:moveTo>
                  <a:cubicBezTo>
                    <a:pt x="5451" y="7855"/>
                    <a:pt x="5891" y="8295"/>
                    <a:pt x="5891" y="8836"/>
                  </a:cubicBezTo>
                  <a:cubicBezTo>
                    <a:pt x="5891" y="9379"/>
                    <a:pt x="5451" y="9818"/>
                    <a:pt x="4909" y="9818"/>
                  </a:cubicBezTo>
                  <a:cubicBezTo>
                    <a:pt x="4367" y="9818"/>
                    <a:pt x="3927" y="9379"/>
                    <a:pt x="3927" y="8836"/>
                  </a:cubicBezTo>
                  <a:cubicBezTo>
                    <a:pt x="3927" y="8295"/>
                    <a:pt x="4367" y="7855"/>
                    <a:pt x="4909" y="7855"/>
                  </a:cubicBezTo>
                  <a:moveTo>
                    <a:pt x="4909" y="10800"/>
                  </a:moveTo>
                  <a:cubicBezTo>
                    <a:pt x="5994" y="10800"/>
                    <a:pt x="6873" y="9921"/>
                    <a:pt x="6873" y="8836"/>
                  </a:cubicBezTo>
                  <a:cubicBezTo>
                    <a:pt x="6873" y="7752"/>
                    <a:pt x="5994" y="6873"/>
                    <a:pt x="4909" y="6873"/>
                  </a:cubicBezTo>
                  <a:cubicBezTo>
                    <a:pt x="3825" y="6873"/>
                    <a:pt x="2945" y="7752"/>
                    <a:pt x="2945" y="8836"/>
                  </a:cubicBezTo>
                  <a:cubicBezTo>
                    <a:pt x="2945" y="9921"/>
                    <a:pt x="3825" y="10800"/>
                    <a:pt x="4909" y="10800"/>
                  </a:cubicBezTo>
                  <a:moveTo>
                    <a:pt x="16691" y="19636"/>
                  </a:moveTo>
                  <a:cubicBezTo>
                    <a:pt x="16691" y="20179"/>
                    <a:pt x="16251" y="20619"/>
                    <a:pt x="15709" y="20619"/>
                  </a:cubicBezTo>
                  <a:lnTo>
                    <a:pt x="1964" y="20619"/>
                  </a:lnTo>
                  <a:cubicBezTo>
                    <a:pt x="1422" y="20619"/>
                    <a:pt x="982" y="20179"/>
                    <a:pt x="982" y="19636"/>
                  </a:cubicBezTo>
                  <a:lnTo>
                    <a:pt x="982" y="5891"/>
                  </a:lnTo>
                  <a:cubicBezTo>
                    <a:pt x="982" y="5349"/>
                    <a:pt x="1422" y="4909"/>
                    <a:pt x="1964" y="4909"/>
                  </a:cubicBezTo>
                  <a:lnTo>
                    <a:pt x="15709" y="4909"/>
                  </a:lnTo>
                  <a:cubicBezTo>
                    <a:pt x="16251" y="4909"/>
                    <a:pt x="16691" y="5349"/>
                    <a:pt x="16691" y="5891"/>
                  </a:cubicBezTo>
                  <a:cubicBezTo>
                    <a:pt x="16691" y="5891"/>
                    <a:pt x="16691" y="19636"/>
                    <a:pt x="16691" y="19636"/>
                  </a:cubicBezTo>
                  <a:close/>
                  <a:moveTo>
                    <a:pt x="15709" y="3927"/>
                  </a:moveTo>
                  <a:lnTo>
                    <a:pt x="1964" y="3927"/>
                  </a:lnTo>
                  <a:cubicBezTo>
                    <a:pt x="879" y="3927"/>
                    <a:pt x="0" y="4806"/>
                    <a:pt x="0" y="5891"/>
                  </a:cubicBezTo>
                  <a:lnTo>
                    <a:pt x="0" y="19636"/>
                  </a:lnTo>
                  <a:cubicBezTo>
                    <a:pt x="0" y="20721"/>
                    <a:pt x="879" y="21600"/>
                    <a:pt x="1964" y="21600"/>
                  </a:cubicBezTo>
                  <a:lnTo>
                    <a:pt x="15709" y="21600"/>
                  </a:lnTo>
                  <a:cubicBezTo>
                    <a:pt x="16794" y="21600"/>
                    <a:pt x="17673" y="20721"/>
                    <a:pt x="17673" y="19636"/>
                  </a:cubicBezTo>
                  <a:lnTo>
                    <a:pt x="17673" y="5891"/>
                  </a:lnTo>
                  <a:cubicBezTo>
                    <a:pt x="17673" y="4806"/>
                    <a:pt x="16794" y="3927"/>
                    <a:pt x="15709" y="3927"/>
                  </a:cubicBezTo>
                </a:path>
              </a:pathLst>
            </a:custGeom>
            <a:solidFill>
              <a:srgbClr val="E7E6E6"/>
            </a:solidFill>
            <a:ln w="12700">
              <a:miter lim="400000"/>
            </a:ln>
          </p:spPr>
          <p:txBody>
            <a:bodyPr lIns="45719" rIns="45719" anchor="ctr"/>
            <a:lstStyle/>
            <a:p>
              <a:pPr algn="ctr" defTabSz="438785">
                <a:defRPr sz="3000">
                  <a:solidFill>
                    <a:srgbClr val="FFFFFF"/>
                  </a:solidFill>
                  <a:effectLst>
                    <a:outerShdw blurRad="38100" dist="12700" dir="5400000" rotWithShape="0">
                      <a:srgbClr val="000000">
                        <a:alpha val="50000"/>
                      </a:srgbClr>
                    </a:outerShdw>
                  </a:effectLst>
                  <a:latin typeface="Arial" panose="020B0604020202020204"/>
                  <a:ea typeface="Arial" panose="020B0604020202020204"/>
                  <a:cs typeface="Arial" panose="020B0604020202020204"/>
                  <a:sym typeface="Arial" panose="020B0604020202020204"/>
                </a:defRPr>
              </a:pPr>
              <a:endParaRPr sz="2800">
                <a:solidFill>
                  <a:srgbClr val="FFFFFF"/>
                </a:solidFill>
                <a:effectLst>
                  <a:outerShdw blurRad="38100" dist="12700" dir="5400000" rotWithShape="0">
                    <a:srgbClr val="000000">
                      <a:alpha val="50000"/>
                    </a:srgbClr>
                  </a:outerShdw>
                </a:effectLst>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sp>
          <p:nvSpPr>
            <p:cNvPr id="31" name="Shape 2630"/>
            <p:cNvSpPr/>
            <p:nvPr/>
          </p:nvSpPr>
          <p:spPr>
            <a:xfrm>
              <a:off x="6763092" y="1987271"/>
              <a:ext cx="380783" cy="311560"/>
            </a:xfrm>
            <a:custGeom>
              <a:avLst/>
              <a:gdLst/>
              <a:ahLst/>
              <a:cxnLst>
                <a:cxn ang="0">
                  <a:pos x="wd2" y="hd2"/>
                </a:cxn>
                <a:cxn ang="5400000">
                  <a:pos x="wd2" y="hd2"/>
                </a:cxn>
                <a:cxn ang="10800000">
                  <a:pos x="wd2" y="hd2"/>
                </a:cxn>
                <a:cxn ang="16200000">
                  <a:pos x="wd2" y="hd2"/>
                </a:cxn>
              </a:cxnLst>
              <a:rect l="0" t="0" r="r" b="b"/>
              <a:pathLst>
                <a:path w="21600" h="21600" extrusionOk="0">
                  <a:moveTo>
                    <a:pt x="4457" y="20400"/>
                  </a:moveTo>
                  <a:cubicBezTo>
                    <a:pt x="4686" y="18711"/>
                    <a:pt x="5897" y="18036"/>
                    <a:pt x="7134" y="17493"/>
                  </a:cubicBezTo>
                  <a:lnTo>
                    <a:pt x="7173" y="17477"/>
                  </a:lnTo>
                  <a:cubicBezTo>
                    <a:pt x="8055" y="17190"/>
                    <a:pt x="9626" y="16039"/>
                    <a:pt x="9626" y="13569"/>
                  </a:cubicBezTo>
                  <a:cubicBezTo>
                    <a:pt x="9626" y="11474"/>
                    <a:pt x="8932" y="10452"/>
                    <a:pt x="8558" y="9902"/>
                  </a:cubicBezTo>
                  <a:cubicBezTo>
                    <a:pt x="8484" y="9791"/>
                    <a:pt x="8394" y="9649"/>
                    <a:pt x="8414" y="9680"/>
                  </a:cubicBezTo>
                  <a:cubicBezTo>
                    <a:pt x="8384" y="9599"/>
                    <a:pt x="8237" y="9129"/>
                    <a:pt x="8449" y="8035"/>
                  </a:cubicBezTo>
                  <a:cubicBezTo>
                    <a:pt x="8549" y="7522"/>
                    <a:pt x="8380" y="7241"/>
                    <a:pt x="8380" y="7241"/>
                  </a:cubicBezTo>
                  <a:cubicBezTo>
                    <a:pt x="8112" y="6505"/>
                    <a:pt x="7614" y="5133"/>
                    <a:pt x="7988" y="4025"/>
                  </a:cubicBezTo>
                  <a:cubicBezTo>
                    <a:pt x="8490" y="2492"/>
                    <a:pt x="8935" y="2190"/>
                    <a:pt x="9741" y="1747"/>
                  </a:cubicBezTo>
                  <a:cubicBezTo>
                    <a:pt x="9788" y="1721"/>
                    <a:pt x="9834" y="1691"/>
                    <a:pt x="9877" y="1657"/>
                  </a:cubicBezTo>
                  <a:cubicBezTo>
                    <a:pt x="10029" y="1535"/>
                    <a:pt x="10674" y="1200"/>
                    <a:pt x="11403" y="1200"/>
                  </a:cubicBezTo>
                  <a:cubicBezTo>
                    <a:pt x="11768" y="1200"/>
                    <a:pt x="12075" y="1285"/>
                    <a:pt x="12318" y="1454"/>
                  </a:cubicBezTo>
                  <a:cubicBezTo>
                    <a:pt x="12610" y="1655"/>
                    <a:pt x="12890" y="2039"/>
                    <a:pt x="13313" y="3271"/>
                  </a:cubicBezTo>
                  <a:cubicBezTo>
                    <a:pt x="14101" y="5469"/>
                    <a:pt x="13602" y="6698"/>
                    <a:pt x="13350" y="7124"/>
                  </a:cubicBezTo>
                  <a:cubicBezTo>
                    <a:pt x="13183" y="7407"/>
                    <a:pt x="13126" y="7764"/>
                    <a:pt x="13191" y="8102"/>
                  </a:cubicBezTo>
                  <a:cubicBezTo>
                    <a:pt x="13386" y="9109"/>
                    <a:pt x="13260" y="9534"/>
                    <a:pt x="13227" y="9619"/>
                  </a:cubicBezTo>
                  <a:cubicBezTo>
                    <a:pt x="13219" y="9631"/>
                    <a:pt x="13101" y="9814"/>
                    <a:pt x="13041" y="9902"/>
                  </a:cubicBezTo>
                  <a:cubicBezTo>
                    <a:pt x="12668" y="10452"/>
                    <a:pt x="11973" y="11474"/>
                    <a:pt x="11973" y="13569"/>
                  </a:cubicBezTo>
                  <a:cubicBezTo>
                    <a:pt x="11973" y="16039"/>
                    <a:pt x="13545" y="17190"/>
                    <a:pt x="14427" y="17477"/>
                  </a:cubicBezTo>
                  <a:lnTo>
                    <a:pt x="14466" y="17493"/>
                  </a:lnTo>
                  <a:cubicBezTo>
                    <a:pt x="15703" y="18036"/>
                    <a:pt x="16914" y="18711"/>
                    <a:pt x="17143" y="20400"/>
                  </a:cubicBezTo>
                  <a:cubicBezTo>
                    <a:pt x="17143" y="20400"/>
                    <a:pt x="4457" y="20400"/>
                    <a:pt x="4457" y="20400"/>
                  </a:cubicBezTo>
                  <a:close/>
                  <a:moveTo>
                    <a:pt x="14715" y="16328"/>
                  </a:moveTo>
                  <a:cubicBezTo>
                    <a:pt x="14715" y="16328"/>
                    <a:pt x="12955" y="15815"/>
                    <a:pt x="12955" y="13569"/>
                  </a:cubicBezTo>
                  <a:cubicBezTo>
                    <a:pt x="12955" y="11596"/>
                    <a:pt x="13678" y="10901"/>
                    <a:pt x="13957" y="10421"/>
                  </a:cubicBezTo>
                  <a:cubicBezTo>
                    <a:pt x="13957" y="10421"/>
                    <a:pt x="14531" y="9807"/>
                    <a:pt x="14146" y="7826"/>
                  </a:cubicBezTo>
                  <a:cubicBezTo>
                    <a:pt x="14787" y="6740"/>
                    <a:pt x="14995" y="4972"/>
                    <a:pt x="14211" y="2789"/>
                  </a:cubicBezTo>
                  <a:cubicBezTo>
                    <a:pt x="13774" y="1514"/>
                    <a:pt x="13389" y="815"/>
                    <a:pt x="12801" y="409"/>
                  </a:cubicBezTo>
                  <a:cubicBezTo>
                    <a:pt x="12370" y="110"/>
                    <a:pt x="11880" y="0"/>
                    <a:pt x="11403" y="0"/>
                  </a:cubicBezTo>
                  <a:cubicBezTo>
                    <a:pt x="10516" y="0"/>
                    <a:pt x="9675" y="384"/>
                    <a:pt x="9339" y="653"/>
                  </a:cubicBezTo>
                  <a:cubicBezTo>
                    <a:pt x="8357" y="1192"/>
                    <a:pt x="7697" y="1688"/>
                    <a:pt x="7077" y="3579"/>
                  </a:cubicBezTo>
                  <a:cubicBezTo>
                    <a:pt x="6540" y="5168"/>
                    <a:pt x="7179" y="6892"/>
                    <a:pt x="7494" y="7758"/>
                  </a:cubicBezTo>
                  <a:cubicBezTo>
                    <a:pt x="7110" y="9740"/>
                    <a:pt x="7642" y="10421"/>
                    <a:pt x="7642" y="10421"/>
                  </a:cubicBezTo>
                  <a:cubicBezTo>
                    <a:pt x="7922" y="10901"/>
                    <a:pt x="8644" y="11596"/>
                    <a:pt x="8644" y="13569"/>
                  </a:cubicBezTo>
                  <a:cubicBezTo>
                    <a:pt x="8644" y="15815"/>
                    <a:pt x="6885" y="16328"/>
                    <a:pt x="6885" y="16328"/>
                  </a:cubicBezTo>
                  <a:cubicBezTo>
                    <a:pt x="5768" y="16819"/>
                    <a:pt x="3436" y="17760"/>
                    <a:pt x="3436" y="21000"/>
                  </a:cubicBezTo>
                  <a:cubicBezTo>
                    <a:pt x="3436" y="21000"/>
                    <a:pt x="3436" y="21600"/>
                    <a:pt x="3927" y="21600"/>
                  </a:cubicBezTo>
                  <a:lnTo>
                    <a:pt x="17673" y="21600"/>
                  </a:lnTo>
                  <a:cubicBezTo>
                    <a:pt x="18164" y="21600"/>
                    <a:pt x="18164" y="21000"/>
                    <a:pt x="18164" y="21000"/>
                  </a:cubicBezTo>
                  <a:cubicBezTo>
                    <a:pt x="18164" y="17760"/>
                    <a:pt x="15832" y="16819"/>
                    <a:pt x="14715" y="16328"/>
                  </a:cubicBezTo>
                  <a:moveTo>
                    <a:pt x="19516" y="15006"/>
                  </a:moveTo>
                  <a:cubicBezTo>
                    <a:pt x="19516" y="15006"/>
                    <a:pt x="18416" y="14701"/>
                    <a:pt x="18416" y="12954"/>
                  </a:cubicBezTo>
                  <a:cubicBezTo>
                    <a:pt x="18416" y="11419"/>
                    <a:pt x="18794" y="10879"/>
                    <a:pt x="19017" y="10506"/>
                  </a:cubicBezTo>
                  <a:cubicBezTo>
                    <a:pt x="19017" y="10506"/>
                    <a:pt x="19443" y="9975"/>
                    <a:pt x="19136" y="8435"/>
                  </a:cubicBezTo>
                  <a:cubicBezTo>
                    <a:pt x="19388" y="7760"/>
                    <a:pt x="19900" y="6419"/>
                    <a:pt x="19470" y="5184"/>
                  </a:cubicBezTo>
                  <a:cubicBezTo>
                    <a:pt x="18974" y="3714"/>
                    <a:pt x="18645" y="3327"/>
                    <a:pt x="17860" y="2908"/>
                  </a:cubicBezTo>
                  <a:cubicBezTo>
                    <a:pt x="17591" y="2699"/>
                    <a:pt x="16918" y="2400"/>
                    <a:pt x="16208" y="2400"/>
                  </a:cubicBezTo>
                  <a:cubicBezTo>
                    <a:pt x="15873" y="2400"/>
                    <a:pt x="15531" y="2473"/>
                    <a:pt x="15218" y="2647"/>
                  </a:cubicBezTo>
                  <a:cubicBezTo>
                    <a:pt x="15343" y="3035"/>
                    <a:pt x="15449" y="3420"/>
                    <a:pt x="15525" y="3799"/>
                  </a:cubicBezTo>
                  <a:cubicBezTo>
                    <a:pt x="15537" y="3790"/>
                    <a:pt x="15550" y="3779"/>
                    <a:pt x="15563" y="3770"/>
                  </a:cubicBezTo>
                  <a:cubicBezTo>
                    <a:pt x="15730" y="3657"/>
                    <a:pt x="15948" y="3600"/>
                    <a:pt x="16208" y="3600"/>
                  </a:cubicBezTo>
                  <a:cubicBezTo>
                    <a:pt x="16716" y="3600"/>
                    <a:pt x="17211" y="3825"/>
                    <a:pt x="17332" y="3919"/>
                  </a:cubicBezTo>
                  <a:cubicBezTo>
                    <a:pt x="17375" y="3953"/>
                    <a:pt x="17421" y="3983"/>
                    <a:pt x="17467" y="4008"/>
                  </a:cubicBezTo>
                  <a:cubicBezTo>
                    <a:pt x="17950" y="4265"/>
                    <a:pt x="18131" y="4362"/>
                    <a:pt x="18562" y="5641"/>
                  </a:cubicBezTo>
                  <a:cubicBezTo>
                    <a:pt x="18822" y="6387"/>
                    <a:pt x="18452" y="7378"/>
                    <a:pt x="18253" y="7911"/>
                  </a:cubicBezTo>
                  <a:cubicBezTo>
                    <a:pt x="18161" y="8156"/>
                    <a:pt x="18130" y="8457"/>
                    <a:pt x="18182" y="8718"/>
                  </a:cubicBezTo>
                  <a:cubicBezTo>
                    <a:pt x="18316" y="9392"/>
                    <a:pt x="18254" y="9706"/>
                    <a:pt x="18232" y="9784"/>
                  </a:cubicBezTo>
                  <a:cubicBezTo>
                    <a:pt x="18230" y="9788"/>
                    <a:pt x="18227" y="9793"/>
                    <a:pt x="18224" y="9798"/>
                  </a:cubicBezTo>
                  <a:lnTo>
                    <a:pt x="18191" y="9853"/>
                  </a:lnTo>
                  <a:cubicBezTo>
                    <a:pt x="17926" y="10290"/>
                    <a:pt x="17434" y="11106"/>
                    <a:pt x="17434" y="12954"/>
                  </a:cubicBezTo>
                  <a:cubicBezTo>
                    <a:pt x="17434" y="15019"/>
                    <a:pt x="18570" y="15933"/>
                    <a:pt x="19229" y="16155"/>
                  </a:cubicBezTo>
                  <a:cubicBezTo>
                    <a:pt x="19856" y="16429"/>
                    <a:pt x="20435" y="16859"/>
                    <a:pt x="20582" y="17999"/>
                  </a:cubicBezTo>
                  <a:lnTo>
                    <a:pt x="18459" y="18000"/>
                  </a:lnTo>
                  <a:cubicBezTo>
                    <a:pt x="18647" y="18353"/>
                    <a:pt x="18802" y="18755"/>
                    <a:pt x="18920" y="19200"/>
                  </a:cubicBezTo>
                  <a:lnTo>
                    <a:pt x="21109" y="19199"/>
                  </a:lnTo>
                  <a:cubicBezTo>
                    <a:pt x="21600" y="19199"/>
                    <a:pt x="21600" y="18599"/>
                    <a:pt x="21600" y="18599"/>
                  </a:cubicBezTo>
                  <a:cubicBezTo>
                    <a:pt x="21600" y="16199"/>
                    <a:pt x="20410" y="15388"/>
                    <a:pt x="19516" y="15006"/>
                  </a:cubicBezTo>
                  <a:moveTo>
                    <a:pt x="2371" y="16155"/>
                  </a:moveTo>
                  <a:cubicBezTo>
                    <a:pt x="3030" y="15933"/>
                    <a:pt x="4166" y="15019"/>
                    <a:pt x="4166" y="12954"/>
                  </a:cubicBezTo>
                  <a:cubicBezTo>
                    <a:pt x="4166" y="11106"/>
                    <a:pt x="3673" y="10290"/>
                    <a:pt x="3409" y="9853"/>
                  </a:cubicBezTo>
                  <a:lnTo>
                    <a:pt x="3376" y="9798"/>
                  </a:lnTo>
                  <a:cubicBezTo>
                    <a:pt x="3373" y="9793"/>
                    <a:pt x="3370" y="9788"/>
                    <a:pt x="3367" y="9784"/>
                  </a:cubicBezTo>
                  <a:cubicBezTo>
                    <a:pt x="3346" y="9706"/>
                    <a:pt x="3283" y="9392"/>
                    <a:pt x="3418" y="8718"/>
                  </a:cubicBezTo>
                  <a:cubicBezTo>
                    <a:pt x="3470" y="8457"/>
                    <a:pt x="3439" y="8156"/>
                    <a:pt x="3347" y="7911"/>
                  </a:cubicBezTo>
                  <a:cubicBezTo>
                    <a:pt x="3148" y="7378"/>
                    <a:pt x="2778" y="6387"/>
                    <a:pt x="3038" y="5641"/>
                  </a:cubicBezTo>
                  <a:cubicBezTo>
                    <a:pt x="3469" y="4362"/>
                    <a:pt x="3649" y="4265"/>
                    <a:pt x="4133" y="4008"/>
                  </a:cubicBezTo>
                  <a:cubicBezTo>
                    <a:pt x="4180" y="3983"/>
                    <a:pt x="4225" y="3953"/>
                    <a:pt x="4268" y="3919"/>
                  </a:cubicBezTo>
                  <a:cubicBezTo>
                    <a:pt x="4389" y="3825"/>
                    <a:pt x="4884" y="3600"/>
                    <a:pt x="5392" y="3600"/>
                  </a:cubicBezTo>
                  <a:cubicBezTo>
                    <a:pt x="5636" y="3600"/>
                    <a:pt x="5839" y="3655"/>
                    <a:pt x="6002" y="3755"/>
                  </a:cubicBezTo>
                  <a:cubicBezTo>
                    <a:pt x="6045" y="3548"/>
                    <a:pt x="6096" y="3341"/>
                    <a:pt x="6165" y="3134"/>
                  </a:cubicBezTo>
                  <a:cubicBezTo>
                    <a:pt x="6225" y="2950"/>
                    <a:pt x="6289" y="2793"/>
                    <a:pt x="6351" y="2630"/>
                  </a:cubicBezTo>
                  <a:cubicBezTo>
                    <a:pt x="6046" y="2468"/>
                    <a:pt x="5716" y="2400"/>
                    <a:pt x="5392" y="2400"/>
                  </a:cubicBezTo>
                  <a:cubicBezTo>
                    <a:pt x="4682" y="2400"/>
                    <a:pt x="4009" y="2699"/>
                    <a:pt x="3740" y="2908"/>
                  </a:cubicBezTo>
                  <a:cubicBezTo>
                    <a:pt x="2955" y="3327"/>
                    <a:pt x="2625" y="3714"/>
                    <a:pt x="2130" y="5184"/>
                  </a:cubicBezTo>
                  <a:cubicBezTo>
                    <a:pt x="1700" y="6419"/>
                    <a:pt x="2212" y="7760"/>
                    <a:pt x="2464" y="8435"/>
                  </a:cubicBezTo>
                  <a:cubicBezTo>
                    <a:pt x="2156" y="9975"/>
                    <a:pt x="2583" y="10506"/>
                    <a:pt x="2583" y="10506"/>
                  </a:cubicBezTo>
                  <a:cubicBezTo>
                    <a:pt x="2806" y="10879"/>
                    <a:pt x="3185" y="11419"/>
                    <a:pt x="3185" y="12954"/>
                  </a:cubicBezTo>
                  <a:cubicBezTo>
                    <a:pt x="3185" y="14701"/>
                    <a:pt x="2084" y="15006"/>
                    <a:pt x="2084" y="15006"/>
                  </a:cubicBezTo>
                  <a:cubicBezTo>
                    <a:pt x="1191" y="15388"/>
                    <a:pt x="0" y="16199"/>
                    <a:pt x="0" y="18599"/>
                  </a:cubicBezTo>
                  <a:cubicBezTo>
                    <a:pt x="0" y="18599"/>
                    <a:pt x="0" y="19199"/>
                    <a:pt x="491" y="19199"/>
                  </a:cubicBezTo>
                  <a:lnTo>
                    <a:pt x="2680" y="19200"/>
                  </a:lnTo>
                  <a:cubicBezTo>
                    <a:pt x="2798" y="18755"/>
                    <a:pt x="2952" y="18353"/>
                    <a:pt x="3141" y="18000"/>
                  </a:cubicBezTo>
                  <a:lnTo>
                    <a:pt x="1018" y="17999"/>
                  </a:lnTo>
                  <a:cubicBezTo>
                    <a:pt x="1165" y="16859"/>
                    <a:pt x="1744" y="16429"/>
                    <a:pt x="2371" y="16155"/>
                  </a:cubicBezTo>
                </a:path>
              </a:pathLst>
            </a:custGeom>
            <a:solidFill>
              <a:srgbClr val="1B69F2"/>
            </a:solidFill>
            <a:ln w="12700">
              <a:miter lim="400000"/>
            </a:ln>
          </p:spPr>
          <p:txBody>
            <a:bodyPr lIns="45719" rIns="45719" anchor="ctr"/>
            <a:lstStyle/>
            <a:p>
              <a:pPr marL="0" marR="0" lvl="0" indent="0" algn="ctr" defTabSz="438785"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latin typeface="Arial" panose="020B0604020202020204"/>
                  <a:ea typeface="Arial" panose="020B0604020202020204"/>
                  <a:cs typeface="Arial" panose="020B0604020202020204"/>
                  <a:sym typeface="Arial" panose="020B0604020202020204"/>
                </a:defRPr>
              </a:pPr>
              <a:endParaRPr kumimoji="0" sz="28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sp>
          <p:nvSpPr>
            <p:cNvPr id="32" name="Shape 2631"/>
            <p:cNvSpPr/>
            <p:nvPr/>
          </p:nvSpPr>
          <p:spPr>
            <a:xfrm>
              <a:off x="5062530" y="1987271"/>
              <a:ext cx="311585" cy="311560"/>
            </a:xfrm>
            <a:custGeom>
              <a:avLst/>
              <a:gdLst/>
              <a:ahLst/>
              <a:cxnLst>
                <a:cxn ang="0">
                  <a:pos x="wd2" y="hd2"/>
                </a:cxn>
                <a:cxn ang="5400000">
                  <a:pos x="wd2" y="hd2"/>
                </a:cxn>
                <a:cxn ang="10800000">
                  <a:pos x="wd2" y="hd2"/>
                </a:cxn>
                <a:cxn ang="16200000">
                  <a:pos x="wd2" y="hd2"/>
                </a:cxn>
              </a:cxnLst>
              <a:rect l="0" t="0" r="r" b="b"/>
              <a:pathLst>
                <a:path w="21600" h="21600" extrusionOk="0">
                  <a:moveTo>
                    <a:pt x="19636" y="1964"/>
                  </a:moveTo>
                  <a:lnTo>
                    <a:pt x="10800" y="1964"/>
                  </a:lnTo>
                  <a:cubicBezTo>
                    <a:pt x="8836" y="1964"/>
                    <a:pt x="8836" y="0"/>
                    <a:pt x="6873" y="0"/>
                  </a:cubicBezTo>
                  <a:lnTo>
                    <a:pt x="1964" y="0"/>
                  </a:lnTo>
                  <a:cubicBezTo>
                    <a:pt x="879" y="0"/>
                    <a:pt x="0" y="879"/>
                    <a:pt x="0" y="1964"/>
                  </a:cubicBezTo>
                  <a:lnTo>
                    <a:pt x="0" y="15709"/>
                  </a:lnTo>
                  <a:cubicBezTo>
                    <a:pt x="0" y="16794"/>
                    <a:pt x="879" y="17673"/>
                    <a:pt x="1964" y="17673"/>
                  </a:cubicBezTo>
                  <a:lnTo>
                    <a:pt x="6599" y="17673"/>
                  </a:lnTo>
                  <a:cubicBezTo>
                    <a:pt x="6257" y="17372"/>
                    <a:pt x="5941" y="17046"/>
                    <a:pt x="5656" y="16691"/>
                  </a:cubicBezTo>
                  <a:lnTo>
                    <a:pt x="1964" y="16691"/>
                  </a:lnTo>
                  <a:cubicBezTo>
                    <a:pt x="1422" y="16691"/>
                    <a:pt x="982" y="16252"/>
                    <a:pt x="982" y="15709"/>
                  </a:cubicBezTo>
                  <a:lnTo>
                    <a:pt x="982" y="5891"/>
                  </a:lnTo>
                  <a:lnTo>
                    <a:pt x="6599" y="5891"/>
                  </a:lnTo>
                  <a:cubicBezTo>
                    <a:pt x="7023" y="5517"/>
                    <a:pt x="7484" y="5185"/>
                    <a:pt x="7982" y="4909"/>
                  </a:cubicBezTo>
                  <a:lnTo>
                    <a:pt x="982" y="4909"/>
                  </a:lnTo>
                  <a:lnTo>
                    <a:pt x="982" y="1964"/>
                  </a:lnTo>
                  <a:cubicBezTo>
                    <a:pt x="982" y="1422"/>
                    <a:pt x="1422" y="982"/>
                    <a:pt x="1964" y="982"/>
                  </a:cubicBezTo>
                  <a:lnTo>
                    <a:pt x="6873" y="982"/>
                  </a:lnTo>
                  <a:cubicBezTo>
                    <a:pt x="8345" y="982"/>
                    <a:pt x="8345" y="2946"/>
                    <a:pt x="10800" y="2946"/>
                  </a:cubicBezTo>
                  <a:lnTo>
                    <a:pt x="19636" y="2946"/>
                  </a:lnTo>
                  <a:cubicBezTo>
                    <a:pt x="20178" y="2946"/>
                    <a:pt x="20618" y="3385"/>
                    <a:pt x="20618" y="3927"/>
                  </a:cubicBezTo>
                  <a:lnTo>
                    <a:pt x="20618" y="4909"/>
                  </a:lnTo>
                  <a:lnTo>
                    <a:pt x="15582" y="4909"/>
                  </a:lnTo>
                  <a:cubicBezTo>
                    <a:pt x="16080" y="5185"/>
                    <a:pt x="16541" y="5517"/>
                    <a:pt x="16965" y="5891"/>
                  </a:cubicBezTo>
                  <a:lnTo>
                    <a:pt x="20618" y="5891"/>
                  </a:lnTo>
                  <a:lnTo>
                    <a:pt x="20618" y="15709"/>
                  </a:lnTo>
                  <a:cubicBezTo>
                    <a:pt x="20618" y="16252"/>
                    <a:pt x="20178" y="16691"/>
                    <a:pt x="19636" y="16691"/>
                  </a:cubicBezTo>
                  <a:lnTo>
                    <a:pt x="18766" y="16691"/>
                  </a:lnTo>
                  <a:lnTo>
                    <a:pt x="19738" y="17663"/>
                  </a:lnTo>
                  <a:cubicBezTo>
                    <a:pt x="20774" y="17609"/>
                    <a:pt x="21600" y="16759"/>
                    <a:pt x="21600" y="15709"/>
                  </a:cubicBezTo>
                  <a:lnTo>
                    <a:pt x="21600" y="3927"/>
                  </a:lnTo>
                  <a:cubicBezTo>
                    <a:pt x="21600" y="2843"/>
                    <a:pt x="20721" y="1964"/>
                    <a:pt x="19636" y="1964"/>
                  </a:cubicBezTo>
                  <a:moveTo>
                    <a:pt x="11782" y="17673"/>
                  </a:moveTo>
                  <a:cubicBezTo>
                    <a:pt x="8529" y="17673"/>
                    <a:pt x="5891" y="15036"/>
                    <a:pt x="5891" y="11782"/>
                  </a:cubicBezTo>
                  <a:cubicBezTo>
                    <a:pt x="5891" y="8529"/>
                    <a:pt x="8529" y="5891"/>
                    <a:pt x="11782" y="5891"/>
                  </a:cubicBezTo>
                  <a:cubicBezTo>
                    <a:pt x="15035" y="5891"/>
                    <a:pt x="17673" y="8529"/>
                    <a:pt x="17673" y="11782"/>
                  </a:cubicBezTo>
                  <a:cubicBezTo>
                    <a:pt x="17673" y="15036"/>
                    <a:pt x="15035" y="17673"/>
                    <a:pt x="11782" y="17673"/>
                  </a:cubicBezTo>
                  <a:moveTo>
                    <a:pt x="16972" y="16278"/>
                  </a:moveTo>
                  <a:cubicBezTo>
                    <a:pt x="18018" y="15072"/>
                    <a:pt x="18655" y="13503"/>
                    <a:pt x="18655" y="11782"/>
                  </a:cubicBezTo>
                  <a:cubicBezTo>
                    <a:pt x="18655" y="7987"/>
                    <a:pt x="15578" y="4910"/>
                    <a:pt x="11782" y="4910"/>
                  </a:cubicBezTo>
                  <a:cubicBezTo>
                    <a:pt x="7986" y="4910"/>
                    <a:pt x="4909" y="7987"/>
                    <a:pt x="4909" y="11782"/>
                  </a:cubicBezTo>
                  <a:cubicBezTo>
                    <a:pt x="4909" y="15578"/>
                    <a:pt x="7986" y="18655"/>
                    <a:pt x="11782" y="18655"/>
                  </a:cubicBezTo>
                  <a:cubicBezTo>
                    <a:pt x="13503" y="18655"/>
                    <a:pt x="15072" y="18017"/>
                    <a:pt x="16278" y="16972"/>
                  </a:cubicBezTo>
                  <a:lnTo>
                    <a:pt x="16972" y="17666"/>
                  </a:lnTo>
                  <a:cubicBezTo>
                    <a:pt x="16969" y="17668"/>
                    <a:pt x="16967" y="17671"/>
                    <a:pt x="16965" y="17673"/>
                  </a:cubicBezTo>
                  <a:lnTo>
                    <a:pt x="16979" y="17673"/>
                  </a:lnTo>
                  <a:lnTo>
                    <a:pt x="20762" y="21457"/>
                  </a:lnTo>
                  <a:cubicBezTo>
                    <a:pt x="20851" y="21546"/>
                    <a:pt x="20974" y="21600"/>
                    <a:pt x="21109" y="21600"/>
                  </a:cubicBezTo>
                  <a:cubicBezTo>
                    <a:pt x="21380" y="21600"/>
                    <a:pt x="21600" y="21381"/>
                    <a:pt x="21600" y="21109"/>
                  </a:cubicBezTo>
                  <a:cubicBezTo>
                    <a:pt x="21600" y="20974"/>
                    <a:pt x="21545" y="20851"/>
                    <a:pt x="21456" y="20762"/>
                  </a:cubicBezTo>
                  <a:cubicBezTo>
                    <a:pt x="21456" y="20762"/>
                    <a:pt x="16972" y="16278"/>
                    <a:pt x="16972" y="16278"/>
                  </a:cubicBezTo>
                  <a:close/>
                </a:path>
              </a:pathLst>
            </a:custGeom>
            <a:solidFill>
              <a:srgbClr val="E7E6E6"/>
            </a:solidFill>
            <a:ln w="12700">
              <a:miter lim="400000"/>
            </a:ln>
          </p:spPr>
          <p:txBody>
            <a:bodyPr lIns="45719" rIns="45719" anchor="ctr"/>
            <a:lstStyle/>
            <a:p>
              <a:pPr algn="ctr" defTabSz="438785">
                <a:defRPr sz="3000">
                  <a:solidFill>
                    <a:srgbClr val="FFFFFF"/>
                  </a:solidFill>
                  <a:effectLst>
                    <a:outerShdw blurRad="38100" dist="12700" dir="5400000" rotWithShape="0">
                      <a:srgbClr val="000000">
                        <a:alpha val="50000"/>
                      </a:srgbClr>
                    </a:outerShdw>
                  </a:effectLst>
                  <a:latin typeface="Arial" panose="020B0604020202020204"/>
                  <a:ea typeface="Arial" panose="020B0604020202020204"/>
                  <a:cs typeface="Arial" panose="020B0604020202020204"/>
                  <a:sym typeface="Arial" panose="020B0604020202020204"/>
                </a:defRPr>
              </a:pPr>
              <a:endParaRPr sz="2800">
                <a:solidFill>
                  <a:srgbClr val="FFFFFF"/>
                </a:solidFill>
                <a:effectLst>
                  <a:outerShdw blurRad="38100" dist="12700" dir="5400000" rotWithShape="0">
                    <a:srgbClr val="000000">
                      <a:alpha val="50000"/>
                    </a:srgbClr>
                  </a:outerShdw>
                </a:effectLst>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sp>
          <p:nvSpPr>
            <p:cNvPr id="33" name="Shape 2632"/>
            <p:cNvSpPr/>
            <p:nvPr/>
          </p:nvSpPr>
          <p:spPr>
            <a:xfrm>
              <a:off x="4295921" y="3404840"/>
              <a:ext cx="310954" cy="310929"/>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rgbClr val="1B69F2"/>
            </a:solidFill>
            <a:ln w="12700">
              <a:miter lim="400000"/>
            </a:ln>
          </p:spPr>
          <p:txBody>
            <a:bodyPr lIns="45719" rIns="45719" anchor="ctr"/>
            <a:lstStyle/>
            <a:p>
              <a:pPr marL="0" marR="0" lvl="0" indent="0" algn="ctr" defTabSz="438785"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latin typeface="Arial" panose="020B0604020202020204"/>
                  <a:ea typeface="Arial" panose="020B0604020202020204"/>
                  <a:cs typeface="Arial" panose="020B0604020202020204"/>
                  <a:sym typeface="Arial" panose="020B0604020202020204"/>
                </a:defRPr>
              </a:pPr>
              <a:endParaRPr kumimoji="0" sz="28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sp>
          <p:nvSpPr>
            <p:cNvPr id="34" name="Shape 2633"/>
            <p:cNvSpPr/>
            <p:nvPr/>
          </p:nvSpPr>
          <p:spPr>
            <a:xfrm>
              <a:off x="6763092" y="4865293"/>
              <a:ext cx="380826" cy="311560"/>
            </a:xfrm>
            <a:custGeom>
              <a:avLst/>
              <a:gdLst/>
              <a:ahLst/>
              <a:cxnLst>
                <a:cxn ang="0">
                  <a:pos x="wd2" y="hd2"/>
                </a:cxn>
                <a:cxn ang="5400000">
                  <a:pos x="wd2" y="hd2"/>
                </a:cxn>
                <a:cxn ang="10800000">
                  <a:pos x="wd2" y="hd2"/>
                </a:cxn>
                <a:cxn ang="16200000">
                  <a:pos x="wd2" y="hd2"/>
                </a:cxn>
              </a:cxnLst>
              <a:rect l="0" t="0" r="r" b="b"/>
              <a:pathLst>
                <a:path w="21600" h="21600" extrusionOk="0">
                  <a:moveTo>
                    <a:pt x="20618" y="9600"/>
                  </a:moveTo>
                  <a:lnTo>
                    <a:pt x="17673" y="9600"/>
                  </a:lnTo>
                  <a:lnTo>
                    <a:pt x="17673" y="8400"/>
                  </a:lnTo>
                  <a:cubicBezTo>
                    <a:pt x="17673" y="7738"/>
                    <a:pt x="17233" y="7200"/>
                    <a:pt x="16691" y="7200"/>
                  </a:cubicBezTo>
                  <a:lnTo>
                    <a:pt x="14727" y="7200"/>
                  </a:lnTo>
                  <a:cubicBezTo>
                    <a:pt x="14186" y="7200"/>
                    <a:pt x="13745" y="7738"/>
                    <a:pt x="13745" y="8400"/>
                  </a:cubicBezTo>
                  <a:lnTo>
                    <a:pt x="13745" y="9600"/>
                  </a:lnTo>
                  <a:lnTo>
                    <a:pt x="7855" y="9600"/>
                  </a:lnTo>
                  <a:lnTo>
                    <a:pt x="7855" y="8400"/>
                  </a:lnTo>
                  <a:cubicBezTo>
                    <a:pt x="7855" y="7738"/>
                    <a:pt x="7414" y="7200"/>
                    <a:pt x="6873" y="7200"/>
                  </a:cubicBezTo>
                  <a:lnTo>
                    <a:pt x="4909" y="7200"/>
                  </a:lnTo>
                  <a:cubicBezTo>
                    <a:pt x="4367" y="7200"/>
                    <a:pt x="3927" y="7738"/>
                    <a:pt x="3927" y="8400"/>
                  </a:cubicBezTo>
                  <a:lnTo>
                    <a:pt x="3927" y="9600"/>
                  </a:lnTo>
                  <a:lnTo>
                    <a:pt x="982" y="9600"/>
                  </a:lnTo>
                  <a:lnTo>
                    <a:pt x="982" y="3601"/>
                  </a:lnTo>
                  <a:lnTo>
                    <a:pt x="20618" y="3601"/>
                  </a:lnTo>
                  <a:cubicBezTo>
                    <a:pt x="20618" y="3601"/>
                    <a:pt x="20618" y="9600"/>
                    <a:pt x="20618" y="9600"/>
                  </a:cubicBezTo>
                  <a:close/>
                  <a:moveTo>
                    <a:pt x="14727" y="8400"/>
                  </a:moveTo>
                  <a:lnTo>
                    <a:pt x="16691" y="8400"/>
                  </a:lnTo>
                  <a:lnTo>
                    <a:pt x="16691" y="12001"/>
                  </a:lnTo>
                  <a:lnTo>
                    <a:pt x="14727" y="12001"/>
                  </a:lnTo>
                  <a:cubicBezTo>
                    <a:pt x="14727" y="12001"/>
                    <a:pt x="14727" y="8400"/>
                    <a:pt x="14727" y="8400"/>
                  </a:cubicBezTo>
                  <a:close/>
                  <a:moveTo>
                    <a:pt x="4909" y="8400"/>
                  </a:moveTo>
                  <a:lnTo>
                    <a:pt x="6873" y="8400"/>
                  </a:lnTo>
                  <a:lnTo>
                    <a:pt x="6873" y="12001"/>
                  </a:lnTo>
                  <a:lnTo>
                    <a:pt x="4909" y="12001"/>
                  </a:lnTo>
                  <a:cubicBezTo>
                    <a:pt x="4909" y="12001"/>
                    <a:pt x="4909" y="8400"/>
                    <a:pt x="4909" y="8400"/>
                  </a:cubicBezTo>
                  <a:close/>
                  <a:moveTo>
                    <a:pt x="19636" y="20400"/>
                  </a:moveTo>
                  <a:lnTo>
                    <a:pt x="1964" y="20400"/>
                  </a:lnTo>
                  <a:lnTo>
                    <a:pt x="1964" y="10800"/>
                  </a:lnTo>
                  <a:lnTo>
                    <a:pt x="3927" y="10800"/>
                  </a:lnTo>
                  <a:lnTo>
                    <a:pt x="3927" y="12001"/>
                  </a:lnTo>
                  <a:cubicBezTo>
                    <a:pt x="3927" y="12662"/>
                    <a:pt x="4367" y="13200"/>
                    <a:pt x="4909" y="13200"/>
                  </a:cubicBezTo>
                  <a:lnTo>
                    <a:pt x="6873" y="13200"/>
                  </a:lnTo>
                  <a:cubicBezTo>
                    <a:pt x="7414" y="13200"/>
                    <a:pt x="7855" y="12662"/>
                    <a:pt x="7855" y="12001"/>
                  </a:cubicBezTo>
                  <a:lnTo>
                    <a:pt x="7855" y="10800"/>
                  </a:lnTo>
                  <a:lnTo>
                    <a:pt x="13745" y="10800"/>
                  </a:lnTo>
                  <a:lnTo>
                    <a:pt x="13745" y="12001"/>
                  </a:lnTo>
                  <a:cubicBezTo>
                    <a:pt x="13745" y="12662"/>
                    <a:pt x="14186" y="13200"/>
                    <a:pt x="14727" y="13200"/>
                  </a:cubicBezTo>
                  <a:lnTo>
                    <a:pt x="16691" y="13200"/>
                  </a:lnTo>
                  <a:cubicBezTo>
                    <a:pt x="17233" y="13200"/>
                    <a:pt x="17673" y="12662"/>
                    <a:pt x="17673" y="12001"/>
                  </a:cubicBezTo>
                  <a:lnTo>
                    <a:pt x="17673" y="10800"/>
                  </a:lnTo>
                  <a:lnTo>
                    <a:pt x="19636" y="10800"/>
                  </a:lnTo>
                  <a:cubicBezTo>
                    <a:pt x="19636" y="10800"/>
                    <a:pt x="19636" y="20400"/>
                    <a:pt x="19636" y="20400"/>
                  </a:cubicBezTo>
                  <a:close/>
                  <a:moveTo>
                    <a:pt x="8836" y="1200"/>
                  </a:moveTo>
                  <a:lnTo>
                    <a:pt x="12764" y="1200"/>
                  </a:lnTo>
                  <a:cubicBezTo>
                    <a:pt x="13305" y="1200"/>
                    <a:pt x="13745" y="1738"/>
                    <a:pt x="13745" y="2400"/>
                  </a:cubicBezTo>
                  <a:lnTo>
                    <a:pt x="7855" y="2400"/>
                  </a:lnTo>
                  <a:cubicBezTo>
                    <a:pt x="7855" y="1738"/>
                    <a:pt x="8295" y="1200"/>
                    <a:pt x="8836" y="1200"/>
                  </a:cubicBezTo>
                  <a:moveTo>
                    <a:pt x="20618" y="2400"/>
                  </a:moveTo>
                  <a:lnTo>
                    <a:pt x="14727" y="2400"/>
                  </a:lnTo>
                  <a:cubicBezTo>
                    <a:pt x="14727" y="1075"/>
                    <a:pt x="13848" y="0"/>
                    <a:pt x="12764" y="0"/>
                  </a:cubicBezTo>
                  <a:lnTo>
                    <a:pt x="8836" y="0"/>
                  </a:lnTo>
                  <a:cubicBezTo>
                    <a:pt x="7752" y="0"/>
                    <a:pt x="6873" y="1075"/>
                    <a:pt x="6873" y="2400"/>
                  </a:cubicBezTo>
                  <a:lnTo>
                    <a:pt x="982" y="2400"/>
                  </a:lnTo>
                  <a:cubicBezTo>
                    <a:pt x="440" y="2400"/>
                    <a:pt x="0" y="2938"/>
                    <a:pt x="0" y="3601"/>
                  </a:cubicBezTo>
                  <a:lnTo>
                    <a:pt x="0" y="9600"/>
                  </a:lnTo>
                  <a:cubicBezTo>
                    <a:pt x="0" y="10262"/>
                    <a:pt x="440" y="10800"/>
                    <a:pt x="982" y="10800"/>
                  </a:cubicBezTo>
                  <a:lnTo>
                    <a:pt x="982" y="20400"/>
                  </a:lnTo>
                  <a:cubicBezTo>
                    <a:pt x="982" y="21062"/>
                    <a:pt x="1422" y="21600"/>
                    <a:pt x="1964" y="21600"/>
                  </a:cubicBezTo>
                  <a:lnTo>
                    <a:pt x="19636" y="21600"/>
                  </a:lnTo>
                  <a:cubicBezTo>
                    <a:pt x="20178" y="21600"/>
                    <a:pt x="20618" y="21062"/>
                    <a:pt x="20618" y="20400"/>
                  </a:cubicBezTo>
                  <a:lnTo>
                    <a:pt x="20618" y="10800"/>
                  </a:lnTo>
                  <a:cubicBezTo>
                    <a:pt x="21160" y="10800"/>
                    <a:pt x="21600" y="10262"/>
                    <a:pt x="21600" y="9600"/>
                  </a:cubicBezTo>
                  <a:lnTo>
                    <a:pt x="21600" y="3601"/>
                  </a:lnTo>
                  <a:cubicBezTo>
                    <a:pt x="21600" y="2938"/>
                    <a:pt x="21160" y="2400"/>
                    <a:pt x="20618" y="2400"/>
                  </a:cubicBezTo>
                </a:path>
              </a:pathLst>
            </a:custGeom>
            <a:solidFill>
              <a:srgbClr val="1B69F2"/>
            </a:solidFill>
            <a:ln w="12700">
              <a:miter lim="400000"/>
            </a:ln>
          </p:spPr>
          <p:txBody>
            <a:bodyPr lIns="45719" rIns="45719" anchor="ctr"/>
            <a:lstStyle/>
            <a:p>
              <a:pPr marL="0" marR="0" lvl="0" indent="0" algn="ctr" defTabSz="438785"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latin typeface="Arial" panose="020B0604020202020204"/>
                  <a:ea typeface="Arial" panose="020B0604020202020204"/>
                  <a:cs typeface="Arial" panose="020B0604020202020204"/>
                  <a:sym typeface="Arial" panose="020B0604020202020204"/>
                </a:defRPr>
              </a:pPr>
              <a:endParaRPr kumimoji="0" sz="28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sp>
          <p:nvSpPr>
            <p:cNvPr id="35" name="Shape 2634"/>
            <p:cNvSpPr/>
            <p:nvPr/>
          </p:nvSpPr>
          <p:spPr>
            <a:xfrm>
              <a:off x="5062530" y="4865299"/>
              <a:ext cx="320898" cy="313578"/>
            </a:xfrm>
            <a:custGeom>
              <a:avLst/>
              <a:gdLst/>
              <a:ahLst/>
              <a:cxnLst>
                <a:cxn ang="0">
                  <a:pos x="wd2" y="hd2"/>
                </a:cxn>
                <a:cxn ang="5400000">
                  <a:pos x="wd2" y="hd2"/>
                </a:cxn>
                <a:cxn ang="10800000">
                  <a:pos x="wd2" y="hd2"/>
                </a:cxn>
                <a:cxn ang="16200000">
                  <a:pos x="wd2" y="hd2"/>
                </a:cxn>
              </a:cxnLst>
              <a:rect l="0" t="0" r="r" b="b"/>
              <a:pathLst>
                <a:path w="21600" h="21319" extrusionOk="0">
                  <a:moveTo>
                    <a:pt x="7530" y="4197"/>
                  </a:moveTo>
                  <a:lnTo>
                    <a:pt x="6680" y="3701"/>
                  </a:lnTo>
                  <a:lnTo>
                    <a:pt x="6189" y="4560"/>
                  </a:lnTo>
                  <a:lnTo>
                    <a:pt x="7040" y="5056"/>
                  </a:lnTo>
                  <a:cubicBezTo>
                    <a:pt x="7040" y="5056"/>
                    <a:pt x="7530" y="4197"/>
                    <a:pt x="7530" y="4197"/>
                  </a:cubicBezTo>
                  <a:close/>
                  <a:moveTo>
                    <a:pt x="8512" y="2479"/>
                  </a:moveTo>
                  <a:lnTo>
                    <a:pt x="7662" y="1984"/>
                  </a:lnTo>
                  <a:lnTo>
                    <a:pt x="7171" y="2843"/>
                  </a:lnTo>
                  <a:lnTo>
                    <a:pt x="8021" y="3339"/>
                  </a:lnTo>
                  <a:cubicBezTo>
                    <a:pt x="8021" y="3339"/>
                    <a:pt x="8512" y="2479"/>
                    <a:pt x="8512" y="2479"/>
                  </a:cubicBezTo>
                  <a:close/>
                  <a:moveTo>
                    <a:pt x="20618" y="8428"/>
                  </a:moveTo>
                  <a:lnTo>
                    <a:pt x="982" y="8428"/>
                  </a:lnTo>
                  <a:lnTo>
                    <a:pt x="982" y="6445"/>
                  </a:lnTo>
                  <a:lnTo>
                    <a:pt x="20618" y="6445"/>
                  </a:lnTo>
                  <a:cubicBezTo>
                    <a:pt x="20618" y="6445"/>
                    <a:pt x="20618" y="8428"/>
                    <a:pt x="20618" y="8428"/>
                  </a:cubicBezTo>
                  <a:close/>
                  <a:moveTo>
                    <a:pt x="18655" y="20327"/>
                  </a:moveTo>
                  <a:lnTo>
                    <a:pt x="2945" y="20327"/>
                  </a:lnTo>
                  <a:lnTo>
                    <a:pt x="2945" y="9420"/>
                  </a:lnTo>
                  <a:lnTo>
                    <a:pt x="18655" y="9420"/>
                  </a:lnTo>
                  <a:cubicBezTo>
                    <a:pt x="18655" y="9420"/>
                    <a:pt x="18655" y="20327"/>
                    <a:pt x="18655" y="20327"/>
                  </a:cubicBezTo>
                  <a:close/>
                  <a:moveTo>
                    <a:pt x="6811" y="1488"/>
                  </a:moveTo>
                  <a:cubicBezTo>
                    <a:pt x="7083" y="1014"/>
                    <a:pt x="7683" y="851"/>
                    <a:pt x="8153" y="1125"/>
                  </a:cubicBezTo>
                  <a:lnTo>
                    <a:pt x="9854" y="2117"/>
                  </a:lnTo>
                  <a:lnTo>
                    <a:pt x="7946" y="5454"/>
                  </a:lnTo>
                  <a:lnTo>
                    <a:pt x="5759" y="5454"/>
                  </a:lnTo>
                  <a:lnTo>
                    <a:pt x="5698" y="5419"/>
                  </a:lnTo>
                  <a:lnTo>
                    <a:pt x="5678" y="5454"/>
                  </a:lnTo>
                  <a:lnTo>
                    <a:pt x="4545" y="5454"/>
                  </a:lnTo>
                  <a:cubicBezTo>
                    <a:pt x="4545" y="5454"/>
                    <a:pt x="6811" y="1488"/>
                    <a:pt x="6811" y="1488"/>
                  </a:cubicBezTo>
                  <a:close/>
                  <a:moveTo>
                    <a:pt x="15577" y="5454"/>
                  </a:moveTo>
                  <a:lnTo>
                    <a:pt x="9079" y="5454"/>
                  </a:lnTo>
                  <a:lnTo>
                    <a:pt x="10704" y="2612"/>
                  </a:lnTo>
                  <a:cubicBezTo>
                    <a:pt x="10704" y="2612"/>
                    <a:pt x="15577" y="5454"/>
                    <a:pt x="15577" y="5454"/>
                  </a:cubicBezTo>
                  <a:close/>
                  <a:moveTo>
                    <a:pt x="15930" y="2759"/>
                  </a:moveTo>
                  <a:cubicBezTo>
                    <a:pt x="16454" y="2617"/>
                    <a:pt x="16991" y="2931"/>
                    <a:pt x="17132" y="3460"/>
                  </a:cubicBezTo>
                  <a:lnTo>
                    <a:pt x="17661" y="5454"/>
                  </a:lnTo>
                  <a:lnTo>
                    <a:pt x="17540" y="5454"/>
                  </a:lnTo>
                  <a:lnTo>
                    <a:pt x="16279" y="4718"/>
                  </a:lnTo>
                  <a:lnTo>
                    <a:pt x="16438" y="4674"/>
                  </a:lnTo>
                  <a:lnTo>
                    <a:pt x="16184" y="3716"/>
                  </a:lnTo>
                  <a:lnTo>
                    <a:pt x="15236" y="3973"/>
                  </a:lnTo>
                  <a:lnTo>
                    <a:pt x="15279" y="4135"/>
                  </a:lnTo>
                  <a:lnTo>
                    <a:pt x="14076" y="3434"/>
                  </a:lnTo>
                  <a:lnTo>
                    <a:pt x="14033" y="3272"/>
                  </a:lnTo>
                  <a:cubicBezTo>
                    <a:pt x="14033" y="3272"/>
                    <a:pt x="15930" y="2759"/>
                    <a:pt x="15930" y="2759"/>
                  </a:cubicBezTo>
                  <a:close/>
                  <a:moveTo>
                    <a:pt x="20618" y="5454"/>
                  </a:moveTo>
                  <a:lnTo>
                    <a:pt x="18678" y="5454"/>
                  </a:lnTo>
                  <a:lnTo>
                    <a:pt x="18081" y="3203"/>
                  </a:lnTo>
                  <a:cubicBezTo>
                    <a:pt x="17800" y="2145"/>
                    <a:pt x="16724" y="1518"/>
                    <a:pt x="15676" y="1801"/>
                  </a:cubicBezTo>
                  <a:lnTo>
                    <a:pt x="12671" y="2615"/>
                  </a:lnTo>
                  <a:lnTo>
                    <a:pt x="8644" y="266"/>
                  </a:lnTo>
                  <a:cubicBezTo>
                    <a:pt x="7704" y="-281"/>
                    <a:pt x="6504" y="44"/>
                    <a:pt x="5961" y="992"/>
                  </a:cubicBezTo>
                  <a:lnTo>
                    <a:pt x="3410" y="5454"/>
                  </a:lnTo>
                  <a:lnTo>
                    <a:pt x="982" y="5454"/>
                  </a:lnTo>
                  <a:cubicBezTo>
                    <a:pt x="440" y="5454"/>
                    <a:pt x="0" y="5898"/>
                    <a:pt x="0" y="6445"/>
                  </a:cubicBezTo>
                  <a:lnTo>
                    <a:pt x="0" y="8428"/>
                  </a:lnTo>
                  <a:cubicBezTo>
                    <a:pt x="0" y="8977"/>
                    <a:pt x="440" y="9420"/>
                    <a:pt x="982" y="9420"/>
                  </a:cubicBezTo>
                  <a:lnTo>
                    <a:pt x="1964" y="9420"/>
                  </a:lnTo>
                  <a:lnTo>
                    <a:pt x="1964" y="20327"/>
                  </a:lnTo>
                  <a:cubicBezTo>
                    <a:pt x="1964" y="20875"/>
                    <a:pt x="2403" y="21319"/>
                    <a:pt x="2945" y="21319"/>
                  </a:cubicBezTo>
                  <a:lnTo>
                    <a:pt x="18655" y="21319"/>
                  </a:lnTo>
                  <a:cubicBezTo>
                    <a:pt x="19197" y="21319"/>
                    <a:pt x="19636" y="20875"/>
                    <a:pt x="19636" y="20327"/>
                  </a:cubicBezTo>
                  <a:lnTo>
                    <a:pt x="19636" y="9420"/>
                  </a:lnTo>
                  <a:lnTo>
                    <a:pt x="20618" y="9420"/>
                  </a:lnTo>
                  <a:cubicBezTo>
                    <a:pt x="21160" y="9420"/>
                    <a:pt x="21600" y="8977"/>
                    <a:pt x="21600" y="8428"/>
                  </a:cubicBezTo>
                  <a:lnTo>
                    <a:pt x="21600" y="6445"/>
                  </a:lnTo>
                  <a:cubicBezTo>
                    <a:pt x="21600" y="5898"/>
                    <a:pt x="21160" y="5454"/>
                    <a:pt x="20618" y="5454"/>
                  </a:cubicBezTo>
                  <a:moveTo>
                    <a:pt x="7855" y="12395"/>
                  </a:moveTo>
                  <a:lnTo>
                    <a:pt x="13745" y="12395"/>
                  </a:lnTo>
                  <a:lnTo>
                    <a:pt x="13745" y="13386"/>
                  </a:lnTo>
                  <a:lnTo>
                    <a:pt x="7855" y="13386"/>
                  </a:lnTo>
                  <a:cubicBezTo>
                    <a:pt x="7855" y="13386"/>
                    <a:pt x="7855" y="12395"/>
                    <a:pt x="7855" y="12395"/>
                  </a:cubicBezTo>
                  <a:close/>
                  <a:moveTo>
                    <a:pt x="7855" y="14378"/>
                  </a:moveTo>
                  <a:lnTo>
                    <a:pt x="13745" y="14378"/>
                  </a:lnTo>
                  <a:cubicBezTo>
                    <a:pt x="14288" y="14378"/>
                    <a:pt x="14727" y="13934"/>
                    <a:pt x="14727" y="13386"/>
                  </a:cubicBezTo>
                  <a:lnTo>
                    <a:pt x="14727" y="12395"/>
                  </a:lnTo>
                  <a:cubicBezTo>
                    <a:pt x="14727" y="11847"/>
                    <a:pt x="14288" y="11403"/>
                    <a:pt x="13745" y="11403"/>
                  </a:cubicBezTo>
                  <a:lnTo>
                    <a:pt x="7855" y="11403"/>
                  </a:lnTo>
                  <a:cubicBezTo>
                    <a:pt x="7312" y="11403"/>
                    <a:pt x="6873" y="11847"/>
                    <a:pt x="6873" y="12395"/>
                  </a:cubicBezTo>
                  <a:lnTo>
                    <a:pt x="6873" y="13386"/>
                  </a:lnTo>
                  <a:cubicBezTo>
                    <a:pt x="6873" y="13934"/>
                    <a:pt x="7312" y="14378"/>
                    <a:pt x="7855" y="14378"/>
                  </a:cubicBezTo>
                </a:path>
              </a:pathLst>
            </a:custGeom>
            <a:solidFill>
              <a:srgbClr val="E7E6E6"/>
            </a:solidFill>
            <a:ln w="12700">
              <a:miter lim="400000"/>
            </a:ln>
          </p:spPr>
          <p:txBody>
            <a:bodyPr lIns="45719" rIns="45719" anchor="ctr"/>
            <a:lstStyle/>
            <a:p>
              <a:pPr algn="ctr" defTabSz="438785">
                <a:defRPr sz="3000">
                  <a:solidFill>
                    <a:srgbClr val="FFFFFF"/>
                  </a:solidFill>
                  <a:effectLst>
                    <a:outerShdw blurRad="38100" dist="12700" dir="5400000" rotWithShape="0">
                      <a:srgbClr val="000000">
                        <a:alpha val="50000"/>
                      </a:srgbClr>
                    </a:outerShdw>
                  </a:effectLst>
                  <a:latin typeface="Arial" panose="020B0604020202020204"/>
                  <a:ea typeface="Arial" panose="020B0604020202020204"/>
                  <a:cs typeface="Arial" panose="020B0604020202020204"/>
                  <a:sym typeface="Arial" panose="020B0604020202020204"/>
                </a:defRPr>
              </a:pPr>
              <a:endParaRPr sz="2800">
                <a:solidFill>
                  <a:srgbClr val="FFFFFF"/>
                </a:solidFill>
                <a:effectLst>
                  <a:outerShdw blurRad="38100" dist="12700" dir="5400000" rotWithShape="0">
                    <a:srgbClr val="000000">
                      <a:alpha val="50000"/>
                    </a:srgbClr>
                  </a:outerShdw>
                </a:effectLst>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grpSp>
          <p:nvGrpSpPr>
            <p:cNvPr id="36" name="组合 35"/>
            <p:cNvGrpSpPr/>
            <p:nvPr/>
          </p:nvGrpSpPr>
          <p:grpSpPr>
            <a:xfrm>
              <a:off x="5062965" y="3208928"/>
              <a:ext cx="2239349" cy="890401"/>
              <a:chOff x="5062965" y="3208928"/>
              <a:chExt cx="2239349" cy="890401"/>
            </a:xfrm>
          </p:grpSpPr>
          <p:sp>
            <p:nvSpPr>
              <p:cNvPr id="37" name="文本框 36"/>
              <p:cNvSpPr txBox="1"/>
              <p:nvPr/>
            </p:nvSpPr>
            <p:spPr>
              <a:xfrm>
                <a:off x="5062965" y="3208928"/>
                <a:ext cx="2239349" cy="890401"/>
              </a:xfrm>
              <a:prstGeom prst="rect">
                <a:avLst/>
              </a:prstGeom>
              <a:noFill/>
            </p:spPr>
            <p:txBody>
              <a:bodyPr wrap="square" rtlCol="0">
                <a:spAutoFit/>
              </a:bodyPr>
              <a:lstStyle/>
              <a:p>
                <a:pPr algn="ctr"/>
                <a:r>
                  <a:rPr lang="zh-CN" altLang="en-US" sz="2000" dirty="0">
                    <a:solidFill>
                      <a:srgbClr val="1B69F2"/>
                    </a:solidFill>
                    <a:latin typeface="思源宋体 CN Heavy" panose="02020900000000000000" charset="-122"/>
                    <a:ea typeface="思源宋体 CN Heavy" panose="02020900000000000000" charset="-122"/>
                    <a:cs typeface="阿里巴巴普惠体 R" panose="00020600040101010101" charset="-122"/>
                  </a:rPr>
                  <a:t>标题文字添加</a:t>
                </a:r>
              </a:p>
            </p:txBody>
          </p:sp>
          <p:sp>
            <p:nvSpPr>
              <p:cNvPr id="38" name="矩形 37"/>
              <p:cNvSpPr/>
              <p:nvPr/>
            </p:nvSpPr>
            <p:spPr>
              <a:xfrm>
                <a:off x="5237190" y="3579378"/>
                <a:ext cx="1717622" cy="426097"/>
              </a:xfrm>
              <a:prstGeom prst="rect">
                <a:avLst/>
              </a:prstGeom>
            </p:spPr>
            <p:txBody>
              <a:bodyPr wrap="none">
                <a:spAutoFit/>
              </a:bodyPr>
              <a:lstStyle/>
              <a:p>
                <a:pPr algn="ctr"/>
                <a:r>
                  <a:rPr lang="zh-CN" altLang="en-US" sz="1600" dirty="0">
                    <a:solidFill>
                      <a:srgbClr val="1B69F2"/>
                    </a:solidFill>
                    <a:latin typeface="思源宋体 CN Heavy" panose="02020900000000000000" charset="-122"/>
                    <a:ea typeface="思源宋体 CN Heavy" panose="02020900000000000000" charset="-122"/>
                    <a:cs typeface="阿里巴巴普惠体 R" panose="00020600040101010101" charset="-122"/>
                  </a:rPr>
                  <a:t>ADD TITLE</a:t>
                </a:r>
              </a:p>
            </p:txBody>
          </p:sp>
        </p:grpSp>
      </p:grpSp>
      <p:grpSp>
        <p:nvGrpSpPr>
          <p:cNvPr id="39" name="组合 38"/>
          <p:cNvGrpSpPr/>
          <p:nvPr/>
        </p:nvGrpSpPr>
        <p:grpSpPr>
          <a:xfrm>
            <a:off x="8003816" y="1503546"/>
            <a:ext cx="2733085" cy="912365"/>
            <a:chOff x="8467530" y="1503546"/>
            <a:chExt cx="2733085" cy="912365"/>
          </a:xfrm>
        </p:grpSpPr>
        <p:sp>
          <p:nvSpPr>
            <p:cNvPr id="40" name="文本框 39"/>
            <p:cNvSpPr txBox="1"/>
            <p:nvPr/>
          </p:nvSpPr>
          <p:spPr>
            <a:xfrm>
              <a:off x="8467531" y="1503546"/>
              <a:ext cx="2015538" cy="400110"/>
            </a:xfrm>
            <a:prstGeom prst="rect">
              <a:avLst/>
            </a:prstGeom>
            <a:noFill/>
          </p:spPr>
          <p:txBody>
            <a:bodyPr wrap="square" rtlCol="0">
              <a:spAutoFit/>
            </a:bodyPr>
            <a:lstStyle/>
            <a:p>
              <a:r>
                <a:rPr lang="zh-CN" altLang="en-US" sz="2000" dirty="0">
                  <a:solidFill>
                    <a:srgbClr val="000000">
                      <a:lumMod val="75000"/>
                      <a:lumOff val="25000"/>
                    </a:srgbClr>
                  </a:solidFill>
                  <a:latin typeface="思源宋体 Heavy" panose="02020900000000000000" pitchFamily="18" charset="-122"/>
                  <a:ea typeface="思源宋体 Heavy" panose="02020900000000000000" pitchFamily="18" charset="-122"/>
                  <a:cs typeface="阿里巴巴普惠体 R" panose="00020600040101010101" charset="-122"/>
                </a:rPr>
                <a:t>标题文字添加</a:t>
              </a:r>
            </a:p>
          </p:txBody>
        </p:sp>
        <p:sp>
          <p:nvSpPr>
            <p:cNvPr id="41" name="文本框 40"/>
            <p:cNvSpPr txBox="1"/>
            <p:nvPr/>
          </p:nvSpPr>
          <p:spPr>
            <a:xfrm>
              <a:off x="8467530" y="1842100"/>
              <a:ext cx="2733085" cy="573811"/>
            </a:xfrm>
            <a:prstGeom prst="rect">
              <a:avLst/>
            </a:prstGeom>
            <a:noFill/>
          </p:spPr>
          <p:txBody>
            <a:bodyPr wrap="square" rtlCol="0">
              <a:spAutoFit/>
            </a:bodyPr>
            <a:lstStyle/>
            <a:p>
              <a:pPr>
                <a:lnSpc>
                  <a:spcPct val="150000"/>
                </a:lnSpc>
              </a:pPr>
              <a:r>
                <a:rPr lang="zh-CN" altLang="en-US" sz="1100" dirty="0">
                  <a:solidFill>
                    <a:prstClr val="black">
                      <a:lumMod val="85000"/>
                      <a:lumOff val="15000"/>
                    </a:prstClr>
                  </a:solidFill>
                  <a:latin typeface="思源黑体 CN Light"/>
                  <a:ea typeface="思源黑体 CN Light"/>
                  <a:cs typeface="阿里巴巴普惠体 R" panose="00020600040101010101" charset="-122"/>
                </a:rPr>
                <a:t>单击此处键入文本单击此处键入单击此处键入文本单击单击此处键入文本</a:t>
              </a:r>
            </a:p>
          </p:txBody>
        </p:sp>
      </p:grpSp>
      <p:grpSp>
        <p:nvGrpSpPr>
          <p:cNvPr id="42" name="组合 41"/>
          <p:cNvGrpSpPr/>
          <p:nvPr/>
        </p:nvGrpSpPr>
        <p:grpSpPr>
          <a:xfrm>
            <a:off x="8003816" y="4807708"/>
            <a:ext cx="2733085" cy="912365"/>
            <a:chOff x="8467530" y="4807708"/>
            <a:chExt cx="2733085" cy="912365"/>
          </a:xfrm>
        </p:grpSpPr>
        <p:sp>
          <p:nvSpPr>
            <p:cNvPr id="43" name="文本框 42"/>
            <p:cNvSpPr txBox="1"/>
            <p:nvPr/>
          </p:nvSpPr>
          <p:spPr>
            <a:xfrm>
              <a:off x="8467531" y="4807708"/>
              <a:ext cx="2015538" cy="400110"/>
            </a:xfrm>
            <a:prstGeom prst="rect">
              <a:avLst/>
            </a:prstGeom>
            <a:noFill/>
          </p:spPr>
          <p:txBody>
            <a:bodyPr wrap="square" rtlCol="0">
              <a:spAutoFit/>
            </a:bodyPr>
            <a:lstStyle/>
            <a:p>
              <a:r>
                <a:rPr lang="zh-CN" altLang="en-US" sz="2000" dirty="0">
                  <a:solidFill>
                    <a:srgbClr val="000000">
                      <a:lumMod val="75000"/>
                      <a:lumOff val="25000"/>
                    </a:srgbClr>
                  </a:solidFill>
                  <a:latin typeface="思源宋体 Heavy" panose="02020900000000000000" pitchFamily="18" charset="-122"/>
                  <a:ea typeface="思源宋体 Heavy" panose="02020900000000000000" pitchFamily="18" charset="-122"/>
                  <a:cs typeface="阿里巴巴普惠体 R" panose="00020600040101010101" charset="-122"/>
                </a:rPr>
                <a:t>标题文字添加</a:t>
              </a:r>
            </a:p>
          </p:txBody>
        </p:sp>
        <p:sp>
          <p:nvSpPr>
            <p:cNvPr id="44" name="文本框 43"/>
            <p:cNvSpPr txBox="1"/>
            <p:nvPr/>
          </p:nvSpPr>
          <p:spPr>
            <a:xfrm>
              <a:off x="8467530" y="5146262"/>
              <a:ext cx="2733085" cy="573811"/>
            </a:xfrm>
            <a:prstGeom prst="rect">
              <a:avLst/>
            </a:prstGeom>
            <a:noFill/>
          </p:spPr>
          <p:txBody>
            <a:bodyPr wrap="square" rtlCol="0">
              <a:spAutoFit/>
            </a:bodyPr>
            <a:lstStyle/>
            <a:p>
              <a:pPr>
                <a:lnSpc>
                  <a:spcPct val="150000"/>
                </a:lnSpc>
              </a:pPr>
              <a:r>
                <a:rPr lang="zh-CN" altLang="en-US" sz="1100" dirty="0">
                  <a:solidFill>
                    <a:prstClr val="black">
                      <a:lumMod val="85000"/>
                      <a:lumOff val="15000"/>
                    </a:prstClr>
                  </a:solidFill>
                  <a:latin typeface="思源黑体 CN Light"/>
                  <a:ea typeface="思源黑体 CN Light"/>
                  <a:cs typeface="阿里巴巴普惠体 R" panose="00020600040101010101" charset="-122"/>
                </a:rPr>
                <a:t>单击此处键入文本单击此处键入单击此处键入文本单击单击此处键入文本</a:t>
              </a:r>
            </a:p>
          </p:txBody>
        </p:sp>
      </p:grpSp>
      <p:grpSp>
        <p:nvGrpSpPr>
          <p:cNvPr id="45" name="组合 44"/>
          <p:cNvGrpSpPr/>
          <p:nvPr/>
        </p:nvGrpSpPr>
        <p:grpSpPr>
          <a:xfrm>
            <a:off x="8467530" y="3155627"/>
            <a:ext cx="2733085" cy="912365"/>
            <a:chOff x="8467530" y="3155627"/>
            <a:chExt cx="2733085" cy="912365"/>
          </a:xfrm>
        </p:grpSpPr>
        <p:sp>
          <p:nvSpPr>
            <p:cNvPr id="46" name="文本框 45"/>
            <p:cNvSpPr txBox="1"/>
            <p:nvPr/>
          </p:nvSpPr>
          <p:spPr>
            <a:xfrm>
              <a:off x="8467531" y="3155627"/>
              <a:ext cx="2015538" cy="400110"/>
            </a:xfrm>
            <a:prstGeom prst="rect">
              <a:avLst/>
            </a:prstGeom>
            <a:noFill/>
          </p:spPr>
          <p:txBody>
            <a:bodyPr wrap="square" rtlCol="0">
              <a:spAutoFit/>
            </a:bodyPr>
            <a:lstStyle/>
            <a:p>
              <a:r>
                <a:rPr lang="zh-CN" altLang="en-US" sz="2000" dirty="0">
                  <a:gradFill>
                    <a:gsLst>
                      <a:gs pos="0">
                        <a:srgbClr val="00B0F0"/>
                      </a:gs>
                      <a:gs pos="100000">
                        <a:srgbClr val="0070C0"/>
                      </a:gs>
                    </a:gsLst>
                    <a:lin ang="2700000" scaled="1"/>
                  </a:gradFill>
                  <a:latin typeface="思源宋体 Heavy" panose="02020900000000000000" pitchFamily="18" charset="-122"/>
                  <a:ea typeface="思源宋体 Heavy" panose="02020900000000000000" pitchFamily="18" charset="-122"/>
                  <a:cs typeface="阿里巴巴普惠体 R" panose="00020600040101010101" charset="-122"/>
                </a:rPr>
                <a:t>标题文字添加</a:t>
              </a:r>
            </a:p>
          </p:txBody>
        </p:sp>
        <p:sp>
          <p:nvSpPr>
            <p:cNvPr id="47" name="文本框 46"/>
            <p:cNvSpPr txBox="1"/>
            <p:nvPr/>
          </p:nvSpPr>
          <p:spPr>
            <a:xfrm>
              <a:off x="8467530" y="3494181"/>
              <a:ext cx="2733085" cy="573811"/>
            </a:xfrm>
            <a:prstGeom prst="rect">
              <a:avLst/>
            </a:prstGeom>
            <a:noFill/>
          </p:spPr>
          <p:txBody>
            <a:bodyPr wrap="square" rtlCol="0">
              <a:spAutoFit/>
            </a:bodyPr>
            <a:lstStyle/>
            <a:p>
              <a:pPr>
                <a:lnSpc>
                  <a:spcPct val="150000"/>
                </a:lnSpc>
              </a:pPr>
              <a:r>
                <a:rPr lang="zh-CN" altLang="en-US" sz="1100" dirty="0">
                  <a:solidFill>
                    <a:prstClr val="black">
                      <a:lumMod val="85000"/>
                      <a:lumOff val="15000"/>
                    </a:prstClr>
                  </a:solidFill>
                  <a:latin typeface="思源黑体 CN Light"/>
                  <a:ea typeface="思源黑体 CN Light"/>
                  <a:cs typeface="阿里巴巴普惠体 R" panose="00020600040101010101" charset="-122"/>
                </a:rPr>
                <a:t>单击此处键入文本单击此处键入单击此处键入文本单击单击此处键入文本</a:t>
              </a:r>
            </a:p>
          </p:txBody>
        </p:sp>
      </p:grpSp>
      <p:grpSp>
        <p:nvGrpSpPr>
          <p:cNvPr id="48" name="组合 47"/>
          <p:cNvGrpSpPr/>
          <p:nvPr/>
        </p:nvGrpSpPr>
        <p:grpSpPr>
          <a:xfrm>
            <a:off x="1522244" y="1503546"/>
            <a:ext cx="2733085" cy="912365"/>
            <a:chOff x="991386" y="1503546"/>
            <a:chExt cx="2733085" cy="912365"/>
          </a:xfrm>
        </p:grpSpPr>
        <p:sp>
          <p:nvSpPr>
            <p:cNvPr id="49" name="文本框 48"/>
            <p:cNvSpPr txBox="1"/>
            <p:nvPr/>
          </p:nvSpPr>
          <p:spPr>
            <a:xfrm flipH="1">
              <a:off x="1708932" y="1503546"/>
              <a:ext cx="2015538" cy="400110"/>
            </a:xfrm>
            <a:prstGeom prst="rect">
              <a:avLst/>
            </a:prstGeom>
            <a:noFill/>
          </p:spPr>
          <p:txBody>
            <a:bodyPr wrap="square" rtlCol="0">
              <a:spAutoFit/>
            </a:bodyPr>
            <a:lstStyle/>
            <a:p>
              <a:pPr algn="r"/>
              <a:r>
                <a:rPr lang="zh-CN" altLang="en-US" sz="2000" dirty="0">
                  <a:gradFill>
                    <a:gsLst>
                      <a:gs pos="0">
                        <a:srgbClr val="00B0F0"/>
                      </a:gs>
                      <a:gs pos="100000">
                        <a:srgbClr val="0070C0"/>
                      </a:gs>
                    </a:gsLst>
                    <a:lin ang="2700000" scaled="1"/>
                  </a:gradFill>
                  <a:latin typeface="思源宋体 Heavy" panose="02020900000000000000" pitchFamily="18" charset="-122"/>
                  <a:ea typeface="思源宋体 Heavy" panose="02020900000000000000" pitchFamily="18" charset="-122"/>
                  <a:cs typeface="阿里巴巴普惠体 R" panose="00020600040101010101" charset="-122"/>
                </a:rPr>
                <a:t>标题文字添加</a:t>
              </a:r>
            </a:p>
          </p:txBody>
        </p:sp>
        <p:sp>
          <p:nvSpPr>
            <p:cNvPr id="50" name="文本框 49"/>
            <p:cNvSpPr txBox="1"/>
            <p:nvPr/>
          </p:nvSpPr>
          <p:spPr>
            <a:xfrm flipH="1">
              <a:off x="991386" y="1842100"/>
              <a:ext cx="2733085" cy="573811"/>
            </a:xfrm>
            <a:prstGeom prst="rect">
              <a:avLst/>
            </a:prstGeom>
            <a:noFill/>
          </p:spPr>
          <p:txBody>
            <a:bodyPr wrap="square" rtlCol="0">
              <a:spAutoFit/>
            </a:bodyPr>
            <a:lstStyle/>
            <a:p>
              <a:pPr algn="r">
                <a:lnSpc>
                  <a:spcPct val="150000"/>
                </a:lnSpc>
              </a:pPr>
              <a:r>
                <a:rPr lang="zh-CN" altLang="en-US" sz="1100" dirty="0">
                  <a:solidFill>
                    <a:prstClr val="black">
                      <a:lumMod val="85000"/>
                      <a:lumOff val="15000"/>
                    </a:prstClr>
                  </a:solidFill>
                  <a:latin typeface="思源黑体 CN Light"/>
                  <a:ea typeface="思源黑体 CN Light"/>
                  <a:cs typeface="阿里巴巴普惠体 R" panose="00020600040101010101" charset="-122"/>
                </a:rPr>
                <a:t>单击此处键入文本单击此处键入单击此处键入文本单击单击此处键入文本</a:t>
              </a:r>
            </a:p>
          </p:txBody>
        </p:sp>
      </p:grpSp>
      <p:grpSp>
        <p:nvGrpSpPr>
          <p:cNvPr id="51" name="组合 50"/>
          <p:cNvGrpSpPr/>
          <p:nvPr/>
        </p:nvGrpSpPr>
        <p:grpSpPr>
          <a:xfrm>
            <a:off x="1522244" y="4807708"/>
            <a:ext cx="2733085" cy="912365"/>
            <a:chOff x="991386" y="4807708"/>
            <a:chExt cx="2733085" cy="912365"/>
          </a:xfrm>
        </p:grpSpPr>
        <p:sp>
          <p:nvSpPr>
            <p:cNvPr id="52" name="文本框 51"/>
            <p:cNvSpPr txBox="1"/>
            <p:nvPr/>
          </p:nvSpPr>
          <p:spPr>
            <a:xfrm flipH="1">
              <a:off x="1708932" y="4807708"/>
              <a:ext cx="2015538" cy="400110"/>
            </a:xfrm>
            <a:prstGeom prst="rect">
              <a:avLst/>
            </a:prstGeom>
            <a:noFill/>
          </p:spPr>
          <p:txBody>
            <a:bodyPr wrap="square" rtlCol="0">
              <a:spAutoFit/>
            </a:bodyPr>
            <a:lstStyle/>
            <a:p>
              <a:pPr algn="r"/>
              <a:r>
                <a:rPr lang="zh-CN" altLang="en-US" sz="2000" dirty="0">
                  <a:gradFill>
                    <a:gsLst>
                      <a:gs pos="0">
                        <a:srgbClr val="00B0F0"/>
                      </a:gs>
                      <a:gs pos="100000">
                        <a:srgbClr val="0070C0"/>
                      </a:gs>
                    </a:gsLst>
                    <a:lin ang="2700000" scaled="1"/>
                  </a:gradFill>
                  <a:latin typeface="思源宋体 Heavy" panose="02020900000000000000" pitchFamily="18" charset="-122"/>
                  <a:ea typeface="思源宋体 Heavy" panose="02020900000000000000" pitchFamily="18" charset="-122"/>
                  <a:cs typeface="阿里巴巴普惠体 R" panose="00020600040101010101" charset="-122"/>
                </a:rPr>
                <a:t>标题文字添加</a:t>
              </a:r>
            </a:p>
          </p:txBody>
        </p:sp>
        <p:sp>
          <p:nvSpPr>
            <p:cNvPr id="53" name="文本框 52"/>
            <p:cNvSpPr txBox="1"/>
            <p:nvPr/>
          </p:nvSpPr>
          <p:spPr>
            <a:xfrm flipH="1">
              <a:off x="991386" y="5146262"/>
              <a:ext cx="2733085" cy="573811"/>
            </a:xfrm>
            <a:prstGeom prst="rect">
              <a:avLst/>
            </a:prstGeom>
            <a:noFill/>
          </p:spPr>
          <p:txBody>
            <a:bodyPr wrap="square" rtlCol="0">
              <a:spAutoFit/>
            </a:bodyPr>
            <a:lstStyle/>
            <a:p>
              <a:pPr algn="r">
                <a:lnSpc>
                  <a:spcPct val="150000"/>
                </a:lnSpc>
              </a:pPr>
              <a:r>
                <a:rPr lang="zh-CN" altLang="en-US" sz="1100" dirty="0">
                  <a:solidFill>
                    <a:prstClr val="black">
                      <a:lumMod val="85000"/>
                      <a:lumOff val="15000"/>
                    </a:prstClr>
                  </a:solidFill>
                  <a:latin typeface="思源黑体 CN Light"/>
                  <a:ea typeface="思源黑体 CN Light"/>
                  <a:cs typeface="阿里巴巴普惠体 R" panose="00020600040101010101" charset="-122"/>
                </a:rPr>
                <a:t>单击此处键入文本单击此处键入单击此处键入文本单击单击此处键入文本</a:t>
              </a:r>
            </a:p>
          </p:txBody>
        </p:sp>
      </p:grpSp>
      <p:grpSp>
        <p:nvGrpSpPr>
          <p:cNvPr id="54" name="组合 53"/>
          <p:cNvGrpSpPr/>
          <p:nvPr/>
        </p:nvGrpSpPr>
        <p:grpSpPr>
          <a:xfrm>
            <a:off x="991386" y="3155627"/>
            <a:ext cx="2733085" cy="912365"/>
            <a:chOff x="991386" y="3155627"/>
            <a:chExt cx="2733085" cy="912365"/>
          </a:xfrm>
        </p:grpSpPr>
        <p:sp>
          <p:nvSpPr>
            <p:cNvPr id="55" name="文本框 54"/>
            <p:cNvSpPr txBox="1"/>
            <p:nvPr/>
          </p:nvSpPr>
          <p:spPr>
            <a:xfrm flipH="1">
              <a:off x="1708932" y="3155627"/>
              <a:ext cx="2015538" cy="400110"/>
            </a:xfrm>
            <a:prstGeom prst="rect">
              <a:avLst/>
            </a:prstGeom>
            <a:noFill/>
          </p:spPr>
          <p:txBody>
            <a:bodyPr wrap="square" rtlCol="0">
              <a:spAutoFit/>
            </a:bodyPr>
            <a:lstStyle/>
            <a:p>
              <a:pPr algn="r"/>
              <a:r>
                <a:rPr lang="zh-CN" altLang="en-US" sz="2000" dirty="0">
                  <a:solidFill>
                    <a:srgbClr val="000000">
                      <a:lumMod val="75000"/>
                      <a:lumOff val="25000"/>
                    </a:srgbClr>
                  </a:solidFill>
                  <a:latin typeface="思源宋体 Heavy" panose="02020900000000000000" pitchFamily="18" charset="-122"/>
                  <a:ea typeface="思源宋体 Heavy" panose="02020900000000000000" pitchFamily="18" charset="-122"/>
                  <a:cs typeface="阿里巴巴普惠体 R" panose="00020600040101010101" charset="-122"/>
                </a:rPr>
                <a:t>标题文字添加</a:t>
              </a:r>
            </a:p>
          </p:txBody>
        </p:sp>
        <p:sp>
          <p:nvSpPr>
            <p:cNvPr id="56" name="文本框 55"/>
            <p:cNvSpPr txBox="1"/>
            <p:nvPr/>
          </p:nvSpPr>
          <p:spPr>
            <a:xfrm flipH="1">
              <a:off x="991386" y="3494181"/>
              <a:ext cx="2733085" cy="573811"/>
            </a:xfrm>
            <a:prstGeom prst="rect">
              <a:avLst/>
            </a:prstGeom>
            <a:noFill/>
          </p:spPr>
          <p:txBody>
            <a:bodyPr wrap="square" rtlCol="0">
              <a:spAutoFit/>
            </a:bodyPr>
            <a:lstStyle/>
            <a:p>
              <a:pPr algn="r">
                <a:lnSpc>
                  <a:spcPct val="150000"/>
                </a:lnSpc>
              </a:pPr>
              <a:r>
                <a:rPr lang="zh-CN" altLang="en-US" sz="1100" dirty="0">
                  <a:solidFill>
                    <a:prstClr val="black">
                      <a:lumMod val="85000"/>
                      <a:lumOff val="15000"/>
                    </a:prstClr>
                  </a:solidFill>
                  <a:latin typeface="思源黑体 CN Light"/>
                  <a:ea typeface="思源黑体 CN Light"/>
                  <a:cs typeface="阿里巴巴普惠体 R" panose="00020600040101010101" charset="-122"/>
                </a:rPr>
                <a:t>单击此处键入文本单击此处键入单击此处键入文本单击单击此处键入文本</a:t>
              </a: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anim calcmode="lin" valueType="num">
                                      <p:cBhvr>
                                        <p:cTn id="14" dur="500" fill="hold"/>
                                        <p:tgtEl>
                                          <p:spTgt spid="21"/>
                                        </p:tgtEl>
                                        <p:attrNameLst>
                                          <p:attrName>ppt_x</p:attrName>
                                        </p:attrNameLst>
                                      </p:cBhvr>
                                      <p:tavLst>
                                        <p:tav tm="0">
                                          <p:val>
                                            <p:strVal val="#ppt_x"/>
                                          </p:val>
                                        </p:tav>
                                        <p:tav tm="100000">
                                          <p:val>
                                            <p:strVal val="#ppt_x"/>
                                          </p:val>
                                        </p:tav>
                                      </p:tavLst>
                                    </p:anim>
                                    <p:anim calcmode="lin" valueType="num">
                                      <p:cBhvr>
                                        <p:cTn id="15" dur="500" fill="hold"/>
                                        <p:tgtEl>
                                          <p:spTgt spid="21"/>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anim calcmode="lin" valueType="num">
                                      <p:cBhvr>
                                        <p:cTn id="20" dur="500" fill="hold"/>
                                        <p:tgtEl>
                                          <p:spTgt spid="22"/>
                                        </p:tgtEl>
                                        <p:attrNameLst>
                                          <p:attrName>ppt_x</p:attrName>
                                        </p:attrNameLst>
                                      </p:cBhvr>
                                      <p:tavLst>
                                        <p:tav tm="0">
                                          <p:val>
                                            <p:strVal val="#ppt_x"/>
                                          </p:val>
                                        </p:tav>
                                        <p:tav tm="100000">
                                          <p:val>
                                            <p:strVal val="#ppt_x"/>
                                          </p:val>
                                        </p:tav>
                                      </p:tavLst>
                                    </p:anim>
                                    <p:anim calcmode="lin" valueType="num">
                                      <p:cBhvr>
                                        <p:cTn id="21" dur="500" fill="hold"/>
                                        <p:tgtEl>
                                          <p:spTgt spid="22"/>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anim calcmode="lin" valueType="num">
                                      <p:cBhvr>
                                        <p:cTn id="26" dur="500" fill="hold"/>
                                        <p:tgtEl>
                                          <p:spTgt spid="23"/>
                                        </p:tgtEl>
                                        <p:attrNameLst>
                                          <p:attrName>ppt_x</p:attrName>
                                        </p:attrNameLst>
                                      </p:cBhvr>
                                      <p:tavLst>
                                        <p:tav tm="0">
                                          <p:val>
                                            <p:strVal val="#ppt_x"/>
                                          </p:val>
                                        </p:tav>
                                        <p:tav tm="100000">
                                          <p:val>
                                            <p:strVal val="#ppt_x"/>
                                          </p:val>
                                        </p:tav>
                                      </p:tavLst>
                                    </p:anim>
                                    <p:anim calcmode="lin" valueType="num">
                                      <p:cBhvr>
                                        <p:cTn id="27" dur="500" fill="hold"/>
                                        <p:tgtEl>
                                          <p:spTgt spid="23"/>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fade">
                                      <p:cBhvr>
                                        <p:cTn id="31" dur="500"/>
                                        <p:tgtEl>
                                          <p:spTgt spid="48"/>
                                        </p:tgtEl>
                                      </p:cBhvr>
                                    </p:animEffect>
                                    <p:anim calcmode="lin" valueType="num">
                                      <p:cBhvr>
                                        <p:cTn id="32" dur="500" fill="hold"/>
                                        <p:tgtEl>
                                          <p:spTgt spid="48"/>
                                        </p:tgtEl>
                                        <p:attrNameLst>
                                          <p:attrName>ppt_x</p:attrName>
                                        </p:attrNameLst>
                                      </p:cBhvr>
                                      <p:tavLst>
                                        <p:tav tm="0">
                                          <p:val>
                                            <p:strVal val="#ppt_x"/>
                                          </p:val>
                                        </p:tav>
                                        <p:tav tm="100000">
                                          <p:val>
                                            <p:strVal val="#ppt_x"/>
                                          </p:val>
                                        </p:tav>
                                      </p:tavLst>
                                    </p:anim>
                                    <p:anim calcmode="lin" valueType="num">
                                      <p:cBhvr>
                                        <p:cTn id="33" dur="500" fill="hold"/>
                                        <p:tgtEl>
                                          <p:spTgt spid="48"/>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anim calcmode="lin" valueType="num">
                                      <p:cBhvr>
                                        <p:cTn id="38" dur="500" fill="hold"/>
                                        <p:tgtEl>
                                          <p:spTgt spid="39"/>
                                        </p:tgtEl>
                                        <p:attrNameLst>
                                          <p:attrName>ppt_x</p:attrName>
                                        </p:attrNameLst>
                                      </p:cBhvr>
                                      <p:tavLst>
                                        <p:tav tm="0">
                                          <p:val>
                                            <p:strVal val="#ppt_x"/>
                                          </p:val>
                                        </p:tav>
                                        <p:tav tm="100000">
                                          <p:val>
                                            <p:strVal val="#ppt_x"/>
                                          </p:val>
                                        </p:tav>
                                      </p:tavLst>
                                    </p:anim>
                                    <p:anim calcmode="lin" valueType="num">
                                      <p:cBhvr>
                                        <p:cTn id="39" dur="500" fill="hold"/>
                                        <p:tgtEl>
                                          <p:spTgt spid="39"/>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500"/>
                                        <p:tgtEl>
                                          <p:spTgt spid="54"/>
                                        </p:tgtEl>
                                      </p:cBhvr>
                                    </p:animEffect>
                                    <p:anim calcmode="lin" valueType="num">
                                      <p:cBhvr>
                                        <p:cTn id="44" dur="500" fill="hold"/>
                                        <p:tgtEl>
                                          <p:spTgt spid="54"/>
                                        </p:tgtEl>
                                        <p:attrNameLst>
                                          <p:attrName>ppt_x</p:attrName>
                                        </p:attrNameLst>
                                      </p:cBhvr>
                                      <p:tavLst>
                                        <p:tav tm="0">
                                          <p:val>
                                            <p:strVal val="#ppt_x"/>
                                          </p:val>
                                        </p:tav>
                                        <p:tav tm="100000">
                                          <p:val>
                                            <p:strVal val="#ppt_x"/>
                                          </p:val>
                                        </p:tav>
                                      </p:tavLst>
                                    </p:anim>
                                    <p:anim calcmode="lin" valueType="num">
                                      <p:cBhvr>
                                        <p:cTn id="45" dur="5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500"/>
                                        <p:tgtEl>
                                          <p:spTgt spid="45"/>
                                        </p:tgtEl>
                                      </p:cBhvr>
                                    </p:animEffect>
                                    <p:anim calcmode="lin" valueType="num">
                                      <p:cBhvr>
                                        <p:cTn id="50" dur="500" fill="hold"/>
                                        <p:tgtEl>
                                          <p:spTgt spid="45"/>
                                        </p:tgtEl>
                                        <p:attrNameLst>
                                          <p:attrName>ppt_x</p:attrName>
                                        </p:attrNameLst>
                                      </p:cBhvr>
                                      <p:tavLst>
                                        <p:tav tm="0">
                                          <p:val>
                                            <p:strVal val="#ppt_x"/>
                                          </p:val>
                                        </p:tav>
                                        <p:tav tm="100000">
                                          <p:val>
                                            <p:strVal val="#ppt_x"/>
                                          </p:val>
                                        </p:tav>
                                      </p:tavLst>
                                    </p:anim>
                                    <p:anim calcmode="lin" valueType="num">
                                      <p:cBhvr>
                                        <p:cTn id="51" dur="5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42"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500"/>
                                        <p:tgtEl>
                                          <p:spTgt spid="51"/>
                                        </p:tgtEl>
                                      </p:cBhvr>
                                    </p:animEffect>
                                    <p:anim calcmode="lin" valueType="num">
                                      <p:cBhvr>
                                        <p:cTn id="56" dur="500" fill="hold"/>
                                        <p:tgtEl>
                                          <p:spTgt spid="51"/>
                                        </p:tgtEl>
                                        <p:attrNameLst>
                                          <p:attrName>ppt_x</p:attrName>
                                        </p:attrNameLst>
                                      </p:cBhvr>
                                      <p:tavLst>
                                        <p:tav tm="0">
                                          <p:val>
                                            <p:strVal val="#ppt_x"/>
                                          </p:val>
                                        </p:tav>
                                        <p:tav tm="100000">
                                          <p:val>
                                            <p:strVal val="#ppt_x"/>
                                          </p:val>
                                        </p:tav>
                                      </p:tavLst>
                                    </p:anim>
                                    <p:anim calcmode="lin" valueType="num">
                                      <p:cBhvr>
                                        <p:cTn id="57" dur="5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42" presetClass="entr" presetSubtype="0" fill="hold" nodeType="afterEffect">
                                  <p:stCondLst>
                                    <p:cond delay="0"/>
                                  </p:stCondLst>
                                  <p:childTnLst>
                                    <p:set>
                                      <p:cBhvr>
                                        <p:cTn id="60" dur="1" fill="hold">
                                          <p:stCondLst>
                                            <p:cond delay="0"/>
                                          </p:stCondLst>
                                        </p:cTn>
                                        <p:tgtEl>
                                          <p:spTgt spid="42"/>
                                        </p:tgtEl>
                                        <p:attrNameLst>
                                          <p:attrName>style.visibility</p:attrName>
                                        </p:attrNameLst>
                                      </p:cBhvr>
                                      <p:to>
                                        <p:strVal val="visible"/>
                                      </p:to>
                                    </p:set>
                                    <p:animEffect transition="in" filter="fade">
                                      <p:cBhvr>
                                        <p:cTn id="61" dur="500"/>
                                        <p:tgtEl>
                                          <p:spTgt spid="42"/>
                                        </p:tgtEl>
                                      </p:cBhvr>
                                    </p:animEffect>
                                    <p:anim calcmode="lin" valueType="num">
                                      <p:cBhvr>
                                        <p:cTn id="62" dur="500" fill="hold"/>
                                        <p:tgtEl>
                                          <p:spTgt spid="42"/>
                                        </p:tgtEl>
                                        <p:attrNameLst>
                                          <p:attrName>ppt_x</p:attrName>
                                        </p:attrNameLst>
                                      </p:cBhvr>
                                      <p:tavLst>
                                        <p:tav tm="0">
                                          <p:val>
                                            <p:strVal val="#ppt_x"/>
                                          </p:val>
                                        </p:tav>
                                        <p:tav tm="100000">
                                          <p:val>
                                            <p:strVal val="#ppt_x"/>
                                          </p:val>
                                        </p:tav>
                                      </p:tavLst>
                                    </p:anim>
                                    <p:anim calcmode="lin" valueType="num">
                                      <p:cBhvr>
                                        <p:cTn id="63" dur="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黑体 CN Bold" panose="020B0800000000000000" pitchFamily="34" charset="-122"/>
                <a:ea typeface="思源黑体 CN Bold" panose="020B0800000000000000" pitchFamily="34" charset="-122"/>
                <a:cs typeface="阿里巴巴普惠体 R" panose="00020600040101010101" charset="-122"/>
              </a:rPr>
              <a:t>BY YUSHEN</a:t>
            </a:r>
            <a:endParaRPr lang="zh-CN" altLang="en-US" dirty="0">
              <a:noFill/>
              <a:latin typeface="思源黑体 CN Bold" panose="020B0800000000000000" pitchFamily="34" charset="-122"/>
              <a:ea typeface="思源黑体 CN Bold" panose="020B0800000000000000" pitchFamily="34" charset="-122"/>
              <a:cs typeface="阿里巴巴普惠体 R" panose="00020600040101010101" charset="-122"/>
            </a:endParaRPr>
          </a:p>
        </p:txBody>
      </p:sp>
      <p:grpSp>
        <p:nvGrpSpPr>
          <p:cNvPr id="5" name="组合 4"/>
          <p:cNvGrpSpPr/>
          <p:nvPr/>
        </p:nvGrpSpPr>
        <p:grpSpPr>
          <a:xfrm>
            <a:off x="4722186" y="1337644"/>
            <a:ext cx="2747629" cy="2368645"/>
            <a:chOff x="4465523" y="1337644"/>
            <a:chExt cx="2747629" cy="2368645"/>
          </a:xfrm>
        </p:grpSpPr>
        <p:sp>
          <p:nvSpPr>
            <p:cNvPr id="6" name="六边形 5"/>
            <p:cNvSpPr/>
            <p:nvPr/>
          </p:nvSpPr>
          <p:spPr>
            <a:xfrm>
              <a:off x="4465523" y="1337644"/>
              <a:ext cx="2747629" cy="2368645"/>
            </a:xfrm>
            <a:prstGeom prst="hexagon">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622300" dist="317500" dir="2400000" algn="tl" rotWithShape="0">
                <a:srgbClr val="69696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935" b="0" i="0" u="none" strike="noStrike" kern="1200" cap="none" spc="0" normalizeH="0" baseline="0" noProof="0">
                <a:ln>
                  <a:noFill/>
                </a:ln>
                <a:solidFill>
                  <a:prstClr val="white"/>
                </a:solidFill>
                <a:uLnTx/>
                <a:uFillTx/>
                <a:latin typeface="阿里巴巴普惠体 R" panose="00020600040101010101" charset="-122"/>
                <a:ea typeface="阿里巴巴普惠体 R" panose="00020600040101010101" charset="-122"/>
                <a:cs typeface="阿里巴巴普惠体 R" panose="00020600040101010101" charset="-122"/>
              </a:endParaRPr>
            </a:p>
          </p:txBody>
        </p:sp>
        <p:grpSp>
          <p:nvGrpSpPr>
            <p:cNvPr id="7" name="组合 6"/>
            <p:cNvGrpSpPr/>
            <p:nvPr/>
          </p:nvGrpSpPr>
          <p:grpSpPr>
            <a:xfrm>
              <a:off x="4465523" y="1337644"/>
              <a:ext cx="2747629" cy="2368645"/>
              <a:chOff x="4465523" y="1337644"/>
              <a:chExt cx="2747629" cy="2368645"/>
            </a:xfrm>
          </p:grpSpPr>
          <p:sp>
            <p:nvSpPr>
              <p:cNvPr id="8" name="六边形 7"/>
              <p:cNvSpPr/>
              <p:nvPr/>
            </p:nvSpPr>
            <p:spPr>
              <a:xfrm>
                <a:off x="4465523" y="1337644"/>
                <a:ext cx="2747629" cy="2368645"/>
              </a:xfrm>
              <a:prstGeom prst="hexagon">
                <a:avLst/>
              </a:prstGeom>
              <a:gradFill>
                <a:gsLst>
                  <a:gs pos="64000">
                    <a:srgbClr val="F3F3F3"/>
                  </a:gs>
                  <a:gs pos="32000">
                    <a:srgbClr val="DEDEDE"/>
                  </a:gs>
                  <a:gs pos="0">
                    <a:srgbClr val="CBCBCB"/>
                  </a:gs>
                  <a:gs pos="100000">
                    <a:srgbClr val="F9F9F9"/>
                  </a:gs>
                </a:gsLst>
                <a:lin ang="2700000" scaled="1"/>
              </a:gradFill>
              <a:ln w="19050">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935" b="0" i="0" u="none" strike="noStrike" kern="1200" cap="none" spc="0" normalizeH="0" baseline="0" noProof="0">
                  <a:ln>
                    <a:noFill/>
                  </a:ln>
                  <a:solidFill>
                    <a:prstClr val="white"/>
                  </a:solidFill>
                  <a:uLnTx/>
                  <a:uFillTx/>
                  <a:latin typeface="阿里巴巴普惠体 R" panose="00020600040101010101" charset="-122"/>
                  <a:ea typeface="阿里巴巴普惠体 R" panose="00020600040101010101" charset="-122"/>
                  <a:cs typeface="阿里巴巴普惠体 R" panose="00020600040101010101" charset="-122"/>
                </a:endParaRPr>
              </a:p>
            </p:txBody>
          </p:sp>
          <p:sp>
            <p:nvSpPr>
              <p:cNvPr id="9" name="TextBox 88"/>
              <p:cNvSpPr txBox="1"/>
              <p:nvPr/>
            </p:nvSpPr>
            <p:spPr>
              <a:xfrm>
                <a:off x="4844707" y="2009134"/>
                <a:ext cx="1989261" cy="1025665"/>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6665" b="1" i="0" u="none" strike="noStrike" kern="1200" cap="none" spc="0" normalizeH="0" baseline="0" noProof="0" dirty="0">
                    <a:ln>
                      <a:noFill/>
                    </a:ln>
                    <a:gradFill>
                      <a:gsLst>
                        <a:gs pos="0">
                          <a:srgbClr val="00B0F0"/>
                        </a:gs>
                        <a:gs pos="100000">
                          <a:srgbClr val="1C46F2"/>
                        </a:gs>
                      </a:gsLst>
                      <a:lin ang="5400000" scaled="1"/>
                    </a:gradFill>
                    <a:uLnTx/>
                    <a:uFillTx/>
                    <a:latin typeface="阿里巴巴普惠体 R" panose="00020600040101010101" charset="-122"/>
                    <a:ea typeface="阿里巴巴普惠体 R" panose="00020600040101010101" charset="-122"/>
                    <a:cs typeface="阿里巴巴普惠体 R" panose="00020600040101010101" charset="-122"/>
                  </a:rPr>
                  <a:t>03</a:t>
                </a:r>
              </a:p>
            </p:txBody>
          </p:sp>
        </p:grpSp>
      </p:grpSp>
      <p:grpSp>
        <p:nvGrpSpPr>
          <p:cNvPr id="10" name="组合 9"/>
          <p:cNvGrpSpPr/>
          <p:nvPr/>
        </p:nvGrpSpPr>
        <p:grpSpPr>
          <a:xfrm>
            <a:off x="4325257" y="4837790"/>
            <a:ext cx="3541486" cy="1228292"/>
            <a:chOff x="4325257" y="4683892"/>
            <a:chExt cx="3541486" cy="1228292"/>
          </a:xfrm>
        </p:grpSpPr>
        <p:sp>
          <p:nvSpPr>
            <p:cNvPr id="11" name="TextBox 1"/>
            <p:cNvSpPr txBox="1"/>
            <p:nvPr/>
          </p:nvSpPr>
          <p:spPr>
            <a:xfrm>
              <a:off x="4325257" y="4683892"/>
              <a:ext cx="3541486" cy="923330"/>
            </a:xfrm>
            <a:prstGeom prst="rect">
              <a:avLst/>
            </a:prstGeom>
            <a:noFill/>
          </p:spPr>
          <p:txBody>
            <a:bodyPr wrap="square" rtlCol="0">
              <a:spAutoFit/>
            </a:bodyPr>
            <a:lstStyle/>
            <a:p>
              <a:pPr marL="0" lvl="1" algn="dist"/>
              <a:r>
                <a:rPr lang="en-US" altLang="zh-CN" sz="5400" spc="300" dirty="0">
                  <a:gradFill>
                    <a:gsLst>
                      <a:gs pos="0">
                        <a:srgbClr val="00B0F0"/>
                      </a:gs>
                      <a:gs pos="100000">
                        <a:srgbClr val="1C46F2"/>
                      </a:gs>
                    </a:gsLst>
                    <a:lin ang="5400000" scaled="1"/>
                  </a:gradFill>
                  <a:latin typeface="阿里巴巴普惠体 R" panose="00020600040101010101" charset="-122"/>
                  <a:ea typeface="阿里巴巴普惠体 R" panose="00020600040101010101" charset="-122"/>
                  <a:cs typeface="阿里巴巴普惠体 R" panose="00020600040101010101" charset="-122"/>
                </a:rPr>
                <a:t>-</a:t>
              </a:r>
              <a:r>
                <a:rPr lang="zh-CN" altLang="en-US" sz="5400" spc="300" dirty="0">
                  <a:gradFill>
                    <a:gsLst>
                      <a:gs pos="0">
                        <a:srgbClr val="00B0F0"/>
                      </a:gs>
                      <a:gs pos="100000">
                        <a:srgbClr val="1C46F2"/>
                      </a:gs>
                    </a:gsLst>
                    <a:lin ang="5400000" scaled="1"/>
                  </a:gradFill>
                  <a:latin typeface="阿里巴巴普惠体 R" panose="00020600040101010101" charset="-122"/>
                  <a:ea typeface="阿里巴巴普惠体 R" panose="00020600040101010101" charset="-122"/>
                  <a:cs typeface="阿里巴巴普惠体 R" panose="00020600040101010101" charset="-122"/>
                </a:rPr>
                <a:t>人物性格</a:t>
              </a:r>
              <a:r>
                <a:rPr lang="en-US" altLang="zh-CN" sz="5400" spc="300" dirty="0">
                  <a:gradFill>
                    <a:gsLst>
                      <a:gs pos="0">
                        <a:srgbClr val="00B0F0"/>
                      </a:gs>
                      <a:gs pos="100000">
                        <a:srgbClr val="1C46F2"/>
                      </a:gs>
                    </a:gsLst>
                    <a:lin ang="5400000" scaled="1"/>
                  </a:gradFill>
                  <a:latin typeface="阿里巴巴普惠体 R" panose="00020600040101010101" charset="-122"/>
                  <a:ea typeface="阿里巴巴普惠体 R" panose="00020600040101010101" charset="-122"/>
                  <a:cs typeface="阿里巴巴普惠体 R" panose="00020600040101010101" charset="-122"/>
                </a:rPr>
                <a:t>-</a:t>
              </a:r>
              <a:endParaRPr kumimoji="0" lang="zh-CN" altLang="en-US" sz="5400" i="0" u="none" strike="noStrike" kern="1200" cap="none" spc="300" normalizeH="0" baseline="0" noProof="0" dirty="0">
                <a:ln>
                  <a:noFill/>
                </a:ln>
                <a:gradFill>
                  <a:gsLst>
                    <a:gs pos="0">
                      <a:srgbClr val="00B0F0"/>
                    </a:gs>
                    <a:gs pos="100000">
                      <a:srgbClr val="1C46F2"/>
                    </a:gs>
                  </a:gsLst>
                  <a:lin ang="5400000" scaled="1"/>
                </a:gradFill>
                <a:uLnTx/>
                <a:uFillTx/>
                <a:latin typeface="阿里巴巴普惠体 R" panose="00020600040101010101" charset="-122"/>
                <a:ea typeface="阿里巴巴普惠体 R" panose="00020600040101010101" charset="-122"/>
                <a:cs typeface="阿里巴巴普惠体 R" panose="00020600040101010101" charset="-122"/>
              </a:endParaRPr>
            </a:p>
          </p:txBody>
        </p:sp>
        <p:sp>
          <p:nvSpPr>
            <p:cNvPr id="12" name="TextBox 1"/>
            <p:cNvSpPr txBox="1"/>
            <p:nvPr/>
          </p:nvSpPr>
          <p:spPr>
            <a:xfrm>
              <a:off x="4828162" y="5604407"/>
              <a:ext cx="2535676" cy="307777"/>
            </a:xfrm>
            <a:prstGeom prst="rect">
              <a:avLst/>
            </a:prstGeom>
            <a:noFill/>
          </p:spPr>
          <p:txBody>
            <a:bodyPr wrap="square" rtlCol="0">
              <a:spAutoFit/>
            </a:bodyPr>
            <a:lstStyle/>
            <a:p>
              <a:pPr marL="0" lvl="1" algn="dist"/>
              <a:r>
                <a:rPr lang="en-US" altLang="zh-CN" sz="1400" b="1" spc="300" dirty="0">
                  <a:gradFill>
                    <a:gsLst>
                      <a:gs pos="0">
                        <a:srgbClr val="00B0F0"/>
                      </a:gs>
                      <a:gs pos="100000">
                        <a:srgbClr val="1C46F2"/>
                      </a:gs>
                    </a:gsLst>
                    <a:lin ang="5400000" scaled="1"/>
                  </a:gradFill>
                  <a:latin typeface="阿里巴巴普惠体 R" panose="00020600040101010101" charset="-122"/>
                  <a:ea typeface="阿里巴巴普惠体 R" panose="00020600040101010101" charset="-122"/>
                  <a:cs typeface="阿里巴巴普惠体 R" panose="00020600040101010101" charset="-122"/>
                </a:rPr>
                <a:t>CHARACTER</a:t>
              </a:r>
            </a:p>
          </p:txBody>
        </p:sp>
      </p:grpSp>
      <p:grpSp>
        <p:nvGrpSpPr>
          <p:cNvPr id="14" name="组合 13"/>
          <p:cNvGrpSpPr/>
          <p:nvPr/>
        </p:nvGrpSpPr>
        <p:grpSpPr>
          <a:xfrm>
            <a:off x="324516" y="0"/>
            <a:ext cx="145806" cy="6858000"/>
            <a:chOff x="161191" y="0"/>
            <a:chExt cx="145806" cy="6858000"/>
          </a:xfrm>
        </p:grpSpPr>
        <p:pic>
          <p:nvPicPr>
            <p:cNvPr id="15" name="图片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61191" y="0"/>
              <a:ext cx="145806" cy="2975769"/>
            </a:xfrm>
            <a:prstGeom prst="rect">
              <a:avLst/>
            </a:prstGeom>
          </p:spPr>
        </p:pic>
        <p:pic>
          <p:nvPicPr>
            <p:cNvPr id="16" name="图片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61191" y="2949658"/>
              <a:ext cx="145806" cy="2975769"/>
            </a:xfrm>
            <a:prstGeom prst="rect">
              <a:avLst/>
            </a:prstGeom>
          </p:spPr>
        </p:pic>
        <p:pic>
          <p:nvPicPr>
            <p:cNvPr id="17" name="图片 16"/>
            <p:cNvPicPr>
              <a:picLocks noChangeAspect="1"/>
            </p:cNvPicPr>
            <p:nvPr/>
          </p:nvPicPr>
          <p:blipFill rotWithShape="1">
            <a:blip r:embed="rId2" cstate="print">
              <a:extLst>
                <a:ext uri="{28A0092B-C50C-407E-A947-70E740481C1C}">
                  <a14:useLocalDpi xmlns:a14="http://schemas.microsoft.com/office/drawing/2010/main" val="0"/>
                </a:ext>
              </a:extLst>
            </a:blip>
            <a:srcRect b="67717"/>
            <a:stretch>
              <a:fillRect/>
            </a:stretch>
          </p:blipFill>
          <p:spPr>
            <a:xfrm flipH="1">
              <a:off x="161191" y="5897332"/>
              <a:ext cx="145806" cy="960668"/>
            </a:xfrm>
            <a:prstGeom prst="rect">
              <a:avLst/>
            </a:prstGeom>
          </p:spPr>
        </p:pic>
      </p:grpSp>
      <p:grpSp>
        <p:nvGrpSpPr>
          <p:cNvPr id="19" name="组合 18"/>
          <p:cNvGrpSpPr/>
          <p:nvPr/>
        </p:nvGrpSpPr>
        <p:grpSpPr>
          <a:xfrm flipH="1">
            <a:off x="11721679" y="0"/>
            <a:ext cx="145806" cy="6858000"/>
            <a:chOff x="161191" y="0"/>
            <a:chExt cx="145806" cy="6858000"/>
          </a:xfrm>
        </p:grpSpPr>
        <p:pic>
          <p:nvPicPr>
            <p:cNvPr id="20" name="图片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61191" y="0"/>
              <a:ext cx="145806" cy="2975769"/>
            </a:xfrm>
            <a:prstGeom prst="rect">
              <a:avLst/>
            </a:prstGeom>
          </p:spPr>
        </p:pic>
        <p:pic>
          <p:nvPicPr>
            <p:cNvPr id="21" name="图片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61191" y="2949658"/>
              <a:ext cx="145806" cy="2975769"/>
            </a:xfrm>
            <a:prstGeom prst="rect">
              <a:avLst/>
            </a:prstGeom>
          </p:spPr>
        </p:pic>
        <p:pic>
          <p:nvPicPr>
            <p:cNvPr id="22" name="图片 21"/>
            <p:cNvPicPr>
              <a:picLocks noChangeAspect="1"/>
            </p:cNvPicPr>
            <p:nvPr/>
          </p:nvPicPr>
          <p:blipFill rotWithShape="1">
            <a:blip r:embed="rId2" cstate="print">
              <a:extLst>
                <a:ext uri="{28A0092B-C50C-407E-A947-70E740481C1C}">
                  <a14:useLocalDpi xmlns:a14="http://schemas.microsoft.com/office/drawing/2010/main" val="0"/>
                </a:ext>
              </a:extLst>
            </a:blip>
            <a:srcRect b="67717"/>
            <a:stretch>
              <a:fillRect/>
            </a:stretch>
          </p:blipFill>
          <p:spPr>
            <a:xfrm flipH="1">
              <a:off x="161191" y="5897332"/>
              <a:ext cx="145806" cy="960668"/>
            </a:xfrm>
            <a:prstGeom prst="rect">
              <a:avLst/>
            </a:prstGeom>
          </p:spPr>
        </p:pic>
      </p:grpSp>
      <p:sp>
        <p:nvSpPr>
          <p:cNvPr id="23" name="平行四边形 22"/>
          <p:cNvSpPr/>
          <p:nvPr/>
        </p:nvSpPr>
        <p:spPr>
          <a:xfrm>
            <a:off x="-406537" y="0"/>
            <a:ext cx="626583" cy="6858000"/>
          </a:xfrm>
          <a:prstGeom prst="parallelogram">
            <a:avLst>
              <a:gd name="adj" fmla="val 0"/>
            </a:avLst>
          </a:prstGeom>
          <a:gradFill flip="none" rotWithShape="0">
            <a:gsLst>
              <a:gs pos="0">
                <a:srgbClr val="00B0F0"/>
              </a:gs>
              <a:gs pos="100000">
                <a:srgbClr val="1C46F2"/>
              </a:gs>
            </a:gsLst>
            <a:lin ang="5400000" scaled="1"/>
            <a:tileRect/>
          </a:gra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24" name="平行四边形 23"/>
          <p:cNvSpPr/>
          <p:nvPr/>
        </p:nvSpPr>
        <p:spPr>
          <a:xfrm>
            <a:off x="12001869" y="0"/>
            <a:ext cx="626583" cy="6858000"/>
          </a:xfrm>
          <a:prstGeom prst="parallelogram">
            <a:avLst>
              <a:gd name="adj" fmla="val 0"/>
            </a:avLst>
          </a:prstGeom>
          <a:gradFill flip="none" rotWithShape="0">
            <a:gsLst>
              <a:gs pos="0">
                <a:srgbClr val="00B0F0"/>
              </a:gs>
              <a:gs pos="100000">
                <a:srgbClr val="1C46F2"/>
              </a:gs>
            </a:gsLst>
            <a:lin ang="5400000" scaled="1"/>
            <a:tileRect/>
          </a:gra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阿里巴巴普惠体 R" panose="00020600040101010101" charset="-122"/>
              <a:ea typeface="阿里巴巴普惠体 R" panose="00020600040101010101" charset="-122"/>
              <a:cs typeface="阿里巴巴普惠体 R" panose="00020600040101010101" charset="-122"/>
            </a:endParaRPr>
          </a:p>
        </p:txBody>
      </p:sp>
      <p:pic>
        <p:nvPicPr>
          <p:cNvPr id="25" name="图片 24" descr="蓝色，电子书，特写"/>
          <p:cNvPicPr>
            <a:picLocks noChangeAspect="1" noChangeArrowheads="1"/>
          </p:cNvPicPr>
          <p:nvPr/>
        </p:nvPicPr>
        <p:blipFill>
          <a:blip r:embed="rId3">
            <a:extLst>
              <a:ext uri="{28A0092B-C50C-407E-A947-70E740481C1C}">
                <a14:useLocalDpi xmlns:a14="http://schemas.microsoft.com/office/drawing/2010/main" val="0"/>
              </a:ext>
            </a:extLst>
          </a:blip>
          <a:srcRect l="11002" t="41474" r="33095" b="10837"/>
          <a:stretch>
            <a:fillRect/>
          </a:stretch>
        </p:blipFill>
        <p:spPr bwMode="auto">
          <a:xfrm>
            <a:off x="3642130" y="1558433"/>
            <a:ext cx="1888336" cy="2147856"/>
          </a:xfrm>
          <a:custGeom>
            <a:avLst/>
            <a:gdLst>
              <a:gd name="connsiteX0" fmla="*/ 1683657 w 2626500"/>
              <a:gd name="connsiteY0" fmla="*/ 0 h 2987469"/>
              <a:gd name="connsiteX1" fmla="*/ 2626500 w 2626500"/>
              <a:gd name="connsiteY1" fmla="*/ 2348482 h 2987469"/>
              <a:gd name="connsiteX2" fmla="*/ 919030 w 2626500"/>
              <a:gd name="connsiteY2" fmla="*/ 2987469 h 2987469"/>
              <a:gd name="connsiteX3" fmla="*/ 0 w 2626500"/>
              <a:gd name="connsiteY3" fmla="*/ 653274 h 2987469"/>
            </a:gdLst>
            <a:ahLst/>
            <a:cxnLst>
              <a:cxn ang="0">
                <a:pos x="connsiteX0" y="connsiteY0"/>
              </a:cxn>
              <a:cxn ang="0">
                <a:pos x="connsiteX1" y="connsiteY1"/>
              </a:cxn>
              <a:cxn ang="0">
                <a:pos x="connsiteX2" y="connsiteY2"/>
              </a:cxn>
              <a:cxn ang="0">
                <a:pos x="connsiteX3" y="connsiteY3"/>
              </a:cxn>
            </a:cxnLst>
            <a:rect l="l" t="t" r="r" b="b"/>
            <a:pathLst>
              <a:path w="2626500" h="2987469">
                <a:moveTo>
                  <a:pt x="1683657" y="0"/>
                </a:moveTo>
                <a:lnTo>
                  <a:pt x="2626500" y="2348482"/>
                </a:lnTo>
                <a:lnTo>
                  <a:pt x="919030" y="2987469"/>
                </a:lnTo>
                <a:lnTo>
                  <a:pt x="0" y="653274"/>
                </a:lnTo>
                <a:close/>
              </a:path>
            </a:pathLst>
          </a:custGeom>
          <a:noFill/>
          <a:extLst>
            <a:ext uri="{909E8E84-426E-40DD-AFC4-6F175D3DCCD1}">
              <a14:hiddenFill xmlns:a14="http://schemas.microsoft.com/office/drawing/2010/main">
                <a:solidFill>
                  <a:srgbClr val="FFFFFF"/>
                </a:solidFill>
              </a14:hiddenFill>
            </a:ext>
          </a:extLst>
        </p:spPr>
      </p:pic>
      <p:pic>
        <p:nvPicPr>
          <p:cNvPr id="26" name="图片 25" descr="蓝色，电子书，特写"/>
          <p:cNvPicPr>
            <a:picLocks noChangeAspect="1" noChangeArrowheads="1"/>
          </p:cNvPicPr>
          <p:nvPr/>
        </p:nvPicPr>
        <p:blipFill>
          <a:blip r:embed="rId4" cstate="print">
            <a:extLst>
              <a:ext uri="{BEBA8EAE-BF5A-486C-A8C5-ECC9F3942E4B}">
                <a14:imgProps xmlns:a14="http://schemas.microsoft.com/office/drawing/2010/main">
                  <a14:imgLayer r:embed="rId5">
                    <a14:imgEffect>
                      <a14:artisticBlur/>
                    </a14:imgEffect>
                  </a14:imgLayer>
                </a14:imgProps>
              </a:ext>
              <a:ext uri="{28A0092B-C50C-407E-A947-70E740481C1C}">
                <a14:useLocalDpi xmlns:a14="http://schemas.microsoft.com/office/drawing/2010/main" val="0"/>
              </a:ext>
            </a:extLst>
          </a:blip>
          <a:srcRect l="11002" t="41474" r="33095" b="10837"/>
          <a:stretch>
            <a:fillRect/>
          </a:stretch>
        </p:blipFill>
        <p:spPr bwMode="auto">
          <a:xfrm rot="1800000">
            <a:off x="6968625" y="2235420"/>
            <a:ext cx="790428" cy="899060"/>
          </a:xfrm>
          <a:custGeom>
            <a:avLst/>
            <a:gdLst>
              <a:gd name="connsiteX0" fmla="*/ 1683657 w 2626500"/>
              <a:gd name="connsiteY0" fmla="*/ 0 h 2987469"/>
              <a:gd name="connsiteX1" fmla="*/ 2626500 w 2626500"/>
              <a:gd name="connsiteY1" fmla="*/ 2348482 h 2987469"/>
              <a:gd name="connsiteX2" fmla="*/ 919030 w 2626500"/>
              <a:gd name="connsiteY2" fmla="*/ 2987469 h 2987469"/>
              <a:gd name="connsiteX3" fmla="*/ 0 w 2626500"/>
              <a:gd name="connsiteY3" fmla="*/ 653274 h 2987469"/>
            </a:gdLst>
            <a:ahLst/>
            <a:cxnLst>
              <a:cxn ang="0">
                <a:pos x="connsiteX0" y="connsiteY0"/>
              </a:cxn>
              <a:cxn ang="0">
                <a:pos x="connsiteX1" y="connsiteY1"/>
              </a:cxn>
              <a:cxn ang="0">
                <a:pos x="connsiteX2" y="connsiteY2"/>
              </a:cxn>
              <a:cxn ang="0">
                <a:pos x="connsiteX3" y="connsiteY3"/>
              </a:cxn>
            </a:cxnLst>
            <a:rect l="l" t="t" r="r" b="b"/>
            <a:pathLst>
              <a:path w="2626500" h="2987469">
                <a:moveTo>
                  <a:pt x="1683657" y="0"/>
                </a:moveTo>
                <a:lnTo>
                  <a:pt x="2626500" y="2348482"/>
                </a:lnTo>
                <a:lnTo>
                  <a:pt x="919030" y="2987469"/>
                </a:lnTo>
                <a:lnTo>
                  <a:pt x="0" y="653274"/>
                </a:lnTo>
                <a:close/>
              </a:path>
            </a:pathLst>
          </a:cu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anim calcmode="lin" valueType="num">
                                      <p:cBhvr>
                                        <p:cTn id="14" dur="500" fill="hold"/>
                                        <p:tgtEl>
                                          <p:spTgt spid="25"/>
                                        </p:tgtEl>
                                        <p:attrNameLst>
                                          <p:attrName>ppt_x</p:attrName>
                                        </p:attrNameLst>
                                      </p:cBhvr>
                                      <p:tavLst>
                                        <p:tav tm="0">
                                          <p:val>
                                            <p:strVal val="#ppt_x"/>
                                          </p:val>
                                        </p:tav>
                                        <p:tav tm="100000">
                                          <p:val>
                                            <p:strVal val="#ppt_x"/>
                                          </p:val>
                                        </p:tav>
                                      </p:tavLst>
                                    </p:anim>
                                    <p:anim calcmode="lin" valueType="num">
                                      <p:cBhvr>
                                        <p:cTn id="15" dur="500" fill="hold"/>
                                        <p:tgtEl>
                                          <p:spTgt spid="25"/>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strVal val="#ppt_x"/>
                                          </p:val>
                                        </p:tav>
                                        <p:tav tm="100000">
                                          <p:val>
                                            <p:strVal val="#ppt_x"/>
                                          </p:val>
                                        </p:tav>
                                      </p:tavLst>
                                    </p:anim>
                                    <p:anim calcmode="lin" valueType="num">
                                      <p:cBhvr>
                                        <p:cTn id="21" dur="500" fill="hold"/>
                                        <p:tgtEl>
                                          <p:spTgt spid="26"/>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anim calcmode="lin" valueType="num">
                                      <p:cBhvr>
                                        <p:cTn id="26" dur="500" fill="hold"/>
                                        <p:tgtEl>
                                          <p:spTgt spid="10"/>
                                        </p:tgtEl>
                                        <p:attrNameLst>
                                          <p:attrName>ppt_x</p:attrName>
                                        </p:attrNameLst>
                                      </p:cBhvr>
                                      <p:tavLst>
                                        <p:tav tm="0">
                                          <p:val>
                                            <p:strVal val="#ppt_x"/>
                                          </p:val>
                                        </p:tav>
                                        <p:tav tm="100000">
                                          <p:val>
                                            <p:strVal val="#ppt_x"/>
                                          </p:val>
                                        </p:tav>
                                      </p:tavLst>
                                    </p:anim>
                                    <p:anim calcmode="lin" valueType="num">
                                      <p:cBhvr>
                                        <p:cTn id="27" dur="500" fill="hold"/>
                                        <p:tgtEl>
                                          <p:spTgt spid="10"/>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anim calcmode="lin" valueType="num">
                                      <p:cBhvr>
                                        <p:cTn id="32" dur="500" fill="hold"/>
                                        <p:tgtEl>
                                          <p:spTgt spid="23"/>
                                        </p:tgtEl>
                                        <p:attrNameLst>
                                          <p:attrName>ppt_x</p:attrName>
                                        </p:attrNameLst>
                                      </p:cBhvr>
                                      <p:tavLst>
                                        <p:tav tm="0">
                                          <p:val>
                                            <p:strVal val="#ppt_x"/>
                                          </p:val>
                                        </p:tav>
                                        <p:tav tm="100000">
                                          <p:val>
                                            <p:strVal val="#ppt_x"/>
                                          </p:val>
                                        </p:tav>
                                      </p:tavLst>
                                    </p:anim>
                                    <p:anim calcmode="lin" valueType="num">
                                      <p:cBhvr>
                                        <p:cTn id="33" dur="500" fill="hold"/>
                                        <p:tgtEl>
                                          <p:spTgt spid="23"/>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anim calcmode="lin" valueType="num">
                                      <p:cBhvr>
                                        <p:cTn id="38" dur="500" fill="hold"/>
                                        <p:tgtEl>
                                          <p:spTgt spid="24"/>
                                        </p:tgtEl>
                                        <p:attrNameLst>
                                          <p:attrName>ppt_x</p:attrName>
                                        </p:attrNameLst>
                                      </p:cBhvr>
                                      <p:tavLst>
                                        <p:tav tm="0">
                                          <p:val>
                                            <p:strVal val="#ppt_x"/>
                                          </p:val>
                                        </p:tav>
                                        <p:tav tm="100000">
                                          <p:val>
                                            <p:strVal val="#ppt_x"/>
                                          </p:val>
                                        </p:tav>
                                      </p:tavLst>
                                    </p:anim>
                                    <p:anim calcmode="lin" valueType="num">
                                      <p:cBhvr>
                                        <p:cTn id="39" dur="5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黑体 CN Bold" panose="020B0800000000000000" pitchFamily="34" charset="-122"/>
                <a:ea typeface="思源黑体 CN Bold" panose="020B0800000000000000" pitchFamily="34" charset="-122"/>
                <a:cs typeface="阿里巴巴普惠体 R" panose="00020600040101010101" charset="-122"/>
              </a:rPr>
              <a:t>BY YUSHEN</a:t>
            </a:r>
            <a:endParaRPr lang="zh-CN" altLang="en-US" dirty="0">
              <a:noFill/>
              <a:latin typeface="思源黑体 CN Bold" panose="020B0800000000000000" pitchFamily="34" charset="-122"/>
              <a:ea typeface="思源黑体 CN Bold" panose="020B0800000000000000" pitchFamily="34" charset="-122"/>
              <a:cs typeface="阿里巴巴普惠体 R" panose="00020600040101010101" charset="-122"/>
            </a:endParaRPr>
          </a:p>
        </p:txBody>
      </p:sp>
      <p:grpSp>
        <p:nvGrpSpPr>
          <p:cNvPr id="3" name="组合 2"/>
          <p:cNvGrpSpPr/>
          <p:nvPr/>
        </p:nvGrpSpPr>
        <p:grpSpPr>
          <a:xfrm>
            <a:off x="729982" y="296451"/>
            <a:ext cx="2049403" cy="510363"/>
            <a:chOff x="1472003" y="2428249"/>
            <a:chExt cx="2049403" cy="510363"/>
          </a:xfrm>
        </p:grpSpPr>
        <p:grpSp>
          <p:nvGrpSpPr>
            <p:cNvPr id="5" name="组合 4"/>
            <p:cNvGrpSpPr/>
            <p:nvPr/>
          </p:nvGrpSpPr>
          <p:grpSpPr>
            <a:xfrm>
              <a:off x="1472003" y="2428249"/>
              <a:ext cx="519632" cy="498272"/>
              <a:chOff x="1449504" y="2212189"/>
              <a:chExt cx="589907" cy="565659"/>
            </a:xfrm>
          </p:grpSpPr>
          <p:sp>
            <p:nvSpPr>
              <p:cNvPr id="9" name="椭圆 8"/>
              <p:cNvSpPr/>
              <p:nvPr/>
            </p:nvSpPr>
            <p:spPr>
              <a:xfrm>
                <a:off x="1461632" y="2212189"/>
                <a:ext cx="565659" cy="565659"/>
              </a:xfrm>
              <a:prstGeom prst="ellipse">
                <a:avLst/>
              </a:prstGeom>
              <a:gradFill>
                <a:gsLst>
                  <a:gs pos="0">
                    <a:srgbClr val="00B0F0"/>
                  </a:gs>
                  <a:gs pos="100000">
                    <a:srgbClr val="1C46F2"/>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100" dirty="0">
                  <a:solidFill>
                    <a:sysClr val="windowText" lastClr="000000"/>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10" name="文本框 9"/>
              <p:cNvSpPr txBox="1"/>
              <p:nvPr/>
            </p:nvSpPr>
            <p:spPr>
              <a:xfrm>
                <a:off x="1449504" y="2285690"/>
                <a:ext cx="589907" cy="41928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胡晓波男神体" panose="02010600030101010101" pitchFamily="2" charset="-122"/>
                    <a:ea typeface="胡晓波男神体" panose="02010600030101010101" pitchFamily="2" charset="-122"/>
                    <a:cs typeface="胡晓波男神体" panose="02010600030101010101" pitchFamily="2" charset="-122"/>
                  </a:rPr>
                  <a:t>03</a:t>
                </a:r>
                <a:endParaRPr kumimoji="0" lang="zh-CN" altLang="en-US"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胡晓波男神体" panose="02010600030101010101" pitchFamily="2" charset="-122"/>
                  <a:ea typeface="胡晓波男神体" panose="02010600030101010101" pitchFamily="2" charset="-122"/>
                  <a:cs typeface="胡晓波男神体" panose="02010600030101010101" pitchFamily="2" charset="-122"/>
                </a:endParaRPr>
              </a:p>
            </p:txBody>
          </p:sp>
        </p:grpSp>
        <p:grpSp>
          <p:nvGrpSpPr>
            <p:cNvPr id="6" name="组合 5"/>
            <p:cNvGrpSpPr/>
            <p:nvPr/>
          </p:nvGrpSpPr>
          <p:grpSpPr>
            <a:xfrm>
              <a:off x="2093896" y="2428269"/>
              <a:ext cx="1427510" cy="510343"/>
              <a:chOff x="2017137" y="2220335"/>
              <a:chExt cx="1620567" cy="579362"/>
            </a:xfrm>
          </p:grpSpPr>
          <p:sp>
            <p:nvSpPr>
              <p:cNvPr id="7" name="文本框 6"/>
              <p:cNvSpPr txBox="1"/>
              <p:nvPr/>
            </p:nvSpPr>
            <p:spPr>
              <a:xfrm>
                <a:off x="2017137" y="2220335"/>
                <a:ext cx="1369286" cy="419281"/>
              </a:xfrm>
              <a:prstGeom prst="rect">
                <a:avLst/>
              </a:prstGeom>
              <a:noFill/>
            </p:spPr>
            <p:txBody>
              <a:bodyPr wrap="square" rtlCol="0">
                <a:spAutoFit/>
              </a:bodyPr>
              <a:lstStyle/>
              <a:p>
                <a:pPr lvl="0" algn="dist">
                  <a:defRPr/>
                </a:pPr>
                <a:r>
                  <a:rPr lang="zh-CN" altLang="en-US" kern="0" dirty="0">
                    <a:solidFill>
                      <a:sysClr val="windowText" lastClr="000000"/>
                    </a:solidFill>
                    <a:latin typeface="阿里巴巴普惠体 R" panose="00020600040101010101" charset="-122"/>
                    <a:ea typeface="阿里巴巴普惠体 R" panose="00020600040101010101" charset="-122"/>
                    <a:cs typeface="阿里巴巴普惠体 R" panose="00020600040101010101" charset="-122"/>
                  </a:rPr>
                  <a:t>人物性格</a:t>
                </a:r>
              </a:p>
            </p:txBody>
          </p:sp>
          <p:sp>
            <p:nvSpPr>
              <p:cNvPr id="8" name="文本框 7"/>
              <p:cNvSpPr txBox="1"/>
              <p:nvPr/>
            </p:nvSpPr>
            <p:spPr>
              <a:xfrm>
                <a:off x="2036089" y="2555116"/>
                <a:ext cx="1601615" cy="244581"/>
              </a:xfrm>
              <a:prstGeom prst="rect">
                <a:avLst/>
              </a:prstGeom>
              <a:noFill/>
            </p:spPr>
            <p:txBody>
              <a:bodyPr wrap="square" rtlCol="0">
                <a:spAutoFit/>
              </a:bodyPr>
              <a:lstStyle/>
              <a:p>
                <a:pPr lvl="0" algn="dist"/>
                <a:r>
                  <a:rPr lang="en-US" altLang="zh-CN" sz="800" kern="0" spc="-300" dirty="0">
                    <a:solidFill>
                      <a:sysClr val="windowText" lastClr="000000"/>
                    </a:solidFill>
                    <a:latin typeface="思源黑体 CN Light" panose="020B0300000000000000" pitchFamily="34" charset="-122"/>
                    <a:ea typeface="思源黑体 CN Light" panose="020B0300000000000000" pitchFamily="34" charset="-122"/>
                    <a:cs typeface="阿里巴巴普惠体 R" panose="00020600040101010101" charset="-122"/>
                  </a:rPr>
                  <a:t>INTRODUCTION</a:t>
                </a:r>
              </a:p>
            </p:txBody>
          </p:sp>
        </p:grpSp>
      </p:grpSp>
      <p:grpSp>
        <p:nvGrpSpPr>
          <p:cNvPr id="12" name="组合 11"/>
          <p:cNvGrpSpPr/>
          <p:nvPr/>
        </p:nvGrpSpPr>
        <p:grpSpPr>
          <a:xfrm>
            <a:off x="324516" y="0"/>
            <a:ext cx="145806" cy="6858000"/>
            <a:chOff x="161191" y="0"/>
            <a:chExt cx="145806" cy="6858000"/>
          </a:xfrm>
        </p:grpSpPr>
        <p:pic>
          <p:nvPicPr>
            <p:cNvPr id="13" name="图片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61191" y="0"/>
              <a:ext cx="145806" cy="2975769"/>
            </a:xfrm>
            <a:prstGeom prst="rect">
              <a:avLst/>
            </a:prstGeom>
          </p:spPr>
        </p:pic>
        <p:pic>
          <p:nvPicPr>
            <p:cNvPr id="14" name="图片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61191" y="2949658"/>
              <a:ext cx="145806" cy="2975769"/>
            </a:xfrm>
            <a:prstGeom prst="rect">
              <a:avLst/>
            </a:prstGeom>
          </p:spPr>
        </p:pic>
        <p:pic>
          <p:nvPicPr>
            <p:cNvPr id="15" name="图片 14"/>
            <p:cNvPicPr>
              <a:picLocks noChangeAspect="1"/>
            </p:cNvPicPr>
            <p:nvPr/>
          </p:nvPicPr>
          <p:blipFill rotWithShape="1">
            <a:blip r:embed="rId2" cstate="print">
              <a:extLst>
                <a:ext uri="{28A0092B-C50C-407E-A947-70E740481C1C}">
                  <a14:useLocalDpi xmlns:a14="http://schemas.microsoft.com/office/drawing/2010/main" val="0"/>
                </a:ext>
              </a:extLst>
            </a:blip>
            <a:srcRect b="67717"/>
            <a:stretch>
              <a:fillRect/>
            </a:stretch>
          </p:blipFill>
          <p:spPr>
            <a:xfrm flipH="1">
              <a:off x="161191" y="5897332"/>
              <a:ext cx="145806" cy="960668"/>
            </a:xfrm>
            <a:prstGeom prst="rect">
              <a:avLst/>
            </a:prstGeom>
          </p:spPr>
        </p:pic>
      </p:grpSp>
      <p:grpSp>
        <p:nvGrpSpPr>
          <p:cNvPr id="17" name="组合 16"/>
          <p:cNvGrpSpPr/>
          <p:nvPr/>
        </p:nvGrpSpPr>
        <p:grpSpPr>
          <a:xfrm flipH="1">
            <a:off x="11721679" y="0"/>
            <a:ext cx="145806" cy="6858000"/>
            <a:chOff x="161191" y="0"/>
            <a:chExt cx="145806" cy="6858000"/>
          </a:xfrm>
        </p:grpSpPr>
        <p:pic>
          <p:nvPicPr>
            <p:cNvPr id="18" name="图片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61191" y="0"/>
              <a:ext cx="145806" cy="2975769"/>
            </a:xfrm>
            <a:prstGeom prst="rect">
              <a:avLst/>
            </a:prstGeom>
          </p:spPr>
        </p:pic>
        <p:pic>
          <p:nvPicPr>
            <p:cNvPr id="19" name="图片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61191" y="2949658"/>
              <a:ext cx="145806" cy="2975769"/>
            </a:xfrm>
            <a:prstGeom prst="rect">
              <a:avLst/>
            </a:prstGeom>
          </p:spPr>
        </p:pic>
        <p:pic>
          <p:nvPicPr>
            <p:cNvPr id="20" name="图片 19"/>
            <p:cNvPicPr>
              <a:picLocks noChangeAspect="1"/>
            </p:cNvPicPr>
            <p:nvPr/>
          </p:nvPicPr>
          <p:blipFill rotWithShape="1">
            <a:blip r:embed="rId2" cstate="print">
              <a:extLst>
                <a:ext uri="{28A0092B-C50C-407E-A947-70E740481C1C}">
                  <a14:useLocalDpi xmlns:a14="http://schemas.microsoft.com/office/drawing/2010/main" val="0"/>
                </a:ext>
              </a:extLst>
            </a:blip>
            <a:srcRect b="67717"/>
            <a:stretch>
              <a:fillRect/>
            </a:stretch>
          </p:blipFill>
          <p:spPr>
            <a:xfrm flipH="1">
              <a:off x="161191" y="5897332"/>
              <a:ext cx="145806" cy="960668"/>
            </a:xfrm>
            <a:prstGeom prst="rect">
              <a:avLst/>
            </a:prstGeom>
          </p:spPr>
        </p:pic>
      </p:grpSp>
      <p:sp>
        <p:nvSpPr>
          <p:cNvPr id="21" name="平行四边形 20"/>
          <p:cNvSpPr/>
          <p:nvPr/>
        </p:nvSpPr>
        <p:spPr>
          <a:xfrm>
            <a:off x="-406537" y="0"/>
            <a:ext cx="626583" cy="6858000"/>
          </a:xfrm>
          <a:prstGeom prst="parallelogram">
            <a:avLst>
              <a:gd name="adj" fmla="val 0"/>
            </a:avLst>
          </a:prstGeom>
          <a:gradFill flip="none" rotWithShape="0">
            <a:gsLst>
              <a:gs pos="0">
                <a:srgbClr val="00B0F0"/>
              </a:gs>
              <a:gs pos="100000">
                <a:srgbClr val="1C46F2"/>
              </a:gs>
            </a:gsLst>
            <a:lin ang="5400000" scaled="1"/>
            <a:tileRect/>
          </a:gra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22" name="平行四边形 21"/>
          <p:cNvSpPr/>
          <p:nvPr/>
        </p:nvSpPr>
        <p:spPr>
          <a:xfrm>
            <a:off x="12001869" y="0"/>
            <a:ext cx="626583" cy="6858000"/>
          </a:xfrm>
          <a:prstGeom prst="parallelogram">
            <a:avLst>
              <a:gd name="adj" fmla="val 0"/>
            </a:avLst>
          </a:prstGeom>
          <a:gradFill flip="none" rotWithShape="0">
            <a:gsLst>
              <a:gs pos="0">
                <a:srgbClr val="00B0F0"/>
              </a:gs>
              <a:gs pos="100000">
                <a:srgbClr val="1C46F2"/>
              </a:gs>
            </a:gsLst>
            <a:lin ang="5400000" scaled="1"/>
            <a:tileRect/>
          </a:gra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阿里巴巴普惠体 R" panose="00020600040101010101" charset="-122"/>
              <a:ea typeface="阿里巴巴普惠体 R" panose="00020600040101010101" charset="-122"/>
              <a:cs typeface="阿里巴巴普惠体 R" panose="00020600040101010101" charset="-122"/>
            </a:endParaRPr>
          </a:p>
        </p:txBody>
      </p:sp>
      <p:grpSp>
        <p:nvGrpSpPr>
          <p:cNvPr id="23" name="组合 22"/>
          <p:cNvGrpSpPr/>
          <p:nvPr/>
        </p:nvGrpSpPr>
        <p:grpSpPr>
          <a:xfrm>
            <a:off x="4209534" y="1901372"/>
            <a:ext cx="3737520" cy="3397250"/>
            <a:chOff x="3928219" y="1645667"/>
            <a:chExt cx="4300149" cy="3908659"/>
          </a:xfrm>
        </p:grpSpPr>
        <p:grpSp>
          <p:nvGrpSpPr>
            <p:cNvPr id="24" name="Group 57"/>
            <p:cNvGrpSpPr/>
            <p:nvPr/>
          </p:nvGrpSpPr>
          <p:grpSpPr>
            <a:xfrm>
              <a:off x="4121163" y="1645667"/>
              <a:ext cx="3948451" cy="3908659"/>
              <a:chOff x="4134766" y="2289383"/>
              <a:chExt cx="3958605" cy="3918712"/>
            </a:xfrm>
          </p:grpSpPr>
          <p:sp>
            <p:nvSpPr>
              <p:cNvPr id="29" name="Freeform 58"/>
              <p:cNvSpPr/>
              <p:nvPr/>
            </p:nvSpPr>
            <p:spPr bwMode="auto">
              <a:xfrm rot="3600000">
                <a:off x="4154845" y="2291573"/>
                <a:ext cx="3918712" cy="3914332"/>
              </a:xfrm>
              <a:custGeom>
                <a:avLst/>
                <a:gdLst>
                  <a:gd name="connsiteX0" fmla="*/ 932103 w 3006099"/>
                  <a:gd name="connsiteY0" fmla="*/ 2620089 h 3002738"/>
                  <a:gd name="connsiteX1" fmla="*/ 950674 w 3006099"/>
                  <a:gd name="connsiteY1" fmla="*/ 2623733 h 3002738"/>
                  <a:gd name="connsiteX2" fmla="*/ 963938 w 3006099"/>
                  <a:gd name="connsiteY2" fmla="*/ 2629034 h 3002738"/>
                  <a:gd name="connsiteX3" fmla="*/ 993121 w 3006099"/>
                  <a:gd name="connsiteY3" fmla="*/ 2642286 h 3002738"/>
                  <a:gd name="connsiteX4" fmla="*/ 1022303 w 3006099"/>
                  <a:gd name="connsiteY4" fmla="*/ 2655538 h 3002738"/>
                  <a:gd name="connsiteX5" fmla="*/ 1035568 w 3006099"/>
                  <a:gd name="connsiteY5" fmla="*/ 2660838 h 3002738"/>
                  <a:gd name="connsiteX6" fmla="*/ 1054139 w 3006099"/>
                  <a:gd name="connsiteY6" fmla="*/ 2668790 h 3002738"/>
                  <a:gd name="connsiteX7" fmla="*/ 1078016 w 3006099"/>
                  <a:gd name="connsiteY7" fmla="*/ 2676741 h 3002738"/>
                  <a:gd name="connsiteX8" fmla="*/ 1107198 w 3006099"/>
                  <a:gd name="connsiteY8" fmla="*/ 2687342 h 3002738"/>
                  <a:gd name="connsiteX9" fmla="*/ 1266376 w 3006099"/>
                  <a:gd name="connsiteY9" fmla="*/ 2729748 h 3002738"/>
                  <a:gd name="connsiteX10" fmla="*/ 1308823 w 3006099"/>
                  <a:gd name="connsiteY10" fmla="*/ 2737700 h 3002738"/>
                  <a:gd name="connsiteX11" fmla="*/ 1351270 w 3006099"/>
                  <a:gd name="connsiteY11" fmla="*/ 2743000 h 3002738"/>
                  <a:gd name="connsiteX12" fmla="*/ 1372494 w 3006099"/>
                  <a:gd name="connsiteY12" fmla="*/ 2745651 h 3002738"/>
                  <a:gd name="connsiteX13" fmla="*/ 1393718 w 3006099"/>
                  <a:gd name="connsiteY13" fmla="*/ 2745651 h 3002738"/>
                  <a:gd name="connsiteX14" fmla="*/ 1428206 w 3006099"/>
                  <a:gd name="connsiteY14" fmla="*/ 2748301 h 3002738"/>
                  <a:gd name="connsiteX15" fmla="*/ 1483918 w 3006099"/>
                  <a:gd name="connsiteY15" fmla="*/ 2750952 h 3002738"/>
                  <a:gd name="connsiteX16" fmla="*/ 1502489 w 3006099"/>
                  <a:gd name="connsiteY16" fmla="*/ 2750952 h 3002738"/>
                  <a:gd name="connsiteX17" fmla="*/ 1502489 w 3006099"/>
                  <a:gd name="connsiteY17" fmla="*/ 2753602 h 3002738"/>
                  <a:gd name="connsiteX18" fmla="*/ 1473306 w 3006099"/>
                  <a:gd name="connsiteY18" fmla="*/ 2803959 h 3002738"/>
                  <a:gd name="connsiteX19" fmla="*/ 1444124 w 3006099"/>
                  <a:gd name="connsiteY19" fmla="*/ 2854317 h 3002738"/>
                  <a:gd name="connsiteX20" fmla="*/ 1441471 w 3006099"/>
                  <a:gd name="connsiteY20" fmla="*/ 2896723 h 3002738"/>
                  <a:gd name="connsiteX21" fmla="*/ 1470653 w 3006099"/>
                  <a:gd name="connsiteY21" fmla="*/ 2947080 h 3002738"/>
                  <a:gd name="connsiteX22" fmla="*/ 1499836 w 3006099"/>
                  <a:gd name="connsiteY22" fmla="*/ 3000088 h 3002738"/>
                  <a:gd name="connsiteX23" fmla="*/ 1502489 w 3006099"/>
                  <a:gd name="connsiteY23" fmla="*/ 3002738 h 3002738"/>
                  <a:gd name="connsiteX24" fmla="*/ 1478612 w 3006099"/>
                  <a:gd name="connsiteY24" fmla="*/ 3002738 h 3002738"/>
                  <a:gd name="connsiteX25" fmla="*/ 1414941 w 3006099"/>
                  <a:gd name="connsiteY25" fmla="*/ 3000088 h 3002738"/>
                  <a:gd name="connsiteX26" fmla="*/ 1369841 w 3006099"/>
                  <a:gd name="connsiteY26" fmla="*/ 2997437 h 3002738"/>
                  <a:gd name="connsiteX27" fmla="*/ 1345964 w 3006099"/>
                  <a:gd name="connsiteY27" fmla="*/ 2994787 h 3002738"/>
                  <a:gd name="connsiteX28" fmla="*/ 1322088 w 3006099"/>
                  <a:gd name="connsiteY28" fmla="*/ 2992137 h 3002738"/>
                  <a:gd name="connsiteX29" fmla="*/ 1271681 w 3006099"/>
                  <a:gd name="connsiteY29" fmla="*/ 2984186 h 3002738"/>
                  <a:gd name="connsiteX30" fmla="*/ 1218622 w 3006099"/>
                  <a:gd name="connsiteY30" fmla="*/ 2976234 h 3002738"/>
                  <a:gd name="connsiteX31" fmla="*/ 1024956 w 3006099"/>
                  <a:gd name="connsiteY31" fmla="*/ 2925877 h 3002738"/>
                  <a:gd name="connsiteX32" fmla="*/ 990468 w 3006099"/>
                  <a:gd name="connsiteY32" fmla="*/ 2912625 h 3002738"/>
                  <a:gd name="connsiteX33" fmla="*/ 963938 w 3006099"/>
                  <a:gd name="connsiteY33" fmla="*/ 2902024 h 3002738"/>
                  <a:gd name="connsiteX34" fmla="*/ 942715 w 3006099"/>
                  <a:gd name="connsiteY34" fmla="*/ 2894072 h 3002738"/>
                  <a:gd name="connsiteX35" fmla="*/ 924144 w 3006099"/>
                  <a:gd name="connsiteY35" fmla="*/ 2888772 h 3002738"/>
                  <a:gd name="connsiteX36" fmla="*/ 889655 w 3006099"/>
                  <a:gd name="connsiteY36" fmla="*/ 2872869 h 3002738"/>
                  <a:gd name="connsiteX37" fmla="*/ 855167 w 3006099"/>
                  <a:gd name="connsiteY37" fmla="*/ 2856967 h 3002738"/>
                  <a:gd name="connsiteX38" fmla="*/ 839249 w 3006099"/>
                  <a:gd name="connsiteY38" fmla="*/ 2849016 h 3002738"/>
                  <a:gd name="connsiteX39" fmla="*/ 815373 w 3006099"/>
                  <a:gd name="connsiteY39" fmla="*/ 2814561 h 3002738"/>
                  <a:gd name="connsiteX40" fmla="*/ 812720 w 3006099"/>
                  <a:gd name="connsiteY40" fmla="*/ 2798659 h 3002738"/>
                  <a:gd name="connsiteX41" fmla="*/ 812720 w 3006099"/>
                  <a:gd name="connsiteY41" fmla="*/ 2764203 h 3002738"/>
                  <a:gd name="connsiteX42" fmla="*/ 810067 w 3006099"/>
                  <a:gd name="connsiteY42" fmla="*/ 2711196 h 3002738"/>
                  <a:gd name="connsiteX43" fmla="*/ 828637 w 3006099"/>
                  <a:gd name="connsiteY43" fmla="*/ 2679391 h 3002738"/>
                  <a:gd name="connsiteX44" fmla="*/ 871085 w 3006099"/>
                  <a:gd name="connsiteY44" fmla="*/ 2652887 h 3002738"/>
                  <a:gd name="connsiteX45" fmla="*/ 902920 w 3006099"/>
                  <a:gd name="connsiteY45" fmla="*/ 2634335 h 3002738"/>
                  <a:gd name="connsiteX46" fmla="*/ 913532 w 3006099"/>
                  <a:gd name="connsiteY46" fmla="*/ 2626383 h 3002738"/>
                  <a:gd name="connsiteX47" fmla="*/ 932103 w 3006099"/>
                  <a:gd name="connsiteY47" fmla="*/ 2620089 h 3002738"/>
                  <a:gd name="connsiteX48" fmla="*/ 2128501 w 3006099"/>
                  <a:gd name="connsiteY48" fmla="*/ 2583699 h 3002738"/>
                  <a:gd name="connsiteX49" fmla="*/ 2128501 w 3006099"/>
                  <a:gd name="connsiteY49" fmla="*/ 2589009 h 3002738"/>
                  <a:gd name="connsiteX50" fmla="*/ 2128501 w 3006099"/>
                  <a:gd name="connsiteY50" fmla="*/ 2644759 h 3002738"/>
                  <a:gd name="connsiteX51" fmla="*/ 2128501 w 3006099"/>
                  <a:gd name="connsiteY51" fmla="*/ 2684580 h 3002738"/>
                  <a:gd name="connsiteX52" fmla="*/ 2128501 w 3006099"/>
                  <a:gd name="connsiteY52" fmla="*/ 2703164 h 3002738"/>
                  <a:gd name="connsiteX53" fmla="*/ 2147069 w 3006099"/>
                  <a:gd name="connsiteY53" fmla="*/ 2740330 h 3002738"/>
                  <a:gd name="connsiteX54" fmla="*/ 2162985 w 3006099"/>
                  <a:gd name="connsiteY54" fmla="*/ 2750949 h 3002738"/>
                  <a:gd name="connsiteX55" fmla="*/ 2197468 w 3006099"/>
                  <a:gd name="connsiteY55" fmla="*/ 2772188 h 3002738"/>
                  <a:gd name="connsiteX56" fmla="*/ 2250520 w 3006099"/>
                  <a:gd name="connsiteY56" fmla="*/ 2801390 h 3002738"/>
                  <a:gd name="connsiteX57" fmla="*/ 2253173 w 3006099"/>
                  <a:gd name="connsiteY57" fmla="*/ 2801390 h 3002738"/>
                  <a:gd name="connsiteX58" fmla="*/ 2231952 w 3006099"/>
                  <a:gd name="connsiteY58" fmla="*/ 2814664 h 3002738"/>
                  <a:gd name="connsiteX59" fmla="*/ 2176248 w 3006099"/>
                  <a:gd name="connsiteY59" fmla="*/ 2843866 h 3002738"/>
                  <a:gd name="connsiteX60" fmla="*/ 2157679 w 3006099"/>
                  <a:gd name="connsiteY60" fmla="*/ 2854485 h 3002738"/>
                  <a:gd name="connsiteX61" fmla="*/ 2136459 w 3006099"/>
                  <a:gd name="connsiteY61" fmla="*/ 2862449 h 3002738"/>
                  <a:gd name="connsiteX62" fmla="*/ 2091365 w 3006099"/>
                  <a:gd name="connsiteY62" fmla="*/ 2883688 h 3002738"/>
                  <a:gd name="connsiteX63" fmla="*/ 2043618 w 3006099"/>
                  <a:gd name="connsiteY63" fmla="*/ 2902271 h 3002738"/>
                  <a:gd name="connsiteX64" fmla="*/ 2019745 w 3006099"/>
                  <a:gd name="connsiteY64" fmla="*/ 2912890 h 3002738"/>
                  <a:gd name="connsiteX65" fmla="*/ 1993219 w 3006099"/>
                  <a:gd name="connsiteY65" fmla="*/ 2920854 h 3002738"/>
                  <a:gd name="connsiteX66" fmla="*/ 1802232 w 3006099"/>
                  <a:gd name="connsiteY66" fmla="*/ 2973950 h 3002738"/>
                  <a:gd name="connsiteX67" fmla="*/ 1738570 w 3006099"/>
                  <a:gd name="connsiteY67" fmla="*/ 2984569 h 3002738"/>
                  <a:gd name="connsiteX68" fmla="*/ 1720001 w 3006099"/>
                  <a:gd name="connsiteY68" fmla="*/ 2987223 h 3002738"/>
                  <a:gd name="connsiteX69" fmla="*/ 1712044 w 3006099"/>
                  <a:gd name="connsiteY69" fmla="*/ 2987223 h 3002738"/>
                  <a:gd name="connsiteX70" fmla="*/ 1656339 w 3006099"/>
                  <a:gd name="connsiteY70" fmla="*/ 2995188 h 3002738"/>
                  <a:gd name="connsiteX71" fmla="*/ 1600635 w 3006099"/>
                  <a:gd name="connsiteY71" fmla="*/ 3000497 h 3002738"/>
                  <a:gd name="connsiteX72" fmla="*/ 1579414 w 3006099"/>
                  <a:gd name="connsiteY72" fmla="*/ 2995188 h 3002738"/>
                  <a:gd name="connsiteX73" fmla="*/ 1563498 w 3006099"/>
                  <a:gd name="connsiteY73" fmla="*/ 2984569 h 3002738"/>
                  <a:gd name="connsiteX74" fmla="*/ 1534320 w 3006099"/>
                  <a:gd name="connsiteY74" fmla="*/ 2939438 h 3002738"/>
                  <a:gd name="connsiteX75" fmla="*/ 1507794 w 3006099"/>
                  <a:gd name="connsiteY75" fmla="*/ 2896961 h 3002738"/>
                  <a:gd name="connsiteX76" fmla="*/ 1507794 w 3006099"/>
                  <a:gd name="connsiteY76" fmla="*/ 2859795 h 3002738"/>
                  <a:gd name="connsiteX77" fmla="*/ 1531667 w 3006099"/>
                  <a:gd name="connsiteY77" fmla="*/ 2814664 h 3002738"/>
                  <a:gd name="connsiteX78" fmla="*/ 1555541 w 3006099"/>
                  <a:gd name="connsiteY78" fmla="*/ 2769533 h 3002738"/>
                  <a:gd name="connsiteX79" fmla="*/ 1568804 w 3006099"/>
                  <a:gd name="connsiteY79" fmla="*/ 2756259 h 3002738"/>
                  <a:gd name="connsiteX80" fmla="*/ 1584719 w 3006099"/>
                  <a:gd name="connsiteY80" fmla="*/ 2748295 h 3002738"/>
                  <a:gd name="connsiteX81" fmla="*/ 1632466 w 3006099"/>
                  <a:gd name="connsiteY81" fmla="*/ 2745640 h 3002738"/>
                  <a:gd name="connsiteX82" fmla="*/ 1677560 w 3006099"/>
                  <a:gd name="connsiteY82" fmla="*/ 2740330 h 3002738"/>
                  <a:gd name="connsiteX83" fmla="*/ 1682865 w 3006099"/>
                  <a:gd name="connsiteY83" fmla="*/ 2737676 h 3002738"/>
                  <a:gd name="connsiteX84" fmla="*/ 1698781 w 3006099"/>
                  <a:gd name="connsiteY84" fmla="*/ 2735021 h 3002738"/>
                  <a:gd name="connsiteX85" fmla="*/ 1751833 w 3006099"/>
                  <a:gd name="connsiteY85" fmla="*/ 2727057 h 3002738"/>
                  <a:gd name="connsiteX86" fmla="*/ 1910988 w 3006099"/>
                  <a:gd name="connsiteY86" fmla="*/ 2684580 h 3002738"/>
                  <a:gd name="connsiteX87" fmla="*/ 1932209 w 3006099"/>
                  <a:gd name="connsiteY87" fmla="*/ 2676616 h 3002738"/>
                  <a:gd name="connsiteX88" fmla="*/ 1953430 w 3006099"/>
                  <a:gd name="connsiteY88" fmla="*/ 2668652 h 3002738"/>
                  <a:gd name="connsiteX89" fmla="*/ 1993219 w 3006099"/>
                  <a:gd name="connsiteY89" fmla="*/ 2652723 h 3002738"/>
                  <a:gd name="connsiteX90" fmla="*/ 2030355 w 3006099"/>
                  <a:gd name="connsiteY90" fmla="*/ 2634140 h 3002738"/>
                  <a:gd name="connsiteX91" fmla="*/ 2046270 w 3006099"/>
                  <a:gd name="connsiteY91" fmla="*/ 2626175 h 3002738"/>
                  <a:gd name="connsiteX92" fmla="*/ 2062186 w 3006099"/>
                  <a:gd name="connsiteY92" fmla="*/ 2618211 h 3002738"/>
                  <a:gd name="connsiteX93" fmla="*/ 2109933 w 3006099"/>
                  <a:gd name="connsiteY93" fmla="*/ 2594318 h 3002738"/>
                  <a:gd name="connsiteX94" fmla="*/ 2128501 w 3006099"/>
                  <a:gd name="connsiteY94" fmla="*/ 2583699 h 3002738"/>
                  <a:gd name="connsiteX95" fmla="*/ 429989 w 3006099"/>
                  <a:gd name="connsiteY95" fmla="*/ 2180757 h 3002738"/>
                  <a:gd name="connsiteX96" fmla="*/ 461830 w 3006099"/>
                  <a:gd name="connsiteY96" fmla="*/ 2194012 h 3002738"/>
                  <a:gd name="connsiteX97" fmla="*/ 469790 w 3006099"/>
                  <a:gd name="connsiteY97" fmla="*/ 2207266 h 3002738"/>
                  <a:gd name="connsiteX98" fmla="*/ 491017 w 3006099"/>
                  <a:gd name="connsiteY98" fmla="*/ 2233775 h 3002738"/>
                  <a:gd name="connsiteX99" fmla="*/ 509591 w 3006099"/>
                  <a:gd name="connsiteY99" fmla="*/ 2260283 h 3002738"/>
                  <a:gd name="connsiteX100" fmla="*/ 517551 w 3006099"/>
                  <a:gd name="connsiteY100" fmla="*/ 2270887 h 3002738"/>
                  <a:gd name="connsiteX101" fmla="*/ 530818 w 3006099"/>
                  <a:gd name="connsiteY101" fmla="*/ 2286792 h 3002738"/>
                  <a:gd name="connsiteX102" fmla="*/ 565312 w 3006099"/>
                  <a:gd name="connsiteY102" fmla="*/ 2329206 h 3002738"/>
                  <a:gd name="connsiteX103" fmla="*/ 578579 w 3006099"/>
                  <a:gd name="connsiteY103" fmla="*/ 2342461 h 3002738"/>
                  <a:gd name="connsiteX104" fmla="*/ 591846 w 3006099"/>
                  <a:gd name="connsiteY104" fmla="*/ 2355715 h 3002738"/>
                  <a:gd name="connsiteX105" fmla="*/ 618380 w 3006099"/>
                  <a:gd name="connsiteY105" fmla="*/ 2384875 h 3002738"/>
                  <a:gd name="connsiteX106" fmla="*/ 682061 w 3006099"/>
                  <a:gd name="connsiteY106" fmla="*/ 2445845 h 3002738"/>
                  <a:gd name="connsiteX107" fmla="*/ 751049 w 3006099"/>
                  <a:gd name="connsiteY107" fmla="*/ 2501513 h 3002738"/>
                  <a:gd name="connsiteX108" fmla="*/ 785543 w 3006099"/>
                  <a:gd name="connsiteY108" fmla="*/ 2525371 h 3002738"/>
                  <a:gd name="connsiteX109" fmla="*/ 814730 w 3006099"/>
                  <a:gd name="connsiteY109" fmla="*/ 2543927 h 3002738"/>
                  <a:gd name="connsiteX110" fmla="*/ 859838 w 3006099"/>
                  <a:gd name="connsiteY110" fmla="*/ 2573087 h 3002738"/>
                  <a:gd name="connsiteX111" fmla="*/ 878412 w 3006099"/>
                  <a:gd name="connsiteY111" fmla="*/ 2583690 h 3002738"/>
                  <a:gd name="connsiteX112" fmla="*/ 875758 w 3006099"/>
                  <a:gd name="connsiteY112" fmla="*/ 2586341 h 3002738"/>
                  <a:gd name="connsiteX113" fmla="*/ 825344 w 3006099"/>
                  <a:gd name="connsiteY113" fmla="*/ 2615501 h 3002738"/>
                  <a:gd name="connsiteX114" fmla="*/ 774930 w 3006099"/>
                  <a:gd name="connsiteY114" fmla="*/ 2642010 h 3002738"/>
                  <a:gd name="connsiteX115" fmla="*/ 751049 w 3006099"/>
                  <a:gd name="connsiteY115" fmla="*/ 2679122 h 3002738"/>
                  <a:gd name="connsiteX116" fmla="*/ 751049 w 3006099"/>
                  <a:gd name="connsiteY116" fmla="*/ 2737441 h 3002738"/>
                  <a:gd name="connsiteX117" fmla="*/ 751049 w 3006099"/>
                  <a:gd name="connsiteY117" fmla="*/ 2798411 h 3002738"/>
                  <a:gd name="connsiteX118" fmla="*/ 751049 w 3006099"/>
                  <a:gd name="connsiteY118" fmla="*/ 2801062 h 3002738"/>
                  <a:gd name="connsiteX119" fmla="*/ 729822 w 3006099"/>
                  <a:gd name="connsiteY119" fmla="*/ 2790459 h 3002738"/>
                  <a:gd name="connsiteX120" fmla="*/ 674101 w 3006099"/>
                  <a:gd name="connsiteY120" fmla="*/ 2753346 h 3002738"/>
                  <a:gd name="connsiteX121" fmla="*/ 639607 w 3006099"/>
                  <a:gd name="connsiteY121" fmla="*/ 2729489 h 3002738"/>
                  <a:gd name="connsiteX122" fmla="*/ 599806 w 3006099"/>
                  <a:gd name="connsiteY122" fmla="*/ 2700329 h 3002738"/>
                  <a:gd name="connsiteX123" fmla="*/ 517551 w 3006099"/>
                  <a:gd name="connsiteY123" fmla="*/ 2634057 h 3002738"/>
                  <a:gd name="connsiteX124" fmla="*/ 440603 w 3006099"/>
                  <a:gd name="connsiteY124" fmla="*/ 2562483 h 3002738"/>
                  <a:gd name="connsiteX125" fmla="*/ 406108 w 3006099"/>
                  <a:gd name="connsiteY125" fmla="*/ 2528022 h 3002738"/>
                  <a:gd name="connsiteX126" fmla="*/ 390188 w 3006099"/>
                  <a:gd name="connsiteY126" fmla="*/ 2512117 h 3002738"/>
                  <a:gd name="connsiteX127" fmla="*/ 376921 w 3006099"/>
                  <a:gd name="connsiteY127" fmla="*/ 2496211 h 3002738"/>
                  <a:gd name="connsiteX128" fmla="*/ 334467 w 3006099"/>
                  <a:gd name="connsiteY128" fmla="*/ 2445845 h 3002738"/>
                  <a:gd name="connsiteX129" fmla="*/ 321200 w 3006099"/>
                  <a:gd name="connsiteY129" fmla="*/ 2427289 h 3002738"/>
                  <a:gd name="connsiteX130" fmla="*/ 307933 w 3006099"/>
                  <a:gd name="connsiteY130" fmla="*/ 2411383 h 3002738"/>
                  <a:gd name="connsiteX131" fmla="*/ 286706 w 3006099"/>
                  <a:gd name="connsiteY131" fmla="*/ 2382224 h 3002738"/>
                  <a:gd name="connsiteX132" fmla="*/ 262825 w 3006099"/>
                  <a:gd name="connsiteY132" fmla="*/ 2350413 h 3002738"/>
                  <a:gd name="connsiteX133" fmla="*/ 252212 w 3006099"/>
                  <a:gd name="connsiteY133" fmla="*/ 2334508 h 3002738"/>
                  <a:gd name="connsiteX134" fmla="*/ 249559 w 3006099"/>
                  <a:gd name="connsiteY134" fmla="*/ 2294745 h 3002738"/>
                  <a:gd name="connsiteX135" fmla="*/ 273439 w 3006099"/>
                  <a:gd name="connsiteY135" fmla="*/ 2249680 h 3002738"/>
                  <a:gd name="connsiteX136" fmla="*/ 297320 w 3006099"/>
                  <a:gd name="connsiteY136" fmla="*/ 2201964 h 3002738"/>
                  <a:gd name="connsiteX137" fmla="*/ 329160 w 3006099"/>
                  <a:gd name="connsiteY137" fmla="*/ 2183408 h 3002738"/>
                  <a:gd name="connsiteX138" fmla="*/ 379575 w 3006099"/>
                  <a:gd name="connsiteY138" fmla="*/ 2183408 h 3002738"/>
                  <a:gd name="connsiteX139" fmla="*/ 429989 w 3006099"/>
                  <a:gd name="connsiteY139" fmla="*/ 2180757 h 3002738"/>
                  <a:gd name="connsiteX140" fmla="*/ 2587051 w 3006099"/>
                  <a:gd name="connsiteY140" fmla="*/ 2127686 h 3002738"/>
                  <a:gd name="connsiteX141" fmla="*/ 2587051 w 3006099"/>
                  <a:gd name="connsiteY141" fmla="*/ 2130341 h 3002738"/>
                  <a:gd name="connsiteX142" fmla="*/ 2616211 w 3006099"/>
                  <a:gd name="connsiteY142" fmla="*/ 2180789 h 3002738"/>
                  <a:gd name="connsiteX143" fmla="*/ 2645371 w 3006099"/>
                  <a:gd name="connsiteY143" fmla="*/ 2231236 h 3002738"/>
                  <a:gd name="connsiteX144" fmla="*/ 2679832 w 3006099"/>
                  <a:gd name="connsiteY144" fmla="*/ 2252477 h 3002738"/>
                  <a:gd name="connsiteX145" fmla="*/ 2740802 w 3006099"/>
                  <a:gd name="connsiteY145" fmla="*/ 2255132 h 3002738"/>
                  <a:gd name="connsiteX146" fmla="*/ 2799121 w 3006099"/>
                  <a:gd name="connsiteY146" fmla="*/ 2252477 h 3002738"/>
                  <a:gd name="connsiteX147" fmla="*/ 2804423 w 3006099"/>
                  <a:gd name="connsiteY147" fmla="*/ 2252477 h 3002738"/>
                  <a:gd name="connsiteX148" fmla="*/ 2791169 w 3006099"/>
                  <a:gd name="connsiteY148" fmla="*/ 2273718 h 3002738"/>
                  <a:gd name="connsiteX149" fmla="*/ 2756707 w 3006099"/>
                  <a:gd name="connsiteY149" fmla="*/ 2329476 h 3002738"/>
                  <a:gd name="connsiteX150" fmla="*/ 2732850 w 3006099"/>
                  <a:gd name="connsiteY150" fmla="*/ 2363992 h 3002738"/>
                  <a:gd name="connsiteX151" fmla="*/ 2703690 w 3006099"/>
                  <a:gd name="connsiteY151" fmla="*/ 2403819 h 3002738"/>
                  <a:gd name="connsiteX152" fmla="*/ 2637418 w 3006099"/>
                  <a:gd name="connsiteY152" fmla="*/ 2486128 h 3002738"/>
                  <a:gd name="connsiteX153" fmla="*/ 2565844 w 3006099"/>
                  <a:gd name="connsiteY153" fmla="*/ 2563126 h 3002738"/>
                  <a:gd name="connsiteX154" fmla="*/ 2528732 w 3006099"/>
                  <a:gd name="connsiteY154" fmla="*/ 2597643 h 3002738"/>
                  <a:gd name="connsiteX155" fmla="*/ 2512826 w 3006099"/>
                  <a:gd name="connsiteY155" fmla="*/ 2613574 h 3002738"/>
                  <a:gd name="connsiteX156" fmla="*/ 2496921 w 3006099"/>
                  <a:gd name="connsiteY156" fmla="*/ 2626849 h 3002738"/>
                  <a:gd name="connsiteX157" fmla="*/ 2446554 w 3006099"/>
                  <a:gd name="connsiteY157" fmla="*/ 2669331 h 3002738"/>
                  <a:gd name="connsiteX158" fmla="*/ 2427998 w 3006099"/>
                  <a:gd name="connsiteY158" fmla="*/ 2685262 h 3002738"/>
                  <a:gd name="connsiteX159" fmla="*/ 2414744 w 3006099"/>
                  <a:gd name="connsiteY159" fmla="*/ 2695882 h 3002738"/>
                  <a:gd name="connsiteX160" fmla="*/ 2382933 w 3006099"/>
                  <a:gd name="connsiteY160" fmla="*/ 2719778 h 3002738"/>
                  <a:gd name="connsiteX161" fmla="*/ 2351123 w 3006099"/>
                  <a:gd name="connsiteY161" fmla="*/ 2741019 h 3002738"/>
                  <a:gd name="connsiteX162" fmla="*/ 2337868 w 3006099"/>
                  <a:gd name="connsiteY162" fmla="*/ 2751640 h 3002738"/>
                  <a:gd name="connsiteX163" fmla="*/ 2298105 w 3006099"/>
                  <a:gd name="connsiteY163" fmla="*/ 2754295 h 3002738"/>
                  <a:gd name="connsiteX164" fmla="*/ 2250390 w 3006099"/>
                  <a:gd name="connsiteY164" fmla="*/ 2733054 h 3002738"/>
                  <a:gd name="connsiteX165" fmla="*/ 2205325 w 3006099"/>
                  <a:gd name="connsiteY165" fmla="*/ 2706503 h 3002738"/>
                  <a:gd name="connsiteX166" fmla="*/ 2186769 w 3006099"/>
                  <a:gd name="connsiteY166" fmla="*/ 2674641 h 3002738"/>
                  <a:gd name="connsiteX167" fmla="*/ 2184118 w 3006099"/>
                  <a:gd name="connsiteY167" fmla="*/ 2624194 h 3002738"/>
                  <a:gd name="connsiteX168" fmla="*/ 2181467 w 3006099"/>
                  <a:gd name="connsiteY168" fmla="*/ 2573747 h 3002738"/>
                  <a:gd name="connsiteX169" fmla="*/ 2197372 w 3006099"/>
                  <a:gd name="connsiteY169" fmla="*/ 2541885 h 3002738"/>
                  <a:gd name="connsiteX170" fmla="*/ 2210626 w 3006099"/>
                  <a:gd name="connsiteY170" fmla="*/ 2533920 h 3002738"/>
                  <a:gd name="connsiteX171" fmla="*/ 2234484 w 3006099"/>
                  <a:gd name="connsiteY171" fmla="*/ 2515334 h 3002738"/>
                  <a:gd name="connsiteX172" fmla="*/ 2260993 w 3006099"/>
                  <a:gd name="connsiteY172" fmla="*/ 2496748 h 3002738"/>
                  <a:gd name="connsiteX173" fmla="*/ 2274247 w 3006099"/>
                  <a:gd name="connsiteY173" fmla="*/ 2486128 h 3002738"/>
                  <a:gd name="connsiteX174" fmla="*/ 2290153 w 3006099"/>
                  <a:gd name="connsiteY174" fmla="*/ 2472852 h 3002738"/>
                  <a:gd name="connsiteX175" fmla="*/ 2329916 w 3006099"/>
                  <a:gd name="connsiteY175" fmla="*/ 2438335 h 3002738"/>
                  <a:gd name="connsiteX176" fmla="*/ 2343170 w 3006099"/>
                  <a:gd name="connsiteY176" fmla="*/ 2427715 h 3002738"/>
                  <a:gd name="connsiteX177" fmla="*/ 2359075 w 3006099"/>
                  <a:gd name="connsiteY177" fmla="*/ 2414439 h 3002738"/>
                  <a:gd name="connsiteX178" fmla="*/ 2388235 w 3006099"/>
                  <a:gd name="connsiteY178" fmla="*/ 2385233 h 3002738"/>
                  <a:gd name="connsiteX179" fmla="*/ 2446554 w 3006099"/>
                  <a:gd name="connsiteY179" fmla="*/ 2321510 h 3002738"/>
                  <a:gd name="connsiteX180" fmla="*/ 2502223 w 3006099"/>
                  <a:gd name="connsiteY180" fmla="*/ 2252477 h 3002738"/>
                  <a:gd name="connsiteX181" fmla="*/ 2526081 w 3006099"/>
                  <a:gd name="connsiteY181" fmla="*/ 2220616 h 3002738"/>
                  <a:gd name="connsiteX182" fmla="*/ 2547288 w 3006099"/>
                  <a:gd name="connsiteY182" fmla="*/ 2191409 h 3002738"/>
                  <a:gd name="connsiteX183" fmla="*/ 2576447 w 3006099"/>
                  <a:gd name="connsiteY183" fmla="*/ 2143617 h 3002738"/>
                  <a:gd name="connsiteX184" fmla="*/ 2587051 w 3006099"/>
                  <a:gd name="connsiteY184" fmla="*/ 2127686 h 3002738"/>
                  <a:gd name="connsiteX185" fmla="*/ 2754579 w 3006099"/>
                  <a:gd name="connsiteY185" fmla="*/ 1501368 h 3002738"/>
                  <a:gd name="connsiteX186" fmla="*/ 2757227 w 3006099"/>
                  <a:gd name="connsiteY186" fmla="*/ 1504021 h 3002738"/>
                  <a:gd name="connsiteX187" fmla="*/ 2807531 w 3006099"/>
                  <a:gd name="connsiteY187" fmla="*/ 1530551 h 3002738"/>
                  <a:gd name="connsiteX188" fmla="*/ 2857835 w 3006099"/>
                  <a:gd name="connsiteY188" fmla="*/ 1562386 h 3002738"/>
                  <a:gd name="connsiteX189" fmla="*/ 2900196 w 3006099"/>
                  <a:gd name="connsiteY189" fmla="*/ 1565039 h 3002738"/>
                  <a:gd name="connsiteX190" fmla="*/ 2950500 w 3006099"/>
                  <a:gd name="connsiteY190" fmla="*/ 1535857 h 3002738"/>
                  <a:gd name="connsiteX191" fmla="*/ 3000804 w 3006099"/>
                  <a:gd name="connsiteY191" fmla="*/ 1504021 h 3002738"/>
                  <a:gd name="connsiteX192" fmla="*/ 3006099 w 3006099"/>
                  <a:gd name="connsiteY192" fmla="*/ 1501368 h 3002738"/>
                  <a:gd name="connsiteX193" fmla="*/ 3003452 w 3006099"/>
                  <a:gd name="connsiteY193" fmla="*/ 1525245 h 3002738"/>
                  <a:gd name="connsiteX194" fmla="*/ 3000804 w 3006099"/>
                  <a:gd name="connsiteY194" fmla="*/ 1591569 h 3002738"/>
                  <a:gd name="connsiteX195" fmla="*/ 2998156 w 3006099"/>
                  <a:gd name="connsiteY195" fmla="*/ 1634016 h 3002738"/>
                  <a:gd name="connsiteX196" fmla="*/ 2995509 w 3006099"/>
                  <a:gd name="connsiteY196" fmla="*/ 1657893 h 3002738"/>
                  <a:gd name="connsiteX197" fmla="*/ 2992861 w 3006099"/>
                  <a:gd name="connsiteY197" fmla="*/ 1681769 h 3002738"/>
                  <a:gd name="connsiteX198" fmla="*/ 2987566 w 3006099"/>
                  <a:gd name="connsiteY198" fmla="*/ 1734828 h 3002738"/>
                  <a:gd name="connsiteX199" fmla="*/ 2976976 w 3006099"/>
                  <a:gd name="connsiteY199" fmla="*/ 1787888 h 3002738"/>
                  <a:gd name="connsiteX200" fmla="*/ 2926672 w 3006099"/>
                  <a:gd name="connsiteY200" fmla="*/ 1978901 h 3002738"/>
                  <a:gd name="connsiteX201" fmla="*/ 2916081 w 3006099"/>
                  <a:gd name="connsiteY201" fmla="*/ 2013389 h 3002738"/>
                  <a:gd name="connsiteX202" fmla="*/ 2905491 w 3006099"/>
                  <a:gd name="connsiteY202" fmla="*/ 2039919 h 3002738"/>
                  <a:gd name="connsiteX203" fmla="*/ 2894901 w 3006099"/>
                  <a:gd name="connsiteY203" fmla="*/ 2063795 h 3002738"/>
                  <a:gd name="connsiteX204" fmla="*/ 2889606 w 3006099"/>
                  <a:gd name="connsiteY204" fmla="*/ 2079713 h 3002738"/>
                  <a:gd name="connsiteX205" fmla="*/ 2873720 w 3006099"/>
                  <a:gd name="connsiteY205" fmla="*/ 2114201 h 3002738"/>
                  <a:gd name="connsiteX206" fmla="*/ 2857835 w 3006099"/>
                  <a:gd name="connsiteY206" fmla="*/ 2151343 h 3002738"/>
                  <a:gd name="connsiteX207" fmla="*/ 2849892 w 3006099"/>
                  <a:gd name="connsiteY207" fmla="*/ 2167261 h 3002738"/>
                  <a:gd name="connsiteX208" fmla="*/ 2818121 w 3006099"/>
                  <a:gd name="connsiteY208" fmla="*/ 2188484 h 3002738"/>
                  <a:gd name="connsiteX209" fmla="*/ 2802235 w 3006099"/>
                  <a:gd name="connsiteY209" fmla="*/ 2191137 h 3002738"/>
                  <a:gd name="connsiteX210" fmla="*/ 2765169 w 3006099"/>
                  <a:gd name="connsiteY210" fmla="*/ 2193790 h 3002738"/>
                  <a:gd name="connsiteX211" fmla="*/ 2712218 w 3006099"/>
                  <a:gd name="connsiteY211" fmla="*/ 2193790 h 3002738"/>
                  <a:gd name="connsiteX212" fmla="*/ 2680447 w 3006099"/>
                  <a:gd name="connsiteY212" fmla="*/ 2175220 h 3002738"/>
                  <a:gd name="connsiteX213" fmla="*/ 2656618 w 3006099"/>
                  <a:gd name="connsiteY213" fmla="*/ 2132772 h 3002738"/>
                  <a:gd name="connsiteX214" fmla="*/ 2635438 w 3006099"/>
                  <a:gd name="connsiteY214" fmla="*/ 2103590 h 3002738"/>
                  <a:gd name="connsiteX215" fmla="*/ 2627495 w 3006099"/>
                  <a:gd name="connsiteY215" fmla="*/ 2090325 h 3002738"/>
                  <a:gd name="connsiteX216" fmla="*/ 2624847 w 3006099"/>
                  <a:gd name="connsiteY216" fmla="*/ 2055836 h 3002738"/>
                  <a:gd name="connsiteX217" fmla="*/ 2630143 w 3006099"/>
                  <a:gd name="connsiteY217" fmla="*/ 2042572 h 3002738"/>
                  <a:gd name="connsiteX218" fmla="*/ 2646028 w 3006099"/>
                  <a:gd name="connsiteY218" fmla="*/ 2013389 h 3002738"/>
                  <a:gd name="connsiteX219" fmla="*/ 2656618 w 3006099"/>
                  <a:gd name="connsiteY219" fmla="*/ 1981554 h 3002738"/>
                  <a:gd name="connsiteX220" fmla="*/ 2661914 w 3006099"/>
                  <a:gd name="connsiteY220" fmla="*/ 1968289 h 3002738"/>
                  <a:gd name="connsiteX221" fmla="*/ 2669856 w 3006099"/>
                  <a:gd name="connsiteY221" fmla="*/ 1949718 h 3002738"/>
                  <a:gd name="connsiteX222" fmla="*/ 2680447 w 3006099"/>
                  <a:gd name="connsiteY222" fmla="*/ 1928494 h 3002738"/>
                  <a:gd name="connsiteX223" fmla="*/ 2688389 w 3006099"/>
                  <a:gd name="connsiteY223" fmla="*/ 1899312 h 3002738"/>
                  <a:gd name="connsiteX224" fmla="*/ 2730751 w 3006099"/>
                  <a:gd name="connsiteY224" fmla="*/ 1740134 h 3002738"/>
                  <a:gd name="connsiteX225" fmla="*/ 2738693 w 3006099"/>
                  <a:gd name="connsiteY225" fmla="*/ 1695034 h 3002738"/>
                  <a:gd name="connsiteX226" fmla="*/ 2743989 w 3006099"/>
                  <a:gd name="connsiteY226" fmla="*/ 1652587 h 3002738"/>
                  <a:gd name="connsiteX227" fmla="*/ 2746636 w 3006099"/>
                  <a:gd name="connsiteY227" fmla="*/ 1631363 h 3002738"/>
                  <a:gd name="connsiteX228" fmla="*/ 2749284 w 3006099"/>
                  <a:gd name="connsiteY228" fmla="*/ 1612792 h 3002738"/>
                  <a:gd name="connsiteX229" fmla="*/ 2751931 w 3006099"/>
                  <a:gd name="connsiteY229" fmla="*/ 1575651 h 3002738"/>
                  <a:gd name="connsiteX230" fmla="*/ 2751931 w 3006099"/>
                  <a:gd name="connsiteY230" fmla="*/ 1522592 h 3002738"/>
                  <a:gd name="connsiteX231" fmla="*/ 2754579 w 3006099"/>
                  <a:gd name="connsiteY231" fmla="*/ 1501368 h 3002738"/>
                  <a:gd name="connsiteX232" fmla="*/ 128136 w 3006099"/>
                  <a:gd name="connsiteY232" fmla="*/ 1501117 h 3002738"/>
                  <a:gd name="connsiteX233" fmla="*/ 146719 w 3006099"/>
                  <a:gd name="connsiteY233" fmla="*/ 1507082 h 3002738"/>
                  <a:gd name="connsiteX234" fmla="*/ 191850 w 3006099"/>
                  <a:gd name="connsiteY234" fmla="*/ 1530942 h 3002738"/>
                  <a:gd name="connsiteX235" fmla="*/ 236981 w 3006099"/>
                  <a:gd name="connsiteY235" fmla="*/ 1554802 h 3002738"/>
                  <a:gd name="connsiteX236" fmla="*/ 250255 w 3006099"/>
                  <a:gd name="connsiteY236" fmla="*/ 1565407 h 3002738"/>
                  <a:gd name="connsiteX237" fmla="*/ 255564 w 3006099"/>
                  <a:gd name="connsiteY237" fmla="*/ 1581314 h 3002738"/>
                  <a:gd name="connsiteX238" fmla="*/ 260874 w 3006099"/>
                  <a:gd name="connsiteY238" fmla="*/ 1629034 h 3002738"/>
                  <a:gd name="connsiteX239" fmla="*/ 266183 w 3006099"/>
                  <a:gd name="connsiteY239" fmla="*/ 1676755 h 3002738"/>
                  <a:gd name="connsiteX240" fmla="*/ 266183 w 3006099"/>
                  <a:gd name="connsiteY240" fmla="*/ 1682057 h 3002738"/>
                  <a:gd name="connsiteX241" fmla="*/ 268838 w 3006099"/>
                  <a:gd name="connsiteY241" fmla="*/ 1697964 h 3002738"/>
                  <a:gd name="connsiteX242" fmla="*/ 276802 w 3006099"/>
                  <a:gd name="connsiteY242" fmla="*/ 1750987 h 3002738"/>
                  <a:gd name="connsiteX243" fmla="*/ 321933 w 3006099"/>
                  <a:gd name="connsiteY243" fmla="*/ 1910056 h 3002738"/>
                  <a:gd name="connsiteX244" fmla="*/ 329898 w 3006099"/>
                  <a:gd name="connsiteY244" fmla="*/ 1931265 h 3002738"/>
                  <a:gd name="connsiteX245" fmla="*/ 337862 w 3006099"/>
                  <a:gd name="connsiteY245" fmla="*/ 1949823 h 3002738"/>
                  <a:gd name="connsiteX246" fmla="*/ 353791 w 3006099"/>
                  <a:gd name="connsiteY246" fmla="*/ 1989590 h 3002738"/>
                  <a:gd name="connsiteX247" fmla="*/ 369719 w 3006099"/>
                  <a:gd name="connsiteY247" fmla="*/ 2026706 h 3002738"/>
                  <a:gd name="connsiteX248" fmla="*/ 377684 w 3006099"/>
                  <a:gd name="connsiteY248" fmla="*/ 2045264 h 3002738"/>
                  <a:gd name="connsiteX249" fmla="*/ 385648 w 3006099"/>
                  <a:gd name="connsiteY249" fmla="*/ 2061171 h 3002738"/>
                  <a:gd name="connsiteX250" fmla="*/ 409541 w 3006099"/>
                  <a:gd name="connsiteY250" fmla="*/ 2108891 h 3002738"/>
                  <a:gd name="connsiteX251" fmla="*/ 420160 w 3006099"/>
                  <a:gd name="connsiteY251" fmla="*/ 2127449 h 3002738"/>
                  <a:gd name="connsiteX252" fmla="*/ 417505 w 3006099"/>
                  <a:gd name="connsiteY252" fmla="*/ 2124798 h 3002738"/>
                  <a:gd name="connsiteX253" fmla="*/ 359100 w 3006099"/>
                  <a:gd name="connsiteY253" fmla="*/ 2127449 h 3002738"/>
                  <a:gd name="connsiteX254" fmla="*/ 319279 w 3006099"/>
                  <a:gd name="connsiteY254" fmla="*/ 2127449 h 3002738"/>
                  <a:gd name="connsiteX255" fmla="*/ 300695 w 3006099"/>
                  <a:gd name="connsiteY255" fmla="*/ 2124798 h 3002738"/>
                  <a:gd name="connsiteX256" fmla="*/ 263529 w 3006099"/>
                  <a:gd name="connsiteY256" fmla="*/ 2146007 h 3002738"/>
                  <a:gd name="connsiteX257" fmla="*/ 252910 w 3006099"/>
                  <a:gd name="connsiteY257" fmla="*/ 2161914 h 3002738"/>
                  <a:gd name="connsiteX258" fmla="*/ 231671 w 3006099"/>
                  <a:gd name="connsiteY258" fmla="*/ 2196379 h 3002738"/>
                  <a:gd name="connsiteX259" fmla="*/ 205124 w 3006099"/>
                  <a:gd name="connsiteY259" fmla="*/ 2249402 h 3002738"/>
                  <a:gd name="connsiteX260" fmla="*/ 202469 w 3006099"/>
                  <a:gd name="connsiteY260" fmla="*/ 2252053 h 3002738"/>
                  <a:gd name="connsiteX261" fmla="*/ 191850 w 3006099"/>
                  <a:gd name="connsiteY261" fmla="*/ 2230844 h 3002738"/>
                  <a:gd name="connsiteX262" fmla="*/ 159993 w 3006099"/>
                  <a:gd name="connsiteY262" fmla="*/ 2172519 h 3002738"/>
                  <a:gd name="connsiteX263" fmla="*/ 149374 w 3006099"/>
                  <a:gd name="connsiteY263" fmla="*/ 2153961 h 3002738"/>
                  <a:gd name="connsiteX264" fmla="*/ 141410 w 3006099"/>
                  <a:gd name="connsiteY264" fmla="*/ 2132752 h 3002738"/>
                  <a:gd name="connsiteX265" fmla="*/ 120171 w 3006099"/>
                  <a:gd name="connsiteY265" fmla="*/ 2090333 h 3002738"/>
                  <a:gd name="connsiteX266" fmla="*/ 101588 w 3006099"/>
                  <a:gd name="connsiteY266" fmla="*/ 2039962 h 3002738"/>
                  <a:gd name="connsiteX267" fmla="*/ 90969 w 3006099"/>
                  <a:gd name="connsiteY267" fmla="*/ 2016101 h 3002738"/>
                  <a:gd name="connsiteX268" fmla="*/ 83005 w 3006099"/>
                  <a:gd name="connsiteY268" fmla="*/ 1989590 h 3002738"/>
                  <a:gd name="connsiteX269" fmla="*/ 29909 w 3006099"/>
                  <a:gd name="connsiteY269" fmla="*/ 1798707 h 3002738"/>
                  <a:gd name="connsiteX270" fmla="*/ 19290 w 3006099"/>
                  <a:gd name="connsiteY270" fmla="*/ 1735080 h 3002738"/>
                  <a:gd name="connsiteX271" fmla="*/ 16636 w 3006099"/>
                  <a:gd name="connsiteY271" fmla="*/ 1716522 h 3002738"/>
                  <a:gd name="connsiteX272" fmla="*/ 16636 w 3006099"/>
                  <a:gd name="connsiteY272" fmla="*/ 1711220 h 3002738"/>
                  <a:gd name="connsiteX273" fmla="*/ 8671 w 3006099"/>
                  <a:gd name="connsiteY273" fmla="*/ 1655546 h 3002738"/>
                  <a:gd name="connsiteX274" fmla="*/ 6017 w 3006099"/>
                  <a:gd name="connsiteY274" fmla="*/ 1599872 h 3002738"/>
                  <a:gd name="connsiteX275" fmla="*/ 8671 w 3006099"/>
                  <a:gd name="connsiteY275" fmla="*/ 1578662 h 3002738"/>
                  <a:gd name="connsiteX276" fmla="*/ 21945 w 3006099"/>
                  <a:gd name="connsiteY276" fmla="*/ 1562756 h 3002738"/>
                  <a:gd name="connsiteX277" fmla="*/ 64421 w 3006099"/>
                  <a:gd name="connsiteY277" fmla="*/ 1533593 h 3002738"/>
                  <a:gd name="connsiteX278" fmla="*/ 109552 w 3006099"/>
                  <a:gd name="connsiteY278" fmla="*/ 1507082 h 3002738"/>
                  <a:gd name="connsiteX279" fmla="*/ 128136 w 3006099"/>
                  <a:gd name="connsiteY279" fmla="*/ 1501117 h 3002738"/>
                  <a:gd name="connsiteX280" fmla="*/ 241628 w 3006099"/>
                  <a:gd name="connsiteY280" fmla="*/ 808946 h 3002738"/>
                  <a:gd name="connsiteX281" fmla="*/ 292078 w 3006099"/>
                  <a:gd name="connsiteY281" fmla="*/ 808946 h 3002738"/>
                  <a:gd name="connsiteX282" fmla="*/ 323941 w 3006099"/>
                  <a:gd name="connsiteY282" fmla="*/ 827517 h 3002738"/>
                  <a:gd name="connsiteX283" fmla="*/ 350493 w 3006099"/>
                  <a:gd name="connsiteY283" fmla="*/ 869964 h 3002738"/>
                  <a:gd name="connsiteX284" fmla="*/ 369080 w 3006099"/>
                  <a:gd name="connsiteY284" fmla="*/ 899147 h 3002738"/>
                  <a:gd name="connsiteX285" fmla="*/ 379701 w 3006099"/>
                  <a:gd name="connsiteY285" fmla="*/ 912411 h 3002738"/>
                  <a:gd name="connsiteX286" fmla="*/ 382356 w 3006099"/>
                  <a:gd name="connsiteY286" fmla="*/ 946900 h 3002738"/>
                  <a:gd name="connsiteX287" fmla="*/ 374390 w 3006099"/>
                  <a:gd name="connsiteY287" fmla="*/ 960165 h 3002738"/>
                  <a:gd name="connsiteX288" fmla="*/ 361114 w 3006099"/>
                  <a:gd name="connsiteY288" fmla="*/ 989347 h 3002738"/>
                  <a:gd name="connsiteX289" fmla="*/ 347838 w 3006099"/>
                  <a:gd name="connsiteY289" fmla="*/ 1021183 h 3002738"/>
                  <a:gd name="connsiteX290" fmla="*/ 342527 w 3006099"/>
                  <a:gd name="connsiteY290" fmla="*/ 1034448 h 3002738"/>
                  <a:gd name="connsiteX291" fmla="*/ 334562 w 3006099"/>
                  <a:gd name="connsiteY291" fmla="*/ 1053018 h 3002738"/>
                  <a:gd name="connsiteX292" fmla="*/ 326596 w 3006099"/>
                  <a:gd name="connsiteY292" fmla="*/ 1074242 h 3002738"/>
                  <a:gd name="connsiteX293" fmla="*/ 318630 w 3006099"/>
                  <a:gd name="connsiteY293" fmla="*/ 1103424 h 3002738"/>
                  <a:gd name="connsiteX294" fmla="*/ 276146 w 3006099"/>
                  <a:gd name="connsiteY294" fmla="*/ 1262602 h 3002738"/>
                  <a:gd name="connsiteX295" fmla="*/ 268180 w 3006099"/>
                  <a:gd name="connsiteY295" fmla="*/ 1307702 h 3002738"/>
                  <a:gd name="connsiteX296" fmla="*/ 262870 w 3006099"/>
                  <a:gd name="connsiteY296" fmla="*/ 1350150 h 3002738"/>
                  <a:gd name="connsiteX297" fmla="*/ 260215 w 3006099"/>
                  <a:gd name="connsiteY297" fmla="*/ 1371373 h 3002738"/>
                  <a:gd name="connsiteX298" fmla="*/ 257559 w 3006099"/>
                  <a:gd name="connsiteY298" fmla="*/ 1389944 h 3002738"/>
                  <a:gd name="connsiteX299" fmla="*/ 254904 w 3006099"/>
                  <a:gd name="connsiteY299" fmla="*/ 1427085 h 3002738"/>
                  <a:gd name="connsiteX300" fmla="*/ 252249 w 3006099"/>
                  <a:gd name="connsiteY300" fmla="*/ 1480144 h 3002738"/>
                  <a:gd name="connsiteX301" fmla="*/ 252249 w 3006099"/>
                  <a:gd name="connsiteY301" fmla="*/ 1501368 h 3002738"/>
                  <a:gd name="connsiteX302" fmla="*/ 249594 w 3006099"/>
                  <a:gd name="connsiteY302" fmla="*/ 1498715 h 3002738"/>
                  <a:gd name="connsiteX303" fmla="*/ 199144 w 3006099"/>
                  <a:gd name="connsiteY303" fmla="*/ 1472186 h 3002738"/>
                  <a:gd name="connsiteX304" fmla="*/ 148694 w 3006099"/>
                  <a:gd name="connsiteY304" fmla="*/ 1440350 h 3002738"/>
                  <a:gd name="connsiteX305" fmla="*/ 106210 w 3006099"/>
                  <a:gd name="connsiteY305" fmla="*/ 1437697 h 3002738"/>
                  <a:gd name="connsiteX306" fmla="*/ 55760 w 3006099"/>
                  <a:gd name="connsiteY306" fmla="*/ 1466880 h 3002738"/>
                  <a:gd name="connsiteX307" fmla="*/ 5310 w 3006099"/>
                  <a:gd name="connsiteY307" fmla="*/ 1498715 h 3002738"/>
                  <a:gd name="connsiteX308" fmla="*/ 0 w 3006099"/>
                  <a:gd name="connsiteY308" fmla="*/ 1501368 h 3002738"/>
                  <a:gd name="connsiteX309" fmla="*/ 0 w 3006099"/>
                  <a:gd name="connsiteY309" fmla="*/ 1477492 h 3002738"/>
                  <a:gd name="connsiteX310" fmla="*/ 2655 w 3006099"/>
                  <a:gd name="connsiteY310" fmla="*/ 1411168 h 3002738"/>
                  <a:gd name="connsiteX311" fmla="*/ 7966 w 3006099"/>
                  <a:gd name="connsiteY311" fmla="*/ 1368720 h 3002738"/>
                  <a:gd name="connsiteX312" fmla="*/ 7966 w 3006099"/>
                  <a:gd name="connsiteY312" fmla="*/ 1344844 h 3002738"/>
                  <a:gd name="connsiteX313" fmla="*/ 13276 w 3006099"/>
                  <a:gd name="connsiteY313" fmla="*/ 1320967 h 3002738"/>
                  <a:gd name="connsiteX314" fmla="*/ 18587 w 3006099"/>
                  <a:gd name="connsiteY314" fmla="*/ 1267908 h 3002738"/>
                  <a:gd name="connsiteX315" fmla="*/ 29208 w 3006099"/>
                  <a:gd name="connsiteY315" fmla="*/ 1214849 h 3002738"/>
                  <a:gd name="connsiteX316" fmla="*/ 79657 w 3006099"/>
                  <a:gd name="connsiteY316" fmla="*/ 1023836 h 3002738"/>
                  <a:gd name="connsiteX317" fmla="*/ 90278 w 3006099"/>
                  <a:gd name="connsiteY317" fmla="*/ 989347 h 3002738"/>
                  <a:gd name="connsiteX318" fmla="*/ 100899 w 3006099"/>
                  <a:gd name="connsiteY318" fmla="*/ 962818 h 3002738"/>
                  <a:gd name="connsiteX319" fmla="*/ 108865 w 3006099"/>
                  <a:gd name="connsiteY319" fmla="*/ 938941 h 3002738"/>
                  <a:gd name="connsiteX320" fmla="*/ 116831 w 3006099"/>
                  <a:gd name="connsiteY320" fmla="*/ 923023 h 3002738"/>
                  <a:gd name="connsiteX321" fmla="*/ 132762 w 3006099"/>
                  <a:gd name="connsiteY321" fmla="*/ 888535 h 3002738"/>
                  <a:gd name="connsiteX322" fmla="*/ 148694 w 3006099"/>
                  <a:gd name="connsiteY322" fmla="*/ 851393 h 3002738"/>
                  <a:gd name="connsiteX323" fmla="*/ 156660 w 3006099"/>
                  <a:gd name="connsiteY323" fmla="*/ 835476 h 3002738"/>
                  <a:gd name="connsiteX324" fmla="*/ 188523 w 3006099"/>
                  <a:gd name="connsiteY324" fmla="*/ 811599 h 3002738"/>
                  <a:gd name="connsiteX325" fmla="*/ 204454 w 3006099"/>
                  <a:gd name="connsiteY325" fmla="*/ 811599 h 3002738"/>
                  <a:gd name="connsiteX326" fmla="*/ 241628 w 3006099"/>
                  <a:gd name="connsiteY326" fmla="*/ 808946 h 3002738"/>
                  <a:gd name="connsiteX327" fmla="*/ 2804968 w 3006099"/>
                  <a:gd name="connsiteY327" fmla="*/ 750684 h 3002738"/>
                  <a:gd name="connsiteX328" fmla="*/ 2815598 w 3006099"/>
                  <a:gd name="connsiteY328" fmla="*/ 771893 h 3002738"/>
                  <a:gd name="connsiteX329" fmla="*/ 2847487 w 3006099"/>
                  <a:gd name="connsiteY329" fmla="*/ 830218 h 3002738"/>
                  <a:gd name="connsiteX330" fmla="*/ 2855459 w 3006099"/>
                  <a:gd name="connsiteY330" fmla="*/ 848776 h 3002738"/>
                  <a:gd name="connsiteX331" fmla="*/ 2866089 w 3006099"/>
                  <a:gd name="connsiteY331" fmla="*/ 869986 h 3002738"/>
                  <a:gd name="connsiteX332" fmla="*/ 2884691 w 3006099"/>
                  <a:gd name="connsiteY332" fmla="*/ 912404 h 3002738"/>
                  <a:gd name="connsiteX333" fmla="*/ 2905950 w 3006099"/>
                  <a:gd name="connsiteY333" fmla="*/ 960125 h 3002738"/>
                  <a:gd name="connsiteX334" fmla="*/ 2913922 w 3006099"/>
                  <a:gd name="connsiteY334" fmla="*/ 986636 h 3002738"/>
                  <a:gd name="connsiteX335" fmla="*/ 2924552 w 3006099"/>
                  <a:gd name="connsiteY335" fmla="*/ 1010496 h 3002738"/>
                  <a:gd name="connsiteX336" fmla="*/ 2975043 w 3006099"/>
                  <a:gd name="connsiteY336" fmla="*/ 1201379 h 3002738"/>
                  <a:gd name="connsiteX337" fmla="*/ 2988330 w 3006099"/>
                  <a:gd name="connsiteY337" fmla="*/ 1267657 h 3002738"/>
                  <a:gd name="connsiteX338" fmla="*/ 2990988 w 3006099"/>
                  <a:gd name="connsiteY338" fmla="*/ 1283564 h 3002738"/>
                  <a:gd name="connsiteX339" fmla="*/ 2990988 w 3006099"/>
                  <a:gd name="connsiteY339" fmla="*/ 1291518 h 3002738"/>
                  <a:gd name="connsiteX340" fmla="*/ 2998960 w 3006099"/>
                  <a:gd name="connsiteY340" fmla="*/ 1347192 h 3002738"/>
                  <a:gd name="connsiteX341" fmla="*/ 3001617 w 3006099"/>
                  <a:gd name="connsiteY341" fmla="*/ 1402866 h 3002738"/>
                  <a:gd name="connsiteX342" fmla="*/ 2998960 w 3006099"/>
                  <a:gd name="connsiteY342" fmla="*/ 1424075 h 3002738"/>
                  <a:gd name="connsiteX343" fmla="*/ 2985673 w 3006099"/>
                  <a:gd name="connsiteY343" fmla="*/ 1439982 h 3002738"/>
                  <a:gd name="connsiteX344" fmla="*/ 2943154 w 3006099"/>
                  <a:gd name="connsiteY344" fmla="*/ 1469144 h 3002738"/>
                  <a:gd name="connsiteX345" fmla="*/ 2897978 w 3006099"/>
                  <a:gd name="connsiteY345" fmla="*/ 1495656 h 3002738"/>
                  <a:gd name="connsiteX346" fmla="*/ 2860774 w 3006099"/>
                  <a:gd name="connsiteY346" fmla="*/ 1495656 h 3002738"/>
                  <a:gd name="connsiteX347" fmla="*/ 2815598 w 3006099"/>
                  <a:gd name="connsiteY347" fmla="*/ 1471795 h 3002738"/>
                  <a:gd name="connsiteX348" fmla="*/ 2770422 w 3006099"/>
                  <a:gd name="connsiteY348" fmla="*/ 1447935 h 3002738"/>
                  <a:gd name="connsiteX349" fmla="*/ 2757135 w 3006099"/>
                  <a:gd name="connsiteY349" fmla="*/ 1437331 h 3002738"/>
                  <a:gd name="connsiteX350" fmla="*/ 2751820 w 3006099"/>
                  <a:gd name="connsiteY350" fmla="*/ 1418773 h 3002738"/>
                  <a:gd name="connsiteX351" fmla="*/ 2746505 w 3006099"/>
                  <a:gd name="connsiteY351" fmla="*/ 1373703 h 3002738"/>
                  <a:gd name="connsiteX352" fmla="*/ 2741190 w 3006099"/>
                  <a:gd name="connsiteY352" fmla="*/ 1325982 h 3002738"/>
                  <a:gd name="connsiteX353" fmla="*/ 2741190 w 3006099"/>
                  <a:gd name="connsiteY353" fmla="*/ 1320680 h 3002738"/>
                  <a:gd name="connsiteX354" fmla="*/ 2738533 w 3006099"/>
                  <a:gd name="connsiteY354" fmla="*/ 1304773 h 3002738"/>
                  <a:gd name="connsiteX355" fmla="*/ 2727903 w 3006099"/>
                  <a:gd name="connsiteY355" fmla="*/ 1251750 h 3002738"/>
                  <a:gd name="connsiteX356" fmla="*/ 2685385 w 3006099"/>
                  <a:gd name="connsiteY356" fmla="*/ 1092682 h 3002738"/>
                  <a:gd name="connsiteX357" fmla="*/ 2677412 w 3006099"/>
                  <a:gd name="connsiteY357" fmla="*/ 1071473 h 3002738"/>
                  <a:gd name="connsiteX358" fmla="*/ 2669440 w 3006099"/>
                  <a:gd name="connsiteY358" fmla="*/ 1052915 h 3002738"/>
                  <a:gd name="connsiteX359" fmla="*/ 2653496 w 3006099"/>
                  <a:gd name="connsiteY359" fmla="*/ 1010496 h 3002738"/>
                  <a:gd name="connsiteX360" fmla="*/ 2637551 w 3006099"/>
                  <a:gd name="connsiteY360" fmla="*/ 976031 h 3002738"/>
                  <a:gd name="connsiteX361" fmla="*/ 2629579 w 3006099"/>
                  <a:gd name="connsiteY361" fmla="*/ 957473 h 3002738"/>
                  <a:gd name="connsiteX362" fmla="*/ 2621607 w 3006099"/>
                  <a:gd name="connsiteY362" fmla="*/ 941567 h 3002738"/>
                  <a:gd name="connsiteX363" fmla="*/ 2595032 w 3006099"/>
                  <a:gd name="connsiteY363" fmla="*/ 893846 h 3002738"/>
                  <a:gd name="connsiteX364" fmla="*/ 2587060 w 3006099"/>
                  <a:gd name="connsiteY364" fmla="*/ 875288 h 3002738"/>
                  <a:gd name="connsiteX365" fmla="*/ 2589718 w 3006099"/>
                  <a:gd name="connsiteY365" fmla="*/ 875288 h 3002738"/>
                  <a:gd name="connsiteX366" fmla="*/ 2648181 w 3006099"/>
                  <a:gd name="connsiteY366" fmla="*/ 875288 h 3002738"/>
                  <a:gd name="connsiteX367" fmla="*/ 2688042 w 3006099"/>
                  <a:gd name="connsiteY367" fmla="*/ 875288 h 3002738"/>
                  <a:gd name="connsiteX368" fmla="*/ 2706644 w 3006099"/>
                  <a:gd name="connsiteY368" fmla="*/ 877939 h 3002738"/>
                  <a:gd name="connsiteX369" fmla="*/ 2743848 w 3006099"/>
                  <a:gd name="connsiteY369" fmla="*/ 856730 h 3002738"/>
                  <a:gd name="connsiteX370" fmla="*/ 2754477 w 3006099"/>
                  <a:gd name="connsiteY370" fmla="*/ 840823 h 3002738"/>
                  <a:gd name="connsiteX371" fmla="*/ 2773079 w 3006099"/>
                  <a:gd name="connsiteY371" fmla="*/ 806358 h 3002738"/>
                  <a:gd name="connsiteX372" fmla="*/ 2802311 w 3006099"/>
                  <a:gd name="connsiteY372" fmla="*/ 753335 h 3002738"/>
                  <a:gd name="connsiteX373" fmla="*/ 2804968 w 3006099"/>
                  <a:gd name="connsiteY373" fmla="*/ 750684 h 3002738"/>
                  <a:gd name="connsiteX374" fmla="*/ 688987 w 3006099"/>
                  <a:gd name="connsiteY374" fmla="*/ 245908 h 3002738"/>
                  <a:gd name="connsiteX375" fmla="*/ 708904 w 3006099"/>
                  <a:gd name="connsiteY375" fmla="*/ 249553 h 3002738"/>
                  <a:gd name="connsiteX376" fmla="*/ 756706 w 3006099"/>
                  <a:gd name="connsiteY376" fmla="*/ 270756 h 3002738"/>
                  <a:gd name="connsiteX377" fmla="*/ 801852 w 3006099"/>
                  <a:gd name="connsiteY377" fmla="*/ 297260 h 3002738"/>
                  <a:gd name="connsiteX378" fmla="*/ 820441 w 3006099"/>
                  <a:gd name="connsiteY378" fmla="*/ 329065 h 3002738"/>
                  <a:gd name="connsiteX379" fmla="*/ 820441 w 3006099"/>
                  <a:gd name="connsiteY379" fmla="*/ 379423 h 3002738"/>
                  <a:gd name="connsiteX380" fmla="*/ 825753 w 3006099"/>
                  <a:gd name="connsiteY380" fmla="*/ 429781 h 3002738"/>
                  <a:gd name="connsiteX381" fmla="*/ 809819 w 3006099"/>
                  <a:gd name="connsiteY381" fmla="*/ 461586 h 3002738"/>
                  <a:gd name="connsiteX382" fmla="*/ 796541 w 3006099"/>
                  <a:gd name="connsiteY382" fmla="*/ 469537 h 3002738"/>
                  <a:gd name="connsiteX383" fmla="*/ 769984 w 3006099"/>
                  <a:gd name="connsiteY383" fmla="*/ 488090 h 3002738"/>
                  <a:gd name="connsiteX384" fmla="*/ 746083 w 3006099"/>
                  <a:gd name="connsiteY384" fmla="*/ 506643 h 3002738"/>
                  <a:gd name="connsiteX385" fmla="*/ 732805 w 3006099"/>
                  <a:gd name="connsiteY385" fmla="*/ 517245 h 3002738"/>
                  <a:gd name="connsiteX386" fmla="*/ 716871 w 3006099"/>
                  <a:gd name="connsiteY386" fmla="*/ 530497 h 3002738"/>
                  <a:gd name="connsiteX387" fmla="*/ 674381 w 3006099"/>
                  <a:gd name="connsiteY387" fmla="*/ 564952 h 3002738"/>
                  <a:gd name="connsiteX388" fmla="*/ 661103 w 3006099"/>
                  <a:gd name="connsiteY388" fmla="*/ 575554 h 3002738"/>
                  <a:gd name="connsiteX389" fmla="*/ 647824 w 3006099"/>
                  <a:gd name="connsiteY389" fmla="*/ 588806 h 3002738"/>
                  <a:gd name="connsiteX390" fmla="*/ 618612 w 3006099"/>
                  <a:gd name="connsiteY390" fmla="*/ 617961 h 3002738"/>
                  <a:gd name="connsiteX391" fmla="*/ 560188 w 3006099"/>
                  <a:gd name="connsiteY391" fmla="*/ 681570 h 3002738"/>
                  <a:gd name="connsiteX392" fmla="*/ 504420 w 3006099"/>
                  <a:gd name="connsiteY392" fmla="*/ 750481 h 3002738"/>
                  <a:gd name="connsiteX393" fmla="*/ 480519 w 3006099"/>
                  <a:gd name="connsiteY393" fmla="*/ 782287 h 3002738"/>
                  <a:gd name="connsiteX394" fmla="*/ 459273 w 3006099"/>
                  <a:gd name="connsiteY394" fmla="*/ 811441 h 3002738"/>
                  <a:gd name="connsiteX395" fmla="*/ 430061 w 3006099"/>
                  <a:gd name="connsiteY395" fmla="*/ 859149 h 3002738"/>
                  <a:gd name="connsiteX396" fmla="*/ 419439 w 3006099"/>
                  <a:gd name="connsiteY396" fmla="*/ 875051 h 3002738"/>
                  <a:gd name="connsiteX397" fmla="*/ 419439 w 3006099"/>
                  <a:gd name="connsiteY397" fmla="*/ 872401 h 3002738"/>
                  <a:gd name="connsiteX398" fmla="*/ 387571 w 3006099"/>
                  <a:gd name="connsiteY398" fmla="*/ 822043 h 3002738"/>
                  <a:gd name="connsiteX399" fmla="*/ 361015 w 3006099"/>
                  <a:gd name="connsiteY399" fmla="*/ 771685 h 3002738"/>
                  <a:gd name="connsiteX400" fmla="*/ 326491 w 3006099"/>
                  <a:gd name="connsiteY400" fmla="*/ 747831 h 3002738"/>
                  <a:gd name="connsiteX401" fmla="*/ 265411 w 3006099"/>
                  <a:gd name="connsiteY401" fmla="*/ 747831 h 3002738"/>
                  <a:gd name="connsiteX402" fmla="*/ 206987 w 3006099"/>
                  <a:gd name="connsiteY402" fmla="*/ 750481 h 3002738"/>
                  <a:gd name="connsiteX403" fmla="*/ 201676 w 3006099"/>
                  <a:gd name="connsiteY403" fmla="*/ 750481 h 3002738"/>
                  <a:gd name="connsiteX404" fmla="*/ 214954 w 3006099"/>
                  <a:gd name="connsiteY404" fmla="*/ 729278 h 3002738"/>
                  <a:gd name="connsiteX405" fmla="*/ 249477 w 3006099"/>
                  <a:gd name="connsiteY405" fmla="*/ 673619 h 3002738"/>
                  <a:gd name="connsiteX406" fmla="*/ 273378 w 3006099"/>
                  <a:gd name="connsiteY406" fmla="*/ 639164 h 3002738"/>
                  <a:gd name="connsiteX407" fmla="*/ 302590 w 3006099"/>
                  <a:gd name="connsiteY407" fmla="*/ 599408 h 3002738"/>
                  <a:gd name="connsiteX408" fmla="*/ 368982 w 3006099"/>
                  <a:gd name="connsiteY408" fmla="*/ 517245 h 3002738"/>
                  <a:gd name="connsiteX409" fmla="*/ 440684 w 3006099"/>
                  <a:gd name="connsiteY409" fmla="*/ 440383 h 3002738"/>
                  <a:gd name="connsiteX410" fmla="*/ 475207 w 3006099"/>
                  <a:gd name="connsiteY410" fmla="*/ 405927 h 3002738"/>
                  <a:gd name="connsiteX411" fmla="*/ 493797 w 3006099"/>
                  <a:gd name="connsiteY411" fmla="*/ 390025 h 3002738"/>
                  <a:gd name="connsiteX412" fmla="*/ 509731 w 3006099"/>
                  <a:gd name="connsiteY412" fmla="*/ 376773 h 3002738"/>
                  <a:gd name="connsiteX413" fmla="*/ 557532 w 3006099"/>
                  <a:gd name="connsiteY413" fmla="*/ 334366 h 3002738"/>
                  <a:gd name="connsiteX414" fmla="*/ 578778 w 3006099"/>
                  <a:gd name="connsiteY414" fmla="*/ 318464 h 3002738"/>
                  <a:gd name="connsiteX415" fmla="*/ 592056 w 3006099"/>
                  <a:gd name="connsiteY415" fmla="*/ 307862 h 3002738"/>
                  <a:gd name="connsiteX416" fmla="*/ 623924 w 3006099"/>
                  <a:gd name="connsiteY416" fmla="*/ 284008 h 3002738"/>
                  <a:gd name="connsiteX417" fmla="*/ 655791 w 3006099"/>
                  <a:gd name="connsiteY417" fmla="*/ 262805 h 3002738"/>
                  <a:gd name="connsiteX418" fmla="*/ 669070 w 3006099"/>
                  <a:gd name="connsiteY418" fmla="*/ 252203 h 3002738"/>
                  <a:gd name="connsiteX419" fmla="*/ 688987 w 3006099"/>
                  <a:gd name="connsiteY419" fmla="*/ 245908 h 3002738"/>
                  <a:gd name="connsiteX420" fmla="*/ 2253515 w 3006099"/>
                  <a:gd name="connsiteY420" fmla="*/ 201676 h 3002738"/>
                  <a:gd name="connsiteX421" fmla="*/ 2277396 w 3006099"/>
                  <a:gd name="connsiteY421" fmla="*/ 212286 h 3002738"/>
                  <a:gd name="connsiteX422" fmla="*/ 2330463 w 3006099"/>
                  <a:gd name="connsiteY422" fmla="*/ 249423 h 3002738"/>
                  <a:gd name="connsiteX423" fmla="*/ 2367611 w 3006099"/>
                  <a:gd name="connsiteY423" fmla="*/ 273297 h 3002738"/>
                  <a:gd name="connsiteX424" fmla="*/ 2407412 w 3006099"/>
                  <a:gd name="connsiteY424" fmla="*/ 302476 h 3002738"/>
                  <a:gd name="connsiteX425" fmla="*/ 2489667 w 3006099"/>
                  <a:gd name="connsiteY425" fmla="*/ 368791 h 3002738"/>
                  <a:gd name="connsiteX426" fmla="*/ 2566615 w 3006099"/>
                  <a:gd name="connsiteY426" fmla="*/ 440412 h 3002738"/>
                  <a:gd name="connsiteX427" fmla="*/ 2598456 w 3006099"/>
                  <a:gd name="connsiteY427" fmla="*/ 474897 h 3002738"/>
                  <a:gd name="connsiteX428" fmla="*/ 2614376 w 3006099"/>
                  <a:gd name="connsiteY428" fmla="*/ 490812 h 3002738"/>
                  <a:gd name="connsiteX429" fmla="*/ 2630297 w 3006099"/>
                  <a:gd name="connsiteY429" fmla="*/ 506728 h 3002738"/>
                  <a:gd name="connsiteX430" fmla="*/ 2670098 w 3006099"/>
                  <a:gd name="connsiteY430" fmla="*/ 557128 h 3002738"/>
                  <a:gd name="connsiteX431" fmla="*/ 2686018 w 3006099"/>
                  <a:gd name="connsiteY431" fmla="*/ 575696 h 3002738"/>
                  <a:gd name="connsiteX432" fmla="*/ 2696631 w 3006099"/>
                  <a:gd name="connsiteY432" fmla="*/ 588960 h 3002738"/>
                  <a:gd name="connsiteX433" fmla="*/ 2720512 w 3006099"/>
                  <a:gd name="connsiteY433" fmla="*/ 620791 h 3002738"/>
                  <a:gd name="connsiteX434" fmla="*/ 2744392 w 3006099"/>
                  <a:gd name="connsiteY434" fmla="*/ 652623 h 3002738"/>
                  <a:gd name="connsiteX435" fmla="*/ 2752353 w 3006099"/>
                  <a:gd name="connsiteY435" fmla="*/ 668538 h 3002738"/>
                  <a:gd name="connsiteX436" fmla="*/ 2757659 w 3006099"/>
                  <a:gd name="connsiteY436" fmla="*/ 708328 h 3002738"/>
                  <a:gd name="connsiteX437" fmla="*/ 2733779 w 3006099"/>
                  <a:gd name="connsiteY437" fmla="*/ 753423 h 3002738"/>
                  <a:gd name="connsiteX438" fmla="*/ 2709898 w 3006099"/>
                  <a:gd name="connsiteY438" fmla="*/ 801170 h 3002738"/>
                  <a:gd name="connsiteX439" fmla="*/ 2678058 w 3006099"/>
                  <a:gd name="connsiteY439" fmla="*/ 819739 h 3002738"/>
                  <a:gd name="connsiteX440" fmla="*/ 2627643 w 3006099"/>
                  <a:gd name="connsiteY440" fmla="*/ 819739 h 3002738"/>
                  <a:gd name="connsiteX441" fmla="*/ 2574575 w 3006099"/>
                  <a:gd name="connsiteY441" fmla="*/ 822391 h 3002738"/>
                  <a:gd name="connsiteX442" fmla="*/ 2542734 w 3006099"/>
                  <a:gd name="connsiteY442" fmla="*/ 806475 h 3002738"/>
                  <a:gd name="connsiteX443" fmla="*/ 2534774 w 3006099"/>
                  <a:gd name="connsiteY443" fmla="*/ 795865 h 3002738"/>
                  <a:gd name="connsiteX444" fmla="*/ 2516201 w 3006099"/>
                  <a:gd name="connsiteY444" fmla="*/ 769339 h 3002738"/>
                  <a:gd name="connsiteX445" fmla="*/ 2497627 w 3006099"/>
                  <a:gd name="connsiteY445" fmla="*/ 742812 h 3002738"/>
                  <a:gd name="connsiteX446" fmla="*/ 2489667 w 3006099"/>
                  <a:gd name="connsiteY446" fmla="*/ 732201 h 3002738"/>
                  <a:gd name="connsiteX447" fmla="*/ 2476400 w 3006099"/>
                  <a:gd name="connsiteY447" fmla="*/ 716286 h 3002738"/>
                  <a:gd name="connsiteX448" fmla="*/ 2439252 w 3006099"/>
                  <a:gd name="connsiteY448" fmla="*/ 673844 h 3002738"/>
                  <a:gd name="connsiteX449" fmla="*/ 2428639 w 3006099"/>
                  <a:gd name="connsiteY449" fmla="*/ 660581 h 3002738"/>
                  <a:gd name="connsiteX450" fmla="*/ 2415372 w 3006099"/>
                  <a:gd name="connsiteY450" fmla="*/ 647317 h 3002738"/>
                  <a:gd name="connsiteX451" fmla="*/ 2388838 w 3006099"/>
                  <a:gd name="connsiteY451" fmla="*/ 618138 h 3002738"/>
                  <a:gd name="connsiteX452" fmla="*/ 2322503 w 3006099"/>
                  <a:gd name="connsiteY452" fmla="*/ 557128 h 3002738"/>
                  <a:gd name="connsiteX453" fmla="*/ 2256168 w 3006099"/>
                  <a:gd name="connsiteY453" fmla="*/ 501423 h 3002738"/>
                  <a:gd name="connsiteX454" fmla="*/ 2221674 w 3006099"/>
                  <a:gd name="connsiteY454" fmla="*/ 477549 h 3002738"/>
                  <a:gd name="connsiteX455" fmla="*/ 2192487 w 3006099"/>
                  <a:gd name="connsiteY455" fmla="*/ 458981 h 3002738"/>
                  <a:gd name="connsiteX456" fmla="*/ 2147379 w 3006099"/>
                  <a:gd name="connsiteY456" fmla="*/ 429802 h 3002738"/>
                  <a:gd name="connsiteX457" fmla="*/ 2128806 w 3006099"/>
                  <a:gd name="connsiteY457" fmla="*/ 419191 h 3002738"/>
                  <a:gd name="connsiteX458" fmla="*/ 2131459 w 3006099"/>
                  <a:gd name="connsiteY458" fmla="*/ 416539 h 3002738"/>
                  <a:gd name="connsiteX459" fmla="*/ 2181874 w 3006099"/>
                  <a:gd name="connsiteY459" fmla="*/ 387360 h 3002738"/>
                  <a:gd name="connsiteX460" fmla="*/ 2232288 w 3006099"/>
                  <a:gd name="connsiteY460" fmla="*/ 360834 h 3002738"/>
                  <a:gd name="connsiteX461" fmla="*/ 2256168 w 3006099"/>
                  <a:gd name="connsiteY461" fmla="*/ 323697 h 3002738"/>
                  <a:gd name="connsiteX462" fmla="*/ 2256168 w 3006099"/>
                  <a:gd name="connsiteY462" fmla="*/ 265339 h 3002738"/>
                  <a:gd name="connsiteX463" fmla="*/ 2256168 w 3006099"/>
                  <a:gd name="connsiteY463" fmla="*/ 204329 h 3002738"/>
                  <a:gd name="connsiteX464" fmla="*/ 2253515 w 3006099"/>
                  <a:gd name="connsiteY464" fmla="*/ 201676 h 3002738"/>
                  <a:gd name="connsiteX465" fmla="*/ 1406637 w 3006099"/>
                  <a:gd name="connsiteY465" fmla="*/ 2241 h 3002738"/>
                  <a:gd name="connsiteX466" fmla="*/ 1427847 w 3006099"/>
                  <a:gd name="connsiteY466" fmla="*/ 7550 h 3002738"/>
                  <a:gd name="connsiteX467" fmla="*/ 1443753 w 3006099"/>
                  <a:gd name="connsiteY467" fmla="*/ 18169 h 3002738"/>
                  <a:gd name="connsiteX468" fmla="*/ 1470265 w 3006099"/>
                  <a:gd name="connsiteY468" fmla="*/ 63300 h 3002738"/>
                  <a:gd name="connsiteX469" fmla="*/ 1499427 w 3006099"/>
                  <a:gd name="connsiteY469" fmla="*/ 105777 h 3002738"/>
                  <a:gd name="connsiteX470" fmla="*/ 1499427 w 3006099"/>
                  <a:gd name="connsiteY470" fmla="*/ 142943 h 3002738"/>
                  <a:gd name="connsiteX471" fmla="*/ 1472916 w 3006099"/>
                  <a:gd name="connsiteY471" fmla="*/ 188074 h 3002738"/>
                  <a:gd name="connsiteX472" fmla="*/ 1451707 w 3006099"/>
                  <a:gd name="connsiteY472" fmla="*/ 233205 h 3002738"/>
                  <a:gd name="connsiteX473" fmla="*/ 1438451 w 3006099"/>
                  <a:gd name="connsiteY473" fmla="*/ 246479 h 3002738"/>
                  <a:gd name="connsiteX474" fmla="*/ 1422544 w 3006099"/>
                  <a:gd name="connsiteY474" fmla="*/ 254443 h 3002738"/>
                  <a:gd name="connsiteX475" fmla="*/ 1374824 w 3006099"/>
                  <a:gd name="connsiteY475" fmla="*/ 257098 h 3002738"/>
                  <a:gd name="connsiteX476" fmla="*/ 1327103 w 3006099"/>
                  <a:gd name="connsiteY476" fmla="*/ 262408 h 3002738"/>
                  <a:gd name="connsiteX477" fmla="*/ 1321801 w 3006099"/>
                  <a:gd name="connsiteY477" fmla="*/ 265063 h 3002738"/>
                  <a:gd name="connsiteX478" fmla="*/ 1308545 w 3006099"/>
                  <a:gd name="connsiteY478" fmla="*/ 265063 h 3002738"/>
                  <a:gd name="connsiteX479" fmla="*/ 1255522 w 3006099"/>
                  <a:gd name="connsiteY479" fmla="*/ 275682 h 3002738"/>
                  <a:gd name="connsiteX480" fmla="*/ 1096454 w 3006099"/>
                  <a:gd name="connsiteY480" fmla="*/ 318158 h 3002738"/>
                  <a:gd name="connsiteX481" fmla="*/ 1075244 w 3006099"/>
                  <a:gd name="connsiteY481" fmla="*/ 326122 h 3002738"/>
                  <a:gd name="connsiteX482" fmla="*/ 1054035 w 3006099"/>
                  <a:gd name="connsiteY482" fmla="*/ 334086 h 3002738"/>
                  <a:gd name="connsiteX483" fmla="*/ 1014268 w 3006099"/>
                  <a:gd name="connsiteY483" fmla="*/ 350015 h 3002738"/>
                  <a:gd name="connsiteX484" fmla="*/ 977152 w 3006099"/>
                  <a:gd name="connsiteY484" fmla="*/ 365944 h 3002738"/>
                  <a:gd name="connsiteX485" fmla="*/ 961245 w 3006099"/>
                  <a:gd name="connsiteY485" fmla="*/ 373908 h 3002738"/>
                  <a:gd name="connsiteX486" fmla="*/ 945338 w 3006099"/>
                  <a:gd name="connsiteY486" fmla="*/ 381872 h 3002738"/>
                  <a:gd name="connsiteX487" fmla="*/ 897618 w 3006099"/>
                  <a:gd name="connsiteY487" fmla="*/ 408420 h 3002738"/>
                  <a:gd name="connsiteX488" fmla="*/ 879060 w 3006099"/>
                  <a:gd name="connsiteY488" fmla="*/ 419039 h 3002738"/>
                  <a:gd name="connsiteX489" fmla="*/ 879060 w 3006099"/>
                  <a:gd name="connsiteY489" fmla="*/ 413729 h 3002738"/>
                  <a:gd name="connsiteX490" fmla="*/ 879060 w 3006099"/>
                  <a:gd name="connsiteY490" fmla="*/ 357979 h 3002738"/>
                  <a:gd name="connsiteX491" fmla="*/ 879060 w 3006099"/>
                  <a:gd name="connsiteY491" fmla="*/ 318158 h 3002738"/>
                  <a:gd name="connsiteX492" fmla="*/ 879060 w 3006099"/>
                  <a:gd name="connsiteY492" fmla="*/ 299574 h 3002738"/>
                  <a:gd name="connsiteX493" fmla="*/ 860502 w 3006099"/>
                  <a:gd name="connsiteY493" fmla="*/ 262408 h 3002738"/>
                  <a:gd name="connsiteX494" fmla="*/ 844595 w 3006099"/>
                  <a:gd name="connsiteY494" fmla="*/ 251789 h 3002738"/>
                  <a:gd name="connsiteX495" fmla="*/ 807479 w 3006099"/>
                  <a:gd name="connsiteY495" fmla="*/ 230551 h 3002738"/>
                  <a:gd name="connsiteX496" fmla="*/ 757107 w 3006099"/>
                  <a:gd name="connsiteY496" fmla="*/ 201348 h 3002738"/>
                  <a:gd name="connsiteX497" fmla="*/ 751805 w 3006099"/>
                  <a:gd name="connsiteY497" fmla="*/ 201348 h 3002738"/>
                  <a:gd name="connsiteX498" fmla="*/ 773014 w 3006099"/>
                  <a:gd name="connsiteY498" fmla="*/ 188074 h 3002738"/>
                  <a:gd name="connsiteX499" fmla="*/ 831339 w 3006099"/>
                  <a:gd name="connsiteY499" fmla="*/ 158872 h 3002738"/>
                  <a:gd name="connsiteX500" fmla="*/ 849897 w 3006099"/>
                  <a:gd name="connsiteY500" fmla="*/ 148253 h 3002738"/>
                  <a:gd name="connsiteX501" fmla="*/ 871106 w 3006099"/>
                  <a:gd name="connsiteY501" fmla="*/ 137634 h 3002738"/>
                  <a:gd name="connsiteX502" fmla="*/ 916176 w 3006099"/>
                  <a:gd name="connsiteY502" fmla="*/ 119051 h 3002738"/>
                  <a:gd name="connsiteX503" fmla="*/ 963896 w 3006099"/>
                  <a:gd name="connsiteY503" fmla="*/ 100467 h 3002738"/>
                  <a:gd name="connsiteX504" fmla="*/ 987757 w 3006099"/>
                  <a:gd name="connsiteY504" fmla="*/ 89848 h 3002738"/>
                  <a:gd name="connsiteX505" fmla="*/ 1014268 w 3006099"/>
                  <a:gd name="connsiteY505" fmla="*/ 81884 h 3002738"/>
                  <a:gd name="connsiteX506" fmla="*/ 1205150 w 3006099"/>
                  <a:gd name="connsiteY506" fmla="*/ 28789 h 3002738"/>
                  <a:gd name="connsiteX507" fmla="*/ 1268778 w 3006099"/>
                  <a:gd name="connsiteY507" fmla="*/ 18169 h 3002738"/>
                  <a:gd name="connsiteX508" fmla="*/ 1287336 w 3006099"/>
                  <a:gd name="connsiteY508" fmla="*/ 15515 h 3002738"/>
                  <a:gd name="connsiteX509" fmla="*/ 1292638 w 3006099"/>
                  <a:gd name="connsiteY509" fmla="*/ 12860 h 3002738"/>
                  <a:gd name="connsiteX510" fmla="*/ 1350963 w 3006099"/>
                  <a:gd name="connsiteY510" fmla="*/ 7550 h 3002738"/>
                  <a:gd name="connsiteX511" fmla="*/ 1406637 w 3006099"/>
                  <a:gd name="connsiteY511" fmla="*/ 2241 h 3002738"/>
                  <a:gd name="connsiteX512" fmla="*/ 1502489 w 3006099"/>
                  <a:gd name="connsiteY512" fmla="*/ 0 h 3002738"/>
                  <a:gd name="connsiteX513" fmla="*/ 1529003 w 3006099"/>
                  <a:gd name="connsiteY513" fmla="*/ 0 h 3002738"/>
                  <a:gd name="connsiteX514" fmla="*/ 1592636 w 3006099"/>
                  <a:gd name="connsiteY514" fmla="*/ 2650 h 3002738"/>
                  <a:gd name="connsiteX515" fmla="*/ 1637709 w 3006099"/>
                  <a:gd name="connsiteY515" fmla="*/ 5301 h 3002738"/>
                  <a:gd name="connsiteX516" fmla="*/ 1661572 w 3006099"/>
                  <a:gd name="connsiteY516" fmla="*/ 7951 h 3002738"/>
                  <a:gd name="connsiteX517" fmla="*/ 1685434 w 3006099"/>
                  <a:gd name="connsiteY517" fmla="*/ 10601 h 3002738"/>
                  <a:gd name="connsiteX518" fmla="*/ 1735811 w 3006099"/>
                  <a:gd name="connsiteY518" fmla="*/ 18553 h 3002738"/>
                  <a:gd name="connsiteX519" fmla="*/ 1788838 w 3006099"/>
                  <a:gd name="connsiteY519" fmla="*/ 26504 h 3002738"/>
                  <a:gd name="connsiteX520" fmla="*/ 1979738 w 3006099"/>
                  <a:gd name="connsiteY520" fmla="*/ 76861 h 3002738"/>
                  <a:gd name="connsiteX521" fmla="*/ 2016858 w 3006099"/>
                  <a:gd name="connsiteY521" fmla="*/ 90113 h 3002738"/>
                  <a:gd name="connsiteX522" fmla="*/ 2043371 w 3006099"/>
                  <a:gd name="connsiteY522" fmla="*/ 98064 h 3002738"/>
                  <a:gd name="connsiteX523" fmla="*/ 2064583 w 3006099"/>
                  <a:gd name="connsiteY523" fmla="*/ 108666 h 3002738"/>
                  <a:gd name="connsiteX524" fmla="*/ 2080491 w 3006099"/>
                  <a:gd name="connsiteY524" fmla="*/ 113966 h 3002738"/>
                  <a:gd name="connsiteX525" fmla="*/ 2117610 w 3006099"/>
                  <a:gd name="connsiteY525" fmla="*/ 129869 h 3002738"/>
                  <a:gd name="connsiteX526" fmla="*/ 2152078 w 3006099"/>
                  <a:gd name="connsiteY526" fmla="*/ 145771 h 3002738"/>
                  <a:gd name="connsiteX527" fmla="*/ 2167987 w 3006099"/>
                  <a:gd name="connsiteY527" fmla="*/ 153722 h 3002738"/>
                  <a:gd name="connsiteX528" fmla="*/ 2191849 w 3006099"/>
                  <a:gd name="connsiteY528" fmla="*/ 188177 h 3002738"/>
                  <a:gd name="connsiteX529" fmla="*/ 2191849 w 3006099"/>
                  <a:gd name="connsiteY529" fmla="*/ 204080 h 3002738"/>
                  <a:gd name="connsiteX530" fmla="*/ 2194500 w 3006099"/>
                  <a:gd name="connsiteY530" fmla="*/ 238535 h 3002738"/>
                  <a:gd name="connsiteX531" fmla="*/ 2197152 w 3006099"/>
                  <a:gd name="connsiteY531" fmla="*/ 291542 h 3002738"/>
                  <a:gd name="connsiteX532" fmla="*/ 2178592 w 3006099"/>
                  <a:gd name="connsiteY532" fmla="*/ 323347 h 3002738"/>
                  <a:gd name="connsiteX533" fmla="*/ 2133519 w 3006099"/>
                  <a:gd name="connsiteY533" fmla="*/ 349851 h 3002738"/>
                  <a:gd name="connsiteX534" fmla="*/ 2104353 w 3006099"/>
                  <a:gd name="connsiteY534" fmla="*/ 368404 h 3002738"/>
                  <a:gd name="connsiteX535" fmla="*/ 2091096 w 3006099"/>
                  <a:gd name="connsiteY535" fmla="*/ 376355 h 3002738"/>
                  <a:gd name="connsiteX536" fmla="*/ 2056628 w 3006099"/>
                  <a:gd name="connsiteY536" fmla="*/ 379005 h 3002738"/>
                  <a:gd name="connsiteX537" fmla="*/ 2043371 w 3006099"/>
                  <a:gd name="connsiteY537" fmla="*/ 373704 h 3002738"/>
                  <a:gd name="connsiteX538" fmla="*/ 2014206 w 3006099"/>
                  <a:gd name="connsiteY538" fmla="*/ 360452 h 3002738"/>
                  <a:gd name="connsiteX539" fmla="*/ 1985041 w 3006099"/>
                  <a:gd name="connsiteY539" fmla="*/ 347200 h 3002738"/>
                  <a:gd name="connsiteX540" fmla="*/ 1971784 w 3006099"/>
                  <a:gd name="connsiteY540" fmla="*/ 341900 h 3002738"/>
                  <a:gd name="connsiteX541" fmla="*/ 1950573 w 3006099"/>
                  <a:gd name="connsiteY541" fmla="*/ 333949 h 3002738"/>
                  <a:gd name="connsiteX542" fmla="*/ 1929362 w 3006099"/>
                  <a:gd name="connsiteY542" fmla="*/ 325997 h 3002738"/>
                  <a:gd name="connsiteX543" fmla="*/ 1900197 w 3006099"/>
                  <a:gd name="connsiteY543" fmla="*/ 315396 h 3002738"/>
                  <a:gd name="connsiteX544" fmla="*/ 1741113 w 3006099"/>
                  <a:gd name="connsiteY544" fmla="*/ 272990 h 3002738"/>
                  <a:gd name="connsiteX545" fmla="*/ 1698691 w 3006099"/>
                  <a:gd name="connsiteY545" fmla="*/ 265038 h 3002738"/>
                  <a:gd name="connsiteX546" fmla="*/ 1653618 w 3006099"/>
                  <a:gd name="connsiteY546" fmla="*/ 259738 h 3002738"/>
                  <a:gd name="connsiteX547" fmla="*/ 1635058 w 3006099"/>
                  <a:gd name="connsiteY547" fmla="*/ 257087 h 3002738"/>
                  <a:gd name="connsiteX548" fmla="*/ 1613847 w 3006099"/>
                  <a:gd name="connsiteY548" fmla="*/ 257087 h 3002738"/>
                  <a:gd name="connsiteX549" fmla="*/ 1579379 w 3006099"/>
                  <a:gd name="connsiteY549" fmla="*/ 254437 h 3002738"/>
                  <a:gd name="connsiteX550" fmla="*/ 1523700 w 3006099"/>
                  <a:gd name="connsiteY550" fmla="*/ 251787 h 3002738"/>
                  <a:gd name="connsiteX551" fmla="*/ 1502489 w 3006099"/>
                  <a:gd name="connsiteY551" fmla="*/ 251787 h 3002738"/>
                  <a:gd name="connsiteX552" fmla="*/ 1505140 w 3006099"/>
                  <a:gd name="connsiteY552" fmla="*/ 246486 h 3002738"/>
                  <a:gd name="connsiteX553" fmla="*/ 1534305 w 3006099"/>
                  <a:gd name="connsiteY553" fmla="*/ 198779 h 3002738"/>
                  <a:gd name="connsiteX554" fmla="*/ 1563471 w 3006099"/>
                  <a:gd name="connsiteY554" fmla="*/ 148421 h 3002738"/>
                  <a:gd name="connsiteX555" fmla="*/ 1566122 w 3006099"/>
                  <a:gd name="connsiteY555" fmla="*/ 106015 h 3002738"/>
                  <a:gd name="connsiteX556" fmla="*/ 1536957 w 3006099"/>
                  <a:gd name="connsiteY556" fmla="*/ 53008 h 3002738"/>
                  <a:gd name="connsiteX557" fmla="*/ 1505140 w 3006099"/>
                  <a:gd name="connsiteY557" fmla="*/ 2650 h 3002738"/>
                  <a:gd name="connsiteX558" fmla="*/ 1502489 w 3006099"/>
                  <a:gd name="connsiteY558" fmla="*/ 0 h 3002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Lst>
                <a:rect l="l" t="t" r="r" b="b"/>
                <a:pathLst>
                  <a:path w="3006099" h="3002738">
                    <a:moveTo>
                      <a:pt x="932103" y="2620089"/>
                    </a:moveTo>
                    <a:cubicBezTo>
                      <a:pt x="938735" y="2619758"/>
                      <a:pt x="945368" y="2621083"/>
                      <a:pt x="950674" y="2623733"/>
                    </a:cubicBezTo>
                    <a:cubicBezTo>
                      <a:pt x="950674" y="2623733"/>
                      <a:pt x="955979" y="2626383"/>
                      <a:pt x="963938" y="2629034"/>
                    </a:cubicBezTo>
                    <a:cubicBezTo>
                      <a:pt x="971897" y="2631684"/>
                      <a:pt x="982509" y="2636985"/>
                      <a:pt x="993121" y="2642286"/>
                    </a:cubicBezTo>
                    <a:cubicBezTo>
                      <a:pt x="1003733" y="2647586"/>
                      <a:pt x="1014345" y="2652887"/>
                      <a:pt x="1022303" y="2655538"/>
                    </a:cubicBezTo>
                    <a:cubicBezTo>
                      <a:pt x="1030262" y="2658188"/>
                      <a:pt x="1035568" y="2660838"/>
                      <a:pt x="1035568" y="2660838"/>
                    </a:cubicBezTo>
                    <a:cubicBezTo>
                      <a:pt x="1035568" y="2660838"/>
                      <a:pt x="1043527" y="2663489"/>
                      <a:pt x="1054139" y="2668790"/>
                    </a:cubicBezTo>
                    <a:cubicBezTo>
                      <a:pt x="1062098" y="2671440"/>
                      <a:pt x="1067404" y="2674090"/>
                      <a:pt x="1078016" y="2676741"/>
                    </a:cubicBezTo>
                    <a:cubicBezTo>
                      <a:pt x="1085974" y="2679391"/>
                      <a:pt x="1096586" y="2682042"/>
                      <a:pt x="1107198" y="2687342"/>
                    </a:cubicBezTo>
                    <a:cubicBezTo>
                      <a:pt x="1149645" y="2700594"/>
                      <a:pt x="1205357" y="2716497"/>
                      <a:pt x="1266376" y="2729748"/>
                    </a:cubicBezTo>
                    <a:cubicBezTo>
                      <a:pt x="1279640" y="2732399"/>
                      <a:pt x="1295558" y="2735049"/>
                      <a:pt x="1308823" y="2737700"/>
                    </a:cubicBezTo>
                    <a:cubicBezTo>
                      <a:pt x="1324741" y="2737700"/>
                      <a:pt x="1338005" y="2740350"/>
                      <a:pt x="1351270" y="2743000"/>
                    </a:cubicBezTo>
                    <a:cubicBezTo>
                      <a:pt x="1359229" y="2743000"/>
                      <a:pt x="1367188" y="2743000"/>
                      <a:pt x="1372494" y="2745651"/>
                    </a:cubicBezTo>
                    <a:cubicBezTo>
                      <a:pt x="1380453" y="2745651"/>
                      <a:pt x="1385759" y="2745651"/>
                      <a:pt x="1393718" y="2745651"/>
                    </a:cubicBezTo>
                    <a:cubicBezTo>
                      <a:pt x="1404329" y="2748301"/>
                      <a:pt x="1417594" y="2748301"/>
                      <a:pt x="1428206" y="2748301"/>
                    </a:cubicBezTo>
                    <a:cubicBezTo>
                      <a:pt x="1452083" y="2750952"/>
                      <a:pt x="1470653" y="2750952"/>
                      <a:pt x="1483918" y="2750952"/>
                    </a:cubicBezTo>
                    <a:cubicBezTo>
                      <a:pt x="1497183" y="2750952"/>
                      <a:pt x="1502489" y="2750952"/>
                      <a:pt x="1502489" y="2750952"/>
                    </a:cubicBezTo>
                    <a:cubicBezTo>
                      <a:pt x="1502489" y="2753602"/>
                      <a:pt x="1502489" y="2753602"/>
                      <a:pt x="1502489" y="2753602"/>
                    </a:cubicBezTo>
                    <a:cubicBezTo>
                      <a:pt x="1502489" y="2753602"/>
                      <a:pt x="1489224" y="2780106"/>
                      <a:pt x="1473306" y="2803959"/>
                    </a:cubicBezTo>
                    <a:cubicBezTo>
                      <a:pt x="1460041" y="2830463"/>
                      <a:pt x="1444124" y="2854317"/>
                      <a:pt x="1444124" y="2854317"/>
                    </a:cubicBezTo>
                    <a:cubicBezTo>
                      <a:pt x="1436165" y="2864918"/>
                      <a:pt x="1433512" y="2886121"/>
                      <a:pt x="1441471" y="2896723"/>
                    </a:cubicBezTo>
                    <a:cubicBezTo>
                      <a:pt x="1441471" y="2896723"/>
                      <a:pt x="1454736" y="2923227"/>
                      <a:pt x="1470653" y="2947080"/>
                    </a:cubicBezTo>
                    <a:cubicBezTo>
                      <a:pt x="1483918" y="2973584"/>
                      <a:pt x="1499836" y="3000088"/>
                      <a:pt x="1499836" y="3000088"/>
                    </a:cubicBezTo>
                    <a:cubicBezTo>
                      <a:pt x="1502489" y="3000088"/>
                      <a:pt x="1502489" y="3002738"/>
                      <a:pt x="1502489" y="3002738"/>
                    </a:cubicBezTo>
                    <a:cubicBezTo>
                      <a:pt x="1502489" y="3002738"/>
                      <a:pt x="1494530" y="3002738"/>
                      <a:pt x="1478612" y="3002738"/>
                    </a:cubicBezTo>
                    <a:cubicBezTo>
                      <a:pt x="1462694" y="3002738"/>
                      <a:pt x="1441471" y="3002738"/>
                      <a:pt x="1414941" y="3000088"/>
                    </a:cubicBezTo>
                    <a:cubicBezTo>
                      <a:pt x="1399023" y="3000088"/>
                      <a:pt x="1385759" y="2997437"/>
                      <a:pt x="1369841" y="2997437"/>
                    </a:cubicBezTo>
                    <a:cubicBezTo>
                      <a:pt x="1361882" y="2997437"/>
                      <a:pt x="1353923" y="2994787"/>
                      <a:pt x="1345964" y="2994787"/>
                    </a:cubicBezTo>
                    <a:cubicBezTo>
                      <a:pt x="1338005" y="2994787"/>
                      <a:pt x="1330047" y="2992137"/>
                      <a:pt x="1322088" y="2992137"/>
                    </a:cubicBezTo>
                    <a:cubicBezTo>
                      <a:pt x="1306170" y="2989486"/>
                      <a:pt x="1287599" y="2986836"/>
                      <a:pt x="1271681" y="2984186"/>
                    </a:cubicBezTo>
                    <a:cubicBezTo>
                      <a:pt x="1253111" y="2981535"/>
                      <a:pt x="1234540" y="2978885"/>
                      <a:pt x="1218622" y="2976234"/>
                    </a:cubicBezTo>
                    <a:cubicBezTo>
                      <a:pt x="1146992" y="2960332"/>
                      <a:pt x="1078016" y="2941779"/>
                      <a:pt x="1024956" y="2925877"/>
                    </a:cubicBezTo>
                    <a:cubicBezTo>
                      <a:pt x="1014345" y="2920576"/>
                      <a:pt x="1001080" y="2917926"/>
                      <a:pt x="990468" y="2912625"/>
                    </a:cubicBezTo>
                    <a:cubicBezTo>
                      <a:pt x="979856" y="2909975"/>
                      <a:pt x="971897" y="2904674"/>
                      <a:pt x="963938" y="2902024"/>
                    </a:cubicBezTo>
                    <a:cubicBezTo>
                      <a:pt x="950674" y="2896723"/>
                      <a:pt x="942715" y="2894072"/>
                      <a:pt x="942715" y="2894072"/>
                    </a:cubicBezTo>
                    <a:cubicBezTo>
                      <a:pt x="942715" y="2894072"/>
                      <a:pt x="934756" y="2891422"/>
                      <a:pt x="924144" y="2888772"/>
                    </a:cubicBezTo>
                    <a:cubicBezTo>
                      <a:pt x="916185" y="2883471"/>
                      <a:pt x="902920" y="2878170"/>
                      <a:pt x="889655" y="2872869"/>
                    </a:cubicBezTo>
                    <a:cubicBezTo>
                      <a:pt x="876391" y="2864918"/>
                      <a:pt x="863126" y="2859617"/>
                      <a:pt x="855167" y="2856967"/>
                    </a:cubicBezTo>
                    <a:cubicBezTo>
                      <a:pt x="844555" y="2851666"/>
                      <a:pt x="839249" y="2849016"/>
                      <a:pt x="839249" y="2849016"/>
                    </a:cubicBezTo>
                    <a:cubicBezTo>
                      <a:pt x="825984" y="2841065"/>
                      <a:pt x="815373" y="2827813"/>
                      <a:pt x="815373" y="2814561"/>
                    </a:cubicBezTo>
                    <a:cubicBezTo>
                      <a:pt x="815373" y="2814561"/>
                      <a:pt x="815373" y="2809260"/>
                      <a:pt x="812720" y="2798659"/>
                    </a:cubicBezTo>
                    <a:cubicBezTo>
                      <a:pt x="812720" y="2788057"/>
                      <a:pt x="812720" y="2777455"/>
                      <a:pt x="812720" y="2764203"/>
                    </a:cubicBezTo>
                    <a:cubicBezTo>
                      <a:pt x="810067" y="2737700"/>
                      <a:pt x="810067" y="2711196"/>
                      <a:pt x="810067" y="2711196"/>
                    </a:cubicBezTo>
                    <a:cubicBezTo>
                      <a:pt x="810067" y="2700594"/>
                      <a:pt x="818026" y="2684692"/>
                      <a:pt x="828637" y="2679391"/>
                    </a:cubicBezTo>
                    <a:cubicBezTo>
                      <a:pt x="828637" y="2679391"/>
                      <a:pt x="849861" y="2666139"/>
                      <a:pt x="871085" y="2652887"/>
                    </a:cubicBezTo>
                    <a:cubicBezTo>
                      <a:pt x="881697" y="2647586"/>
                      <a:pt x="894961" y="2639635"/>
                      <a:pt x="902920" y="2634335"/>
                    </a:cubicBezTo>
                    <a:cubicBezTo>
                      <a:pt x="908226" y="2629034"/>
                      <a:pt x="913532" y="2626383"/>
                      <a:pt x="913532" y="2626383"/>
                    </a:cubicBezTo>
                    <a:cubicBezTo>
                      <a:pt x="918838" y="2622408"/>
                      <a:pt x="925470" y="2620420"/>
                      <a:pt x="932103" y="2620089"/>
                    </a:cubicBezTo>
                    <a:close/>
                    <a:moveTo>
                      <a:pt x="2128501" y="2583699"/>
                    </a:moveTo>
                    <a:cubicBezTo>
                      <a:pt x="2128501" y="2586354"/>
                      <a:pt x="2128501" y="2586354"/>
                      <a:pt x="2128501" y="2589009"/>
                    </a:cubicBezTo>
                    <a:cubicBezTo>
                      <a:pt x="2128501" y="2589009"/>
                      <a:pt x="2128501" y="2615556"/>
                      <a:pt x="2128501" y="2644759"/>
                    </a:cubicBezTo>
                    <a:cubicBezTo>
                      <a:pt x="2128501" y="2660687"/>
                      <a:pt x="2128501" y="2673961"/>
                      <a:pt x="2128501" y="2684580"/>
                    </a:cubicBezTo>
                    <a:cubicBezTo>
                      <a:pt x="2128501" y="2695199"/>
                      <a:pt x="2128501" y="2703164"/>
                      <a:pt x="2128501" y="2703164"/>
                    </a:cubicBezTo>
                    <a:cubicBezTo>
                      <a:pt x="2125848" y="2716437"/>
                      <a:pt x="2136459" y="2735021"/>
                      <a:pt x="2147069" y="2740330"/>
                    </a:cubicBezTo>
                    <a:cubicBezTo>
                      <a:pt x="2147069" y="2740330"/>
                      <a:pt x="2152374" y="2745640"/>
                      <a:pt x="2162985" y="2750949"/>
                    </a:cubicBezTo>
                    <a:cubicBezTo>
                      <a:pt x="2173595" y="2756259"/>
                      <a:pt x="2184205" y="2764223"/>
                      <a:pt x="2197468" y="2772188"/>
                    </a:cubicBezTo>
                    <a:cubicBezTo>
                      <a:pt x="2223994" y="2785461"/>
                      <a:pt x="2250520" y="2801390"/>
                      <a:pt x="2250520" y="2801390"/>
                    </a:cubicBezTo>
                    <a:cubicBezTo>
                      <a:pt x="2250520" y="2801390"/>
                      <a:pt x="2253173" y="2801390"/>
                      <a:pt x="2253173" y="2801390"/>
                    </a:cubicBezTo>
                    <a:cubicBezTo>
                      <a:pt x="2253173" y="2801390"/>
                      <a:pt x="2247868" y="2806699"/>
                      <a:pt x="2231952" y="2814664"/>
                    </a:cubicBezTo>
                    <a:cubicBezTo>
                      <a:pt x="2218689" y="2822628"/>
                      <a:pt x="2200121" y="2833247"/>
                      <a:pt x="2176248" y="2843866"/>
                    </a:cubicBezTo>
                    <a:cubicBezTo>
                      <a:pt x="2168290" y="2846521"/>
                      <a:pt x="2162985" y="2851830"/>
                      <a:pt x="2157679" y="2854485"/>
                    </a:cubicBezTo>
                    <a:cubicBezTo>
                      <a:pt x="2149722" y="2857140"/>
                      <a:pt x="2141764" y="2859795"/>
                      <a:pt x="2136459" y="2862449"/>
                    </a:cubicBezTo>
                    <a:cubicBezTo>
                      <a:pt x="2123196" y="2870414"/>
                      <a:pt x="2107280" y="2875723"/>
                      <a:pt x="2091365" y="2883688"/>
                    </a:cubicBezTo>
                    <a:cubicBezTo>
                      <a:pt x="2075449" y="2888997"/>
                      <a:pt x="2059533" y="2896961"/>
                      <a:pt x="2043618" y="2902271"/>
                    </a:cubicBezTo>
                    <a:cubicBezTo>
                      <a:pt x="2035660" y="2904926"/>
                      <a:pt x="2027702" y="2910235"/>
                      <a:pt x="2019745" y="2912890"/>
                    </a:cubicBezTo>
                    <a:cubicBezTo>
                      <a:pt x="2009134" y="2915545"/>
                      <a:pt x="2001176" y="2918200"/>
                      <a:pt x="1993219" y="2920854"/>
                    </a:cubicBezTo>
                    <a:cubicBezTo>
                      <a:pt x="1924251" y="2944747"/>
                      <a:pt x="1855284" y="2963331"/>
                      <a:pt x="1802232" y="2973950"/>
                    </a:cubicBezTo>
                    <a:cubicBezTo>
                      <a:pt x="1775706" y="2979259"/>
                      <a:pt x="1754485" y="2981914"/>
                      <a:pt x="1738570" y="2984569"/>
                    </a:cubicBezTo>
                    <a:cubicBezTo>
                      <a:pt x="1730612" y="2987223"/>
                      <a:pt x="1722654" y="2987223"/>
                      <a:pt x="1720001" y="2987223"/>
                    </a:cubicBezTo>
                    <a:cubicBezTo>
                      <a:pt x="1714696" y="2987223"/>
                      <a:pt x="1712044" y="2987223"/>
                      <a:pt x="1712044" y="2987223"/>
                    </a:cubicBezTo>
                    <a:cubicBezTo>
                      <a:pt x="1712044" y="2987223"/>
                      <a:pt x="1685518" y="2992533"/>
                      <a:pt x="1656339" y="2995188"/>
                    </a:cubicBezTo>
                    <a:cubicBezTo>
                      <a:pt x="1629813" y="2997842"/>
                      <a:pt x="1600635" y="3000497"/>
                      <a:pt x="1600635" y="3000497"/>
                    </a:cubicBezTo>
                    <a:cubicBezTo>
                      <a:pt x="1595330" y="3000497"/>
                      <a:pt x="1587372" y="2997842"/>
                      <a:pt x="1579414" y="2995188"/>
                    </a:cubicBezTo>
                    <a:cubicBezTo>
                      <a:pt x="1574109" y="2992533"/>
                      <a:pt x="1568804" y="2987223"/>
                      <a:pt x="1563498" y="2984569"/>
                    </a:cubicBezTo>
                    <a:cubicBezTo>
                      <a:pt x="1563498" y="2984569"/>
                      <a:pt x="1550235" y="2960676"/>
                      <a:pt x="1534320" y="2939438"/>
                    </a:cubicBezTo>
                    <a:cubicBezTo>
                      <a:pt x="1521057" y="2918200"/>
                      <a:pt x="1507794" y="2896961"/>
                      <a:pt x="1507794" y="2896961"/>
                    </a:cubicBezTo>
                    <a:cubicBezTo>
                      <a:pt x="1502489" y="2886342"/>
                      <a:pt x="1502489" y="2870414"/>
                      <a:pt x="1507794" y="2859795"/>
                    </a:cubicBezTo>
                    <a:cubicBezTo>
                      <a:pt x="1507794" y="2859795"/>
                      <a:pt x="1521057" y="2835902"/>
                      <a:pt x="1531667" y="2814664"/>
                    </a:cubicBezTo>
                    <a:cubicBezTo>
                      <a:pt x="1544930" y="2790771"/>
                      <a:pt x="1555541" y="2769533"/>
                      <a:pt x="1555541" y="2769533"/>
                    </a:cubicBezTo>
                    <a:cubicBezTo>
                      <a:pt x="1558193" y="2764223"/>
                      <a:pt x="1563498" y="2758914"/>
                      <a:pt x="1568804" y="2756259"/>
                    </a:cubicBezTo>
                    <a:cubicBezTo>
                      <a:pt x="1574109" y="2750949"/>
                      <a:pt x="1579414" y="2748295"/>
                      <a:pt x="1584719" y="2748295"/>
                    </a:cubicBezTo>
                    <a:cubicBezTo>
                      <a:pt x="1584719" y="2748295"/>
                      <a:pt x="1608592" y="2745640"/>
                      <a:pt x="1632466" y="2745640"/>
                    </a:cubicBezTo>
                    <a:cubicBezTo>
                      <a:pt x="1656339" y="2742985"/>
                      <a:pt x="1677560" y="2740330"/>
                      <a:pt x="1677560" y="2740330"/>
                    </a:cubicBezTo>
                    <a:cubicBezTo>
                      <a:pt x="1677560" y="2740330"/>
                      <a:pt x="1680213" y="2737676"/>
                      <a:pt x="1682865" y="2737676"/>
                    </a:cubicBezTo>
                    <a:cubicBezTo>
                      <a:pt x="1688170" y="2737676"/>
                      <a:pt x="1693475" y="2737676"/>
                      <a:pt x="1698781" y="2735021"/>
                    </a:cubicBezTo>
                    <a:cubicBezTo>
                      <a:pt x="1712044" y="2735021"/>
                      <a:pt x="1730612" y="2729711"/>
                      <a:pt x="1751833" y="2727057"/>
                    </a:cubicBezTo>
                    <a:cubicBezTo>
                      <a:pt x="1796927" y="2716437"/>
                      <a:pt x="1855284" y="2703164"/>
                      <a:pt x="1910988" y="2684580"/>
                    </a:cubicBezTo>
                    <a:cubicBezTo>
                      <a:pt x="1918946" y="2681926"/>
                      <a:pt x="1924251" y="2679271"/>
                      <a:pt x="1932209" y="2676616"/>
                    </a:cubicBezTo>
                    <a:cubicBezTo>
                      <a:pt x="1940167" y="2673961"/>
                      <a:pt x="1945472" y="2671306"/>
                      <a:pt x="1953430" y="2668652"/>
                    </a:cubicBezTo>
                    <a:cubicBezTo>
                      <a:pt x="1966693" y="2663342"/>
                      <a:pt x="1979956" y="2658033"/>
                      <a:pt x="1993219" y="2652723"/>
                    </a:cubicBezTo>
                    <a:cubicBezTo>
                      <a:pt x="2006482" y="2647414"/>
                      <a:pt x="2017092" y="2639449"/>
                      <a:pt x="2030355" y="2634140"/>
                    </a:cubicBezTo>
                    <a:cubicBezTo>
                      <a:pt x="2035660" y="2631485"/>
                      <a:pt x="2040965" y="2628830"/>
                      <a:pt x="2046270" y="2626175"/>
                    </a:cubicBezTo>
                    <a:cubicBezTo>
                      <a:pt x="2051576" y="2623521"/>
                      <a:pt x="2056881" y="2620866"/>
                      <a:pt x="2062186" y="2618211"/>
                    </a:cubicBezTo>
                    <a:cubicBezTo>
                      <a:pt x="2083407" y="2610247"/>
                      <a:pt x="2099322" y="2602283"/>
                      <a:pt x="2109933" y="2594318"/>
                    </a:cubicBezTo>
                    <a:cubicBezTo>
                      <a:pt x="2123196" y="2586354"/>
                      <a:pt x="2128501" y="2583699"/>
                      <a:pt x="2128501" y="2583699"/>
                    </a:cubicBezTo>
                    <a:close/>
                    <a:moveTo>
                      <a:pt x="429989" y="2180757"/>
                    </a:moveTo>
                    <a:cubicBezTo>
                      <a:pt x="443256" y="2178106"/>
                      <a:pt x="456523" y="2186059"/>
                      <a:pt x="461830" y="2194012"/>
                    </a:cubicBezTo>
                    <a:cubicBezTo>
                      <a:pt x="461830" y="2194012"/>
                      <a:pt x="464483" y="2199313"/>
                      <a:pt x="469790" y="2207266"/>
                    </a:cubicBezTo>
                    <a:cubicBezTo>
                      <a:pt x="475097" y="2215219"/>
                      <a:pt x="483057" y="2223171"/>
                      <a:pt x="491017" y="2233775"/>
                    </a:cubicBezTo>
                    <a:cubicBezTo>
                      <a:pt x="496324" y="2244378"/>
                      <a:pt x="504284" y="2252331"/>
                      <a:pt x="509591" y="2260283"/>
                    </a:cubicBezTo>
                    <a:cubicBezTo>
                      <a:pt x="514897" y="2265585"/>
                      <a:pt x="517551" y="2270887"/>
                      <a:pt x="517551" y="2270887"/>
                    </a:cubicBezTo>
                    <a:cubicBezTo>
                      <a:pt x="517551" y="2270887"/>
                      <a:pt x="522858" y="2276189"/>
                      <a:pt x="530818" y="2286792"/>
                    </a:cubicBezTo>
                    <a:cubicBezTo>
                      <a:pt x="538778" y="2297396"/>
                      <a:pt x="552045" y="2310650"/>
                      <a:pt x="565312" y="2329206"/>
                    </a:cubicBezTo>
                    <a:cubicBezTo>
                      <a:pt x="570619" y="2334508"/>
                      <a:pt x="573272" y="2337159"/>
                      <a:pt x="578579" y="2342461"/>
                    </a:cubicBezTo>
                    <a:cubicBezTo>
                      <a:pt x="581232" y="2347762"/>
                      <a:pt x="586539" y="2350413"/>
                      <a:pt x="591846" y="2355715"/>
                    </a:cubicBezTo>
                    <a:cubicBezTo>
                      <a:pt x="599806" y="2366318"/>
                      <a:pt x="607766" y="2374271"/>
                      <a:pt x="618380" y="2384875"/>
                    </a:cubicBezTo>
                    <a:cubicBezTo>
                      <a:pt x="639607" y="2403431"/>
                      <a:pt x="660834" y="2424638"/>
                      <a:pt x="682061" y="2445845"/>
                    </a:cubicBezTo>
                    <a:cubicBezTo>
                      <a:pt x="705941" y="2464401"/>
                      <a:pt x="729822" y="2482957"/>
                      <a:pt x="751049" y="2501513"/>
                    </a:cubicBezTo>
                    <a:cubicBezTo>
                      <a:pt x="761663" y="2509466"/>
                      <a:pt x="774930" y="2517418"/>
                      <a:pt x="785543" y="2525371"/>
                    </a:cubicBezTo>
                    <a:cubicBezTo>
                      <a:pt x="796157" y="2530673"/>
                      <a:pt x="804117" y="2538625"/>
                      <a:pt x="814730" y="2543927"/>
                    </a:cubicBezTo>
                    <a:cubicBezTo>
                      <a:pt x="833304" y="2557182"/>
                      <a:pt x="849225" y="2567785"/>
                      <a:pt x="859838" y="2573087"/>
                    </a:cubicBezTo>
                    <a:cubicBezTo>
                      <a:pt x="870452" y="2581039"/>
                      <a:pt x="878412" y="2583690"/>
                      <a:pt x="878412" y="2583690"/>
                    </a:cubicBezTo>
                    <a:cubicBezTo>
                      <a:pt x="875758" y="2583690"/>
                      <a:pt x="875758" y="2586341"/>
                      <a:pt x="875758" y="2586341"/>
                    </a:cubicBezTo>
                    <a:cubicBezTo>
                      <a:pt x="875758" y="2586341"/>
                      <a:pt x="849225" y="2602246"/>
                      <a:pt x="825344" y="2615501"/>
                    </a:cubicBezTo>
                    <a:cubicBezTo>
                      <a:pt x="798810" y="2628755"/>
                      <a:pt x="774930" y="2642010"/>
                      <a:pt x="774930" y="2642010"/>
                    </a:cubicBezTo>
                    <a:cubicBezTo>
                      <a:pt x="761663" y="2649962"/>
                      <a:pt x="751049" y="2665868"/>
                      <a:pt x="751049" y="2679122"/>
                    </a:cubicBezTo>
                    <a:cubicBezTo>
                      <a:pt x="751049" y="2679122"/>
                      <a:pt x="751049" y="2708282"/>
                      <a:pt x="751049" y="2737441"/>
                    </a:cubicBezTo>
                    <a:cubicBezTo>
                      <a:pt x="751049" y="2766601"/>
                      <a:pt x="751049" y="2798411"/>
                      <a:pt x="751049" y="2798411"/>
                    </a:cubicBezTo>
                    <a:cubicBezTo>
                      <a:pt x="751049" y="2798411"/>
                      <a:pt x="751049" y="2801062"/>
                      <a:pt x="751049" y="2801062"/>
                    </a:cubicBezTo>
                    <a:cubicBezTo>
                      <a:pt x="751049" y="2801062"/>
                      <a:pt x="743089" y="2795760"/>
                      <a:pt x="729822" y="2790459"/>
                    </a:cubicBezTo>
                    <a:cubicBezTo>
                      <a:pt x="716555" y="2782506"/>
                      <a:pt x="697981" y="2769252"/>
                      <a:pt x="674101" y="2753346"/>
                    </a:cubicBezTo>
                    <a:cubicBezTo>
                      <a:pt x="663487" y="2748045"/>
                      <a:pt x="652874" y="2737441"/>
                      <a:pt x="639607" y="2729489"/>
                    </a:cubicBezTo>
                    <a:cubicBezTo>
                      <a:pt x="626340" y="2721536"/>
                      <a:pt x="613073" y="2710932"/>
                      <a:pt x="599806" y="2700329"/>
                    </a:cubicBezTo>
                    <a:cubicBezTo>
                      <a:pt x="573272" y="2681773"/>
                      <a:pt x="544085" y="2657915"/>
                      <a:pt x="517551" y="2634057"/>
                    </a:cubicBezTo>
                    <a:cubicBezTo>
                      <a:pt x="491017" y="2612850"/>
                      <a:pt x="464483" y="2586341"/>
                      <a:pt x="440603" y="2562483"/>
                    </a:cubicBezTo>
                    <a:cubicBezTo>
                      <a:pt x="429989" y="2551880"/>
                      <a:pt x="416722" y="2538625"/>
                      <a:pt x="406108" y="2528022"/>
                    </a:cubicBezTo>
                    <a:cubicBezTo>
                      <a:pt x="400802" y="2522720"/>
                      <a:pt x="395495" y="2517418"/>
                      <a:pt x="390188" y="2512117"/>
                    </a:cubicBezTo>
                    <a:cubicBezTo>
                      <a:pt x="387535" y="2506815"/>
                      <a:pt x="382228" y="2501513"/>
                      <a:pt x="376921" y="2496211"/>
                    </a:cubicBezTo>
                    <a:cubicBezTo>
                      <a:pt x="361001" y="2475004"/>
                      <a:pt x="345081" y="2459099"/>
                      <a:pt x="334467" y="2445845"/>
                    </a:cubicBezTo>
                    <a:cubicBezTo>
                      <a:pt x="326507" y="2432590"/>
                      <a:pt x="321200" y="2427289"/>
                      <a:pt x="321200" y="2427289"/>
                    </a:cubicBezTo>
                    <a:cubicBezTo>
                      <a:pt x="321200" y="2427289"/>
                      <a:pt x="315893" y="2421987"/>
                      <a:pt x="307933" y="2411383"/>
                    </a:cubicBezTo>
                    <a:cubicBezTo>
                      <a:pt x="302626" y="2403431"/>
                      <a:pt x="294666" y="2392827"/>
                      <a:pt x="286706" y="2382224"/>
                    </a:cubicBezTo>
                    <a:cubicBezTo>
                      <a:pt x="278746" y="2368969"/>
                      <a:pt x="270786" y="2358366"/>
                      <a:pt x="262825" y="2350413"/>
                    </a:cubicBezTo>
                    <a:cubicBezTo>
                      <a:pt x="257519" y="2339810"/>
                      <a:pt x="252212" y="2334508"/>
                      <a:pt x="252212" y="2334508"/>
                    </a:cubicBezTo>
                    <a:cubicBezTo>
                      <a:pt x="246905" y="2323904"/>
                      <a:pt x="244252" y="2305348"/>
                      <a:pt x="249559" y="2294745"/>
                    </a:cubicBezTo>
                    <a:cubicBezTo>
                      <a:pt x="249559" y="2294745"/>
                      <a:pt x="260172" y="2270887"/>
                      <a:pt x="273439" y="2249680"/>
                    </a:cubicBezTo>
                    <a:cubicBezTo>
                      <a:pt x="284053" y="2225822"/>
                      <a:pt x="297320" y="2201964"/>
                      <a:pt x="297320" y="2201964"/>
                    </a:cubicBezTo>
                    <a:cubicBezTo>
                      <a:pt x="302626" y="2191361"/>
                      <a:pt x="318547" y="2183408"/>
                      <a:pt x="329160" y="2183408"/>
                    </a:cubicBezTo>
                    <a:cubicBezTo>
                      <a:pt x="329160" y="2183408"/>
                      <a:pt x="355694" y="2183408"/>
                      <a:pt x="379575" y="2183408"/>
                    </a:cubicBezTo>
                    <a:cubicBezTo>
                      <a:pt x="406108" y="2180757"/>
                      <a:pt x="429989" y="2180757"/>
                      <a:pt x="429989" y="2180757"/>
                    </a:cubicBezTo>
                    <a:close/>
                    <a:moveTo>
                      <a:pt x="2587051" y="2127686"/>
                    </a:moveTo>
                    <a:cubicBezTo>
                      <a:pt x="2587051" y="2127686"/>
                      <a:pt x="2587051" y="2127686"/>
                      <a:pt x="2587051" y="2130341"/>
                    </a:cubicBezTo>
                    <a:cubicBezTo>
                      <a:pt x="2587051" y="2130341"/>
                      <a:pt x="2602957" y="2154237"/>
                      <a:pt x="2616211" y="2180789"/>
                    </a:cubicBezTo>
                    <a:cubicBezTo>
                      <a:pt x="2632116" y="2204685"/>
                      <a:pt x="2645371" y="2231236"/>
                      <a:pt x="2645371" y="2231236"/>
                    </a:cubicBezTo>
                    <a:cubicBezTo>
                      <a:pt x="2650672" y="2241856"/>
                      <a:pt x="2666578" y="2252477"/>
                      <a:pt x="2679832" y="2252477"/>
                    </a:cubicBezTo>
                    <a:cubicBezTo>
                      <a:pt x="2679832" y="2252477"/>
                      <a:pt x="2708992" y="2255132"/>
                      <a:pt x="2740802" y="2255132"/>
                    </a:cubicBezTo>
                    <a:cubicBezTo>
                      <a:pt x="2769962" y="2255132"/>
                      <a:pt x="2799121" y="2252477"/>
                      <a:pt x="2799121" y="2252477"/>
                    </a:cubicBezTo>
                    <a:cubicBezTo>
                      <a:pt x="2801772" y="2252477"/>
                      <a:pt x="2801772" y="2252477"/>
                      <a:pt x="2804423" y="2252477"/>
                    </a:cubicBezTo>
                    <a:cubicBezTo>
                      <a:pt x="2804423" y="2252477"/>
                      <a:pt x="2799121" y="2260442"/>
                      <a:pt x="2791169" y="2273718"/>
                    </a:cubicBezTo>
                    <a:cubicBezTo>
                      <a:pt x="2783216" y="2286994"/>
                      <a:pt x="2769962" y="2305579"/>
                      <a:pt x="2756707" y="2329476"/>
                    </a:cubicBezTo>
                    <a:cubicBezTo>
                      <a:pt x="2748755" y="2340096"/>
                      <a:pt x="2740802" y="2353372"/>
                      <a:pt x="2732850" y="2363992"/>
                    </a:cubicBezTo>
                    <a:cubicBezTo>
                      <a:pt x="2722246" y="2377268"/>
                      <a:pt x="2714293" y="2390543"/>
                      <a:pt x="2703690" y="2403819"/>
                    </a:cubicBezTo>
                    <a:cubicBezTo>
                      <a:pt x="2682483" y="2430370"/>
                      <a:pt x="2661276" y="2459576"/>
                      <a:pt x="2637418" y="2486128"/>
                    </a:cubicBezTo>
                    <a:cubicBezTo>
                      <a:pt x="2613560" y="2515334"/>
                      <a:pt x="2587051" y="2539230"/>
                      <a:pt x="2565844" y="2563126"/>
                    </a:cubicBezTo>
                    <a:cubicBezTo>
                      <a:pt x="2552589" y="2576402"/>
                      <a:pt x="2541986" y="2587022"/>
                      <a:pt x="2528732" y="2597643"/>
                    </a:cubicBezTo>
                    <a:cubicBezTo>
                      <a:pt x="2523430" y="2602953"/>
                      <a:pt x="2518128" y="2608263"/>
                      <a:pt x="2512826" y="2613574"/>
                    </a:cubicBezTo>
                    <a:cubicBezTo>
                      <a:pt x="2507525" y="2618884"/>
                      <a:pt x="2502223" y="2621539"/>
                      <a:pt x="2496921" y="2626849"/>
                    </a:cubicBezTo>
                    <a:cubicBezTo>
                      <a:pt x="2475714" y="2645435"/>
                      <a:pt x="2459809" y="2658711"/>
                      <a:pt x="2446554" y="2669331"/>
                    </a:cubicBezTo>
                    <a:cubicBezTo>
                      <a:pt x="2435951" y="2679952"/>
                      <a:pt x="2427998" y="2685262"/>
                      <a:pt x="2427998" y="2685262"/>
                    </a:cubicBezTo>
                    <a:cubicBezTo>
                      <a:pt x="2427998" y="2685262"/>
                      <a:pt x="2422697" y="2687917"/>
                      <a:pt x="2414744" y="2695882"/>
                    </a:cubicBezTo>
                    <a:cubicBezTo>
                      <a:pt x="2406791" y="2701193"/>
                      <a:pt x="2393537" y="2711813"/>
                      <a:pt x="2382933" y="2719778"/>
                    </a:cubicBezTo>
                    <a:cubicBezTo>
                      <a:pt x="2372330" y="2727744"/>
                      <a:pt x="2359075" y="2735709"/>
                      <a:pt x="2351123" y="2741019"/>
                    </a:cubicBezTo>
                    <a:cubicBezTo>
                      <a:pt x="2343170" y="2746330"/>
                      <a:pt x="2337868" y="2751640"/>
                      <a:pt x="2337868" y="2751640"/>
                    </a:cubicBezTo>
                    <a:cubicBezTo>
                      <a:pt x="2324614" y="2759605"/>
                      <a:pt x="2308709" y="2759605"/>
                      <a:pt x="2298105" y="2754295"/>
                    </a:cubicBezTo>
                    <a:cubicBezTo>
                      <a:pt x="2298105" y="2754295"/>
                      <a:pt x="2274247" y="2743674"/>
                      <a:pt x="2250390" y="2733054"/>
                    </a:cubicBezTo>
                    <a:cubicBezTo>
                      <a:pt x="2226532" y="2719778"/>
                      <a:pt x="2205325" y="2706503"/>
                      <a:pt x="2205325" y="2706503"/>
                    </a:cubicBezTo>
                    <a:cubicBezTo>
                      <a:pt x="2194721" y="2701193"/>
                      <a:pt x="2186769" y="2687917"/>
                      <a:pt x="2186769" y="2674641"/>
                    </a:cubicBezTo>
                    <a:cubicBezTo>
                      <a:pt x="2186769" y="2674641"/>
                      <a:pt x="2186769" y="2650745"/>
                      <a:pt x="2184118" y="2624194"/>
                    </a:cubicBezTo>
                    <a:cubicBezTo>
                      <a:pt x="2184118" y="2597643"/>
                      <a:pt x="2181467" y="2573747"/>
                      <a:pt x="2181467" y="2573747"/>
                    </a:cubicBezTo>
                    <a:cubicBezTo>
                      <a:pt x="2181467" y="2563126"/>
                      <a:pt x="2186769" y="2547195"/>
                      <a:pt x="2197372" y="2541885"/>
                    </a:cubicBezTo>
                    <a:cubicBezTo>
                      <a:pt x="2197372" y="2541885"/>
                      <a:pt x="2202674" y="2539230"/>
                      <a:pt x="2210626" y="2533920"/>
                    </a:cubicBezTo>
                    <a:cubicBezTo>
                      <a:pt x="2215928" y="2528610"/>
                      <a:pt x="2226532" y="2520644"/>
                      <a:pt x="2234484" y="2515334"/>
                    </a:cubicBezTo>
                    <a:cubicBezTo>
                      <a:pt x="2245088" y="2507369"/>
                      <a:pt x="2255691" y="2502058"/>
                      <a:pt x="2260993" y="2496748"/>
                    </a:cubicBezTo>
                    <a:cubicBezTo>
                      <a:pt x="2268946" y="2488783"/>
                      <a:pt x="2274247" y="2486128"/>
                      <a:pt x="2274247" y="2486128"/>
                    </a:cubicBezTo>
                    <a:cubicBezTo>
                      <a:pt x="2274247" y="2486128"/>
                      <a:pt x="2279549" y="2480817"/>
                      <a:pt x="2290153" y="2472852"/>
                    </a:cubicBezTo>
                    <a:cubicBezTo>
                      <a:pt x="2300756" y="2464887"/>
                      <a:pt x="2314011" y="2454266"/>
                      <a:pt x="2329916" y="2438335"/>
                    </a:cubicBezTo>
                    <a:cubicBezTo>
                      <a:pt x="2335218" y="2435680"/>
                      <a:pt x="2340519" y="2430370"/>
                      <a:pt x="2343170" y="2427715"/>
                    </a:cubicBezTo>
                    <a:cubicBezTo>
                      <a:pt x="2348472" y="2422405"/>
                      <a:pt x="2353774" y="2419750"/>
                      <a:pt x="2359075" y="2414439"/>
                    </a:cubicBezTo>
                    <a:cubicBezTo>
                      <a:pt x="2367028" y="2403819"/>
                      <a:pt x="2377632" y="2395854"/>
                      <a:pt x="2388235" y="2385233"/>
                    </a:cubicBezTo>
                    <a:cubicBezTo>
                      <a:pt x="2406791" y="2366647"/>
                      <a:pt x="2427998" y="2345406"/>
                      <a:pt x="2446554" y="2321510"/>
                    </a:cubicBezTo>
                    <a:cubicBezTo>
                      <a:pt x="2467761" y="2300269"/>
                      <a:pt x="2483667" y="2276373"/>
                      <a:pt x="2502223" y="2252477"/>
                    </a:cubicBezTo>
                    <a:cubicBezTo>
                      <a:pt x="2510175" y="2241856"/>
                      <a:pt x="2518128" y="2231236"/>
                      <a:pt x="2526081" y="2220616"/>
                    </a:cubicBezTo>
                    <a:cubicBezTo>
                      <a:pt x="2534033" y="2209995"/>
                      <a:pt x="2541986" y="2199375"/>
                      <a:pt x="2547288" y="2191409"/>
                    </a:cubicBezTo>
                    <a:cubicBezTo>
                      <a:pt x="2557891" y="2170168"/>
                      <a:pt x="2568495" y="2156893"/>
                      <a:pt x="2576447" y="2143617"/>
                    </a:cubicBezTo>
                    <a:cubicBezTo>
                      <a:pt x="2581749" y="2132996"/>
                      <a:pt x="2587051" y="2127686"/>
                      <a:pt x="2587051" y="2127686"/>
                    </a:cubicBezTo>
                    <a:close/>
                    <a:moveTo>
                      <a:pt x="2754579" y="1501368"/>
                    </a:moveTo>
                    <a:cubicBezTo>
                      <a:pt x="2754579" y="1501368"/>
                      <a:pt x="2754579" y="1501368"/>
                      <a:pt x="2757227" y="1504021"/>
                    </a:cubicBezTo>
                    <a:cubicBezTo>
                      <a:pt x="2757227" y="1504021"/>
                      <a:pt x="2781055" y="1517286"/>
                      <a:pt x="2807531" y="1530551"/>
                    </a:cubicBezTo>
                    <a:cubicBezTo>
                      <a:pt x="2831359" y="1546468"/>
                      <a:pt x="2857835" y="1562386"/>
                      <a:pt x="2857835" y="1562386"/>
                    </a:cubicBezTo>
                    <a:cubicBezTo>
                      <a:pt x="2868425" y="1570345"/>
                      <a:pt x="2886958" y="1570345"/>
                      <a:pt x="2900196" y="1565039"/>
                    </a:cubicBezTo>
                    <a:cubicBezTo>
                      <a:pt x="2900196" y="1565039"/>
                      <a:pt x="2924024" y="1549121"/>
                      <a:pt x="2950500" y="1535857"/>
                    </a:cubicBezTo>
                    <a:cubicBezTo>
                      <a:pt x="2976976" y="1519939"/>
                      <a:pt x="3000804" y="1504021"/>
                      <a:pt x="3000804" y="1504021"/>
                    </a:cubicBezTo>
                    <a:cubicBezTo>
                      <a:pt x="3003452" y="1504021"/>
                      <a:pt x="3003452" y="1501368"/>
                      <a:pt x="3006099" y="1501368"/>
                    </a:cubicBezTo>
                    <a:cubicBezTo>
                      <a:pt x="3006099" y="1501368"/>
                      <a:pt x="3003452" y="1509327"/>
                      <a:pt x="3003452" y="1525245"/>
                    </a:cubicBezTo>
                    <a:cubicBezTo>
                      <a:pt x="3003452" y="1541162"/>
                      <a:pt x="3003452" y="1565039"/>
                      <a:pt x="3000804" y="1591569"/>
                    </a:cubicBezTo>
                    <a:cubicBezTo>
                      <a:pt x="3000804" y="1604833"/>
                      <a:pt x="3000804" y="1618098"/>
                      <a:pt x="2998156" y="1634016"/>
                    </a:cubicBezTo>
                    <a:cubicBezTo>
                      <a:pt x="2998156" y="1641975"/>
                      <a:pt x="2998156" y="1649934"/>
                      <a:pt x="2995509" y="1657893"/>
                    </a:cubicBezTo>
                    <a:cubicBezTo>
                      <a:pt x="2995509" y="1665852"/>
                      <a:pt x="2995509" y="1673810"/>
                      <a:pt x="2992861" y="1681769"/>
                    </a:cubicBezTo>
                    <a:cubicBezTo>
                      <a:pt x="2990214" y="1700340"/>
                      <a:pt x="2990214" y="1716258"/>
                      <a:pt x="2987566" y="1734828"/>
                    </a:cubicBezTo>
                    <a:cubicBezTo>
                      <a:pt x="2984919" y="1750746"/>
                      <a:pt x="2979623" y="1769317"/>
                      <a:pt x="2976976" y="1787888"/>
                    </a:cubicBezTo>
                    <a:cubicBezTo>
                      <a:pt x="2963738" y="1856865"/>
                      <a:pt x="2945205" y="1928494"/>
                      <a:pt x="2926672" y="1978901"/>
                    </a:cubicBezTo>
                    <a:cubicBezTo>
                      <a:pt x="2924024" y="1992165"/>
                      <a:pt x="2918729" y="2002777"/>
                      <a:pt x="2916081" y="2013389"/>
                    </a:cubicBezTo>
                    <a:cubicBezTo>
                      <a:pt x="2910786" y="2024001"/>
                      <a:pt x="2908139" y="2031960"/>
                      <a:pt x="2905491" y="2039919"/>
                    </a:cubicBezTo>
                    <a:cubicBezTo>
                      <a:pt x="2900196" y="2055836"/>
                      <a:pt x="2894901" y="2063795"/>
                      <a:pt x="2894901" y="2063795"/>
                    </a:cubicBezTo>
                    <a:cubicBezTo>
                      <a:pt x="2894901" y="2063795"/>
                      <a:pt x="2892253" y="2069101"/>
                      <a:pt x="2889606" y="2079713"/>
                    </a:cubicBezTo>
                    <a:cubicBezTo>
                      <a:pt x="2886958" y="2090325"/>
                      <a:pt x="2879015" y="2103590"/>
                      <a:pt x="2873720" y="2114201"/>
                    </a:cubicBezTo>
                    <a:cubicBezTo>
                      <a:pt x="2868425" y="2127466"/>
                      <a:pt x="2863130" y="2140731"/>
                      <a:pt x="2857835" y="2151343"/>
                    </a:cubicBezTo>
                    <a:cubicBezTo>
                      <a:pt x="2852539" y="2159302"/>
                      <a:pt x="2849892" y="2167261"/>
                      <a:pt x="2849892" y="2167261"/>
                    </a:cubicBezTo>
                    <a:cubicBezTo>
                      <a:pt x="2844597" y="2177872"/>
                      <a:pt x="2828711" y="2188484"/>
                      <a:pt x="2818121" y="2188484"/>
                    </a:cubicBezTo>
                    <a:cubicBezTo>
                      <a:pt x="2818121" y="2188484"/>
                      <a:pt x="2810178" y="2191137"/>
                      <a:pt x="2802235" y="2191137"/>
                    </a:cubicBezTo>
                    <a:cubicBezTo>
                      <a:pt x="2791645" y="2191137"/>
                      <a:pt x="2778407" y="2193790"/>
                      <a:pt x="2765169" y="2193790"/>
                    </a:cubicBezTo>
                    <a:cubicBezTo>
                      <a:pt x="2738693" y="2193790"/>
                      <a:pt x="2712218" y="2193790"/>
                      <a:pt x="2712218" y="2193790"/>
                    </a:cubicBezTo>
                    <a:cubicBezTo>
                      <a:pt x="2701627" y="2193790"/>
                      <a:pt x="2688389" y="2185831"/>
                      <a:pt x="2680447" y="2175220"/>
                    </a:cubicBezTo>
                    <a:cubicBezTo>
                      <a:pt x="2680447" y="2175220"/>
                      <a:pt x="2669856" y="2153996"/>
                      <a:pt x="2656618" y="2132772"/>
                    </a:cubicBezTo>
                    <a:cubicBezTo>
                      <a:pt x="2648676" y="2122160"/>
                      <a:pt x="2640733" y="2111549"/>
                      <a:pt x="2635438" y="2103590"/>
                    </a:cubicBezTo>
                    <a:cubicBezTo>
                      <a:pt x="2630143" y="2095631"/>
                      <a:pt x="2627495" y="2090325"/>
                      <a:pt x="2627495" y="2090325"/>
                    </a:cubicBezTo>
                    <a:cubicBezTo>
                      <a:pt x="2622200" y="2079713"/>
                      <a:pt x="2619552" y="2063795"/>
                      <a:pt x="2624847" y="2055836"/>
                    </a:cubicBezTo>
                    <a:cubicBezTo>
                      <a:pt x="2624847" y="2055836"/>
                      <a:pt x="2627495" y="2050530"/>
                      <a:pt x="2630143" y="2042572"/>
                    </a:cubicBezTo>
                    <a:cubicBezTo>
                      <a:pt x="2635438" y="2034613"/>
                      <a:pt x="2640733" y="2024001"/>
                      <a:pt x="2646028" y="2013389"/>
                    </a:cubicBezTo>
                    <a:cubicBezTo>
                      <a:pt x="2648676" y="2002777"/>
                      <a:pt x="2653971" y="1992165"/>
                      <a:pt x="2656618" y="1981554"/>
                    </a:cubicBezTo>
                    <a:cubicBezTo>
                      <a:pt x="2661914" y="1973595"/>
                      <a:pt x="2661914" y="1968289"/>
                      <a:pt x="2661914" y="1968289"/>
                    </a:cubicBezTo>
                    <a:cubicBezTo>
                      <a:pt x="2661914" y="1968289"/>
                      <a:pt x="2667209" y="1962983"/>
                      <a:pt x="2669856" y="1949718"/>
                    </a:cubicBezTo>
                    <a:cubicBezTo>
                      <a:pt x="2672504" y="1944412"/>
                      <a:pt x="2675151" y="1936453"/>
                      <a:pt x="2680447" y="1928494"/>
                    </a:cubicBezTo>
                    <a:cubicBezTo>
                      <a:pt x="2683094" y="1917883"/>
                      <a:pt x="2685742" y="1909924"/>
                      <a:pt x="2688389" y="1899312"/>
                    </a:cubicBezTo>
                    <a:cubicBezTo>
                      <a:pt x="2704275" y="1856865"/>
                      <a:pt x="2720160" y="1798499"/>
                      <a:pt x="2730751" y="1740134"/>
                    </a:cubicBezTo>
                    <a:cubicBezTo>
                      <a:pt x="2733398" y="1724217"/>
                      <a:pt x="2736046" y="1710952"/>
                      <a:pt x="2738693" y="1695034"/>
                    </a:cubicBezTo>
                    <a:cubicBezTo>
                      <a:pt x="2741341" y="1681769"/>
                      <a:pt x="2741341" y="1665852"/>
                      <a:pt x="2743989" y="1652587"/>
                    </a:cubicBezTo>
                    <a:cubicBezTo>
                      <a:pt x="2743989" y="1644628"/>
                      <a:pt x="2746636" y="1639322"/>
                      <a:pt x="2746636" y="1631363"/>
                    </a:cubicBezTo>
                    <a:cubicBezTo>
                      <a:pt x="2746636" y="1626057"/>
                      <a:pt x="2749284" y="1618098"/>
                      <a:pt x="2749284" y="1612792"/>
                    </a:cubicBezTo>
                    <a:cubicBezTo>
                      <a:pt x="2749284" y="1599528"/>
                      <a:pt x="2749284" y="1586263"/>
                      <a:pt x="2751931" y="1575651"/>
                    </a:cubicBezTo>
                    <a:cubicBezTo>
                      <a:pt x="2751931" y="1554427"/>
                      <a:pt x="2751931" y="1535857"/>
                      <a:pt x="2751931" y="1522592"/>
                    </a:cubicBezTo>
                    <a:cubicBezTo>
                      <a:pt x="2754579" y="1509327"/>
                      <a:pt x="2754579" y="1501368"/>
                      <a:pt x="2754579" y="1501368"/>
                    </a:cubicBezTo>
                    <a:close/>
                    <a:moveTo>
                      <a:pt x="128136" y="1501117"/>
                    </a:moveTo>
                    <a:cubicBezTo>
                      <a:pt x="134773" y="1501117"/>
                      <a:pt x="141410" y="1503105"/>
                      <a:pt x="146719" y="1507082"/>
                    </a:cubicBezTo>
                    <a:cubicBezTo>
                      <a:pt x="146719" y="1507082"/>
                      <a:pt x="167957" y="1517686"/>
                      <a:pt x="191850" y="1530942"/>
                    </a:cubicBezTo>
                    <a:cubicBezTo>
                      <a:pt x="213088" y="1541546"/>
                      <a:pt x="236981" y="1554802"/>
                      <a:pt x="236981" y="1554802"/>
                    </a:cubicBezTo>
                    <a:cubicBezTo>
                      <a:pt x="242291" y="1557453"/>
                      <a:pt x="244945" y="1560104"/>
                      <a:pt x="250255" y="1565407"/>
                    </a:cubicBezTo>
                    <a:cubicBezTo>
                      <a:pt x="252910" y="1570709"/>
                      <a:pt x="255564" y="1576011"/>
                      <a:pt x="255564" y="1581314"/>
                    </a:cubicBezTo>
                    <a:cubicBezTo>
                      <a:pt x="255564" y="1581314"/>
                      <a:pt x="258219" y="1605174"/>
                      <a:pt x="260874" y="1629034"/>
                    </a:cubicBezTo>
                    <a:cubicBezTo>
                      <a:pt x="263529" y="1652895"/>
                      <a:pt x="266183" y="1676755"/>
                      <a:pt x="266183" y="1676755"/>
                    </a:cubicBezTo>
                    <a:cubicBezTo>
                      <a:pt x="266183" y="1676755"/>
                      <a:pt x="266183" y="1679406"/>
                      <a:pt x="266183" y="1682057"/>
                    </a:cubicBezTo>
                    <a:cubicBezTo>
                      <a:pt x="266183" y="1684708"/>
                      <a:pt x="266183" y="1690011"/>
                      <a:pt x="268838" y="1697964"/>
                    </a:cubicBezTo>
                    <a:cubicBezTo>
                      <a:pt x="271493" y="1708569"/>
                      <a:pt x="274148" y="1727127"/>
                      <a:pt x="276802" y="1750987"/>
                    </a:cubicBezTo>
                    <a:cubicBezTo>
                      <a:pt x="287422" y="1793405"/>
                      <a:pt x="300695" y="1851730"/>
                      <a:pt x="321933" y="1910056"/>
                    </a:cubicBezTo>
                    <a:cubicBezTo>
                      <a:pt x="324588" y="1915358"/>
                      <a:pt x="327243" y="1923311"/>
                      <a:pt x="329898" y="1931265"/>
                    </a:cubicBezTo>
                    <a:cubicBezTo>
                      <a:pt x="332553" y="1936567"/>
                      <a:pt x="335207" y="1944520"/>
                      <a:pt x="337862" y="1949823"/>
                    </a:cubicBezTo>
                    <a:cubicBezTo>
                      <a:pt x="343172" y="1963078"/>
                      <a:pt x="348481" y="1978985"/>
                      <a:pt x="353791" y="1989590"/>
                    </a:cubicBezTo>
                    <a:cubicBezTo>
                      <a:pt x="359100" y="2002846"/>
                      <a:pt x="364410" y="2016101"/>
                      <a:pt x="369719" y="2026706"/>
                    </a:cubicBezTo>
                    <a:cubicBezTo>
                      <a:pt x="372374" y="2034659"/>
                      <a:pt x="375029" y="2039962"/>
                      <a:pt x="377684" y="2045264"/>
                    </a:cubicBezTo>
                    <a:cubicBezTo>
                      <a:pt x="380338" y="2050566"/>
                      <a:pt x="382993" y="2055869"/>
                      <a:pt x="385648" y="2061171"/>
                    </a:cubicBezTo>
                    <a:cubicBezTo>
                      <a:pt x="396267" y="2079729"/>
                      <a:pt x="404231" y="2098287"/>
                      <a:pt x="409541" y="2108891"/>
                    </a:cubicBezTo>
                    <a:cubicBezTo>
                      <a:pt x="417505" y="2119496"/>
                      <a:pt x="420160" y="2127449"/>
                      <a:pt x="420160" y="2127449"/>
                    </a:cubicBezTo>
                    <a:cubicBezTo>
                      <a:pt x="420160" y="2124798"/>
                      <a:pt x="417505" y="2124798"/>
                      <a:pt x="417505" y="2124798"/>
                    </a:cubicBezTo>
                    <a:cubicBezTo>
                      <a:pt x="417505" y="2124798"/>
                      <a:pt x="388303" y="2127449"/>
                      <a:pt x="359100" y="2127449"/>
                    </a:cubicBezTo>
                    <a:cubicBezTo>
                      <a:pt x="343172" y="2127449"/>
                      <a:pt x="329898" y="2127449"/>
                      <a:pt x="319279" y="2127449"/>
                    </a:cubicBezTo>
                    <a:cubicBezTo>
                      <a:pt x="308660" y="2124798"/>
                      <a:pt x="300695" y="2124798"/>
                      <a:pt x="300695" y="2124798"/>
                    </a:cubicBezTo>
                    <a:cubicBezTo>
                      <a:pt x="287422" y="2124798"/>
                      <a:pt x="271493" y="2132752"/>
                      <a:pt x="263529" y="2146007"/>
                    </a:cubicBezTo>
                    <a:cubicBezTo>
                      <a:pt x="263529" y="2146007"/>
                      <a:pt x="258219" y="2151310"/>
                      <a:pt x="252910" y="2161914"/>
                    </a:cubicBezTo>
                    <a:cubicBezTo>
                      <a:pt x="247600" y="2169868"/>
                      <a:pt x="239636" y="2183123"/>
                      <a:pt x="231671" y="2196379"/>
                    </a:cubicBezTo>
                    <a:cubicBezTo>
                      <a:pt x="218398" y="2222891"/>
                      <a:pt x="205124" y="2249402"/>
                      <a:pt x="205124" y="2249402"/>
                    </a:cubicBezTo>
                    <a:cubicBezTo>
                      <a:pt x="205124" y="2249402"/>
                      <a:pt x="202469" y="2252053"/>
                      <a:pt x="202469" y="2252053"/>
                    </a:cubicBezTo>
                    <a:cubicBezTo>
                      <a:pt x="202469" y="2252053"/>
                      <a:pt x="199814" y="2244100"/>
                      <a:pt x="191850" y="2230844"/>
                    </a:cubicBezTo>
                    <a:cubicBezTo>
                      <a:pt x="181231" y="2217588"/>
                      <a:pt x="173267" y="2196379"/>
                      <a:pt x="159993" y="2172519"/>
                    </a:cubicBezTo>
                    <a:cubicBezTo>
                      <a:pt x="157338" y="2167217"/>
                      <a:pt x="154683" y="2161914"/>
                      <a:pt x="149374" y="2153961"/>
                    </a:cubicBezTo>
                    <a:cubicBezTo>
                      <a:pt x="146719" y="2148659"/>
                      <a:pt x="144064" y="2140705"/>
                      <a:pt x="141410" y="2132752"/>
                    </a:cubicBezTo>
                    <a:cubicBezTo>
                      <a:pt x="136100" y="2119496"/>
                      <a:pt x="128136" y="2103589"/>
                      <a:pt x="120171" y="2090333"/>
                    </a:cubicBezTo>
                    <a:cubicBezTo>
                      <a:pt x="114862" y="2074427"/>
                      <a:pt x="109552" y="2058520"/>
                      <a:pt x="101588" y="2039962"/>
                    </a:cubicBezTo>
                    <a:cubicBezTo>
                      <a:pt x="98933" y="2032008"/>
                      <a:pt x="96279" y="2024055"/>
                      <a:pt x="90969" y="2016101"/>
                    </a:cubicBezTo>
                    <a:cubicBezTo>
                      <a:pt x="88314" y="2008148"/>
                      <a:pt x="85659" y="2000195"/>
                      <a:pt x="83005" y="1989590"/>
                    </a:cubicBezTo>
                    <a:cubicBezTo>
                      <a:pt x="59112" y="1923311"/>
                      <a:pt x="43183" y="1851730"/>
                      <a:pt x="29909" y="1798707"/>
                    </a:cubicBezTo>
                    <a:cubicBezTo>
                      <a:pt x="27255" y="1772196"/>
                      <a:pt x="21945" y="1750987"/>
                      <a:pt x="19290" y="1735080"/>
                    </a:cubicBezTo>
                    <a:cubicBezTo>
                      <a:pt x="19290" y="1727127"/>
                      <a:pt x="16636" y="1721824"/>
                      <a:pt x="16636" y="1716522"/>
                    </a:cubicBezTo>
                    <a:cubicBezTo>
                      <a:pt x="16636" y="1713871"/>
                      <a:pt x="16636" y="1711220"/>
                      <a:pt x="16636" y="1711220"/>
                    </a:cubicBezTo>
                    <a:cubicBezTo>
                      <a:pt x="16636" y="1711220"/>
                      <a:pt x="13981" y="1682057"/>
                      <a:pt x="8671" y="1655546"/>
                    </a:cubicBezTo>
                    <a:cubicBezTo>
                      <a:pt x="6017" y="1626383"/>
                      <a:pt x="6017" y="1599872"/>
                      <a:pt x="6017" y="1599872"/>
                    </a:cubicBezTo>
                    <a:cubicBezTo>
                      <a:pt x="3362" y="1591918"/>
                      <a:pt x="6017" y="1583965"/>
                      <a:pt x="8671" y="1578662"/>
                    </a:cubicBezTo>
                    <a:cubicBezTo>
                      <a:pt x="11326" y="1570709"/>
                      <a:pt x="16636" y="1565407"/>
                      <a:pt x="21945" y="1562756"/>
                    </a:cubicBezTo>
                    <a:cubicBezTo>
                      <a:pt x="21945" y="1562756"/>
                      <a:pt x="43183" y="1546849"/>
                      <a:pt x="64421" y="1533593"/>
                    </a:cubicBezTo>
                    <a:cubicBezTo>
                      <a:pt x="85659" y="1520337"/>
                      <a:pt x="109552" y="1507082"/>
                      <a:pt x="109552" y="1507082"/>
                    </a:cubicBezTo>
                    <a:cubicBezTo>
                      <a:pt x="114862" y="1503105"/>
                      <a:pt x="121499" y="1501117"/>
                      <a:pt x="128136" y="1501117"/>
                    </a:cubicBezTo>
                    <a:close/>
                    <a:moveTo>
                      <a:pt x="241628" y="808946"/>
                    </a:moveTo>
                    <a:cubicBezTo>
                      <a:pt x="268180" y="808946"/>
                      <a:pt x="292078" y="808946"/>
                      <a:pt x="292078" y="808946"/>
                    </a:cubicBezTo>
                    <a:cubicBezTo>
                      <a:pt x="305354" y="808946"/>
                      <a:pt x="318630" y="816905"/>
                      <a:pt x="323941" y="827517"/>
                    </a:cubicBezTo>
                    <a:cubicBezTo>
                      <a:pt x="323941" y="827517"/>
                      <a:pt x="337217" y="848740"/>
                      <a:pt x="350493" y="869964"/>
                    </a:cubicBezTo>
                    <a:cubicBezTo>
                      <a:pt x="358459" y="880576"/>
                      <a:pt x="363769" y="891188"/>
                      <a:pt x="369080" y="899147"/>
                    </a:cubicBezTo>
                    <a:cubicBezTo>
                      <a:pt x="374390" y="907106"/>
                      <a:pt x="379701" y="912411"/>
                      <a:pt x="379701" y="912411"/>
                    </a:cubicBezTo>
                    <a:cubicBezTo>
                      <a:pt x="385012" y="923023"/>
                      <a:pt x="387667" y="938941"/>
                      <a:pt x="382356" y="946900"/>
                    </a:cubicBezTo>
                    <a:cubicBezTo>
                      <a:pt x="382356" y="946900"/>
                      <a:pt x="379701" y="952206"/>
                      <a:pt x="374390" y="960165"/>
                    </a:cubicBezTo>
                    <a:cubicBezTo>
                      <a:pt x="371735" y="968124"/>
                      <a:pt x="366425" y="978735"/>
                      <a:pt x="361114" y="989347"/>
                    </a:cubicBezTo>
                    <a:cubicBezTo>
                      <a:pt x="358459" y="999959"/>
                      <a:pt x="353148" y="1010571"/>
                      <a:pt x="347838" y="1021183"/>
                    </a:cubicBezTo>
                    <a:cubicBezTo>
                      <a:pt x="345183" y="1029142"/>
                      <a:pt x="342527" y="1034448"/>
                      <a:pt x="342527" y="1034448"/>
                    </a:cubicBezTo>
                    <a:cubicBezTo>
                      <a:pt x="342527" y="1034448"/>
                      <a:pt x="339872" y="1039753"/>
                      <a:pt x="334562" y="1053018"/>
                    </a:cubicBezTo>
                    <a:cubicBezTo>
                      <a:pt x="334562" y="1058324"/>
                      <a:pt x="329251" y="1066283"/>
                      <a:pt x="326596" y="1074242"/>
                    </a:cubicBezTo>
                    <a:cubicBezTo>
                      <a:pt x="323941" y="1082201"/>
                      <a:pt x="321285" y="1092813"/>
                      <a:pt x="318630" y="1103424"/>
                    </a:cubicBezTo>
                    <a:cubicBezTo>
                      <a:pt x="302699" y="1145872"/>
                      <a:pt x="286767" y="1204237"/>
                      <a:pt x="276146" y="1262602"/>
                    </a:cubicBezTo>
                    <a:cubicBezTo>
                      <a:pt x="273491" y="1278520"/>
                      <a:pt x="270836" y="1291784"/>
                      <a:pt x="268180" y="1307702"/>
                    </a:cubicBezTo>
                    <a:cubicBezTo>
                      <a:pt x="265525" y="1320967"/>
                      <a:pt x="262870" y="1336885"/>
                      <a:pt x="262870" y="1350150"/>
                    </a:cubicBezTo>
                    <a:cubicBezTo>
                      <a:pt x="260215" y="1358108"/>
                      <a:pt x="260215" y="1363414"/>
                      <a:pt x="260215" y="1371373"/>
                    </a:cubicBezTo>
                    <a:cubicBezTo>
                      <a:pt x="257559" y="1376679"/>
                      <a:pt x="257559" y="1384638"/>
                      <a:pt x="257559" y="1389944"/>
                    </a:cubicBezTo>
                    <a:cubicBezTo>
                      <a:pt x="257559" y="1403209"/>
                      <a:pt x="254904" y="1413821"/>
                      <a:pt x="254904" y="1427085"/>
                    </a:cubicBezTo>
                    <a:cubicBezTo>
                      <a:pt x="252249" y="1448309"/>
                      <a:pt x="254904" y="1466880"/>
                      <a:pt x="252249" y="1480144"/>
                    </a:cubicBezTo>
                    <a:cubicBezTo>
                      <a:pt x="252249" y="1493409"/>
                      <a:pt x="252249" y="1501368"/>
                      <a:pt x="252249" y="1501368"/>
                    </a:cubicBezTo>
                    <a:cubicBezTo>
                      <a:pt x="252249" y="1501368"/>
                      <a:pt x="249594" y="1498715"/>
                      <a:pt x="249594" y="1498715"/>
                    </a:cubicBezTo>
                    <a:cubicBezTo>
                      <a:pt x="249594" y="1498715"/>
                      <a:pt x="225696" y="1485450"/>
                      <a:pt x="199144" y="1472186"/>
                    </a:cubicBezTo>
                    <a:cubicBezTo>
                      <a:pt x="175246" y="1456268"/>
                      <a:pt x="148694" y="1440350"/>
                      <a:pt x="148694" y="1440350"/>
                    </a:cubicBezTo>
                    <a:cubicBezTo>
                      <a:pt x="138073" y="1432391"/>
                      <a:pt x="119486" y="1432391"/>
                      <a:pt x="106210" y="1437697"/>
                    </a:cubicBezTo>
                    <a:cubicBezTo>
                      <a:pt x="106210" y="1437697"/>
                      <a:pt x="82313" y="1453615"/>
                      <a:pt x="55760" y="1466880"/>
                    </a:cubicBezTo>
                    <a:cubicBezTo>
                      <a:pt x="29208" y="1482797"/>
                      <a:pt x="5310" y="1498715"/>
                      <a:pt x="5310" y="1498715"/>
                    </a:cubicBezTo>
                    <a:cubicBezTo>
                      <a:pt x="2655" y="1498715"/>
                      <a:pt x="2655" y="1501368"/>
                      <a:pt x="0" y="1501368"/>
                    </a:cubicBezTo>
                    <a:cubicBezTo>
                      <a:pt x="0" y="1501368"/>
                      <a:pt x="0" y="1493409"/>
                      <a:pt x="0" y="1477492"/>
                    </a:cubicBezTo>
                    <a:cubicBezTo>
                      <a:pt x="2655" y="1461574"/>
                      <a:pt x="2655" y="1437697"/>
                      <a:pt x="2655" y="1411168"/>
                    </a:cubicBezTo>
                    <a:cubicBezTo>
                      <a:pt x="5310" y="1397903"/>
                      <a:pt x="5310" y="1384638"/>
                      <a:pt x="7966" y="1368720"/>
                    </a:cubicBezTo>
                    <a:cubicBezTo>
                      <a:pt x="7966" y="1360761"/>
                      <a:pt x="7966" y="1352803"/>
                      <a:pt x="7966" y="1344844"/>
                    </a:cubicBezTo>
                    <a:cubicBezTo>
                      <a:pt x="10621" y="1336885"/>
                      <a:pt x="10621" y="1328926"/>
                      <a:pt x="13276" y="1320967"/>
                    </a:cubicBezTo>
                    <a:cubicBezTo>
                      <a:pt x="13276" y="1302396"/>
                      <a:pt x="15931" y="1286479"/>
                      <a:pt x="18587" y="1267908"/>
                    </a:cubicBezTo>
                    <a:cubicBezTo>
                      <a:pt x="21242" y="1249337"/>
                      <a:pt x="23897" y="1233419"/>
                      <a:pt x="29208" y="1214849"/>
                    </a:cubicBezTo>
                    <a:cubicBezTo>
                      <a:pt x="42484" y="1145872"/>
                      <a:pt x="61071" y="1074242"/>
                      <a:pt x="79657" y="1023836"/>
                    </a:cubicBezTo>
                    <a:cubicBezTo>
                      <a:pt x="82313" y="1010571"/>
                      <a:pt x="87623" y="999959"/>
                      <a:pt x="90278" y="989347"/>
                    </a:cubicBezTo>
                    <a:cubicBezTo>
                      <a:pt x="92934" y="978735"/>
                      <a:pt x="98244" y="970777"/>
                      <a:pt x="100899" y="962818"/>
                    </a:cubicBezTo>
                    <a:cubicBezTo>
                      <a:pt x="106210" y="946900"/>
                      <a:pt x="108865" y="938941"/>
                      <a:pt x="108865" y="938941"/>
                    </a:cubicBezTo>
                    <a:cubicBezTo>
                      <a:pt x="108865" y="938941"/>
                      <a:pt x="111520" y="933635"/>
                      <a:pt x="116831" y="923023"/>
                    </a:cubicBezTo>
                    <a:cubicBezTo>
                      <a:pt x="119486" y="912411"/>
                      <a:pt x="127452" y="899147"/>
                      <a:pt x="132762" y="888535"/>
                    </a:cubicBezTo>
                    <a:cubicBezTo>
                      <a:pt x="138073" y="875270"/>
                      <a:pt x="143383" y="862005"/>
                      <a:pt x="148694" y="851393"/>
                    </a:cubicBezTo>
                    <a:cubicBezTo>
                      <a:pt x="154004" y="843435"/>
                      <a:pt x="156660" y="835476"/>
                      <a:pt x="156660" y="835476"/>
                    </a:cubicBezTo>
                    <a:cubicBezTo>
                      <a:pt x="161970" y="824864"/>
                      <a:pt x="177902" y="814252"/>
                      <a:pt x="188523" y="811599"/>
                    </a:cubicBezTo>
                    <a:cubicBezTo>
                      <a:pt x="188523" y="811599"/>
                      <a:pt x="196489" y="811599"/>
                      <a:pt x="204454" y="811599"/>
                    </a:cubicBezTo>
                    <a:cubicBezTo>
                      <a:pt x="215075" y="811599"/>
                      <a:pt x="228352" y="808946"/>
                      <a:pt x="241628" y="808946"/>
                    </a:cubicBezTo>
                    <a:close/>
                    <a:moveTo>
                      <a:pt x="2804968" y="750684"/>
                    </a:moveTo>
                    <a:cubicBezTo>
                      <a:pt x="2804968" y="750684"/>
                      <a:pt x="2807626" y="758638"/>
                      <a:pt x="2815598" y="771893"/>
                    </a:cubicBezTo>
                    <a:cubicBezTo>
                      <a:pt x="2823570" y="785149"/>
                      <a:pt x="2834200" y="806358"/>
                      <a:pt x="2847487" y="830218"/>
                    </a:cubicBezTo>
                    <a:cubicBezTo>
                      <a:pt x="2850144" y="835521"/>
                      <a:pt x="2852802" y="840823"/>
                      <a:pt x="2855459" y="848776"/>
                    </a:cubicBezTo>
                    <a:cubicBezTo>
                      <a:pt x="2860774" y="854079"/>
                      <a:pt x="2863432" y="862032"/>
                      <a:pt x="2866089" y="869986"/>
                    </a:cubicBezTo>
                    <a:cubicBezTo>
                      <a:pt x="2871404" y="883241"/>
                      <a:pt x="2879376" y="896497"/>
                      <a:pt x="2884691" y="912404"/>
                    </a:cubicBezTo>
                    <a:cubicBezTo>
                      <a:pt x="2892663" y="928311"/>
                      <a:pt x="2897978" y="944218"/>
                      <a:pt x="2905950" y="960125"/>
                    </a:cubicBezTo>
                    <a:cubicBezTo>
                      <a:pt x="2908608" y="970729"/>
                      <a:pt x="2911265" y="978683"/>
                      <a:pt x="2913922" y="986636"/>
                    </a:cubicBezTo>
                    <a:cubicBezTo>
                      <a:pt x="2916580" y="994589"/>
                      <a:pt x="2921895" y="1002543"/>
                      <a:pt x="2924552" y="1010496"/>
                    </a:cubicBezTo>
                    <a:cubicBezTo>
                      <a:pt x="2948469" y="1079426"/>
                      <a:pt x="2964413" y="1151007"/>
                      <a:pt x="2975043" y="1201379"/>
                    </a:cubicBezTo>
                    <a:cubicBezTo>
                      <a:pt x="2980358" y="1227890"/>
                      <a:pt x="2985673" y="1251750"/>
                      <a:pt x="2988330" y="1267657"/>
                    </a:cubicBezTo>
                    <a:cubicBezTo>
                      <a:pt x="2988330" y="1275611"/>
                      <a:pt x="2988330" y="1280913"/>
                      <a:pt x="2990988" y="1283564"/>
                    </a:cubicBezTo>
                    <a:cubicBezTo>
                      <a:pt x="2990988" y="1288866"/>
                      <a:pt x="2990988" y="1291518"/>
                      <a:pt x="2990988" y="1291518"/>
                    </a:cubicBezTo>
                    <a:cubicBezTo>
                      <a:pt x="2990988" y="1291518"/>
                      <a:pt x="2993645" y="1318029"/>
                      <a:pt x="2998960" y="1347192"/>
                    </a:cubicBezTo>
                    <a:cubicBezTo>
                      <a:pt x="2998960" y="1376354"/>
                      <a:pt x="3001617" y="1402866"/>
                      <a:pt x="3001617" y="1402866"/>
                    </a:cubicBezTo>
                    <a:cubicBezTo>
                      <a:pt x="3001617" y="1410819"/>
                      <a:pt x="3001617" y="1418773"/>
                      <a:pt x="2998960" y="1424075"/>
                    </a:cubicBezTo>
                    <a:cubicBezTo>
                      <a:pt x="2996302" y="1432028"/>
                      <a:pt x="2990988" y="1437331"/>
                      <a:pt x="2985673" y="1439982"/>
                    </a:cubicBezTo>
                    <a:cubicBezTo>
                      <a:pt x="2985673" y="1439982"/>
                      <a:pt x="2964413" y="1455889"/>
                      <a:pt x="2943154" y="1469144"/>
                    </a:cubicBezTo>
                    <a:cubicBezTo>
                      <a:pt x="2919237" y="1482400"/>
                      <a:pt x="2897978" y="1495656"/>
                      <a:pt x="2897978" y="1495656"/>
                    </a:cubicBezTo>
                    <a:cubicBezTo>
                      <a:pt x="2887348" y="1503609"/>
                      <a:pt x="2871404" y="1500958"/>
                      <a:pt x="2860774" y="1495656"/>
                    </a:cubicBezTo>
                    <a:cubicBezTo>
                      <a:pt x="2860774" y="1495656"/>
                      <a:pt x="2839515" y="1482400"/>
                      <a:pt x="2815598" y="1471795"/>
                    </a:cubicBezTo>
                    <a:cubicBezTo>
                      <a:pt x="2794339" y="1458540"/>
                      <a:pt x="2770422" y="1447935"/>
                      <a:pt x="2770422" y="1447935"/>
                    </a:cubicBezTo>
                    <a:cubicBezTo>
                      <a:pt x="2765107" y="1445284"/>
                      <a:pt x="2759792" y="1442633"/>
                      <a:pt x="2757135" y="1437331"/>
                    </a:cubicBezTo>
                    <a:cubicBezTo>
                      <a:pt x="2754477" y="1432028"/>
                      <a:pt x="2751820" y="1424075"/>
                      <a:pt x="2751820" y="1418773"/>
                    </a:cubicBezTo>
                    <a:cubicBezTo>
                      <a:pt x="2751820" y="1418773"/>
                      <a:pt x="2749163" y="1397563"/>
                      <a:pt x="2746505" y="1373703"/>
                    </a:cubicBezTo>
                    <a:cubicBezTo>
                      <a:pt x="2743848" y="1349843"/>
                      <a:pt x="2741190" y="1325982"/>
                      <a:pt x="2741190" y="1325982"/>
                    </a:cubicBezTo>
                    <a:cubicBezTo>
                      <a:pt x="2741190" y="1325982"/>
                      <a:pt x="2741190" y="1323331"/>
                      <a:pt x="2741190" y="1320680"/>
                    </a:cubicBezTo>
                    <a:cubicBezTo>
                      <a:pt x="2741190" y="1318029"/>
                      <a:pt x="2738533" y="1312727"/>
                      <a:pt x="2738533" y="1304773"/>
                    </a:cubicBezTo>
                    <a:cubicBezTo>
                      <a:pt x="2735876" y="1291518"/>
                      <a:pt x="2733218" y="1275611"/>
                      <a:pt x="2727903" y="1251750"/>
                    </a:cubicBezTo>
                    <a:cubicBezTo>
                      <a:pt x="2719931" y="1209332"/>
                      <a:pt x="2706644" y="1151007"/>
                      <a:pt x="2685385" y="1092682"/>
                    </a:cubicBezTo>
                    <a:cubicBezTo>
                      <a:pt x="2682727" y="1087379"/>
                      <a:pt x="2680070" y="1079426"/>
                      <a:pt x="2677412" y="1071473"/>
                    </a:cubicBezTo>
                    <a:cubicBezTo>
                      <a:pt x="2674755" y="1066170"/>
                      <a:pt x="2672098" y="1058217"/>
                      <a:pt x="2669440" y="1052915"/>
                    </a:cubicBezTo>
                    <a:cubicBezTo>
                      <a:pt x="2664125" y="1037008"/>
                      <a:pt x="2658810" y="1023752"/>
                      <a:pt x="2653496" y="1010496"/>
                    </a:cubicBezTo>
                    <a:cubicBezTo>
                      <a:pt x="2648181" y="999892"/>
                      <a:pt x="2642866" y="986636"/>
                      <a:pt x="2637551" y="976031"/>
                    </a:cubicBezTo>
                    <a:cubicBezTo>
                      <a:pt x="2634894" y="968078"/>
                      <a:pt x="2632236" y="962776"/>
                      <a:pt x="2629579" y="957473"/>
                    </a:cubicBezTo>
                    <a:cubicBezTo>
                      <a:pt x="2626921" y="952171"/>
                      <a:pt x="2624264" y="946869"/>
                      <a:pt x="2621607" y="941567"/>
                    </a:cubicBezTo>
                    <a:cubicBezTo>
                      <a:pt x="2610977" y="923009"/>
                      <a:pt x="2603005" y="904451"/>
                      <a:pt x="2595032" y="893846"/>
                    </a:cubicBezTo>
                    <a:cubicBezTo>
                      <a:pt x="2589718" y="883241"/>
                      <a:pt x="2587060" y="875288"/>
                      <a:pt x="2587060" y="875288"/>
                    </a:cubicBezTo>
                    <a:cubicBezTo>
                      <a:pt x="2587060" y="875288"/>
                      <a:pt x="2589718" y="875288"/>
                      <a:pt x="2589718" y="875288"/>
                    </a:cubicBezTo>
                    <a:cubicBezTo>
                      <a:pt x="2589718" y="875288"/>
                      <a:pt x="2618949" y="875288"/>
                      <a:pt x="2648181" y="875288"/>
                    </a:cubicBezTo>
                    <a:cubicBezTo>
                      <a:pt x="2661468" y="875288"/>
                      <a:pt x="2677412" y="875288"/>
                      <a:pt x="2688042" y="875288"/>
                    </a:cubicBezTo>
                    <a:cubicBezTo>
                      <a:pt x="2698672" y="877939"/>
                      <a:pt x="2706644" y="877939"/>
                      <a:pt x="2706644" y="877939"/>
                    </a:cubicBezTo>
                    <a:cubicBezTo>
                      <a:pt x="2719931" y="877939"/>
                      <a:pt x="2735876" y="869986"/>
                      <a:pt x="2743848" y="856730"/>
                    </a:cubicBezTo>
                    <a:cubicBezTo>
                      <a:pt x="2743848" y="856730"/>
                      <a:pt x="2746505" y="851428"/>
                      <a:pt x="2754477" y="840823"/>
                    </a:cubicBezTo>
                    <a:cubicBezTo>
                      <a:pt x="2759792" y="832870"/>
                      <a:pt x="2767765" y="819614"/>
                      <a:pt x="2773079" y="806358"/>
                    </a:cubicBezTo>
                    <a:cubicBezTo>
                      <a:pt x="2789024" y="779847"/>
                      <a:pt x="2802311" y="753335"/>
                      <a:pt x="2802311" y="753335"/>
                    </a:cubicBezTo>
                    <a:cubicBezTo>
                      <a:pt x="2802311" y="753335"/>
                      <a:pt x="2802311" y="750684"/>
                      <a:pt x="2804968" y="750684"/>
                    </a:cubicBezTo>
                    <a:close/>
                    <a:moveTo>
                      <a:pt x="688987" y="245908"/>
                    </a:moveTo>
                    <a:cubicBezTo>
                      <a:pt x="696290" y="245577"/>
                      <a:pt x="703593" y="246902"/>
                      <a:pt x="708904" y="249553"/>
                    </a:cubicBezTo>
                    <a:cubicBezTo>
                      <a:pt x="708904" y="249553"/>
                      <a:pt x="732805" y="260154"/>
                      <a:pt x="756706" y="270756"/>
                    </a:cubicBezTo>
                    <a:cubicBezTo>
                      <a:pt x="780607" y="284008"/>
                      <a:pt x="801852" y="297260"/>
                      <a:pt x="801852" y="297260"/>
                    </a:cubicBezTo>
                    <a:cubicBezTo>
                      <a:pt x="812475" y="302561"/>
                      <a:pt x="820441" y="315813"/>
                      <a:pt x="820441" y="329065"/>
                    </a:cubicBezTo>
                    <a:cubicBezTo>
                      <a:pt x="820441" y="329065"/>
                      <a:pt x="820441" y="352919"/>
                      <a:pt x="820441" y="379423"/>
                    </a:cubicBezTo>
                    <a:cubicBezTo>
                      <a:pt x="823097" y="403277"/>
                      <a:pt x="825753" y="429781"/>
                      <a:pt x="825753" y="429781"/>
                    </a:cubicBezTo>
                    <a:cubicBezTo>
                      <a:pt x="825753" y="440383"/>
                      <a:pt x="817786" y="456285"/>
                      <a:pt x="809819" y="461586"/>
                    </a:cubicBezTo>
                    <a:cubicBezTo>
                      <a:pt x="809819" y="461586"/>
                      <a:pt x="804508" y="464236"/>
                      <a:pt x="796541" y="469537"/>
                    </a:cubicBezTo>
                    <a:cubicBezTo>
                      <a:pt x="791229" y="474838"/>
                      <a:pt x="780607" y="482789"/>
                      <a:pt x="769984" y="488090"/>
                    </a:cubicBezTo>
                    <a:cubicBezTo>
                      <a:pt x="762017" y="496041"/>
                      <a:pt x="751395" y="501342"/>
                      <a:pt x="746083" y="506643"/>
                    </a:cubicBezTo>
                    <a:cubicBezTo>
                      <a:pt x="738116" y="511944"/>
                      <a:pt x="732805" y="517245"/>
                      <a:pt x="732805" y="517245"/>
                    </a:cubicBezTo>
                    <a:cubicBezTo>
                      <a:pt x="732805" y="517245"/>
                      <a:pt x="727494" y="522546"/>
                      <a:pt x="716871" y="530497"/>
                    </a:cubicBezTo>
                    <a:cubicBezTo>
                      <a:pt x="706249" y="538448"/>
                      <a:pt x="692970" y="549050"/>
                      <a:pt x="674381" y="564952"/>
                    </a:cubicBezTo>
                    <a:cubicBezTo>
                      <a:pt x="671725" y="567603"/>
                      <a:pt x="666414" y="572903"/>
                      <a:pt x="661103" y="575554"/>
                    </a:cubicBezTo>
                    <a:cubicBezTo>
                      <a:pt x="658447" y="580855"/>
                      <a:pt x="653136" y="583505"/>
                      <a:pt x="647824" y="588806"/>
                    </a:cubicBezTo>
                    <a:cubicBezTo>
                      <a:pt x="639857" y="596757"/>
                      <a:pt x="629235" y="607359"/>
                      <a:pt x="618612" y="617961"/>
                    </a:cubicBezTo>
                    <a:cubicBezTo>
                      <a:pt x="600023" y="636513"/>
                      <a:pt x="578778" y="657717"/>
                      <a:pt x="560188" y="681570"/>
                    </a:cubicBezTo>
                    <a:cubicBezTo>
                      <a:pt x="538943" y="702774"/>
                      <a:pt x="520353" y="726628"/>
                      <a:pt x="504420" y="750481"/>
                    </a:cubicBezTo>
                    <a:cubicBezTo>
                      <a:pt x="496453" y="761083"/>
                      <a:pt x="488486" y="771685"/>
                      <a:pt x="480519" y="782287"/>
                    </a:cubicBezTo>
                    <a:cubicBezTo>
                      <a:pt x="472552" y="792888"/>
                      <a:pt x="464585" y="803490"/>
                      <a:pt x="459273" y="811441"/>
                    </a:cubicBezTo>
                    <a:cubicBezTo>
                      <a:pt x="448651" y="832645"/>
                      <a:pt x="438028" y="845897"/>
                      <a:pt x="430061" y="859149"/>
                    </a:cubicBezTo>
                    <a:cubicBezTo>
                      <a:pt x="424750" y="869750"/>
                      <a:pt x="419439" y="875051"/>
                      <a:pt x="419439" y="875051"/>
                    </a:cubicBezTo>
                    <a:cubicBezTo>
                      <a:pt x="419439" y="875051"/>
                      <a:pt x="419439" y="875051"/>
                      <a:pt x="419439" y="872401"/>
                    </a:cubicBezTo>
                    <a:cubicBezTo>
                      <a:pt x="419439" y="872401"/>
                      <a:pt x="403505" y="848547"/>
                      <a:pt x="387571" y="822043"/>
                    </a:cubicBezTo>
                    <a:cubicBezTo>
                      <a:pt x="374293" y="798189"/>
                      <a:pt x="361015" y="771685"/>
                      <a:pt x="361015" y="771685"/>
                    </a:cubicBezTo>
                    <a:cubicBezTo>
                      <a:pt x="355703" y="761083"/>
                      <a:pt x="339769" y="750481"/>
                      <a:pt x="326491" y="747831"/>
                    </a:cubicBezTo>
                    <a:cubicBezTo>
                      <a:pt x="326491" y="747831"/>
                      <a:pt x="294623" y="747831"/>
                      <a:pt x="265411" y="747831"/>
                    </a:cubicBezTo>
                    <a:cubicBezTo>
                      <a:pt x="236199" y="747831"/>
                      <a:pt x="206987" y="750481"/>
                      <a:pt x="206987" y="750481"/>
                    </a:cubicBezTo>
                    <a:cubicBezTo>
                      <a:pt x="204331" y="750481"/>
                      <a:pt x="204331" y="750481"/>
                      <a:pt x="201676" y="750481"/>
                    </a:cubicBezTo>
                    <a:cubicBezTo>
                      <a:pt x="201676" y="750481"/>
                      <a:pt x="206987" y="742530"/>
                      <a:pt x="214954" y="729278"/>
                    </a:cubicBezTo>
                    <a:cubicBezTo>
                      <a:pt x="222921" y="716026"/>
                      <a:pt x="236199" y="697473"/>
                      <a:pt x="249477" y="673619"/>
                    </a:cubicBezTo>
                    <a:cubicBezTo>
                      <a:pt x="257444" y="663018"/>
                      <a:pt x="265411" y="649766"/>
                      <a:pt x="273378" y="639164"/>
                    </a:cubicBezTo>
                    <a:cubicBezTo>
                      <a:pt x="284001" y="625912"/>
                      <a:pt x="291968" y="612660"/>
                      <a:pt x="302590" y="599408"/>
                    </a:cubicBezTo>
                    <a:cubicBezTo>
                      <a:pt x="323836" y="572903"/>
                      <a:pt x="345081" y="543749"/>
                      <a:pt x="368982" y="517245"/>
                    </a:cubicBezTo>
                    <a:cubicBezTo>
                      <a:pt x="392882" y="488090"/>
                      <a:pt x="416783" y="464236"/>
                      <a:pt x="440684" y="440383"/>
                    </a:cubicBezTo>
                    <a:cubicBezTo>
                      <a:pt x="453962" y="427131"/>
                      <a:pt x="464585" y="416529"/>
                      <a:pt x="475207" y="405927"/>
                    </a:cubicBezTo>
                    <a:cubicBezTo>
                      <a:pt x="483174" y="400626"/>
                      <a:pt x="488486" y="395326"/>
                      <a:pt x="493797" y="390025"/>
                    </a:cubicBezTo>
                    <a:cubicBezTo>
                      <a:pt x="499108" y="384724"/>
                      <a:pt x="504420" y="379423"/>
                      <a:pt x="509731" y="376773"/>
                    </a:cubicBezTo>
                    <a:cubicBezTo>
                      <a:pt x="528320" y="358220"/>
                      <a:pt x="546910" y="342317"/>
                      <a:pt x="557532" y="334366"/>
                    </a:cubicBezTo>
                    <a:cubicBezTo>
                      <a:pt x="570811" y="323764"/>
                      <a:pt x="578778" y="318464"/>
                      <a:pt x="578778" y="318464"/>
                    </a:cubicBezTo>
                    <a:cubicBezTo>
                      <a:pt x="578778" y="318464"/>
                      <a:pt x="584089" y="313163"/>
                      <a:pt x="592056" y="307862"/>
                    </a:cubicBezTo>
                    <a:cubicBezTo>
                      <a:pt x="600023" y="299911"/>
                      <a:pt x="610645" y="291959"/>
                      <a:pt x="623924" y="284008"/>
                    </a:cubicBezTo>
                    <a:cubicBezTo>
                      <a:pt x="634546" y="276057"/>
                      <a:pt x="645169" y="268106"/>
                      <a:pt x="655791" y="262805"/>
                    </a:cubicBezTo>
                    <a:cubicBezTo>
                      <a:pt x="663758" y="254854"/>
                      <a:pt x="669070" y="252203"/>
                      <a:pt x="669070" y="252203"/>
                    </a:cubicBezTo>
                    <a:cubicBezTo>
                      <a:pt x="674381" y="248228"/>
                      <a:pt x="681684" y="246240"/>
                      <a:pt x="688987" y="245908"/>
                    </a:cubicBezTo>
                    <a:close/>
                    <a:moveTo>
                      <a:pt x="2253515" y="201676"/>
                    </a:moveTo>
                    <a:cubicBezTo>
                      <a:pt x="2253515" y="201676"/>
                      <a:pt x="2261475" y="204329"/>
                      <a:pt x="2277396" y="212286"/>
                    </a:cubicBezTo>
                    <a:cubicBezTo>
                      <a:pt x="2290662" y="220244"/>
                      <a:pt x="2309236" y="233507"/>
                      <a:pt x="2330463" y="249423"/>
                    </a:cubicBezTo>
                    <a:cubicBezTo>
                      <a:pt x="2343730" y="254728"/>
                      <a:pt x="2354344" y="262686"/>
                      <a:pt x="2367611" y="273297"/>
                    </a:cubicBezTo>
                    <a:cubicBezTo>
                      <a:pt x="2380878" y="281255"/>
                      <a:pt x="2394145" y="291865"/>
                      <a:pt x="2407412" y="302476"/>
                    </a:cubicBezTo>
                    <a:cubicBezTo>
                      <a:pt x="2433946" y="321044"/>
                      <a:pt x="2463133" y="344918"/>
                      <a:pt x="2489667" y="368791"/>
                    </a:cubicBezTo>
                    <a:cubicBezTo>
                      <a:pt x="2516201" y="390012"/>
                      <a:pt x="2542734" y="416539"/>
                      <a:pt x="2566615" y="440412"/>
                    </a:cubicBezTo>
                    <a:cubicBezTo>
                      <a:pt x="2577229" y="451023"/>
                      <a:pt x="2587843" y="464286"/>
                      <a:pt x="2598456" y="474897"/>
                    </a:cubicBezTo>
                    <a:cubicBezTo>
                      <a:pt x="2603763" y="480202"/>
                      <a:pt x="2609070" y="485507"/>
                      <a:pt x="2614376" y="490812"/>
                    </a:cubicBezTo>
                    <a:cubicBezTo>
                      <a:pt x="2619683" y="496118"/>
                      <a:pt x="2624990" y="501423"/>
                      <a:pt x="2630297" y="506728"/>
                    </a:cubicBezTo>
                    <a:cubicBezTo>
                      <a:pt x="2646217" y="527949"/>
                      <a:pt x="2662137" y="543865"/>
                      <a:pt x="2670098" y="557128"/>
                    </a:cubicBezTo>
                    <a:cubicBezTo>
                      <a:pt x="2680711" y="570391"/>
                      <a:pt x="2686018" y="575696"/>
                      <a:pt x="2686018" y="575696"/>
                    </a:cubicBezTo>
                    <a:cubicBezTo>
                      <a:pt x="2686018" y="575696"/>
                      <a:pt x="2691325" y="581002"/>
                      <a:pt x="2696631" y="588960"/>
                    </a:cubicBezTo>
                    <a:cubicBezTo>
                      <a:pt x="2704592" y="599570"/>
                      <a:pt x="2712552" y="610181"/>
                      <a:pt x="2720512" y="620791"/>
                    </a:cubicBezTo>
                    <a:cubicBezTo>
                      <a:pt x="2728472" y="634054"/>
                      <a:pt x="2736432" y="644665"/>
                      <a:pt x="2744392" y="652623"/>
                    </a:cubicBezTo>
                    <a:cubicBezTo>
                      <a:pt x="2749699" y="660581"/>
                      <a:pt x="2752353" y="668538"/>
                      <a:pt x="2752353" y="668538"/>
                    </a:cubicBezTo>
                    <a:cubicBezTo>
                      <a:pt x="2760313" y="679149"/>
                      <a:pt x="2762966" y="697717"/>
                      <a:pt x="2757659" y="708328"/>
                    </a:cubicBezTo>
                    <a:cubicBezTo>
                      <a:pt x="2757659" y="708328"/>
                      <a:pt x="2744392" y="732201"/>
                      <a:pt x="2733779" y="753423"/>
                    </a:cubicBezTo>
                    <a:cubicBezTo>
                      <a:pt x="2723165" y="777296"/>
                      <a:pt x="2709898" y="801170"/>
                      <a:pt x="2709898" y="801170"/>
                    </a:cubicBezTo>
                    <a:cubicBezTo>
                      <a:pt x="2704592" y="811781"/>
                      <a:pt x="2688671" y="819739"/>
                      <a:pt x="2678058" y="819739"/>
                    </a:cubicBezTo>
                    <a:cubicBezTo>
                      <a:pt x="2678058" y="819739"/>
                      <a:pt x="2651524" y="819739"/>
                      <a:pt x="2627643" y="819739"/>
                    </a:cubicBezTo>
                    <a:cubicBezTo>
                      <a:pt x="2601109" y="819739"/>
                      <a:pt x="2574575" y="822391"/>
                      <a:pt x="2574575" y="822391"/>
                    </a:cubicBezTo>
                    <a:cubicBezTo>
                      <a:pt x="2563962" y="822391"/>
                      <a:pt x="2550695" y="817086"/>
                      <a:pt x="2542734" y="806475"/>
                    </a:cubicBezTo>
                    <a:cubicBezTo>
                      <a:pt x="2542734" y="806475"/>
                      <a:pt x="2540081" y="803823"/>
                      <a:pt x="2534774" y="795865"/>
                    </a:cubicBezTo>
                    <a:cubicBezTo>
                      <a:pt x="2529468" y="787907"/>
                      <a:pt x="2524161" y="779949"/>
                      <a:pt x="2516201" y="769339"/>
                    </a:cubicBezTo>
                    <a:cubicBezTo>
                      <a:pt x="2510894" y="758728"/>
                      <a:pt x="2502934" y="750770"/>
                      <a:pt x="2497627" y="742812"/>
                    </a:cubicBezTo>
                    <a:cubicBezTo>
                      <a:pt x="2492320" y="734854"/>
                      <a:pt x="2489667" y="732201"/>
                      <a:pt x="2489667" y="732201"/>
                    </a:cubicBezTo>
                    <a:cubicBezTo>
                      <a:pt x="2489667" y="732201"/>
                      <a:pt x="2484360" y="724244"/>
                      <a:pt x="2476400" y="716286"/>
                    </a:cubicBezTo>
                    <a:cubicBezTo>
                      <a:pt x="2468440" y="705675"/>
                      <a:pt x="2455173" y="689759"/>
                      <a:pt x="2439252" y="673844"/>
                    </a:cubicBezTo>
                    <a:cubicBezTo>
                      <a:pt x="2436599" y="668538"/>
                      <a:pt x="2433946" y="665886"/>
                      <a:pt x="2428639" y="660581"/>
                    </a:cubicBezTo>
                    <a:cubicBezTo>
                      <a:pt x="2425985" y="655275"/>
                      <a:pt x="2420679" y="652623"/>
                      <a:pt x="2415372" y="647317"/>
                    </a:cubicBezTo>
                    <a:cubicBezTo>
                      <a:pt x="2407412" y="636707"/>
                      <a:pt x="2396798" y="628749"/>
                      <a:pt x="2388838" y="618138"/>
                    </a:cubicBezTo>
                    <a:cubicBezTo>
                      <a:pt x="2367611" y="599570"/>
                      <a:pt x="2346384" y="575696"/>
                      <a:pt x="2322503" y="557128"/>
                    </a:cubicBezTo>
                    <a:cubicBezTo>
                      <a:pt x="2301276" y="538560"/>
                      <a:pt x="2277396" y="519991"/>
                      <a:pt x="2256168" y="501423"/>
                    </a:cubicBezTo>
                    <a:cubicBezTo>
                      <a:pt x="2242901" y="493465"/>
                      <a:pt x="2232288" y="485507"/>
                      <a:pt x="2221674" y="477549"/>
                    </a:cubicBezTo>
                    <a:cubicBezTo>
                      <a:pt x="2211061" y="472244"/>
                      <a:pt x="2203101" y="464286"/>
                      <a:pt x="2192487" y="458981"/>
                    </a:cubicBezTo>
                    <a:cubicBezTo>
                      <a:pt x="2173913" y="445718"/>
                      <a:pt x="2157993" y="435107"/>
                      <a:pt x="2147379" y="429802"/>
                    </a:cubicBezTo>
                    <a:cubicBezTo>
                      <a:pt x="2134113" y="421844"/>
                      <a:pt x="2128806" y="419191"/>
                      <a:pt x="2128806" y="419191"/>
                    </a:cubicBezTo>
                    <a:cubicBezTo>
                      <a:pt x="2128806" y="419191"/>
                      <a:pt x="2131459" y="416539"/>
                      <a:pt x="2131459" y="416539"/>
                    </a:cubicBezTo>
                    <a:cubicBezTo>
                      <a:pt x="2131459" y="416539"/>
                      <a:pt x="2155340" y="400623"/>
                      <a:pt x="2181874" y="387360"/>
                    </a:cubicBezTo>
                    <a:cubicBezTo>
                      <a:pt x="2205754" y="374097"/>
                      <a:pt x="2232288" y="360834"/>
                      <a:pt x="2232288" y="360834"/>
                    </a:cubicBezTo>
                    <a:cubicBezTo>
                      <a:pt x="2245555" y="352876"/>
                      <a:pt x="2256168" y="336960"/>
                      <a:pt x="2256168" y="323697"/>
                    </a:cubicBezTo>
                    <a:cubicBezTo>
                      <a:pt x="2256168" y="323697"/>
                      <a:pt x="2256168" y="294518"/>
                      <a:pt x="2256168" y="265339"/>
                    </a:cubicBezTo>
                    <a:cubicBezTo>
                      <a:pt x="2256168" y="236160"/>
                      <a:pt x="2256168" y="204329"/>
                      <a:pt x="2256168" y="204329"/>
                    </a:cubicBezTo>
                    <a:cubicBezTo>
                      <a:pt x="2256168" y="204329"/>
                      <a:pt x="2256168" y="201676"/>
                      <a:pt x="2253515" y="201676"/>
                    </a:cubicBezTo>
                    <a:close/>
                    <a:moveTo>
                      <a:pt x="1406637" y="2241"/>
                    </a:moveTo>
                    <a:cubicBezTo>
                      <a:pt x="1411940" y="2241"/>
                      <a:pt x="1419893" y="4896"/>
                      <a:pt x="1427847" y="7550"/>
                    </a:cubicBezTo>
                    <a:cubicBezTo>
                      <a:pt x="1433149" y="10205"/>
                      <a:pt x="1438451" y="15515"/>
                      <a:pt x="1443753" y="18169"/>
                    </a:cubicBezTo>
                    <a:cubicBezTo>
                      <a:pt x="1443753" y="18169"/>
                      <a:pt x="1457009" y="42062"/>
                      <a:pt x="1470265" y="63300"/>
                    </a:cubicBezTo>
                    <a:cubicBezTo>
                      <a:pt x="1486172" y="84539"/>
                      <a:pt x="1499427" y="105777"/>
                      <a:pt x="1499427" y="105777"/>
                    </a:cubicBezTo>
                    <a:cubicBezTo>
                      <a:pt x="1504730" y="116396"/>
                      <a:pt x="1504730" y="132324"/>
                      <a:pt x="1499427" y="142943"/>
                    </a:cubicBezTo>
                    <a:cubicBezTo>
                      <a:pt x="1499427" y="142943"/>
                      <a:pt x="1486172" y="166836"/>
                      <a:pt x="1472916" y="188074"/>
                    </a:cubicBezTo>
                    <a:cubicBezTo>
                      <a:pt x="1462311" y="211967"/>
                      <a:pt x="1451707" y="233205"/>
                      <a:pt x="1451707" y="233205"/>
                    </a:cubicBezTo>
                    <a:cubicBezTo>
                      <a:pt x="1449056" y="238515"/>
                      <a:pt x="1443753" y="243824"/>
                      <a:pt x="1438451" y="246479"/>
                    </a:cubicBezTo>
                    <a:cubicBezTo>
                      <a:pt x="1433149" y="251789"/>
                      <a:pt x="1427847" y="254443"/>
                      <a:pt x="1422544" y="254443"/>
                    </a:cubicBezTo>
                    <a:cubicBezTo>
                      <a:pt x="1422544" y="254443"/>
                      <a:pt x="1398684" y="254443"/>
                      <a:pt x="1374824" y="257098"/>
                    </a:cubicBezTo>
                    <a:cubicBezTo>
                      <a:pt x="1350963" y="259753"/>
                      <a:pt x="1327103" y="262408"/>
                      <a:pt x="1327103" y="262408"/>
                    </a:cubicBezTo>
                    <a:cubicBezTo>
                      <a:pt x="1327103" y="262408"/>
                      <a:pt x="1327103" y="262408"/>
                      <a:pt x="1321801" y="265063"/>
                    </a:cubicBezTo>
                    <a:cubicBezTo>
                      <a:pt x="1319150" y="265063"/>
                      <a:pt x="1313847" y="265063"/>
                      <a:pt x="1308545" y="265063"/>
                    </a:cubicBezTo>
                    <a:cubicBezTo>
                      <a:pt x="1295289" y="267717"/>
                      <a:pt x="1276731" y="273027"/>
                      <a:pt x="1255522" y="275682"/>
                    </a:cubicBezTo>
                    <a:cubicBezTo>
                      <a:pt x="1210453" y="286301"/>
                      <a:pt x="1152128" y="299574"/>
                      <a:pt x="1096454" y="318158"/>
                    </a:cubicBezTo>
                    <a:cubicBezTo>
                      <a:pt x="1088500" y="320813"/>
                      <a:pt x="1080547" y="323467"/>
                      <a:pt x="1075244" y="326122"/>
                    </a:cubicBezTo>
                    <a:cubicBezTo>
                      <a:pt x="1067291" y="328777"/>
                      <a:pt x="1061989" y="331432"/>
                      <a:pt x="1054035" y="334086"/>
                    </a:cubicBezTo>
                    <a:cubicBezTo>
                      <a:pt x="1040780" y="339396"/>
                      <a:pt x="1027524" y="344705"/>
                      <a:pt x="1014268" y="350015"/>
                    </a:cubicBezTo>
                    <a:cubicBezTo>
                      <a:pt x="1001012" y="355325"/>
                      <a:pt x="987757" y="360634"/>
                      <a:pt x="977152" y="365944"/>
                    </a:cubicBezTo>
                    <a:cubicBezTo>
                      <a:pt x="971850" y="368598"/>
                      <a:pt x="966547" y="371253"/>
                      <a:pt x="961245" y="373908"/>
                    </a:cubicBezTo>
                    <a:cubicBezTo>
                      <a:pt x="955943" y="376563"/>
                      <a:pt x="950641" y="379217"/>
                      <a:pt x="945338" y="381872"/>
                    </a:cubicBezTo>
                    <a:cubicBezTo>
                      <a:pt x="924129" y="392491"/>
                      <a:pt x="908222" y="400456"/>
                      <a:pt x="897618" y="408420"/>
                    </a:cubicBezTo>
                    <a:cubicBezTo>
                      <a:pt x="884362" y="413729"/>
                      <a:pt x="879060" y="419039"/>
                      <a:pt x="879060" y="419039"/>
                    </a:cubicBezTo>
                    <a:cubicBezTo>
                      <a:pt x="879060" y="416384"/>
                      <a:pt x="879060" y="416384"/>
                      <a:pt x="879060" y="413729"/>
                    </a:cubicBezTo>
                    <a:cubicBezTo>
                      <a:pt x="879060" y="413729"/>
                      <a:pt x="879060" y="387182"/>
                      <a:pt x="879060" y="357979"/>
                    </a:cubicBezTo>
                    <a:cubicBezTo>
                      <a:pt x="879060" y="342051"/>
                      <a:pt x="879060" y="328777"/>
                      <a:pt x="879060" y="318158"/>
                    </a:cubicBezTo>
                    <a:cubicBezTo>
                      <a:pt x="879060" y="304884"/>
                      <a:pt x="879060" y="299574"/>
                      <a:pt x="879060" y="299574"/>
                    </a:cubicBezTo>
                    <a:cubicBezTo>
                      <a:pt x="879060" y="286301"/>
                      <a:pt x="871106" y="267717"/>
                      <a:pt x="860502" y="262408"/>
                    </a:cubicBezTo>
                    <a:cubicBezTo>
                      <a:pt x="860502" y="262408"/>
                      <a:pt x="852548" y="257098"/>
                      <a:pt x="844595" y="251789"/>
                    </a:cubicBezTo>
                    <a:cubicBezTo>
                      <a:pt x="833990" y="246479"/>
                      <a:pt x="820735" y="238515"/>
                      <a:pt x="807479" y="230551"/>
                    </a:cubicBezTo>
                    <a:cubicBezTo>
                      <a:pt x="783618" y="217277"/>
                      <a:pt x="757107" y="201348"/>
                      <a:pt x="757107" y="201348"/>
                    </a:cubicBezTo>
                    <a:cubicBezTo>
                      <a:pt x="754456" y="201348"/>
                      <a:pt x="754456" y="201348"/>
                      <a:pt x="751805" y="201348"/>
                    </a:cubicBezTo>
                    <a:cubicBezTo>
                      <a:pt x="751805" y="201348"/>
                      <a:pt x="759758" y="196039"/>
                      <a:pt x="773014" y="188074"/>
                    </a:cubicBezTo>
                    <a:cubicBezTo>
                      <a:pt x="788921" y="180110"/>
                      <a:pt x="807479" y="169491"/>
                      <a:pt x="831339" y="158872"/>
                    </a:cubicBezTo>
                    <a:cubicBezTo>
                      <a:pt x="836641" y="153562"/>
                      <a:pt x="844595" y="150908"/>
                      <a:pt x="849897" y="148253"/>
                    </a:cubicBezTo>
                    <a:cubicBezTo>
                      <a:pt x="857851" y="145598"/>
                      <a:pt x="863153" y="142943"/>
                      <a:pt x="871106" y="137634"/>
                    </a:cubicBezTo>
                    <a:cubicBezTo>
                      <a:pt x="884362" y="132324"/>
                      <a:pt x="900269" y="127015"/>
                      <a:pt x="916176" y="119051"/>
                    </a:cubicBezTo>
                    <a:cubicBezTo>
                      <a:pt x="932083" y="111086"/>
                      <a:pt x="947989" y="105777"/>
                      <a:pt x="963896" y="100467"/>
                    </a:cubicBezTo>
                    <a:cubicBezTo>
                      <a:pt x="971850" y="95158"/>
                      <a:pt x="979803" y="92503"/>
                      <a:pt x="987757" y="89848"/>
                    </a:cubicBezTo>
                    <a:cubicBezTo>
                      <a:pt x="998361" y="87193"/>
                      <a:pt x="1006315" y="84539"/>
                      <a:pt x="1014268" y="81884"/>
                    </a:cubicBezTo>
                    <a:cubicBezTo>
                      <a:pt x="1083198" y="57991"/>
                      <a:pt x="1152128" y="39408"/>
                      <a:pt x="1205150" y="28789"/>
                    </a:cubicBezTo>
                    <a:cubicBezTo>
                      <a:pt x="1231662" y="23479"/>
                      <a:pt x="1252871" y="20824"/>
                      <a:pt x="1268778" y="18169"/>
                    </a:cubicBezTo>
                    <a:cubicBezTo>
                      <a:pt x="1276731" y="15515"/>
                      <a:pt x="1282034" y="15515"/>
                      <a:pt x="1287336" y="15515"/>
                    </a:cubicBezTo>
                    <a:cubicBezTo>
                      <a:pt x="1289987" y="15515"/>
                      <a:pt x="1292638" y="12860"/>
                      <a:pt x="1292638" y="12860"/>
                    </a:cubicBezTo>
                    <a:cubicBezTo>
                      <a:pt x="1292638" y="12860"/>
                      <a:pt x="1321801" y="10205"/>
                      <a:pt x="1350963" y="7550"/>
                    </a:cubicBezTo>
                    <a:cubicBezTo>
                      <a:pt x="1377475" y="4896"/>
                      <a:pt x="1406637" y="2241"/>
                      <a:pt x="1406637" y="2241"/>
                    </a:cubicBezTo>
                    <a:close/>
                    <a:moveTo>
                      <a:pt x="1502489" y="0"/>
                    </a:moveTo>
                    <a:cubicBezTo>
                      <a:pt x="1502489" y="0"/>
                      <a:pt x="1513094" y="0"/>
                      <a:pt x="1529003" y="0"/>
                    </a:cubicBezTo>
                    <a:cubicBezTo>
                      <a:pt x="1544911" y="0"/>
                      <a:pt x="1566122" y="0"/>
                      <a:pt x="1592636" y="2650"/>
                    </a:cubicBezTo>
                    <a:cubicBezTo>
                      <a:pt x="1605893" y="2650"/>
                      <a:pt x="1621801" y="5301"/>
                      <a:pt x="1637709" y="5301"/>
                    </a:cubicBezTo>
                    <a:cubicBezTo>
                      <a:pt x="1645664" y="5301"/>
                      <a:pt x="1653618" y="7951"/>
                      <a:pt x="1661572" y="7951"/>
                    </a:cubicBezTo>
                    <a:cubicBezTo>
                      <a:pt x="1669526" y="7951"/>
                      <a:pt x="1677480" y="10601"/>
                      <a:pt x="1685434" y="10601"/>
                    </a:cubicBezTo>
                    <a:cubicBezTo>
                      <a:pt x="1701343" y="13252"/>
                      <a:pt x="1719902" y="15902"/>
                      <a:pt x="1735811" y="18553"/>
                    </a:cubicBezTo>
                    <a:cubicBezTo>
                      <a:pt x="1754370" y="21203"/>
                      <a:pt x="1772930" y="23853"/>
                      <a:pt x="1788838" y="26504"/>
                    </a:cubicBezTo>
                    <a:cubicBezTo>
                      <a:pt x="1860426" y="39756"/>
                      <a:pt x="1929362" y="58308"/>
                      <a:pt x="1979738" y="76861"/>
                    </a:cubicBezTo>
                    <a:cubicBezTo>
                      <a:pt x="1992995" y="82162"/>
                      <a:pt x="2006252" y="84812"/>
                      <a:pt x="2016858" y="90113"/>
                    </a:cubicBezTo>
                    <a:cubicBezTo>
                      <a:pt x="2024812" y="92763"/>
                      <a:pt x="2035417" y="95414"/>
                      <a:pt x="2043371" y="98064"/>
                    </a:cubicBezTo>
                    <a:cubicBezTo>
                      <a:pt x="2056628" y="106015"/>
                      <a:pt x="2064583" y="108666"/>
                      <a:pt x="2064583" y="108666"/>
                    </a:cubicBezTo>
                    <a:cubicBezTo>
                      <a:pt x="2064583" y="108666"/>
                      <a:pt x="2072537" y="111316"/>
                      <a:pt x="2080491" y="113966"/>
                    </a:cubicBezTo>
                    <a:cubicBezTo>
                      <a:pt x="2091096" y="119267"/>
                      <a:pt x="2104353" y="124568"/>
                      <a:pt x="2117610" y="129869"/>
                    </a:cubicBezTo>
                    <a:cubicBezTo>
                      <a:pt x="2130867" y="137820"/>
                      <a:pt x="2144124" y="143121"/>
                      <a:pt x="2152078" y="145771"/>
                    </a:cubicBezTo>
                    <a:cubicBezTo>
                      <a:pt x="2162684" y="151072"/>
                      <a:pt x="2167987" y="153722"/>
                      <a:pt x="2167987" y="153722"/>
                    </a:cubicBezTo>
                    <a:cubicBezTo>
                      <a:pt x="2181243" y="161673"/>
                      <a:pt x="2191849" y="174925"/>
                      <a:pt x="2191849" y="188177"/>
                    </a:cubicBezTo>
                    <a:cubicBezTo>
                      <a:pt x="2191849" y="188177"/>
                      <a:pt x="2191849" y="193478"/>
                      <a:pt x="2191849" y="204080"/>
                    </a:cubicBezTo>
                    <a:cubicBezTo>
                      <a:pt x="2194500" y="214681"/>
                      <a:pt x="2194500" y="225283"/>
                      <a:pt x="2194500" y="238535"/>
                    </a:cubicBezTo>
                    <a:cubicBezTo>
                      <a:pt x="2197152" y="265038"/>
                      <a:pt x="2197152" y="291542"/>
                      <a:pt x="2197152" y="291542"/>
                    </a:cubicBezTo>
                    <a:cubicBezTo>
                      <a:pt x="2197152" y="302144"/>
                      <a:pt x="2189198" y="318046"/>
                      <a:pt x="2178592" y="323347"/>
                    </a:cubicBezTo>
                    <a:cubicBezTo>
                      <a:pt x="2178592" y="323347"/>
                      <a:pt x="2154730" y="336599"/>
                      <a:pt x="2133519" y="349851"/>
                    </a:cubicBezTo>
                    <a:cubicBezTo>
                      <a:pt x="2122913" y="355152"/>
                      <a:pt x="2112307" y="363103"/>
                      <a:pt x="2104353" y="368404"/>
                    </a:cubicBezTo>
                    <a:cubicBezTo>
                      <a:pt x="2096399" y="373704"/>
                      <a:pt x="2091096" y="376355"/>
                      <a:pt x="2091096" y="376355"/>
                    </a:cubicBezTo>
                    <a:cubicBezTo>
                      <a:pt x="2083142" y="384306"/>
                      <a:pt x="2067234" y="384306"/>
                      <a:pt x="2056628" y="379005"/>
                    </a:cubicBezTo>
                    <a:cubicBezTo>
                      <a:pt x="2056628" y="379005"/>
                      <a:pt x="2051326" y="376355"/>
                      <a:pt x="2043371" y="373704"/>
                    </a:cubicBezTo>
                    <a:cubicBezTo>
                      <a:pt x="2035417" y="371054"/>
                      <a:pt x="2024812" y="365753"/>
                      <a:pt x="2014206" y="360452"/>
                    </a:cubicBezTo>
                    <a:cubicBezTo>
                      <a:pt x="2003601" y="355152"/>
                      <a:pt x="1992995" y="349851"/>
                      <a:pt x="1985041" y="347200"/>
                    </a:cubicBezTo>
                    <a:cubicBezTo>
                      <a:pt x="1977087" y="344550"/>
                      <a:pt x="1971784" y="341900"/>
                      <a:pt x="1971784" y="341900"/>
                    </a:cubicBezTo>
                    <a:cubicBezTo>
                      <a:pt x="1971784" y="341900"/>
                      <a:pt x="1963830" y="339249"/>
                      <a:pt x="1950573" y="333949"/>
                    </a:cubicBezTo>
                    <a:cubicBezTo>
                      <a:pt x="1945270" y="331298"/>
                      <a:pt x="1937316" y="328648"/>
                      <a:pt x="1929362" y="325997"/>
                    </a:cubicBezTo>
                    <a:cubicBezTo>
                      <a:pt x="1921408" y="323347"/>
                      <a:pt x="1910802" y="318046"/>
                      <a:pt x="1900197" y="315396"/>
                    </a:cubicBezTo>
                    <a:cubicBezTo>
                      <a:pt x="1857774" y="299494"/>
                      <a:pt x="1799444" y="286242"/>
                      <a:pt x="1741113" y="272990"/>
                    </a:cubicBezTo>
                    <a:cubicBezTo>
                      <a:pt x="1727857" y="270339"/>
                      <a:pt x="1711948" y="267689"/>
                      <a:pt x="1698691" y="265038"/>
                    </a:cubicBezTo>
                    <a:cubicBezTo>
                      <a:pt x="1682783" y="265038"/>
                      <a:pt x="1669526" y="262388"/>
                      <a:pt x="1653618" y="259738"/>
                    </a:cubicBezTo>
                    <a:cubicBezTo>
                      <a:pt x="1648315" y="259738"/>
                      <a:pt x="1640361" y="259738"/>
                      <a:pt x="1635058" y="257087"/>
                    </a:cubicBezTo>
                    <a:cubicBezTo>
                      <a:pt x="1627104" y="257087"/>
                      <a:pt x="1621801" y="257087"/>
                      <a:pt x="1613847" y="257087"/>
                    </a:cubicBezTo>
                    <a:cubicBezTo>
                      <a:pt x="1600590" y="254437"/>
                      <a:pt x="1589984" y="254437"/>
                      <a:pt x="1579379" y="254437"/>
                    </a:cubicBezTo>
                    <a:cubicBezTo>
                      <a:pt x="1555516" y="251787"/>
                      <a:pt x="1536957" y="251787"/>
                      <a:pt x="1523700" y="251787"/>
                    </a:cubicBezTo>
                    <a:cubicBezTo>
                      <a:pt x="1510443" y="251787"/>
                      <a:pt x="1502489" y="251787"/>
                      <a:pt x="1502489" y="251787"/>
                    </a:cubicBezTo>
                    <a:cubicBezTo>
                      <a:pt x="1505140" y="249136"/>
                      <a:pt x="1505140" y="249136"/>
                      <a:pt x="1505140" y="246486"/>
                    </a:cubicBezTo>
                    <a:cubicBezTo>
                      <a:pt x="1505140" y="246486"/>
                      <a:pt x="1518397" y="222632"/>
                      <a:pt x="1534305" y="198779"/>
                    </a:cubicBezTo>
                    <a:cubicBezTo>
                      <a:pt x="1547562" y="172275"/>
                      <a:pt x="1563471" y="148421"/>
                      <a:pt x="1563471" y="148421"/>
                    </a:cubicBezTo>
                    <a:cubicBezTo>
                      <a:pt x="1571425" y="135170"/>
                      <a:pt x="1571425" y="116617"/>
                      <a:pt x="1566122" y="106015"/>
                    </a:cubicBezTo>
                    <a:cubicBezTo>
                      <a:pt x="1566122" y="106015"/>
                      <a:pt x="1552865" y="79511"/>
                      <a:pt x="1536957" y="53008"/>
                    </a:cubicBezTo>
                    <a:cubicBezTo>
                      <a:pt x="1521048" y="29154"/>
                      <a:pt x="1505140" y="2650"/>
                      <a:pt x="1505140" y="2650"/>
                    </a:cubicBezTo>
                    <a:cubicBezTo>
                      <a:pt x="1505140" y="2650"/>
                      <a:pt x="1505140" y="0"/>
                      <a:pt x="1502489" y="0"/>
                    </a:cubicBezTo>
                    <a:close/>
                  </a:path>
                </a:pathLst>
              </a:custGeom>
              <a:solidFill>
                <a:srgbClr val="F5F6F8"/>
              </a:solidFill>
              <a:ln>
                <a:noFill/>
              </a:ln>
            </p:spPr>
            <p:txBody>
              <a:bodyPr vert="horz" wrap="square" lIns="91440" tIns="45721" rIns="91440" bIns="45721" numCol="1" anchor="t" anchorCtr="0" compatLnSpc="1">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dirty="0">
                  <a:ln>
                    <a:noFill/>
                  </a:ln>
                  <a:solidFill>
                    <a:prstClr val="black"/>
                  </a:solidFill>
                  <a:effectLst/>
                  <a:uLnTx/>
                  <a:uFillTx/>
                  <a:latin typeface="思源宋体 CN Heavy" panose="02020900000000000000" charset="-122"/>
                  <a:ea typeface="思源宋体 CN Heavy" panose="02020900000000000000" charset="-122"/>
                  <a:cs typeface="阿里巴巴普惠体 R" panose="00020600040101010101" charset="-122"/>
                </a:endParaRPr>
              </a:p>
            </p:txBody>
          </p:sp>
          <p:grpSp>
            <p:nvGrpSpPr>
              <p:cNvPr id="30" name="Group 71"/>
              <p:cNvGrpSpPr/>
              <p:nvPr/>
            </p:nvGrpSpPr>
            <p:grpSpPr>
              <a:xfrm>
                <a:off x="5581763" y="2310364"/>
                <a:ext cx="1900647" cy="1922352"/>
                <a:chOff x="4186322" y="1732773"/>
                <a:chExt cx="1425485" cy="1441764"/>
              </a:xfrm>
            </p:grpSpPr>
            <p:grpSp>
              <p:nvGrpSpPr>
                <p:cNvPr id="52" name="Group 93"/>
                <p:cNvGrpSpPr/>
                <p:nvPr/>
              </p:nvGrpSpPr>
              <p:grpSpPr>
                <a:xfrm rot="684350">
                  <a:off x="4186322" y="1732773"/>
                  <a:ext cx="1425485" cy="1441764"/>
                  <a:chOff x="5380261" y="1891294"/>
                  <a:chExt cx="1900646" cy="1922352"/>
                </a:xfrm>
                <a:solidFill>
                  <a:srgbClr val="E84C22"/>
                </a:solidFill>
              </p:grpSpPr>
              <p:sp>
                <p:nvSpPr>
                  <p:cNvPr id="55" name="Oval 96"/>
                  <p:cNvSpPr>
                    <a:spLocks noChangeArrowheads="1"/>
                  </p:cNvSpPr>
                  <p:nvPr/>
                </p:nvSpPr>
                <p:spPr bwMode="auto">
                  <a:xfrm>
                    <a:off x="6149473" y="2682212"/>
                    <a:ext cx="1131434" cy="1131434"/>
                  </a:xfrm>
                  <a:prstGeom prst="ellipse">
                    <a:avLst/>
                  </a:prstGeom>
                  <a:solidFill>
                    <a:srgbClr val="1C46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600" b="0" i="0" u="none" strike="noStrike" kern="0" cap="none" spc="0" normalizeH="0" baseline="0" noProof="0" dirty="0">
                      <a:ln>
                        <a:noFill/>
                      </a:ln>
                      <a:solidFill>
                        <a:prstClr val="black"/>
                      </a:solidFill>
                      <a:effectLst/>
                      <a:uLnTx/>
                      <a:uFillTx/>
                      <a:latin typeface="思源宋体 CN Heavy" panose="02020900000000000000" charset="-122"/>
                      <a:ea typeface="思源宋体 CN Heavy" panose="02020900000000000000" charset="-122"/>
                      <a:cs typeface="阿里巴巴普惠体 R" panose="00020600040101010101" charset="-122"/>
                    </a:endParaRPr>
                  </a:p>
                </p:txBody>
              </p:sp>
              <p:sp>
                <p:nvSpPr>
                  <p:cNvPr id="56" name="Oval 97"/>
                  <p:cNvSpPr>
                    <a:spLocks noChangeArrowheads="1"/>
                  </p:cNvSpPr>
                  <p:nvPr/>
                </p:nvSpPr>
                <p:spPr bwMode="auto">
                  <a:xfrm>
                    <a:off x="5380261" y="1891294"/>
                    <a:ext cx="769213" cy="769213"/>
                  </a:xfrm>
                  <a:prstGeom prst="ellipse">
                    <a:avLst/>
                  </a:prstGeom>
                  <a:solidFill>
                    <a:srgbClr val="1C46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600" b="0" i="0" u="none" strike="noStrike" kern="0" cap="none" spc="0" normalizeH="0" baseline="0" noProof="0" dirty="0">
                      <a:ln>
                        <a:noFill/>
                      </a:ln>
                      <a:solidFill>
                        <a:prstClr val="black"/>
                      </a:solidFill>
                      <a:effectLst/>
                      <a:uLnTx/>
                      <a:uFillTx/>
                      <a:latin typeface="思源宋体 CN Heavy" panose="02020900000000000000" charset="-122"/>
                      <a:ea typeface="思源宋体 CN Heavy" panose="02020900000000000000" charset="-122"/>
                      <a:cs typeface="阿里巴巴普惠体 R" panose="00020600040101010101" charset="-122"/>
                    </a:endParaRPr>
                  </a:p>
                </p:txBody>
              </p:sp>
              <p:sp>
                <p:nvSpPr>
                  <p:cNvPr id="57" name="Freeform 98"/>
                  <p:cNvSpPr/>
                  <p:nvPr/>
                </p:nvSpPr>
                <p:spPr bwMode="auto">
                  <a:xfrm>
                    <a:off x="5734343" y="2253515"/>
                    <a:ext cx="949645" cy="949645"/>
                  </a:xfrm>
                  <a:custGeom>
                    <a:avLst/>
                    <a:gdLst>
                      <a:gd name="T0" fmla="*/ 214 w 487"/>
                      <a:gd name="T1" fmla="*/ 487 h 487"/>
                      <a:gd name="T2" fmla="*/ 0 w 487"/>
                      <a:gd name="T3" fmla="*/ 208 h 487"/>
                      <a:gd name="T4" fmla="*/ 212 w 487"/>
                      <a:gd name="T5" fmla="*/ 0 h 487"/>
                      <a:gd name="T6" fmla="*/ 487 w 487"/>
                      <a:gd name="T7" fmla="*/ 220 h 487"/>
                      <a:gd name="T8" fmla="*/ 214 w 487"/>
                      <a:gd name="T9" fmla="*/ 487 h 487"/>
                    </a:gdLst>
                    <a:ahLst/>
                    <a:cxnLst>
                      <a:cxn ang="0">
                        <a:pos x="T0" y="T1"/>
                      </a:cxn>
                      <a:cxn ang="0">
                        <a:pos x="T2" y="T3"/>
                      </a:cxn>
                      <a:cxn ang="0">
                        <a:pos x="T4" y="T5"/>
                      </a:cxn>
                      <a:cxn ang="0">
                        <a:pos x="T6" y="T7"/>
                      </a:cxn>
                      <a:cxn ang="0">
                        <a:pos x="T8" y="T9"/>
                      </a:cxn>
                    </a:cxnLst>
                    <a:rect l="0" t="0" r="r" b="b"/>
                    <a:pathLst>
                      <a:path w="487" h="487">
                        <a:moveTo>
                          <a:pt x="214" y="487"/>
                        </a:moveTo>
                        <a:cubicBezTo>
                          <a:pt x="230" y="279"/>
                          <a:pt x="142" y="219"/>
                          <a:pt x="0" y="208"/>
                        </a:cubicBezTo>
                        <a:cubicBezTo>
                          <a:pt x="212" y="0"/>
                          <a:pt x="212" y="0"/>
                          <a:pt x="212" y="0"/>
                        </a:cubicBezTo>
                        <a:cubicBezTo>
                          <a:pt x="220" y="143"/>
                          <a:pt x="278" y="232"/>
                          <a:pt x="487" y="220"/>
                        </a:cubicBezTo>
                        <a:lnTo>
                          <a:pt x="214" y="487"/>
                        </a:lnTo>
                        <a:close/>
                      </a:path>
                    </a:pathLst>
                  </a:custGeom>
                  <a:solidFill>
                    <a:srgbClr val="1C46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600" b="0" i="0" u="none" strike="noStrike" kern="0" cap="none" spc="0" normalizeH="0" baseline="0" noProof="0" dirty="0">
                      <a:ln>
                        <a:noFill/>
                      </a:ln>
                      <a:solidFill>
                        <a:prstClr val="black"/>
                      </a:solidFill>
                      <a:effectLst/>
                      <a:uLnTx/>
                      <a:uFillTx/>
                      <a:latin typeface="思源宋体 CN Heavy" panose="02020900000000000000" charset="-122"/>
                      <a:ea typeface="思源宋体 CN Heavy" panose="02020900000000000000" charset="-122"/>
                      <a:cs typeface="阿里巴巴普惠体 R" panose="00020600040101010101" charset="-122"/>
                    </a:endParaRPr>
                  </a:p>
                </p:txBody>
              </p:sp>
            </p:grpSp>
            <p:sp>
              <p:nvSpPr>
                <p:cNvPr id="53" name="Rectangle 94"/>
                <p:cNvSpPr/>
                <p:nvPr/>
              </p:nvSpPr>
              <p:spPr>
                <a:xfrm>
                  <a:off x="4872969" y="2572972"/>
                  <a:ext cx="483531" cy="50590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ID" sz="3200" b="1" i="0" u="none" strike="noStrike" kern="0" cap="none" spc="0" normalizeH="0" baseline="0" noProof="0" dirty="0">
                      <a:ln>
                        <a:noFill/>
                      </a:ln>
                      <a:solidFill>
                        <a:prstClr val="white"/>
                      </a:solidFill>
                      <a:effectLst/>
                      <a:uLnTx/>
                      <a:uFillTx/>
                      <a:latin typeface="思源宋体 CN Heavy" panose="02020900000000000000" charset="-122"/>
                      <a:ea typeface="思源宋体 CN Heavy" panose="02020900000000000000" charset="-122"/>
                      <a:cs typeface="阿里巴巴普惠体 R" panose="00020600040101010101" charset="-122"/>
                    </a:rPr>
                    <a:t>W</a:t>
                  </a:r>
                  <a:endParaRPr kumimoji="0" lang="bg-BG" sz="3200" b="1" i="0" u="none" strike="noStrike" kern="0" cap="none" spc="0" normalizeH="0" baseline="0" noProof="0" dirty="0">
                    <a:ln>
                      <a:noFill/>
                    </a:ln>
                    <a:solidFill>
                      <a:prstClr val="white"/>
                    </a:solidFill>
                    <a:effectLst/>
                    <a:uLnTx/>
                    <a:uFillTx/>
                    <a:latin typeface="阿里巴巴普惠体 R" panose="00020600040101010101" charset="-122"/>
                    <a:ea typeface="思源宋体 CN Heavy" panose="02020900000000000000" charset="-122"/>
                    <a:cs typeface="阿里巴巴普惠体 R" panose="00020600040101010101" charset="-122"/>
                  </a:endParaRPr>
                </a:p>
              </p:txBody>
            </p:sp>
            <p:sp>
              <p:nvSpPr>
                <p:cNvPr id="54" name="Oval 95"/>
                <p:cNvSpPr/>
                <p:nvPr/>
              </p:nvSpPr>
              <p:spPr>
                <a:xfrm>
                  <a:off x="4457944" y="1837628"/>
                  <a:ext cx="221456" cy="221456"/>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ID" sz="1000" b="0" i="0" u="none" strike="noStrike" kern="0" cap="none" spc="0" normalizeH="0" baseline="0" noProof="0" dirty="0">
                    <a:ln>
                      <a:noFill/>
                    </a:ln>
                    <a:solidFill>
                      <a:prstClr val="white"/>
                    </a:solidFill>
                    <a:effectLst/>
                    <a:uLnTx/>
                    <a:uFillTx/>
                    <a:latin typeface="思源宋体 CN Heavy" panose="02020900000000000000" charset="-122"/>
                    <a:ea typeface="思源宋体 CN Heavy" panose="02020900000000000000" charset="-122"/>
                    <a:cs typeface="阿里巴巴普惠体 R" panose="00020600040101010101" charset="-122"/>
                  </a:endParaRPr>
                </a:p>
              </p:txBody>
            </p:sp>
          </p:grpSp>
          <p:grpSp>
            <p:nvGrpSpPr>
              <p:cNvPr id="31" name="Group 72"/>
              <p:cNvGrpSpPr/>
              <p:nvPr/>
            </p:nvGrpSpPr>
            <p:grpSpPr>
              <a:xfrm>
                <a:off x="6171018" y="3743227"/>
                <a:ext cx="1922353" cy="1902003"/>
                <a:chOff x="4628263" y="2807420"/>
                <a:chExt cx="1441765" cy="1426502"/>
              </a:xfrm>
            </p:grpSpPr>
            <p:grpSp>
              <p:nvGrpSpPr>
                <p:cNvPr id="46" name="Group 87"/>
                <p:cNvGrpSpPr/>
                <p:nvPr/>
              </p:nvGrpSpPr>
              <p:grpSpPr>
                <a:xfrm rot="684350">
                  <a:off x="4628263" y="2807420"/>
                  <a:ext cx="1441765" cy="1426502"/>
                  <a:chOff x="6239011" y="3177384"/>
                  <a:chExt cx="1922353" cy="1902003"/>
                </a:xfrm>
                <a:solidFill>
                  <a:srgbClr val="FF8427"/>
                </a:solidFill>
              </p:grpSpPr>
              <p:sp>
                <p:nvSpPr>
                  <p:cNvPr id="49" name="Oval 14"/>
                  <p:cNvSpPr>
                    <a:spLocks noChangeArrowheads="1"/>
                  </p:cNvSpPr>
                  <p:nvPr/>
                </p:nvSpPr>
                <p:spPr bwMode="auto">
                  <a:xfrm>
                    <a:off x="6239011" y="3946596"/>
                    <a:ext cx="1131434" cy="1132791"/>
                  </a:xfrm>
                  <a:prstGeom prst="ellipse">
                    <a:avLst/>
                  </a:prstGeom>
                  <a:solidFill>
                    <a:srgbClr val="00B0F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600" b="0" i="0" u="none" strike="noStrike" kern="0" cap="none" spc="0" normalizeH="0" baseline="0" noProof="0" dirty="0">
                      <a:ln>
                        <a:noFill/>
                      </a:ln>
                      <a:solidFill>
                        <a:prstClr val="black"/>
                      </a:solidFill>
                      <a:effectLst/>
                      <a:uLnTx/>
                      <a:uFillTx/>
                      <a:latin typeface="思源宋体 CN Heavy" panose="02020900000000000000" charset="-122"/>
                      <a:ea typeface="思源宋体 CN Heavy" panose="02020900000000000000" charset="-122"/>
                      <a:cs typeface="阿里巴巴普惠体 R" panose="00020600040101010101" charset="-122"/>
                    </a:endParaRPr>
                  </a:p>
                </p:txBody>
              </p:sp>
              <p:sp>
                <p:nvSpPr>
                  <p:cNvPr id="50" name="Oval 15"/>
                  <p:cNvSpPr>
                    <a:spLocks noChangeArrowheads="1"/>
                  </p:cNvSpPr>
                  <p:nvPr/>
                </p:nvSpPr>
                <p:spPr bwMode="auto">
                  <a:xfrm>
                    <a:off x="7392151" y="3177384"/>
                    <a:ext cx="769213" cy="769213"/>
                  </a:xfrm>
                  <a:prstGeom prst="ellipse">
                    <a:avLst/>
                  </a:prstGeom>
                  <a:solidFill>
                    <a:srgbClr val="00B0F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600" b="0" i="0" u="none" strike="noStrike" kern="0" cap="none" spc="0" normalizeH="0" baseline="0" noProof="0" dirty="0">
                      <a:ln>
                        <a:noFill/>
                      </a:ln>
                      <a:solidFill>
                        <a:prstClr val="black"/>
                      </a:solidFill>
                      <a:effectLst/>
                      <a:uLnTx/>
                      <a:uFillTx/>
                      <a:latin typeface="思源宋体 CN Heavy" panose="02020900000000000000" charset="-122"/>
                      <a:ea typeface="思源宋体 CN Heavy" panose="02020900000000000000" charset="-122"/>
                      <a:cs typeface="阿里巴巴普惠体 R" panose="00020600040101010101" charset="-122"/>
                    </a:endParaRPr>
                  </a:p>
                </p:txBody>
              </p:sp>
              <p:sp>
                <p:nvSpPr>
                  <p:cNvPr id="51" name="Freeform 16"/>
                  <p:cNvSpPr/>
                  <p:nvPr/>
                </p:nvSpPr>
                <p:spPr bwMode="auto">
                  <a:xfrm>
                    <a:off x="6849497" y="3532823"/>
                    <a:ext cx="948289" cy="948289"/>
                  </a:xfrm>
                  <a:custGeom>
                    <a:avLst/>
                    <a:gdLst>
                      <a:gd name="T0" fmla="*/ 0 w 486"/>
                      <a:gd name="T1" fmla="*/ 213 h 486"/>
                      <a:gd name="T2" fmla="*/ 279 w 486"/>
                      <a:gd name="T3" fmla="*/ 0 h 486"/>
                      <a:gd name="T4" fmla="*/ 486 w 486"/>
                      <a:gd name="T5" fmla="*/ 212 h 486"/>
                      <a:gd name="T6" fmla="*/ 267 w 486"/>
                      <a:gd name="T7" fmla="*/ 486 h 486"/>
                      <a:gd name="T8" fmla="*/ 0 w 486"/>
                      <a:gd name="T9" fmla="*/ 213 h 486"/>
                    </a:gdLst>
                    <a:ahLst/>
                    <a:cxnLst>
                      <a:cxn ang="0">
                        <a:pos x="T0" y="T1"/>
                      </a:cxn>
                      <a:cxn ang="0">
                        <a:pos x="T2" y="T3"/>
                      </a:cxn>
                      <a:cxn ang="0">
                        <a:pos x="T4" y="T5"/>
                      </a:cxn>
                      <a:cxn ang="0">
                        <a:pos x="T6" y="T7"/>
                      </a:cxn>
                      <a:cxn ang="0">
                        <a:pos x="T8" y="T9"/>
                      </a:cxn>
                    </a:cxnLst>
                    <a:rect l="0" t="0" r="r" b="b"/>
                    <a:pathLst>
                      <a:path w="486" h="486">
                        <a:moveTo>
                          <a:pt x="0" y="213"/>
                        </a:moveTo>
                        <a:cubicBezTo>
                          <a:pt x="208" y="230"/>
                          <a:pt x="268" y="142"/>
                          <a:pt x="279" y="0"/>
                        </a:cubicBezTo>
                        <a:cubicBezTo>
                          <a:pt x="486" y="212"/>
                          <a:pt x="486" y="212"/>
                          <a:pt x="486" y="212"/>
                        </a:cubicBezTo>
                        <a:cubicBezTo>
                          <a:pt x="344" y="220"/>
                          <a:pt x="255" y="277"/>
                          <a:pt x="267" y="486"/>
                        </a:cubicBezTo>
                        <a:lnTo>
                          <a:pt x="0" y="213"/>
                        </a:lnTo>
                        <a:close/>
                      </a:path>
                    </a:pathLst>
                  </a:custGeom>
                  <a:solidFill>
                    <a:srgbClr val="00B0F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600" b="0" i="0" u="none" strike="noStrike" kern="0" cap="none" spc="0" normalizeH="0" baseline="0" noProof="0" dirty="0">
                      <a:ln>
                        <a:noFill/>
                      </a:ln>
                      <a:solidFill>
                        <a:prstClr val="black"/>
                      </a:solidFill>
                      <a:effectLst/>
                      <a:uLnTx/>
                      <a:uFillTx/>
                      <a:latin typeface="思源宋体 CN Heavy" panose="02020900000000000000" charset="-122"/>
                      <a:ea typeface="思源宋体 CN Heavy" panose="02020900000000000000" charset="-122"/>
                      <a:cs typeface="阿里巴巴普惠体 R" panose="00020600040101010101" charset="-122"/>
                    </a:endParaRPr>
                  </a:p>
                </p:txBody>
              </p:sp>
            </p:grpSp>
            <p:sp>
              <p:nvSpPr>
                <p:cNvPr id="47" name="Rectangle 88"/>
                <p:cNvSpPr/>
                <p:nvPr/>
              </p:nvSpPr>
              <p:spPr>
                <a:xfrm>
                  <a:off x="4743724" y="3486774"/>
                  <a:ext cx="483531" cy="50590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ID" sz="3200" b="1" i="0" u="none" strike="noStrike" kern="0" cap="none" spc="0" normalizeH="0" baseline="0" noProof="0" dirty="0">
                      <a:ln>
                        <a:noFill/>
                      </a:ln>
                      <a:solidFill>
                        <a:prstClr val="white"/>
                      </a:solidFill>
                      <a:effectLst/>
                      <a:uLnTx/>
                      <a:uFillTx/>
                      <a:latin typeface="思源宋体 CN Heavy" panose="02020900000000000000" charset="-122"/>
                      <a:ea typeface="思源宋体 CN Heavy" panose="02020900000000000000" charset="-122"/>
                      <a:cs typeface="阿里巴巴普惠体 R" panose="00020600040101010101" charset="-122"/>
                    </a:rPr>
                    <a:t>T</a:t>
                  </a:r>
                  <a:endParaRPr kumimoji="0" lang="bg-BG" sz="3200" b="1" i="0" u="none" strike="noStrike" kern="0" cap="none" spc="0" normalizeH="0" baseline="0" noProof="0" dirty="0">
                    <a:ln>
                      <a:noFill/>
                    </a:ln>
                    <a:solidFill>
                      <a:prstClr val="white"/>
                    </a:solidFill>
                    <a:effectLst/>
                    <a:uLnTx/>
                    <a:uFillTx/>
                    <a:latin typeface="思源黑体 CN Light" panose="020B0300000000000000" pitchFamily="34" charset="-122"/>
                    <a:ea typeface="思源宋体 CN Heavy" panose="02020900000000000000" charset="-122"/>
                    <a:cs typeface="阿里巴巴普惠体 R" panose="00020600040101010101" charset="-122"/>
                  </a:endParaRPr>
                </a:p>
              </p:txBody>
            </p:sp>
            <p:sp>
              <p:nvSpPr>
                <p:cNvPr id="48" name="Oval 89"/>
                <p:cNvSpPr/>
                <p:nvPr/>
              </p:nvSpPr>
              <p:spPr>
                <a:xfrm>
                  <a:off x="5749935" y="3079795"/>
                  <a:ext cx="221456" cy="221456"/>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ID" sz="1000" b="0" i="0" u="none" strike="noStrike" kern="0" cap="none" spc="0" normalizeH="0" baseline="0" noProof="0" dirty="0">
                    <a:ln>
                      <a:noFill/>
                    </a:ln>
                    <a:solidFill>
                      <a:prstClr val="white"/>
                    </a:solidFill>
                    <a:effectLst/>
                    <a:uLnTx/>
                    <a:uFillTx/>
                    <a:latin typeface="思源宋体 CN Heavy" panose="02020900000000000000" charset="-122"/>
                    <a:ea typeface="思源宋体 CN Heavy" panose="02020900000000000000" charset="-122"/>
                    <a:cs typeface="阿里巴巴普惠体 R" panose="00020600040101010101" charset="-122"/>
                  </a:endParaRPr>
                </a:p>
              </p:txBody>
            </p:sp>
          </p:grpSp>
          <p:grpSp>
            <p:nvGrpSpPr>
              <p:cNvPr id="32" name="Group 73"/>
              <p:cNvGrpSpPr/>
              <p:nvPr/>
            </p:nvGrpSpPr>
            <p:grpSpPr>
              <a:xfrm>
                <a:off x="4772593" y="4270127"/>
                <a:ext cx="1900647" cy="1922352"/>
                <a:chOff x="3579444" y="3202595"/>
                <a:chExt cx="1425485" cy="1441764"/>
              </a:xfrm>
            </p:grpSpPr>
            <p:grpSp>
              <p:nvGrpSpPr>
                <p:cNvPr id="40" name="Group 81"/>
                <p:cNvGrpSpPr/>
                <p:nvPr/>
              </p:nvGrpSpPr>
              <p:grpSpPr>
                <a:xfrm rot="684350">
                  <a:off x="3579444" y="3202595"/>
                  <a:ext cx="1425485" cy="1441764"/>
                  <a:chOff x="4974627" y="3972373"/>
                  <a:chExt cx="1900647" cy="1922352"/>
                </a:xfrm>
                <a:solidFill>
                  <a:srgbClr val="B64926"/>
                </a:solidFill>
              </p:grpSpPr>
              <p:sp>
                <p:nvSpPr>
                  <p:cNvPr id="43" name="Oval 84"/>
                  <p:cNvSpPr>
                    <a:spLocks noChangeArrowheads="1"/>
                  </p:cNvSpPr>
                  <p:nvPr/>
                </p:nvSpPr>
                <p:spPr bwMode="auto">
                  <a:xfrm>
                    <a:off x="4974627" y="3972373"/>
                    <a:ext cx="1132791" cy="1132791"/>
                  </a:xfrm>
                  <a:prstGeom prst="ellipse">
                    <a:avLst/>
                  </a:prstGeom>
                  <a:solidFill>
                    <a:srgbClr val="1C46F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600" b="0" i="0" u="none" strike="noStrike" kern="0" cap="none" spc="0" normalizeH="0" baseline="0" noProof="0" dirty="0">
                      <a:ln>
                        <a:noFill/>
                      </a:ln>
                      <a:solidFill>
                        <a:prstClr val="black"/>
                      </a:solidFill>
                      <a:effectLst/>
                      <a:uLnTx/>
                      <a:uFillTx/>
                      <a:latin typeface="思源宋体 CN Heavy" panose="02020900000000000000" charset="-122"/>
                      <a:ea typeface="思源宋体 CN Heavy" panose="02020900000000000000" charset="-122"/>
                      <a:cs typeface="阿里巴巴普惠体 R" panose="00020600040101010101" charset="-122"/>
                    </a:endParaRPr>
                  </a:p>
                </p:txBody>
              </p:sp>
              <p:sp>
                <p:nvSpPr>
                  <p:cNvPr id="44" name="Oval 85"/>
                  <p:cNvSpPr>
                    <a:spLocks noChangeArrowheads="1"/>
                  </p:cNvSpPr>
                  <p:nvPr/>
                </p:nvSpPr>
                <p:spPr bwMode="auto">
                  <a:xfrm>
                    <a:off x="6107418" y="5126869"/>
                    <a:ext cx="767856" cy="767856"/>
                  </a:xfrm>
                  <a:prstGeom prst="ellipse">
                    <a:avLst/>
                  </a:prstGeom>
                  <a:solidFill>
                    <a:srgbClr val="1C46F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600" b="0" i="0" u="none" strike="noStrike" kern="0" cap="none" spc="0" normalizeH="0" baseline="0" noProof="0" dirty="0">
                      <a:ln>
                        <a:noFill/>
                      </a:ln>
                      <a:solidFill>
                        <a:prstClr val="black"/>
                      </a:solidFill>
                      <a:effectLst/>
                      <a:uLnTx/>
                      <a:uFillTx/>
                      <a:latin typeface="思源宋体 CN Heavy" panose="02020900000000000000" charset="-122"/>
                      <a:ea typeface="思源宋体 CN Heavy" panose="02020900000000000000" charset="-122"/>
                      <a:cs typeface="阿里巴巴普惠体 R" panose="00020600040101010101" charset="-122"/>
                    </a:endParaRPr>
                  </a:p>
                </p:txBody>
              </p:sp>
              <p:sp>
                <p:nvSpPr>
                  <p:cNvPr id="45" name="Freeform 86"/>
                  <p:cNvSpPr/>
                  <p:nvPr/>
                </p:nvSpPr>
                <p:spPr bwMode="auto">
                  <a:xfrm>
                    <a:off x="5572903" y="4582859"/>
                    <a:ext cx="946932" cy="949645"/>
                  </a:xfrm>
                  <a:custGeom>
                    <a:avLst/>
                    <a:gdLst>
                      <a:gd name="T0" fmla="*/ 273 w 486"/>
                      <a:gd name="T1" fmla="*/ 0 h 487"/>
                      <a:gd name="T2" fmla="*/ 486 w 486"/>
                      <a:gd name="T3" fmla="*/ 280 h 487"/>
                      <a:gd name="T4" fmla="*/ 274 w 486"/>
                      <a:gd name="T5" fmla="*/ 487 h 487"/>
                      <a:gd name="T6" fmla="*/ 0 w 486"/>
                      <a:gd name="T7" fmla="*/ 267 h 487"/>
                      <a:gd name="T8" fmla="*/ 273 w 486"/>
                      <a:gd name="T9" fmla="*/ 0 h 487"/>
                    </a:gdLst>
                    <a:ahLst/>
                    <a:cxnLst>
                      <a:cxn ang="0">
                        <a:pos x="T0" y="T1"/>
                      </a:cxn>
                      <a:cxn ang="0">
                        <a:pos x="T2" y="T3"/>
                      </a:cxn>
                      <a:cxn ang="0">
                        <a:pos x="T4" y="T5"/>
                      </a:cxn>
                      <a:cxn ang="0">
                        <a:pos x="T6" y="T7"/>
                      </a:cxn>
                      <a:cxn ang="0">
                        <a:pos x="T8" y="T9"/>
                      </a:cxn>
                    </a:cxnLst>
                    <a:rect l="0" t="0" r="r" b="b"/>
                    <a:pathLst>
                      <a:path w="486" h="487">
                        <a:moveTo>
                          <a:pt x="273" y="0"/>
                        </a:moveTo>
                        <a:cubicBezTo>
                          <a:pt x="257" y="209"/>
                          <a:pt x="345" y="268"/>
                          <a:pt x="486" y="280"/>
                        </a:cubicBezTo>
                        <a:cubicBezTo>
                          <a:pt x="274" y="487"/>
                          <a:pt x="274" y="487"/>
                          <a:pt x="274" y="487"/>
                        </a:cubicBezTo>
                        <a:cubicBezTo>
                          <a:pt x="266" y="345"/>
                          <a:pt x="209" y="256"/>
                          <a:pt x="0" y="267"/>
                        </a:cubicBezTo>
                        <a:lnTo>
                          <a:pt x="273" y="0"/>
                        </a:lnTo>
                        <a:close/>
                      </a:path>
                    </a:pathLst>
                  </a:custGeom>
                  <a:solidFill>
                    <a:srgbClr val="1C46F2"/>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600" b="0" i="0" u="none" strike="noStrike" kern="0" cap="none" spc="0" normalizeH="0" baseline="0" noProof="0" dirty="0">
                      <a:ln>
                        <a:noFill/>
                      </a:ln>
                      <a:solidFill>
                        <a:prstClr val="black"/>
                      </a:solidFill>
                      <a:effectLst/>
                      <a:uLnTx/>
                      <a:uFillTx/>
                      <a:latin typeface="思源宋体 CN Heavy" panose="02020900000000000000" charset="-122"/>
                      <a:ea typeface="思源宋体 CN Heavy" panose="02020900000000000000" charset="-122"/>
                      <a:cs typeface="阿里巴巴普惠体 R" panose="00020600040101010101" charset="-122"/>
                    </a:endParaRPr>
                  </a:p>
                </p:txBody>
              </p:sp>
            </p:grpSp>
            <p:sp>
              <p:nvSpPr>
                <p:cNvPr id="41" name="Rectangle 82"/>
                <p:cNvSpPr/>
                <p:nvPr/>
              </p:nvSpPr>
              <p:spPr>
                <a:xfrm>
                  <a:off x="3824943" y="3314244"/>
                  <a:ext cx="483531" cy="50590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ID" sz="3200" b="1" i="0" u="none" strike="noStrike" kern="0" cap="none" spc="0" normalizeH="0" baseline="0" noProof="0" dirty="0">
                      <a:ln>
                        <a:noFill/>
                      </a:ln>
                      <a:solidFill>
                        <a:prstClr val="white"/>
                      </a:solidFill>
                      <a:effectLst/>
                      <a:uLnTx/>
                      <a:uFillTx/>
                      <a:latin typeface="思源宋体 CN Heavy" panose="02020900000000000000" charset="-122"/>
                      <a:ea typeface="思源宋体 CN Heavy" panose="02020900000000000000" charset="-122"/>
                      <a:cs typeface="阿里巴巴普惠体 R" panose="00020600040101010101" charset="-122"/>
                    </a:rPr>
                    <a:t>O</a:t>
                  </a:r>
                  <a:endParaRPr kumimoji="0" lang="bg-BG" sz="3200" b="1" i="0" u="none" strike="noStrike" kern="0" cap="none" spc="0" normalizeH="0" baseline="0" noProof="0" dirty="0">
                    <a:ln>
                      <a:noFill/>
                    </a:ln>
                    <a:solidFill>
                      <a:prstClr val="white"/>
                    </a:solidFill>
                    <a:effectLst/>
                    <a:uLnTx/>
                    <a:uFillTx/>
                    <a:latin typeface="阿里巴巴普惠体 R" panose="00020600040101010101" charset="-122"/>
                    <a:ea typeface="思源宋体 CN Heavy" panose="02020900000000000000" charset="-122"/>
                    <a:cs typeface="阿里巴巴普惠体 R" panose="00020600040101010101" charset="-122"/>
                  </a:endParaRPr>
                </a:p>
              </p:txBody>
            </p:sp>
            <p:sp>
              <p:nvSpPr>
                <p:cNvPr id="42" name="Oval 83"/>
                <p:cNvSpPr/>
                <p:nvPr/>
              </p:nvSpPr>
              <p:spPr>
                <a:xfrm>
                  <a:off x="4512170" y="4322940"/>
                  <a:ext cx="221456" cy="221456"/>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ID" sz="1000" b="0" i="0" u="none" strike="noStrike" kern="0" cap="none" spc="0" normalizeH="0" baseline="0" noProof="0" dirty="0">
                    <a:ln>
                      <a:noFill/>
                    </a:ln>
                    <a:solidFill>
                      <a:prstClr val="white"/>
                    </a:solidFill>
                    <a:effectLst/>
                    <a:uLnTx/>
                    <a:uFillTx/>
                    <a:latin typeface="思源宋体 CN Heavy" panose="02020900000000000000" charset="-122"/>
                    <a:ea typeface="思源宋体 CN Heavy" panose="02020900000000000000" charset="-122"/>
                    <a:cs typeface="阿里巴巴普惠体 R" panose="00020600040101010101" charset="-122"/>
                  </a:endParaRPr>
                </a:p>
              </p:txBody>
            </p:sp>
          </p:grpSp>
          <p:grpSp>
            <p:nvGrpSpPr>
              <p:cNvPr id="33" name="Group 74"/>
              <p:cNvGrpSpPr/>
              <p:nvPr/>
            </p:nvGrpSpPr>
            <p:grpSpPr>
              <a:xfrm>
                <a:off x="4134766" y="2853577"/>
                <a:ext cx="1922353" cy="1902003"/>
                <a:chOff x="3101074" y="2140183"/>
                <a:chExt cx="1441765" cy="1426502"/>
              </a:xfrm>
            </p:grpSpPr>
            <p:grpSp>
              <p:nvGrpSpPr>
                <p:cNvPr id="34" name="Group 75"/>
                <p:cNvGrpSpPr/>
                <p:nvPr/>
              </p:nvGrpSpPr>
              <p:grpSpPr>
                <a:xfrm rot="684350">
                  <a:off x="3101074" y="2140183"/>
                  <a:ext cx="1441765" cy="1426502"/>
                  <a:chOff x="4067038" y="2707989"/>
                  <a:chExt cx="1922353" cy="1902003"/>
                </a:xfrm>
                <a:solidFill>
                  <a:srgbClr val="FFBD47"/>
                </a:solidFill>
              </p:grpSpPr>
              <p:sp>
                <p:nvSpPr>
                  <p:cNvPr id="37" name="Oval 8"/>
                  <p:cNvSpPr>
                    <a:spLocks noChangeArrowheads="1"/>
                  </p:cNvSpPr>
                  <p:nvPr/>
                </p:nvSpPr>
                <p:spPr bwMode="auto">
                  <a:xfrm>
                    <a:off x="4856600" y="2707989"/>
                    <a:ext cx="1132791" cy="1131434"/>
                  </a:xfrm>
                  <a:prstGeom prst="ellipse">
                    <a:avLst/>
                  </a:prstGeom>
                  <a:solidFill>
                    <a:srgbClr val="00B0F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600" b="0" i="0" u="none" strike="noStrike" kern="0" cap="none" spc="0" normalizeH="0" baseline="0" noProof="0" dirty="0">
                      <a:ln>
                        <a:noFill/>
                      </a:ln>
                      <a:solidFill>
                        <a:prstClr val="black"/>
                      </a:solidFill>
                      <a:effectLst/>
                      <a:uLnTx/>
                      <a:uFillTx/>
                      <a:latin typeface="思源宋体 CN Heavy" panose="02020900000000000000" charset="-122"/>
                      <a:ea typeface="思源宋体 CN Heavy" panose="02020900000000000000" charset="-122"/>
                      <a:cs typeface="阿里巴巴普惠体 R" panose="00020600040101010101" charset="-122"/>
                    </a:endParaRPr>
                  </a:p>
                </p:txBody>
              </p:sp>
              <p:sp>
                <p:nvSpPr>
                  <p:cNvPr id="38" name="Oval 9"/>
                  <p:cNvSpPr>
                    <a:spLocks noChangeArrowheads="1"/>
                  </p:cNvSpPr>
                  <p:nvPr/>
                </p:nvSpPr>
                <p:spPr bwMode="auto">
                  <a:xfrm>
                    <a:off x="4067038" y="3839423"/>
                    <a:ext cx="769213" cy="770569"/>
                  </a:xfrm>
                  <a:prstGeom prst="ellipse">
                    <a:avLst/>
                  </a:prstGeom>
                  <a:solidFill>
                    <a:srgbClr val="00B0F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600" b="0" i="0" u="none" strike="noStrike" kern="0" cap="none" spc="0" normalizeH="0" baseline="0" noProof="0" dirty="0">
                      <a:ln>
                        <a:noFill/>
                      </a:ln>
                      <a:solidFill>
                        <a:prstClr val="black"/>
                      </a:solidFill>
                      <a:effectLst/>
                      <a:uLnTx/>
                      <a:uFillTx/>
                      <a:latin typeface="思源宋体 CN Heavy" panose="02020900000000000000" charset="-122"/>
                      <a:ea typeface="思源宋体 CN Heavy" panose="02020900000000000000" charset="-122"/>
                      <a:cs typeface="阿里巴巴普惠体 R" panose="00020600040101010101" charset="-122"/>
                    </a:endParaRPr>
                  </a:p>
                </p:txBody>
              </p:sp>
              <p:sp>
                <p:nvSpPr>
                  <p:cNvPr id="39" name="Freeform 10"/>
                  <p:cNvSpPr/>
                  <p:nvPr/>
                </p:nvSpPr>
                <p:spPr bwMode="auto">
                  <a:xfrm>
                    <a:off x="4430616" y="3304908"/>
                    <a:ext cx="949645" cy="949645"/>
                  </a:xfrm>
                  <a:custGeom>
                    <a:avLst/>
                    <a:gdLst>
                      <a:gd name="T0" fmla="*/ 487 w 487"/>
                      <a:gd name="T1" fmla="*/ 274 h 487"/>
                      <a:gd name="T2" fmla="*/ 207 w 487"/>
                      <a:gd name="T3" fmla="*/ 487 h 487"/>
                      <a:gd name="T4" fmla="*/ 0 w 487"/>
                      <a:gd name="T5" fmla="*/ 275 h 487"/>
                      <a:gd name="T6" fmla="*/ 220 w 487"/>
                      <a:gd name="T7" fmla="*/ 0 h 487"/>
                      <a:gd name="T8" fmla="*/ 487 w 487"/>
                      <a:gd name="T9" fmla="*/ 274 h 487"/>
                    </a:gdLst>
                    <a:ahLst/>
                    <a:cxnLst>
                      <a:cxn ang="0">
                        <a:pos x="T0" y="T1"/>
                      </a:cxn>
                      <a:cxn ang="0">
                        <a:pos x="T2" y="T3"/>
                      </a:cxn>
                      <a:cxn ang="0">
                        <a:pos x="T4" y="T5"/>
                      </a:cxn>
                      <a:cxn ang="0">
                        <a:pos x="T6" y="T7"/>
                      </a:cxn>
                      <a:cxn ang="0">
                        <a:pos x="T8" y="T9"/>
                      </a:cxn>
                    </a:cxnLst>
                    <a:rect l="0" t="0" r="r" b="b"/>
                    <a:pathLst>
                      <a:path w="487" h="487">
                        <a:moveTo>
                          <a:pt x="487" y="274"/>
                        </a:moveTo>
                        <a:cubicBezTo>
                          <a:pt x="278" y="257"/>
                          <a:pt x="219" y="345"/>
                          <a:pt x="207" y="487"/>
                        </a:cubicBezTo>
                        <a:cubicBezTo>
                          <a:pt x="0" y="275"/>
                          <a:pt x="0" y="275"/>
                          <a:pt x="0" y="275"/>
                        </a:cubicBezTo>
                        <a:cubicBezTo>
                          <a:pt x="142" y="267"/>
                          <a:pt x="231" y="209"/>
                          <a:pt x="220" y="0"/>
                        </a:cubicBezTo>
                        <a:lnTo>
                          <a:pt x="487" y="274"/>
                        </a:lnTo>
                        <a:close/>
                      </a:path>
                    </a:pathLst>
                  </a:custGeom>
                  <a:solidFill>
                    <a:srgbClr val="00B0F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600" b="0" i="0" u="none" strike="noStrike" kern="0" cap="none" spc="0" normalizeH="0" baseline="0" noProof="0" dirty="0">
                      <a:ln>
                        <a:noFill/>
                      </a:ln>
                      <a:solidFill>
                        <a:prstClr val="black"/>
                      </a:solidFill>
                      <a:effectLst/>
                      <a:uLnTx/>
                      <a:uFillTx/>
                      <a:latin typeface="思源宋体 CN Heavy" panose="02020900000000000000" charset="-122"/>
                      <a:ea typeface="思源宋体 CN Heavy" panose="02020900000000000000" charset="-122"/>
                      <a:cs typeface="阿里巴巴普惠体 R" panose="00020600040101010101" charset="-122"/>
                    </a:endParaRPr>
                  </a:p>
                </p:txBody>
              </p:sp>
            </p:grpSp>
            <p:sp>
              <p:nvSpPr>
                <p:cNvPr id="35" name="Rectangle 76"/>
                <p:cNvSpPr/>
                <p:nvPr/>
              </p:nvSpPr>
              <p:spPr>
                <a:xfrm>
                  <a:off x="3929473" y="2364829"/>
                  <a:ext cx="483531" cy="50590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ID" sz="3200" b="1" i="0" u="none" strike="noStrike" kern="0" cap="none" spc="0" normalizeH="0" baseline="0" noProof="0" dirty="0">
                      <a:ln>
                        <a:noFill/>
                      </a:ln>
                      <a:solidFill>
                        <a:prstClr val="white"/>
                      </a:solidFill>
                      <a:effectLst/>
                      <a:uLnTx/>
                      <a:uFillTx/>
                      <a:latin typeface="思源宋体 CN Heavy" panose="02020900000000000000" charset="-122"/>
                      <a:ea typeface="思源宋体 CN Heavy" panose="02020900000000000000" charset="-122"/>
                      <a:cs typeface="阿里巴巴普惠体 R" panose="00020600040101010101" charset="-122"/>
                    </a:rPr>
                    <a:t>S</a:t>
                  </a:r>
                  <a:endParaRPr kumimoji="0" lang="bg-BG" sz="3200" b="1" i="0" u="none" strike="noStrike" kern="0" cap="none" spc="0" normalizeH="0" baseline="0" noProof="0" dirty="0">
                    <a:ln>
                      <a:noFill/>
                    </a:ln>
                    <a:solidFill>
                      <a:prstClr val="white"/>
                    </a:solidFill>
                    <a:effectLst/>
                    <a:uLnTx/>
                    <a:uFillTx/>
                    <a:latin typeface="思源黑体 CN Light" panose="020B0300000000000000" pitchFamily="34" charset="-122"/>
                    <a:ea typeface="思源宋体 CN Heavy" panose="02020900000000000000" charset="-122"/>
                    <a:cs typeface="阿里巴巴普惠体 R" panose="00020600040101010101" charset="-122"/>
                  </a:endParaRPr>
                </a:p>
              </p:txBody>
            </p:sp>
            <p:sp>
              <p:nvSpPr>
                <p:cNvPr id="36" name="Oval 77"/>
                <p:cNvSpPr/>
                <p:nvPr/>
              </p:nvSpPr>
              <p:spPr>
                <a:xfrm>
                  <a:off x="3190767" y="3079795"/>
                  <a:ext cx="221456" cy="221456"/>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ID" sz="1000" b="0" i="0" u="none" strike="noStrike" kern="0" cap="none" spc="0" normalizeH="0" baseline="0" noProof="0" dirty="0">
                    <a:ln>
                      <a:noFill/>
                    </a:ln>
                    <a:solidFill>
                      <a:prstClr val="white"/>
                    </a:solidFill>
                    <a:effectLst/>
                    <a:uLnTx/>
                    <a:uFillTx/>
                    <a:latin typeface="思源宋体 CN Heavy" panose="02020900000000000000" charset="-122"/>
                    <a:ea typeface="思源宋体 CN Heavy" panose="02020900000000000000" charset="-122"/>
                    <a:cs typeface="阿里巴巴普惠体 R" panose="00020600040101010101" charset="-122"/>
                  </a:endParaRPr>
                </a:p>
              </p:txBody>
            </p:sp>
          </p:grpSp>
        </p:grpSp>
        <p:sp>
          <p:nvSpPr>
            <p:cNvPr id="25" name="Oval 56"/>
            <p:cNvSpPr>
              <a:spLocks noChangeArrowheads="1"/>
            </p:cNvSpPr>
            <p:nvPr/>
          </p:nvSpPr>
          <p:spPr bwMode="auto">
            <a:xfrm>
              <a:off x="3928219" y="2292526"/>
              <a:ext cx="134408" cy="134683"/>
            </a:xfrm>
            <a:prstGeom prst="ellipse">
              <a:avLst/>
            </a:prstGeom>
            <a:solidFill>
              <a:srgbClr val="00B0F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prstClr val="black"/>
                </a:solidFill>
                <a:effectLst/>
                <a:uLnTx/>
                <a:uFillTx/>
                <a:latin typeface="思源宋体 CN Heavy" panose="02020900000000000000" charset="-122"/>
                <a:ea typeface="思源宋体 CN Heavy" panose="02020900000000000000" charset="-122"/>
                <a:cs typeface="阿里巴巴普惠体 R" panose="00020600040101010101" charset="-122"/>
              </a:endParaRPr>
            </a:p>
          </p:txBody>
        </p:sp>
        <p:sp>
          <p:nvSpPr>
            <p:cNvPr id="26" name="Oval 61"/>
            <p:cNvSpPr>
              <a:spLocks noChangeArrowheads="1"/>
            </p:cNvSpPr>
            <p:nvPr/>
          </p:nvSpPr>
          <p:spPr bwMode="auto">
            <a:xfrm>
              <a:off x="8093960" y="2292526"/>
              <a:ext cx="134408" cy="134683"/>
            </a:xfrm>
            <a:prstGeom prst="ellipse">
              <a:avLst/>
            </a:prstGeom>
            <a:solidFill>
              <a:srgbClr val="00B0F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prstClr val="black"/>
                </a:solidFill>
                <a:effectLst/>
                <a:uLnTx/>
                <a:uFillTx/>
                <a:latin typeface="思源宋体 CN Heavy" panose="02020900000000000000" charset="-122"/>
                <a:ea typeface="思源宋体 CN Heavy" panose="02020900000000000000" charset="-122"/>
                <a:cs typeface="阿里巴巴普惠体 R" panose="00020600040101010101" charset="-122"/>
              </a:endParaRPr>
            </a:p>
          </p:txBody>
        </p:sp>
        <p:sp>
          <p:nvSpPr>
            <p:cNvPr id="27" name="Oval 66"/>
            <p:cNvSpPr>
              <a:spLocks noChangeArrowheads="1"/>
            </p:cNvSpPr>
            <p:nvPr/>
          </p:nvSpPr>
          <p:spPr bwMode="auto">
            <a:xfrm>
              <a:off x="3928219" y="4371542"/>
              <a:ext cx="134408" cy="134683"/>
            </a:xfrm>
            <a:prstGeom prst="ellipse">
              <a:avLst/>
            </a:prstGeom>
            <a:solidFill>
              <a:srgbClr val="00B0F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prstClr val="black"/>
                </a:solidFill>
                <a:effectLst/>
                <a:uLnTx/>
                <a:uFillTx/>
                <a:latin typeface="思源宋体 CN Heavy" panose="02020900000000000000" charset="-122"/>
                <a:ea typeface="思源宋体 CN Heavy" panose="02020900000000000000" charset="-122"/>
                <a:cs typeface="阿里巴巴普惠体 R" panose="00020600040101010101" charset="-122"/>
              </a:endParaRPr>
            </a:p>
          </p:txBody>
        </p:sp>
        <p:sp>
          <p:nvSpPr>
            <p:cNvPr id="28" name="Oval 71"/>
            <p:cNvSpPr>
              <a:spLocks noChangeArrowheads="1"/>
            </p:cNvSpPr>
            <p:nvPr/>
          </p:nvSpPr>
          <p:spPr bwMode="auto">
            <a:xfrm>
              <a:off x="8093960" y="4371542"/>
              <a:ext cx="134408" cy="134683"/>
            </a:xfrm>
            <a:prstGeom prst="ellipse">
              <a:avLst/>
            </a:prstGeom>
            <a:solidFill>
              <a:srgbClr val="00B0F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dirty="0">
                <a:ln>
                  <a:noFill/>
                </a:ln>
                <a:solidFill>
                  <a:prstClr val="black"/>
                </a:solidFill>
                <a:effectLst/>
                <a:uLnTx/>
                <a:uFillTx/>
                <a:latin typeface="思源宋体 CN Heavy" panose="02020900000000000000" charset="-122"/>
                <a:ea typeface="思源宋体 CN Heavy" panose="02020900000000000000" charset="-122"/>
                <a:cs typeface="阿里巴巴普惠体 R" panose="00020600040101010101" charset="-122"/>
              </a:endParaRPr>
            </a:p>
          </p:txBody>
        </p:sp>
      </p:grpSp>
      <p:grpSp>
        <p:nvGrpSpPr>
          <p:cNvPr id="58" name="组合 57"/>
          <p:cNvGrpSpPr/>
          <p:nvPr/>
        </p:nvGrpSpPr>
        <p:grpSpPr>
          <a:xfrm>
            <a:off x="8555341" y="2105502"/>
            <a:ext cx="2723015" cy="1010230"/>
            <a:chOff x="3171943" y="1774739"/>
            <a:chExt cx="2723015" cy="1010230"/>
          </a:xfrm>
        </p:grpSpPr>
        <p:sp>
          <p:nvSpPr>
            <p:cNvPr id="59" name="文本框 58"/>
            <p:cNvSpPr txBox="1"/>
            <p:nvPr/>
          </p:nvSpPr>
          <p:spPr>
            <a:xfrm>
              <a:off x="3171943" y="1774739"/>
              <a:ext cx="2552996" cy="400110"/>
            </a:xfrm>
            <a:prstGeom prst="rect">
              <a:avLst/>
            </a:prstGeom>
            <a:noFill/>
          </p:spPr>
          <p:txBody>
            <a:bodyPr wrap="square" rtlCol="0">
              <a:spAutoFit/>
            </a:bodyPr>
            <a:lstStyle>
              <a:defPPr>
                <a:defRPr lang="zh-CN"/>
              </a:defPPr>
              <a:lvl1pPr>
                <a:defRPr sz="3600">
                  <a:solidFill>
                    <a:schemeClr val="tx1">
                      <a:lumMod val="85000"/>
                      <a:lumOff val="15000"/>
                    </a:schemeClr>
                  </a:solidFill>
                  <a:latin typeface="+mj-ea"/>
                  <a:ea typeface="+mj-ea"/>
                </a:defRPr>
              </a:lvl1pPr>
            </a:lstStyle>
            <a:p>
              <a:pPr lvl="0"/>
              <a:r>
                <a:rPr lang="zh-CN" altLang="en-US" sz="2000" dirty="0">
                  <a:gradFill>
                    <a:gsLst>
                      <a:gs pos="0">
                        <a:srgbClr val="00B0F0"/>
                      </a:gs>
                      <a:gs pos="100000">
                        <a:srgbClr val="1C46F2"/>
                      </a:gs>
                    </a:gsLst>
                    <a:lin ang="5400000" scaled="1"/>
                  </a:gradFill>
                  <a:latin typeface="思源宋体 CN Heavy" panose="02020900000000000000" charset="-122"/>
                  <a:ea typeface="思源宋体 CN Heavy" panose="02020900000000000000" charset="-122"/>
                  <a:cs typeface="阿里巴巴普惠体 R" panose="00020600040101010101" charset="-122"/>
                </a:rPr>
                <a:t>标题文字添加</a:t>
              </a:r>
            </a:p>
          </p:txBody>
        </p:sp>
        <p:sp>
          <p:nvSpPr>
            <p:cNvPr id="60" name="文本框 59"/>
            <p:cNvSpPr txBox="1"/>
            <p:nvPr/>
          </p:nvSpPr>
          <p:spPr>
            <a:xfrm>
              <a:off x="3177793" y="2167364"/>
              <a:ext cx="2717165" cy="617605"/>
            </a:xfrm>
            <a:prstGeom prst="rect">
              <a:avLst/>
            </a:prstGeom>
            <a:noFill/>
          </p:spPr>
          <p:txBody>
            <a:bodyPr wrap="square" rtlCol="0">
              <a:spAutoFit/>
            </a:bodyPr>
            <a:lstStyle>
              <a:defPPr>
                <a:defRPr lang="zh-CN"/>
              </a:defPPr>
              <a:lvl1pPr>
                <a:defRPr sz="3600">
                  <a:solidFill>
                    <a:schemeClr val="tx1">
                      <a:lumMod val="85000"/>
                      <a:lumOff val="15000"/>
                    </a:schemeClr>
                  </a:solidFill>
                  <a:latin typeface="+mj-ea"/>
                  <a:ea typeface="+mj-ea"/>
                </a:defRPr>
              </a:lvl1pPr>
            </a:lstStyle>
            <a:p>
              <a:pPr>
                <a:lnSpc>
                  <a:spcPct val="150000"/>
                </a:lnSpc>
              </a:pPr>
              <a:r>
                <a:rPr lang="zh-CN" altLang="en-US" sz="1200" dirty="0">
                  <a:solidFill>
                    <a:prstClr val="black">
                      <a:lumMod val="75000"/>
                      <a:lumOff val="25000"/>
                    </a:prstClr>
                  </a:solidFill>
                  <a:latin typeface="思源黑体 CN Light" panose="020B0300000000000000" pitchFamily="34" charset="-122"/>
                  <a:ea typeface="思源黑体 CN Light" panose="020B0300000000000000" pitchFamily="34" charset="-122"/>
                  <a:cs typeface="阿里巴巴普惠体 R" panose="00020600040101010101" charset="-122"/>
                </a:rPr>
                <a:t>单击此处键入文本单击此处键入文本单击此处键入文本单击此处键入文本</a:t>
              </a:r>
              <a:endParaRPr lang="en-US" altLang="zh-CN" sz="1200" dirty="0">
                <a:solidFill>
                  <a:prstClr val="black">
                    <a:lumMod val="75000"/>
                    <a:lumOff val="25000"/>
                  </a:prstClr>
                </a:solidFill>
                <a:latin typeface="思源黑体 CN Light" panose="020B0300000000000000" pitchFamily="34" charset="-122"/>
                <a:ea typeface="思源黑体 CN Light" panose="020B0300000000000000" pitchFamily="34" charset="-122"/>
                <a:cs typeface="阿里巴巴普惠体 R" panose="00020600040101010101" charset="-122"/>
              </a:endParaRPr>
            </a:p>
          </p:txBody>
        </p:sp>
      </p:grpSp>
      <p:grpSp>
        <p:nvGrpSpPr>
          <p:cNvPr id="61" name="组合 60"/>
          <p:cNvGrpSpPr/>
          <p:nvPr/>
        </p:nvGrpSpPr>
        <p:grpSpPr>
          <a:xfrm>
            <a:off x="8555341" y="4467331"/>
            <a:ext cx="2723015" cy="1010230"/>
            <a:chOff x="3171943" y="1774739"/>
            <a:chExt cx="2723015" cy="1010230"/>
          </a:xfrm>
        </p:grpSpPr>
        <p:sp>
          <p:nvSpPr>
            <p:cNvPr id="62" name="文本框 61"/>
            <p:cNvSpPr txBox="1"/>
            <p:nvPr/>
          </p:nvSpPr>
          <p:spPr>
            <a:xfrm>
              <a:off x="3171943" y="1774739"/>
              <a:ext cx="2552996" cy="400110"/>
            </a:xfrm>
            <a:prstGeom prst="rect">
              <a:avLst/>
            </a:prstGeom>
            <a:noFill/>
          </p:spPr>
          <p:txBody>
            <a:bodyPr wrap="square" rtlCol="0">
              <a:spAutoFit/>
            </a:bodyPr>
            <a:lstStyle>
              <a:defPPr>
                <a:defRPr lang="zh-CN"/>
              </a:defPPr>
              <a:lvl1pPr>
                <a:defRPr sz="3600">
                  <a:solidFill>
                    <a:schemeClr val="tx1">
                      <a:lumMod val="85000"/>
                      <a:lumOff val="15000"/>
                    </a:schemeClr>
                  </a:solidFill>
                  <a:latin typeface="+mj-ea"/>
                  <a:ea typeface="+mj-ea"/>
                </a:defRPr>
              </a:lvl1pPr>
            </a:lstStyle>
            <a:p>
              <a:pPr lvl="0"/>
              <a:r>
                <a:rPr lang="zh-CN" altLang="en-US" sz="2000" dirty="0">
                  <a:solidFill>
                    <a:schemeClr val="tx1">
                      <a:lumMod val="75000"/>
                      <a:lumOff val="25000"/>
                    </a:schemeClr>
                  </a:solidFill>
                  <a:latin typeface="思源宋体 CN Heavy" panose="02020900000000000000" charset="-122"/>
                  <a:ea typeface="思源宋体 CN Heavy" panose="02020900000000000000" charset="-122"/>
                  <a:cs typeface="阿里巴巴普惠体 R" panose="00020600040101010101" charset="-122"/>
                </a:rPr>
                <a:t>标题文字添加</a:t>
              </a:r>
            </a:p>
          </p:txBody>
        </p:sp>
        <p:sp>
          <p:nvSpPr>
            <p:cNvPr id="63" name="文本框 62"/>
            <p:cNvSpPr txBox="1"/>
            <p:nvPr/>
          </p:nvSpPr>
          <p:spPr>
            <a:xfrm>
              <a:off x="3177793" y="2167364"/>
              <a:ext cx="2717165" cy="617605"/>
            </a:xfrm>
            <a:prstGeom prst="rect">
              <a:avLst/>
            </a:prstGeom>
            <a:noFill/>
          </p:spPr>
          <p:txBody>
            <a:bodyPr wrap="square" rtlCol="0">
              <a:spAutoFit/>
            </a:bodyPr>
            <a:lstStyle>
              <a:defPPr>
                <a:defRPr lang="zh-CN"/>
              </a:defPPr>
              <a:lvl1pPr>
                <a:defRPr sz="3600">
                  <a:solidFill>
                    <a:schemeClr val="tx1">
                      <a:lumMod val="85000"/>
                      <a:lumOff val="15000"/>
                    </a:schemeClr>
                  </a:solidFill>
                  <a:latin typeface="+mj-ea"/>
                  <a:ea typeface="+mj-ea"/>
                </a:defRPr>
              </a:lvl1pPr>
            </a:lstStyle>
            <a:p>
              <a:pPr>
                <a:lnSpc>
                  <a:spcPct val="150000"/>
                </a:lnSpc>
              </a:pPr>
              <a:r>
                <a:rPr lang="zh-CN" altLang="en-US" sz="1200" dirty="0">
                  <a:solidFill>
                    <a:prstClr val="black">
                      <a:lumMod val="75000"/>
                      <a:lumOff val="25000"/>
                    </a:prstClr>
                  </a:solidFill>
                  <a:latin typeface="思源黑体 CN Light" panose="020B0300000000000000" pitchFamily="34" charset="-122"/>
                  <a:ea typeface="思源黑体 CN Light" panose="020B0300000000000000" pitchFamily="34" charset="-122"/>
                  <a:cs typeface="阿里巴巴普惠体 R" panose="00020600040101010101" charset="-122"/>
                </a:rPr>
                <a:t>单击此处键入文本单击此处键入文本单击此处键入文本单击此处键入文本</a:t>
              </a:r>
              <a:endParaRPr lang="en-US" altLang="zh-CN" sz="1200" dirty="0">
                <a:solidFill>
                  <a:prstClr val="black">
                    <a:lumMod val="75000"/>
                    <a:lumOff val="25000"/>
                  </a:prstClr>
                </a:solidFill>
                <a:latin typeface="思源黑体 CN Light" panose="020B0300000000000000" pitchFamily="34" charset="-122"/>
                <a:ea typeface="思源黑体 CN Light" panose="020B0300000000000000" pitchFamily="34" charset="-122"/>
                <a:cs typeface="阿里巴巴普惠体 R" panose="00020600040101010101" charset="-122"/>
              </a:endParaRPr>
            </a:p>
          </p:txBody>
        </p:sp>
      </p:grpSp>
      <p:grpSp>
        <p:nvGrpSpPr>
          <p:cNvPr id="64" name="组合 63"/>
          <p:cNvGrpSpPr/>
          <p:nvPr/>
        </p:nvGrpSpPr>
        <p:grpSpPr>
          <a:xfrm flipH="1">
            <a:off x="1070950" y="2105502"/>
            <a:ext cx="2723015" cy="1010230"/>
            <a:chOff x="3171943" y="1774739"/>
            <a:chExt cx="2723015" cy="1010230"/>
          </a:xfrm>
        </p:grpSpPr>
        <p:sp>
          <p:nvSpPr>
            <p:cNvPr id="65" name="文本框 64"/>
            <p:cNvSpPr txBox="1"/>
            <p:nvPr/>
          </p:nvSpPr>
          <p:spPr>
            <a:xfrm>
              <a:off x="3171943" y="1774739"/>
              <a:ext cx="2552996" cy="400110"/>
            </a:xfrm>
            <a:prstGeom prst="rect">
              <a:avLst/>
            </a:prstGeom>
            <a:noFill/>
          </p:spPr>
          <p:txBody>
            <a:bodyPr wrap="square" rtlCol="0">
              <a:spAutoFit/>
            </a:bodyPr>
            <a:lstStyle>
              <a:defPPr>
                <a:defRPr lang="zh-CN"/>
              </a:defPPr>
              <a:lvl1pPr>
                <a:defRPr sz="3600">
                  <a:solidFill>
                    <a:schemeClr val="tx1">
                      <a:lumMod val="85000"/>
                      <a:lumOff val="15000"/>
                    </a:schemeClr>
                  </a:solidFill>
                  <a:latin typeface="+mj-ea"/>
                  <a:ea typeface="+mj-ea"/>
                </a:defRPr>
              </a:lvl1pPr>
            </a:lstStyle>
            <a:p>
              <a:pPr lvl="0" algn="r"/>
              <a:r>
                <a:rPr lang="zh-CN" altLang="en-US" sz="2000" dirty="0">
                  <a:gradFill>
                    <a:gsLst>
                      <a:gs pos="0">
                        <a:srgbClr val="00B0F0"/>
                      </a:gs>
                      <a:gs pos="100000">
                        <a:srgbClr val="1C46F2"/>
                      </a:gs>
                    </a:gsLst>
                    <a:lin ang="5400000" scaled="1"/>
                  </a:gradFill>
                  <a:latin typeface="思源宋体 CN Heavy" panose="02020900000000000000" charset="-122"/>
                  <a:ea typeface="思源宋体 CN Heavy" panose="02020900000000000000" charset="-122"/>
                  <a:cs typeface="阿里巴巴普惠体 R" panose="00020600040101010101" charset="-122"/>
                </a:rPr>
                <a:t>标题文字添加</a:t>
              </a:r>
            </a:p>
          </p:txBody>
        </p:sp>
        <p:sp>
          <p:nvSpPr>
            <p:cNvPr id="66" name="文本框 65"/>
            <p:cNvSpPr txBox="1"/>
            <p:nvPr/>
          </p:nvSpPr>
          <p:spPr>
            <a:xfrm>
              <a:off x="3177793" y="2167364"/>
              <a:ext cx="2717165" cy="617605"/>
            </a:xfrm>
            <a:prstGeom prst="rect">
              <a:avLst/>
            </a:prstGeom>
            <a:noFill/>
          </p:spPr>
          <p:txBody>
            <a:bodyPr wrap="square" rtlCol="0">
              <a:spAutoFit/>
            </a:bodyPr>
            <a:lstStyle>
              <a:defPPr>
                <a:defRPr lang="zh-CN"/>
              </a:defPPr>
              <a:lvl1pPr>
                <a:defRPr sz="3600">
                  <a:solidFill>
                    <a:schemeClr val="tx1">
                      <a:lumMod val="85000"/>
                      <a:lumOff val="15000"/>
                    </a:schemeClr>
                  </a:solidFill>
                  <a:latin typeface="+mj-ea"/>
                  <a:ea typeface="+mj-ea"/>
                </a:defRPr>
              </a:lvl1pPr>
            </a:lstStyle>
            <a:p>
              <a:pPr algn="r">
                <a:lnSpc>
                  <a:spcPct val="150000"/>
                </a:lnSpc>
              </a:pPr>
              <a:r>
                <a:rPr lang="zh-CN" altLang="en-US" sz="1200" dirty="0">
                  <a:solidFill>
                    <a:prstClr val="black">
                      <a:lumMod val="75000"/>
                      <a:lumOff val="25000"/>
                    </a:prstClr>
                  </a:solidFill>
                  <a:latin typeface="思源黑体 CN Light" panose="020B0300000000000000" pitchFamily="34" charset="-122"/>
                  <a:ea typeface="思源黑体 CN Light" panose="020B0300000000000000" pitchFamily="34" charset="-122"/>
                  <a:cs typeface="阿里巴巴普惠体 R" panose="00020600040101010101" charset="-122"/>
                </a:rPr>
                <a:t>单击此处键入文本单击此处键入文本单击此处键入文本单击此处键入文本</a:t>
              </a:r>
              <a:endParaRPr lang="en-US" altLang="zh-CN" sz="1200" dirty="0">
                <a:solidFill>
                  <a:prstClr val="black">
                    <a:lumMod val="75000"/>
                    <a:lumOff val="25000"/>
                  </a:prstClr>
                </a:solidFill>
                <a:latin typeface="思源黑体 CN Light" panose="020B0300000000000000" pitchFamily="34" charset="-122"/>
                <a:ea typeface="思源黑体 CN Light" panose="020B0300000000000000" pitchFamily="34" charset="-122"/>
                <a:cs typeface="阿里巴巴普惠体 R" panose="00020600040101010101" charset="-122"/>
              </a:endParaRPr>
            </a:p>
          </p:txBody>
        </p:sp>
      </p:grpSp>
      <p:grpSp>
        <p:nvGrpSpPr>
          <p:cNvPr id="67" name="组合 66"/>
          <p:cNvGrpSpPr/>
          <p:nvPr/>
        </p:nvGrpSpPr>
        <p:grpSpPr>
          <a:xfrm flipH="1">
            <a:off x="1070950" y="4467331"/>
            <a:ext cx="2723015" cy="1010230"/>
            <a:chOff x="3171943" y="1774739"/>
            <a:chExt cx="2723015" cy="1010230"/>
          </a:xfrm>
        </p:grpSpPr>
        <p:sp>
          <p:nvSpPr>
            <p:cNvPr id="68" name="文本框 67"/>
            <p:cNvSpPr txBox="1"/>
            <p:nvPr/>
          </p:nvSpPr>
          <p:spPr>
            <a:xfrm>
              <a:off x="3171943" y="1774739"/>
              <a:ext cx="2552996" cy="400110"/>
            </a:xfrm>
            <a:prstGeom prst="rect">
              <a:avLst/>
            </a:prstGeom>
            <a:noFill/>
          </p:spPr>
          <p:txBody>
            <a:bodyPr wrap="square" rtlCol="0">
              <a:spAutoFit/>
            </a:bodyPr>
            <a:lstStyle>
              <a:defPPr>
                <a:defRPr lang="zh-CN"/>
              </a:defPPr>
              <a:lvl1pPr>
                <a:defRPr sz="3600">
                  <a:solidFill>
                    <a:schemeClr val="tx1">
                      <a:lumMod val="85000"/>
                      <a:lumOff val="15000"/>
                    </a:schemeClr>
                  </a:solidFill>
                  <a:latin typeface="+mj-ea"/>
                  <a:ea typeface="+mj-ea"/>
                </a:defRPr>
              </a:lvl1pPr>
            </a:lstStyle>
            <a:p>
              <a:pPr lvl="0" algn="r"/>
              <a:r>
                <a:rPr lang="zh-CN" altLang="en-US" sz="2000" dirty="0">
                  <a:solidFill>
                    <a:schemeClr val="tx1">
                      <a:lumMod val="75000"/>
                      <a:lumOff val="25000"/>
                    </a:schemeClr>
                  </a:solidFill>
                  <a:latin typeface="思源宋体 CN Heavy" panose="02020900000000000000" charset="-122"/>
                  <a:ea typeface="思源宋体 CN Heavy" panose="02020900000000000000" charset="-122"/>
                  <a:cs typeface="阿里巴巴普惠体 R" panose="00020600040101010101" charset="-122"/>
                </a:rPr>
                <a:t>标题文字添加</a:t>
              </a:r>
            </a:p>
          </p:txBody>
        </p:sp>
        <p:sp>
          <p:nvSpPr>
            <p:cNvPr id="69" name="文本框 68"/>
            <p:cNvSpPr txBox="1"/>
            <p:nvPr/>
          </p:nvSpPr>
          <p:spPr>
            <a:xfrm>
              <a:off x="3177793" y="2167364"/>
              <a:ext cx="2717165" cy="617605"/>
            </a:xfrm>
            <a:prstGeom prst="rect">
              <a:avLst/>
            </a:prstGeom>
            <a:noFill/>
          </p:spPr>
          <p:txBody>
            <a:bodyPr wrap="square" rtlCol="0">
              <a:spAutoFit/>
            </a:bodyPr>
            <a:lstStyle>
              <a:defPPr>
                <a:defRPr lang="zh-CN"/>
              </a:defPPr>
              <a:lvl1pPr>
                <a:defRPr sz="3600">
                  <a:solidFill>
                    <a:schemeClr val="tx1">
                      <a:lumMod val="85000"/>
                      <a:lumOff val="15000"/>
                    </a:schemeClr>
                  </a:solidFill>
                  <a:latin typeface="+mj-ea"/>
                  <a:ea typeface="+mj-ea"/>
                </a:defRPr>
              </a:lvl1pPr>
            </a:lstStyle>
            <a:p>
              <a:pPr algn="r">
                <a:lnSpc>
                  <a:spcPct val="150000"/>
                </a:lnSpc>
              </a:pPr>
              <a:r>
                <a:rPr lang="zh-CN" altLang="en-US" sz="1200" dirty="0">
                  <a:solidFill>
                    <a:prstClr val="black">
                      <a:lumMod val="75000"/>
                      <a:lumOff val="25000"/>
                    </a:prstClr>
                  </a:solidFill>
                  <a:latin typeface="思源黑体 CN Light" panose="020B0300000000000000" pitchFamily="34" charset="-122"/>
                  <a:ea typeface="思源黑体 CN Light" panose="020B0300000000000000" pitchFamily="34" charset="-122"/>
                  <a:cs typeface="阿里巴巴普惠体 R" panose="00020600040101010101" charset="-122"/>
                </a:rPr>
                <a:t>单击此处键入文本单击此处键入文本单击此处键入文本单击此处键入文本</a:t>
              </a:r>
              <a:endParaRPr lang="en-US" altLang="zh-CN" sz="1200" dirty="0">
                <a:solidFill>
                  <a:prstClr val="black">
                    <a:lumMod val="75000"/>
                    <a:lumOff val="25000"/>
                  </a:prstClr>
                </a:solidFill>
                <a:latin typeface="思源黑体 CN Light" panose="020B0300000000000000" pitchFamily="34" charset="-122"/>
                <a:ea typeface="思源黑体 CN Light" panose="020B0300000000000000" pitchFamily="34" charset="-122"/>
                <a:cs typeface="阿里巴巴普惠体 R" panose="00020600040101010101" charset="-122"/>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anim calcmode="lin" valueType="num">
                                      <p:cBhvr>
                                        <p:cTn id="14" dur="500" fill="hold"/>
                                        <p:tgtEl>
                                          <p:spTgt spid="21"/>
                                        </p:tgtEl>
                                        <p:attrNameLst>
                                          <p:attrName>ppt_x</p:attrName>
                                        </p:attrNameLst>
                                      </p:cBhvr>
                                      <p:tavLst>
                                        <p:tav tm="0">
                                          <p:val>
                                            <p:strVal val="#ppt_x"/>
                                          </p:val>
                                        </p:tav>
                                        <p:tav tm="100000">
                                          <p:val>
                                            <p:strVal val="#ppt_x"/>
                                          </p:val>
                                        </p:tav>
                                      </p:tavLst>
                                    </p:anim>
                                    <p:anim calcmode="lin" valueType="num">
                                      <p:cBhvr>
                                        <p:cTn id="15" dur="500" fill="hold"/>
                                        <p:tgtEl>
                                          <p:spTgt spid="21"/>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anim calcmode="lin" valueType="num">
                                      <p:cBhvr>
                                        <p:cTn id="20" dur="500" fill="hold"/>
                                        <p:tgtEl>
                                          <p:spTgt spid="22"/>
                                        </p:tgtEl>
                                        <p:attrNameLst>
                                          <p:attrName>ppt_x</p:attrName>
                                        </p:attrNameLst>
                                      </p:cBhvr>
                                      <p:tavLst>
                                        <p:tav tm="0">
                                          <p:val>
                                            <p:strVal val="#ppt_x"/>
                                          </p:val>
                                        </p:tav>
                                        <p:tav tm="100000">
                                          <p:val>
                                            <p:strVal val="#ppt_x"/>
                                          </p:val>
                                        </p:tav>
                                      </p:tavLst>
                                    </p:anim>
                                    <p:anim calcmode="lin" valueType="num">
                                      <p:cBhvr>
                                        <p:cTn id="21" dur="500" fill="hold"/>
                                        <p:tgtEl>
                                          <p:spTgt spid="22"/>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anim calcmode="lin" valueType="num">
                                      <p:cBhvr>
                                        <p:cTn id="26" dur="500" fill="hold"/>
                                        <p:tgtEl>
                                          <p:spTgt spid="23"/>
                                        </p:tgtEl>
                                        <p:attrNameLst>
                                          <p:attrName>ppt_x</p:attrName>
                                        </p:attrNameLst>
                                      </p:cBhvr>
                                      <p:tavLst>
                                        <p:tav tm="0">
                                          <p:val>
                                            <p:strVal val="#ppt_x"/>
                                          </p:val>
                                        </p:tav>
                                        <p:tav tm="100000">
                                          <p:val>
                                            <p:strVal val="#ppt_x"/>
                                          </p:val>
                                        </p:tav>
                                      </p:tavLst>
                                    </p:anim>
                                    <p:anim calcmode="lin" valueType="num">
                                      <p:cBhvr>
                                        <p:cTn id="27" dur="500" fill="hold"/>
                                        <p:tgtEl>
                                          <p:spTgt spid="23"/>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500"/>
                                        <p:tgtEl>
                                          <p:spTgt spid="64"/>
                                        </p:tgtEl>
                                      </p:cBhvr>
                                    </p:animEffect>
                                    <p:anim calcmode="lin" valueType="num">
                                      <p:cBhvr>
                                        <p:cTn id="32" dur="500" fill="hold"/>
                                        <p:tgtEl>
                                          <p:spTgt spid="64"/>
                                        </p:tgtEl>
                                        <p:attrNameLst>
                                          <p:attrName>ppt_x</p:attrName>
                                        </p:attrNameLst>
                                      </p:cBhvr>
                                      <p:tavLst>
                                        <p:tav tm="0">
                                          <p:val>
                                            <p:strVal val="#ppt_x"/>
                                          </p:val>
                                        </p:tav>
                                        <p:tav tm="100000">
                                          <p:val>
                                            <p:strVal val="#ppt_x"/>
                                          </p:val>
                                        </p:tav>
                                      </p:tavLst>
                                    </p:anim>
                                    <p:anim calcmode="lin" valueType="num">
                                      <p:cBhvr>
                                        <p:cTn id="33" dur="500" fill="hold"/>
                                        <p:tgtEl>
                                          <p:spTgt spid="64"/>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fade">
                                      <p:cBhvr>
                                        <p:cTn id="37" dur="500"/>
                                        <p:tgtEl>
                                          <p:spTgt spid="58"/>
                                        </p:tgtEl>
                                      </p:cBhvr>
                                    </p:animEffect>
                                    <p:anim calcmode="lin" valueType="num">
                                      <p:cBhvr>
                                        <p:cTn id="38" dur="500" fill="hold"/>
                                        <p:tgtEl>
                                          <p:spTgt spid="58"/>
                                        </p:tgtEl>
                                        <p:attrNameLst>
                                          <p:attrName>ppt_x</p:attrName>
                                        </p:attrNameLst>
                                      </p:cBhvr>
                                      <p:tavLst>
                                        <p:tav tm="0">
                                          <p:val>
                                            <p:strVal val="#ppt_x"/>
                                          </p:val>
                                        </p:tav>
                                        <p:tav tm="100000">
                                          <p:val>
                                            <p:strVal val="#ppt_x"/>
                                          </p:val>
                                        </p:tav>
                                      </p:tavLst>
                                    </p:anim>
                                    <p:anim calcmode="lin" valueType="num">
                                      <p:cBhvr>
                                        <p:cTn id="39" dur="500" fill="hold"/>
                                        <p:tgtEl>
                                          <p:spTgt spid="58"/>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Effect transition="in" filter="fade">
                                      <p:cBhvr>
                                        <p:cTn id="43" dur="500"/>
                                        <p:tgtEl>
                                          <p:spTgt spid="67"/>
                                        </p:tgtEl>
                                      </p:cBhvr>
                                    </p:animEffect>
                                    <p:anim calcmode="lin" valueType="num">
                                      <p:cBhvr>
                                        <p:cTn id="44" dur="500" fill="hold"/>
                                        <p:tgtEl>
                                          <p:spTgt spid="67"/>
                                        </p:tgtEl>
                                        <p:attrNameLst>
                                          <p:attrName>ppt_x</p:attrName>
                                        </p:attrNameLst>
                                      </p:cBhvr>
                                      <p:tavLst>
                                        <p:tav tm="0">
                                          <p:val>
                                            <p:strVal val="#ppt_x"/>
                                          </p:val>
                                        </p:tav>
                                        <p:tav tm="100000">
                                          <p:val>
                                            <p:strVal val="#ppt_x"/>
                                          </p:val>
                                        </p:tav>
                                      </p:tavLst>
                                    </p:anim>
                                    <p:anim calcmode="lin" valueType="num">
                                      <p:cBhvr>
                                        <p:cTn id="45" dur="500" fill="hold"/>
                                        <p:tgtEl>
                                          <p:spTgt spid="67"/>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61"/>
                                        </p:tgtEl>
                                        <p:attrNameLst>
                                          <p:attrName>style.visibility</p:attrName>
                                        </p:attrNameLst>
                                      </p:cBhvr>
                                      <p:to>
                                        <p:strVal val="visible"/>
                                      </p:to>
                                    </p:set>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strVal val="#ppt_x"/>
                                          </p:val>
                                        </p:tav>
                                        <p:tav tm="100000">
                                          <p:val>
                                            <p:strVal val="#ppt_x"/>
                                          </p:val>
                                        </p:tav>
                                      </p:tavLst>
                                    </p:anim>
                                    <p:anim calcmode="lin" valueType="num">
                                      <p:cBhvr>
                                        <p:cTn id="51" dur="5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黑体 CN Bold" panose="020B0800000000000000" pitchFamily="34" charset="-122"/>
                <a:ea typeface="思源黑体 CN Bold" panose="020B0800000000000000" pitchFamily="34" charset="-122"/>
                <a:cs typeface="阿里巴巴普惠体 R" panose="00020600040101010101" charset="-122"/>
              </a:rPr>
              <a:t>BY YUSHEN</a:t>
            </a:r>
            <a:endParaRPr lang="zh-CN" altLang="en-US" dirty="0">
              <a:noFill/>
              <a:latin typeface="思源黑体 CN Bold" panose="020B0800000000000000" pitchFamily="34" charset="-122"/>
              <a:ea typeface="思源黑体 CN Bold" panose="020B0800000000000000" pitchFamily="34" charset="-122"/>
              <a:cs typeface="阿里巴巴普惠体 R" panose="00020600040101010101" charset="-122"/>
            </a:endParaRPr>
          </a:p>
        </p:txBody>
      </p:sp>
      <p:grpSp>
        <p:nvGrpSpPr>
          <p:cNvPr id="3" name="组合 2"/>
          <p:cNvGrpSpPr/>
          <p:nvPr/>
        </p:nvGrpSpPr>
        <p:grpSpPr>
          <a:xfrm>
            <a:off x="729982" y="296451"/>
            <a:ext cx="2049403" cy="510363"/>
            <a:chOff x="1472003" y="2428249"/>
            <a:chExt cx="2049403" cy="510363"/>
          </a:xfrm>
        </p:grpSpPr>
        <p:grpSp>
          <p:nvGrpSpPr>
            <p:cNvPr id="5" name="组合 4"/>
            <p:cNvGrpSpPr/>
            <p:nvPr/>
          </p:nvGrpSpPr>
          <p:grpSpPr>
            <a:xfrm>
              <a:off x="1472003" y="2428249"/>
              <a:ext cx="519632" cy="498272"/>
              <a:chOff x="1449504" y="2212189"/>
              <a:chExt cx="589907" cy="565659"/>
            </a:xfrm>
          </p:grpSpPr>
          <p:sp>
            <p:nvSpPr>
              <p:cNvPr id="9" name="椭圆 8"/>
              <p:cNvSpPr/>
              <p:nvPr/>
            </p:nvSpPr>
            <p:spPr>
              <a:xfrm>
                <a:off x="1461632" y="2212189"/>
                <a:ext cx="565659" cy="565659"/>
              </a:xfrm>
              <a:prstGeom prst="ellipse">
                <a:avLst/>
              </a:prstGeom>
              <a:gradFill>
                <a:gsLst>
                  <a:gs pos="0">
                    <a:srgbClr val="00B0F0"/>
                  </a:gs>
                  <a:gs pos="100000">
                    <a:srgbClr val="1C46F2"/>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100" dirty="0">
                  <a:solidFill>
                    <a:sysClr val="windowText" lastClr="000000"/>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10" name="文本框 9"/>
              <p:cNvSpPr txBox="1"/>
              <p:nvPr/>
            </p:nvSpPr>
            <p:spPr>
              <a:xfrm>
                <a:off x="1449504" y="2285690"/>
                <a:ext cx="589907" cy="41928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胡晓波男神体" panose="02010600030101010101" pitchFamily="2" charset="-122"/>
                    <a:ea typeface="胡晓波男神体" panose="02010600030101010101" pitchFamily="2" charset="-122"/>
                    <a:cs typeface="胡晓波男神体" panose="02010600030101010101" pitchFamily="2" charset="-122"/>
                  </a:rPr>
                  <a:t>03</a:t>
                </a:r>
                <a:endParaRPr kumimoji="0" lang="zh-CN" altLang="en-US"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胡晓波男神体" panose="02010600030101010101" pitchFamily="2" charset="-122"/>
                  <a:ea typeface="胡晓波男神体" panose="02010600030101010101" pitchFamily="2" charset="-122"/>
                  <a:cs typeface="胡晓波男神体" panose="02010600030101010101" pitchFamily="2" charset="-122"/>
                </a:endParaRPr>
              </a:p>
            </p:txBody>
          </p:sp>
        </p:grpSp>
        <p:grpSp>
          <p:nvGrpSpPr>
            <p:cNvPr id="6" name="组合 5"/>
            <p:cNvGrpSpPr/>
            <p:nvPr/>
          </p:nvGrpSpPr>
          <p:grpSpPr>
            <a:xfrm>
              <a:off x="2093896" y="2428269"/>
              <a:ext cx="1427510" cy="510343"/>
              <a:chOff x="2017137" y="2220335"/>
              <a:chExt cx="1620567" cy="579362"/>
            </a:xfrm>
          </p:grpSpPr>
          <p:sp>
            <p:nvSpPr>
              <p:cNvPr id="7" name="文本框 6"/>
              <p:cNvSpPr txBox="1"/>
              <p:nvPr/>
            </p:nvSpPr>
            <p:spPr>
              <a:xfrm>
                <a:off x="2017137" y="2220335"/>
                <a:ext cx="1369286" cy="419281"/>
              </a:xfrm>
              <a:prstGeom prst="rect">
                <a:avLst/>
              </a:prstGeom>
              <a:noFill/>
            </p:spPr>
            <p:txBody>
              <a:bodyPr wrap="square" rtlCol="0">
                <a:spAutoFit/>
              </a:bodyPr>
              <a:lstStyle/>
              <a:p>
                <a:pPr lvl="0" algn="dist">
                  <a:defRPr/>
                </a:pPr>
                <a:r>
                  <a:rPr lang="zh-CN" altLang="en-US" kern="0" dirty="0">
                    <a:solidFill>
                      <a:sysClr val="windowText" lastClr="000000"/>
                    </a:solidFill>
                    <a:latin typeface="阿里巴巴普惠体 R" panose="00020600040101010101" charset="-122"/>
                    <a:ea typeface="阿里巴巴普惠体 R" panose="00020600040101010101" charset="-122"/>
                    <a:cs typeface="阿里巴巴普惠体 R" panose="00020600040101010101" charset="-122"/>
                  </a:rPr>
                  <a:t>人物性格</a:t>
                </a:r>
              </a:p>
            </p:txBody>
          </p:sp>
          <p:sp>
            <p:nvSpPr>
              <p:cNvPr id="8" name="文本框 7"/>
              <p:cNvSpPr txBox="1"/>
              <p:nvPr/>
            </p:nvSpPr>
            <p:spPr>
              <a:xfrm>
                <a:off x="2036089" y="2555116"/>
                <a:ext cx="1601615" cy="244581"/>
              </a:xfrm>
              <a:prstGeom prst="rect">
                <a:avLst/>
              </a:prstGeom>
              <a:noFill/>
            </p:spPr>
            <p:txBody>
              <a:bodyPr wrap="square" rtlCol="0">
                <a:spAutoFit/>
              </a:bodyPr>
              <a:lstStyle/>
              <a:p>
                <a:pPr lvl="0" algn="dist"/>
                <a:r>
                  <a:rPr lang="en-US" altLang="zh-CN" sz="800" kern="0" spc="-300" dirty="0">
                    <a:solidFill>
                      <a:sysClr val="windowText" lastClr="000000"/>
                    </a:solidFill>
                    <a:latin typeface="思源黑体 CN Light" panose="020B0300000000000000" pitchFamily="34" charset="-122"/>
                    <a:ea typeface="思源黑体 CN Light" panose="020B0300000000000000" pitchFamily="34" charset="-122"/>
                    <a:cs typeface="阿里巴巴普惠体 R" panose="00020600040101010101" charset="-122"/>
                  </a:rPr>
                  <a:t>INTRODUCTION</a:t>
                </a:r>
              </a:p>
            </p:txBody>
          </p:sp>
        </p:grpSp>
      </p:grpSp>
      <p:grpSp>
        <p:nvGrpSpPr>
          <p:cNvPr id="12" name="组合 11"/>
          <p:cNvGrpSpPr/>
          <p:nvPr/>
        </p:nvGrpSpPr>
        <p:grpSpPr>
          <a:xfrm>
            <a:off x="324516" y="0"/>
            <a:ext cx="145806" cy="6858000"/>
            <a:chOff x="161191" y="0"/>
            <a:chExt cx="145806" cy="6858000"/>
          </a:xfrm>
        </p:grpSpPr>
        <p:pic>
          <p:nvPicPr>
            <p:cNvPr id="13" name="图片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61191" y="0"/>
              <a:ext cx="145806" cy="2975769"/>
            </a:xfrm>
            <a:prstGeom prst="rect">
              <a:avLst/>
            </a:prstGeom>
          </p:spPr>
        </p:pic>
        <p:pic>
          <p:nvPicPr>
            <p:cNvPr id="14" name="图片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61191" y="2949658"/>
              <a:ext cx="145806" cy="2975769"/>
            </a:xfrm>
            <a:prstGeom prst="rect">
              <a:avLst/>
            </a:prstGeom>
          </p:spPr>
        </p:pic>
        <p:pic>
          <p:nvPicPr>
            <p:cNvPr id="15" name="图片 14"/>
            <p:cNvPicPr>
              <a:picLocks noChangeAspect="1"/>
            </p:cNvPicPr>
            <p:nvPr/>
          </p:nvPicPr>
          <p:blipFill rotWithShape="1">
            <a:blip r:embed="rId2" cstate="print">
              <a:extLst>
                <a:ext uri="{28A0092B-C50C-407E-A947-70E740481C1C}">
                  <a14:useLocalDpi xmlns:a14="http://schemas.microsoft.com/office/drawing/2010/main" val="0"/>
                </a:ext>
              </a:extLst>
            </a:blip>
            <a:srcRect b="67717"/>
            <a:stretch>
              <a:fillRect/>
            </a:stretch>
          </p:blipFill>
          <p:spPr>
            <a:xfrm flipH="1">
              <a:off x="161191" y="5897332"/>
              <a:ext cx="145806" cy="960668"/>
            </a:xfrm>
            <a:prstGeom prst="rect">
              <a:avLst/>
            </a:prstGeom>
          </p:spPr>
        </p:pic>
      </p:grpSp>
      <p:grpSp>
        <p:nvGrpSpPr>
          <p:cNvPr id="17" name="组合 16"/>
          <p:cNvGrpSpPr/>
          <p:nvPr/>
        </p:nvGrpSpPr>
        <p:grpSpPr>
          <a:xfrm flipH="1">
            <a:off x="11721679" y="0"/>
            <a:ext cx="145806" cy="6858000"/>
            <a:chOff x="161191" y="0"/>
            <a:chExt cx="145806" cy="6858000"/>
          </a:xfrm>
        </p:grpSpPr>
        <p:pic>
          <p:nvPicPr>
            <p:cNvPr id="18" name="图片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61191" y="0"/>
              <a:ext cx="145806" cy="2975769"/>
            </a:xfrm>
            <a:prstGeom prst="rect">
              <a:avLst/>
            </a:prstGeom>
          </p:spPr>
        </p:pic>
        <p:pic>
          <p:nvPicPr>
            <p:cNvPr id="19" name="图片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61191" y="2949658"/>
              <a:ext cx="145806" cy="2975769"/>
            </a:xfrm>
            <a:prstGeom prst="rect">
              <a:avLst/>
            </a:prstGeom>
          </p:spPr>
        </p:pic>
        <p:pic>
          <p:nvPicPr>
            <p:cNvPr id="20" name="图片 19"/>
            <p:cNvPicPr>
              <a:picLocks noChangeAspect="1"/>
            </p:cNvPicPr>
            <p:nvPr/>
          </p:nvPicPr>
          <p:blipFill rotWithShape="1">
            <a:blip r:embed="rId2" cstate="print">
              <a:extLst>
                <a:ext uri="{28A0092B-C50C-407E-A947-70E740481C1C}">
                  <a14:useLocalDpi xmlns:a14="http://schemas.microsoft.com/office/drawing/2010/main" val="0"/>
                </a:ext>
              </a:extLst>
            </a:blip>
            <a:srcRect b="67717"/>
            <a:stretch>
              <a:fillRect/>
            </a:stretch>
          </p:blipFill>
          <p:spPr>
            <a:xfrm flipH="1">
              <a:off x="161191" y="5897332"/>
              <a:ext cx="145806" cy="960668"/>
            </a:xfrm>
            <a:prstGeom prst="rect">
              <a:avLst/>
            </a:prstGeom>
          </p:spPr>
        </p:pic>
      </p:grpSp>
      <p:sp>
        <p:nvSpPr>
          <p:cNvPr id="21" name="平行四边形 20"/>
          <p:cNvSpPr/>
          <p:nvPr/>
        </p:nvSpPr>
        <p:spPr>
          <a:xfrm>
            <a:off x="-406537" y="0"/>
            <a:ext cx="626583" cy="6858000"/>
          </a:xfrm>
          <a:prstGeom prst="parallelogram">
            <a:avLst>
              <a:gd name="adj" fmla="val 0"/>
            </a:avLst>
          </a:prstGeom>
          <a:gradFill flip="none" rotWithShape="0">
            <a:gsLst>
              <a:gs pos="0">
                <a:srgbClr val="00B0F0"/>
              </a:gs>
              <a:gs pos="100000">
                <a:srgbClr val="1C46F2"/>
              </a:gs>
            </a:gsLst>
            <a:lin ang="5400000" scaled="1"/>
            <a:tileRect/>
          </a:gra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22" name="平行四边形 21"/>
          <p:cNvSpPr/>
          <p:nvPr/>
        </p:nvSpPr>
        <p:spPr>
          <a:xfrm>
            <a:off x="12001869" y="0"/>
            <a:ext cx="626583" cy="6858000"/>
          </a:xfrm>
          <a:prstGeom prst="parallelogram">
            <a:avLst>
              <a:gd name="adj" fmla="val 0"/>
            </a:avLst>
          </a:prstGeom>
          <a:gradFill flip="none" rotWithShape="0">
            <a:gsLst>
              <a:gs pos="0">
                <a:srgbClr val="00B0F0"/>
              </a:gs>
              <a:gs pos="100000">
                <a:srgbClr val="1C46F2"/>
              </a:gs>
            </a:gsLst>
            <a:lin ang="5400000" scaled="1"/>
            <a:tileRect/>
          </a:gra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阿里巴巴普惠体 R" panose="00020600040101010101" charset="-122"/>
              <a:ea typeface="阿里巴巴普惠体 R" panose="00020600040101010101" charset="-122"/>
              <a:cs typeface="阿里巴巴普惠体 R" panose="00020600040101010101" charset="-122"/>
            </a:endParaRPr>
          </a:p>
        </p:txBody>
      </p:sp>
      <p:cxnSp>
        <p:nvCxnSpPr>
          <p:cNvPr id="23" name="Straight Arrow Connector 3"/>
          <p:cNvCxnSpPr/>
          <p:nvPr/>
        </p:nvCxnSpPr>
        <p:spPr>
          <a:xfrm>
            <a:off x="7153626" y="2299362"/>
            <a:ext cx="2300135" cy="0"/>
          </a:xfrm>
          <a:prstGeom prst="straightConnector1">
            <a:avLst/>
          </a:prstGeom>
          <a:noFill/>
          <a:ln w="6350" cap="flat" cmpd="sng" algn="ctr">
            <a:solidFill>
              <a:srgbClr val="FFFFFF">
                <a:lumMod val="65000"/>
              </a:srgbClr>
            </a:solidFill>
            <a:prstDash val="dash"/>
            <a:miter lim="800000"/>
            <a:headEnd type="diamond" w="med" len="med"/>
            <a:tailEnd type="diamond" w="med" len="med"/>
          </a:ln>
          <a:effectLst/>
        </p:spPr>
      </p:cxnSp>
      <p:cxnSp>
        <p:nvCxnSpPr>
          <p:cNvPr id="24" name="Straight Arrow Connector 18"/>
          <p:cNvCxnSpPr/>
          <p:nvPr/>
        </p:nvCxnSpPr>
        <p:spPr>
          <a:xfrm>
            <a:off x="7788622" y="4708553"/>
            <a:ext cx="1665139" cy="0"/>
          </a:xfrm>
          <a:prstGeom prst="straightConnector1">
            <a:avLst/>
          </a:prstGeom>
          <a:noFill/>
          <a:ln w="6350" cap="flat" cmpd="sng" algn="ctr">
            <a:solidFill>
              <a:srgbClr val="FFFFFF">
                <a:lumMod val="65000"/>
              </a:srgbClr>
            </a:solidFill>
            <a:prstDash val="dash"/>
            <a:miter lim="800000"/>
            <a:headEnd type="diamond" w="med" len="med"/>
            <a:tailEnd type="diamond" w="med" len="med"/>
          </a:ln>
          <a:effectLst/>
        </p:spPr>
      </p:cxnSp>
      <p:grpSp>
        <p:nvGrpSpPr>
          <p:cNvPr id="25" name="组合 24"/>
          <p:cNvGrpSpPr/>
          <p:nvPr/>
        </p:nvGrpSpPr>
        <p:grpSpPr>
          <a:xfrm>
            <a:off x="4277662" y="2014541"/>
            <a:ext cx="3614922" cy="3603620"/>
            <a:chOff x="4277662" y="2014541"/>
            <a:chExt cx="3614922" cy="3603620"/>
          </a:xfrm>
        </p:grpSpPr>
        <p:sp>
          <p:nvSpPr>
            <p:cNvPr id="26" name="Pie 45"/>
            <p:cNvSpPr/>
            <p:nvPr/>
          </p:nvSpPr>
          <p:spPr>
            <a:xfrm>
              <a:off x="4277663" y="2026085"/>
              <a:ext cx="1768997" cy="1769457"/>
            </a:xfrm>
            <a:prstGeom prst="pieWedge">
              <a:avLst/>
            </a:prstGeom>
            <a:gradFill flip="none" rotWithShape="0">
              <a:gsLst>
                <a:gs pos="0">
                  <a:srgbClr val="00B0F0"/>
                </a:gs>
                <a:gs pos="100000">
                  <a:srgbClr val="1C46F2"/>
                </a:gs>
              </a:gsLst>
              <a:lin ang="5400000" scaled="1"/>
              <a:tileRect/>
            </a:gradFill>
            <a:ln w="12700" cap="flat" cmpd="sng" algn="ctr">
              <a:noFill/>
              <a:prstDash val="solid"/>
              <a:miter lim="800000"/>
            </a:ln>
            <a:effectLst/>
          </p:spPr>
        </p:sp>
        <p:sp>
          <p:nvSpPr>
            <p:cNvPr id="27" name="Pie 48"/>
            <p:cNvSpPr/>
            <p:nvPr/>
          </p:nvSpPr>
          <p:spPr>
            <a:xfrm rot="5400000">
              <a:off x="6123356" y="2014771"/>
              <a:ext cx="1769457" cy="1768997"/>
            </a:xfrm>
            <a:prstGeom prst="pieWedge">
              <a:avLst/>
            </a:prstGeom>
            <a:solidFill>
              <a:schemeClr val="tx1">
                <a:lumMod val="50000"/>
                <a:lumOff val="50000"/>
              </a:schemeClr>
            </a:solidFill>
            <a:ln w="12700" cap="flat" cmpd="sng" algn="ctr">
              <a:noFill/>
              <a:prstDash val="solid"/>
              <a:miter lim="800000"/>
            </a:ln>
            <a:effectLst/>
          </p:spPr>
        </p:sp>
        <p:sp>
          <p:nvSpPr>
            <p:cNvPr id="28" name="Pie 51"/>
            <p:cNvSpPr/>
            <p:nvPr/>
          </p:nvSpPr>
          <p:spPr>
            <a:xfrm rot="16200000">
              <a:off x="4277432" y="3848934"/>
              <a:ext cx="1769457" cy="1768997"/>
            </a:xfrm>
            <a:prstGeom prst="pieWedge">
              <a:avLst/>
            </a:prstGeom>
            <a:solidFill>
              <a:schemeClr val="tx1">
                <a:lumMod val="50000"/>
                <a:lumOff val="50000"/>
              </a:schemeClr>
            </a:solidFill>
            <a:ln w="12700" cap="flat" cmpd="sng" algn="ctr">
              <a:noFill/>
              <a:prstDash val="solid"/>
              <a:miter lim="800000"/>
            </a:ln>
            <a:effectLst/>
          </p:spPr>
        </p:sp>
        <p:sp>
          <p:nvSpPr>
            <p:cNvPr id="29" name="Pie 54"/>
            <p:cNvSpPr/>
            <p:nvPr/>
          </p:nvSpPr>
          <p:spPr>
            <a:xfrm rot="10800000">
              <a:off x="6123587" y="3841947"/>
              <a:ext cx="1768997" cy="1769457"/>
            </a:xfrm>
            <a:prstGeom prst="pieWedge">
              <a:avLst/>
            </a:prstGeom>
            <a:gradFill flip="none" rotWithShape="0">
              <a:gsLst>
                <a:gs pos="0">
                  <a:srgbClr val="00B0F0"/>
                </a:gs>
                <a:gs pos="100000">
                  <a:srgbClr val="1C46F2"/>
                </a:gs>
              </a:gsLst>
              <a:lin ang="5400000" scaled="1"/>
              <a:tileRect/>
            </a:gradFill>
            <a:ln w="12700" cap="flat" cmpd="sng" algn="ctr">
              <a:noFill/>
              <a:prstDash val="solid"/>
              <a:miter lim="800000"/>
            </a:ln>
            <a:effectLst/>
          </p:spPr>
        </p:sp>
        <p:sp>
          <p:nvSpPr>
            <p:cNvPr id="30" name="Circular Arrow 56"/>
            <p:cNvSpPr/>
            <p:nvPr/>
          </p:nvSpPr>
          <p:spPr>
            <a:xfrm>
              <a:off x="5775898" y="3445076"/>
              <a:ext cx="610773" cy="531246"/>
            </a:xfrm>
            <a:prstGeom prst="circularArrow">
              <a:avLst/>
            </a:prstGeom>
            <a:solidFill>
              <a:srgbClr val="FFFFFF"/>
            </a:solidFill>
            <a:ln w="12700" cap="flat" cmpd="sng" algn="ctr">
              <a:noFill/>
              <a:prstDash val="solid"/>
              <a:miter lim="800000"/>
            </a:ln>
            <a:effectLst/>
          </p:spPr>
        </p:sp>
        <p:sp>
          <p:nvSpPr>
            <p:cNvPr id="31" name="Circular Arrow 57"/>
            <p:cNvSpPr/>
            <p:nvPr/>
          </p:nvSpPr>
          <p:spPr>
            <a:xfrm rot="10800000">
              <a:off x="5775898" y="3649401"/>
              <a:ext cx="610773" cy="531246"/>
            </a:xfrm>
            <a:prstGeom prst="circularArrow">
              <a:avLst/>
            </a:prstGeom>
            <a:solidFill>
              <a:srgbClr val="FFFFFF"/>
            </a:solidFill>
            <a:ln w="12700" cap="flat" cmpd="sng" algn="ctr">
              <a:noFill/>
              <a:prstDash val="solid"/>
              <a:miter lim="800000"/>
            </a:ln>
            <a:effectLst/>
          </p:spPr>
        </p:sp>
        <p:sp>
          <p:nvSpPr>
            <p:cNvPr id="32" name="Freeform 36"/>
            <p:cNvSpPr>
              <a:spLocks noChangeArrowheads="1"/>
            </p:cNvSpPr>
            <p:nvPr/>
          </p:nvSpPr>
          <p:spPr bwMode="auto">
            <a:xfrm>
              <a:off x="5086335" y="2764567"/>
              <a:ext cx="485378" cy="631650"/>
            </a:xfrm>
            <a:custGeom>
              <a:avLst/>
              <a:gdLst>
                <a:gd name="T0" fmla="*/ 115 w 320"/>
                <a:gd name="T1" fmla="*/ 62 h 417"/>
                <a:gd name="T2" fmla="*/ 115 w 320"/>
                <a:gd name="T3" fmla="*/ 62 h 417"/>
                <a:gd name="T4" fmla="*/ 62 w 320"/>
                <a:gd name="T5" fmla="*/ 0 h 417"/>
                <a:gd name="T6" fmla="*/ 0 w 320"/>
                <a:gd name="T7" fmla="*/ 62 h 417"/>
                <a:gd name="T8" fmla="*/ 36 w 320"/>
                <a:gd name="T9" fmla="*/ 115 h 417"/>
                <a:gd name="T10" fmla="*/ 36 w 320"/>
                <a:gd name="T11" fmla="*/ 301 h 417"/>
                <a:gd name="T12" fmla="*/ 0 w 320"/>
                <a:gd name="T13" fmla="*/ 354 h 417"/>
                <a:gd name="T14" fmla="*/ 62 w 320"/>
                <a:gd name="T15" fmla="*/ 416 h 417"/>
                <a:gd name="T16" fmla="*/ 115 w 320"/>
                <a:gd name="T17" fmla="*/ 354 h 417"/>
                <a:gd name="T18" fmla="*/ 80 w 320"/>
                <a:gd name="T19" fmla="*/ 301 h 417"/>
                <a:gd name="T20" fmla="*/ 80 w 320"/>
                <a:gd name="T21" fmla="*/ 115 h 417"/>
                <a:gd name="T22" fmla="*/ 115 w 320"/>
                <a:gd name="T23" fmla="*/ 62 h 417"/>
                <a:gd name="T24" fmla="*/ 98 w 320"/>
                <a:gd name="T25" fmla="*/ 354 h 417"/>
                <a:gd name="T26" fmla="*/ 98 w 320"/>
                <a:gd name="T27" fmla="*/ 354 h 417"/>
                <a:gd name="T28" fmla="*/ 62 w 320"/>
                <a:gd name="T29" fmla="*/ 390 h 417"/>
                <a:gd name="T30" fmla="*/ 27 w 320"/>
                <a:gd name="T31" fmla="*/ 354 h 417"/>
                <a:gd name="T32" fmla="*/ 62 w 320"/>
                <a:gd name="T33" fmla="*/ 319 h 417"/>
                <a:gd name="T34" fmla="*/ 98 w 320"/>
                <a:gd name="T35" fmla="*/ 354 h 417"/>
                <a:gd name="T36" fmla="*/ 62 w 320"/>
                <a:gd name="T37" fmla="*/ 88 h 417"/>
                <a:gd name="T38" fmla="*/ 62 w 320"/>
                <a:gd name="T39" fmla="*/ 88 h 417"/>
                <a:gd name="T40" fmla="*/ 27 w 320"/>
                <a:gd name="T41" fmla="*/ 62 h 417"/>
                <a:gd name="T42" fmla="*/ 62 w 320"/>
                <a:gd name="T43" fmla="*/ 27 h 417"/>
                <a:gd name="T44" fmla="*/ 98 w 320"/>
                <a:gd name="T45" fmla="*/ 62 h 417"/>
                <a:gd name="T46" fmla="*/ 62 w 320"/>
                <a:gd name="T47" fmla="*/ 88 h 417"/>
                <a:gd name="T48" fmla="*/ 284 w 320"/>
                <a:gd name="T49" fmla="*/ 301 h 417"/>
                <a:gd name="T50" fmla="*/ 284 w 320"/>
                <a:gd name="T51" fmla="*/ 301 h 417"/>
                <a:gd name="T52" fmla="*/ 284 w 320"/>
                <a:gd name="T53" fmla="*/ 115 h 417"/>
                <a:gd name="T54" fmla="*/ 319 w 320"/>
                <a:gd name="T55" fmla="*/ 62 h 417"/>
                <a:gd name="T56" fmla="*/ 257 w 320"/>
                <a:gd name="T57" fmla="*/ 0 h 417"/>
                <a:gd name="T58" fmla="*/ 195 w 320"/>
                <a:gd name="T59" fmla="*/ 62 h 417"/>
                <a:gd name="T60" fmla="*/ 239 w 320"/>
                <a:gd name="T61" fmla="*/ 115 h 417"/>
                <a:gd name="T62" fmla="*/ 239 w 320"/>
                <a:gd name="T63" fmla="*/ 301 h 417"/>
                <a:gd name="T64" fmla="*/ 195 w 320"/>
                <a:gd name="T65" fmla="*/ 354 h 417"/>
                <a:gd name="T66" fmla="*/ 257 w 320"/>
                <a:gd name="T67" fmla="*/ 416 h 417"/>
                <a:gd name="T68" fmla="*/ 319 w 320"/>
                <a:gd name="T69" fmla="*/ 354 h 417"/>
                <a:gd name="T70" fmla="*/ 284 w 320"/>
                <a:gd name="T71" fmla="*/ 301 h 417"/>
                <a:gd name="T72" fmla="*/ 221 w 320"/>
                <a:gd name="T73" fmla="*/ 62 h 417"/>
                <a:gd name="T74" fmla="*/ 221 w 320"/>
                <a:gd name="T75" fmla="*/ 62 h 417"/>
                <a:gd name="T76" fmla="*/ 257 w 320"/>
                <a:gd name="T77" fmla="*/ 27 h 417"/>
                <a:gd name="T78" fmla="*/ 292 w 320"/>
                <a:gd name="T79" fmla="*/ 62 h 417"/>
                <a:gd name="T80" fmla="*/ 257 w 320"/>
                <a:gd name="T81" fmla="*/ 88 h 417"/>
                <a:gd name="T82" fmla="*/ 221 w 320"/>
                <a:gd name="T83" fmla="*/ 62 h 417"/>
                <a:gd name="T84" fmla="*/ 257 w 320"/>
                <a:gd name="T85" fmla="*/ 390 h 417"/>
                <a:gd name="T86" fmla="*/ 257 w 320"/>
                <a:gd name="T87" fmla="*/ 390 h 417"/>
                <a:gd name="T88" fmla="*/ 221 w 320"/>
                <a:gd name="T89" fmla="*/ 354 h 417"/>
                <a:gd name="T90" fmla="*/ 257 w 320"/>
                <a:gd name="T91" fmla="*/ 319 h 417"/>
                <a:gd name="T92" fmla="*/ 292 w 320"/>
                <a:gd name="T93" fmla="*/ 354 h 417"/>
                <a:gd name="T94" fmla="*/ 257 w 320"/>
                <a:gd name="T95" fmla="*/ 39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0" h="417">
                  <a:moveTo>
                    <a:pt x="115" y="62"/>
                  </a:moveTo>
                  <a:lnTo>
                    <a:pt x="115" y="62"/>
                  </a:lnTo>
                  <a:cubicBezTo>
                    <a:pt x="115" y="27"/>
                    <a:pt x="89" y="0"/>
                    <a:pt x="62" y="0"/>
                  </a:cubicBezTo>
                  <a:cubicBezTo>
                    <a:pt x="27" y="0"/>
                    <a:pt x="0" y="27"/>
                    <a:pt x="0" y="62"/>
                  </a:cubicBezTo>
                  <a:cubicBezTo>
                    <a:pt x="0" y="80"/>
                    <a:pt x="18" y="106"/>
                    <a:pt x="36" y="115"/>
                  </a:cubicBezTo>
                  <a:cubicBezTo>
                    <a:pt x="36" y="301"/>
                    <a:pt x="36" y="301"/>
                    <a:pt x="36" y="301"/>
                  </a:cubicBezTo>
                  <a:cubicBezTo>
                    <a:pt x="18" y="310"/>
                    <a:pt x="0" y="328"/>
                    <a:pt x="0" y="354"/>
                  </a:cubicBezTo>
                  <a:cubicBezTo>
                    <a:pt x="0" y="390"/>
                    <a:pt x="27" y="416"/>
                    <a:pt x="62" y="416"/>
                  </a:cubicBezTo>
                  <a:cubicBezTo>
                    <a:pt x="89" y="416"/>
                    <a:pt x="115" y="390"/>
                    <a:pt x="115" y="354"/>
                  </a:cubicBezTo>
                  <a:cubicBezTo>
                    <a:pt x="115" y="328"/>
                    <a:pt x="106" y="310"/>
                    <a:pt x="80" y="301"/>
                  </a:cubicBezTo>
                  <a:cubicBezTo>
                    <a:pt x="80" y="115"/>
                    <a:pt x="80" y="115"/>
                    <a:pt x="80" y="115"/>
                  </a:cubicBezTo>
                  <a:cubicBezTo>
                    <a:pt x="106" y="106"/>
                    <a:pt x="115" y="80"/>
                    <a:pt x="115" y="62"/>
                  </a:cubicBezTo>
                  <a:close/>
                  <a:moveTo>
                    <a:pt x="98" y="354"/>
                  </a:moveTo>
                  <a:lnTo>
                    <a:pt x="98" y="354"/>
                  </a:lnTo>
                  <a:cubicBezTo>
                    <a:pt x="98" y="372"/>
                    <a:pt x="80" y="390"/>
                    <a:pt x="62" y="390"/>
                  </a:cubicBezTo>
                  <a:cubicBezTo>
                    <a:pt x="44" y="390"/>
                    <a:pt x="27" y="372"/>
                    <a:pt x="27" y="354"/>
                  </a:cubicBezTo>
                  <a:cubicBezTo>
                    <a:pt x="27" y="337"/>
                    <a:pt x="44" y="319"/>
                    <a:pt x="62" y="319"/>
                  </a:cubicBezTo>
                  <a:cubicBezTo>
                    <a:pt x="80" y="319"/>
                    <a:pt x="98" y="337"/>
                    <a:pt x="98" y="354"/>
                  </a:cubicBezTo>
                  <a:close/>
                  <a:moveTo>
                    <a:pt x="62" y="88"/>
                  </a:moveTo>
                  <a:lnTo>
                    <a:pt x="62" y="88"/>
                  </a:lnTo>
                  <a:cubicBezTo>
                    <a:pt x="44" y="88"/>
                    <a:pt x="27" y="80"/>
                    <a:pt x="27" y="62"/>
                  </a:cubicBezTo>
                  <a:cubicBezTo>
                    <a:pt x="27" y="35"/>
                    <a:pt x="44" y="27"/>
                    <a:pt x="62" y="27"/>
                  </a:cubicBezTo>
                  <a:cubicBezTo>
                    <a:pt x="80" y="27"/>
                    <a:pt x="98" y="35"/>
                    <a:pt x="98" y="62"/>
                  </a:cubicBezTo>
                  <a:cubicBezTo>
                    <a:pt x="98" y="80"/>
                    <a:pt x="80" y="88"/>
                    <a:pt x="62" y="88"/>
                  </a:cubicBezTo>
                  <a:close/>
                  <a:moveTo>
                    <a:pt x="284" y="301"/>
                  </a:moveTo>
                  <a:lnTo>
                    <a:pt x="284" y="301"/>
                  </a:lnTo>
                  <a:cubicBezTo>
                    <a:pt x="284" y="115"/>
                    <a:pt x="284" y="115"/>
                    <a:pt x="284" y="115"/>
                  </a:cubicBezTo>
                  <a:cubicBezTo>
                    <a:pt x="302" y="106"/>
                    <a:pt x="319" y="80"/>
                    <a:pt x="319" y="62"/>
                  </a:cubicBezTo>
                  <a:cubicBezTo>
                    <a:pt x="319" y="27"/>
                    <a:pt x="292" y="0"/>
                    <a:pt x="257" y="0"/>
                  </a:cubicBezTo>
                  <a:cubicBezTo>
                    <a:pt x="221" y="0"/>
                    <a:pt x="195" y="27"/>
                    <a:pt x="195" y="62"/>
                  </a:cubicBezTo>
                  <a:cubicBezTo>
                    <a:pt x="195" y="80"/>
                    <a:pt x="212" y="106"/>
                    <a:pt x="239" y="115"/>
                  </a:cubicBezTo>
                  <a:cubicBezTo>
                    <a:pt x="239" y="301"/>
                    <a:pt x="239" y="301"/>
                    <a:pt x="239" y="301"/>
                  </a:cubicBezTo>
                  <a:cubicBezTo>
                    <a:pt x="212" y="310"/>
                    <a:pt x="195" y="328"/>
                    <a:pt x="195" y="354"/>
                  </a:cubicBezTo>
                  <a:cubicBezTo>
                    <a:pt x="195" y="390"/>
                    <a:pt x="221" y="416"/>
                    <a:pt x="257" y="416"/>
                  </a:cubicBezTo>
                  <a:cubicBezTo>
                    <a:pt x="292" y="416"/>
                    <a:pt x="319" y="390"/>
                    <a:pt x="319" y="354"/>
                  </a:cubicBezTo>
                  <a:cubicBezTo>
                    <a:pt x="319" y="328"/>
                    <a:pt x="302" y="310"/>
                    <a:pt x="284" y="301"/>
                  </a:cubicBezTo>
                  <a:close/>
                  <a:moveTo>
                    <a:pt x="221" y="62"/>
                  </a:moveTo>
                  <a:lnTo>
                    <a:pt x="221" y="62"/>
                  </a:lnTo>
                  <a:cubicBezTo>
                    <a:pt x="221" y="35"/>
                    <a:pt x="239" y="27"/>
                    <a:pt x="257" y="27"/>
                  </a:cubicBezTo>
                  <a:cubicBezTo>
                    <a:pt x="275" y="27"/>
                    <a:pt x="292" y="35"/>
                    <a:pt x="292" y="62"/>
                  </a:cubicBezTo>
                  <a:cubicBezTo>
                    <a:pt x="292" y="80"/>
                    <a:pt x="275" y="88"/>
                    <a:pt x="257" y="88"/>
                  </a:cubicBezTo>
                  <a:cubicBezTo>
                    <a:pt x="239" y="88"/>
                    <a:pt x="221" y="80"/>
                    <a:pt x="221" y="62"/>
                  </a:cubicBezTo>
                  <a:close/>
                  <a:moveTo>
                    <a:pt x="257" y="390"/>
                  </a:moveTo>
                  <a:lnTo>
                    <a:pt x="257" y="390"/>
                  </a:lnTo>
                  <a:cubicBezTo>
                    <a:pt x="239" y="390"/>
                    <a:pt x="221" y="372"/>
                    <a:pt x="221" y="354"/>
                  </a:cubicBezTo>
                  <a:cubicBezTo>
                    <a:pt x="221" y="337"/>
                    <a:pt x="239" y="319"/>
                    <a:pt x="257" y="319"/>
                  </a:cubicBezTo>
                  <a:cubicBezTo>
                    <a:pt x="275" y="319"/>
                    <a:pt x="292" y="337"/>
                    <a:pt x="292" y="354"/>
                  </a:cubicBezTo>
                  <a:cubicBezTo>
                    <a:pt x="292" y="372"/>
                    <a:pt x="275" y="390"/>
                    <a:pt x="257" y="390"/>
                  </a:cubicBezTo>
                  <a:close/>
                </a:path>
              </a:pathLst>
            </a:custGeom>
            <a:solidFill>
              <a:srgbClr val="FFFFFF"/>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dirty="0">
                <a:ln>
                  <a:noFill/>
                </a:ln>
                <a:solidFill>
                  <a:srgbClr val="000000"/>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sp>
          <p:nvSpPr>
            <p:cNvPr id="33" name="Freeform 100"/>
            <p:cNvSpPr>
              <a:spLocks noChangeArrowheads="1"/>
            </p:cNvSpPr>
            <p:nvPr/>
          </p:nvSpPr>
          <p:spPr bwMode="auto">
            <a:xfrm>
              <a:off x="4981281" y="4376382"/>
              <a:ext cx="708626" cy="457789"/>
            </a:xfrm>
            <a:custGeom>
              <a:avLst/>
              <a:gdLst>
                <a:gd name="T0" fmla="*/ 381 w 498"/>
                <a:gd name="T1" fmla="*/ 89 h 320"/>
                <a:gd name="T2" fmla="*/ 381 w 498"/>
                <a:gd name="T3" fmla="*/ 89 h 320"/>
                <a:gd name="T4" fmla="*/ 355 w 498"/>
                <a:gd name="T5" fmla="*/ 89 h 320"/>
                <a:gd name="T6" fmla="*/ 231 w 498"/>
                <a:gd name="T7" fmla="*/ 0 h 320"/>
                <a:gd name="T8" fmla="*/ 98 w 498"/>
                <a:gd name="T9" fmla="*/ 134 h 320"/>
                <a:gd name="T10" fmla="*/ 98 w 498"/>
                <a:gd name="T11" fmla="*/ 150 h 320"/>
                <a:gd name="T12" fmla="*/ 89 w 498"/>
                <a:gd name="T13" fmla="*/ 150 h 320"/>
                <a:gd name="T14" fmla="*/ 0 w 498"/>
                <a:gd name="T15" fmla="*/ 240 h 320"/>
                <a:gd name="T16" fmla="*/ 89 w 498"/>
                <a:gd name="T17" fmla="*/ 319 h 320"/>
                <a:gd name="T18" fmla="*/ 381 w 498"/>
                <a:gd name="T19" fmla="*/ 319 h 320"/>
                <a:gd name="T20" fmla="*/ 497 w 498"/>
                <a:gd name="T21" fmla="*/ 204 h 320"/>
                <a:gd name="T22" fmla="*/ 381 w 498"/>
                <a:gd name="T23" fmla="*/ 89 h 320"/>
                <a:gd name="T24" fmla="*/ 284 w 498"/>
                <a:gd name="T25" fmla="*/ 195 h 320"/>
                <a:gd name="T26" fmla="*/ 284 w 498"/>
                <a:gd name="T27" fmla="*/ 195 h 320"/>
                <a:gd name="T28" fmla="*/ 213 w 498"/>
                <a:gd name="T29" fmla="*/ 275 h 320"/>
                <a:gd name="T30" fmla="*/ 195 w 498"/>
                <a:gd name="T31" fmla="*/ 275 h 320"/>
                <a:gd name="T32" fmla="*/ 195 w 498"/>
                <a:gd name="T33" fmla="*/ 266 h 320"/>
                <a:gd name="T34" fmla="*/ 195 w 498"/>
                <a:gd name="T35" fmla="*/ 257 h 320"/>
                <a:gd name="T36" fmla="*/ 222 w 498"/>
                <a:gd name="T37" fmla="*/ 204 h 320"/>
                <a:gd name="T38" fmla="*/ 204 w 498"/>
                <a:gd name="T39" fmla="*/ 195 h 320"/>
                <a:gd name="T40" fmla="*/ 204 w 498"/>
                <a:gd name="T41" fmla="*/ 195 h 320"/>
                <a:gd name="T42" fmla="*/ 186 w 498"/>
                <a:gd name="T43" fmla="*/ 178 h 320"/>
                <a:gd name="T44" fmla="*/ 195 w 498"/>
                <a:gd name="T45" fmla="*/ 160 h 320"/>
                <a:gd name="T46" fmla="*/ 258 w 498"/>
                <a:gd name="T47" fmla="*/ 89 h 320"/>
                <a:gd name="T48" fmla="*/ 275 w 498"/>
                <a:gd name="T49" fmla="*/ 80 h 320"/>
                <a:gd name="T50" fmla="*/ 284 w 498"/>
                <a:gd name="T51" fmla="*/ 89 h 320"/>
                <a:gd name="T52" fmla="*/ 275 w 498"/>
                <a:gd name="T53" fmla="*/ 106 h 320"/>
                <a:gd name="T54" fmla="*/ 249 w 498"/>
                <a:gd name="T55" fmla="*/ 160 h 320"/>
                <a:gd name="T56" fmla="*/ 275 w 498"/>
                <a:gd name="T57" fmla="*/ 169 h 320"/>
                <a:gd name="T58" fmla="*/ 275 w 498"/>
                <a:gd name="T59" fmla="*/ 169 h 320"/>
                <a:gd name="T60" fmla="*/ 293 w 498"/>
                <a:gd name="T61" fmla="*/ 187 h 320"/>
                <a:gd name="T62" fmla="*/ 284 w 498"/>
                <a:gd name="T63" fmla="*/ 195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98" h="320">
                  <a:moveTo>
                    <a:pt x="381" y="89"/>
                  </a:moveTo>
                  <a:lnTo>
                    <a:pt x="381" y="89"/>
                  </a:lnTo>
                  <a:cubicBezTo>
                    <a:pt x="372" y="89"/>
                    <a:pt x="364" y="89"/>
                    <a:pt x="355" y="89"/>
                  </a:cubicBezTo>
                  <a:cubicBezTo>
                    <a:pt x="337" y="36"/>
                    <a:pt x="293" y="0"/>
                    <a:pt x="231" y="0"/>
                  </a:cubicBezTo>
                  <a:cubicBezTo>
                    <a:pt x="160" y="0"/>
                    <a:pt x="98" y="62"/>
                    <a:pt x="98" y="134"/>
                  </a:cubicBezTo>
                  <a:cubicBezTo>
                    <a:pt x="98" y="134"/>
                    <a:pt x="98" y="142"/>
                    <a:pt x="98" y="150"/>
                  </a:cubicBezTo>
                  <a:cubicBezTo>
                    <a:pt x="98" y="150"/>
                    <a:pt x="98" y="150"/>
                    <a:pt x="89" y="150"/>
                  </a:cubicBezTo>
                  <a:cubicBezTo>
                    <a:pt x="45" y="150"/>
                    <a:pt x="0" y="187"/>
                    <a:pt x="0" y="240"/>
                  </a:cubicBezTo>
                  <a:cubicBezTo>
                    <a:pt x="0" y="284"/>
                    <a:pt x="45" y="319"/>
                    <a:pt x="89" y="319"/>
                  </a:cubicBezTo>
                  <a:cubicBezTo>
                    <a:pt x="381" y="319"/>
                    <a:pt x="381" y="319"/>
                    <a:pt x="381" y="319"/>
                  </a:cubicBezTo>
                  <a:cubicBezTo>
                    <a:pt x="443" y="319"/>
                    <a:pt x="497" y="275"/>
                    <a:pt x="497" y="204"/>
                  </a:cubicBezTo>
                  <a:cubicBezTo>
                    <a:pt x="497" y="142"/>
                    <a:pt x="443" y="89"/>
                    <a:pt x="381" y="89"/>
                  </a:cubicBezTo>
                  <a:close/>
                  <a:moveTo>
                    <a:pt x="284" y="195"/>
                  </a:moveTo>
                  <a:lnTo>
                    <a:pt x="284" y="195"/>
                  </a:lnTo>
                  <a:cubicBezTo>
                    <a:pt x="266" y="213"/>
                    <a:pt x="222" y="266"/>
                    <a:pt x="213" y="275"/>
                  </a:cubicBezTo>
                  <a:cubicBezTo>
                    <a:pt x="213" y="275"/>
                    <a:pt x="204" y="284"/>
                    <a:pt x="195" y="275"/>
                  </a:cubicBezTo>
                  <a:cubicBezTo>
                    <a:pt x="195" y="275"/>
                    <a:pt x="195" y="275"/>
                    <a:pt x="195" y="266"/>
                  </a:cubicBezTo>
                  <a:lnTo>
                    <a:pt x="195" y="257"/>
                  </a:lnTo>
                  <a:cubicBezTo>
                    <a:pt x="222" y="204"/>
                    <a:pt x="222" y="204"/>
                    <a:pt x="222" y="204"/>
                  </a:cubicBezTo>
                  <a:cubicBezTo>
                    <a:pt x="222" y="195"/>
                    <a:pt x="213" y="195"/>
                    <a:pt x="204" y="195"/>
                  </a:cubicBezTo>
                  <a:lnTo>
                    <a:pt x="204" y="195"/>
                  </a:lnTo>
                  <a:cubicBezTo>
                    <a:pt x="195" y="187"/>
                    <a:pt x="186" y="187"/>
                    <a:pt x="186" y="178"/>
                  </a:cubicBezTo>
                  <a:cubicBezTo>
                    <a:pt x="186" y="169"/>
                    <a:pt x="186" y="169"/>
                    <a:pt x="195" y="160"/>
                  </a:cubicBezTo>
                  <a:cubicBezTo>
                    <a:pt x="204" y="142"/>
                    <a:pt x="258" y="89"/>
                    <a:pt x="258" y="89"/>
                  </a:cubicBezTo>
                  <a:cubicBezTo>
                    <a:pt x="266" y="80"/>
                    <a:pt x="266" y="80"/>
                    <a:pt x="275" y="80"/>
                  </a:cubicBezTo>
                  <a:cubicBezTo>
                    <a:pt x="275" y="89"/>
                    <a:pt x="284" y="89"/>
                    <a:pt x="284" y="89"/>
                  </a:cubicBezTo>
                  <a:cubicBezTo>
                    <a:pt x="284" y="97"/>
                    <a:pt x="275" y="97"/>
                    <a:pt x="275" y="106"/>
                  </a:cubicBezTo>
                  <a:cubicBezTo>
                    <a:pt x="249" y="160"/>
                    <a:pt x="249" y="160"/>
                    <a:pt x="249" y="160"/>
                  </a:cubicBezTo>
                  <a:cubicBezTo>
                    <a:pt x="258" y="160"/>
                    <a:pt x="266" y="169"/>
                    <a:pt x="275" y="169"/>
                  </a:cubicBezTo>
                  <a:lnTo>
                    <a:pt x="275" y="169"/>
                  </a:lnTo>
                  <a:cubicBezTo>
                    <a:pt x="284" y="169"/>
                    <a:pt x="293" y="178"/>
                    <a:pt x="293" y="187"/>
                  </a:cubicBezTo>
                  <a:lnTo>
                    <a:pt x="284" y="195"/>
                  </a:lnTo>
                  <a:close/>
                </a:path>
              </a:pathLst>
            </a:custGeom>
            <a:solidFill>
              <a:srgbClr val="FFFFFF"/>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dirty="0">
                <a:ln>
                  <a:noFill/>
                </a:ln>
                <a:solidFill>
                  <a:srgbClr val="000000"/>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sp>
          <p:nvSpPr>
            <p:cNvPr id="34" name="Freeform 101"/>
            <p:cNvSpPr>
              <a:spLocks noChangeArrowheads="1"/>
            </p:cNvSpPr>
            <p:nvPr/>
          </p:nvSpPr>
          <p:spPr bwMode="auto">
            <a:xfrm>
              <a:off x="6520871" y="2779178"/>
              <a:ext cx="707975" cy="545077"/>
            </a:xfrm>
            <a:custGeom>
              <a:avLst/>
              <a:gdLst>
                <a:gd name="T0" fmla="*/ 80 w 497"/>
                <a:gd name="T1" fmla="*/ 248 h 382"/>
                <a:gd name="T2" fmla="*/ 80 w 497"/>
                <a:gd name="T3" fmla="*/ 248 h 382"/>
                <a:gd name="T4" fmla="*/ 159 w 497"/>
                <a:gd name="T5" fmla="*/ 328 h 382"/>
                <a:gd name="T6" fmla="*/ 248 w 497"/>
                <a:gd name="T7" fmla="*/ 381 h 382"/>
                <a:gd name="T8" fmla="*/ 337 w 497"/>
                <a:gd name="T9" fmla="*/ 337 h 382"/>
                <a:gd name="T10" fmla="*/ 390 w 497"/>
                <a:gd name="T11" fmla="*/ 258 h 382"/>
                <a:gd name="T12" fmla="*/ 248 w 497"/>
                <a:gd name="T13" fmla="*/ 328 h 382"/>
                <a:gd name="T14" fmla="*/ 80 w 497"/>
                <a:gd name="T15" fmla="*/ 248 h 382"/>
                <a:gd name="T16" fmla="*/ 487 w 497"/>
                <a:gd name="T17" fmla="*/ 124 h 382"/>
                <a:gd name="T18" fmla="*/ 487 w 497"/>
                <a:gd name="T19" fmla="*/ 124 h 382"/>
                <a:gd name="T20" fmla="*/ 274 w 497"/>
                <a:gd name="T21" fmla="*/ 9 h 382"/>
                <a:gd name="T22" fmla="*/ 221 w 497"/>
                <a:gd name="T23" fmla="*/ 9 h 382"/>
                <a:gd name="T24" fmla="*/ 9 w 497"/>
                <a:gd name="T25" fmla="*/ 124 h 382"/>
                <a:gd name="T26" fmla="*/ 9 w 497"/>
                <a:gd name="T27" fmla="*/ 160 h 382"/>
                <a:gd name="T28" fmla="*/ 221 w 497"/>
                <a:gd name="T29" fmla="*/ 275 h 382"/>
                <a:gd name="T30" fmla="*/ 274 w 497"/>
                <a:gd name="T31" fmla="*/ 275 h 382"/>
                <a:gd name="T32" fmla="*/ 408 w 497"/>
                <a:gd name="T33" fmla="*/ 195 h 382"/>
                <a:gd name="T34" fmla="*/ 266 w 497"/>
                <a:gd name="T35" fmla="*/ 160 h 382"/>
                <a:gd name="T36" fmla="*/ 248 w 497"/>
                <a:gd name="T37" fmla="*/ 168 h 382"/>
                <a:gd name="T38" fmla="*/ 203 w 497"/>
                <a:gd name="T39" fmla="*/ 133 h 382"/>
                <a:gd name="T40" fmla="*/ 248 w 497"/>
                <a:gd name="T41" fmla="*/ 107 h 382"/>
                <a:gd name="T42" fmla="*/ 293 w 497"/>
                <a:gd name="T43" fmla="*/ 124 h 382"/>
                <a:gd name="T44" fmla="*/ 443 w 497"/>
                <a:gd name="T45" fmla="*/ 177 h 382"/>
                <a:gd name="T46" fmla="*/ 487 w 497"/>
                <a:gd name="T47" fmla="*/ 160 h 382"/>
                <a:gd name="T48" fmla="*/ 487 w 497"/>
                <a:gd name="T49" fmla="*/ 124 h 382"/>
                <a:gd name="T50" fmla="*/ 425 w 497"/>
                <a:gd name="T51" fmla="*/ 346 h 382"/>
                <a:gd name="T52" fmla="*/ 425 w 497"/>
                <a:gd name="T53" fmla="*/ 346 h 382"/>
                <a:gd name="T54" fmla="*/ 461 w 497"/>
                <a:gd name="T55" fmla="*/ 337 h 382"/>
                <a:gd name="T56" fmla="*/ 443 w 497"/>
                <a:gd name="T57" fmla="*/ 177 h 382"/>
                <a:gd name="T58" fmla="*/ 408 w 497"/>
                <a:gd name="T59" fmla="*/ 195 h 382"/>
                <a:gd name="T60" fmla="*/ 425 w 497"/>
                <a:gd name="T61" fmla="*/ 34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7" h="382">
                  <a:moveTo>
                    <a:pt x="80" y="248"/>
                  </a:moveTo>
                  <a:lnTo>
                    <a:pt x="80" y="248"/>
                  </a:lnTo>
                  <a:cubicBezTo>
                    <a:pt x="97" y="293"/>
                    <a:pt x="106" y="311"/>
                    <a:pt x="159" y="328"/>
                  </a:cubicBezTo>
                  <a:cubicBezTo>
                    <a:pt x="203" y="355"/>
                    <a:pt x="230" y="381"/>
                    <a:pt x="248" y="381"/>
                  </a:cubicBezTo>
                  <a:cubicBezTo>
                    <a:pt x="266" y="381"/>
                    <a:pt x="293" y="355"/>
                    <a:pt x="337" y="337"/>
                  </a:cubicBezTo>
                  <a:cubicBezTo>
                    <a:pt x="390" y="311"/>
                    <a:pt x="372" y="311"/>
                    <a:pt x="390" y="258"/>
                  </a:cubicBezTo>
                  <a:cubicBezTo>
                    <a:pt x="248" y="328"/>
                    <a:pt x="248" y="328"/>
                    <a:pt x="248" y="328"/>
                  </a:cubicBezTo>
                  <a:lnTo>
                    <a:pt x="80" y="248"/>
                  </a:lnTo>
                  <a:close/>
                  <a:moveTo>
                    <a:pt x="487" y="124"/>
                  </a:moveTo>
                  <a:lnTo>
                    <a:pt x="487" y="124"/>
                  </a:lnTo>
                  <a:cubicBezTo>
                    <a:pt x="274" y="9"/>
                    <a:pt x="274" y="9"/>
                    <a:pt x="274" y="9"/>
                  </a:cubicBezTo>
                  <a:cubicBezTo>
                    <a:pt x="266" y="0"/>
                    <a:pt x="239" y="0"/>
                    <a:pt x="221" y="9"/>
                  </a:cubicBezTo>
                  <a:cubicBezTo>
                    <a:pt x="9" y="124"/>
                    <a:pt x="9" y="124"/>
                    <a:pt x="9" y="124"/>
                  </a:cubicBezTo>
                  <a:cubicBezTo>
                    <a:pt x="0" y="133"/>
                    <a:pt x="0" y="142"/>
                    <a:pt x="9" y="160"/>
                  </a:cubicBezTo>
                  <a:cubicBezTo>
                    <a:pt x="221" y="275"/>
                    <a:pt x="221" y="275"/>
                    <a:pt x="221" y="275"/>
                  </a:cubicBezTo>
                  <a:cubicBezTo>
                    <a:pt x="239" y="284"/>
                    <a:pt x="266" y="284"/>
                    <a:pt x="274" y="275"/>
                  </a:cubicBezTo>
                  <a:cubicBezTo>
                    <a:pt x="408" y="195"/>
                    <a:pt x="408" y="195"/>
                    <a:pt x="408" y="195"/>
                  </a:cubicBezTo>
                  <a:cubicBezTo>
                    <a:pt x="266" y="160"/>
                    <a:pt x="266" y="160"/>
                    <a:pt x="266" y="160"/>
                  </a:cubicBezTo>
                  <a:cubicBezTo>
                    <a:pt x="257" y="160"/>
                    <a:pt x="257" y="168"/>
                    <a:pt x="248" y="168"/>
                  </a:cubicBezTo>
                  <a:cubicBezTo>
                    <a:pt x="221" y="168"/>
                    <a:pt x="203" y="151"/>
                    <a:pt x="203" y="133"/>
                  </a:cubicBezTo>
                  <a:cubicBezTo>
                    <a:pt x="203" y="124"/>
                    <a:pt x="221" y="107"/>
                    <a:pt x="248" y="107"/>
                  </a:cubicBezTo>
                  <a:cubicBezTo>
                    <a:pt x="266" y="107"/>
                    <a:pt x="284" y="115"/>
                    <a:pt x="293" y="124"/>
                  </a:cubicBezTo>
                  <a:cubicBezTo>
                    <a:pt x="443" y="177"/>
                    <a:pt x="443" y="177"/>
                    <a:pt x="443" y="177"/>
                  </a:cubicBezTo>
                  <a:cubicBezTo>
                    <a:pt x="487" y="160"/>
                    <a:pt x="487" y="160"/>
                    <a:pt x="487" y="160"/>
                  </a:cubicBezTo>
                  <a:cubicBezTo>
                    <a:pt x="496" y="142"/>
                    <a:pt x="496" y="133"/>
                    <a:pt x="487" y="124"/>
                  </a:cubicBezTo>
                  <a:close/>
                  <a:moveTo>
                    <a:pt x="425" y="346"/>
                  </a:moveTo>
                  <a:lnTo>
                    <a:pt x="425" y="346"/>
                  </a:lnTo>
                  <a:cubicBezTo>
                    <a:pt x="416" y="355"/>
                    <a:pt x="452" y="364"/>
                    <a:pt x="461" y="337"/>
                  </a:cubicBezTo>
                  <a:cubicBezTo>
                    <a:pt x="469" y="213"/>
                    <a:pt x="443" y="177"/>
                    <a:pt x="443" y="177"/>
                  </a:cubicBezTo>
                  <a:cubicBezTo>
                    <a:pt x="408" y="195"/>
                    <a:pt x="408" y="195"/>
                    <a:pt x="408" y="195"/>
                  </a:cubicBezTo>
                  <a:cubicBezTo>
                    <a:pt x="408" y="195"/>
                    <a:pt x="443" y="222"/>
                    <a:pt x="425" y="346"/>
                  </a:cubicBezTo>
                  <a:close/>
                </a:path>
              </a:pathLst>
            </a:custGeom>
            <a:solidFill>
              <a:srgbClr val="FFFFFF"/>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dirty="0">
                <a:ln>
                  <a:noFill/>
                </a:ln>
                <a:solidFill>
                  <a:srgbClr val="000000"/>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sp>
          <p:nvSpPr>
            <p:cNvPr id="35" name="Freeform 39"/>
            <p:cNvSpPr>
              <a:spLocks noChangeArrowheads="1"/>
            </p:cNvSpPr>
            <p:nvPr/>
          </p:nvSpPr>
          <p:spPr bwMode="auto">
            <a:xfrm>
              <a:off x="6581364" y="4296396"/>
              <a:ext cx="572262" cy="572266"/>
            </a:xfrm>
            <a:custGeom>
              <a:avLst/>
              <a:gdLst>
                <a:gd name="T0" fmla="*/ 399 w 444"/>
                <a:gd name="T1" fmla="*/ 53 h 444"/>
                <a:gd name="T2" fmla="*/ 399 w 444"/>
                <a:gd name="T3" fmla="*/ 53 h 444"/>
                <a:gd name="T4" fmla="*/ 372 w 444"/>
                <a:gd name="T5" fmla="*/ 53 h 444"/>
                <a:gd name="T6" fmla="*/ 372 w 444"/>
                <a:gd name="T7" fmla="*/ 98 h 444"/>
                <a:gd name="T8" fmla="*/ 293 w 444"/>
                <a:gd name="T9" fmla="*/ 98 h 444"/>
                <a:gd name="T10" fmla="*/ 293 w 444"/>
                <a:gd name="T11" fmla="*/ 53 h 444"/>
                <a:gd name="T12" fmla="*/ 151 w 444"/>
                <a:gd name="T13" fmla="*/ 53 h 444"/>
                <a:gd name="T14" fmla="*/ 151 w 444"/>
                <a:gd name="T15" fmla="*/ 98 h 444"/>
                <a:gd name="T16" fmla="*/ 71 w 444"/>
                <a:gd name="T17" fmla="*/ 98 h 444"/>
                <a:gd name="T18" fmla="*/ 71 w 444"/>
                <a:gd name="T19" fmla="*/ 53 h 444"/>
                <a:gd name="T20" fmla="*/ 45 w 444"/>
                <a:gd name="T21" fmla="*/ 53 h 444"/>
                <a:gd name="T22" fmla="*/ 0 w 444"/>
                <a:gd name="T23" fmla="*/ 98 h 444"/>
                <a:gd name="T24" fmla="*/ 0 w 444"/>
                <a:gd name="T25" fmla="*/ 399 h 444"/>
                <a:gd name="T26" fmla="*/ 45 w 444"/>
                <a:gd name="T27" fmla="*/ 443 h 444"/>
                <a:gd name="T28" fmla="*/ 399 w 444"/>
                <a:gd name="T29" fmla="*/ 443 h 444"/>
                <a:gd name="T30" fmla="*/ 443 w 444"/>
                <a:gd name="T31" fmla="*/ 399 h 444"/>
                <a:gd name="T32" fmla="*/ 443 w 444"/>
                <a:gd name="T33" fmla="*/ 98 h 444"/>
                <a:gd name="T34" fmla="*/ 399 w 444"/>
                <a:gd name="T35" fmla="*/ 53 h 444"/>
                <a:gd name="T36" fmla="*/ 399 w 444"/>
                <a:gd name="T37" fmla="*/ 399 h 444"/>
                <a:gd name="T38" fmla="*/ 399 w 444"/>
                <a:gd name="T39" fmla="*/ 399 h 444"/>
                <a:gd name="T40" fmla="*/ 45 w 444"/>
                <a:gd name="T41" fmla="*/ 399 h 444"/>
                <a:gd name="T42" fmla="*/ 45 w 444"/>
                <a:gd name="T43" fmla="*/ 196 h 444"/>
                <a:gd name="T44" fmla="*/ 399 w 444"/>
                <a:gd name="T45" fmla="*/ 196 h 444"/>
                <a:gd name="T46" fmla="*/ 399 w 444"/>
                <a:gd name="T47" fmla="*/ 399 h 444"/>
                <a:gd name="T48" fmla="*/ 124 w 444"/>
                <a:gd name="T49" fmla="*/ 0 h 444"/>
                <a:gd name="T50" fmla="*/ 124 w 444"/>
                <a:gd name="T51" fmla="*/ 0 h 444"/>
                <a:gd name="T52" fmla="*/ 89 w 444"/>
                <a:gd name="T53" fmla="*/ 0 h 444"/>
                <a:gd name="T54" fmla="*/ 89 w 444"/>
                <a:gd name="T55" fmla="*/ 89 h 444"/>
                <a:gd name="T56" fmla="*/ 124 w 444"/>
                <a:gd name="T57" fmla="*/ 89 h 444"/>
                <a:gd name="T58" fmla="*/ 124 w 444"/>
                <a:gd name="T59" fmla="*/ 0 h 444"/>
                <a:gd name="T60" fmla="*/ 354 w 444"/>
                <a:gd name="T61" fmla="*/ 0 h 444"/>
                <a:gd name="T62" fmla="*/ 354 w 444"/>
                <a:gd name="T63" fmla="*/ 0 h 444"/>
                <a:gd name="T64" fmla="*/ 319 w 444"/>
                <a:gd name="T65" fmla="*/ 0 h 444"/>
                <a:gd name="T66" fmla="*/ 319 w 444"/>
                <a:gd name="T67" fmla="*/ 89 h 444"/>
                <a:gd name="T68" fmla="*/ 354 w 444"/>
                <a:gd name="T69" fmla="*/ 89 h 444"/>
                <a:gd name="T70" fmla="*/ 354 w 444"/>
                <a:gd name="T71"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4" h="444">
                  <a:moveTo>
                    <a:pt x="399" y="53"/>
                  </a:moveTo>
                  <a:lnTo>
                    <a:pt x="399" y="53"/>
                  </a:lnTo>
                  <a:cubicBezTo>
                    <a:pt x="372" y="53"/>
                    <a:pt x="372" y="53"/>
                    <a:pt x="372" y="53"/>
                  </a:cubicBezTo>
                  <a:cubicBezTo>
                    <a:pt x="372" y="98"/>
                    <a:pt x="372" y="98"/>
                    <a:pt x="372" y="98"/>
                  </a:cubicBezTo>
                  <a:cubicBezTo>
                    <a:pt x="293" y="98"/>
                    <a:pt x="293" y="98"/>
                    <a:pt x="293" y="98"/>
                  </a:cubicBezTo>
                  <a:cubicBezTo>
                    <a:pt x="293" y="53"/>
                    <a:pt x="293" y="53"/>
                    <a:pt x="293" y="53"/>
                  </a:cubicBezTo>
                  <a:cubicBezTo>
                    <a:pt x="151" y="53"/>
                    <a:pt x="151" y="53"/>
                    <a:pt x="151" y="53"/>
                  </a:cubicBezTo>
                  <a:cubicBezTo>
                    <a:pt x="151" y="98"/>
                    <a:pt x="151" y="98"/>
                    <a:pt x="151" y="98"/>
                  </a:cubicBezTo>
                  <a:cubicBezTo>
                    <a:pt x="71" y="98"/>
                    <a:pt x="71" y="98"/>
                    <a:pt x="71" y="98"/>
                  </a:cubicBezTo>
                  <a:cubicBezTo>
                    <a:pt x="71" y="53"/>
                    <a:pt x="71" y="53"/>
                    <a:pt x="71" y="53"/>
                  </a:cubicBezTo>
                  <a:cubicBezTo>
                    <a:pt x="45" y="53"/>
                    <a:pt x="45" y="53"/>
                    <a:pt x="45" y="53"/>
                  </a:cubicBezTo>
                  <a:cubicBezTo>
                    <a:pt x="18" y="53"/>
                    <a:pt x="0" y="71"/>
                    <a:pt x="0" y="98"/>
                  </a:cubicBezTo>
                  <a:cubicBezTo>
                    <a:pt x="0" y="399"/>
                    <a:pt x="0" y="399"/>
                    <a:pt x="0" y="399"/>
                  </a:cubicBezTo>
                  <a:cubicBezTo>
                    <a:pt x="0" y="425"/>
                    <a:pt x="18" y="443"/>
                    <a:pt x="45" y="443"/>
                  </a:cubicBezTo>
                  <a:cubicBezTo>
                    <a:pt x="399" y="443"/>
                    <a:pt x="399" y="443"/>
                    <a:pt x="399" y="443"/>
                  </a:cubicBezTo>
                  <a:cubicBezTo>
                    <a:pt x="425" y="443"/>
                    <a:pt x="443" y="425"/>
                    <a:pt x="443" y="399"/>
                  </a:cubicBezTo>
                  <a:cubicBezTo>
                    <a:pt x="443" y="98"/>
                    <a:pt x="443" y="98"/>
                    <a:pt x="443" y="98"/>
                  </a:cubicBezTo>
                  <a:cubicBezTo>
                    <a:pt x="443" y="71"/>
                    <a:pt x="425" y="53"/>
                    <a:pt x="399" y="53"/>
                  </a:cubicBezTo>
                  <a:close/>
                  <a:moveTo>
                    <a:pt x="399" y="399"/>
                  </a:moveTo>
                  <a:lnTo>
                    <a:pt x="399" y="399"/>
                  </a:lnTo>
                  <a:cubicBezTo>
                    <a:pt x="45" y="399"/>
                    <a:pt x="45" y="399"/>
                    <a:pt x="45" y="399"/>
                  </a:cubicBezTo>
                  <a:cubicBezTo>
                    <a:pt x="45" y="196"/>
                    <a:pt x="45" y="196"/>
                    <a:pt x="45" y="196"/>
                  </a:cubicBezTo>
                  <a:cubicBezTo>
                    <a:pt x="399" y="196"/>
                    <a:pt x="399" y="196"/>
                    <a:pt x="399" y="196"/>
                  </a:cubicBezTo>
                  <a:lnTo>
                    <a:pt x="399" y="399"/>
                  </a:lnTo>
                  <a:close/>
                  <a:moveTo>
                    <a:pt x="124" y="0"/>
                  </a:moveTo>
                  <a:lnTo>
                    <a:pt x="124" y="0"/>
                  </a:lnTo>
                  <a:cubicBezTo>
                    <a:pt x="89" y="0"/>
                    <a:pt x="89" y="0"/>
                    <a:pt x="89" y="0"/>
                  </a:cubicBezTo>
                  <a:cubicBezTo>
                    <a:pt x="89" y="89"/>
                    <a:pt x="89" y="89"/>
                    <a:pt x="89" y="89"/>
                  </a:cubicBezTo>
                  <a:cubicBezTo>
                    <a:pt x="124" y="89"/>
                    <a:pt x="124" y="89"/>
                    <a:pt x="124" y="89"/>
                  </a:cubicBezTo>
                  <a:lnTo>
                    <a:pt x="124" y="0"/>
                  </a:lnTo>
                  <a:close/>
                  <a:moveTo>
                    <a:pt x="354" y="0"/>
                  </a:moveTo>
                  <a:lnTo>
                    <a:pt x="354" y="0"/>
                  </a:lnTo>
                  <a:cubicBezTo>
                    <a:pt x="319" y="0"/>
                    <a:pt x="319" y="0"/>
                    <a:pt x="319" y="0"/>
                  </a:cubicBezTo>
                  <a:cubicBezTo>
                    <a:pt x="319" y="89"/>
                    <a:pt x="319" y="89"/>
                    <a:pt x="319" y="89"/>
                  </a:cubicBezTo>
                  <a:cubicBezTo>
                    <a:pt x="354" y="89"/>
                    <a:pt x="354" y="89"/>
                    <a:pt x="354" y="89"/>
                  </a:cubicBezTo>
                  <a:lnTo>
                    <a:pt x="354" y="0"/>
                  </a:lnTo>
                  <a:close/>
                </a:path>
              </a:pathLst>
            </a:custGeom>
            <a:solidFill>
              <a:srgbClr val="FFFFFF"/>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sz="900" b="0" i="0" u="none" strike="noStrike" kern="0" cap="none" spc="0" normalizeH="0" baseline="0" noProof="0" dirty="0">
                <a:ln>
                  <a:noFill/>
                </a:ln>
                <a:solidFill>
                  <a:srgbClr val="000000"/>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grpSp>
      <p:cxnSp>
        <p:nvCxnSpPr>
          <p:cNvPr id="36" name="Straight Arrow Connector 31"/>
          <p:cNvCxnSpPr/>
          <p:nvPr/>
        </p:nvCxnSpPr>
        <p:spPr>
          <a:xfrm>
            <a:off x="2627014" y="2321642"/>
            <a:ext cx="2398827" cy="0"/>
          </a:xfrm>
          <a:prstGeom prst="straightConnector1">
            <a:avLst/>
          </a:prstGeom>
          <a:noFill/>
          <a:ln w="6350" cap="flat" cmpd="sng" algn="ctr">
            <a:solidFill>
              <a:srgbClr val="FFFFFF">
                <a:lumMod val="65000"/>
              </a:srgbClr>
            </a:solidFill>
            <a:prstDash val="dash"/>
            <a:miter lim="800000"/>
            <a:headEnd type="diamond" w="med" len="med"/>
            <a:tailEnd type="diamond" w="med" len="med"/>
          </a:ln>
          <a:effectLst/>
        </p:spPr>
      </p:cxnSp>
      <p:cxnSp>
        <p:nvCxnSpPr>
          <p:cNvPr id="37" name="Straight Arrow Connector 32"/>
          <p:cNvCxnSpPr/>
          <p:nvPr/>
        </p:nvCxnSpPr>
        <p:spPr>
          <a:xfrm>
            <a:off x="2682714" y="4730833"/>
            <a:ext cx="1774973" cy="0"/>
          </a:xfrm>
          <a:prstGeom prst="straightConnector1">
            <a:avLst/>
          </a:prstGeom>
          <a:noFill/>
          <a:ln w="6350" cap="flat" cmpd="sng" algn="ctr">
            <a:solidFill>
              <a:srgbClr val="FFFFFF">
                <a:lumMod val="65000"/>
              </a:srgbClr>
            </a:solidFill>
            <a:prstDash val="dash"/>
            <a:miter lim="800000"/>
            <a:headEnd type="diamond" w="med" len="med"/>
            <a:tailEnd type="diamond" w="med" len="med"/>
          </a:ln>
          <a:effectLst/>
        </p:spPr>
      </p:cxnSp>
      <p:grpSp>
        <p:nvGrpSpPr>
          <p:cNvPr id="38" name="组合 37"/>
          <p:cNvGrpSpPr/>
          <p:nvPr/>
        </p:nvGrpSpPr>
        <p:grpSpPr>
          <a:xfrm>
            <a:off x="8147778" y="1954448"/>
            <a:ext cx="2723015" cy="1010230"/>
            <a:chOff x="3171943" y="1774739"/>
            <a:chExt cx="2723015" cy="1010230"/>
          </a:xfrm>
        </p:grpSpPr>
        <p:sp>
          <p:nvSpPr>
            <p:cNvPr id="39" name="文本框 38"/>
            <p:cNvSpPr txBox="1"/>
            <p:nvPr/>
          </p:nvSpPr>
          <p:spPr>
            <a:xfrm>
              <a:off x="3171943" y="1774739"/>
              <a:ext cx="2552996" cy="400110"/>
            </a:xfrm>
            <a:prstGeom prst="rect">
              <a:avLst/>
            </a:prstGeom>
            <a:noFill/>
          </p:spPr>
          <p:txBody>
            <a:bodyPr wrap="square" rtlCol="0">
              <a:spAutoFit/>
            </a:bodyPr>
            <a:lstStyle>
              <a:defPPr>
                <a:defRPr lang="zh-CN"/>
              </a:defPPr>
              <a:lvl1pPr>
                <a:defRPr sz="3600">
                  <a:solidFill>
                    <a:schemeClr val="tx1">
                      <a:lumMod val="85000"/>
                      <a:lumOff val="15000"/>
                    </a:schemeClr>
                  </a:solidFill>
                  <a:latin typeface="+mj-ea"/>
                  <a:ea typeface="+mj-ea"/>
                </a:defRPr>
              </a:lvl1pPr>
            </a:lstStyle>
            <a:p>
              <a:pPr lvl="0"/>
              <a:r>
                <a:rPr lang="zh-CN" altLang="en-US" sz="2000" dirty="0">
                  <a:gradFill>
                    <a:gsLst>
                      <a:gs pos="0">
                        <a:srgbClr val="00B0F0"/>
                      </a:gs>
                      <a:gs pos="100000">
                        <a:srgbClr val="1C46F2"/>
                      </a:gs>
                    </a:gsLst>
                    <a:lin ang="5400000" scaled="1"/>
                  </a:gradFill>
                  <a:latin typeface="思源宋体 CN Heavy" panose="02020900000000000000" charset="-122"/>
                  <a:ea typeface="思源宋体 CN Heavy" panose="02020900000000000000" charset="-122"/>
                  <a:cs typeface="阿里巴巴普惠体 R" panose="00020600040101010101" charset="-122"/>
                </a:rPr>
                <a:t>标题文字添加</a:t>
              </a:r>
            </a:p>
          </p:txBody>
        </p:sp>
        <p:sp>
          <p:nvSpPr>
            <p:cNvPr id="40" name="文本框 39"/>
            <p:cNvSpPr txBox="1"/>
            <p:nvPr/>
          </p:nvSpPr>
          <p:spPr>
            <a:xfrm>
              <a:off x="3177793" y="2167364"/>
              <a:ext cx="2717165" cy="617605"/>
            </a:xfrm>
            <a:prstGeom prst="rect">
              <a:avLst/>
            </a:prstGeom>
            <a:noFill/>
          </p:spPr>
          <p:txBody>
            <a:bodyPr wrap="square" rtlCol="0">
              <a:spAutoFit/>
            </a:bodyPr>
            <a:lstStyle>
              <a:defPPr>
                <a:defRPr lang="zh-CN"/>
              </a:defPPr>
              <a:lvl1pPr>
                <a:defRPr sz="3600">
                  <a:solidFill>
                    <a:schemeClr val="tx1">
                      <a:lumMod val="85000"/>
                      <a:lumOff val="15000"/>
                    </a:schemeClr>
                  </a:solidFill>
                  <a:latin typeface="+mj-ea"/>
                  <a:ea typeface="+mj-ea"/>
                </a:defRPr>
              </a:lvl1pPr>
            </a:lstStyle>
            <a:p>
              <a:pPr>
                <a:lnSpc>
                  <a:spcPct val="150000"/>
                </a:lnSpc>
              </a:pPr>
              <a:r>
                <a:rPr lang="zh-CN" altLang="en-US" sz="1200" dirty="0">
                  <a:solidFill>
                    <a:prstClr val="black">
                      <a:lumMod val="75000"/>
                      <a:lumOff val="25000"/>
                    </a:prstClr>
                  </a:solidFill>
                  <a:latin typeface="思源黑体 CN Light" panose="020B0300000000000000" pitchFamily="34" charset="-122"/>
                  <a:ea typeface="思源黑体 CN Light" panose="020B0300000000000000" pitchFamily="34" charset="-122"/>
                  <a:cs typeface="阿里巴巴普惠体 R" panose="00020600040101010101" charset="-122"/>
                </a:rPr>
                <a:t>单击此处键入文本单击此处键入文本单击此处键入文本单击此处键入文本</a:t>
              </a:r>
              <a:endParaRPr lang="en-US" altLang="zh-CN" sz="1200" dirty="0">
                <a:solidFill>
                  <a:prstClr val="black">
                    <a:lumMod val="75000"/>
                    <a:lumOff val="25000"/>
                  </a:prstClr>
                </a:solidFill>
                <a:latin typeface="思源黑体 CN Light" panose="020B0300000000000000" pitchFamily="34" charset="-122"/>
                <a:ea typeface="思源黑体 CN Light" panose="020B0300000000000000" pitchFamily="34" charset="-122"/>
                <a:cs typeface="阿里巴巴普惠体 R" panose="00020600040101010101" charset="-122"/>
              </a:endParaRPr>
            </a:p>
          </p:txBody>
        </p:sp>
      </p:grpSp>
      <p:grpSp>
        <p:nvGrpSpPr>
          <p:cNvPr id="41" name="组合 40"/>
          <p:cNvGrpSpPr/>
          <p:nvPr/>
        </p:nvGrpSpPr>
        <p:grpSpPr>
          <a:xfrm>
            <a:off x="8147778" y="4316277"/>
            <a:ext cx="2723015" cy="1010230"/>
            <a:chOff x="3171943" y="1774739"/>
            <a:chExt cx="2723015" cy="1010230"/>
          </a:xfrm>
        </p:grpSpPr>
        <p:sp>
          <p:nvSpPr>
            <p:cNvPr id="42" name="文本框 41"/>
            <p:cNvSpPr txBox="1"/>
            <p:nvPr/>
          </p:nvSpPr>
          <p:spPr>
            <a:xfrm>
              <a:off x="3171943" y="1774739"/>
              <a:ext cx="2552996" cy="400110"/>
            </a:xfrm>
            <a:prstGeom prst="rect">
              <a:avLst/>
            </a:prstGeom>
            <a:noFill/>
          </p:spPr>
          <p:txBody>
            <a:bodyPr wrap="square" rtlCol="0">
              <a:spAutoFit/>
            </a:bodyPr>
            <a:lstStyle>
              <a:defPPr>
                <a:defRPr lang="zh-CN"/>
              </a:defPPr>
              <a:lvl1pPr>
                <a:defRPr sz="3600">
                  <a:solidFill>
                    <a:schemeClr val="tx1">
                      <a:lumMod val="85000"/>
                      <a:lumOff val="15000"/>
                    </a:schemeClr>
                  </a:solidFill>
                  <a:latin typeface="+mj-ea"/>
                  <a:ea typeface="+mj-ea"/>
                </a:defRPr>
              </a:lvl1pPr>
            </a:lstStyle>
            <a:p>
              <a:pPr lvl="0"/>
              <a:r>
                <a:rPr lang="zh-CN" altLang="en-US" sz="2000" dirty="0">
                  <a:solidFill>
                    <a:schemeClr val="tx1">
                      <a:lumMod val="75000"/>
                      <a:lumOff val="25000"/>
                    </a:schemeClr>
                  </a:solidFill>
                  <a:latin typeface="思源宋体 CN Heavy" panose="02020900000000000000" charset="-122"/>
                  <a:ea typeface="思源宋体 CN Heavy" panose="02020900000000000000" charset="-122"/>
                  <a:cs typeface="阿里巴巴普惠体 R" panose="00020600040101010101" charset="-122"/>
                </a:rPr>
                <a:t>标题文字添加</a:t>
              </a:r>
            </a:p>
          </p:txBody>
        </p:sp>
        <p:sp>
          <p:nvSpPr>
            <p:cNvPr id="43" name="文本框 42"/>
            <p:cNvSpPr txBox="1"/>
            <p:nvPr/>
          </p:nvSpPr>
          <p:spPr>
            <a:xfrm>
              <a:off x="3177793" y="2167364"/>
              <a:ext cx="2717165" cy="617605"/>
            </a:xfrm>
            <a:prstGeom prst="rect">
              <a:avLst/>
            </a:prstGeom>
            <a:noFill/>
          </p:spPr>
          <p:txBody>
            <a:bodyPr wrap="square" rtlCol="0">
              <a:spAutoFit/>
            </a:bodyPr>
            <a:lstStyle>
              <a:defPPr>
                <a:defRPr lang="zh-CN"/>
              </a:defPPr>
              <a:lvl1pPr>
                <a:defRPr sz="3600">
                  <a:solidFill>
                    <a:schemeClr val="tx1">
                      <a:lumMod val="85000"/>
                      <a:lumOff val="15000"/>
                    </a:schemeClr>
                  </a:solidFill>
                  <a:latin typeface="+mj-ea"/>
                  <a:ea typeface="+mj-ea"/>
                </a:defRPr>
              </a:lvl1pPr>
            </a:lstStyle>
            <a:p>
              <a:pPr>
                <a:lnSpc>
                  <a:spcPct val="150000"/>
                </a:lnSpc>
              </a:pPr>
              <a:r>
                <a:rPr lang="zh-CN" altLang="en-US" sz="1200" dirty="0">
                  <a:solidFill>
                    <a:prstClr val="black">
                      <a:lumMod val="75000"/>
                      <a:lumOff val="25000"/>
                    </a:prstClr>
                  </a:solidFill>
                  <a:latin typeface="思源黑体 CN Light" panose="020B0300000000000000" pitchFamily="34" charset="-122"/>
                  <a:ea typeface="思源黑体 CN Light" panose="020B0300000000000000" pitchFamily="34" charset="-122"/>
                  <a:cs typeface="阿里巴巴普惠体 R" panose="00020600040101010101" charset="-122"/>
                </a:rPr>
                <a:t>单击此处键入文本单击此处键入文本单击此处键入文本单击此处键入文本</a:t>
              </a:r>
              <a:endParaRPr lang="en-US" altLang="zh-CN" sz="1200" dirty="0">
                <a:solidFill>
                  <a:prstClr val="black">
                    <a:lumMod val="75000"/>
                    <a:lumOff val="25000"/>
                  </a:prstClr>
                </a:solidFill>
                <a:latin typeface="思源黑体 CN Light" panose="020B0300000000000000" pitchFamily="34" charset="-122"/>
                <a:ea typeface="思源黑体 CN Light" panose="020B0300000000000000" pitchFamily="34" charset="-122"/>
                <a:cs typeface="阿里巴巴普惠体 R" panose="00020600040101010101" charset="-122"/>
              </a:endParaRPr>
            </a:p>
          </p:txBody>
        </p:sp>
      </p:grpSp>
      <p:grpSp>
        <p:nvGrpSpPr>
          <p:cNvPr id="44" name="组合 43"/>
          <p:cNvGrpSpPr/>
          <p:nvPr/>
        </p:nvGrpSpPr>
        <p:grpSpPr>
          <a:xfrm flipH="1">
            <a:off x="1506379" y="1954448"/>
            <a:ext cx="2723015" cy="1010230"/>
            <a:chOff x="3171943" y="1774739"/>
            <a:chExt cx="2723015" cy="1010230"/>
          </a:xfrm>
        </p:grpSpPr>
        <p:sp>
          <p:nvSpPr>
            <p:cNvPr id="45" name="文本框 44"/>
            <p:cNvSpPr txBox="1"/>
            <p:nvPr/>
          </p:nvSpPr>
          <p:spPr>
            <a:xfrm>
              <a:off x="3171943" y="1774739"/>
              <a:ext cx="2552996" cy="400110"/>
            </a:xfrm>
            <a:prstGeom prst="rect">
              <a:avLst/>
            </a:prstGeom>
            <a:noFill/>
          </p:spPr>
          <p:txBody>
            <a:bodyPr wrap="square" rtlCol="0">
              <a:spAutoFit/>
            </a:bodyPr>
            <a:lstStyle>
              <a:defPPr>
                <a:defRPr lang="zh-CN"/>
              </a:defPPr>
              <a:lvl1pPr>
                <a:defRPr sz="3600">
                  <a:solidFill>
                    <a:schemeClr val="tx1">
                      <a:lumMod val="85000"/>
                      <a:lumOff val="15000"/>
                    </a:schemeClr>
                  </a:solidFill>
                  <a:latin typeface="+mj-ea"/>
                  <a:ea typeface="+mj-ea"/>
                </a:defRPr>
              </a:lvl1pPr>
            </a:lstStyle>
            <a:p>
              <a:pPr lvl="0" algn="r"/>
              <a:r>
                <a:rPr lang="zh-CN" altLang="en-US" sz="2000" dirty="0">
                  <a:gradFill>
                    <a:gsLst>
                      <a:gs pos="0">
                        <a:srgbClr val="00B0F0"/>
                      </a:gs>
                      <a:gs pos="100000">
                        <a:srgbClr val="1C46F2"/>
                      </a:gs>
                    </a:gsLst>
                    <a:lin ang="5400000" scaled="1"/>
                  </a:gradFill>
                  <a:latin typeface="思源宋体 CN Heavy" panose="02020900000000000000" charset="-122"/>
                  <a:ea typeface="思源宋体 CN Heavy" panose="02020900000000000000" charset="-122"/>
                  <a:cs typeface="阿里巴巴普惠体 R" panose="00020600040101010101" charset="-122"/>
                </a:rPr>
                <a:t>标题文字添加</a:t>
              </a:r>
            </a:p>
          </p:txBody>
        </p:sp>
        <p:sp>
          <p:nvSpPr>
            <p:cNvPr id="46" name="文本框 45"/>
            <p:cNvSpPr txBox="1"/>
            <p:nvPr/>
          </p:nvSpPr>
          <p:spPr>
            <a:xfrm>
              <a:off x="3177793" y="2167364"/>
              <a:ext cx="2717165" cy="617605"/>
            </a:xfrm>
            <a:prstGeom prst="rect">
              <a:avLst/>
            </a:prstGeom>
            <a:noFill/>
          </p:spPr>
          <p:txBody>
            <a:bodyPr wrap="square" rtlCol="0">
              <a:spAutoFit/>
            </a:bodyPr>
            <a:lstStyle>
              <a:defPPr>
                <a:defRPr lang="zh-CN"/>
              </a:defPPr>
              <a:lvl1pPr>
                <a:defRPr sz="3600">
                  <a:solidFill>
                    <a:schemeClr val="tx1">
                      <a:lumMod val="85000"/>
                      <a:lumOff val="15000"/>
                    </a:schemeClr>
                  </a:solidFill>
                  <a:latin typeface="+mj-ea"/>
                  <a:ea typeface="+mj-ea"/>
                </a:defRPr>
              </a:lvl1pPr>
            </a:lstStyle>
            <a:p>
              <a:pPr algn="r">
                <a:lnSpc>
                  <a:spcPct val="150000"/>
                </a:lnSpc>
              </a:pPr>
              <a:r>
                <a:rPr lang="zh-CN" altLang="en-US" sz="1200" dirty="0">
                  <a:solidFill>
                    <a:prstClr val="black">
                      <a:lumMod val="75000"/>
                      <a:lumOff val="25000"/>
                    </a:prstClr>
                  </a:solidFill>
                  <a:latin typeface="思源黑体 CN Light" panose="020B0300000000000000" pitchFamily="34" charset="-122"/>
                  <a:ea typeface="思源黑体 CN Light" panose="020B0300000000000000" pitchFamily="34" charset="-122"/>
                  <a:cs typeface="阿里巴巴普惠体 R" panose="00020600040101010101" charset="-122"/>
                </a:rPr>
                <a:t>单击此处键入文本单击此处键入文本单击此处键入文本单击此处键入文本</a:t>
              </a:r>
              <a:endParaRPr lang="en-US" altLang="zh-CN" sz="1200" dirty="0">
                <a:solidFill>
                  <a:prstClr val="black">
                    <a:lumMod val="75000"/>
                    <a:lumOff val="25000"/>
                  </a:prstClr>
                </a:solidFill>
                <a:latin typeface="思源黑体 CN Light" panose="020B0300000000000000" pitchFamily="34" charset="-122"/>
                <a:ea typeface="思源黑体 CN Light" panose="020B0300000000000000" pitchFamily="34" charset="-122"/>
                <a:cs typeface="阿里巴巴普惠体 R" panose="00020600040101010101" charset="-122"/>
              </a:endParaRPr>
            </a:p>
          </p:txBody>
        </p:sp>
      </p:grpSp>
      <p:grpSp>
        <p:nvGrpSpPr>
          <p:cNvPr id="47" name="组合 46"/>
          <p:cNvGrpSpPr/>
          <p:nvPr/>
        </p:nvGrpSpPr>
        <p:grpSpPr>
          <a:xfrm flipH="1">
            <a:off x="1506379" y="4316277"/>
            <a:ext cx="2723015" cy="1010230"/>
            <a:chOff x="3171943" y="1774739"/>
            <a:chExt cx="2723015" cy="1010230"/>
          </a:xfrm>
        </p:grpSpPr>
        <p:sp>
          <p:nvSpPr>
            <p:cNvPr id="48" name="文本框 47"/>
            <p:cNvSpPr txBox="1"/>
            <p:nvPr/>
          </p:nvSpPr>
          <p:spPr>
            <a:xfrm>
              <a:off x="3171943" y="1774739"/>
              <a:ext cx="2552996" cy="400110"/>
            </a:xfrm>
            <a:prstGeom prst="rect">
              <a:avLst/>
            </a:prstGeom>
            <a:noFill/>
          </p:spPr>
          <p:txBody>
            <a:bodyPr wrap="square" rtlCol="0">
              <a:spAutoFit/>
            </a:bodyPr>
            <a:lstStyle>
              <a:defPPr>
                <a:defRPr lang="zh-CN"/>
              </a:defPPr>
              <a:lvl1pPr>
                <a:defRPr sz="3600">
                  <a:solidFill>
                    <a:schemeClr val="tx1">
                      <a:lumMod val="85000"/>
                      <a:lumOff val="15000"/>
                    </a:schemeClr>
                  </a:solidFill>
                  <a:latin typeface="+mj-ea"/>
                  <a:ea typeface="+mj-ea"/>
                </a:defRPr>
              </a:lvl1pPr>
            </a:lstStyle>
            <a:p>
              <a:pPr lvl="0" algn="r"/>
              <a:r>
                <a:rPr lang="zh-CN" altLang="en-US" sz="2000" dirty="0">
                  <a:solidFill>
                    <a:schemeClr val="tx1">
                      <a:lumMod val="75000"/>
                      <a:lumOff val="25000"/>
                    </a:schemeClr>
                  </a:solidFill>
                  <a:latin typeface="思源宋体 CN Heavy" panose="02020900000000000000" charset="-122"/>
                  <a:ea typeface="思源宋体 CN Heavy" panose="02020900000000000000" charset="-122"/>
                  <a:cs typeface="阿里巴巴普惠体 R" panose="00020600040101010101" charset="-122"/>
                </a:rPr>
                <a:t>标题文字添加</a:t>
              </a:r>
            </a:p>
          </p:txBody>
        </p:sp>
        <p:sp>
          <p:nvSpPr>
            <p:cNvPr id="49" name="文本框 48"/>
            <p:cNvSpPr txBox="1"/>
            <p:nvPr/>
          </p:nvSpPr>
          <p:spPr>
            <a:xfrm>
              <a:off x="3177793" y="2167364"/>
              <a:ext cx="2717165" cy="617605"/>
            </a:xfrm>
            <a:prstGeom prst="rect">
              <a:avLst/>
            </a:prstGeom>
            <a:noFill/>
          </p:spPr>
          <p:txBody>
            <a:bodyPr wrap="square" rtlCol="0">
              <a:spAutoFit/>
            </a:bodyPr>
            <a:lstStyle>
              <a:defPPr>
                <a:defRPr lang="zh-CN"/>
              </a:defPPr>
              <a:lvl1pPr>
                <a:defRPr sz="3600">
                  <a:solidFill>
                    <a:schemeClr val="tx1">
                      <a:lumMod val="85000"/>
                      <a:lumOff val="15000"/>
                    </a:schemeClr>
                  </a:solidFill>
                  <a:latin typeface="+mj-ea"/>
                  <a:ea typeface="+mj-ea"/>
                </a:defRPr>
              </a:lvl1pPr>
            </a:lstStyle>
            <a:p>
              <a:pPr algn="r">
                <a:lnSpc>
                  <a:spcPct val="150000"/>
                </a:lnSpc>
              </a:pPr>
              <a:r>
                <a:rPr lang="zh-CN" altLang="en-US" sz="1200" dirty="0">
                  <a:solidFill>
                    <a:prstClr val="black">
                      <a:lumMod val="75000"/>
                      <a:lumOff val="25000"/>
                    </a:prstClr>
                  </a:solidFill>
                  <a:latin typeface="思源黑体 CN Light" panose="020B0300000000000000" pitchFamily="34" charset="-122"/>
                  <a:ea typeface="思源黑体 CN Light" panose="020B0300000000000000" pitchFamily="34" charset="-122"/>
                  <a:cs typeface="阿里巴巴普惠体 R" panose="00020600040101010101" charset="-122"/>
                </a:rPr>
                <a:t>单击此处键入文本单击此处键入文本单击此处键入文本单击此处键入文本</a:t>
              </a:r>
              <a:endParaRPr lang="en-US" altLang="zh-CN" sz="1200" dirty="0">
                <a:solidFill>
                  <a:prstClr val="black">
                    <a:lumMod val="75000"/>
                    <a:lumOff val="25000"/>
                  </a:prstClr>
                </a:solidFill>
                <a:latin typeface="思源黑体 CN Light" panose="020B0300000000000000" pitchFamily="34" charset="-122"/>
                <a:ea typeface="思源黑体 CN Light" panose="020B0300000000000000" pitchFamily="34" charset="-122"/>
                <a:cs typeface="阿里巴巴普惠体 R" panose="00020600040101010101" charset="-122"/>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anim calcmode="lin" valueType="num">
                                      <p:cBhvr>
                                        <p:cTn id="14" dur="500" fill="hold"/>
                                        <p:tgtEl>
                                          <p:spTgt spid="21"/>
                                        </p:tgtEl>
                                        <p:attrNameLst>
                                          <p:attrName>ppt_x</p:attrName>
                                        </p:attrNameLst>
                                      </p:cBhvr>
                                      <p:tavLst>
                                        <p:tav tm="0">
                                          <p:val>
                                            <p:strVal val="#ppt_x"/>
                                          </p:val>
                                        </p:tav>
                                        <p:tav tm="100000">
                                          <p:val>
                                            <p:strVal val="#ppt_x"/>
                                          </p:val>
                                        </p:tav>
                                      </p:tavLst>
                                    </p:anim>
                                    <p:anim calcmode="lin" valueType="num">
                                      <p:cBhvr>
                                        <p:cTn id="15" dur="500" fill="hold"/>
                                        <p:tgtEl>
                                          <p:spTgt spid="21"/>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anim calcmode="lin" valueType="num">
                                      <p:cBhvr>
                                        <p:cTn id="20" dur="500" fill="hold"/>
                                        <p:tgtEl>
                                          <p:spTgt spid="22"/>
                                        </p:tgtEl>
                                        <p:attrNameLst>
                                          <p:attrName>ppt_x</p:attrName>
                                        </p:attrNameLst>
                                      </p:cBhvr>
                                      <p:tavLst>
                                        <p:tav tm="0">
                                          <p:val>
                                            <p:strVal val="#ppt_x"/>
                                          </p:val>
                                        </p:tav>
                                        <p:tav tm="100000">
                                          <p:val>
                                            <p:strVal val="#ppt_x"/>
                                          </p:val>
                                        </p:tav>
                                      </p:tavLst>
                                    </p:anim>
                                    <p:anim calcmode="lin" valueType="num">
                                      <p:cBhvr>
                                        <p:cTn id="21" dur="500" fill="hold"/>
                                        <p:tgtEl>
                                          <p:spTgt spid="22"/>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anim calcmode="lin" valueType="num">
                                      <p:cBhvr>
                                        <p:cTn id="26" dur="500" fill="hold"/>
                                        <p:tgtEl>
                                          <p:spTgt spid="25"/>
                                        </p:tgtEl>
                                        <p:attrNameLst>
                                          <p:attrName>ppt_x</p:attrName>
                                        </p:attrNameLst>
                                      </p:cBhvr>
                                      <p:tavLst>
                                        <p:tav tm="0">
                                          <p:val>
                                            <p:strVal val="#ppt_x"/>
                                          </p:val>
                                        </p:tav>
                                        <p:tav tm="100000">
                                          <p:val>
                                            <p:strVal val="#ppt_x"/>
                                          </p:val>
                                        </p:tav>
                                      </p:tavLst>
                                    </p:anim>
                                    <p:anim calcmode="lin" valueType="num">
                                      <p:cBhvr>
                                        <p:cTn id="27" dur="5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500"/>
                                        <p:tgtEl>
                                          <p:spTgt spid="44"/>
                                        </p:tgtEl>
                                      </p:cBhvr>
                                    </p:animEffect>
                                    <p:anim calcmode="lin" valueType="num">
                                      <p:cBhvr>
                                        <p:cTn id="32" dur="500" fill="hold"/>
                                        <p:tgtEl>
                                          <p:spTgt spid="44"/>
                                        </p:tgtEl>
                                        <p:attrNameLst>
                                          <p:attrName>ppt_x</p:attrName>
                                        </p:attrNameLst>
                                      </p:cBhvr>
                                      <p:tavLst>
                                        <p:tav tm="0">
                                          <p:val>
                                            <p:strVal val="#ppt_x"/>
                                          </p:val>
                                        </p:tav>
                                        <p:tav tm="100000">
                                          <p:val>
                                            <p:strVal val="#ppt_x"/>
                                          </p:val>
                                        </p:tav>
                                      </p:tavLst>
                                    </p:anim>
                                    <p:anim calcmode="lin" valueType="num">
                                      <p:cBhvr>
                                        <p:cTn id="33" dur="5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500"/>
                                        <p:tgtEl>
                                          <p:spTgt spid="38"/>
                                        </p:tgtEl>
                                      </p:cBhvr>
                                    </p:animEffect>
                                    <p:anim calcmode="lin" valueType="num">
                                      <p:cBhvr>
                                        <p:cTn id="38" dur="500" fill="hold"/>
                                        <p:tgtEl>
                                          <p:spTgt spid="38"/>
                                        </p:tgtEl>
                                        <p:attrNameLst>
                                          <p:attrName>ppt_x</p:attrName>
                                        </p:attrNameLst>
                                      </p:cBhvr>
                                      <p:tavLst>
                                        <p:tav tm="0">
                                          <p:val>
                                            <p:strVal val="#ppt_x"/>
                                          </p:val>
                                        </p:tav>
                                        <p:tav tm="100000">
                                          <p:val>
                                            <p:strVal val="#ppt_x"/>
                                          </p:val>
                                        </p:tav>
                                      </p:tavLst>
                                    </p:anim>
                                    <p:anim calcmode="lin" valueType="num">
                                      <p:cBhvr>
                                        <p:cTn id="39" dur="500" fill="hold"/>
                                        <p:tgtEl>
                                          <p:spTgt spid="38"/>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500"/>
                                        <p:tgtEl>
                                          <p:spTgt spid="47"/>
                                        </p:tgtEl>
                                      </p:cBhvr>
                                    </p:animEffect>
                                    <p:anim calcmode="lin" valueType="num">
                                      <p:cBhvr>
                                        <p:cTn id="44" dur="500" fill="hold"/>
                                        <p:tgtEl>
                                          <p:spTgt spid="47"/>
                                        </p:tgtEl>
                                        <p:attrNameLst>
                                          <p:attrName>ppt_x</p:attrName>
                                        </p:attrNameLst>
                                      </p:cBhvr>
                                      <p:tavLst>
                                        <p:tav tm="0">
                                          <p:val>
                                            <p:strVal val="#ppt_x"/>
                                          </p:val>
                                        </p:tav>
                                        <p:tav tm="100000">
                                          <p:val>
                                            <p:strVal val="#ppt_x"/>
                                          </p:val>
                                        </p:tav>
                                      </p:tavLst>
                                    </p:anim>
                                    <p:anim calcmode="lin" valueType="num">
                                      <p:cBhvr>
                                        <p:cTn id="45" dur="5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strVal val="#ppt_x"/>
                                          </p:val>
                                        </p:tav>
                                        <p:tav tm="100000">
                                          <p:val>
                                            <p:strVal val="#ppt_x"/>
                                          </p:val>
                                        </p:tav>
                                      </p:tavLst>
                                    </p:anim>
                                    <p:anim calcmode="lin" valueType="num">
                                      <p:cBhvr>
                                        <p:cTn id="51" dur="5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黑体 CN Bold" panose="020B0800000000000000" pitchFamily="34" charset="-122"/>
                <a:ea typeface="思源黑体 CN Bold" panose="020B0800000000000000" pitchFamily="34" charset="-122"/>
                <a:cs typeface="阿里巴巴普惠体 R" panose="00020600040101010101" charset="-122"/>
              </a:rPr>
              <a:t>BY YUSHEN</a:t>
            </a:r>
            <a:endParaRPr lang="zh-CN" altLang="en-US" dirty="0">
              <a:noFill/>
              <a:latin typeface="思源黑体 CN Bold" panose="020B0800000000000000" pitchFamily="34" charset="-122"/>
              <a:ea typeface="思源黑体 CN Bold" panose="020B0800000000000000" pitchFamily="34" charset="-122"/>
              <a:cs typeface="阿里巴巴普惠体 R" panose="00020600040101010101" charset="-122"/>
            </a:endParaRPr>
          </a:p>
        </p:txBody>
      </p:sp>
      <p:grpSp>
        <p:nvGrpSpPr>
          <p:cNvPr id="5" name="组合 4"/>
          <p:cNvGrpSpPr/>
          <p:nvPr/>
        </p:nvGrpSpPr>
        <p:grpSpPr>
          <a:xfrm>
            <a:off x="4722186" y="1337644"/>
            <a:ext cx="2747629" cy="2368645"/>
            <a:chOff x="4465523" y="1337644"/>
            <a:chExt cx="2747629" cy="2368645"/>
          </a:xfrm>
        </p:grpSpPr>
        <p:sp>
          <p:nvSpPr>
            <p:cNvPr id="6" name="六边形 5"/>
            <p:cNvSpPr/>
            <p:nvPr/>
          </p:nvSpPr>
          <p:spPr>
            <a:xfrm>
              <a:off x="4465523" y="1337644"/>
              <a:ext cx="2747629" cy="2368645"/>
            </a:xfrm>
            <a:prstGeom prst="hexagon">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622300" dist="317500" dir="2400000" algn="tl" rotWithShape="0">
                <a:srgbClr val="69696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935" b="0" i="0" u="none" strike="noStrike" kern="1200" cap="none" spc="0" normalizeH="0" baseline="0" noProof="0">
                <a:ln>
                  <a:noFill/>
                </a:ln>
                <a:solidFill>
                  <a:prstClr val="white"/>
                </a:solidFill>
                <a:uLnTx/>
                <a:uFillTx/>
                <a:latin typeface="阿里巴巴普惠体 R" panose="00020600040101010101" charset="-122"/>
                <a:ea typeface="阿里巴巴普惠体 R" panose="00020600040101010101" charset="-122"/>
                <a:cs typeface="阿里巴巴普惠体 R" panose="00020600040101010101" charset="-122"/>
              </a:endParaRPr>
            </a:p>
          </p:txBody>
        </p:sp>
        <p:grpSp>
          <p:nvGrpSpPr>
            <p:cNvPr id="7" name="组合 6"/>
            <p:cNvGrpSpPr/>
            <p:nvPr/>
          </p:nvGrpSpPr>
          <p:grpSpPr>
            <a:xfrm>
              <a:off x="4465523" y="1337644"/>
              <a:ext cx="2747629" cy="2368645"/>
              <a:chOff x="4465523" y="1337644"/>
              <a:chExt cx="2747629" cy="2368645"/>
            </a:xfrm>
          </p:grpSpPr>
          <p:sp>
            <p:nvSpPr>
              <p:cNvPr id="8" name="六边形 7"/>
              <p:cNvSpPr/>
              <p:nvPr/>
            </p:nvSpPr>
            <p:spPr>
              <a:xfrm>
                <a:off x="4465523" y="1337644"/>
                <a:ext cx="2747629" cy="2368645"/>
              </a:xfrm>
              <a:prstGeom prst="hexagon">
                <a:avLst/>
              </a:prstGeom>
              <a:gradFill>
                <a:gsLst>
                  <a:gs pos="64000">
                    <a:srgbClr val="F3F3F3"/>
                  </a:gs>
                  <a:gs pos="32000">
                    <a:srgbClr val="DEDEDE"/>
                  </a:gs>
                  <a:gs pos="0">
                    <a:srgbClr val="CBCBCB"/>
                  </a:gs>
                  <a:gs pos="100000">
                    <a:srgbClr val="F9F9F9"/>
                  </a:gs>
                </a:gsLst>
                <a:lin ang="2700000" scaled="1"/>
              </a:gradFill>
              <a:ln w="19050">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935" b="0" i="0" u="none" strike="noStrike" kern="1200" cap="none" spc="0" normalizeH="0" baseline="0" noProof="0">
                  <a:ln>
                    <a:noFill/>
                  </a:ln>
                  <a:solidFill>
                    <a:prstClr val="white"/>
                  </a:solidFill>
                  <a:uLnTx/>
                  <a:uFillTx/>
                  <a:latin typeface="阿里巴巴普惠体 R" panose="00020600040101010101" charset="-122"/>
                  <a:ea typeface="阿里巴巴普惠体 R" panose="00020600040101010101" charset="-122"/>
                  <a:cs typeface="阿里巴巴普惠体 R" panose="00020600040101010101" charset="-122"/>
                </a:endParaRPr>
              </a:p>
            </p:txBody>
          </p:sp>
          <p:sp>
            <p:nvSpPr>
              <p:cNvPr id="9" name="TextBox 88"/>
              <p:cNvSpPr txBox="1"/>
              <p:nvPr/>
            </p:nvSpPr>
            <p:spPr>
              <a:xfrm>
                <a:off x="4844707" y="2009134"/>
                <a:ext cx="1989261" cy="1025665"/>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6665" b="1" i="0" u="none" strike="noStrike" kern="1200" cap="none" spc="0" normalizeH="0" baseline="0" noProof="0" dirty="0">
                    <a:ln>
                      <a:noFill/>
                    </a:ln>
                    <a:gradFill>
                      <a:gsLst>
                        <a:gs pos="0">
                          <a:srgbClr val="00B0F0"/>
                        </a:gs>
                        <a:gs pos="100000">
                          <a:srgbClr val="1C46F2"/>
                        </a:gs>
                      </a:gsLst>
                      <a:lin ang="5400000" scaled="1"/>
                    </a:gradFill>
                    <a:uLnTx/>
                    <a:uFillTx/>
                    <a:latin typeface="阿里巴巴普惠体 R" panose="00020600040101010101" charset="-122"/>
                    <a:ea typeface="阿里巴巴普惠体 R" panose="00020600040101010101" charset="-122"/>
                    <a:cs typeface="阿里巴巴普惠体 R" panose="00020600040101010101" charset="-122"/>
                  </a:rPr>
                  <a:t>04</a:t>
                </a:r>
              </a:p>
            </p:txBody>
          </p:sp>
        </p:grpSp>
      </p:grpSp>
      <p:grpSp>
        <p:nvGrpSpPr>
          <p:cNvPr id="10" name="组合 9"/>
          <p:cNvGrpSpPr/>
          <p:nvPr/>
        </p:nvGrpSpPr>
        <p:grpSpPr>
          <a:xfrm>
            <a:off x="4325257" y="4837790"/>
            <a:ext cx="3541486" cy="1228292"/>
            <a:chOff x="4325257" y="4683892"/>
            <a:chExt cx="3541486" cy="1228292"/>
          </a:xfrm>
        </p:grpSpPr>
        <p:sp>
          <p:nvSpPr>
            <p:cNvPr id="11" name="TextBox 1"/>
            <p:cNvSpPr txBox="1"/>
            <p:nvPr/>
          </p:nvSpPr>
          <p:spPr>
            <a:xfrm>
              <a:off x="4325257" y="4683892"/>
              <a:ext cx="3541486" cy="923330"/>
            </a:xfrm>
            <a:prstGeom prst="rect">
              <a:avLst/>
            </a:prstGeom>
            <a:noFill/>
          </p:spPr>
          <p:txBody>
            <a:bodyPr wrap="square" rtlCol="0">
              <a:spAutoFit/>
            </a:bodyPr>
            <a:lstStyle/>
            <a:p>
              <a:pPr marL="0" lvl="1" algn="dist"/>
              <a:r>
                <a:rPr lang="en-US" altLang="zh-CN" sz="5400" spc="300" dirty="0">
                  <a:gradFill>
                    <a:gsLst>
                      <a:gs pos="0">
                        <a:srgbClr val="00B0F0"/>
                      </a:gs>
                      <a:gs pos="100000">
                        <a:srgbClr val="1C46F2"/>
                      </a:gs>
                    </a:gsLst>
                    <a:lin ang="5400000" scaled="1"/>
                  </a:gradFill>
                  <a:latin typeface="阿里巴巴普惠体 R" panose="00020600040101010101" charset="-122"/>
                  <a:ea typeface="阿里巴巴普惠体 R" panose="00020600040101010101" charset="-122"/>
                  <a:cs typeface="阿里巴巴普惠体 R" panose="00020600040101010101" charset="-122"/>
                </a:rPr>
                <a:t>-</a:t>
              </a:r>
              <a:r>
                <a:rPr lang="zh-CN" altLang="en-US" sz="5400" spc="300" dirty="0">
                  <a:gradFill>
                    <a:gsLst>
                      <a:gs pos="0">
                        <a:srgbClr val="00B0F0"/>
                      </a:gs>
                      <a:gs pos="100000">
                        <a:srgbClr val="1C46F2"/>
                      </a:gs>
                    </a:gsLst>
                    <a:lin ang="5400000" scaled="1"/>
                  </a:gradFill>
                  <a:latin typeface="阿里巴巴普惠体 R" panose="00020600040101010101" charset="-122"/>
                  <a:ea typeface="阿里巴巴普惠体 R" panose="00020600040101010101" charset="-122"/>
                  <a:cs typeface="阿里巴巴普惠体 R" panose="00020600040101010101" charset="-122"/>
                </a:rPr>
                <a:t>心得感悟</a:t>
              </a:r>
              <a:r>
                <a:rPr lang="en-US" altLang="zh-CN" sz="5400" spc="300" dirty="0">
                  <a:gradFill>
                    <a:gsLst>
                      <a:gs pos="0">
                        <a:srgbClr val="00B0F0"/>
                      </a:gs>
                      <a:gs pos="100000">
                        <a:srgbClr val="1C46F2"/>
                      </a:gs>
                    </a:gsLst>
                    <a:lin ang="5400000" scaled="1"/>
                  </a:gradFill>
                  <a:latin typeface="阿里巴巴普惠体 R" panose="00020600040101010101" charset="-122"/>
                  <a:ea typeface="阿里巴巴普惠体 R" panose="00020600040101010101" charset="-122"/>
                  <a:cs typeface="阿里巴巴普惠体 R" panose="00020600040101010101" charset="-122"/>
                </a:rPr>
                <a:t>-</a:t>
              </a:r>
              <a:endParaRPr kumimoji="0" lang="zh-CN" altLang="en-US" sz="5400" i="0" u="none" strike="noStrike" kern="1200" cap="none" spc="300" normalizeH="0" baseline="0" noProof="0" dirty="0">
                <a:ln>
                  <a:noFill/>
                </a:ln>
                <a:gradFill>
                  <a:gsLst>
                    <a:gs pos="0">
                      <a:srgbClr val="00B0F0"/>
                    </a:gs>
                    <a:gs pos="100000">
                      <a:srgbClr val="1C46F2"/>
                    </a:gs>
                  </a:gsLst>
                  <a:lin ang="5400000" scaled="1"/>
                </a:gradFill>
                <a:uLnTx/>
                <a:uFillTx/>
                <a:latin typeface="阿里巴巴普惠体 R" panose="00020600040101010101" charset="-122"/>
                <a:ea typeface="阿里巴巴普惠体 R" panose="00020600040101010101" charset="-122"/>
                <a:cs typeface="阿里巴巴普惠体 R" panose="00020600040101010101" charset="-122"/>
              </a:endParaRPr>
            </a:p>
          </p:txBody>
        </p:sp>
        <p:sp>
          <p:nvSpPr>
            <p:cNvPr id="12" name="TextBox 1"/>
            <p:cNvSpPr txBox="1"/>
            <p:nvPr/>
          </p:nvSpPr>
          <p:spPr>
            <a:xfrm>
              <a:off x="4828162" y="5604407"/>
              <a:ext cx="2535676" cy="307777"/>
            </a:xfrm>
            <a:prstGeom prst="rect">
              <a:avLst/>
            </a:prstGeom>
            <a:noFill/>
          </p:spPr>
          <p:txBody>
            <a:bodyPr wrap="square" rtlCol="0">
              <a:spAutoFit/>
            </a:bodyPr>
            <a:lstStyle/>
            <a:p>
              <a:pPr marL="0" lvl="1" algn="dist"/>
              <a:r>
                <a:rPr lang="en-US" altLang="zh-CN" sz="1400" b="1" spc="300" dirty="0">
                  <a:gradFill>
                    <a:gsLst>
                      <a:gs pos="0">
                        <a:srgbClr val="00B0F0"/>
                      </a:gs>
                      <a:gs pos="100000">
                        <a:srgbClr val="1C46F2"/>
                      </a:gs>
                    </a:gsLst>
                    <a:lin ang="5400000" scaled="1"/>
                  </a:gradFill>
                  <a:latin typeface="阿里巴巴普惠体 R" panose="00020600040101010101" charset="-122"/>
                  <a:ea typeface="阿里巴巴普惠体 R" panose="00020600040101010101" charset="-122"/>
                  <a:cs typeface="阿里巴巴普惠体 R" panose="00020600040101010101" charset="-122"/>
                </a:rPr>
                <a:t>FEELINGS</a:t>
              </a:r>
            </a:p>
          </p:txBody>
        </p:sp>
      </p:grpSp>
      <p:grpSp>
        <p:nvGrpSpPr>
          <p:cNvPr id="14" name="组合 13"/>
          <p:cNvGrpSpPr/>
          <p:nvPr/>
        </p:nvGrpSpPr>
        <p:grpSpPr>
          <a:xfrm>
            <a:off x="324516" y="0"/>
            <a:ext cx="145806" cy="6858000"/>
            <a:chOff x="161191" y="0"/>
            <a:chExt cx="145806" cy="6858000"/>
          </a:xfrm>
        </p:grpSpPr>
        <p:pic>
          <p:nvPicPr>
            <p:cNvPr id="15" name="图片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61191" y="0"/>
              <a:ext cx="145806" cy="2975769"/>
            </a:xfrm>
            <a:prstGeom prst="rect">
              <a:avLst/>
            </a:prstGeom>
          </p:spPr>
        </p:pic>
        <p:pic>
          <p:nvPicPr>
            <p:cNvPr id="16" name="图片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61191" y="2949658"/>
              <a:ext cx="145806" cy="2975769"/>
            </a:xfrm>
            <a:prstGeom prst="rect">
              <a:avLst/>
            </a:prstGeom>
          </p:spPr>
        </p:pic>
        <p:pic>
          <p:nvPicPr>
            <p:cNvPr id="17" name="图片 16"/>
            <p:cNvPicPr>
              <a:picLocks noChangeAspect="1"/>
            </p:cNvPicPr>
            <p:nvPr/>
          </p:nvPicPr>
          <p:blipFill rotWithShape="1">
            <a:blip r:embed="rId2" cstate="print">
              <a:extLst>
                <a:ext uri="{28A0092B-C50C-407E-A947-70E740481C1C}">
                  <a14:useLocalDpi xmlns:a14="http://schemas.microsoft.com/office/drawing/2010/main" val="0"/>
                </a:ext>
              </a:extLst>
            </a:blip>
            <a:srcRect b="67717"/>
            <a:stretch>
              <a:fillRect/>
            </a:stretch>
          </p:blipFill>
          <p:spPr>
            <a:xfrm flipH="1">
              <a:off x="161191" y="5897332"/>
              <a:ext cx="145806" cy="960668"/>
            </a:xfrm>
            <a:prstGeom prst="rect">
              <a:avLst/>
            </a:prstGeom>
          </p:spPr>
        </p:pic>
      </p:grpSp>
      <p:grpSp>
        <p:nvGrpSpPr>
          <p:cNvPr id="19" name="组合 18"/>
          <p:cNvGrpSpPr/>
          <p:nvPr/>
        </p:nvGrpSpPr>
        <p:grpSpPr>
          <a:xfrm flipH="1">
            <a:off x="11721679" y="0"/>
            <a:ext cx="145806" cy="6858000"/>
            <a:chOff x="161191" y="0"/>
            <a:chExt cx="145806" cy="6858000"/>
          </a:xfrm>
        </p:grpSpPr>
        <p:pic>
          <p:nvPicPr>
            <p:cNvPr id="20" name="图片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61191" y="0"/>
              <a:ext cx="145806" cy="2975769"/>
            </a:xfrm>
            <a:prstGeom prst="rect">
              <a:avLst/>
            </a:prstGeom>
          </p:spPr>
        </p:pic>
        <p:pic>
          <p:nvPicPr>
            <p:cNvPr id="21" name="图片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61191" y="2949658"/>
              <a:ext cx="145806" cy="2975769"/>
            </a:xfrm>
            <a:prstGeom prst="rect">
              <a:avLst/>
            </a:prstGeom>
          </p:spPr>
        </p:pic>
        <p:pic>
          <p:nvPicPr>
            <p:cNvPr id="22" name="图片 21"/>
            <p:cNvPicPr>
              <a:picLocks noChangeAspect="1"/>
            </p:cNvPicPr>
            <p:nvPr/>
          </p:nvPicPr>
          <p:blipFill rotWithShape="1">
            <a:blip r:embed="rId2" cstate="print">
              <a:extLst>
                <a:ext uri="{28A0092B-C50C-407E-A947-70E740481C1C}">
                  <a14:useLocalDpi xmlns:a14="http://schemas.microsoft.com/office/drawing/2010/main" val="0"/>
                </a:ext>
              </a:extLst>
            </a:blip>
            <a:srcRect b="67717"/>
            <a:stretch>
              <a:fillRect/>
            </a:stretch>
          </p:blipFill>
          <p:spPr>
            <a:xfrm flipH="1">
              <a:off x="161191" y="5897332"/>
              <a:ext cx="145806" cy="960668"/>
            </a:xfrm>
            <a:prstGeom prst="rect">
              <a:avLst/>
            </a:prstGeom>
          </p:spPr>
        </p:pic>
      </p:grpSp>
      <p:sp>
        <p:nvSpPr>
          <p:cNvPr id="23" name="平行四边形 22"/>
          <p:cNvSpPr/>
          <p:nvPr/>
        </p:nvSpPr>
        <p:spPr>
          <a:xfrm>
            <a:off x="-406537" y="0"/>
            <a:ext cx="626583" cy="6858000"/>
          </a:xfrm>
          <a:prstGeom prst="parallelogram">
            <a:avLst>
              <a:gd name="adj" fmla="val 0"/>
            </a:avLst>
          </a:prstGeom>
          <a:gradFill flip="none" rotWithShape="0">
            <a:gsLst>
              <a:gs pos="0">
                <a:srgbClr val="00B0F0"/>
              </a:gs>
              <a:gs pos="100000">
                <a:srgbClr val="1C46F2"/>
              </a:gs>
            </a:gsLst>
            <a:lin ang="5400000" scaled="1"/>
            <a:tileRect/>
          </a:gra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24" name="平行四边形 23"/>
          <p:cNvSpPr/>
          <p:nvPr/>
        </p:nvSpPr>
        <p:spPr>
          <a:xfrm>
            <a:off x="12001869" y="0"/>
            <a:ext cx="626583" cy="6858000"/>
          </a:xfrm>
          <a:prstGeom prst="parallelogram">
            <a:avLst>
              <a:gd name="adj" fmla="val 0"/>
            </a:avLst>
          </a:prstGeom>
          <a:gradFill flip="none" rotWithShape="0">
            <a:gsLst>
              <a:gs pos="0">
                <a:srgbClr val="00B0F0"/>
              </a:gs>
              <a:gs pos="100000">
                <a:srgbClr val="1C46F2"/>
              </a:gs>
            </a:gsLst>
            <a:lin ang="5400000" scaled="1"/>
            <a:tileRect/>
          </a:gra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阿里巴巴普惠体 R" panose="00020600040101010101" charset="-122"/>
              <a:ea typeface="阿里巴巴普惠体 R" panose="00020600040101010101" charset="-122"/>
              <a:cs typeface="阿里巴巴普惠体 R" panose="00020600040101010101" charset="-122"/>
            </a:endParaRPr>
          </a:p>
        </p:txBody>
      </p:sp>
      <p:pic>
        <p:nvPicPr>
          <p:cNvPr id="25" name="图片 24" descr="蓝色，电子书，特写"/>
          <p:cNvPicPr>
            <a:picLocks noChangeAspect="1" noChangeArrowheads="1"/>
          </p:cNvPicPr>
          <p:nvPr/>
        </p:nvPicPr>
        <p:blipFill>
          <a:blip r:embed="rId3">
            <a:extLst>
              <a:ext uri="{28A0092B-C50C-407E-A947-70E740481C1C}">
                <a14:useLocalDpi xmlns:a14="http://schemas.microsoft.com/office/drawing/2010/main" val="0"/>
              </a:ext>
            </a:extLst>
          </a:blip>
          <a:srcRect l="11002" t="41474" r="33095" b="10837"/>
          <a:stretch>
            <a:fillRect/>
          </a:stretch>
        </p:blipFill>
        <p:spPr bwMode="auto">
          <a:xfrm>
            <a:off x="3642130" y="1558433"/>
            <a:ext cx="1888336" cy="2147856"/>
          </a:xfrm>
          <a:custGeom>
            <a:avLst/>
            <a:gdLst>
              <a:gd name="connsiteX0" fmla="*/ 1683657 w 2626500"/>
              <a:gd name="connsiteY0" fmla="*/ 0 h 2987469"/>
              <a:gd name="connsiteX1" fmla="*/ 2626500 w 2626500"/>
              <a:gd name="connsiteY1" fmla="*/ 2348482 h 2987469"/>
              <a:gd name="connsiteX2" fmla="*/ 919030 w 2626500"/>
              <a:gd name="connsiteY2" fmla="*/ 2987469 h 2987469"/>
              <a:gd name="connsiteX3" fmla="*/ 0 w 2626500"/>
              <a:gd name="connsiteY3" fmla="*/ 653274 h 2987469"/>
            </a:gdLst>
            <a:ahLst/>
            <a:cxnLst>
              <a:cxn ang="0">
                <a:pos x="connsiteX0" y="connsiteY0"/>
              </a:cxn>
              <a:cxn ang="0">
                <a:pos x="connsiteX1" y="connsiteY1"/>
              </a:cxn>
              <a:cxn ang="0">
                <a:pos x="connsiteX2" y="connsiteY2"/>
              </a:cxn>
              <a:cxn ang="0">
                <a:pos x="connsiteX3" y="connsiteY3"/>
              </a:cxn>
            </a:cxnLst>
            <a:rect l="l" t="t" r="r" b="b"/>
            <a:pathLst>
              <a:path w="2626500" h="2987469">
                <a:moveTo>
                  <a:pt x="1683657" y="0"/>
                </a:moveTo>
                <a:lnTo>
                  <a:pt x="2626500" y="2348482"/>
                </a:lnTo>
                <a:lnTo>
                  <a:pt x="919030" y="2987469"/>
                </a:lnTo>
                <a:lnTo>
                  <a:pt x="0" y="653274"/>
                </a:lnTo>
                <a:close/>
              </a:path>
            </a:pathLst>
          </a:custGeom>
          <a:noFill/>
          <a:extLst>
            <a:ext uri="{909E8E84-426E-40DD-AFC4-6F175D3DCCD1}">
              <a14:hiddenFill xmlns:a14="http://schemas.microsoft.com/office/drawing/2010/main">
                <a:solidFill>
                  <a:srgbClr val="FFFFFF"/>
                </a:solidFill>
              </a14:hiddenFill>
            </a:ext>
          </a:extLst>
        </p:spPr>
      </p:pic>
      <p:pic>
        <p:nvPicPr>
          <p:cNvPr id="26" name="图片 25" descr="蓝色，电子书，特写"/>
          <p:cNvPicPr>
            <a:picLocks noChangeAspect="1" noChangeArrowheads="1"/>
          </p:cNvPicPr>
          <p:nvPr/>
        </p:nvPicPr>
        <p:blipFill>
          <a:blip r:embed="rId4" cstate="print">
            <a:extLst>
              <a:ext uri="{BEBA8EAE-BF5A-486C-A8C5-ECC9F3942E4B}">
                <a14:imgProps xmlns:a14="http://schemas.microsoft.com/office/drawing/2010/main">
                  <a14:imgLayer r:embed="rId5">
                    <a14:imgEffect>
                      <a14:artisticBlur/>
                    </a14:imgEffect>
                  </a14:imgLayer>
                </a14:imgProps>
              </a:ext>
              <a:ext uri="{28A0092B-C50C-407E-A947-70E740481C1C}">
                <a14:useLocalDpi xmlns:a14="http://schemas.microsoft.com/office/drawing/2010/main" val="0"/>
              </a:ext>
            </a:extLst>
          </a:blip>
          <a:srcRect l="11002" t="41474" r="33095" b="10837"/>
          <a:stretch>
            <a:fillRect/>
          </a:stretch>
        </p:blipFill>
        <p:spPr bwMode="auto">
          <a:xfrm rot="1800000">
            <a:off x="6968625" y="2235420"/>
            <a:ext cx="790428" cy="899060"/>
          </a:xfrm>
          <a:custGeom>
            <a:avLst/>
            <a:gdLst>
              <a:gd name="connsiteX0" fmla="*/ 1683657 w 2626500"/>
              <a:gd name="connsiteY0" fmla="*/ 0 h 2987469"/>
              <a:gd name="connsiteX1" fmla="*/ 2626500 w 2626500"/>
              <a:gd name="connsiteY1" fmla="*/ 2348482 h 2987469"/>
              <a:gd name="connsiteX2" fmla="*/ 919030 w 2626500"/>
              <a:gd name="connsiteY2" fmla="*/ 2987469 h 2987469"/>
              <a:gd name="connsiteX3" fmla="*/ 0 w 2626500"/>
              <a:gd name="connsiteY3" fmla="*/ 653274 h 2987469"/>
            </a:gdLst>
            <a:ahLst/>
            <a:cxnLst>
              <a:cxn ang="0">
                <a:pos x="connsiteX0" y="connsiteY0"/>
              </a:cxn>
              <a:cxn ang="0">
                <a:pos x="connsiteX1" y="connsiteY1"/>
              </a:cxn>
              <a:cxn ang="0">
                <a:pos x="connsiteX2" y="connsiteY2"/>
              </a:cxn>
              <a:cxn ang="0">
                <a:pos x="connsiteX3" y="connsiteY3"/>
              </a:cxn>
            </a:cxnLst>
            <a:rect l="l" t="t" r="r" b="b"/>
            <a:pathLst>
              <a:path w="2626500" h="2987469">
                <a:moveTo>
                  <a:pt x="1683657" y="0"/>
                </a:moveTo>
                <a:lnTo>
                  <a:pt x="2626500" y="2348482"/>
                </a:lnTo>
                <a:lnTo>
                  <a:pt x="919030" y="2987469"/>
                </a:lnTo>
                <a:lnTo>
                  <a:pt x="0" y="653274"/>
                </a:lnTo>
                <a:close/>
              </a:path>
            </a:pathLst>
          </a:cu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anim calcmode="lin" valueType="num">
                                      <p:cBhvr>
                                        <p:cTn id="14" dur="500" fill="hold"/>
                                        <p:tgtEl>
                                          <p:spTgt spid="25"/>
                                        </p:tgtEl>
                                        <p:attrNameLst>
                                          <p:attrName>ppt_x</p:attrName>
                                        </p:attrNameLst>
                                      </p:cBhvr>
                                      <p:tavLst>
                                        <p:tav tm="0">
                                          <p:val>
                                            <p:strVal val="#ppt_x"/>
                                          </p:val>
                                        </p:tav>
                                        <p:tav tm="100000">
                                          <p:val>
                                            <p:strVal val="#ppt_x"/>
                                          </p:val>
                                        </p:tav>
                                      </p:tavLst>
                                    </p:anim>
                                    <p:anim calcmode="lin" valueType="num">
                                      <p:cBhvr>
                                        <p:cTn id="15" dur="500" fill="hold"/>
                                        <p:tgtEl>
                                          <p:spTgt spid="25"/>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strVal val="#ppt_x"/>
                                          </p:val>
                                        </p:tav>
                                        <p:tav tm="100000">
                                          <p:val>
                                            <p:strVal val="#ppt_x"/>
                                          </p:val>
                                        </p:tav>
                                      </p:tavLst>
                                    </p:anim>
                                    <p:anim calcmode="lin" valueType="num">
                                      <p:cBhvr>
                                        <p:cTn id="21" dur="500" fill="hold"/>
                                        <p:tgtEl>
                                          <p:spTgt spid="26"/>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anim calcmode="lin" valueType="num">
                                      <p:cBhvr>
                                        <p:cTn id="26" dur="500" fill="hold"/>
                                        <p:tgtEl>
                                          <p:spTgt spid="10"/>
                                        </p:tgtEl>
                                        <p:attrNameLst>
                                          <p:attrName>ppt_x</p:attrName>
                                        </p:attrNameLst>
                                      </p:cBhvr>
                                      <p:tavLst>
                                        <p:tav tm="0">
                                          <p:val>
                                            <p:strVal val="#ppt_x"/>
                                          </p:val>
                                        </p:tav>
                                        <p:tav tm="100000">
                                          <p:val>
                                            <p:strVal val="#ppt_x"/>
                                          </p:val>
                                        </p:tav>
                                      </p:tavLst>
                                    </p:anim>
                                    <p:anim calcmode="lin" valueType="num">
                                      <p:cBhvr>
                                        <p:cTn id="27" dur="500" fill="hold"/>
                                        <p:tgtEl>
                                          <p:spTgt spid="10"/>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anim calcmode="lin" valueType="num">
                                      <p:cBhvr>
                                        <p:cTn id="32" dur="500" fill="hold"/>
                                        <p:tgtEl>
                                          <p:spTgt spid="23"/>
                                        </p:tgtEl>
                                        <p:attrNameLst>
                                          <p:attrName>ppt_x</p:attrName>
                                        </p:attrNameLst>
                                      </p:cBhvr>
                                      <p:tavLst>
                                        <p:tav tm="0">
                                          <p:val>
                                            <p:strVal val="#ppt_x"/>
                                          </p:val>
                                        </p:tav>
                                        <p:tav tm="100000">
                                          <p:val>
                                            <p:strVal val="#ppt_x"/>
                                          </p:val>
                                        </p:tav>
                                      </p:tavLst>
                                    </p:anim>
                                    <p:anim calcmode="lin" valueType="num">
                                      <p:cBhvr>
                                        <p:cTn id="33" dur="500" fill="hold"/>
                                        <p:tgtEl>
                                          <p:spTgt spid="23"/>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anim calcmode="lin" valueType="num">
                                      <p:cBhvr>
                                        <p:cTn id="38" dur="500" fill="hold"/>
                                        <p:tgtEl>
                                          <p:spTgt spid="24"/>
                                        </p:tgtEl>
                                        <p:attrNameLst>
                                          <p:attrName>ppt_x</p:attrName>
                                        </p:attrNameLst>
                                      </p:cBhvr>
                                      <p:tavLst>
                                        <p:tav tm="0">
                                          <p:val>
                                            <p:strVal val="#ppt_x"/>
                                          </p:val>
                                        </p:tav>
                                        <p:tav tm="100000">
                                          <p:val>
                                            <p:strVal val="#ppt_x"/>
                                          </p:val>
                                        </p:tav>
                                      </p:tavLst>
                                    </p:anim>
                                    <p:anim calcmode="lin" valueType="num">
                                      <p:cBhvr>
                                        <p:cTn id="39" dur="5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黑体 CN Bold" panose="020B0800000000000000" pitchFamily="34" charset="-122"/>
                <a:ea typeface="思源黑体 CN Bold" panose="020B0800000000000000" pitchFamily="34" charset="-122"/>
                <a:cs typeface="阿里巴巴普惠体 R" panose="00020600040101010101" charset="-122"/>
              </a:rPr>
              <a:t>BY YUSHEN</a:t>
            </a:r>
            <a:endParaRPr lang="zh-CN" altLang="en-US" dirty="0">
              <a:noFill/>
              <a:latin typeface="思源黑体 CN Bold" panose="020B0800000000000000" pitchFamily="34" charset="-122"/>
              <a:ea typeface="思源黑体 CN Bold" panose="020B0800000000000000" pitchFamily="34" charset="-122"/>
              <a:cs typeface="阿里巴巴普惠体 R" panose="00020600040101010101" charset="-122"/>
            </a:endParaRPr>
          </a:p>
        </p:txBody>
      </p:sp>
      <p:grpSp>
        <p:nvGrpSpPr>
          <p:cNvPr id="3" name="组合 2"/>
          <p:cNvGrpSpPr/>
          <p:nvPr/>
        </p:nvGrpSpPr>
        <p:grpSpPr>
          <a:xfrm>
            <a:off x="676687" y="296451"/>
            <a:ext cx="2102698" cy="510363"/>
            <a:chOff x="1418708" y="2428249"/>
            <a:chExt cx="2102698" cy="510363"/>
          </a:xfrm>
        </p:grpSpPr>
        <p:grpSp>
          <p:nvGrpSpPr>
            <p:cNvPr id="5" name="组合 4"/>
            <p:cNvGrpSpPr/>
            <p:nvPr/>
          </p:nvGrpSpPr>
          <p:grpSpPr>
            <a:xfrm>
              <a:off x="1418708" y="2428249"/>
              <a:ext cx="626224" cy="498272"/>
              <a:chOff x="1389000" y="2212189"/>
              <a:chExt cx="710914" cy="565659"/>
            </a:xfrm>
          </p:grpSpPr>
          <p:sp>
            <p:nvSpPr>
              <p:cNvPr id="9" name="椭圆 8"/>
              <p:cNvSpPr/>
              <p:nvPr/>
            </p:nvSpPr>
            <p:spPr>
              <a:xfrm>
                <a:off x="1461632" y="2212189"/>
                <a:ext cx="565659" cy="565659"/>
              </a:xfrm>
              <a:prstGeom prst="ellipse">
                <a:avLst/>
              </a:prstGeom>
              <a:gradFill>
                <a:gsLst>
                  <a:gs pos="0">
                    <a:srgbClr val="00B0F0"/>
                  </a:gs>
                  <a:gs pos="100000">
                    <a:srgbClr val="1C46F2"/>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100" dirty="0">
                  <a:solidFill>
                    <a:sysClr val="windowText" lastClr="000000"/>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10" name="文本框 9"/>
              <p:cNvSpPr txBox="1"/>
              <p:nvPr/>
            </p:nvSpPr>
            <p:spPr>
              <a:xfrm>
                <a:off x="1389000" y="2285690"/>
                <a:ext cx="710914" cy="41928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胡晓波男神体" panose="02010600030101010101" pitchFamily="2" charset="-122"/>
                    <a:ea typeface="胡晓波男神体" panose="02010600030101010101" pitchFamily="2" charset="-122"/>
                    <a:cs typeface="胡晓波男神体" panose="02010600030101010101" pitchFamily="2" charset="-122"/>
                  </a:rPr>
                  <a:t>04</a:t>
                </a:r>
                <a:endParaRPr kumimoji="0" lang="zh-CN" altLang="en-US"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胡晓波男神体" panose="02010600030101010101" pitchFamily="2" charset="-122"/>
                  <a:ea typeface="胡晓波男神体" panose="02010600030101010101" pitchFamily="2" charset="-122"/>
                  <a:cs typeface="胡晓波男神体" panose="02010600030101010101" pitchFamily="2" charset="-122"/>
                </a:endParaRPr>
              </a:p>
            </p:txBody>
          </p:sp>
        </p:grpSp>
        <p:grpSp>
          <p:nvGrpSpPr>
            <p:cNvPr id="6" name="组合 5"/>
            <p:cNvGrpSpPr/>
            <p:nvPr/>
          </p:nvGrpSpPr>
          <p:grpSpPr>
            <a:xfrm>
              <a:off x="2093896" y="2428269"/>
              <a:ext cx="1427510" cy="510343"/>
              <a:chOff x="2017137" y="2220335"/>
              <a:chExt cx="1620567" cy="579362"/>
            </a:xfrm>
          </p:grpSpPr>
          <p:sp>
            <p:nvSpPr>
              <p:cNvPr id="7" name="文本框 6"/>
              <p:cNvSpPr txBox="1"/>
              <p:nvPr/>
            </p:nvSpPr>
            <p:spPr>
              <a:xfrm>
                <a:off x="2017137" y="2220335"/>
                <a:ext cx="1369286" cy="419281"/>
              </a:xfrm>
              <a:prstGeom prst="rect">
                <a:avLst/>
              </a:prstGeom>
              <a:noFill/>
            </p:spPr>
            <p:txBody>
              <a:bodyPr wrap="square" rtlCol="0">
                <a:spAutoFit/>
              </a:bodyPr>
              <a:lstStyle/>
              <a:p>
                <a:pPr lvl="0" algn="dist">
                  <a:defRPr/>
                </a:pPr>
                <a:r>
                  <a:rPr lang="zh-CN" altLang="en-US" kern="0" dirty="0">
                    <a:solidFill>
                      <a:sysClr val="windowText" lastClr="000000"/>
                    </a:solidFill>
                    <a:latin typeface="阿里巴巴普惠体 R" panose="00020600040101010101" charset="-122"/>
                    <a:ea typeface="阿里巴巴普惠体 R" panose="00020600040101010101" charset="-122"/>
                    <a:cs typeface="阿里巴巴普惠体 R" panose="00020600040101010101" charset="-122"/>
                  </a:rPr>
                  <a:t>心得感悟</a:t>
                </a:r>
              </a:p>
            </p:txBody>
          </p:sp>
          <p:sp>
            <p:nvSpPr>
              <p:cNvPr id="8" name="文本框 7"/>
              <p:cNvSpPr txBox="1"/>
              <p:nvPr/>
            </p:nvSpPr>
            <p:spPr>
              <a:xfrm>
                <a:off x="2036089" y="2555116"/>
                <a:ext cx="1601615" cy="244581"/>
              </a:xfrm>
              <a:prstGeom prst="rect">
                <a:avLst/>
              </a:prstGeom>
              <a:noFill/>
            </p:spPr>
            <p:txBody>
              <a:bodyPr wrap="square" rtlCol="0">
                <a:spAutoFit/>
              </a:bodyPr>
              <a:lstStyle/>
              <a:p>
                <a:pPr lvl="0" algn="dist"/>
                <a:r>
                  <a:rPr lang="en-US" altLang="zh-CN" sz="800" kern="0" spc="-300" dirty="0">
                    <a:solidFill>
                      <a:sysClr val="windowText" lastClr="000000"/>
                    </a:solidFill>
                    <a:latin typeface="思源黑体 CN Light" panose="020B0300000000000000" pitchFamily="34" charset="-122"/>
                    <a:ea typeface="思源黑体 CN Light" panose="020B0300000000000000" pitchFamily="34" charset="-122"/>
                    <a:cs typeface="阿里巴巴普惠体 R" panose="00020600040101010101" charset="-122"/>
                  </a:rPr>
                  <a:t>FEELINGS</a:t>
                </a:r>
              </a:p>
            </p:txBody>
          </p:sp>
        </p:grpSp>
      </p:grpSp>
      <p:grpSp>
        <p:nvGrpSpPr>
          <p:cNvPr id="12" name="组合 11"/>
          <p:cNvGrpSpPr/>
          <p:nvPr/>
        </p:nvGrpSpPr>
        <p:grpSpPr>
          <a:xfrm>
            <a:off x="324516" y="0"/>
            <a:ext cx="145806" cy="6858000"/>
            <a:chOff x="161191" y="0"/>
            <a:chExt cx="145806" cy="6858000"/>
          </a:xfrm>
        </p:grpSpPr>
        <p:pic>
          <p:nvPicPr>
            <p:cNvPr id="13" name="图片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61191" y="0"/>
              <a:ext cx="145806" cy="2975769"/>
            </a:xfrm>
            <a:prstGeom prst="rect">
              <a:avLst/>
            </a:prstGeom>
          </p:spPr>
        </p:pic>
        <p:pic>
          <p:nvPicPr>
            <p:cNvPr id="14" name="图片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61191" y="2949658"/>
              <a:ext cx="145806" cy="2975769"/>
            </a:xfrm>
            <a:prstGeom prst="rect">
              <a:avLst/>
            </a:prstGeom>
          </p:spPr>
        </p:pic>
        <p:pic>
          <p:nvPicPr>
            <p:cNvPr id="15" name="图片 14"/>
            <p:cNvPicPr>
              <a:picLocks noChangeAspect="1"/>
            </p:cNvPicPr>
            <p:nvPr/>
          </p:nvPicPr>
          <p:blipFill rotWithShape="1">
            <a:blip r:embed="rId2" cstate="print">
              <a:extLst>
                <a:ext uri="{28A0092B-C50C-407E-A947-70E740481C1C}">
                  <a14:useLocalDpi xmlns:a14="http://schemas.microsoft.com/office/drawing/2010/main" val="0"/>
                </a:ext>
              </a:extLst>
            </a:blip>
            <a:srcRect b="67717"/>
            <a:stretch>
              <a:fillRect/>
            </a:stretch>
          </p:blipFill>
          <p:spPr>
            <a:xfrm flipH="1">
              <a:off x="161191" y="5897332"/>
              <a:ext cx="145806" cy="960668"/>
            </a:xfrm>
            <a:prstGeom prst="rect">
              <a:avLst/>
            </a:prstGeom>
          </p:spPr>
        </p:pic>
      </p:grpSp>
      <p:grpSp>
        <p:nvGrpSpPr>
          <p:cNvPr id="17" name="组合 16"/>
          <p:cNvGrpSpPr/>
          <p:nvPr/>
        </p:nvGrpSpPr>
        <p:grpSpPr>
          <a:xfrm flipH="1">
            <a:off x="11721679" y="0"/>
            <a:ext cx="145806" cy="6858000"/>
            <a:chOff x="161191" y="0"/>
            <a:chExt cx="145806" cy="6858000"/>
          </a:xfrm>
        </p:grpSpPr>
        <p:pic>
          <p:nvPicPr>
            <p:cNvPr id="18" name="图片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61191" y="0"/>
              <a:ext cx="145806" cy="2975769"/>
            </a:xfrm>
            <a:prstGeom prst="rect">
              <a:avLst/>
            </a:prstGeom>
          </p:spPr>
        </p:pic>
        <p:pic>
          <p:nvPicPr>
            <p:cNvPr id="19" name="图片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61191" y="2949658"/>
              <a:ext cx="145806" cy="2975769"/>
            </a:xfrm>
            <a:prstGeom prst="rect">
              <a:avLst/>
            </a:prstGeom>
          </p:spPr>
        </p:pic>
        <p:pic>
          <p:nvPicPr>
            <p:cNvPr id="20" name="图片 19"/>
            <p:cNvPicPr>
              <a:picLocks noChangeAspect="1"/>
            </p:cNvPicPr>
            <p:nvPr/>
          </p:nvPicPr>
          <p:blipFill rotWithShape="1">
            <a:blip r:embed="rId2" cstate="print">
              <a:extLst>
                <a:ext uri="{28A0092B-C50C-407E-A947-70E740481C1C}">
                  <a14:useLocalDpi xmlns:a14="http://schemas.microsoft.com/office/drawing/2010/main" val="0"/>
                </a:ext>
              </a:extLst>
            </a:blip>
            <a:srcRect b="67717"/>
            <a:stretch>
              <a:fillRect/>
            </a:stretch>
          </p:blipFill>
          <p:spPr>
            <a:xfrm flipH="1">
              <a:off x="161191" y="5897332"/>
              <a:ext cx="145806" cy="960668"/>
            </a:xfrm>
            <a:prstGeom prst="rect">
              <a:avLst/>
            </a:prstGeom>
          </p:spPr>
        </p:pic>
      </p:grpSp>
      <p:sp>
        <p:nvSpPr>
          <p:cNvPr id="21" name="平行四边形 20"/>
          <p:cNvSpPr/>
          <p:nvPr/>
        </p:nvSpPr>
        <p:spPr>
          <a:xfrm>
            <a:off x="-406537" y="0"/>
            <a:ext cx="626583" cy="6858000"/>
          </a:xfrm>
          <a:prstGeom prst="parallelogram">
            <a:avLst>
              <a:gd name="adj" fmla="val 0"/>
            </a:avLst>
          </a:prstGeom>
          <a:gradFill flip="none" rotWithShape="0">
            <a:gsLst>
              <a:gs pos="0">
                <a:srgbClr val="00B0F0"/>
              </a:gs>
              <a:gs pos="100000">
                <a:srgbClr val="1C46F2"/>
              </a:gs>
            </a:gsLst>
            <a:lin ang="5400000" scaled="1"/>
            <a:tileRect/>
          </a:gra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22" name="平行四边形 21"/>
          <p:cNvSpPr/>
          <p:nvPr/>
        </p:nvSpPr>
        <p:spPr>
          <a:xfrm>
            <a:off x="12001869" y="0"/>
            <a:ext cx="626583" cy="6858000"/>
          </a:xfrm>
          <a:prstGeom prst="parallelogram">
            <a:avLst>
              <a:gd name="adj" fmla="val 0"/>
            </a:avLst>
          </a:prstGeom>
          <a:gradFill flip="none" rotWithShape="0">
            <a:gsLst>
              <a:gs pos="0">
                <a:srgbClr val="00B0F0"/>
              </a:gs>
              <a:gs pos="100000">
                <a:srgbClr val="1C46F2"/>
              </a:gs>
            </a:gsLst>
            <a:lin ang="5400000" scaled="1"/>
            <a:tileRect/>
          </a:gra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阿里巴巴普惠体 R" panose="00020600040101010101" charset="-122"/>
              <a:ea typeface="阿里巴巴普惠体 R" panose="00020600040101010101" charset="-122"/>
              <a:cs typeface="阿里巴巴普惠体 R" panose="00020600040101010101" charset="-122"/>
            </a:endParaRPr>
          </a:p>
        </p:txBody>
      </p:sp>
      <p:grpSp>
        <p:nvGrpSpPr>
          <p:cNvPr id="23" name="形状"/>
          <p:cNvGrpSpPr/>
          <p:nvPr/>
        </p:nvGrpSpPr>
        <p:grpSpPr>
          <a:xfrm>
            <a:off x="4390248" y="1942561"/>
            <a:ext cx="3681424" cy="3686804"/>
            <a:chOff x="4255288" y="2249126"/>
            <a:chExt cx="3681424" cy="3686804"/>
          </a:xfrm>
        </p:grpSpPr>
        <p:sp>
          <p:nvSpPr>
            <p:cNvPr id="24" name="形状"/>
            <p:cNvSpPr/>
            <p:nvPr/>
          </p:nvSpPr>
          <p:spPr>
            <a:xfrm>
              <a:off x="6166615" y="2601531"/>
              <a:ext cx="1405586" cy="1416347"/>
            </a:xfrm>
            <a:custGeom>
              <a:avLst/>
              <a:gdLst/>
              <a:ahLst/>
              <a:cxnLst/>
              <a:rect l="l" t="t" r="r" b="b"/>
              <a:pathLst>
                <a:path w="797" h="804" extrusionOk="0">
                  <a:moveTo>
                    <a:pt x="797" y="465"/>
                  </a:moveTo>
                  <a:cubicBezTo>
                    <a:pt x="706" y="263"/>
                    <a:pt x="542" y="94"/>
                    <a:pt x="323" y="0"/>
                  </a:cubicBezTo>
                  <a:cubicBezTo>
                    <a:pt x="0" y="804"/>
                    <a:pt x="0" y="804"/>
                    <a:pt x="0" y="804"/>
                  </a:cubicBezTo>
                  <a:cubicBezTo>
                    <a:pt x="797" y="465"/>
                    <a:pt x="797" y="465"/>
                    <a:pt x="797" y="465"/>
                  </a:cubicBezTo>
                </a:path>
              </a:pathLst>
            </a:custGeom>
            <a:solidFill>
              <a:srgbClr val="1C46F2"/>
            </a:solidFill>
            <a:ln>
              <a:noFill/>
            </a:ln>
          </p:spPr>
          <p:txBody>
            <a:bodyPr spcFirstLastPara="1" wrap="square" lIns="91425" tIns="45700" rIns="91425" bIns="45700" anchor="t"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600" b="0" i="0" u="none" strike="noStrike" kern="0" cap="none" spc="0" normalizeH="0" baseline="0" noProof="0">
                <a:ln>
                  <a:noFill/>
                </a:ln>
                <a:solidFill>
                  <a:srgbClr val="000000"/>
                </a:solidFill>
                <a:effectLst/>
                <a:uLnTx/>
                <a:uFillTx/>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sp>
          <p:nvSpPr>
            <p:cNvPr id="25" name="形状"/>
            <p:cNvSpPr/>
            <p:nvPr/>
          </p:nvSpPr>
          <p:spPr>
            <a:xfrm>
              <a:off x="4426110" y="3524241"/>
              <a:ext cx="1562958" cy="1168856"/>
            </a:xfrm>
            <a:custGeom>
              <a:avLst/>
              <a:gdLst/>
              <a:ahLst/>
              <a:cxnLst/>
              <a:rect l="l" t="t" r="r" b="b"/>
              <a:pathLst>
                <a:path w="887" h="663" extrusionOk="0">
                  <a:moveTo>
                    <a:pt x="83" y="0"/>
                  </a:moveTo>
                  <a:cubicBezTo>
                    <a:pt x="0" y="222"/>
                    <a:pt x="8" y="458"/>
                    <a:pt x="90" y="663"/>
                  </a:cubicBezTo>
                  <a:cubicBezTo>
                    <a:pt x="887" y="323"/>
                    <a:pt x="887" y="323"/>
                    <a:pt x="887" y="323"/>
                  </a:cubicBezTo>
                  <a:cubicBezTo>
                    <a:pt x="83" y="0"/>
                    <a:pt x="83" y="0"/>
                    <a:pt x="83" y="0"/>
                  </a:cubicBezTo>
                </a:path>
              </a:pathLst>
            </a:custGeom>
            <a:solidFill>
              <a:srgbClr val="00B0F0"/>
            </a:solidFill>
            <a:ln>
              <a:noFill/>
            </a:ln>
          </p:spPr>
          <p:txBody>
            <a:bodyPr spcFirstLastPara="1" wrap="square" lIns="91425" tIns="45700" rIns="91425" bIns="45700" anchor="t"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600" b="0" i="0" u="none" strike="noStrike" kern="0" cap="none" spc="0" normalizeH="0" baseline="0" noProof="0">
                <a:ln>
                  <a:noFill/>
                </a:ln>
                <a:solidFill>
                  <a:srgbClr val="000000"/>
                </a:solidFill>
                <a:effectLst/>
                <a:uLnTx/>
                <a:uFillTx/>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sp>
          <p:nvSpPr>
            <p:cNvPr id="26" name="形状"/>
            <p:cNvSpPr/>
            <p:nvPr/>
          </p:nvSpPr>
          <p:spPr>
            <a:xfrm>
              <a:off x="4602313" y="2614982"/>
              <a:ext cx="1416347" cy="1405586"/>
            </a:xfrm>
            <a:custGeom>
              <a:avLst/>
              <a:gdLst/>
              <a:ahLst/>
              <a:cxnLst/>
              <a:rect l="l" t="t" r="r" b="b"/>
              <a:pathLst>
                <a:path w="804" h="797" extrusionOk="0">
                  <a:moveTo>
                    <a:pt x="464" y="0"/>
                  </a:moveTo>
                  <a:cubicBezTo>
                    <a:pt x="263" y="92"/>
                    <a:pt x="94" y="256"/>
                    <a:pt x="0" y="474"/>
                  </a:cubicBezTo>
                  <a:cubicBezTo>
                    <a:pt x="804" y="797"/>
                    <a:pt x="804" y="797"/>
                    <a:pt x="804" y="797"/>
                  </a:cubicBezTo>
                  <a:cubicBezTo>
                    <a:pt x="464" y="0"/>
                    <a:pt x="464" y="0"/>
                    <a:pt x="464" y="0"/>
                  </a:cubicBezTo>
                </a:path>
              </a:pathLst>
            </a:custGeom>
            <a:solidFill>
              <a:srgbClr val="A5A5A5"/>
            </a:solidFill>
            <a:ln>
              <a:noFill/>
            </a:ln>
          </p:spPr>
          <p:txBody>
            <a:bodyPr spcFirstLastPara="1" wrap="square" lIns="91425" tIns="45700" rIns="91425" bIns="45700" anchor="t"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600" b="0" i="0" u="none" strike="noStrike" kern="0" cap="none" spc="0" normalizeH="0" baseline="0" noProof="0">
                <a:ln>
                  <a:noFill/>
                </a:ln>
                <a:solidFill>
                  <a:srgbClr val="000000"/>
                </a:solidFill>
                <a:effectLst/>
                <a:uLnTx/>
                <a:uFillTx/>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sp>
          <p:nvSpPr>
            <p:cNvPr id="27" name="形状"/>
            <p:cNvSpPr/>
            <p:nvPr/>
          </p:nvSpPr>
          <p:spPr>
            <a:xfrm>
              <a:off x="4615764" y="4168524"/>
              <a:ext cx="1405586" cy="1416347"/>
            </a:xfrm>
            <a:custGeom>
              <a:avLst/>
              <a:gdLst/>
              <a:ahLst/>
              <a:cxnLst/>
              <a:rect l="l" t="t" r="r" b="b"/>
              <a:pathLst>
                <a:path w="797" h="804" extrusionOk="0">
                  <a:moveTo>
                    <a:pt x="0" y="340"/>
                  </a:moveTo>
                  <a:cubicBezTo>
                    <a:pt x="92" y="541"/>
                    <a:pt x="255" y="710"/>
                    <a:pt x="474" y="804"/>
                  </a:cubicBezTo>
                  <a:cubicBezTo>
                    <a:pt x="797" y="0"/>
                    <a:pt x="797" y="0"/>
                    <a:pt x="797" y="0"/>
                  </a:cubicBezTo>
                  <a:cubicBezTo>
                    <a:pt x="0" y="340"/>
                    <a:pt x="0" y="340"/>
                    <a:pt x="0" y="340"/>
                  </a:cubicBezTo>
                </a:path>
              </a:pathLst>
            </a:custGeom>
            <a:solidFill>
              <a:srgbClr val="1C46F2"/>
            </a:solidFill>
            <a:ln>
              <a:noFill/>
            </a:ln>
          </p:spPr>
          <p:txBody>
            <a:bodyPr spcFirstLastPara="1" wrap="square" lIns="91425" tIns="45700" rIns="91425" bIns="45700" anchor="t"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600" b="0" i="0" u="none" strike="noStrike" kern="0" cap="none" spc="0" normalizeH="0" baseline="0" noProof="0">
                <a:ln>
                  <a:noFill/>
                </a:ln>
                <a:solidFill>
                  <a:srgbClr val="000000"/>
                </a:solidFill>
                <a:effectLst/>
                <a:uLnTx/>
                <a:uFillTx/>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sp>
          <p:nvSpPr>
            <p:cNvPr id="28" name="形状"/>
            <p:cNvSpPr/>
            <p:nvPr/>
          </p:nvSpPr>
          <p:spPr>
            <a:xfrm>
              <a:off x="6169305" y="4165833"/>
              <a:ext cx="1416347" cy="1405586"/>
            </a:xfrm>
            <a:custGeom>
              <a:avLst/>
              <a:gdLst/>
              <a:ahLst/>
              <a:cxnLst/>
              <a:rect l="l" t="t" r="r" b="b"/>
              <a:pathLst>
                <a:path w="804" h="797" extrusionOk="0">
                  <a:moveTo>
                    <a:pt x="0" y="0"/>
                  </a:moveTo>
                  <a:cubicBezTo>
                    <a:pt x="340" y="797"/>
                    <a:pt x="340" y="797"/>
                    <a:pt x="340" y="797"/>
                  </a:cubicBezTo>
                  <a:cubicBezTo>
                    <a:pt x="541" y="706"/>
                    <a:pt x="710" y="542"/>
                    <a:pt x="804" y="324"/>
                  </a:cubicBezTo>
                  <a:cubicBezTo>
                    <a:pt x="0" y="0"/>
                    <a:pt x="0" y="0"/>
                    <a:pt x="0" y="0"/>
                  </a:cubicBezTo>
                </a:path>
              </a:pathLst>
            </a:custGeom>
            <a:solidFill>
              <a:srgbClr val="A5A5A5"/>
            </a:solidFill>
            <a:ln>
              <a:noFill/>
            </a:ln>
          </p:spPr>
          <p:txBody>
            <a:bodyPr spcFirstLastPara="1" wrap="square" lIns="91425" tIns="45700" rIns="91425" bIns="45700" anchor="t"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600" b="0" i="0" u="none" strike="noStrike" kern="0" cap="none" spc="0" normalizeH="0" baseline="0" noProof="0">
                <a:ln>
                  <a:noFill/>
                </a:ln>
                <a:solidFill>
                  <a:srgbClr val="000000"/>
                </a:solidFill>
                <a:effectLst/>
                <a:uLnTx/>
                <a:uFillTx/>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sp>
          <p:nvSpPr>
            <p:cNvPr id="29" name="形状"/>
            <p:cNvSpPr/>
            <p:nvPr/>
          </p:nvSpPr>
          <p:spPr>
            <a:xfrm>
              <a:off x="6198897" y="3493304"/>
              <a:ext cx="1562958" cy="1170201"/>
            </a:xfrm>
            <a:custGeom>
              <a:avLst/>
              <a:gdLst/>
              <a:ahLst/>
              <a:cxnLst/>
              <a:rect l="l" t="t" r="r" b="b"/>
              <a:pathLst>
                <a:path w="887" h="664" extrusionOk="0">
                  <a:moveTo>
                    <a:pt x="804" y="664"/>
                  </a:moveTo>
                  <a:cubicBezTo>
                    <a:pt x="887" y="441"/>
                    <a:pt x="879" y="206"/>
                    <a:pt x="797" y="0"/>
                  </a:cubicBezTo>
                  <a:cubicBezTo>
                    <a:pt x="0" y="340"/>
                    <a:pt x="0" y="340"/>
                    <a:pt x="0" y="340"/>
                  </a:cubicBezTo>
                  <a:cubicBezTo>
                    <a:pt x="804" y="664"/>
                    <a:pt x="804" y="664"/>
                    <a:pt x="804" y="664"/>
                  </a:cubicBezTo>
                </a:path>
              </a:pathLst>
            </a:custGeom>
            <a:solidFill>
              <a:srgbClr val="00B0F0"/>
            </a:solidFill>
            <a:ln>
              <a:noFill/>
            </a:ln>
          </p:spPr>
          <p:txBody>
            <a:bodyPr spcFirstLastPara="1" wrap="square" lIns="91425" tIns="45700" rIns="91425" bIns="45700" anchor="t"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600" b="0" i="0" u="none" strike="noStrike" kern="0" cap="none" spc="0" normalizeH="0" baseline="0" noProof="0">
                <a:ln>
                  <a:noFill/>
                </a:ln>
                <a:solidFill>
                  <a:srgbClr val="000000"/>
                </a:solidFill>
                <a:effectLst/>
                <a:uLnTx/>
                <a:uFillTx/>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sp>
          <p:nvSpPr>
            <p:cNvPr id="30" name="形状"/>
            <p:cNvSpPr/>
            <p:nvPr/>
          </p:nvSpPr>
          <p:spPr>
            <a:xfrm>
              <a:off x="5494086" y="2425328"/>
              <a:ext cx="1168856" cy="1562958"/>
            </a:xfrm>
            <a:custGeom>
              <a:avLst/>
              <a:gdLst/>
              <a:ahLst/>
              <a:cxnLst/>
              <a:rect l="l" t="t" r="r" b="b"/>
              <a:pathLst>
                <a:path w="663" h="887" extrusionOk="0">
                  <a:moveTo>
                    <a:pt x="663" y="83"/>
                  </a:moveTo>
                  <a:cubicBezTo>
                    <a:pt x="441" y="0"/>
                    <a:pt x="206" y="8"/>
                    <a:pt x="0" y="90"/>
                  </a:cubicBezTo>
                  <a:cubicBezTo>
                    <a:pt x="340" y="887"/>
                    <a:pt x="340" y="887"/>
                    <a:pt x="340" y="887"/>
                  </a:cubicBezTo>
                  <a:cubicBezTo>
                    <a:pt x="663" y="83"/>
                    <a:pt x="663" y="83"/>
                    <a:pt x="663" y="83"/>
                  </a:cubicBezTo>
                </a:path>
              </a:pathLst>
            </a:custGeom>
            <a:solidFill>
              <a:srgbClr val="000000">
                <a:lumMod val="65000"/>
                <a:lumOff val="35000"/>
              </a:srgbClr>
            </a:solidFill>
            <a:ln>
              <a:noFill/>
            </a:ln>
          </p:spPr>
          <p:txBody>
            <a:bodyPr spcFirstLastPara="1" wrap="square" lIns="91425" tIns="45700" rIns="91425" bIns="45700" anchor="t"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600" b="0" i="0" u="none" strike="noStrike" kern="0" cap="none" spc="0" normalizeH="0" baseline="0" noProof="0">
                <a:ln>
                  <a:noFill/>
                </a:ln>
                <a:solidFill>
                  <a:srgbClr val="000000"/>
                </a:solidFill>
                <a:effectLst/>
                <a:uLnTx/>
                <a:uFillTx/>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sp>
          <p:nvSpPr>
            <p:cNvPr id="31" name="形状"/>
            <p:cNvSpPr/>
            <p:nvPr/>
          </p:nvSpPr>
          <p:spPr>
            <a:xfrm>
              <a:off x="5525023" y="4198115"/>
              <a:ext cx="1168856" cy="1562958"/>
            </a:xfrm>
            <a:custGeom>
              <a:avLst/>
              <a:gdLst/>
              <a:ahLst/>
              <a:cxnLst/>
              <a:rect l="l" t="t" r="r" b="b"/>
              <a:pathLst>
                <a:path w="663" h="887" extrusionOk="0">
                  <a:moveTo>
                    <a:pt x="0" y="804"/>
                  </a:moveTo>
                  <a:cubicBezTo>
                    <a:pt x="222" y="887"/>
                    <a:pt x="457" y="879"/>
                    <a:pt x="663" y="797"/>
                  </a:cubicBezTo>
                  <a:cubicBezTo>
                    <a:pt x="323" y="0"/>
                    <a:pt x="323" y="0"/>
                    <a:pt x="323" y="0"/>
                  </a:cubicBezTo>
                  <a:cubicBezTo>
                    <a:pt x="0" y="804"/>
                    <a:pt x="0" y="804"/>
                    <a:pt x="0" y="804"/>
                  </a:cubicBezTo>
                </a:path>
              </a:pathLst>
            </a:custGeom>
            <a:solidFill>
              <a:srgbClr val="000000">
                <a:lumMod val="65000"/>
                <a:lumOff val="35000"/>
              </a:srgbClr>
            </a:solidFill>
            <a:ln>
              <a:noFill/>
            </a:ln>
          </p:spPr>
          <p:txBody>
            <a:bodyPr spcFirstLastPara="1" wrap="square" lIns="91425" tIns="45700" rIns="91425" bIns="45700" anchor="t"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600" b="0" i="0" u="none" strike="noStrike" kern="0" cap="none" spc="0" normalizeH="0" baseline="0" noProof="0">
                <a:ln>
                  <a:noFill/>
                </a:ln>
                <a:solidFill>
                  <a:srgbClr val="000000"/>
                </a:solidFill>
                <a:effectLst/>
                <a:uLnTx/>
                <a:uFillTx/>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sp>
          <p:nvSpPr>
            <p:cNvPr id="32" name="形状"/>
            <p:cNvSpPr/>
            <p:nvPr/>
          </p:nvSpPr>
          <p:spPr>
            <a:xfrm>
              <a:off x="5311158" y="3307686"/>
              <a:ext cx="1562958" cy="1561613"/>
            </a:xfrm>
            <a:custGeom>
              <a:avLst/>
              <a:gdLst/>
              <a:ahLst/>
              <a:cxnLst/>
              <a:rect l="l" t="t" r="r" b="b"/>
              <a:pathLst>
                <a:path w="887" h="886" extrusionOk="0">
                  <a:moveTo>
                    <a:pt x="600" y="0"/>
                  </a:moveTo>
                  <a:cubicBezTo>
                    <a:pt x="444" y="386"/>
                    <a:pt x="444" y="386"/>
                    <a:pt x="444" y="386"/>
                  </a:cubicBezTo>
                  <a:cubicBezTo>
                    <a:pt x="281" y="3"/>
                    <a:pt x="281" y="3"/>
                    <a:pt x="281" y="3"/>
                  </a:cubicBezTo>
                  <a:cubicBezTo>
                    <a:pt x="266" y="8"/>
                    <a:pt x="252" y="14"/>
                    <a:pt x="239" y="21"/>
                  </a:cubicBezTo>
                  <a:cubicBezTo>
                    <a:pt x="402" y="404"/>
                    <a:pt x="402" y="404"/>
                    <a:pt x="402" y="404"/>
                  </a:cubicBezTo>
                  <a:cubicBezTo>
                    <a:pt x="17" y="249"/>
                    <a:pt x="17" y="249"/>
                    <a:pt x="17" y="249"/>
                  </a:cubicBezTo>
                  <a:cubicBezTo>
                    <a:pt x="11" y="263"/>
                    <a:pt x="5" y="277"/>
                    <a:pt x="0" y="291"/>
                  </a:cubicBezTo>
                  <a:cubicBezTo>
                    <a:pt x="385" y="446"/>
                    <a:pt x="385" y="446"/>
                    <a:pt x="385" y="446"/>
                  </a:cubicBezTo>
                  <a:cubicBezTo>
                    <a:pt x="6" y="608"/>
                    <a:pt x="6" y="608"/>
                    <a:pt x="6" y="608"/>
                  </a:cubicBezTo>
                  <a:cubicBezTo>
                    <a:pt x="11" y="622"/>
                    <a:pt x="17" y="636"/>
                    <a:pt x="24" y="650"/>
                  </a:cubicBezTo>
                  <a:cubicBezTo>
                    <a:pt x="403" y="488"/>
                    <a:pt x="403" y="488"/>
                    <a:pt x="403" y="488"/>
                  </a:cubicBezTo>
                  <a:cubicBezTo>
                    <a:pt x="250" y="869"/>
                    <a:pt x="250" y="869"/>
                    <a:pt x="250" y="869"/>
                  </a:cubicBezTo>
                  <a:cubicBezTo>
                    <a:pt x="263" y="876"/>
                    <a:pt x="277" y="881"/>
                    <a:pt x="292" y="886"/>
                  </a:cubicBezTo>
                  <a:cubicBezTo>
                    <a:pt x="445" y="505"/>
                    <a:pt x="445" y="505"/>
                    <a:pt x="445" y="505"/>
                  </a:cubicBezTo>
                  <a:cubicBezTo>
                    <a:pt x="606" y="883"/>
                    <a:pt x="606" y="883"/>
                    <a:pt x="606" y="883"/>
                  </a:cubicBezTo>
                  <a:cubicBezTo>
                    <a:pt x="621" y="878"/>
                    <a:pt x="635" y="872"/>
                    <a:pt x="648" y="865"/>
                  </a:cubicBezTo>
                  <a:cubicBezTo>
                    <a:pt x="487" y="487"/>
                    <a:pt x="487" y="487"/>
                    <a:pt x="487" y="487"/>
                  </a:cubicBezTo>
                  <a:cubicBezTo>
                    <a:pt x="870" y="641"/>
                    <a:pt x="870" y="641"/>
                    <a:pt x="870" y="641"/>
                  </a:cubicBezTo>
                  <a:cubicBezTo>
                    <a:pt x="876" y="628"/>
                    <a:pt x="882" y="614"/>
                    <a:pt x="887" y="599"/>
                  </a:cubicBezTo>
                  <a:cubicBezTo>
                    <a:pt x="504" y="445"/>
                    <a:pt x="504" y="445"/>
                    <a:pt x="504" y="445"/>
                  </a:cubicBezTo>
                  <a:cubicBezTo>
                    <a:pt x="886" y="282"/>
                    <a:pt x="886" y="282"/>
                    <a:pt x="886" y="282"/>
                  </a:cubicBezTo>
                  <a:cubicBezTo>
                    <a:pt x="880" y="268"/>
                    <a:pt x="874" y="254"/>
                    <a:pt x="868" y="241"/>
                  </a:cubicBezTo>
                  <a:cubicBezTo>
                    <a:pt x="486" y="403"/>
                    <a:pt x="486" y="403"/>
                    <a:pt x="486" y="403"/>
                  </a:cubicBezTo>
                  <a:cubicBezTo>
                    <a:pt x="642" y="17"/>
                    <a:pt x="642" y="17"/>
                    <a:pt x="642" y="17"/>
                  </a:cubicBezTo>
                  <a:cubicBezTo>
                    <a:pt x="628" y="10"/>
                    <a:pt x="614" y="5"/>
                    <a:pt x="600" y="0"/>
                  </a:cubicBezTo>
                </a:path>
              </a:pathLst>
            </a:custGeom>
            <a:solidFill>
              <a:srgbClr val="FFFFFF"/>
            </a:solidFill>
            <a:ln>
              <a:noFill/>
            </a:ln>
          </p:spPr>
          <p:txBody>
            <a:bodyPr spcFirstLastPara="1" wrap="square" lIns="91425" tIns="45700" rIns="91425" bIns="45700" anchor="t"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600" b="0" i="0" u="none" strike="noStrike" kern="0" cap="none" spc="0" normalizeH="0" baseline="0" noProof="0">
                <a:ln>
                  <a:noFill/>
                </a:ln>
                <a:solidFill>
                  <a:srgbClr val="000000"/>
                </a:solidFill>
                <a:effectLst/>
                <a:uLnTx/>
                <a:uFillTx/>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sp>
          <p:nvSpPr>
            <p:cNvPr id="33" name="形状"/>
            <p:cNvSpPr/>
            <p:nvPr/>
          </p:nvSpPr>
          <p:spPr>
            <a:xfrm>
              <a:off x="6166615" y="3338623"/>
              <a:ext cx="673875" cy="679255"/>
            </a:xfrm>
            <a:custGeom>
              <a:avLst/>
              <a:gdLst/>
              <a:ahLst/>
              <a:cxnLst/>
              <a:rect l="l" t="t" r="r" b="b"/>
              <a:pathLst>
                <a:path w="382" h="386" extrusionOk="0">
                  <a:moveTo>
                    <a:pt x="156" y="0"/>
                  </a:moveTo>
                  <a:cubicBezTo>
                    <a:pt x="0" y="386"/>
                    <a:pt x="0" y="386"/>
                    <a:pt x="0" y="386"/>
                  </a:cubicBezTo>
                  <a:cubicBezTo>
                    <a:pt x="382" y="224"/>
                    <a:pt x="382" y="224"/>
                    <a:pt x="382" y="224"/>
                  </a:cubicBezTo>
                  <a:cubicBezTo>
                    <a:pt x="335" y="125"/>
                    <a:pt x="255" y="46"/>
                    <a:pt x="156" y="0"/>
                  </a:cubicBezTo>
                </a:path>
              </a:pathLst>
            </a:custGeom>
            <a:solidFill>
              <a:srgbClr val="D8DFEF"/>
            </a:solidFill>
            <a:ln>
              <a:noFill/>
            </a:ln>
          </p:spPr>
          <p:txBody>
            <a:bodyPr spcFirstLastPara="1" wrap="square" lIns="91425" tIns="45700" rIns="91425" bIns="45700" anchor="t"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600" b="0" i="0" u="none" strike="noStrike" kern="0" cap="none" spc="0" normalizeH="0" baseline="0" noProof="0">
                <a:ln>
                  <a:noFill/>
                </a:ln>
                <a:solidFill>
                  <a:srgbClr val="000000"/>
                </a:solidFill>
                <a:effectLst/>
                <a:uLnTx/>
                <a:uFillTx/>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sp>
          <p:nvSpPr>
            <p:cNvPr id="34" name="形状"/>
            <p:cNvSpPr/>
            <p:nvPr/>
          </p:nvSpPr>
          <p:spPr>
            <a:xfrm>
              <a:off x="5268116" y="3821499"/>
              <a:ext cx="720951" cy="558200"/>
            </a:xfrm>
            <a:custGeom>
              <a:avLst/>
              <a:gdLst/>
              <a:ahLst/>
              <a:cxnLst/>
              <a:rect l="l" t="t" r="r" b="b"/>
              <a:pathLst>
                <a:path w="409" h="317" extrusionOk="0">
                  <a:moveTo>
                    <a:pt x="24" y="0"/>
                  </a:moveTo>
                  <a:cubicBezTo>
                    <a:pt x="8" y="48"/>
                    <a:pt x="0" y="99"/>
                    <a:pt x="0" y="152"/>
                  </a:cubicBezTo>
                  <a:cubicBezTo>
                    <a:pt x="0" y="210"/>
                    <a:pt x="10" y="266"/>
                    <a:pt x="30" y="317"/>
                  </a:cubicBezTo>
                  <a:cubicBezTo>
                    <a:pt x="409" y="155"/>
                    <a:pt x="409" y="155"/>
                    <a:pt x="409" y="155"/>
                  </a:cubicBezTo>
                  <a:cubicBezTo>
                    <a:pt x="24" y="0"/>
                    <a:pt x="24" y="0"/>
                    <a:pt x="24" y="0"/>
                  </a:cubicBezTo>
                </a:path>
              </a:pathLst>
            </a:custGeom>
            <a:solidFill>
              <a:srgbClr val="DEEAF5"/>
            </a:solidFill>
            <a:ln>
              <a:noFill/>
            </a:ln>
          </p:spPr>
          <p:txBody>
            <a:bodyPr spcFirstLastPara="1" wrap="square" lIns="91425" tIns="45700" rIns="91425" bIns="45700" anchor="t"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600" b="0" i="0" u="none" strike="noStrike" kern="0" cap="none" spc="0" normalizeH="0" baseline="0" noProof="0">
                <a:ln>
                  <a:noFill/>
                </a:ln>
                <a:solidFill>
                  <a:srgbClr val="000000"/>
                </a:solidFill>
                <a:effectLst/>
                <a:uLnTx/>
                <a:uFillTx/>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sp>
          <p:nvSpPr>
            <p:cNvPr id="35" name="形状"/>
            <p:cNvSpPr/>
            <p:nvPr/>
          </p:nvSpPr>
          <p:spPr>
            <a:xfrm>
              <a:off x="5340750" y="3345348"/>
              <a:ext cx="677909" cy="675219"/>
            </a:xfrm>
            <a:custGeom>
              <a:avLst/>
              <a:gdLst/>
              <a:ahLst/>
              <a:cxnLst/>
              <a:rect l="l" t="t" r="r" b="b"/>
              <a:pathLst>
                <a:path w="385" h="383" extrusionOk="0">
                  <a:moveTo>
                    <a:pt x="222" y="0"/>
                  </a:moveTo>
                  <a:cubicBezTo>
                    <a:pt x="124" y="48"/>
                    <a:pt x="45" y="129"/>
                    <a:pt x="0" y="228"/>
                  </a:cubicBezTo>
                  <a:cubicBezTo>
                    <a:pt x="385" y="383"/>
                    <a:pt x="385" y="383"/>
                    <a:pt x="385" y="383"/>
                  </a:cubicBezTo>
                  <a:cubicBezTo>
                    <a:pt x="222" y="0"/>
                    <a:pt x="222" y="0"/>
                    <a:pt x="222" y="0"/>
                  </a:cubicBezTo>
                </a:path>
              </a:pathLst>
            </a:custGeom>
            <a:solidFill>
              <a:srgbClr val="D3E5F6"/>
            </a:solidFill>
            <a:ln>
              <a:noFill/>
            </a:ln>
          </p:spPr>
          <p:txBody>
            <a:bodyPr spcFirstLastPara="1" wrap="square" lIns="91425" tIns="45700" rIns="91425" bIns="45700" anchor="t"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600" b="0" i="0" u="none" strike="noStrike" kern="0" cap="none" spc="0" normalizeH="0" baseline="0" noProof="0">
                <a:ln>
                  <a:noFill/>
                </a:ln>
                <a:solidFill>
                  <a:srgbClr val="000000"/>
                </a:solidFill>
                <a:effectLst/>
                <a:uLnTx/>
                <a:uFillTx/>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sp>
          <p:nvSpPr>
            <p:cNvPr id="36" name="形状"/>
            <p:cNvSpPr/>
            <p:nvPr/>
          </p:nvSpPr>
          <p:spPr>
            <a:xfrm>
              <a:off x="5352856" y="4168524"/>
              <a:ext cx="668494" cy="671184"/>
            </a:xfrm>
            <a:custGeom>
              <a:avLst/>
              <a:gdLst/>
              <a:ahLst/>
              <a:cxnLst/>
              <a:rect l="l" t="t" r="r" b="b"/>
              <a:pathLst>
                <a:path w="379" h="381" extrusionOk="0">
                  <a:moveTo>
                    <a:pt x="379" y="0"/>
                  </a:moveTo>
                  <a:cubicBezTo>
                    <a:pt x="0" y="162"/>
                    <a:pt x="0" y="162"/>
                    <a:pt x="0" y="162"/>
                  </a:cubicBezTo>
                  <a:cubicBezTo>
                    <a:pt x="47" y="259"/>
                    <a:pt x="127" y="336"/>
                    <a:pt x="226" y="381"/>
                  </a:cubicBezTo>
                  <a:cubicBezTo>
                    <a:pt x="379" y="0"/>
                    <a:pt x="379" y="0"/>
                    <a:pt x="379" y="0"/>
                  </a:cubicBezTo>
                </a:path>
              </a:pathLst>
            </a:custGeom>
            <a:solidFill>
              <a:srgbClr val="D8DFEF"/>
            </a:solidFill>
            <a:ln>
              <a:noFill/>
            </a:ln>
          </p:spPr>
          <p:txBody>
            <a:bodyPr spcFirstLastPara="1" wrap="square" lIns="91425" tIns="45700" rIns="91425" bIns="45700" anchor="t"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600" b="0" i="0" u="none" strike="noStrike" kern="0" cap="none" spc="0" normalizeH="0" baseline="0" noProof="0">
                <a:ln>
                  <a:noFill/>
                </a:ln>
                <a:solidFill>
                  <a:srgbClr val="000000"/>
                </a:solidFill>
                <a:effectLst/>
                <a:uLnTx/>
                <a:uFillTx/>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sp>
          <p:nvSpPr>
            <p:cNvPr id="37" name="形状"/>
            <p:cNvSpPr/>
            <p:nvPr/>
          </p:nvSpPr>
          <p:spPr>
            <a:xfrm>
              <a:off x="6169305" y="4165833"/>
              <a:ext cx="675219" cy="667149"/>
            </a:xfrm>
            <a:custGeom>
              <a:avLst/>
              <a:gdLst/>
              <a:ahLst/>
              <a:cxnLst/>
              <a:rect l="l" t="t" r="r" b="b"/>
              <a:pathLst>
                <a:path w="383" h="378" extrusionOk="0">
                  <a:moveTo>
                    <a:pt x="0" y="0"/>
                  </a:moveTo>
                  <a:cubicBezTo>
                    <a:pt x="161" y="378"/>
                    <a:pt x="161" y="378"/>
                    <a:pt x="161" y="378"/>
                  </a:cubicBezTo>
                  <a:cubicBezTo>
                    <a:pt x="258" y="331"/>
                    <a:pt x="337" y="252"/>
                    <a:pt x="383" y="154"/>
                  </a:cubicBezTo>
                  <a:cubicBezTo>
                    <a:pt x="0" y="0"/>
                    <a:pt x="0" y="0"/>
                    <a:pt x="0" y="0"/>
                  </a:cubicBezTo>
                </a:path>
              </a:pathLst>
            </a:custGeom>
            <a:solidFill>
              <a:srgbClr val="D3E5F6"/>
            </a:solidFill>
            <a:ln>
              <a:noFill/>
            </a:ln>
          </p:spPr>
          <p:txBody>
            <a:bodyPr spcFirstLastPara="1" wrap="square" lIns="91425" tIns="45700" rIns="91425" bIns="45700" anchor="t"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600" b="0" i="0" u="none" strike="noStrike" kern="0" cap="none" spc="0" normalizeH="0" baseline="0" noProof="0">
                <a:ln>
                  <a:noFill/>
                </a:ln>
                <a:solidFill>
                  <a:srgbClr val="000000"/>
                </a:solidFill>
                <a:effectLst/>
                <a:uLnTx/>
                <a:uFillTx/>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sp>
          <p:nvSpPr>
            <p:cNvPr id="38" name="形状"/>
            <p:cNvSpPr/>
            <p:nvPr/>
          </p:nvSpPr>
          <p:spPr>
            <a:xfrm>
              <a:off x="6198897" y="3805358"/>
              <a:ext cx="722297" cy="558200"/>
            </a:xfrm>
            <a:custGeom>
              <a:avLst/>
              <a:gdLst/>
              <a:ahLst/>
              <a:cxnLst/>
              <a:rect l="l" t="t" r="r" b="b"/>
              <a:pathLst>
                <a:path w="410" h="317" extrusionOk="0">
                  <a:moveTo>
                    <a:pt x="382" y="0"/>
                  </a:moveTo>
                  <a:cubicBezTo>
                    <a:pt x="0" y="163"/>
                    <a:pt x="0" y="163"/>
                    <a:pt x="0" y="163"/>
                  </a:cubicBezTo>
                  <a:cubicBezTo>
                    <a:pt x="383" y="317"/>
                    <a:pt x="383" y="317"/>
                    <a:pt x="383" y="317"/>
                  </a:cubicBezTo>
                  <a:cubicBezTo>
                    <a:pt x="400" y="268"/>
                    <a:pt x="410" y="216"/>
                    <a:pt x="410" y="161"/>
                  </a:cubicBezTo>
                  <a:cubicBezTo>
                    <a:pt x="410" y="104"/>
                    <a:pt x="400" y="50"/>
                    <a:pt x="382" y="0"/>
                  </a:cubicBezTo>
                </a:path>
              </a:pathLst>
            </a:custGeom>
            <a:solidFill>
              <a:srgbClr val="DEEAF5"/>
            </a:solidFill>
            <a:ln>
              <a:noFill/>
            </a:ln>
          </p:spPr>
          <p:txBody>
            <a:bodyPr spcFirstLastPara="1" wrap="square" lIns="91425" tIns="45700" rIns="91425" bIns="45700" anchor="t"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600" b="0" i="0" u="none" strike="noStrike" kern="0" cap="none" spc="0" normalizeH="0" baseline="0" noProof="0">
                <a:ln>
                  <a:noFill/>
                </a:ln>
                <a:solidFill>
                  <a:srgbClr val="000000"/>
                </a:solidFill>
                <a:effectLst/>
                <a:uLnTx/>
                <a:uFillTx/>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sp>
          <p:nvSpPr>
            <p:cNvPr id="39" name="形状"/>
            <p:cNvSpPr/>
            <p:nvPr/>
          </p:nvSpPr>
          <p:spPr>
            <a:xfrm>
              <a:off x="5806140" y="3261954"/>
              <a:ext cx="562234" cy="726331"/>
            </a:xfrm>
            <a:custGeom>
              <a:avLst/>
              <a:gdLst/>
              <a:ahLst/>
              <a:cxnLst/>
              <a:rect l="l" t="t" r="r" b="b"/>
              <a:pathLst>
                <a:path w="319" h="412" extrusionOk="0">
                  <a:moveTo>
                    <a:pt x="164" y="0"/>
                  </a:moveTo>
                  <a:cubicBezTo>
                    <a:pt x="106" y="0"/>
                    <a:pt x="51" y="10"/>
                    <a:pt x="0" y="29"/>
                  </a:cubicBezTo>
                  <a:cubicBezTo>
                    <a:pt x="163" y="412"/>
                    <a:pt x="163" y="412"/>
                    <a:pt x="163" y="412"/>
                  </a:cubicBezTo>
                  <a:cubicBezTo>
                    <a:pt x="319" y="26"/>
                    <a:pt x="319" y="26"/>
                    <a:pt x="319" y="26"/>
                  </a:cubicBezTo>
                  <a:cubicBezTo>
                    <a:pt x="270" y="9"/>
                    <a:pt x="218" y="0"/>
                    <a:pt x="164" y="0"/>
                  </a:cubicBezTo>
                </a:path>
              </a:pathLst>
            </a:custGeom>
            <a:solidFill>
              <a:srgbClr val="E4E8ED"/>
            </a:solidFill>
            <a:ln>
              <a:noFill/>
            </a:ln>
          </p:spPr>
          <p:txBody>
            <a:bodyPr spcFirstLastPara="1" wrap="square" lIns="91425" tIns="45700" rIns="91425" bIns="45700" anchor="t"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600" b="0" i="0" u="none" strike="noStrike" kern="0" cap="none" spc="0" normalizeH="0" baseline="0" noProof="0">
                <a:ln>
                  <a:noFill/>
                </a:ln>
                <a:solidFill>
                  <a:srgbClr val="000000"/>
                </a:solidFill>
                <a:effectLst/>
                <a:uLnTx/>
                <a:uFillTx/>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sp>
          <p:nvSpPr>
            <p:cNvPr id="40" name="形状"/>
            <p:cNvSpPr/>
            <p:nvPr/>
          </p:nvSpPr>
          <p:spPr>
            <a:xfrm>
              <a:off x="5824971" y="4198115"/>
              <a:ext cx="554164" cy="716916"/>
            </a:xfrm>
            <a:custGeom>
              <a:avLst/>
              <a:gdLst/>
              <a:ahLst/>
              <a:cxnLst/>
              <a:rect l="l" t="t" r="r" b="b"/>
              <a:pathLst>
                <a:path w="314" h="407" extrusionOk="0">
                  <a:moveTo>
                    <a:pt x="153" y="0"/>
                  </a:moveTo>
                  <a:cubicBezTo>
                    <a:pt x="0" y="381"/>
                    <a:pt x="0" y="381"/>
                    <a:pt x="0" y="381"/>
                  </a:cubicBezTo>
                  <a:cubicBezTo>
                    <a:pt x="48" y="398"/>
                    <a:pt x="99" y="407"/>
                    <a:pt x="153" y="407"/>
                  </a:cubicBezTo>
                  <a:cubicBezTo>
                    <a:pt x="209" y="407"/>
                    <a:pt x="264" y="397"/>
                    <a:pt x="314" y="378"/>
                  </a:cubicBezTo>
                  <a:cubicBezTo>
                    <a:pt x="153" y="0"/>
                    <a:pt x="153" y="0"/>
                    <a:pt x="153" y="0"/>
                  </a:cubicBezTo>
                </a:path>
              </a:pathLst>
            </a:custGeom>
            <a:solidFill>
              <a:srgbClr val="E4E8ED"/>
            </a:solidFill>
            <a:ln>
              <a:noFill/>
            </a:ln>
          </p:spPr>
          <p:txBody>
            <a:bodyPr spcFirstLastPara="1" wrap="square" lIns="91425" tIns="45700" rIns="91425" bIns="45700" anchor="t"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600" b="0" i="0" u="none" strike="noStrike" kern="0" cap="none" spc="0" normalizeH="0" baseline="0" noProof="0">
                <a:ln>
                  <a:noFill/>
                </a:ln>
                <a:solidFill>
                  <a:srgbClr val="000000"/>
                </a:solidFill>
                <a:effectLst/>
                <a:uLnTx/>
                <a:uFillTx/>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sp>
          <p:nvSpPr>
            <p:cNvPr id="41" name="形状"/>
            <p:cNvSpPr/>
            <p:nvPr/>
          </p:nvSpPr>
          <p:spPr>
            <a:xfrm>
              <a:off x="5387827" y="3381665"/>
              <a:ext cx="1412311" cy="1412311"/>
            </a:xfrm>
            <a:prstGeom prst="ellipse">
              <a:avLst/>
            </a:prstGeom>
            <a:solidFill>
              <a:srgbClr val="FFFFFF"/>
            </a:solidFill>
            <a:ln>
              <a:noFill/>
            </a:ln>
          </p:spPr>
          <p:txBody>
            <a:bodyPr spcFirstLastPara="1" wrap="square" lIns="91425" tIns="45700" rIns="91425" bIns="45700" anchor="t"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600" b="0" i="0" u="none" strike="noStrike" kern="0" cap="none" spc="0" normalizeH="0" baseline="0" noProof="0">
                <a:ln>
                  <a:noFill/>
                </a:ln>
                <a:solidFill>
                  <a:srgbClr val="000000"/>
                </a:solidFill>
                <a:effectLst/>
                <a:uLnTx/>
                <a:uFillTx/>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sp>
          <p:nvSpPr>
            <p:cNvPr id="42" name="形状"/>
            <p:cNvSpPr/>
            <p:nvPr/>
          </p:nvSpPr>
          <p:spPr>
            <a:xfrm>
              <a:off x="5876083" y="2249126"/>
              <a:ext cx="435799" cy="434454"/>
            </a:xfrm>
            <a:prstGeom prst="ellipse">
              <a:avLst/>
            </a:prstGeom>
            <a:solidFill>
              <a:srgbClr val="000000">
                <a:lumMod val="65000"/>
                <a:lumOff val="35000"/>
              </a:srgbClr>
            </a:solidFill>
            <a:ln>
              <a:noFill/>
            </a:ln>
          </p:spPr>
          <p:txBody>
            <a:bodyPr spcFirstLastPara="1" wrap="square" lIns="91425" tIns="45700" rIns="91425" bIns="45700" anchor="t"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600" b="0" i="0" u="none" strike="noStrike" kern="0" cap="none" spc="0" normalizeH="0" baseline="0" noProof="0">
                <a:ln>
                  <a:noFill/>
                </a:ln>
                <a:solidFill>
                  <a:srgbClr val="000000"/>
                </a:solidFill>
                <a:effectLst/>
                <a:uLnTx/>
                <a:uFillTx/>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sp>
          <p:nvSpPr>
            <p:cNvPr id="43" name="形状"/>
            <p:cNvSpPr/>
            <p:nvPr/>
          </p:nvSpPr>
          <p:spPr>
            <a:xfrm>
              <a:off x="5876083" y="5500131"/>
              <a:ext cx="435799" cy="435799"/>
            </a:xfrm>
            <a:prstGeom prst="ellipse">
              <a:avLst/>
            </a:prstGeom>
            <a:solidFill>
              <a:srgbClr val="000000">
                <a:lumMod val="65000"/>
                <a:lumOff val="35000"/>
              </a:srgbClr>
            </a:solidFill>
            <a:ln>
              <a:noFill/>
            </a:ln>
          </p:spPr>
          <p:txBody>
            <a:bodyPr spcFirstLastPara="1" wrap="square" lIns="91425" tIns="45700" rIns="91425" bIns="45700" anchor="t"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600" b="0" i="0" u="none" strike="noStrike" kern="0" cap="none" spc="0" normalizeH="0" baseline="0" noProof="0">
                <a:ln>
                  <a:noFill/>
                </a:ln>
                <a:solidFill>
                  <a:srgbClr val="000000"/>
                </a:solidFill>
                <a:effectLst/>
                <a:uLnTx/>
                <a:uFillTx/>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sp>
          <p:nvSpPr>
            <p:cNvPr id="44" name="形状"/>
            <p:cNvSpPr/>
            <p:nvPr/>
          </p:nvSpPr>
          <p:spPr>
            <a:xfrm>
              <a:off x="7026108" y="2733347"/>
              <a:ext cx="434454" cy="435799"/>
            </a:xfrm>
            <a:prstGeom prst="ellipse">
              <a:avLst/>
            </a:prstGeom>
            <a:solidFill>
              <a:srgbClr val="1C46F2"/>
            </a:solidFill>
            <a:ln>
              <a:noFill/>
            </a:ln>
          </p:spPr>
          <p:txBody>
            <a:bodyPr spcFirstLastPara="1" wrap="square" lIns="91425" tIns="45700" rIns="91425" bIns="45700" anchor="t"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600" b="0" i="0" u="none" strike="noStrike" kern="0" cap="none" spc="0" normalizeH="0" baseline="0" noProof="0">
                <a:ln>
                  <a:noFill/>
                </a:ln>
                <a:solidFill>
                  <a:srgbClr val="000000"/>
                </a:solidFill>
                <a:effectLst/>
                <a:uLnTx/>
                <a:uFillTx/>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sp>
          <p:nvSpPr>
            <p:cNvPr id="45" name="形状"/>
            <p:cNvSpPr/>
            <p:nvPr/>
          </p:nvSpPr>
          <p:spPr>
            <a:xfrm>
              <a:off x="4697812" y="2761593"/>
              <a:ext cx="434454" cy="435799"/>
            </a:xfrm>
            <a:prstGeom prst="ellipse">
              <a:avLst/>
            </a:prstGeom>
            <a:solidFill>
              <a:srgbClr val="A5A5A5"/>
            </a:solidFill>
            <a:ln>
              <a:noFill/>
            </a:ln>
          </p:spPr>
          <p:txBody>
            <a:bodyPr spcFirstLastPara="1" wrap="square" lIns="91425" tIns="45700" rIns="91425" bIns="45700" anchor="t"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600" b="0" i="0" u="none" strike="noStrike" kern="0" cap="none" spc="0" normalizeH="0" baseline="0" noProof="0">
                <a:ln>
                  <a:noFill/>
                </a:ln>
                <a:solidFill>
                  <a:srgbClr val="000000"/>
                </a:solidFill>
                <a:effectLst/>
                <a:uLnTx/>
                <a:uFillTx/>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sp>
          <p:nvSpPr>
            <p:cNvPr id="46" name="形状"/>
            <p:cNvSpPr/>
            <p:nvPr/>
          </p:nvSpPr>
          <p:spPr>
            <a:xfrm>
              <a:off x="7011312" y="5044157"/>
              <a:ext cx="435799" cy="435799"/>
            </a:xfrm>
            <a:prstGeom prst="ellipse">
              <a:avLst/>
            </a:prstGeom>
            <a:solidFill>
              <a:srgbClr val="A5A5A5"/>
            </a:solidFill>
            <a:ln>
              <a:noFill/>
            </a:ln>
          </p:spPr>
          <p:txBody>
            <a:bodyPr spcFirstLastPara="1" wrap="square" lIns="91425" tIns="45700" rIns="91425" bIns="45700" anchor="t"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600" b="0" i="0" u="none" strike="noStrike" kern="0" cap="none" spc="0" normalizeH="0" baseline="0" noProof="0">
                <a:ln>
                  <a:noFill/>
                </a:ln>
                <a:solidFill>
                  <a:srgbClr val="000000"/>
                </a:solidFill>
                <a:effectLst/>
                <a:uLnTx/>
                <a:uFillTx/>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sp>
          <p:nvSpPr>
            <p:cNvPr id="47" name="形状"/>
            <p:cNvSpPr/>
            <p:nvPr/>
          </p:nvSpPr>
          <p:spPr>
            <a:xfrm>
              <a:off x="4773135" y="5050882"/>
              <a:ext cx="435799" cy="435799"/>
            </a:xfrm>
            <a:prstGeom prst="ellipse">
              <a:avLst/>
            </a:prstGeom>
            <a:solidFill>
              <a:srgbClr val="1C46F2"/>
            </a:solidFill>
            <a:ln>
              <a:noFill/>
            </a:ln>
          </p:spPr>
          <p:txBody>
            <a:bodyPr spcFirstLastPara="1" wrap="square" lIns="91425" tIns="45700" rIns="91425" bIns="45700" anchor="t"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600" b="0" i="0" u="none" strike="noStrike" kern="0" cap="none" spc="0" normalizeH="0" baseline="0" noProof="0">
                <a:ln>
                  <a:noFill/>
                </a:ln>
                <a:solidFill>
                  <a:srgbClr val="000000"/>
                </a:solidFill>
                <a:effectLst/>
                <a:uLnTx/>
                <a:uFillTx/>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sp>
          <p:nvSpPr>
            <p:cNvPr id="48" name="形状"/>
            <p:cNvSpPr/>
            <p:nvPr/>
          </p:nvSpPr>
          <p:spPr>
            <a:xfrm>
              <a:off x="4255288" y="3873956"/>
              <a:ext cx="434454" cy="435799"/>
            </a:xfrm>
            <a:prstGeom prst="ellipse">
              <a:avLst/>
            </a:prstGeom>
            <a:solidFill>
              <a:srgbClr val="00B0F0"/>
            </a:solidFill>
            <a:ln>
              <a:noFill/>
            </a:ln>
          </p:spPr>
          <p:txBody>
            <a:bodyPr spcFirstLastPara="1" wrap="square" lIns="91425" tIns="45700" rIns="91425" bIns="45700" anchor="t"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600" b="0" i="0" u="none" strike="noStrike" kern="0" cap="none" spc="0" normalizeH="0" baseline="0" noProof="0">
                <a:ln>
                  <a:noFill/>
                </a:ln>
                <a:solidFill>
                  <a:srgbClr val="000000"/>
                </a:solidFill>
                <a:effectLst/>
                <a:uLnTx/>
                <a:uFillTx/>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sp>
          <p:nvSpPr>
            <p:cNvPr id="49" name="形状"/>
            <p:cNvSpPr/>
            <p:nvPr/>
          </p:nvSpPr>
          <p:spPr>
            <a:xfrm>
              <a:off x="7500913" y="3867231"/>
              <a:ext cx="435799" cy="434454"/>
            </a:xfrm>
            <a:prstGeom prst="ellipse">
              <a:avLst/>
            </a:prstGeom>
            <a:solidFill>
              <a:srgbClr val="00B0F0"/>
            </a:solidFill>
            <a:ln>
              <a:noFill/>
            </a:ln>
          </p:spPr>
          <p:txBody>
            <a:bodyPr spcFirstLastPara="1" wrap="square" lIns="91425" tIns="45700" rIns="91425" bIns="45700" anchor="t"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600" b="0" i="0" u="none" strike="noStrike" kern="0" cap="none" spc="0" normalizeH="0" baseline="0" noProof="0">
                <a:ln>
                  <a:noFill/>
                </a:ln>
                <a:solidFill>
                  <a:srgbClr val="000000"/>
                </a:solidFill>
                <a:effectLst/>
                <a:uLnTx/>
                <a:uFillTx/>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sp>
          <p:nvSpPr>
            <p:cNvPr id="50" name="形状"/>
            <p:cNvSpPr/>
            <p:nvPr/>
          </p:nvSpPr>
          <p:spPr>
            <a:xfrm>
              <a:off x="6677737" y="2998323"/>
              <a:ext cx="2690" cy="1345"/>
            </a:xfrm>
            <a:custGeom>
              <a:avLst/>
              <a:gdLst/>
              <a:ahLst/>
              <a:cxnLst/>
              <a:rect l="l" t="t" r="r" b="b"/>
              <a:pathLst>
                <a:path w="1" h="1" extrusionOk="0">
                  <a:moveTo>
                    <a:pt x="0" y="1"/>
                  </a:moveTo>
                  <a:cubicBezTo>
                    <a:pt x="0" y="1"/>
                    <a:pt x="0" y="1"/>
                    <a:pt x="1" y="0"/>
                  </a:cubicBezTo>
                  <a:cubicBezTo>
                    <a:pt x="0" y="1"/>
                    <a:pt x="0" y="1"/>
                    <a:pt x="0" y="1"/>
                  </a:cubicBezTo>
                  <a:close/>
                </a:path>
              </a:pathLst>
            </a:custGeom>
            <a:solidFill>
              <a:srgbClr val="FFFFFF"/>
            </a:solidFill>
            <a:ln>
              <a:noFill/>
            </a:ln>
          </p:spPr>
          <p:txBody>
            <a:bodyPr spcFirstLastPara="1" wrap="square" lIns="91425" tIns="45700" rIns="91425" bIns="45700" anchor="t" anchorCtr="0">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sz="1600" b="0" i="0" u="none" strike="noStrike" kern="0" cap="none" spc="0" normalizeH="0" baseline="0" noProof="0">
                <a:ln>
                  <a:noFill/>
                </a:ln>
                <a:solidFill>
                  <a:srgbClr val="000000"/>
                </a:solidFill>
                <a:effectLst/>
                <a:uLnTx/>
                <a:uFillTx/>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sp>
          <p:nvSpPr>
            <p:cNvPr id="51" name="形状"/>
            <p:cNvSpPr/>
            <p:nvPr/>
          </p:nvSpPr>
          <p:spPr>
            <a:xfrm>
              <a:off x="5848430" y="3834956"/>
              <a:ext cx="507118" cy="507080"/>
            </a:xfrm>
            <a:custGeom>
              <a:avLst/>
              <a:gdLst/>
              <a:ahLst/>
              <a:cxnLst/>
              <a:rect l="l" t="t"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8280" y="18579"/>
                  </a:moveTo>
                  <a:cubicBezTo>
                    <a:pt x="20323" y="16614"/>
                    <a:pt x="21600" y="13859"/>
                    <a:pt x="21600" y="10800"/>
                  </a:cubicBezTo>
                  <a:cubicBezTo>
                    <a:pt x="21600" y="4835"/>
                    <a:pt x="16764" y="0"/>
                    <a:pt x="10800" y="0"/>
                  </a:cubicBezTo>
                  <a:cubicBezTo>
                    <a:pt x="4836" y="0"/>
                    <a:pt x="0" y="4835"/>
                    <a:pt x="0" y="10800"/>
                  </a:cubicBezTo>
                  <a:cubicBezTo>
                    <a:pt x="0" y="13859"/>
                    <a:pt x="1277" y="16614"/>
                    <a:pt x="3320" y="18579"/>
                  </a:cubicBezTo>
                  <a:lnTo>
                    <a:pt x="2107" y="20762"/>
                  </a:lnTo>
                  <a:cubicBezTo>
                    <a:pt x="2019" y="20851"/>
                    <a:pt x="1964" y="20974"/>
                    <a:pt x="1964" y="21109"/>
                  </a:cubicBezTo>
                  <a:cubicBezTo>
                    <a:pt x="1964" y="21380"/>
                    <a:pt x="2184" y="21600"/>
                    <a:pt x="2455" y="21600"/>
                  </a:cubicBezTo>
                  <a:cubicBezTo>
                    <a:pt x="2590" y="21600"/>
                    <a:pt x="2713" y="21545"/>
                    <a:pt x="2802" y="21456"/>
                  </a:cubicBezTo>
                  <a:cubicBezTo>
                    <a:pt x="2858" y="21400"/>
                    <a:pt x="2894" y="21327"/>
                    <a:pt x="2917" y="21248"/>
                  </a:cubicBezTo>
                  <a:lnTo>
                    <a:pt x="4044" y="19219"/>
                  </a:lnTo>
                  <a:cubicBezTo>
                    <a:pt x="5895" y="20706"/>
                    <a:pt x="8242" y="21600"/>
                    <a:pt x="10800" y="21600"/>
                  </a:cubicBezTo>
                  <a:cubicBezTo>
                    <a:pt x="13358" y="21600"/>
                    <a:pt x="15705" y="20706"/>
                    <a:pt x="17555" y="19219"/>
                  </a:cubicBezTo>
                  <a:lnTo>
                    <a:pt x="18683" y="21248"/>
                  </a:lnTo>
                  <a:cubicBezTo>
                    <a:pt x="18743" y="21450"/>
                    <a:pt x="18923" y="21600"/>
                    <a:pt x="19145" y="21600"/>
                  </a:cubicBezTo>
                  <a:cubicBezTo>
                    <a:pt x="19416" y="21600"/>
                    <a:pt x="19636" y="21380"/>
                    <a:pt x="19636" y="21109"/>
                  </a:cubicBezTo>
                  <a:cubicBezTo>
                    <a:pt x="19636" y="20974"/>
                    <a:pt x="19581" y="20851"/>
                    <a:pt x="19493" y="20762"/>
                  </a:cubicBezTo>
                  <a:cubicBezTo>
                    <a:pt x="19493" y="20762"/>
                    <a:pt x="18280" y="18579"/>
                    <a:pt x="18280" y="18579"/>
                  </a:cubicBezTo>
                  <a:close/>
                  <a:moveTo>
                    <a:pt x="10800" y="16691"/>
                  </a:moveTo>
                  <a:cubicBezTo>
                    <a:pt x="7547" y="16691"/>
                    <a:pt x="4909" y="14053"/>
                    <a:pt x="4909" y="10800"/>
                  </a:cubicBezTo>
                  <a:cubicBezTo>
                    <a:pt x="4909" y="7547"/>
                    <a:pt x="7547" y="4909"/>
                    <a:pt x="10800" y="4909"/>
                  </a:cubicBezTo>
                  <a:cubicBezTo>
                    <a:pt x="14053" y="4909"/>
                    <a:pt x="16691" y="7547"/>
                    <a:pt x="16691" y="10800"/>
                  </a:cubicBezTo>
                  <a:cubicBezTo>
                    <a:pt x="16691" y="14053"/>
                    <a:pt x="14053" y="16691"/>
                    <a:pt x="10800" y="16691"/>
                  </a:cubicBezTo>
                  <a:moveTo>
                    <a:pt x="10800" y="3927"/>
                  </a:moveTo>
                  <a:cubicBezTo>
                    <a:pt x="7004" y="3927"/>
                    <a:pt x="3927" y="7004"/>
                    <a:pt x="3927" y="10800"/>
                  </a:cubicBezTo>
                  <a:cubicBezTo>
                    <a:pt x="3927" y="14596"/>
                    <a:pt x="7004" y="17673"/>
                    <a:pt x="10800" y="17673"/>
                  </a:cubicBezTo>
                  <a:cubicBezTo>
                    <a:pt x="14596" y="17673"/>
                    <a:pt x="17673" y="14596"/>
                    <a:pt x="17673" y="10800"/>
                  </a:cubicBezTo>
                  <a:cubicBezTo>
                    <a:pt x="17673" y="7004"/>
                    <a:pt x="14596" y="3927"/>
                    <a:pt x="10800" y="3927"/>
                  </a:cubicBezTo>
                  <a:moveTo>
                    <a:pt x="10800" y="12764"/>
                  </a:moveTo>
                  <a:cubicBezTo>
                    <a:pt x="9716" y="12764"/>
                    <a:pt x="8836" y="11884"/>
                    <a:pt x="8836" y="10800"/>
                  </a:cubicBezTo>
                  <a:cubicBezTo>
                    <a:pt x="8836" y="9716"/>
                    <a:pt x="9716" y="8836"/>
                    <a:pt x="10800" y="8836"/>
                  </a:cubicBezTo>
                  <a:cubicBezTo>
                    <a:pt x="11884" y="8836"/>
                    <a:pt x="12764" y="9716"/>
                    <a:pt x="12764" y="10800"/>
                  </a:cubicBezTo>
                  <a:cubicBezTo>
                    <a:pt x="12764" y="11884"/>
                    <a:pt x="11884" y="12764"/>
                    <a:pt x="10800" y="12764"/>
                  </a:cubicBezTo>
                  <a:moveTo>
                    <a:pt x="10800" y="7855"/>
                  </a:moveTo>
                  <a:cubicBezTo>
                    <a:pt x="9173" y="7855"/>
                    <a:pt x="7855" y="9173"/>
                    <a:pt x="7855" y="10800"/>
                  </a:cubicBezTo>
                  <a:cubicBezTo>
                    <a:pt x="7855" y="12427"/>
                    <a:pt x="9173" y="13745"/>
                    <a:pt x="10800" y="13745"/>
                  </a:cubicBezTo>
                  <a:cubicBezTo>
                    <a:pt x="12427" y="13745"/>
                    <a:pt x="13745" y="12427"/>
                    <a:pt x="13745" y="10800"/>
                  </a:cubicBezTo>
                  <a:cubicBezTo>
                    <a:pt x="13745" y="9173"/>
                    <a:pt x="12427" y="7855"/>
                    <a:pt x="10800" y="7855"/>
                  </a:cubicBezTo>
                </a:path>
              </a:pathLst>
            </a:custGeom>
            <a:solidFill>
              <a:srgbClr val="000000"/>
            </a:solidFill>
            <a:ln>
              <a:noFill/>
            </a:ln>
          </p:spPr>
          <p:txBody>
            <a:bodyPr spcFirstLastPara="1" wrap="square" lIns="19025" tIns="19025" rIns="19025" bIns="19025" anchor="ctr" anchorCtr="0">
              <a:noAutofit/>
            </a:bodyPr>
            <a:lstStyle/>
            <a:p>
              <a:pPr marL="0" marR="0" lvl="0" indent="0" algn="ctr" defTabSz="914400" eaLnBrk="1" fontAlgn="auto" latinLnBrk="0" hangingPunct="1">
                <a:lnSpc>
                  <a:spcPct val="100000"/>
                </a:lnSpc>
                <a:spcBef>
                  <a:spcPts val="0"/>
                </a:spcBef>
                <a:spcAft>
                  <a:spcPts val="0"/>
                </a:spcAft>
                <a:buClr>
                  <a:srgbClr val="FFFFFF"/>
                </a:buClr>
                <a:buSzPts val="1400"/>
                <a:buFont typeface="Gill Sans"/>
                <a:buNone/>
                <a:defRPr/>
              </a:pPr>
              <a:endParaRPr kumimoji="0" sz="1400" b="0" i="0" u="none" strike="noStrike" kern="0" cap="none" spc="0" normalizeH="0" baseline="0" noProof="0">
                <a:ln>
                  <a:noFill/>
                </a:ln>
                <a:solidFill>
                  <a:srgbClr val="FFFFFF"/>
                </a:solidFill>
                <a:effectLst/>
                <a:uLnTx/>
                <a:uFillTx/>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sp>
          <p:nvSpPr>
            <p:cNvPr id="52" name="形状"/>
            <p:cNvSpPr/>
            <p:nvPr/>
          </p:nvSpPr>
          <p:spPr>
            <a:xfrm>
              <a:off x="5063990" y="4789147"/>
              <a:ext cx="319993" cy="319969"/>
            </a:xfrm>
            <a:custGeom>
              <a:avLst/>
              <a:gdLst/>
              <a:ahLst/>
              <a:cxnLst/>
              <a:rect l="l" t="t"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rgbClr val="FFFFFF"/>
            </a:solidFill>
            <a:ln>
              <a:noFill/>
            </a:ln>
          </p:spPr>
          <p:txBody>
            <a:bodyPr spcFirstLastPara="1" wrap="square" lIns="19025" tIns="19025" rIns="19025" bIns="19025" anchor="ctr" anchorCtr="0">
              <a:noAutofit/>
            </a:bodyPr>
            <a:lstStyle/>
            <a:p>
              <a:pPr marL="0" marR="0" lvl="0" indent="0" algn="ctr" defTabSz="914400" eaLnBrk="1" fontAlgn="auto" latinLnBrk="0" hangingPunct="1">
                <a:lnSpc>
                  <a:spcPct val="100000"/>
                </a:lnSpc>
                <a:spcBef>
                  <a:spcPts val="0"/>
                </a:spcBef>
                <a:spcAft>
                  <a:spcPts val="0"/>
                </a:spcAft>
                <a:buClr>
                  <a:srgbClr val="FFFFFF"/>
                </a:buClr>
                <a:buSzPts val="1400"/>
                <a:buFont typeface="Gill Sans"/>
                <a:buNone/>
                <a:defRPr/>
              </a:pPr>
              <a:endParaRPr kumimoji="0" sz="1400" b="0" i="0" u="none" strike="noStrike" kern="0" cap="none" spc="0" normalizeH="0" baseline="0" noProof="0">
                <a:ln>
                  <a:noFill/>
                </a:ln>
                <a:solidFill>
                  <a:srgbClr val="FFFFFF"/>
                </a:solidFill>
                <a:effectLst/>
                <a:uLnTx/>
                <a:uFillTx/>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sp>
          <p:nvSpPr>
            <p:cNvPr id="53" name="形状"/>
            <p:cNvSpPr/>
            <p:nvPr/>
          </p:nvSpPr>
          <p:spPr>
            <a:xfrm>
              <a:off x="5933677" y="2707305"/>
              <a:ext cx="319993" cy="319969"/>
            </a:xfrm>
            <a:custGeom>
              <a:avLst/>
              <a:gdLst/>
              <a:ahLst/>
              <a:cxnLst/>
              <a:rect l="l" t="t"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4236" y="16752"/>
                  </a:moveTo>
                  <a:cubicBezTo>
                    <a:pt x="14001" y="16887"/>
                    <a:pt x="13921" y="17188"/>
                    <a:pt x="14057" y="17422"/>
                  </a:cubicBezTo>
                  <a:cubicBezTo>
                    <a:pt x="14192" y="17658"/>
                    <a:pt x="14493" y="17738"/>
                    <a:pt x="14727" y="17602"/>
                  </a:cubicBezTo>
                  <a:cubicBezTo>
                    <a:pt x="14962" y="17467"/>
                    <a:pt x="15042" y="17167"/>
                    <a:pt x="14907" y="16932"/>
                  </a:cubicBezTo>
                  <a:cubicBezTo>
                    <a:pt x="14771" y="16697"/>
                    <a:pt x="14472" y="16617"/>
                    <a:pt x="14236" y="16752"/>
                  </a:cubicBezTo>
                  <a:moveTo>
                    <a:pt x="10800" y="11782"/>
                  </a:moveTo>
                  <a:cubicBezTo>
                    <a:pt x="10258" y="11782"/>
                    <a:pt x="9818" y="11342"/>
                    <a:pt x="9818" y="10800"/>
                  </a:cubicBezTo>
                  <a:cubicBezTo>
                    <a:pt x="9818" y="10258"/>
                    <a:pt x="10258" y="9818"/>
                    <a:pt x="10800" y="9818"/>
                  </a:cubicBezTo>
                  <a:cubicBezTo>
                    <a:pt x="11342" y="9818"/>
                    <a:pt x="11782" y="10258"/>
                    <a:pt x="11782" y="10800"/>
                  </a:cubicBezTo>
                  <a:cubicBezTo>
                    <a:pt x="11782" y="11342"/>
                    <a:pt x="11342" y="11782"/>
                    <a:pt x="10800" y="11782"/>
                  </a:cubicBezTo>
                  <a:moveTo>
                    <a:pt x="15218" y="10309"/>
                  </a:moveTo>
                  <a:lnTo>
                    <a:pt x="12694" y="10309"/>
                  </a:lnTo>
                  <a:cubicBezTo>
                    <a:pt x="12515" y="9624"/>
                    <a:pt x="11978" y="9084"/>
                    <a:pt x="11291" y="8906"/>
                  </a:cubicBezTo>
                  <a:lnTo>
                    <a:pt x="11291" y="3436"/>
                  </a:lnTo>
                  <a:cubicBezTo>
                    <a:pt x="11291" y="3166"/>
                    <a:pt x="11071" y="2945"/>
                    <a:pt x="10800" y="2945"/>
                  </a:cubicBezTo>
                  <a:cubicBezTo>
                    <a:pt x="10529" y="2945"/>
                    <a:pt x="10309" y="3166"/>
                    <a:pt x="10309" y="3436"/>
                  </a:cubicBezTo>
                  <a:lnTo>
                    <a:pt x="10309" y="8906"/>
                  </a:lnTo>
                  <a:cubicBezTo>
                    <a:pt x="9464" y="9125"/>
                    <a:pt x="8836" y="9886"/>
                    <a:pt x="8836" y="10800"/>
                  </a:cubicBezTo>
                  <a:cubicBezTo>
                    <a:pt x="8836" y="11885"/>
                    <a:pt x="9716" y="12764"/>
                    <a:pt x="10800" y="12764"/>
                  </a:cubicBezTo>
                  <a:cubicBezTo>
                    <a:pt x="11714" y="12764"/>
                    <a:pt x="12476" y="12137"/>
                    <a:pt x="12694" y="11291"/>
                  </a:cubicBezTo>
                  <a:lnTo>
                    <a:pt x="15218" y="11291"/>
                  </a:lnTo>
                  <a:cubicBezTo>
                    <a:pt x="15489" y="11291"/>
                    <a:pt x="15709" y="11072"/>
                    <a:pt x="15709" y="10800"/>
                  </a:cubicBezTo>
                  <a:cubicBezTo>
                    <a:pt x="15709" y="10529"/>
                    <a:pt x="15489" y="10309"/>
                    <a:pt x="15218" y="10309"/>
                  </a:cubicBezTo>
                  <a:moveTo>
                    <a:pt x="16932" y="6693"/>
                  </a:moveTo>
                  <a:cubicBezTo>
                    <a:pt x="16697" y="6829"/>
                    <a:pt x="16616" y="7129"/>
                    <a:pt x="16752" y="7364"/>
                  </a:cubicBezTo>
                  <a:cubicBezTo>
                    <a:pt x="16887" y="7599"/>
                    <a:pt x="17188" y="7679"/>
                    <a:pt x="17422" y="7543"/>
                  </a:cubicBezTo>
                  <a:cubicBezTo>
                    <a:pt x="17657" y="7408"/>
                    <a:pt x="17737" y="7108"/>
                    <a:pt x="17602" y="6873"/>
                  </a:cubicBezTo>
                  <a:cubicBezTo>
                    <a:pt x="17467" y="6638"/>
                    <a:pt x="17166" y="6557"/>
                    <a:pt x="16932" y="6693"/>
                  </a:cubicBezTo>
                  <a:moveTo>
                    <a:pt x="10800" y="17673"/>
                  </a:moveTo>
                  <a:cubicBezTo>
                    <a:pt x="10529" y="17673"/>
                    <a:pt x="10309" y="17893"/>
                    <a:pt x="10309" y="18164"/>
                  </a:cubicBezTo>
                  <a:cubicBezTo>
                    <a:pt x="10309" y="18435"/>
                    <a:pt x="10529" y="18655"/>
                    <a:pt x="10800" y="18655"/>
                  </a:cubicBezTo>
                  <a:cubicBezTo>
                    <a:pt x="11071" y="18655"/>
                    <a:pt x="11291" y="18435"/>
                    <a:pt x="11291" y="18164"/>
                  </a:cubicBezTo>
                  <a:cubicBezTo>
                    <a:pt x="11291" y="17893"/>
                    <a:pt x="11071" y="17673"/>
                    <a:pt x="10800" y="17673"/>
                  </a:cubicBezTo>
                  <a:moveTo>
                    <a:pt x="17422" y="14057"/>
                  </a:moveTo>
                  <a:cubicBezTo>
                    <a:pt x="17188" y="13921"/>
                    <a:pt x="16887" y="14001"/>
                    <a:pt x="16752" y="14236"/>
                  </a:cubicBezTo>
                  <a:cubicBezTo>
                    <a:pt x="16616" y="14472"/>
                    <a:pt x="16697" y="14772"/>
                    <a:pt x="16932" y="14907"/>
                  </a:cubicBezTo>
                  <a:cubicBezTo>
                    <a:pt x="17166" y="15043"/>
                    <a:pt x="17467" y="14962"/>
                    <a:pt x="17602" y="14727"/>
                  </a:cubicBezTo>
                  <a:cubicBezTo>
                    <a:pt x="17737" y="14492"/>
                    <a:pt x="17657" y="14192"/>
                    <a:pt x="17422" y="14057"/>
                  </a:cubicBezTo>
                  <a:moveTo>
                    <a:pt x="4668" y="6693"/>
                  </a:moveTo>
                  <a:cubicBezTo>
                    <a:pt x="4433" y="6557"/>
                    <a:pt x="4133" y="6638"/>
                    <a:pt x="3998" y="6873"/>
                  </a:cubicBezTo>
                  <a:cubicBezTo>
                    <a:pt x="3863" y="7108"/>
                    <a:pt x="3942" y="7408"/>
                    <a:pt x="4178" y="7543"/>
                  </a:cubicBezTo>
                  <a:cubicBezTo>
                    <a:pt x="4412" y="7679"/>
                    <a:pt x="4713" y="7599"/>
                    <a:pt x="4848" y="7364"/>
                  </a:cubicBezTo>
                  <a:cubicBezTo>
                    <a:pt x="4984" y="7129"/>
                    <a:pt x="4903" y="6829"/>
                    <a:pt x="4668" y="6693"/>
                  </a:cubicBezTo>
                  <a:moveTo>
                    <a:pt x="14236" y="4848"/>
                  </a:moveTo>
                  <a:cubicBezTo>
                    <a:pt x="14472" y="4984"/>
                    <a:pt x="14771" y="4903"/>
                    <a:pt x="14907" y="4669"/>
                  </a:cubicBezTo>
                  <a:cubicBezTo>
                    <a:pt x="15042" y="4434"/>
                    <a:pt x="14962" y="4134"/>
                    <a:pt x="14727" y="3998"/>
                  </a:cubicBezTo>
                  <a:cubicBezTo>
                    <a:pt x="14493" y="3863"/>
                    <a:pt x="14192" y="3943"/>
                    <a:pt x="14057" y="4178"/>
                  </a:cubicBezTo>
                  <a:cubicBezTo>
                    <a:pt x="13921" y="4412"/>
                    <a:pt x="14001" y="4713"/>
                    <a:pt x="14236" y="4848"/>
                  </a:cubicBezTo>
                  <a:moveTo>
                    <a:pt x="3436" y="10309"/>
                  </a:moveTo>
                  <a:cubicBezTo>
                    <a:pt x="3166" y="10309"/>
                    <a:pt x="2945" y="10529"/>
                    <a:pt x="2945" y="10800"/>
                  </a:cubicBezTo>
                  <a:cubicBezTo>
                    <a:pt x="2945" y="11072"/>
                    <a:pt x="3166" y="11291"/>
                    <a:pt x="3436" y="11291"/>
                  </a:cubicBezTo>
                  <a:cubicBezTo>
                    <a:pt x="3707" y="11291"/>
                    <a:pt x="3927" y="11072"/>
                    <a:pt x="3927" y="10800"/>
                  </a:cubicBezTo>
                  <a:cubicBezTo>
                    <a:pt x="3927" y="10529"/>
                    <a:pt x="3707" y="10309"/>
                    <a:pt x="3436" y="10309"/>
                  </a:cubicBezTo>
                  <a:moveTo>
                    <a:pt x="6873" y="3998"/>
                  </a:moveTo>
                  <a:cubicBezTo>
                    <a:pt x="6638" y="4134"/>
                    <a:pt x="6558" y="4434"/>
                    <a:pt x="6693" y="4669"/>
                  </a:cubicBezTo>
                  <a:cubicBezTo>
                    <a:pt x="6829" y="4903"/>
                    <a:pt x="7129" y="4984"/>
                    <a:pt x="7364" y="4848"/>
                  </a:cubicBezTo>
                  <a:cubicBezTo>
                    <a:pt x="7599" y="4713"/>
                    <a:pt x="7679" y="4412"/>
                    <a:pt x="7543" y="4178"/>
                  </a:cubicBezTo>
                  <a:cubicBezTo>
                    <a:pt x="7408" y="3943"/>
                    <a:pt x="7108" y="3863"/>
                    <a:pt x="6873" y="3998"/>
                  </a:cubicBezTo>
                  <a:moveTo>
                    <a:pt x="4178" y="14057"/>
                  </a:moveTo>
                  <a:cubicBezTo>
                    <a:pt x="3942" y="14192"/>
                    <a:pt x="3863" y="14492"/>
                    <a:pt x="3998" y="14727"/>
                  </a:cubicBezTo>
                  <a:cubicBezTo>
                    <a:pt x="4133" y="14962"/>
                    <a:pt x="4433" y="15043"/>
                    <a:pt x="4668" y="14907"/>
                  </a:cubicBezTo>
                  <a:cubicBezTo>
                    <a:pt x="4903" y="14772"/>
                    <a:pt x="4984" y="14472"/>
                    <a:pt x="4848" y="14236"/>
                  </a:cubicBezTo>
                  <a:cubicBezTo>
                    <a:pt x="4713" y="14001"/>
                    <a:pt x="4412" y="13921"/>
                    <a:pt x="4178" y="14057"/>
                  </a:cubicBezTo>
                  <a:moveTo>
                    <a:pt x="7364" y="16752"/>
                  </a:moveTo>
                  <a:cubicBezTo>
                    <a:pt x="7129" y="16617"/>
                    <a:pt x="6829" y="16697"/>
                    <a:pt x="6693" y="16932"/>
                  </a:cubicBezTo>
                  <a:cubicBezTo>
                    <a:pt x="6558" y="17167"/>
                    <a:pt x="6638" y="17467"/>
                    <a:pt x="6873" y="17602"/>
                  </a:cubicBezTo>
                  <a:cubicBezTo>
                    <a:pt x="7108" y="17738"/>
                    <a:pt x="7408" y="17658"/>
                    <a:pt x="7543" y="17422"/>
                  </a:cubicBezTo>
                  <a:cubicBezTo>
                    <a:pt x="7679" y="17188"/>
                    <a:pt x="7599" y="16887"/>
                    <a:pt x="7364" y="16752"/>
                  </a:cubicBezTo>
                  <a:moveTo>
                    <a:pt x="18164" y="10309"/>
                  </a:moveTo>
                  <a:cubicBezTo>
                    <a:pt x="17893" y="10309"/>
                    <a:pt x="17673" y="10529"/>
                    <a:pt x="17673" y="10800"/>
                  </a:cubicBezTo>
                  <a:cubicBezTo>
                    <a:pt x="17673" y="11072"/>
                    <a:pt x="17893" y="11291"/>
                    <a:pt x="18164" y="11291"/>
                  </a:cubicBezTo>
                  <a:cubicBezTo>
                    <a:pt x="18434" y="11291"/>
                    <a:pt x="18655" y="11072"/>
                    <a:pt x="18655" y="10800"/>
                  </a:cubicBezTo>
                  <a:cubicBezTo>
                    <a:pt x="18655" y="10529"/>
                    <a:pt x="18434" y="10309"/>
                    <a:pt x="18164" y="10309"/>
                  </a:cubicBezTo>
                </a:path>
              </a:pathLst>
            </a:custGeom>
            <a:solidFill>
              <a:srgbClr val="FFFFFF"/>
            </a:solidFill>
            <a:ln>
              <a:noFill/>
            </a:ln>
          </p:spPr>
          <p:txBody>
            <a:bodyPr spcFirstLastPara="1" wrap="square" lIns="19025" tIns="19025" rIns="19025" bIns="19025" anchor="ctr" anchorCtr="0">
              <a:noAutofit/>
            </a:bodyPr>
            <a:lstStyle/>
            <a:p>
              <a:pPr marL="0" marR="0" lvl="0" indent="0" algn="ctr" defTabSz="914400" eaLnBrk="1" fontAlgn="auto" latinLnBrk="0" hangingPunct="1">
                <a:lnSpc>
                  <a:spcPct val="100000"/>
                </a:lnSpc>
                <a:spcBef>
                  <a:spcPts val="0"/>
                </a:spcBef>
                <a:spcAft>
                  <a:spcPts val="0"/>
                </a:spcAft>
                <a:buClr>
                  <a:srgbClr val="FFFFFF"/>
                </a:buClr>
                <a:buSzPts val="1400"/>
                <a:buFont typeface="Gill Sans"/>
                <a:buNone/>
                <a:defRPr/>
              </a:pPr>
              <a:endParaRPr kumimoji="0" sz="1400" b="0" i="0" u="none" strike="noStrike" kern="0" cap="none" spc="0" normalizeH="0" baseline="0" noProof="0">
                <a:ln>
                  <a:noFill/>
                </a:ln>
                <a:solidFill>
                  <a:srgbClr val="FFFFFF"/>
                </a:solidFill>
                <a:effectLst/>
                <a:uLnTx/>
                <a:uFillTx/>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sp>
          <p:nvSpPr>
            <p:cNvPr id="54" name="形状"/>
            <p:cNvSpPr/>
            <p:nvPr/>
          </p:nvSpPr>
          <p:spPr>
            <a:xfrm>
              <a:off x="6810186" y="3035145"/>
              <a:ext cx="319993" cy="319969"/>
            </a:xfrm>
            <a:custGeom>
              <a:avLst/>
              <a:gdLst/>
              <a:ahLst/>
              <a:cxnLst/>
              <a:rect l="l" t="t" r="r" b="b"/>
              <a:pathLst>
                <a:path w="21600" h="21600" extrusionOk="0">
                  <a:moveTo>
                    <a:pt x="18073" y="17379"/>
                  </a:moveTo>
                  <a:lnTo>
                    <a:pt x="15643" y="14949"/>
                  </a:lnTo>
                  <a:cubicBezTo>
                    <a:pt x="16600" y="13832"/>
                    <a:pt x="17182" y="12386"/>
                    <a:pt x="17182" y="10800"/>
                  </a:cubicBezTo>
                  <a:cubicBezTo>
                    <a:pt x="17182" y="9214"/>
                    <a:pt x="16600" y="7767"/>
                    <a:pt x="15643" y="6651"/>
                  </a:cubicBezTo>
                  <a:lnTo>
                    <a:pt x="18073" y="4221"/>
                  </a:lnTo>
                  <a:cubicBezTo>
                    <a:pt x="19649" y="5963"/>
                    <a:pt x="20618" y="8266"/>
                    <a:pt x="20618" y="10800"/>
                  </a:cubicBezTo>
                  <a:cubicBezTo>
                    <a:pt x="20618" y="13335"/>
                    <a:pt x="19649" y="15637"/>
                    <a:pt x="18073" y="17379"/>
                  </a:cubicBezTo>
                  <a:moveTo>
                    <a:pt x="10800" y="20619"/>
                  </a:moveTo>
                  <a:cubicBezTo>
                    <a:pt x="8265" y="20619"/>
                    <a:pt x="5963" y="19650"/>
                    <a:pt x="4221" y="18073"/>
                  </a:cubicBezTo>
                  <a:lnTo>
                    <a:pt x="6651" y="15643"/>
                  </a:lnTo>
                  <a:cubicBezTo>
                    <a:pt x="7767" y="16600"/>
                    <a:pt x="9214" y="17182"/>
                    <a:pt x="10800" y="17182"/>
                  </a:cubicBezTo>
                  <a:cubicBezTo>
                    <a:pt x="12386" y="17182"/>
                    <a:pt x="13833" y="16600"/>
                    <a:pt x="14949" y="15643"/>
                  </a:cubicBezTo>
                  <a:lnTo>
                    <a:pt x="17379" y="18073"/>
                  </a:lnTo>
                  <a:cubicBezTo>
                    <a:pt x="15637" y="19650"/>
                    <a:pt x="13334" y="20619"/>
                    <a:pt x="10800" y="20619"/>
                  </a:cubicBezTo>
                  <a:moveTo>
                    <a:pt x="982" y="10800"/>
                  </a:moveTo>
                  <a:cubicBezTo>
                    <a:pt x="982" y="8266"/>
                    <a:pt x="1950" y="5963"/>
                    <a:pt x="3527" y="4221"/>
                  </a:cubicBezTo>
                  <a:lnTo>
                    <a:pt x="5957" y="6651"/>
                  </a:lnTo>
                  <a:cubicBezTo>
                    <a:pt x="4999" y="7767"/>
                    <a:pt x="4418" y="9214"/>
                    <a:pt x="4418" y="10800"/>
                  </a:cubicBezTo>
                  <a:cubicBezTo>
                    <a:pt x="4418" y="12386"/>
                    <a:pt x="4999" y="13832"/>
                    <a:pt x="5957" y="14949"/>
                  </a:cubicBezTo>
                  <a:lnTo>
                    <a:pt x="3527" y="17379"/>
                  </a:lnTo>
                  <a:cubicBezTo>
                    <a:pt x="1950" y="15637"/>
                    <a:pt x="982" y="13335"/>
                    <a:pt x="982" y="10800"/>
                  </a:cubicBezTo>
                  <a:moveTo>
                    <a:pt x="16200" y="10800"/>
                  </a:moveTo>
                  <a:cubicBezTo>
                    <a:pt x="16200" y="13782"/>
                    <a:pt x="13782" y="16200"/>
                    <a:pt x="10800" y="16200"/>
                  </a:cubicBezTo>
                  <a:cubicBezTo>
                    <a:pt x="7817" y="16200"/>
                    <a:pt x="5400" y="13782"/>
                    <a:pt x="5400" y="10800"/>
                  </a:cubicBezTo>
                  <a:cubicBezTo>
                    <a:pt x="5400" y="7817"/>
                    <a:pt x="7817" y="5400"/>
                    <a:pt x="10800" y="5400"/>
                  </a:cubicBezTo>
                  <a:cubicBezTo>
                    <a:pt x="13782" y="5400"/>
                    <a:pt x="16200" y="7817"/>
                    <a:pt x="16200" y="10800"/>
                  </a:cubicBezTo>
                  <a:moveTo>
                    <a:pt x="10800" y="982"/>
                  </a:moveTo>
                  <a:cubicBezTo>
                    <a:pt x="13334" y="982"/>
                    <a:pt x="15637" y="1950"/>
                    <a:pt x="17379" y="3527"/>
                  </a:cubicBezTo>
                  <a:lnTo>
                    <a:pt x="14949" y="5957"/>
                  </a:lnTo>
                  <a:cubicBezTo>
                    <a:pt x="13832" y="4999"/>
                    <a:pt x="12386" y="4418"/>
                    <a:pt x="10800" y="4418"/>
                  </a:cubicBezTo>
                  <a:cubicBezTo>
                    <a:pt x="9214" y="4418"/>
                    <a:pt x="7767" y="4999"/>
                    <a:pt x="6651" y="5957"/>
                  </a:cubicBezTo>
                  <a:lnTo>
                    <a:pt x="4221" y="3527"/>
                  </a:lnTo>
                  <a:cubicBezTo>
                    <a:pt x="5963" y="1950"/>
                    <a:pt x="8265" y="982"/>
                    <a:pt x="10800" y="982"/>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rgbClr val="FFFFFF"/>
            </a:solidFill>
            <a:ln>
              <a:noFill/>
            </a:ln>
          </p:spPr>
          <p:txBody>
            <a:bodyPr spcFirstLastPara="1" wrap="square" lIns="19025" tIns="19025" rIns="19025" bIns="19025" anchor="ctr" anchorCtr="0">
              <a:noAutofit/>
            </a:bodyPr>
            <a:lstStyle/>
            <a:p>
              <a:pPr marL="0" marR="0" lvl="0" indent="0" algn="ctr" defTabSz="914400" eaLnBrk="1" fontAlgn="auto" latinLnBrk="0" hangingPunct="1">
                <a:lnSpc>
                  <a:spcPct val="100000"/>
                </a:lnSpc>
                <a:spcBef>
                  <a:spcPts val="0"/>
                </a:spcBef>
                <a:spcAft>
                  <a:spcPts val="0"/>
                </a:spcAft>
                <a:buClr>
                  <a:srgbClr val="FFFFFF"/>
                </a:buClr>
                <a:buSzPts val="1400"/>
                <a:buFont typeface="Gill Sans"/>
                <a:buNone/>
                <a:defRPr/>
              </a:pPr>
              <a:endParaRPr kumimoji="0" sz="1400" b="0" i="0" u="none" strike="noStrike" kern="0" cap="none" spc="0" normalizeH="0" baseline="0" noProof="0">
                <a:ln>
                  <a:noFill/>
                </a:ln>
                <a:solidFill>
                  <a:srgbClr val="FFFFFF"/>
                </a:solidFill>
                <a:effectLst/>
                <a:uLnTx/>
                <a:uFillTx/>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sp>
          <p:nvSpPr>
            <p:cNvPr id="55" name="形状"/>
            <p:cNvSpPr/>
            <p:nvPr/>
          </p:nvSpPr>
          <p:spPr>
            <a:xfrm>
              <a:off x="5049541" y="3087345"/>
              <a:ext cx="319993" cy="319969"/>
            </a:xfrm>
            <a:custGeom>
              <a:avLst/>
              <a:gdLst/>
              <a:ahLst/>
              <a:cxnLst/>
              <a:rect l="l" t="t"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rgbClr val="FFFFFF"/>
            </a:solidFill>
            <a:ln>
              <a:noFill/>
            </a:ln>
          </p:spPr>
          <p:txBody>
            <a:bodyPr spcFirstLastPara="1" wrap="square" lIns="19025" tIns="19025" rIns="19025" bIns="19025" anchor="ctr" anchorCtr="0">
              <a:noAutofit/>
            </a:bodyPr>
            <a:lstStyle/>
            <a:p>
              <a:pPr marL="0" marR="0" lvl="0" indent="0" algn="ctr" defTabSz="914400" eaLnBrk="1" fontAlgn="auto" latinLnBrk="0" hangingPunct="1">
                <a:lnSpc>
                  <a:spcPct val="100000"/>
                </a:lnSpc>
                <a:spcBef>
                  <a:spcPts val="0"/>
                </a:spcBef>
                <a:spcAft>
                  <a:spcPts val="0"/>
                </a:spcAft>
                <a:buClr>
                  <a:srgbClr val="FFFFFF"/>
                </a:buClr>
                <a:buSzPts val="1400"/>
                <a:buFont typeface="Gill Sans"/>
                <a:buNone/>
                <a:defRPr/>
              </a:pPr>
              <a:endParaRPr kumimoji="0" sz="1400" b="0" i="0" u="none" strike="noStrike" kern="0" cap="none" spc="0" normalizeH="0" baseline="0" noProof="0">
                <a:ln>
                  <a:noFill/>
                </a:ln>
                <a:solidFill>
                  <a:srgbClr val="FFFFFF"/>
                </a:solidFill>
                <a:effectLst/>
                <a:uLnTx/>
                <a:uFillTx/>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sp>
          <p:nvSpPr>
            <p:cNvPr id="56" name="形状"/>
            <p:cNvSpPr/>
            <p:nvPr/>
          </p:nvSpPr>
          <p:spPr>
            <a:xfrm>
              <a:off x="4677873" y="3930471"/>
              <a:ext cx="319993" cy="319969"/>
            </a:xfrm>
            <a:custGeom>
              <a:avLst/>
              <a:gdLst/>
              <a:ahLst/>
              <a:cxnLst/>
              <a:rect l="l" t="t" r="r" b="b"/>
              <a:pathLst>
                <a:path w="21600" h="21600" extrusionOk="0">
                  <a:moveTo>
                    <a:pt x="20618" y="12012"/>
                  </a:moveTo>
                  <a:cubicBezTo>
                    <a:pt x="20614" y="12014"/>
                    <a:pt x="20611" y="12016"/>
                    <a:pt x="20607" y="12016"/>
                  </a:cubicBezTo>
                  <a:lnTo>
                    <a:pt x="19602" y="12268"/>
                  </a:lnTo>
                  <a:cubicBezTo>
                    <a:pt x="19256" y="12354"/>
                    <a:pt x="18984" y="12622"/>
                    <a:pt x="18892" y="12966"/>
                  </a:cubicBezTo>
                  <a:cubicBezTo>
                    <a:pt x="18703" y="13672"/>
                    <a:pt x="18421" y="14352"/>
                    <a:pt x="18053" y="14986"/>
                  </a:cubicBezTo>
                  <a:cubicBezTo>
                    <a:pt x="17873" y="15295"/>
                    <a:pt x="17876" y="15677"/>
                    <a:pt x="18060" y="15984"/>
                  </a:cubicBezTo>
                  <a:lnTo>
                    <a:pt x="18601" y="16885"/>
                  </a:lnTo>
                  <a:lnTo>
                    <a:pt x="16886" y="18600"/>
                  </a:lnTo>
                  <a:cubicBezTo>
                    <a:pt x="16882" y="18598"/>
                    <a:pt x="16878" y="18597"/>
                    <a:pt x="16875" y="18595"/>
                  </a:cubicBezTo>
                  <a:lnTo>
                    <a:pt x="15978" y="18057"/>
                  </a:lnTo>
                  <a:cubicBezTo>
                    <a:pt x="15822" y="17964"/>
                    <a:pt x="15648" y="17917"/>
                    <a:pt x="15473" y="17917"/>
                  </a:cubicBezTo>
                  <a:cubicBezTo>
                    <a:pt x="15304" y="17917"/>
                    <a:pt x="15134" y="17961"/>
                    <a:pt x="14982" y="18049"/>
                  </a:cubicBezTo>
                  <a:cubicBezTo>
                    <a:pt x="14348" y="18415"/>
                    <a:pt x="13671" y="18696"/>
                    <a:pt x="12968" y="18884"/>
                  </a:cubicBezTo>
                  <a:cubicBezTo>
                    <a:pt x="12624" y="18976"/>
                    <a:pt x="12356" y="19248"/>
                    <a:pt x="12269" y="19594"/>
                  </a:cubicBezTo>
                  <a:lnTo>
                    <a:pt x="12016" y="20607"/>
                  </a:lnTo>
                  <a:cubicBezTo>
                    <a:pt x="12015" y="20611"/>
                    <a:pt x="12014" y="20614"/>
                    <a:pt x="12012" y="20619"/>
                  </a:cubicBezTo>
                  <a:lnTo>
                    <a:pt x="9587" y="20619"/>
                  </a:lnTo>
                  <a:lnTo>
                    <a:pt x="9331" y="19594"/>
                  </a:lnTo>
                  <a:cubicBezTo>
                    <a:pt x="9244" y="19248"/>
                    <a:pt x="8976" y="18976"/>
                    <a:pt x="8632" y="18884"/>
                  </a:cubicBezTo>
                  <a:cubicBezTo>
                    <a:pt x="7929" y="18696"/>
                    <a:pt x="7252" y="18415"/>
                    <a:pt x="6617" y="18049"/>
                  </a:cubicBezTo>
                  <a:cubicBezTo>
                    <a:pt x="6465" y="17961"/>
                    <a:pt x="6296" y="17917"/>
                    <a:pt x="6127" y="17917"/>
                  </a:cubicBezTo>
                  <a:cubicBezTo>
                    <a:pt x="5951" y="17917"/>
                    <a:pt x="5777" y="17964"/>
                    <a:pt x="5621" y="18057"/>
                  </a:cubicBezTo>
                  <a:lnTo>
                    <a:pt x="4725" y="18595"/>
                  </a:lnTo>
                  <a:cubicBezTo>
                    <a:pt x="4722" y="18597"/>
                    <a:pt x="4718" y="18598"/>
                    <a:pt x="4714" y="18600"/>
                  </a:cubicBezTo>
                  <a:lnTo>
                    <a:pt x="3000" y="16885"/>
                  </a:lnTo>
                  <a:lnTo>
                    <a:pt x="3540" y="15984"/>
                  </a:lnTo>
                  <a:cubicBezTo>
                    <a:pt x="3724" y="15677"/>
                    <a:pt x="3727" y="15295"/>
                    <a:pt x="3548" y="14986"/>
                  </a:cubicBezTo>
                  <a:cubicBezTo>
                    <a:pt x="3179" y="14351"/>
                    <a:pt x="2897" y="13672"/>
                    <a:pt x="2708" y="12966"/>
                  </a:cubicBezTo>
                  <a:cubicBezTo>
                    <a:pt x="2616" y="12622"/>
                    <a:pt x="2343" y="12354"/>
                    <a:pt x="1998" y="12268"/>
                  </a:cubicBezTo>
                  <a:lnTo>
                    <a:pt x="993" y="12016"/>
                  </a:lnTo>
                  <a:cubicBezTo>
                    <a:pt x="989" y="12016"/>
                    <a:pt x="986" y="12014"/>
                    <a:pt x="982" y="12012"/>
                  </a:cubicBezTo>
                  <a:lnTo>
                    <a:pt x="982" y="9587"/>
                  </a:lnTo>
                  <a:lnTo>
                    <a:pt x="1998" y="9333"/>
                  </a:lnTo>
                  <a:cubicBezTo>
                    <a:pt x="2343" y="9246"/>
                    <a:pt x="2616" y="8979"/>
                    <a:pt x="2708" y="8634"/>
                  </a:cubicBezTo>
                  <a:cubicBezTo>
                    <a:pt x="2897" y="7929"/>
                    <a:pt x="3179" y="7249"/>
                    <a:pt x="3548" y="6615"/>
                  </a:cubicBezTo>
                  <a:cubicBezTo>
                    <a:pt x="3727" y="6305"/>
                    <a:pt x="3724" y="5923"/>
                    <a:pt x="3540" y="5617"/>
                  </a:cubicBezTo>
                  <a:lnTo>
                    <a:pt x="3005" y="4725"/>
                  </a:lnTo>
                  <a:cubicBezTo>
                    <a:pt x="3004" y="4722"/>
                    <a:pt x="3002" y="4719"/>
                    <a:pt x="3000" y="4715"/>
                  </a:cubicBezTo>
                  <a:lnTo>
                    <a:pt x="4715" y="3000"/>
                  </a:lnTo>
                  <a:lnTo>
                    <a:pt x="5621" y="3543"/>
                  </a:lnTo>
                  <a:cubicBezTo>
                    <a:pt x="5777" y="3637"/>
                    <a:pt x="5951" y="3683"/>
                    <a:pt x="6127" y="3683"/>
                  </a:cubicBezTo>
                  <a:cubicBezTo>
                    <a:pt x="6296" y="3683"/>
                    <a:pt x="6465" y="3639"/>
                    <a:pt x="6618" y="3552"/>
                  </a:cubicBezTo>
                  <a:cubicBezTo>
                    <a:pt x="7251" y="3185"/>
                    <a:pt x="7929" y="2904"/>
                    <a:pt x="8632" y="2717"/>
                  </a:cubicBezTo>
                  <a:cubicBezTo>
                    <a:pt x="8976" y="2624"/>
                    <a:pt x="9244" y="2352"/>
                    <a:pt x="9331" y="2006"/>
                  </a:cubicBezTo>
                  <a:lnTo>
                    <a:pt x="9587" y="982"/>
                  </a:lnTo>
                  <a:lnTo>
                    <a:pt x="12012" y="982"/>
                  </a:lnTo>
                  <a:cubicBezTo>
                    <a:pt x="12014" y="986"/>
                    <a:pt x="12015" y="989"/>
                    <a:pt x="12016" y="993"/>
                  </a:cubicBezTo>
                  <a:lnTo>
                    <a:pt x="12269" y="2006"/>
                  </a:lnTo>
                  <a:cubicBezTo>
                    <a:pt x="12356" y="2352"/>
                    <a:pt x="12624" y="2624"/>
                    <a:pt x="12968" y="2717"/>
                  </a:cubicBezTo>
                  <a:cubicBezTo>
                    <a:pt x="13671" y="2904"/>
                    <a:pt x="14348" y="3185"/>
                    <a:pt x="14982" y="3552"/>
                  </a:cubicBezTo>
                  <a:cubicBezTo>
                    <a:pt x="15134" y="3639"/>
                    <a:pt x="15304" y="3683"/>
                    <a:pt x="15473" y="3683"/>
                  </a:cubicBezTo>
                  <a:cubicBezTo>
                    <a:pt x="15648" y="3683"/>
                    <a:pt x="15822" y="3637"/>
                    <a:pt x="15978" y="3543"/>
                  </a:cubicBezTo>
                  <a:lnTo>
                    <a:pt x="16884" y="3000"/>
                  </a:lnTo>
                  <a:lnTo>
                    <a:pt x="18600" y="4715"/>
                  </a:lnTo>
                  <a:cubicBezTo>
                    <a:pt x="18598" y="4719"/>
                    <a:pt x="18597" y="4722"/>
                    <a:pt x="18595" y="4725"/>
                  </a:cubicBezTo>
                  <a:lnTo>
                    <a:pt x="18060" y="5616"/>
                  </a:lnTo>
                  <a:cubicBezTo>
                    <a:pt x="17876" y="5923"/>
                    <a:pt x="17873" y="6305"/>
                    <a:pt x="18053" y="6615"/>
                  </a:cubicBezTo>
                  <a:cubicBezTo>
                    <a:pt x="18421" y="7249"/>
                    <a:pt x="18703" y="7928"/>
                    <a:pt x="18892" y="8634"/>
                  </a:cubicBezTo>
                  <a:cubicBezTo>
                    <a:pt x="18984" y="8979"/>
                    <a:pt x="19256" y="9246"/>
                    <a:pt x="19602" y="9333"/>
                  </a:cubicBezTo>
                  <a:lnTo>
                    <a:pt x="20618" y="9587"/>
                  </a:lnTo>
                  <a:cubicBezTo>
                    <a:pt x="20618" y="9587"/>
                    <a:pt x="20618" y="12012"/>
                    <a:pt x="20618" y="12012"/>
                  </a:cubicBezTo>
                  <a:close/>
                  <a:moveTo>
                    <a:pt x="20880" y="8641"/>
                  </a:moveTo>
                  <a:lnTo>
                    <a:pt x="19841" y="8380"/>
                  </a:lnTo>
                  <a:cubicBezTo>
                    <a:pt x="19626" y="7580"/>
                    <a:pt x="19308" y="6822"/>
                    <a:pt x="18902" y="6122"/>
                  </a:cubicBezTo>
                  <a:lnTo>
                    <a:pt x="19455" y="5200"/>
                  </a:lnTo>
                  <a:cubicBezTo>
                    <a:pt x="19625" y="4871"/>
                    <a:pt x="19736" y="4463"/>
                    <a:pt x="19455" y="4182"/>
                  </a:cubicBezTo>
                  <a:lnTo>
                    <a:pt x="17419" y="2145"/>
                  </a:lnTo>
                  <a:cubicBezTo>
                    <a:pt x="17292" y="2019"/>
                    <a:pt x="17136" y="1968"/>
                    <a:pt x="16975" y="1968"/>
                  </a:cubicBezTo>
                  <a:cubicBezTo>
                    <a:pt x="16778" y="1968"/>
                    <a:pt x="16572" y="2043"/>
                    <a:pt x="16400" y="2145"/>
                  </a:cubicBezTo>
                  <a:lnTo>
                    <a:pt x="15473" y="2701"/>
                  </a:lnTo>
                  <a:cubicBezTo>
                    <a:pt x="14775" y="2298"/>
                    <a:pt x="14020" y="1982"/>
                    <a:pt x="13222" y="1768"/>
                  </a:cubicBezTo>
                  <a:lnTo>
                    <a:pt x="12960" y="720"/>
                  </a:lnTo>
                  <a:cubicBezTo>
                    <a:pt x="12848" y="367"/>
                    <a:pt x="12638" y="0"/>
                    <a:pt x="12240" y="0"/>
                  </a:cubicBezTo>
                  <a:lnTo>
                    <a:pt x="9360" y="0"/>
                  </a:lnTo>
                  <a:cubicBezTo>
                    <a:pt x="8962" y="0"/>
                    <a:pt x="8730" y="367"/>
                    <a:pt x="8640" y="720"/>
                  </a:cubicBezTo>
                  <a:lnTo>
                    <a:pt x="8378" y="1768"/>
                  </a:lnTo>
                  <a:cubicBezTo>
                    <a:pt x="7580" y="1982"/>
                    <a:pt x="6825" y="2298"/>
                    <a:pt x="6127" y="2701"/>
                  </a:cubicBezTo>
                  <a:lnTo>
                    <a:pt x="5200" y="2145"/>
                  </a:lnTo>
                  <a:cubicBezTo>
                    <a:pt x="5028" y="2043"/>
                    <a:pt x="4822" y="1968"/>
                    <a:pt x="4625" y="1968"/>
                  </a:cubicBezTo>
                  <a:cubicBezTo>
                    <a:pt x="4464" y="1968"/>
                    <a:pt x="4308" y="2019"/>
                    <a:pt x="4181" y="2145"/>
                  </a:cubicBezTo>
                  <a:lnTo>
                    <a:pt x="2145" y="4182"/>
                  </a:lnTo>
                  <a:cubicBezTo>
                    <a:pt x="1864" y="4463"/>
                    <a:pt x="1975" y="4871"/>
                    <a:pt x="2145" y="5200"/>
                  </a:cubicBezTo>
                  <a:lnTo>
                    <a:pt x="2698" y="6122"/>
                  </a:lnTo>
                  <a:cubicBezTo>
                    <a:pt x="2292" y="6822"/>
                    <a:pt x="1973" y="7580"/>
                    <a:pt x="1759" y="8380"/>
                  </a:cubicBezTo>
                  <a:lnTo>
                    <a:pt x="720" y="8641"/>
                  </a:lnTo>
                  <a:cubicBezTo>
                    <a:pt x="367" y="8730"/>
                    <a:pt x="0" y="8962"/>
                    <a:pt x="0" y="9361"/>
                  </a:cubicBezTo>
                  <a:lnTo>
                    <a:pt x="0" y="12240"/>
                  </a:lnTo>
                  <a:cubicBezTo>
                    <a:pt x="0" y="12638"/>
                    <a:pt x="367" y="12848"/>
                    <a:pt x="720" y="12960"/>
                  </a:cubicBezTo>
                  <a:lnTo>
                    <a:pt x="1759" y="13220"/>
                  </a:lnTo>
                  <a:cubicBezTo>
                    <a:pt x="1973" y="14021"/>
                    <a:pt x="2292" y="14778"/>
                    <a:pt x="2698" y="15479"/>
                  </a:cubicBezTo>
                  <a:lnTo>
                    <a:pt x="2145" y="16400"/>
                  </a:lnTo>
                  <a:cubicBezTo>
                    <a:pt x="1959" y="16713"/>
                    <a:pt x="1864" y="17137"/>
                    <a:pt x="2145" y="17419"/>
                  </a:cubicBezTo>
                  <a:lnTo>
                    <a:pt x="4181" y="19455"/>
                  </a:lnTo>
                  <a:cubicBezTo>
                    <a:pt x="4305" y="19579"/>
                    <a:pt x="4454" y="19627"/>
                    <a:pt x="4610" y="19627"/>
                  </a:cubicBezTo>
                  <a:cubicBezTo>
                    <a:pt x="4807" y="19627"/>
                    <a:pt x="5016" y="19550"/>
                    <a:pt x="5200" y="19455"/>
                  </a:cubicBezTo>
                  <a:lnTo>
                    <a:pt x="6127" y="18899"/>
                  </a:lnTo>
                  <a:cubicBezTo>
                    <a:pt x="6825" y="19302"/>
                    <a:pt x="7580" y="19619"/>
                    <a:pt x="8378" y="19832"/>
                  </a:cubicBezTo>
                  <a:lnTo>
                    <a:pt x="8640" y="20880"/>
                  </a:lnTo>
                  <a:cubicBezTo>
                    <a:pt x="8730" y="21233"/>
                    <a:pt x="8962" y="21600"/>
                    <a:pt x="9360" y="21600"/>
                  </a:cubicBezTo>
                  <a:lnTo>
                    <a:pt x="12240" y="21600"/>
                  </a:lnTo>
                  <a:cubicBezTo>
                    <a:pt x="12638" y="21600"/>
                    <a:pt x="12848" y="21233"/>
                    <a:pt x="12960" y="20880"/>
                  </a:cubicBezTo>
                  <a:lnTo>
                    <a:pt x="13222" y="19832"/>
                  </a:lnTo>
                  <a:cubicBezTo>
                    <a:pt x="14020" y="19619"/>
                    <a:pt x="14775" y="19302"/>
                    <a:pt x="15473" y="18899"/>
                  </a:cubicBezTo>
                  <a:lnTo>
                    <a:pt x="16400" y="19455"/>
                  </a:lnTo>
                  <a:cubicBezTo>
                    <a:pt x="16584" y="19550"/>
                    <a:pt x="16793" y="19627"/>
                    <a:pt x="16990" y="19627"/>
                  </a:cubicBezTo>
                  <a:cubicBezTo>
                    <a:pt x="17146" y="19627"/>
                    <a:pt x="17294" y="19579"/>
                    <a:pt x="17419" y="19455"/>
                  </a:cubicBezTo>
                  <a:lnTo>
                    <a:pt x="19455" y="17419"/>
                  </a:lnTo>
                  <a:cubicBezTo>
                    <a:pt x="19736" y="17137"/>
                    <a:pt x="19641" y="16713"/>
                    <a:pt x="19455" y="16400"/>
                  </a:cubicBezTo>
                  <a:lnTo>
                    <a:pt x="18902" y="15479"/>
                  </a:lnTo>
                  <a:cubicBezTo>
                    <a:pt x="19308" y="14778"/>
                    <a:pt x="19626" y="14021"/>
                    <a:pt x="19841" y="13220"/>
                  </a:cubicBezTo>
                  <a:lnTo>
                    <a:pt x="20880" y="12960"/>
                  </a:lnTo>
                  <a:cubicBezTo>
                    <a:pt x="21233" y="12848"/>
                    <a:pt x="21600" y="12638"/>
                    <a:pt x="21600" y="12240"/>
                  </a:cubicBezTo>
                  <a:lnTo>
                    <a:pt x="21600" y="9361"/>
                  </a:lnTo>
                  <a:cubicBezTo>
                    <a:pt x="21600" y="8962"/>
                    <a:pt x="21233" y="8730"/>
                    <a:pt x="20880" y="8641"/>
                  </a:cubicBezTo>
                  <a:moveTo>
                    <a:pt x="15709" y="10800"/>
                  </a:moveTo>
                  <a:cubicBezTo>
                    <a:pt x="15709" y="13346"/>
                    <a:pt x="13771" y="15438"/>
                    <a:pt x="11291" y="15685"/>
                  </a:cubicBezTo>
                  <a:lnTo>
                    <a:pt x="11291" y="12694"/>
                  </a:lnTo>
                  <a:cubicBezTo>
                    <a:pt x="12137" y="12476"/>
                    <a:pt x="12764" y="11714"/>
                    <a:pt x="12764" y="10800"/>
                  </a:cubicBezTo>
                  <a:cubicBezTo>
                    <a:pt x="12764" y="10630"/>
                    <a:pt x="12735" y="10468"/>
                    <a:pt x="12694" y="10310"/>
                  </a:cubicBezTo>
                  <a:lnTo>
                    <a:pt x="15308" y="8857"/>
                  </a:lnTo>
                  <a:cubicBezTo>
                    <a:pt x="15565" y="9453"/>
                    <a:pt x="15709" y="10110"/>
                    <a:pt x="15709" y="10800"/>
                  </a:cubicBezTo>
                  <a:moveTo>
                    <a:pt x="9818" y="10800"/>
                  </a:moveTo>
                  <a:cubicBezTo>
                    <a:pt x="9818" y="10258"/>
                    <a:pt x="10258" y="9818"/>
                    <a:pt x="10800" y="9818"/>
                  </a:cubicBezTo>
                  <a:cubicBezTo>
                    <a:pt x="11342" y="9818"/>
                    <a:pt x="11782" y="10258"/>
                    <a:pt x="11782" y="10800"/>
                  </a:cubicBezTo>
                  <a:cubicBezTo>
                    <a:pt x="11782" y="11342"/>
                    <a:pt x="11342" y="11782"/>
                    <a:pt x="10800" y="11782"/>
                  </a:cubicBezTo>
                  <a:cubicBezTo>
                    <a:pt x="10258" y="11782"/>
                    <a:pt x="9818" y="11342"/>
                    <a:pt x="9818" y="10800"/>
                  </a:cubicBezTo>
                  <a:moveTo>
                    <a:pt x="10309" y="15685"/>
                  </a:moveTo>
                  <a:cubicBezTo>
                    <a:pt x="7829" y="15438"/>
                    <a:pt x="5891" y="13346"/>
                    <a:pt x="5891" y="10800"/>
                  </a:cubicBezTo>
                  <a:cubicBezTo>
                    <a:pt x="5891" y="10110"/>
                    <a:pt x="6035" y="9453"/>
                    <a:pt x="6292" y="8857"/>
                  </a:cubicBezTo>
                  <a:lnTo>
                    <a:pt x="8906" y="10310"/>
                  </a:lnTo>
                  <a:cubicBezTo>
                    <a:pt x="8865" y="10468"/>
                    <a:pt x="8836" y="10630"/>
                    <a:pt x="8836" y="10800"/>
                  </a:cubicBezTo>
                  <a:cubicBezTo>
                    <a:pt x="8836" y="11714"/>
                    <a:pt x="9463" y="12476"/>
                    <a:pt x="10309" y="12694"/>
                  </a:cubicBezTo>
                  <a:cubicBezTo>
                    <a:pt x="10309" y="12694"/>
                    <a:pt x="10309" y="15685"/>
                    <a:pt x="10309" y="15685"/>
                  </a:cubicBezTo>
                  <a:close/>
                  <a:moveTo>
                    <a:pt x="10800" y="5891"/>
                  </a:moveTo>
                  <a:cubicBezTo>
                    <a:pt x="12470" y="5891"/>
                    <a:pt x="13942" y="6727"/>
                    <a:pt x="14829" y="8000"/>
                  </a:cubicBezTo>
                  <a:lnTo>
                    <a:pt x="12220" y="9450"/>
                  </a:lnTo>
                  <a:cubicBezTo>
                    <a:pt x="11862" y="9074"/>
                    <a:pt x="11360" y="8836"/>
                    <a:pt x="10800" y="8836"/>
                  </a:cubicBezTo>
                  <a:cubicBezTo>
                    <a:pt x="10240" y="8836"/>
                    <a:pt x="9738" y="9074"/>
                    <a:pt x="9380" y="9450"/>
                  </a:cubicBezTo>
                  <a:lnTo>
                    <a:pt x="6771" y="8000"/>
                  </a:lnTo>
                  <a:cubicBezTo>
                    <a:pt x="7658" y="6727"/>
                    <a:pt x="9130" y="5891"/>
                    <a:pt x="10800" y="5891"/>
                  </a:cubicBezTo>
                  <a:moveTo>
                    <a:pt x="10800" y="4909"/>
                  </a:moveTo>
                  <a:cubicBezTo>
                    <a:pt x="7547" y="4909"/>
                    <a:pt x="4909" y="7547"/>
                    <a:pt x="4909" y="10800"/>
                  </a:cubicBezTo>
                  <a:cubicBezTo>
                    <a:pt x="4909" y="14054"/>
                    <a:pt x="7547" y="16691"/>
                    <a:pt x="10800" y="16691"/>
                  </a:cubicBezTo>
                  <a:cubicBezTo>
                    <a:pt x="14053" y="16691"/>
                    <a:pt x="16691" y="14054"/>
                    <a:pt x="16691" y="10800"/>
                  </a:cubicBezTo>
                  <a:cubicBezTo>
                    <a:pt x="16691" y="7547"/>
                    <a:pt x="14053" y="4909"/>
                    <a:pt x="10800" y="4909"/>
                  </a:cubicBezTo>
                </a:path>
              </a:pathLst>
            </a:custGeom>
            <a:solidFill>
              <a:srgbClr val="FFFFFF"/>
            </a:solidFill>
            <a:ln>
              <a:noFill/>
            </a:ln>
          </p:spPr>
          <p:txBody>
            <a:bodyPr spcFirstLastPara="1" wrap="square" lIns="19025" tIns="19025" rIns="19025" bIns="19025" anchor="ctr" anchorCtr="0">
              <a:noAutofit/>
            </a:bodyPr>
            <a:lstStyle/>
            <a:p>
              <a:pPr marL="0" marR="0" lvl="0" indent="0" algn="ctr" defTabSz="914400" eaLnBrk="1" fontAlgn="auto" latinLnBrk="0" hangingPunct="1">
                <a:lnSpc>
                  <a:spcPct val="100000"/>
                </a:lnSpc>
                <a:spcBef>
                  <a:spcPts val="0"/>
                </a:spcBef>
                <a:spcAft>
                  <a:spcPts val="0"/>
                </a:spcAft>
                <a:buClr>
                  <a:srgbClr val="FFFFFF"/>
                </a:buClr>
                <a:buSzPts val="1400"/>
                <a:buFont typeface="Gill Sans"/>
                <a:buNone/>
                <a:defRPr/>
              </a:pPr>
              <a:endParaRPr kumimoji="0" sz="1400" b="0" i="0" u="none" strike="noStrike" kern="0" cap="none" spc="0" normalizeH="0" baseline="0" noProof="0">
                <a:ln>
                  <a:noFill/>
                </a:ln>
                <a:solidFill>
                  <a:srgbClr val="FFFFFF"/>
                </a:solidFill>
                <a:effectLst/>
                <a:uLnTx/>
                <a:uFillTx/>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sp>
          <p:nvSpPr>
            <p:cNvPr id="57" name="形状"/>
            <p:cNvSpPr/>
            <p:nvPr/>
          </p:nvSpPr>
          <p:spPr>
            <a:xfrm>
              <a:off x="7248969" y="3894438"/>
              <a:ext cx="319993" cy="261793"/>
            </a:xfrm>
            <a:custGeom>
              <a:avLst/>
              <a:gdLst/>
              <a:ahLst/>
              <a:cxnLst/>
              <a:rect l="l" t="t" r="r" b="b"/>
              <a:pathLst>
                <a:path w="21600" h="21600" extrusionOk="0">
                  <a:moveTo>
                    <a:pt x="20618" y="9600"/>
                  </a:moveTo>
                  <a:lnTo>
                    <a:pt x="17673" y="9600"/>
                  </a:lnTo>
                  <a:lnTo>
                    <a:pt x="17673" y="8400"/>
                  </a:lnTo>
                  <a:cubicBezTo>
                    <a:pt x="17673" y="7738"/>
                    <a:pt x="17233" y="7200"/>
                    <a:pt x="16691" y="7200"/>
                  </a:cubicBezTo>
                  <a:lnTo>
                    <a:pt x="14727" y="7200"/>
                  </a:lnTo>
                  <a:cubicBezTo>
                    <a:pt x="14186" y="7200"/>
                    <a:pt x="13745" y="7738"/>
                    <a:pt x="13745" y="8400"/>
                  </a:cubicBezTo>
                  <a:lnTo>
                    <a:pt x="13745" y="9600"/>
                  </a:lnTo>
                  <a:lnTo>
                    <a:pt x="7855" y="9600"/>
                  </a:lnTo>
                  <a:lnTo>
                    <a:pt x="7855" y="8400"/>
                  </a:lnTo>
                  <a:cubicBezTo>
                    <a:pt x="7855" y="7738"/>
                    <a:pt x="7414" y="7200"/>
                    <a:pt x="6873" y="7200"/>
                  </a:cubicBezTo>
                  <a:lnTo>
                    <a:pt x="4909" y="7200"/>
                  </a:lnTo>
                  <a:cubicBezTo>
                    <a:pt x="4367" y="7200"/>
                    <a:pt x="3927" y="7738"/>
                    <a:pt x="3927" y="8400"/>
                  </a:cubicBezTo>
                  <a:lnTo>
                    <a:pt x="3927" y="9600"/>
                  </a:lnTo>
                  <a:lnTo>
                    <a:pt x="982" y="9600"/>
                  </a:lnTo>
                  <a:lnTo>
                    <a:pt x="982" y="3601"/>
                  </a:lnTo>
                  <a:lnTo>
                    <a:pt x="20618" y="3601"/>
                  </a:lnTo>
                  <a:cubicBezTo>
                    <a:pt x="20618" y="3601"/>
                    <a:pt x="20618" y="9600"/>
                    <a:pt x="20618" y="9600"/>
                  </a:cubicBezTo>
                  <a:close/>
                  <a:moveTo>
                    <a:pt x="14727" y="8400"/>
                  </a:moveTo>
                  <a:lnTo>
                    <a:pt x="16691" y="8400"/>
                  </a:lnTo>
                  <a:lnTo>
                    <a:pt x="16691" y="12001"/>
                  </a:lnTo>
                  <a:lnTo>
                    <a:pt x="14727" y="12001"/>
                  </a:lnTo>
                  <a:cubicBezTo>
                    <a:pt x="14727" y="12001"/>
                    <a:pt x="14727" y="8400"/>
                    <a:pt x="14727" y="8400"/>
                  </a:cubicBezTo>
                  <a:close/>
                  <a:moveTo>
                    <a:pt x="4909" y="8400"/>
                  </a:moveTo>
                  <a:lnTo>
                    <a:pt x="6873" y="8400"/>
                  </a:lnTo>
                  <a:lnTo>
                    <a:pt x="6873" y="12001"/>
                  </a:lnTo>
                  <a:lnTo>
                    <a:pt x="4909" y="12001"/>
                  </a:lnTo>
                  <a:cubicBezTo>
                    <a:pt x="4909" y="12001"/>
                    <a:pt x="4909" y="8400"/>
                    <a:pt x="4909" y="8400"/>
                  </a:cubicBezTo>
                  <a:close/>
                  <a:moveTo>
                    <a:pt x="19636" y="20400"/>
                  </a:moveTo>
                  <a:lnTo>
                    <a:pt x="1964" y="20400"/>
                  </a:lnTo>
                  <a:lnTo>
                    <a:pt x="1964" y="10800"/>
                  </a:lnTo>
                  <a:lnTo>
                    <a:pt x="3927" y="10800"/>
                  </a:lnTo>
                  <a:lnTo>
                    <a:pt x="3927" y="12001"/>
                  </a:lnTo>
                  <a:cubicBezTo>
                    <a:pt x="3927" y="12662"/>
                    <a:pt x="4367" y="13200"/>
                    <a:pt x="4909" y="13200"/>
                  </a:cubicBezTo>
                  <a:lnTo>
                    <a:pt x="6873" y="13200"/>
                  </a:lnTo>
                  <a:cubicBezTo>
                    <a:pt x="7414" y="13200"/>
                    <a:pt x="7855" y="12662"/>
                    <a:pt x="7855" y="12001"/>
                  </a:cubicBezTo>
                  <a:lnTo>
                    <a:pt x="7855" y="10800"/>
                  </a:lnTo>
                  <a:lnTo>
                    <a:pt x="13745" y="10800"/>
                  </a:lnTo>
                  <a:lnTo>
                    <a:pt x="13745" y="12001"/>
                  </a:lnTo>
                  <a:cubicBezTo>
                    <a:pt x="13745" y="12662"/>
                    <a:pt x="14186" y="13200"/>
                    <a:pt x="14727" y="13200"/>
                  </a:cubicBezTo>
                  <a:lnTo>
                    <a:pt x="16691" y="13200"/>
                  </a:lnTo>
                  <a:cubicBezTo>
                    <a:pt x="17233" y="13200"/>
                    <a:pt x="17673" y="12662"/>
                    <a:pt x="17673" y="12001"/>
                  </a:cubicBezTo>
                  <a:lnTo>
                    <a:pt x="17673" y="10800"/>
                  </a:lnTo>
                  <a:lnTo>
                    <a:pt x="19636" y="10800"/>
                  </a:lnTo>
                  <a:cubicBezTo>
                    <a:pt x="19636" y="10800"/>
                    <a:pt x="19636" y="20400"/>
                    <a:pt x="19636" y="20400"/>
                  </a:cubicBezTo>
                  <a:close/>
                  <a:moveTo>
                    <a:pt x="8836" y="1200"/>
                  </a:moveTo>
                  <a:lnTo>
                    <a:pt x="12764" y="1200"/>
                  </a:lnTo>
                  <a:cubicBezTo>
                    <a:pt x="13305" y="1200"/>
                    <a:pt x="13745" y="1738"/>
                    <a:pt x="13745" y="2400"/>
                  </a:cubicBezTo>
                  <a:lnTo>
                    <a:pt x="7855" y="2400"/>
                  </a:lnTo>
                  <a:cubicBezTo>
                    <a:pt x="7855" y="1738"/>
                    <a:pt x="8295" y="1200"/>
                    <a:pt x="8836" y="1200"/>
                  </a:cubicBezTo>
                  <a:moveTo>
                    <a:pt x="20618" y="2400"/>
                  </a:moveTo>
                  <a:lnTo>
                    <a:pt x="14727" y="2400"/>
                  </a:lnTo>
                  <a:cubicBezTo>
                    <a:pt x="14727" y="1075"/>
                    <a:pt x="13848" y="0"/>
                    <a:pt x="12764" y="0"/>
                  </a:cubicBezTo>
                  <a:lnTo>
                    <a:pt x="8836" y="0"/>
                  </a:lnTo>
                  <a:cubicBezTo>
                    <a:pt x="7752" y="0"/>
                    <a:pt x="6873" y="1075"/>
                    <a:pt x="6873" y="2400"/>
                  </a:cubicBezTo>
                  <a:lnTo>
                    <a:pt x="982" y="2400"/>
                  </a:lnTo>
                  <a:cubicBezTo>
                    <a:pt x="440" y="2400"/>
                    <a:pt x="0" y="2938"/>
                    <a:pt x="0" y="3601"/>
                  </a:cubicBezTo>
                  <a:lnTo>
                    <a:pt x="0" y="9600"/>
                  </a:lnTo>
                  <a:cubicBezTo>
                    <a:pt x="0" y="10262"/>
                    <a:pt x="440" y="10800"/>
                    <a:pt x="982" y="10800"/>
                  </a:cubicBezTo>
                  <a:lnTo>
                    <a:pt x="982" y="20400"/>
                  </a:lnTo>
                  <a:cubicBezTo>
                    <a:pt x="982" y="21062"/>
                    <a:pt x="1422" y="21600"/>
                    <a:pt x="1964" y="21600"/>
                  </a:cubicBezTo>
                  <a:lnTo>
                    <a:pt x="19636" y="21600"/>
                  </a:lnTo>
                  <a:cubicBezTo>
                    <a:pt x="20178" y="21600"/>
                    <a:pt x="20618" y="21062"/>
                    <a:pt x="20618" y="20400"/>
                  </a:cubicBezTo>
                  <a:lnTo>
                    <a:pt x="20618" y="10800"/>
                  </a:lnTo>
                  <a:cubicBezTo>
                    <a:pt x="21160" y="10800"/>
                    <a:pt x="21600" y="10262"/>
                    <a:pt x="21600" y="9600"/>
                  </a:cubicBezTo>
                  <a:lnTo>
                    <a:pt x="21600" y="3601"/>
                  </a:lnTo>
                  <a:cubicBezTo>
                    <a:pt x="21600" y="2938"/>
                    <a:pt x="21160" y="2400"/>
                    <a:pt x="20618" y="2400"/>
                  </a:cubicBezTo>
                </a:path>
              </a:pathLst>
            </a:custGeom>
            <a:solidFill>
              <a:srgbClr val="FFFFFF"/>
            </a:solidFill>
            <a:ln>
              <a:noFill/>
            </a:ln>
          </p:spPr>
          <p:txBody>
            <a:bodyPr spcFirstLastPara="1" wrap="square" lIns="19025" tIns="19025" rIns="19025" bIns="19025" anchor="ctr" anchorCtr="0">
              <a:noAutofit/>
            </a:bodyPr>
            <a:lstStyle/>
            <a:p>
              <a:pPr marL="0" marR="0" lvl="0" indent="0" algn="ctr" defTabSz="914400" eaLnBrk="1" fontAlgn="auto" latinLnBrk="0" hangingPunct="1">
                <a:lnSpc>
                  <a:spcPct val="100000"/>
                </a:lnSpc>
                <a:spcBef>
                  <a:spcPts val="0"/>
                </a:spcBef>
                <a:spcAft>
                  <a:spcPts val="0"/>
                </a:spcAft>
                <a:buClr>
                  <a:srgbClr val="FFFFFF"/>
                </a:buClr>
                <a:buSzPts val="1400"/>
                <a:buFont typeface="Gill Sans"/>
                <a:buNone/>
                <a:defRPr/>
              </a:pPr>
              <a:endParaRPr kumimoji="0" sz="1400" b="0" i="0" u="none" strike="noStrike" kern="0" cap="none" spc="0" normalizeH="0" baseline="0" noProof="0">
                <a:ln>
                  <a:noFill/>
                </a:ln>
                <a:solidFill>
                  <a:srgbClr val="FFFFFF"/>
                </a:solidFill>
                <a:effectLst/>
                <a:uLnTx/>
                <a:uFillTx/>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sp>
          <p:nvSpPr>
            <p:cNvPr id="58" name="形状"/>
            <p:cNvSpPr/>
            <p:nvPr/>
          </p:nvSpPr>
          <p:spPr>
            <a:xfrm>
              <a:off x="5974103" y="5167353"/>
              <a:ext cx="319993" cy="261793"/>
            </a:xfrm>
            <a:custGeom>
              <a:avLst/>
              <a:gdLst/>
              <a:ahLst/>
              <a:cxnLst/>
              <a:rect l="l" t="t" r="r" b="b"/>
              <a:pathLst>
                <a:path w="21600" h="21600" extrusionOk="0">
                  <a:moveTo>
                    <a:pt x="16691" y="20400"/>
                  </a:moveTo>
                  <a:cubicBezTo>
                    <a:pt x="14522" y="20400"/>
                    <a:pt x="12764" y="18251"/>
                    <a:pt x="12764" y="15600"/>
                  </a:cubicBezTo>
                  <a:cubicBezTo>
                    <a:pt x="12764" y="12949"/>
                    <a:pt x="14522" y="10800"/>
                    <a:pt x="16691" y="10800"/>
                  </a:cubicBezTo>
                  <a:cubicBezTo>
                    <a:pt x="18860" y="10800"/>
                    <a:pt x="20618" y="12949"/>
                    <a:pt x="20618" y="15600"/>
                  </a:cubicBezTo>
                  <a:cubicBezTo>
                    <a:pt x="20618" y="18251"/>
                    <a:pt x="18860" y="20400"/>
                    <a:pt x="16691" y="20400"/>
                  </a:cubicBezTo>
                  <a:moveTo>
                    <a:pt x="12762" y="3393"/>
                  </a:moveTo>
                  <a:lnTo>
                    <a:pt x="12781" y="3388"/>
                  </a:lnTo>
                  <a:cubicBezTo>
                    <a:pt x="12870" y="2164"/>
                    <a:pt x="13702" y="1200"/>
                    <a:pt x="14727" y="1200"/>
                  </a:cubicBezTo>
                  <a:cubicBezTo>
                    <a:pt x="15521" y="1200"/>
                    <a:pt x="16202" y="1779"/>
                    <a:pt x="16511" y="2609"/>
                  </a:cubicBezTo>
                  <a:lnTo>
                    <a:pt x="16509" y="2609"/>
                  </a:lnTo>
                  <a:lnTo>
                    <a:pt x="19162" y="10421"/>
                  </a:lnTo>
                  <a:cubicBezTo>
                    <a:pt x="18436" y="9902"/>
                    <a:pt x="17593" y="9600"/>
                    <a:pt x="16691" y="9600"/>
                  </a:cubicBezTo>
                  <a:cubicBezTo>
                    <a:pt x="15082" y="9600"/>
                    <a:pt x="13658" y="10550"/>
                    <a:pt x="12763" y="12012"/>
                  </a:cubicBezTo>
                  <a:cubicBezTo>
                    <a:pt x="12763" y="12012"/>
                    <a:pt x="12762" y="3393"/>
                    <a:pt x="12762" y="3393"/>
                  </a:cubicBezTo>
                  <a:close/>
                  <a:moveTo>
                    <a:pt x="11782" y="13200"/>
                  </a:moveTo>
                  <a:lnTo>
                    <a:pt x="9818" y="13200"/>
                  </a:lnTo>
                  <a:lnTo>
                    <a:pt x="9818" y="4800"/>
                  </a:lnTo>
                  <a:lnTo>
                    <a:pt x="11782" y="4800"/>
                  </a:lnTo>
                  <a:cubicBezTo>
                    <a:pt x="11782" y="4800"/>
                    <a:pt x="11782" y="13200"/>
                    <a:pt x="11782" y="13200"/>
                  </a:cubicBezTo>
                  <a:close/>
                  <a:moveTo>
                    <a:pt x="11782" y="15600"/>
                  </a:moveTo>
                  <a:lnTo>
                    <a:pt x="9818" y="15600"/>
                  </a:lnTo>
                  <a:lnTo>
                    <a:pt x="9818" y="14400"/>
                  </a:lnTo>
                  <a:lnTo>
                    <a:pt x="11782" y="14400"/>
                  </a:lnTo>
                  <a:cubicBezTo>
                    <a:pt x="11782" y="14400"/>
                    <a:pt x="11782" y="15600"/>
                    <a:pt x="11782" y="15600"/>
                  </a:cubicBezTo>
                  <a:close/>
                  <a:moveTo>
                    <a:pt x="8837" y="12012"/>
                  </a:moveTo>
                  <a:cubicBezTo>
                    <a:pt x="7942" y="10550"/>
                    <a:pt x="6518" y="9600"/>
                    <a:pt x="4909" y="9600"/>
                  </a:cubicBezTo>
                  <a:cubicBezTo>
                    <a:pt x="4007" y="9600"/>
                    <a:pt x="3164" y="9902"/>
                    <a:pt x="2438" y="10421"/>
                  </a:cubicBezTo>
                  <a:lnTo>
                    <a:pt x="5091" y="2609"/>
                  </a:lnTo>
                  <a:lnTo>
                    <a:pt x="5089" y="2609"/>
                  </a:lnTo>
                  <a:cubicBezTo>
                    <a:pt x="5398" y="1779"/>
                    <a:pt x="6079" y="1200"/>
                    <a:pt x="6873" y="1200"/>
                  </a:cubicBezTo>
                  <a:cubicBezTo>
                    <a:pt x="7898" y="1200"/>
                    <a:pt x="8730" y="2164"/>
                    <a:pt x="8819" y="3388"/>
                  </a:cubicBezTo>
                  <a:lnTo>
                    <a:pt x="8838" y="3393"/>
                  </a:lnTo>
                  <a:cubicBezTo>
                    <a:pt x="8838" y="3393"/>
                    <a:pt x="8837" y="12012"/>
                    <a:pt x="8837" y="12012"/>
                  </a:cubicBezTo>
                  <a:close/>
                  <a:moveTo>
                    <a:pt x="4909" y="20400"/>
                  </a:moveTo>
                  <a:cubicBezTo>
                    <a:pt x="2740" y="20400"/>
                    <a:pt x="982" y="18251"/>
                    <a:pt x="982" y="15600"/>
                  </a:cubicBezTo>
                  <a:cubicBezTo>
                    <a:pt x="982" y="12949"/>
                    <a:pt x="2740" y="10800"/>
                    <a:pt x="4909" y="10800"/>
                  </a:cubicBezTo>
                  <a:cubicBezTo>
                    <a:pt x="7078" y="10800"/>
                    <a:pt x="8836" y="12949"/>
                    <a:pt x="8836" y="15600"/>
                  </a:cubicBezTo>
                  <a:cubicBezTo>
                    <a:pt x="8836" y="18251"/>
                    <a:pt x="7078" y="20400"/>
                    <a:pt x="4909" y="20400"/>
                  </a:cubicBezTo>
                  <a:moveTo>
                    <a:pt x="21102" y="12980"/>
                  </a:moveTo>
                  <a:lnTo>
                    <a:pt x="17504" y="2400"/>
                  </a:lnTo>
                  <a:lnTo>
                    <a:pt x="17493" y="2402"/>
                  </a:lnTo>
                  <a:cubicBezTo>
                    <a:pt x="17088" y="1006"/>
                    <a:pt x="16009" y="0"/>
                    <a:pt x="14727" y="0"/>
                  </a:cubicBezTo>
                  <a:cubicBezTo>
                    <a:pt x="13101" y="0"/>
                    <a:pt x="11782" y="1612"/>
                    <a:pt x="11782" y="3600"/>
                  </a:cubicBezTo>
                  <a:lnTo>
                    <a:pt x="9818" y="3600"/>
                  </a:lnTo>
                  <a:cubicBezTo>
                    <a:pt x="9818" y="1612"/>
                    <a:pt x="8499" y="0"/>
                    <a:pt x="6873" y="0"/>
                  </a:cubicBezTo>
                  <a:cubicBezTo>
                    <a:pt x="5592" y="0"/>
                    <a:pt x="4512" y="1006"/>
                    <a:pt x="4107" y="2402"/>
                  </a:cubicBezTo>
                  <a:lnTo>
                    <a:pt x="4096" y="2400"/>
                  </a:lnTo>
                  <a:lnTo>
                    <a:pt x="498" y="12980"/>
                  </a:lnTo>
                  <a:cubicBezTo>
                    <a:pt x="182" y="13772"/>
                    <a:pt x="0" y="14659"/>
                    <a:pt x="0" y="15600"/>
                  </a:cubicBezTo>
                  <a:cubicBezTo>
                    <a:pt x="0" y="18914"/>
                    <a:pt x="2198" y="21600"/>
                    <a:pt x="4909" y="21600"/>
                  </a:cubicBezTo>
                  <a:cubicBezTo>
                    <a:pt x="7284" y="21600"/>
                    <a:pt x="9265" y="19539"/>
                    <a:pt x="9719" y="16800"/>
                  </a:cubicBezTo>
                  <a:lnTo>
                    <a:pt x="11881" y="16800"/>
                  </a:lnTo>
                  <a:cubicBezTo>
                    <a:pt x="12335" y="19539"/>
                    <a:pt x="14316" y="21600"/>
                    <a:pt x="16691" y="21600"/>
                  </a:cubicBezTo>
                  <a:cubicBezTo>
                    <a:pt x="19402" y="21600"/>
                    <a:pt x="21600" y="18914"/>
                    <a:pt x="21600" y="15600"/>
                  </a:cubicBezTo>
                  <a:cubicBezTo>
                    <a:pt x="21600" y="14659"/>
                    <a:pt x="21418" y="13772"/>
                    <a:pt x="21102" y="12980"/>
                  </a:cubicBezTo>
                  <a:moveTo>
                    <a:pt x="16691" y="12000"/>
                  </a:moveTo>
                  <a:cubicBezTo>
                    <a:pt x="15064" y="12000"/>
                    <a:pt x="13745" y="13612"/>
                    <a:pt x="13745" y="15600"/>
                  </a:cubicBezTo>
                  <a:cubicBezTo>
                    <a:pt x="13745" y="15932"/>
                    <a:pt x="13965" y="16200"/>
                    <a:pt x="14236" y="16200"/>
                  </a:cubicBezTo>
                  <a:cubicBezTo>
                    <a:pt x="14508" y="16200"/>
                    <a:pt x="14727" y="15932"/>
                    <a:pt x="14727" y="15600"/>
                  </a:cubicBezTo>
                  <a:cubicBezTo>
                    <a:pt x="14727" y="14275"/>
                    <a:pt x="15606" y="13200"/>
                    <a:pt x="16691" y="13200"/>
                  </a:cubicBezTo>
                  <a:cubicBezTo>
                    <a:pt x="16962" y="13200"/>
                    <a:pt x="17182" y="12932"/>
                    <a:pt x="17182" y="12600"/>
                  </a:cubicBezTo>
                  <a:cubicBezTo>
                    <a:pt x="17182" y="12268"/>
                    <a:pt x="16962" y="12000"/>
                    <a:pt x="16691" y="12000"/>
                  </a:cubicBezTo>
                  <a:moveTo>
                    <a:pt x="4909" y="12000"/>
                  </a:moveTo>
                  <a:cubicBezTo>
                    <a:pt x="3282" y="12000"/>
                    <a:pt x="1964" y="13612"/>
                    <a:pt x="1964" y="15600"/>
                  </a:cubicBezTo>
                  <a:cubicBezTo>
                    <a:pt x="1964" y="15932"/>
                    <a:pt x="2183" y="16200"/>
                    <a:pt x="2455" y="16200"/>
                  </a:cubicBezTo>
                  <a:cubicBezTo>
                    <a:pt x="2726" y="16200"/>
                    <a:pt x="2945" y="15932"/>
                    <a:pt x="2945" y="15600"/>
                  </a:cubicBezTo>
                  <a:cubicBezTo>
                    <a:pt x="2945" y="14275"/>
                    <a:pt x="3825" y="13200"/>
                    <a:pt x="4909" y="13200"/>
                  </a:cubicBezTo>
                  <a:cubicBezTo>
                    <a:pt x="5180" y="13200"/>
                    <a:pt x="5400" y="12932"/>
                    <a:pt x="5400" y="12600"/>
                  </a:cubicBezTo>
                  <a:cubicBezTo>
                    <a:pt x="5400" y="12268"/>
                    <a:pt x="5180" y="12000"/>
                    <a:pt x="4909" y="12000"/>
                  </a:cubicBezTo>
                </a:path>
              </a:pathLst>
            </a:custGeom>
            <a:solidFill>
              <a:srgbClr val="FFFFFF"/>
            </a:solidFill>
            <a:ln>
              <a:noFill/>
            </a:ln>
          </p:spPr>
          <p:txBody>
            <a:bodyPr spcFirstLastPara="1" wrap="square" lIns="19025" tIns="19025" rIns="19025" bIns="19025" anchor="ctr" anchorCtr="0">
              <a:noAutofit/>
            </a:bodyPr>
            <a:lstStyle/>
            <a:p>
              <a:pPr marL="0" marR="0" lvl="0" indent="0" algn="ctr" defTabSz="914400" eaLnBrk="1" fontAlgn="auto" latinLnBrk="0" hangingPunct="1">
                <a:lnSpc>
                  <a:spcPct val="100000"/>
                </a:lnSpc>
                <a:spcBef>
                  <a:spcPts val="0"/>
                </a:spcBef>
                <a:spcAft>
                  <a:spcPts val="0"/>
                </a:spcAft>
                <a:buClr>
                  <a:srgbClr val="FFFFFF"/>
                </a:buClr>
                <a:buSzPts val="1400"/>
                <a:buFont typeface="Gill Sans"/>
                <a:buNone/>
                <a:defRPr/>
              </a:pPr>
              <a:endParaRPr kumimoji="0" sz="1400" b="0" i="0" u="none" strike="noStrike" kern="0" cap="none" spc="0" normalizeH="0" baseline="0" noProof="0">
                <a:ln>
                  <a:noFill/>
                </a:ln>
                <a:solidFill>
                  <a:srgbClr val="FFFFFF"/>
                </a:solidFill>
                <a:effectLst/>
                <a:uLnTx/>
                <a:uFillTx/>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sp>
          <p:nvSpPr>
            <p:cNvPr id="59" name="形状"/>
            <p:cNvSpPr/>
            <p:nvPr/>
          </p:nvSpPr>
          <p:spPr>
            <a:xfrm>
              <a:off x="6825165" y="4798959"/>
              <a:ext cx="319794" cy="319984"/>
            </a:xfrm>
            <a:custGeom>
              <a:avLst/>
              <a:gdLst/>
              <a:ahLst/>
              <a:cxnLst/>
              <a:rect l="l" t="t" r="r" b="b"/>
              <a:pathLst>
                <a:path w="21086" h="21600" extrusionOk="0">
                  <a:moveTo>
                    <a:pt x="11502" y="10309"/>
                  </a:moveTo>
                  <a:cubicBezTo>
                    <a:pt x="11767" y="10309"/>
                    <a:pt x="11981" y="10090"/>
                    <a:pt x="11981" y="9818"/>
                  </a:cubicBezTo>
                  <a:cubicBezTo>
                    <a:pt x="11981" y="9547"/>
                    <a:pt x="11767" y="9327"/>
                    <a:pt x="11502" y="9327"/>
                  </a:cubicBezTo>
                  <a:cubicBezTo>
                    <a:pt x="11237" y="9327"/>
                    <a:pt x="11022" y="9547"/>
                    <a:pt x="11022" y="9818"/>
                  </a:cubicBezTo>
                  <a:cubicBezTo>
                    <a:pt x="11022" y="10090"/>
                    <a:pt x="11237" y="10309"/>
                    <a:pt x="11502" y="10309"/>
                  </a:cubicBezTo>
                  <a:moveTo>
                    <a:pt x="15818" y="4909"/>
                  </a:moveTo>
                  <a:cubicBezTo>
                    <a:pt x="16083" y="4909"/>
                    <a:pt x="16297" y="5129"/>
                    <a:pt x="16297" y="5400"/>
                  </a:cubicBezTo>
                  <a:cubicBezTo>
                    <a:pt x="16297" y="5672"/>
                    <a:pt x="16083" y="5891"/>
                    <a:pt x="15818" y="5891"/>
                  </a:cubicBezTo>
                  <a:cubicBezTo>
                    <a:pt x="15553" y="5891"/>
                    <a:pt x="15338" y="5672"/>
                    <a:pt x="15338" y="5400"/>
                  </a:cubicBezTo>
                  <a:cubicBezTo>
                    <a:pt x="15338" y="5129"/>
                    <a:pt x="15553" y="4909"/>
                    <a:pt x="15818" y="4909"/>
                  </a:cubicBezTo>
                  <a:moveTo>
                    <a:pt x="15818" y="6873"/>
                  </a:moveTo>
                  <a:cubicBezTo>
                    <a:pt x="16612" y="6873"/>
                    <a:pt x="17256" y="6213"/>
                    <a:pt x="17256" y="5400"/>
                  </a:cubicBezTo>
                  <a:cubicBezTo>
                    <a:pt x="17256" y="4587"/>
                    <a:pt x="16612" y="3928"/>
                    <a:pt x="15818" y="3928"/>
                  </a:cubicBezTo>
                  <a:cubicBezTo>
                    <a:pt x="15023" y="3928"/>
                    <a:pt x="14379" y="4587"/>
                    <a:pt x="14379" y="5400"/>
                  </a:cubicBezTo>
                  <a:cubicBezTo>
                    <a:pt x="14379" y="6213"/>
                    <a:pt x="15023" y="6873"/>
                    <a:pt x="15818" y="6873"/>
                  </a:cubicBezTo>
                  <a:moveTo>
                    <a:pt x="12941" y="11782"/>
                  </a:moveTo>
                  <a:cubicBezTo>
                    <a:pt x="13206" y="11782"/>
                    <a:pt x="13420" y="11562"/>
                    <a:pt x="13420" y="11291"/>
                  </a:cubicBezTo>
                  <a:cubicBezTo>
                    <a:pt x="13420" y="11020"/>
                    <a:pt x="13206" y="10800"/>
                    <a:pt x="12941" y="10800"/>
                  </a:cubicBezTo>
                  <a:cubicBezTo>
                    <a:pt x="12675" y="10800"/>
                    <a:pt x="12461" y="11020"/>
                    <a:pt x="12461" y="11291"/>
                  </a:cubicBezTo>
                  <a:cubicBezTo>
                    <a:pt x="12461" y="11562"/>
                    <a:pt x="12675" y="11782"/>
                    <a:pt x="12941" y="11782"/>
                  </a:cubicBezTo>
                  <a:moveTo>
                    <a:pt x="10063" y="7855"/>
                  </a:moveTo>
                  <a:cubicBezTo>
                    <a:pt x="9798" y="7855"/>
                    <a:pt x="9584" y="8074"/>
                    <a:pt x="9584" y="8346"/>
                  </a:cubicBezTo>
                  <a:cubicBezTo>
                    <a:pt x="9584" y="8617"/>
                    <a:pt x="9798" y="8836"/>
                    <a:pt x="10063" y="8836"/>
                  </a:cubicBezTo>
                  <a:cubicBezTo>
                    <a:pt x="10328" y="8836"/>
                    <a:pt x="10543" y="8617"/>
                    <a:pt x="10543" y="8346"/>
                  </a:cubicBezTo>
                  <a:cubicBezTo>
                    <a:pt x="10543" y="8074"/>
                    <a:pt x="10328" y="7855"/>
                    <a:pt x="10063" y="7855"/>
                  </a:cubicBezTo>
                  <a:moveTo>
                    <a:pt x="1718" y="19842"/>
                  </a:moveTo>
                  <a:lnTo>
                    <a:pt x="3451" y="15392"/>
                  </a:lnTo>
                  <a:cubicBezTo>
                    <a:pt x="3684" y="15834"/>
                    <a:pt x="3973" y="16253"/>
                    <a:pt x="4312" y="16642"/>
                  </a:cubicBezTo>
                  <a:cubicBezTo>
                    <a:pt x="4824" y="17230"/>
                    <a:pt x="5418" y="17711"/>
                    <a:pt x="6061" y="18068"/>
                  </a:cubicBezTo>
                  <a:cubicBezTo>
                    <a:pt x="6061" y="18068"/>
                    <a:pt x="1718" y="19842"/>
                    <a:pt x="1718" y="19842"/>
                  </a:cubicBezTo>
                  <a:close/>
                  <a:moveTo>
                    <a:pt x="3717" y="12060"/>
                  </a:moveTo>
                  <a:lnTo>
                    <a:pt x="0" y="21600"/>
                  </a:lnTo>
                  <a:lnTo>
                    <a:pt x="9319" y="17795"/>
                  </a:lnTo>
                  <a:cubicBezTo>
                    <a:pt x="9153" y="17815"/>
                    <a:pt x="8987" y="17824"/>
                    <a:pt x="8822" y="17824"/>
                  </a:cubicBezTo>
                  <a:cubicBezTo>
                    <a:pt x="5971" y="17824"/>
                    <a:pt x="3389" y="15002"/>
                    <a:pt x="3717" y="12060"/>
                  </a:cubicBezTo>
                  <a:moveTo>
                    <a:pt x="16115" y="10657"/>
                  </a:moveTo>
                  <a:cubicBezTo>
                    <a:pt x="15925" y="10851"/>
                    <a:pt x="15627" y="11171"/>
                    <a:pt x="15280" y="11542"/>
                  </a:cubicBezTo>
                  <a:cubicBezTo>
                    <a:pt x="14662" y="12204"/>
                    <a:pt x="13712" y="13221"/>
                    <a:pt x="13147" y="13753"/>
                  </a:cubicBezTo>
                  <a:lnTo>
                    <a:pt x="7665" y="8141"/>
                  </a:lnTo>
                  <a:cubicBezTo>
                    <a:pt x="8185" y="7563"/>
                    <a:pt x="9179" y="6590"/>
                    <a:pt x="9825" y="5958"/>
                  </a:cubicBezTo>
                  <a:cubicBezTo>
                    <a:pt x="10188" y="5603"/>
                    <a:pt x="10500" y="5298"/>
                    <a:pt x="10690" y="5103"/>
                  </a:cubicBezTo>
                  <a:cubicBezTo>
                    <a:pt x="13284" y="2447"/>
                    <a:pt x="18271" y="993"/>
                    <a:pt x="20136" y="982"/>
                  </a:cubicBezTo>
                  <a:cubicBezTo>
                    <a:pt x="20132" y="2572"/>
                    <a:pt x="18824" y="7884"/>
                    <a:pt x="16115" y="10657"/>
                  </a:cubicBezTo>
                  <a:moveTo>
                    <a:pt x="12477" y="14563"/>
                  </a:moveTo>
                  <a:cubicBezTo>
                    <a:pt x="12127" y="15873"/>
                    <a:pt x="11665" y="17072"/>
                    <a:pt x="11154" y="18035"/>
                  </a:cubicBezTo>
                  <a:cubicBezTo>
                    <a:pt x="10943" y="17454"/>
                    <a:pt x="10642" y="16798"/>
                    <a:pt x="10214" y="16110"/>
                  </a:cubicBezTo>
                  <a:cubicBezTo>
                    <a:pt x="10035" y="15823"/>
                    <a:pt x="9728" y="15656"/>
                    <a:pt x="9405" y="15656"/>
                  </a:cubicBezTo>
                  <a:cubicBezTo>
                    <a:pt x="9329" y="15656"/>
                    <a:pt x="9252" y="15665"/>
                    <a:pt x="9176" y="15684"/>
                  </a:cubicBezTo>
                  <a:cubicBezTo>
                    <a:pt x="8990" y="15731"/>
                    <a:pt x="8799" y="15755"/>
                    <a:pt x="8610" y="15755"/>
                  </a:cubicBezTo>
                  <a:cubicBezTo>
                    <a:pt x="7905" y="15755"/>
                    <a:pt x="7217" y="15432"/>
                    <a:pt x="6621" y="14822"/>
                  </a:cubicBezTo>
                  <a:cubicBezTo>
                    <a:pt x="5861" y="14044"/>
                    <a:pt x="5561" y="13114"/>
                    <a:pt x="5779" y="12206"/>
                  </a:cubicBezTo>
                  <a:cubicBezTo>
                    <a:pt x="5877" y="11797"/>
                    <a:pt x="5709" y="11370"/>
                    <a:pt x="5363" y="11144"/>
                  </a:cubicBezTo>
                  <a:cubicBezTo>
                    <a:pt x="4690" y="10706"/>
                    <a:pt x="4050" y="10398"/>
                    <a:pt x="3482" y="10183"/>
                  </a:cubicBezTo>
                  <a:cubicBezTo>
                    <a:pt x="4423" y="9658"/>
                    <a:pt x="5594" y="9186"/>
                    <a:pt x="6874" y="8827"/>
                  </a:cubicBezTo>
                  <a:cubicBezTo>
                    <a:pt x="6900" y="8820"/>
                    <a:pt x="6921" y="8803"/>
                    <a:pt x="6946" y="8793"/>
                  </a:cubicBezTo>
                  <a:lnTo>
                    <a:pt x="12510" y="14490"/>
                  </a:lnTo>
                  <a:cubicBezTo>
                    <a:pt x="12501" y="14515"/>
                    <a:pt x="12484" y="14536"/>
                    <a:pt x="12477" y="14563"/>
                  </a:cubicBezTo>
                  <a:moveTo>
                    <a:pt x="20922" y="167"/>
                  </a:moveTo>
                  <a:cubicBezTo>
                    <a:pt x="20813" y="55"/>
                    <a:pt x="20545" y="0"/>
                    <a:pt x="20157" y="0"/>
                  </a:cubicBezTo>
                  <a:cubicBezTo>
                    <a:pt x="18131" y="0"/>
                    <a:pt x="12842" y="1511"/>
                    <a:pt x="10012" y="4409"/>
                  </a:cubicBezTo>
                  <a:cubicBezTo>
                    <a:pt x="9345" y="5092"/>
                    <a:pt x="7134" y="7175"/>
                    <a:pt x="6621" y="7880"/>
                  </a:cubicBezTo>
                  <a:cubicBezTo>
                    <a:pt x="4961" y="8346"/>
                    <a:pt x="2544" y="9277"/>
                    <a:pt x="1196" y="10657"/>
                  </a:cubicBezTo>
                  <a:cubicBezTo>
                    <a:pt x="1196" y="10657"/>
                    <a:pt x="2841" y="10663"/>
                    <a:pt x="4848" y="11972"/>
                  </a:cubicBezTo>
                  <a:cubicBezTo>
                    <a:pt x="4556" y="13190"/>
                    <a:pt x="4926" y="14475"/>
                    <a:pt x="5943" y="15516"/>
                  </a:cubicBezTo>
                  <a:cubicBezTo>
                    <a:pt x="6735" y="16327"/>
                    <a:pt x="7672" y="16737"/>
                    <a:pt x="8610" y="16737"/>
                  </a:cubicBezTo>
                  <a:cubicBezTo>
                    <a:pt x="8876" y="16737"/>
                    <a:pt x="9142" y="16704"/>
                    <a:pt x="9405" y="16637"/>
                  </a:cubicBezTo>
                  <a:cubicBezTo>
                    <a:pt x="10683" y="18692"/>
                    <a:pt x="10690" y="20376"/>
                    <a:pt x="10690" y="20376"/>
                  </a:cubicBezTo>
                  <a:cubicBezTo>
                    <a:pt x="12038" y="18996"/>
                    <a:pt x="12948" y="16521"/>
                    <a:pt x="13402" y="14822"/>
                  </a:cubicBezTo>
                  <a:cubicBezTo>
                    <a:pt x="14091" y="14297"/>
                    <a:pt x="16126" y="12034"/>
                    <a:pt x="16793" y="11351"/>
                  </a:cubicBezTo>
                  <a:cubicBezTo>
                    <a:pt x="20164" y="7900"/>
                    <a:pt x="21600" y="861"/>
                    <a:pt x="20922" y="167"/>
                  </a:cubicBezTo>
                </a:path>
              </a:pathLst>
            </a:custGeom>
            <a:solidFill>
              <a:srgbClr val="FFFFFF"/>
            </a:solidFill>
            <a:ln>
              <a:noFill/>
            </a:ln>
          </p:spPr>
          <p:txBody>
            <a:bodyPr spcFirstLastPara="1" wrap="square" lIns="19025" tIns="19025" rIns="19025" bIns="19025" anchor="ctr" anchorCtr="0">
              <a:noAutofit/>
            </a:bodyPr>
            <a:lstStyle/>
            <a:p>
              <a:pPr marL="0" marR="0" lvl="0" indent="0" algn="ctr" defTabSz="914400" eaLnBrk="1" fontAlgn="auto" latinLnBrk="0" hangingPunct="1">
                <a:lnSpc>
                  <a:spcPct val="100000"/>
                </a:lnSpc>
                <a:spcBef>
                  <a:spcPts val="0"/>
                </a:spcBef>
                <a:spcAft>
                  <a:spcPts val="0"/>
                </a:spcAft>
                <a:buClr>
                  <a:srgbClr val="FFFFFF"/>
                </a:buClr>
                <a:buSzPts val="1400"/>
                <a:buFont typeface="Gill Sans"/>
                <a:buNone/>
                <a:defRPr/>
              </a:pPr>
              <a:endParaRPr kumimoji="0" sz="1400" b="0" i="0" u="none" strike="noStrike" kern="0" cap="none" spc="0" normalizeH="0" baseline="0" noProof="0">
                <a:ln>
                  <a:noFill/>
                </a:ln>
                <a:solidFill>
                  <a:srgbClr val="FFFFFF"/>
                </a:solidFill>
                <a:effectLst/>
                <a:uLnTx/>
                <a:uFillTx/>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grpSp>
      <p:grpSp>
        <p:nvGrpSpPr>
          <p:cNvPr id="60" name="组合 59"/>
          <p:cNvGrpSpPr/>
          <p:nvPr/>
        </p:nvGrpSpPr>
        <p:grpSpPr>
          <a:xfrm>
            <a:off x="8147778" y="2101044"/>
            <a:ext cx="2723015" cy="1010230"/>
            <a:chOff x="3171943" y="1774739"/>
            <a:chExt cx="2723015" cy="1010230"/>
          </a:xfrm>
        </p:grpSpPr>
        <p:sp>
          <p:nvSpPr>
            <p:cNvPr id="61" name="文本框 60"/>
            <p:cNvSpPr txBox="1"/>
            <p:nvPr/>
          </p:nvSpPr>
          <p:spPr>
            <a:xfrm>
              <a:off x="3171943" y="1774739"/>
              <a:ext cx="2552996" cy="400110"/>
            </a:xfrm>
            <a:prstGeom prst="rect">
              <a:avLst/>
            </a:prstGeom>
            <a:noFill/>
          </p:spPr>
          <p:txBody>
            <a:bodyPr wrap="square" rtlCol="0">
              <a:spAutoFit/>
            </a:bodyPr>
            <a:lstStyle>
              <a:defPPr>
                <a:defRPr lang="zh-CN"/>
              </a:defPPr>
              <a:lvl1pPr>
                <a:defRPr sz="3600">
                  <a:solidFill>
                    <a:schemeClr val="tx1">
                      <a:lumMod val="85000"/>
                      <a:lumOff val="15000"/>
                    </a:schemeClr>
                  </a:solidFill>
                  <a:latin typeface="+mj-ea"/>
                  <a:ea typeface="+mj-ea"/>
                </a:defRPr>
              </a:lvl1pPr>
            </a:lstStyle>
            <a:p>
              <a:pPr lvl="0"/>
              <a:r>
                <a:rPr lang="zh-CN" altLang="en-US" sz="2000" dirty="0">
                  <a:gradFill>
                    <a:gsLst>
                      <a:gs pos="0">
                        <a:srgbClr val="00B0F0"/>
                      </a:gs>
                      <a:gs pos="100000">
                        <a:srgbClr val="1C46F2"/>
                      </a:gs>
                    </a:gsLst>
                    <a:lin ang="5400000" scaled="1"/>
                  </a:gradFill>
                  <a:latin typeface="思源宋体 CN Heavy" panose="02020900000000000000" charset="-122"/>
                  <a:ea typeface="思源宋体 CN Heavy" panose="02020900000000000000" charset="-122"/>
                  <a:cs typeface="阿里巴巴普惠体 R" panose="00020600040101010101" charset="-122"/>
                </a:rPr>
                <a:t>标题文字添加</a:t>
              </a:r>
            </a:p>
          </p:txBody>
        </p:sp>
        <p:sp>
          <p:nvSpPr>
            <p:cNvPr id="62" name="文本框 61"/>
            <p:cNvSpPr txBox="1"/>
            <p:nvPr/>
          </p:nvSpPr>
          <p:spPr>
            <a:xfrm>
              <a:off x="3177793" y="2167364"/>
              <a:ext cx="2717165" cy="617605"/>
            </a:xfrm>
            <a:prstGeom prst="rect">
              <a:avLst/>
            </a:prstGeom>
            <a:noFill/>
          </p:spPr>
          <p:txBody>
            <a:bodyPr wrap="square" rtlCol="0">
              <a:spAutoFit/>
            </a:bodyPr>
            <a:lstStyle>
              <a:defPPr>
                <a:defRPr lang="zh-CN"/>
              </a:defPPr>
              <a:lvl1pPr>
                <a:defRPr sz="3600">
                  <a:solidFill>
                    <a:schemeClr val="tx1">
                      <a:lumMod val="85000"/>
                      <a:lumOff val="15000"/>
                    </a:schemeClr>
                  </a:solidFill>
                  <a:latin typeface="+mj-ea"/>
                  <a:ea typeface="+mj-ea"/>
                </a:defRPr>
              </a:lvl1pPr>
            </a:lstStyle>
            <a:p>
              <a:pPr>
                <a:lnSpc>
                  <a:spcPct val="150000"/>
                </a:lnSpc>
              </a:pPr>
              <a:r>
                <a:rPr lang="zh-CN" altLang="en-US" sz="1200" dirty="0">
                  <a:solidFill>
                    <a:prstClr val="black">
                      <a:lumMod val="75000"/>
                      <a:lumOff val="25000"/>
                    </a:prstClr>
                  </a:solidFill>
                  <a:latin typeface="思源黑体 CN Light" panose="020B0300000000000000" pitchFamily="34" charset="-122"/>
                  <a:ea typeface="思源黑体 CN Light" panose="020B0300000000000000" pitchFamily="34" charset="-122"/>
                  <a:cs typeface="阿里巴巴普惠体 R" panose="00020600040101010101" charset="-122"/>
                </a:rPr>
                <a:t>单击此处键入文本单击此处键入文本单击此处键入文本单击此处键入文本</a:t>
              </a:r>
              <a:endParaRPr lang="en-US" altLang="zh-CN" sz="1200" dirty="0">
                <a:solidFill>
                  <a:prstClr val="black">
                    <a:lumMod val="75000"/>
                    <a:lumOff val="25000"/>
                  </a:prstClr>
                </a:solidFill>
                <a:latin typeface="思源黑体 CN Light" panose="020B0300000000000000" pitchFamily="34" charset="-122"/>
                <a:ea typeface="思源黑体 CN Light" panose="020B0300000000000000" pitchFamily="34" charset="-122"/>
                <a:cs typeface="阿里巴巴普惠体 R" panose="00020600040101010101" charset="-122"/>
              </a:endParaRPr>
            </a:p>
          </p:txBody>
        </p:sp>
      </p:grpSp>
      <p:grpSp>
        <p:nvGrpSpPr>
          <p:cNvPr id="63" name="组合 62"/>
          <p:cNvGrpSpPr/>
          <p:nvPr/>
        </p:nvGrpSpPr>
        <p:grpSpPr>
          <a:xfrm>
            <a:off x="8147778" y="4462873"/>
            <a:ext cx="2723015" cy="1010230"/>
            <a:chOff x="3171943" y="1774739"/>
            <a:chExt cx="2723015" cy="1010230"/>
          </a:xfrm>
        </p:grpSpPr>
        <p:sp>
          <p:nvSpPr>
            <p:cNvPr id="64" name="文本框 63"/>
            <p:cNvSpPr txBox="1"/>
            <p:nvPr/>
          </p:nvSpPr>
          <p:spPr>
            <a:xfrm>
              <a:off x="3171943" y="1774739"/>
              <a:ext cx="2552996" cy="400110"/>
            </a:xfrm>
            <a:prstGeom prst="rect">
              <a:avLst/>
            </a:prstGeom>
            <a:noFill/>
          </p:spPr>
          <p:txBody>
            <a:bodyPr wrap="square" rtlCol="0">
              <a:spAutoFit/>
            </a:bodyPr>
            <a:lstStyle>
              <a:defPPr>
                <a:defRPr lang="zh-CN"/>
              </a:defPPr>
              <a:lvl1pPr>
                <a:defRPr sz="3600">
                  <a:solidFill>
                    <a:schemeClr val="tx1">
                      <a:lumMod val="85000"/>
                      <a:lumOff val="15000"/>
                    </a:schemeClr>
                  </a:solidFill>
                  <a:latin typeface="+mj-ea"/>
                  <a:ea typeface="+mj-ea"/>
                </a:defRPr>
              </a:lvl1pPr>
            </a:lstStyle>
            <a:p>
              <a:pPr lvl="0"/>
              <a:r>
                <a:rPr lang="zh-CN" altLang="en-US" sz="2000" dirty="0">
                  <a:solidFill>
                    <a:schemeClr val="tx1">
                      <a:lumMod val="75000"/>
                      <a:lumOff val="25000"/>
                    </a:schemeClr>
                  </a:solidFill>
                  <a:latin typeface="思源宋体 CN Heavy" panose="02020900000000000000" charset="-122"/>
                  <a:ea typeface="思源宋体 CN Heavy" panose="02020900000000000000" charset="-122"/>
                  <a:cs typeface="阿里巴巴普惠体 R" panose="00020600040101010101" charset="-122"/>
                </a:rPr>
                <a:t>标题文字添加</a:t>
              </a:r>
            </a:p>
          </p:txBody>
        </p:sp>
        <p:sp>
          <p:nvSpPr>
            <p:cNvPr id="65" name="文本框 64"/>
            <p:cNvSpPr txBox="1"/>
            <p:nvPr/>
          </p:nvSpPr>
          <p:spPr>
            <a:xfrm>
              <a:off x="3177793" y="2167364"/>
              <a:ext cx="2717165" cy="617605"/>
            </a:xfrm>
            <a:prstGeom prst="rect">
              <a:avLst/>
            </a:prstGeom>
            <a:noFill/>
          </p:spPr>
          <p:txBody>
            <a:bodyPr wrap="square" rtlCol="0">
              <a:spAutoFit/>
            </a:bodyPr>
            <a:lstStyle>
              <a:defPPr>
                <a:defRPr lang="zh-CN"/>
              </a:defPPr>
              <a:lvl1pPr>
                <a:defRPr sz="3600">
                  <a:solidFill>
                    <a:schemeClr val="tx1">
                      <a:lumMod val="85000"/>
                      <a:lumOff val="15000"/>
                    </a:schemeClr>
                  </a:solidFill>
                  <a:latin typeface="+mj-ea"/>
                  <a:ea typeface="+mj-ea"/>
                </a:defRPr>
              </a:lvl1pPr>
            </a:lstStyle>
            <a:p>
              <a:pPr>
                <a:lnSpc>
                  <a:spcPct val="150000"/>
                </a:lnSpc>
              </a:pPr>
              <a:r>
                <a:rPr lang="zh-CN" altLang="en-US" sz="1200" dirty="0">
                  <a:solidFill>
                    <a:prstClr val="black">
                      <a:lumMod val="75000"/>
                      <a:lumOff val="25000"/>
                    </a:prstClr>
                  </a:solidFill>
                  <a:latin typeface="思源黑体 CN Light" panose="020B0300000000000000" pitchFamily="34" charset="-122"/>
                  <a:ea typeface="思源黑体 CN Light" panose="020B0300000000000000" pitchFamily="34" charset="-122"/>
                  <a:cs typeface="阿里巴巴普惠体 R" panose="00020600040101010101" charset="-122"/>
                </a:rPr>
                <a:t>单击此处键入文本单击此处键入文本单击此处键入文本单击此处键入文本</a:t>
              </a:r>
              <a:endParaRPr lang="en-US" altLang="zh-CN" sz="1200" dirty="0">
                <a:solidFill>
                  <a:prstClr val="black">
                    <a:lumMod val="75000"/>
                    <a:lumOff val="25000"/>
                  </a:prstClr>
                </a:solidFill>
                <a:latin typeface="思源黑体 CN Light" panose="020B0300000000000000" pitchFamily="34" charset="-122"/>
                <a:ea typeface="思源黑体 CN Light" panose="020B0300000000000000" pitchFamily="34" charset="-122"/>
                <a:cs typeface="阿里巴巴普惠体 R" panose="00020600040101010101" charset="-122"/>
              </a:endParaRPr>
            </a:p>
          </p:txBody>
        </p:sp>
      </p:grpSp>
      <p:grpSp>
        <p:nvGrpSpPr>
          <p:cNvPr id="66" name="组合 65"/>
          <p:cNvGrpSpPr/>
          <p:nvPr/>
        </p:nvGrpSpPr>
        <p:grpSpPr>
          <a:xfrm flipH="1">
            <a:off x="1506379" y="2101044"/>
            <a:ext cx="2723015" cy="1010230"/>
            <a:chOff x="3171943" y="1774739"/>
            <a:chExt cx="2723015" cy="1010230"/>
          </a:xfrm>
        </p:grpSpPr>
        <p:sp>
          <p:nvSpPr>
            <p:cNvPr id="67" name="文本框 66"/>
            <p:cNvSpPr txBox="1"/>
            <p:nvPr/>
          </p:nvSpPr>
          <p:spPr>
            <a:xfrm>
              <a:off x="3171943" y="1774739"/>
              <a:ext cx="2552996" cy="400110"/>
            </a:xfrm>
            <a:prstGeom prst="rect">
              <a:avLst/>
            </a:prstGeom>
            <a:noFill/>
          </p:spPr>
          <p:txBody>
            <a:bodyPr wrap="square" rtlCol="0">
              <a:spAutoFit/>
            </a:bodyPr>
            <a:lstStyle>
              <a:defPPr>
                <a:defRPr lang="zh-CN"/>
              </a:defPPr>
              <a:lvl1pPr>
                <a:defRPr sz="3600">
                  <a:solidFill>
                    <a:schemeClr val="tx1">
                      <a:lumMod val="85000"/>
                      <a:lumOff val="15000"/>
                    </a:schemeClr>
                  </a:solidFill>
                  <a:latin typeface="+mj-ea"/>
                  <a:ea typeface="+mj-ea"/>
                </a:defRPr>
              </a:lvl1pPr>
            </a:lstStyle>
            <a:p>
              <a:pPr lvl="0" algn="r"/>
              <a:r>
                <a:rPr lang="zh-CN" altLang="en-US" sz="2000" dirty="0">
                  <a:gradFill>
                    <a:gsLst>
                      <a:gs pos="0">
                        <a:srgbClr val="00B0F0"/>
                      </a:gs>
                      <a:gs pos="100000">
                        <a:srgbClr val="1C46F2"/>
                      </a:gs>
                    </a:gsLst>
                    <a:lin ang="5400000" scaled="1"/>
                  </a:gradFill>
                  <a:latin typeface="思源宋体 CN Heavy" panose="02020900000000000000" charset="-122"/>
                  <a:ea typeface="思源宋体 CN Heavy" panose="02020900000000000000" charset="-122"/>
                  <a:cs typeface="阿里巴巴普惠体 R" panose="00020600040101010101" charset="-122"/>
                </a:rPr>
                <a:t>标题文字添加</a:t>
              </a:r>
            </a:p>
          </p:txBody>
        </p:sp>
        <p:sp>
          <p:nvSpPr>
            <p:cNvPr id="68" name="文本框 67"/>
            <p:cNvSpPr txBox="1"/>
            <p:nvPr/>
          </p:nvSpPr>
          <p:spPr>
            <a:xfrm>
              <a:off x="3177793" y="2167364"/>
              <a:ext cx="2717165" cy="617605"/>
            </a:xfrm>
            <a:prstGeom prst="rect">
              <a:avLst/>
            </a:prstGeom>
            <a:noFill/>
          </p:spPr>
          <p:txBody>
            <a:bodyPr wrap="square" rtlCol="0">
              <a:spAutoFit/>
            </a:bodyPr>
            <a:lstStyle>
              <a:defPPr>
                <a:defRPr lang="zh-CN"/>
              </a:defPPr>
              <a:lvl1pPr>
                <a:defRPr sz="3600">
                  <a:solidFill>
                    <a:schemeClr val="tx1">
                      <a:lumMod val="85000"/>
                      <a:lumOff val="15000"/>
                    </a:schemeClr>
                  </a:solidFill>
                  <a:latin typeface="+mj-ea"/>
                  <a:ea typeface="+mj-ea"/>
                </a:defRPr>
              </a:lvl1pPr>
            </a:lstStyle>
            <a:p>
              <a:pPr algn="r">
                <a:lnSpc>
                  <a:spcPct val="150000"/>
                </a:lnSpc>
              </a:pPr>
              <a:r>
                <a:rPr lang="zh-CN" altLang="en-US" sz="1200" dirty="0">
                  <a:solidFill>
                    <a:prstClr val="black">
                      <a:lumMod val="75000"/>
                      <a:lumOff val="25000"/>
                    </a:prstClr>
                  </a:solidFill>
                  <a:latin typeface="思源黑体 CN Light" panose="020B0300000000000000" pitchFamily="34" charset="-122"/>
                  <a:ea typeface="思源黑体 CN Light" panose="020B0300000000000000" pitchFamily="34" charset="-122"/>
                  <a:cs typeface="阿里巴巴普惠体 R" panose="00020600040101010101" charset="-122"/>
                </a:rPr>
                <a:t>单击此处键入文本单击此处键入文本单击此处键入文本单击此处键入文本</a:t>
              </a:r>
              <a:endParaRPr lang="en-US" altLang="zh-CN" sz="1200" dirty="0">
                <a:solidFill>
                  <a:prstClr val="black">
                    <a:lumMod val="75000"/>
                    <a:lumOff val="25000"/>
                  </a:prstClr>
                </a:solidFill>
                <a:latin typeface="思源黑体 CN Light" panose="020B0300000000000000" pitchFamily="34" charset="-122"/>
                <a:ea typeface="思源黑体 CN Light" panose="020B0300000000000000" pitchFamily="34" charset="-122"/>
                <a:cs typeface="阿里巴巴普惠体 R" panose="00020600040101010101" charset="-122"/>
              </a:endParaRPr>
            </a:p>
          </p:txBody>
        </p:sp>
      </p:grpSp>
      <p:grpSp>
        <p:nvGrpSpPr>
          <p:cNvPr id="69" name="组合 68"/>
          <p:cNvGrpSpPr/>
          <p:nvPr/>
        </p:nvGrpSpPr>
        <p:grpSpPr>
          <a:xfrm flipH="1">
            <a:off x="1506379" y="4462873"/>
            <a:ext cx="2723015" cy="1010230"/>
            <a:chOff x="3171943" y="1774739"/>
            <a:chExt cx="2723015" cy="1010230"/>
          </a:xfrm>
        </p:grpSpPr>
        <p:sp>
          <p:nvSpPr>
            <p:cNvPr id="70" name="文本框 69"/>
            <p:cNvSpPr txBox="1"/>
            <p:nvPr/>
          </p:nvSpPr>
          <p:spPr>
            <a:xfrm>
              <a:off x="3171943" y="1774739"/>
              <a:ext cx="2552996" cy="400110"/>
            </a:xfrm>
            <a:prstGeom prst="rect">
              <a:avLst/>
            </a:prstGeom>
            <a:noFill/>
          </p:spPr>
          <p:txBody>
            <a:bodyPr wrap="square" rtlCol="0">
              <a:spAutoFit/>
            </a:bodyPr>
            <a:lstStyle>
              <a:defPPr>
                <a:defRPr lang="zh-CN"/>
              </a:defPPr>
              <a:lvl1pPr>
                <a:defRPr sz="3600">
                  <a:solidFill>
                    <a:schemeClr val="tx1">
                      <a:lumMod val="85000"/>
                      <a:lumOff val="15000"/>
                    </a:schemeClr>
                  </a:solidFill>
                  <a:latin typeface="+mj-ea"/>
                  <a:ea typeface="+mj-ea"/>
                </a:defRPr>
              </a:lvl1pPr>
            </a:lstStyle>
            <a:p>
              <a:pPr lvl="0" algn="r"/>
              <a:r>
                <a:rPr lang="zh-CN" altLang="en-US" sz="2000" dirty="0">
                  <a:solidFill>
                    <a:schemeClr val="tx1">
                      <a:lumMod val="75000"/>
                      <a:lumOff val="25000"/>
                    </a:schemeClr>
                  </a:solidFill>
                  <a:latin typeface="思源宋体 CN Heavy" panose="02020900000000000000" charset="-122"/>
                  <a:ea typeface="思源宋体 CN Heavy" panose="02020900000000000000" charset="-122"/>
                  <a:cs typeface="阿里巴巴普惠体 R" panose="00020600040101010101" charset="-122"/>
                </a:rPr>
                <a:t>标题文字添加</a:t>
              </a:r>
            </a:p>
          </p:txBody>
        </p:sp>
        <p:sp>
          <p:nvSpPr>
            <p:cNvPr id="71" name="文本框 70"/>
            <p:cNvSpPr txBox="1"/>
            <p:nvPr/>
          </p:nvSpPr>
          <p:spPr>
            <a:xfrm>
              <a:off x="3177793" y="2167364"/>
              <a:ext cx="2717165" cy="617605"/>
            </a:xfrm>
            <a:prstGeom prst="rect">
              <a:avLst/>
            </a:prstGeom>
            <a:noFill/>
          </p:spPr>
          <p:txBody>
            <a:bodyPr wrap="square" rtlCol="0">
              <a:spAutoFit/>
            </a:bodyPr>
            <a:lstStyle>
              <a:defPPr>
                <a:defRPr lang="zh-CN"/>
              </a:defPPr>
              <a:lvl1pPr>
                <a:defRPr sz="3600">
                  <a:solidFill>
                    <a:schemeClr val="tx1">
                      <a:lumMod val="85000"/>
                      <a:lumOff val="15000"/>
                    </a:schemeClr>
                  </a:solidFill>
                  <a:latin typeface="+mj-ea"/>
                  <a:ea typeface="+mj-ea"/>
                </a:defRPr>
              </a:lvl1pPr>
            </a:lstStyle>
            <a:p>
              <a:pPr algn="r">
                <a:lnSpc>
                  <a:spcPct val="150000"/>
                </a:lnSpc>
              </a:pPr>
              <a:r>
                <a:rPr lang="zh-CN" altLang="en-US" sz="1200" dirty="0">
                  <a:solidFill>
                    <a:prstClr val="black">
                      <a:lumMod val="75000"/>
                      <a:lumOff val="25000"/>
                    </a:prstClr>
                  </a:solidFill>
                  <a:latin typeface="思源黑体 CN Light" panose="020B0300000000000000" pitchFamily="34" charset="-122"/>
                  <a:ea typeface="思源黑体 CN Light" panose="020B0300000000000000" pitchFamily="34" charset="-122"/>
                  <a:cs typeface="阿里巴巴普惠体 R" panose="00020600040101010101" charset="-122"/>
                </a:rPr>
                <a:t>单击此处键入文本单击此处键入文本单击此处键入文本单击此处键入文本</a:t>
              </a:r>
              <a:endParaRPr lang="en-US" altLang="zh-CN" sz="1200" dirty="0">
                <a:solidFill>
                  <a:prstClr val="black">
                    <a:lumMod val="75000"/>
                    <a:lumOff val="25000"/>
                  </a:prstClr>
                </a:solidFill>
                <a:latin typeface="思源黑体 CN Light" panose="020B0300000000000000" pitchFamily="34" charset="-122"/>
                <a:ea typeface="思源黑体 CN Light" panose="020B0300000000000000" pitchFamily="34" charset="-122"/>
                <a:cs typeface="阿里巴巴普惠体 R" panose="00020600040101010101" charset="-122"/>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anim calcmode="lin" valueType="num">
                                      <p:cBhvr>
                                        <p:cTn id="14" dur="500" fill="hold"/>
                                        <p:tgtEl>
                                          <p:spTgt spid="21"/>
                                        </p:tgtEl>
                                        <p:attrNameLst>
                                          <p:attrName>ppt_x</p:attrName>
                                        </p:attrNameLst>
                                      </p:cBhvr>
                                      <p:tavLst>
                                        <p:tav tm="0">
                                          <p:val>
                                            <p:strVal val="#ppt_x"/>
                                          </p:val>
                                        </p:tav>
                                        <p:tav tm="100000">
                                          <p:val>
                                            <p:strVal val="#ppt_x"/>
                                          </p:val>
                                        </p:tav>
                                      </p:tavLst>
                                    </p:anim>
                                    <p:anim calcmode="lin" valueType="num">
                                      <p:cBhvr>
                                        <p:cTn id="15" dur="500" fill="hold"/>
                                        <p:tgtEl>
                                          <p:spTgt spid="21"/>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anim calcmode="lin" valueType="num">
                                      <p:cBhvr>
                                        <p:cTn id="20" dur="500" fill="hold"/>
                                        <p:tgtEl>
                                          <p:spTgt spid="22"/>
                                        </p:tgtEl>
                                        <p:attrNameLst>
                                          <p:attrName>ppt_x</p:attrName>
                                        </p:attrNameLst>
                                      </p:cBhvr>
                                      <p:tavLst>
                                        <p:tav tm="0">
                                          <p:val>
                                            <p:strVal val="#ppt_x"/>
                                          </p:val>
                                        </p:tav>
                                        <p:tav tm="100000">
                                          <p:val>
                                            <p:strVal val="#ppt_x"/>
                                          </p:val>
                                        </p:tav>
                                      </p:tavLst>
                                    </p:anim>
                                    <p:anim calcmode="lin" valueType="num">
                                      <p:cBhvr>
                                        <p:cTn id="21" dur="500" fill="hold"/>
                                        <p:tgtEl>
                                          <p:spTgt spid="22"/>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anim calcmode="lin" valueType="num">
                                      <p:cBhvr>
                                        <p:cTn id="26" dur="500" fill="hold"/>
                                        <p:tgtEl>
                                          <p:spTgt spid="23"/>
                                        </p:tgtEl>
                                        <p:attrNameLst>
                                          <p:attrName>ppt_x</p:attrName>
                                        </p:attrNameLst>
                                      </p:cBhvr>
                                      <p:tavLst>
                                        <p:tav tm="0">
                                          <p:val>
                                            <p:strVal val="#ppt_x"/>
                                          </p:val>
                                        </p:tav>
                                        <p:tav tm="100000">
                                          <p:val>
                                            <p:strVal val="#ppt_x"/>
                                          </p:val>
                                        </p:tav>
                                      </p:tavLst>
                                    </p:anim>
                                    <p:anim calcmode="lin" valueType="num">
                                      <p:cBhvr>
                                        <p:cTn id="27" dur="500" fill="hold"/>
                                        <p:tgtEl>
                                          <p:spTgt spid="23"/>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66"/>
                                        </p:tgtEl>
                                        <p:attrNameLst>
                                          <p:attrName>style.visibility</p:attrName>
                                        </p:attrNameLst>
                                      </p:cBhvr>
                                      <p:to>
                                        <p:strVal val="visible"/>
                                      </p:to>
                                    </p:set>
                                    <p:animEffect transition="in" filter="fade">
                                      <p:cBhvr>
                                        <p:cTn id="31" dur="500"/>
                                        <p:tgtEl>
                                          <p:spTgt spid="66"/>
                                        </p:tgtEl>
                                      </p:cBhvr>
                                    </p:animEffect>
                                    <p:anim calcmode="lin" valueType="num">
                                      <p:cBhvr>
                                        <p:cTn id="32" dur="500" fill="hold"/>
                                        <p:tgtEl>
                                          <p:spTgt spid="66"/>
                                        </p:tgtEl>
                                        <p:attrNameLst>
                                          <p:attrName>ppt_x</p:attrName>
                                        </p:attrNameLst>
                                      </p:cBhvr>
                                      <p:tavLst>
                                        <p:tav tm="0">
                                          <p:val>
                                            <p:strVal val="#ppt_x"/>
                                          </p:val>
                                        </p:tav>
                                        <p:tav tm="100000">
                                          <p:val>
                                            <p:strVal val="#ppt_x"/>
                                          </p:val>
                                        </p:tav>
                                      </p:tavLst>
                                    </p:anim>
                                    <p:anim calcmode="lin" valueType="num">
                                      <p:cBhvr>
                                        <p:cTn id="33" dur="500" fill="hold"/>
                                        <p:tgtEl>
                                          <p:spTgt spid="66"/>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fade">
                                      <p:cBhvr>
                                        <p:cTn id="37" dur="500"/>
                                        <p:tgtEl>
                                          <p:spTgt spid="60"/>
                                        </p:tgtEl>
                                      </p:cBhvr>
                                    </p:animEffect>
                                    <p:anim calcmode="lin" valueType="num">
                                      <p:cBhvr>
                                        <p:cTn id="38" dur="500" fill="hold"/>
                                        <p:tgtEl>
                                          <p:spTgt spid="60"/>
                                        </p:tgtEl>
                                        <p:attrNameLst>
                                          <p:attrName>ppt_x</p:attrName>
                                        </p:attrNameLst>
                                      </p:cBhvr>
                                      <p:tavLst>
                                        <p:tav tm="0">
                                          <p:val>
                                            <p:strVal val="#ppt_x"/>
                                          </p:val>
                                        </p:tav>
                                        <p:tav tm="100000">
                                          <p:val>
                                            <p:strVal val="#ppt_x"/>
                                          </p:val>
                                        </p:tav>
                                      </p:tavLst>
                                    </p:anim>
                                    <p:anim calcmode="lin" valueType="num">
                                      <p:cBhvr>
                                        <p:cTn id="39" dur="500" fill="hold"/>
                                        <p:tgtEl>
                                          <p:spTgt spid="60"/>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500"/>
                                        <p:tgtEl>
                                          <p:spTgt spid="69"/>
                                        </p:tgtEl>
                                      </p:cBhvr>
                                    </p:animEffect>
                                    <p:anim calcmode="lin" valueType="num">
                                      <p:cBhvr>
                                        <p:cTn id="44" dur="500" fill="hold"/>
                                        <p:tgtEl>
                                          <p:spTgt spid="69"/>
                                        </p:tgtEl>
                                        <p:attrNameLst>
                                          <p:attrName>ppt_x</p:attrName>
                                        </p:attrNameLst>
                                      </p:cBhvr>
                                      <p:tavLst>
                                        <p:tav tm="0">
                                          <p:val>
                                            <p:strVal val="#ppt_x"/>
                                          </p:val>
                                        </p:tav>
                                        <p:tav tm="100000">
                                          <p:val>
                                            <p:strVal val="#ppt_x"/>
                                          </p:val>
                                        </p:tav>
                                      </p:tavLst>
                                    </p:anim>
                                    <p:anim calcmode="lin" valueType="num">
                                      <p:cBhvr>
                                        <p:cTn id="45" dur="5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fade">
                                      <p:cBhvr>
                                        <p:cTn id="49" dur="500"/>
                                        <p:tgtEl>
                                          <p:spTgt spid="63"/>
                                        </p:tgtEl>
                                      </p:cBhvr>
                                    </p:animEffect>
                                    <p:anim calcmode="lin" valueType="num">
                                      <p:cBhvr>
                                        <p:cTn id="50" dur="500" fill="hold"/>
                                        <p:tgtEl>
                                          <p:spTgt spid="63"/>
                                        </p:tgtEl>
                                        <p:attrNameLst>
                                          <p:attrName>ppt_x</p:attrName>
                                        </p:attrNameLst>
                                      </p:cBhvr>
                                      <p:tavLst>
                                        <p:tav tm="0">
                                          <p:val>
                                            <p:strVal val="#ppt_x"/>
                                          </p:val>
                                        </p:tav>
                                        <p:tav tm="100000">
                                          <p:val>
                                            <p:strVal val="#ppt_x"/>
                                          </p:val>
                                        </p:tav>
                                      </p:tavLst>
                                    </p:anim>
                                    <p:anim calcmode="lin" valueType="num">
                                      <p:cBhvr>
                                        <p:cTn id="51" dur="5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黑体 CN Bold" panose="020B0800000000000000" pitchFamily="34" charset="-122"/>
                <a:ea typeface="思源黑体 CN Bold" panose="020B0800000000000000" pitchFamily="34" charset="-122"/>
                <a:cs typeface="阿里巴巴普惠体 R" panose="00020600040101010101" charset="-122"/>
              </a:rPr>
              <a:t>BY YUSHEN</a:t>
            </a:r>
            <a:endParaRPr lang="zh-CN" altLang="en-US" dirty="0">
              <a:noFill/>
              <a:latin typeface="思源黑体 CN Bold" panose="020B0800000000000000" pitchFamily="34" charset="-122"/>
              <a:ea typeface="思源黑体 CN Bold" panose="020B0800000000000000" pitchFamily="34" charset="-122"/>
              <a:cs typeface="阿里巴巴普惠体 R" panose="00020600040101010101" charset="-122"/>
            </a:endParaRPr>
          </a:p>
        </p:txBody>
      </p:sp>
      <p:grpSp>
        <p:nvGrpSpPr>
          <p:cNvPr id="3" name="组合 2"/>
          <p:cNvGrpSpPr/>
          <p:nvPr/>
        </p:nvGrpSpPr>
        <p:grpSpPr>
          <a:xfrm>
            <a:off x="676687" y="296451"/>
            <a:ext cx="2102698" cy="510363"/>
            <a:chOff x="1418708" y="2428249"/>
            <a:chExt cx="2102698" cy="510363"/>
          </a:xfrm>
        </p:grpSpPr>
        <p:grpSp>
          <p:nvGrpSpPr>
            <p:cNvPr id="5" name="组合 4"/>
            <p:cNvGrpSpPr/>
            <p:nvPr/>
          </p:nvGrpSpPr>
          <p:grpSpPr>
            <a:xfrm>
              <a:off x="1418708" y="2428249"/>
              <a:ext cx="626224" cy="498272"/>
              <a:chOff x="1389000" y="2212189"/>
              <a:chExt cx="710914" cy="565659"/>
            </a:xfrm>
          </p:grpSpPr>
          <p:sp>
            <p:nvSpPr>
              <p:cNvPr id="9" name="椭圆 8"/>
              <p:cNvSpPr/>
              <p:nvPr/>
            </p:nvSpPr>
            <p:spPr>
              <a:xfrm>
                <a:off x="1461632" y="2212189"/>
                <a:ext cx="565659" cy="565659"/>
              </a:xfrm>
              <a:prstGeom prst="ellipse">
                <a:avLst/>
              </a:prstGeom>
              <a:gradFill>
                <a:gsLst>
                  <a:gs pos="0">
                    <a:srgbClr val="00B0F0"/>
                  </a:gs>
                  <a:gs pos="100000">
                    <a:srgbClr val="1C46F2"/>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100" dirty="0">
                  <a:solidFill>
                    <a:sysClr val="windowText" lastClr="000000"/>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10" name="文本框 9"/>
              <p:cNvSpPr txBox="1"/>
              <p:nvPr/>
            </p:nvSpPr>
            <p:spPr>
              <a:xfrm>
                <a:off x="1389000" y="2285690"/>
                <a:ext cx="710914" cy="41928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胡晓波男神体" panose="02010600030101010101" pitchFamily="2" charset="-122"/>
                    <a:ea typeface="胡晓波男神体" panose="02010600030101010101" pitchFamily="2" charset="-122"/>
                    <a:cs typeface="胡晓波男神体" panose="02010600030101010101" pitchFamily="2" charset="-122"/>
                  </a:rPr>
                  <a:t>04</a:t>
                </a:r>
                <a:endParaRPr kumimoji="0" lang="zh-CN" altLang="en-US"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胡晓波男神体" panose="02010600030101010101" pitchFamily="2" charset="-122"/>
                  <a:ea typeface="胡晓波男神体" panose="02010600030101010101" pitchFamily="2" charset="-122"/>
                  <a:cs typeface="胡晓波男神体" panose="02010600030101010101" pitchFamily="2" charset="-122"/>
                </a:endParaRPr>
              </a:p>
            </p:txBody>
          </p:sp>
        </p:grpSp>
        <p:grpSp>
          <p:nvGrpSpPr>
            <p:cNvPr id="6" name="组合 5"/>
            <p:cNvGrpSpPr/>
            <p:nvPr/>
          </p:nvGrpSpPr>
          <p:grpSpPr>
            <a:xfrm>
              <a:off x="2093896" y="2428269"/>
              <a:ext cx="1427510" cy="510343"/>
              <a:chOff x="2017137" y="2220335"/>
              <a:chExt cx="1620567" cy="579362"/>
            </a:xfrm>
          </p:grpSpPr>
          <p:sp>
            <p:nvSpPr>
              <p:cNvPr id="7" name="文本框 6"/>
              <p:cNvSpPr txBox="1"/>
              <p:nvPr/>
            </p:nvSpPr>
            <p:spPr>
              <a:xfrm>
                <a:off x="2017137" y="2220335"/>
                <a:ext cx="1369286" cy="419281"/>
              </a:xfrm>
              <a:prstGeom prst="rect">
                <a:avLst/>
              </a:prstGeom>
              <a:noFill/>
            </p:spPr>
            <p:txBody>
              <a:bodyPr wrap="square" rtlCol="0">
                <a:spAutoFit/>
              </a:bodyPr>
              <a:lstStyle/>
              <a:p>
                <a:pPr lvl="0" algn="dist">
                  <a:defRPr/>
                </a:pPr>
                <a:r>
                  <a:rPr lang="zh-CN" altLang="en-US" kern="0" dirty="0">
                    <a:solidFill>
                      <a:sysClr val="windowText" lastClr="000000"/>
                    </a:solidFill>
                    <a:latin typeface="阿里巴巴普惠体 R" panose="00020600040101010101" charset="-122"/>
                    <a:ea typeface="阿里巴巴普惠体 R" panose="00020600040101010101" charset="-122"/>
                    <a:cs typeface="阿里巴巴普惠体 R" panose="00020600040101010101" charset="-122"/>
                  </a:rPr>
                  <a:t>心得感悟</a:t>
                </a:r>
              </a:p>
            </p:txBody>
          </p:sp>
          <p:sp>
            <p:nvSpPr>
              <p:cNvPr id="8" name="文本框 7"/>
              <p:cNvSpPr txBox="1"/>
              <p:nvPr/>
            </p:nvSpPr>
            <p:spPr>
              <a:xfrm>
                <a:off x="2036089" y="2555116"/>
                <a:ext cx="1601615" cy="244581"/>
              </a:xfrm>
              <a:prstGeom prst="rect">
                <a:avLst/>
              </a:prstGeom>
              <a:noFill/>
            </p:spPr>
            <p:txBody>
              <a:bodyPr wrap="square" rtlCol="0">
                <a:spAutoFit/>
              </a:bodyPr>
              <a:lstStyle/>
              <a:p>
                <a:pPr lvl="0" algn="dist"/>
                <a:r>
                  <a:rPr lang="en-US" altLang="zh-CN" sz="800" kern="0" spc="-300" dirty="0">
                    <a:solidFill>
                      <a:sysClr val="windowText" lastClr="000000"/>
                    </a:solidFill>
                    <a:latin typeface="思源黑体 CN Light" panose="020B0300000000000000" pitchFamily="34" charset="-122"/>
                    <a:ea typeface="思源黑体 CN Light" panose="020B0300000000000000" pitchFamily="34" charset="-122"/>
                    <a:cs typeface="阿里巴巴普惠体 R" panose="00020600040101010101" charset="-122"/>
                  </a:rPr>
                  <a:t>FEELINGS</a:t>
                </a:r>
              </a:p>
            </p:txBody>
          </p:sp>
        </p:grpSp>
      </p:grpSp>
      <p:grpSp>
        <p:nvGrpSpPr>
          <p:cNvPr id="12" name="组合 11"/>
          <p:cNvGrpSpPr/>
          <p:nvPr/>
        </p:nvGrpSpPr>
        <p:grpSpPr>
          <a:xfrm>
            <a:off x="324516" y="0"/>
            <a:ext cx="145806" cy="6858000"/>
            <a:chOff x="161191" y="0"/>
            <a:chExt cx="145806" cy="6858000"/>
          </a:xfrm>
        </p:grpSpPr>
        <p:pic>
          <p:nvPicPr>
            <p:cNvPr id="13" name="图片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61191" y="0"/>
              <a:ext cx="145806" cy="2975769"/>
            </a:xfrm>
            <a:prstGeom prst="rect">
              <a:avLst/>
            </a:prstGeom>
          </p:spPr>
        </p:pic>
        <p:pic>
          <p:nvPicPr>
            <p:cNvPr id="14" name="图片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61191" y="2949658"/>
              <a:ext cx="145806" cy="2975769"/>
            </a:xfrm>
            <a:prstGeom prst="rect">
              <a:avLst/>
            </a:prstGeom>
          </p:spPr>
        </p:pic>
        <p:pic>
          <p:nvPicPr>
            <p:cNvPr id="15" name="图片 14"/>
            <p:cNvPicPr>
              <a:picLocks noChangeAspect="1"/>
            </p:cNvPicPr>
            <p:nvPr/>
          </p:nvPicPr>
          <p:blipFill rotWithShape="1">
            <a:blip r:embed="rId2" cstate="print">
              <a:extLst>
                <a:ext uri="{28A0092B-C50C-407E-A947-70E740481C1C}">
                  <a14:useLocalDpi xmlns:a14="http://schemas.microsoft.com/office/drawing/2010/main" val="0"/>
                </a:ext>
              </a:extLst>
            </a:blip>
            <a:srcRect b="67717"/>
            <a:stretch>
              <a:fillRect/>
            </a:stretch>
          </p:blipFill>
          <p:spPr>
            <a:xfrm flipH="1">
              <a:off x="161191" y="5897332"/>
              <a:ext cx="145806" cy="960668"/>
            </a:xfrm>
            <a:prstGeom prst="rect">
              <a:avLst/>
            </a:prstGeom>
          </p:spPr>
        </p:pic>
      </p:grpSp>
      <p:grpSp>
        <p:nvGrpSpPr>
          <p:cNvPr id="17" name="组合 16"/>
          <p:cNvGrpSpPr/>
          <p:nvPr/>
        </p:nvGrpSpPr>
        <p:grpSpPr>
          <a:xfrm flipH="1">
            <a:off x="11721679" y="0"/>
            <a:ext cx="145806" cy="6858000"/>
            <a:chOff x="161191" y="0"/>
            <a:chExt cx="145806" cy="6858000"/>
          </a:xfrm>
        </p:grpSpPr>
        <p:pic>
          <p:nvPicPr>
            <p:cNvPr id="18" name="图片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61191" y="0"/>
              <a:ext cx="145806" cy="2975769"/>
            </a:xfrm>
            <a:prstGeom prst="rect">
              <a:avLst/>
            </a:prstGeom>
          </p:spPr>
        </p:pic>
        <p:pic>
          <p:nvPicPr>
            <p:cNvPr id="19" name="图片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61191" y="2949658"/>
              <a:ext cx="145806" cy="2975769"/>
            </a:xfrm>
            <a:prstGeom prst="rect">
              <a:avLst/>
            </a:prstGeom>
          </p:spPr>
        </p:pic>
        <p:pic>
          <p:nvPicPr>
            <p:cNvPr id="20" name="图片 19"/>
            <p:cNvPicPr>
              <a:picLocks noChangeAspect="1"/>
            </p:cNvPicPr>
            <p:nvPr/>
          </p:nvPicPr>
          <p:blipFill rotWithShape="1">
            <a:blip r:embed="rId2" cstate="print">
              <a:extLst>
                <a:ext uri="{28A0092B-C50C-407E-A947-70E740481C1C}">
                  <a14:useLocalDpi xmlns:a14="http://schemas.microsoft.com/office/drawing/2010/main" val="0"/>
                </a:ext>
              </a:extLst>
            </a:blip>
            <a:srcRect b="67717"/>
            <a:stretch>
              <a:fillRect/>
            </a:stretch>
          </p:blipFill>
          <p:spPr>
            <a:xfrm flipH="1">
              <a:off x="161191" y="5897332"/>
              <a:ext cx="145806" cy="960668"/>
            </a:xfrm>
            <a:prstGeom prst="rect">
              <a:avLst/>
            </a:prstGeom>
          </p:spPr>
        </p:pic>
      </p:grpSp>
      <p:sp>
        <p:nvSpPr>
          <p:cNvPr id="21" name="平行四边形 20"/>
          <p:cNvSpPr/>
          <p:nvPr/>
        </p:nvSpPr>
        <p:spPr>
          <a:xfrm>
            <a:off x="-406537" y="0"/>
            <a:ext cx="626583" cy="6858000"/>
          </a:xfrm>
          <a:prstGeom prst="parallelogram">
            <a:avLst>
              <a:gd name="adj" fmla="val 0"/>
            </a:avLst>
          </a:prstGeom>
          <a:gradFill flip="none" rotWithShape="0">
            <a:gsLst>
              <a:gs pos="0">
                <a:srgbClr val="00B0F0"/>
              </a:gs>
              <a:gs pos="100000">
                <a:srgbClr val="1C46F2"/>
              </a:gs>
            </a:gsLst>
            <a:lin ang="5400000" scaled="1"/>
            <a:tileRect/>
          </a:gra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22" name="平行四边形 21"/>
          <p:cNvSpPr/>
          <p:nvPr/>
        </p:nvSpPr>
        <p:spPr>
          <a:xfrm>
            <a:off x="12001869" y="0"/>
            <a:ext cx="626583" cy="6858000"/>
          </a:xfrm>
          <a:prstGeom prst="parallelogram">
            <a:avLst>
              <a:gd name="adj" fmla="val 0"/>
            </a:avLst>
          </a:prstGeom>
          <a:gradFill flip="none" rotWithShape="0">
            <a:gsLst>
              <a:gs pos="0">
                <a:srgbClr val="00B0F0"/>
              </a:gs>
              <a:gs pos="100000">
                <a:srgbClr val="1C46F2"/>
              </a:gs>
            </a:gsLst>
            <a:lin ang="5400000" scaled="1"/>
            <a:tileRect/>
          </a:gra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阿里巴巴普惠体 R" panose="00020600040101010101" charset="-122"/>
              <a:ea typeface="阿里巴巴普惠体 R" panose="00020600040101010101" charset="-122"/>
              <a:cs typeface="阿里巴巴普惠体 R" panose="00020600040101010101" charset="-122"/>
            </a:endParaRPr>
          </a:p>
        </p:txBody>
      </p:sp>
      <p:grpSp>
        <p:nvGrpSpPr>
          <p:cNvPr id="23" name="组合 22"/>
          <p:cNvGrpSpPr/>
          <p:nvPr/>
        </p:nvGrpSpPr>
        <p:grpSpPr>
          <a:xfrm>
            <a:off x="7704991" y="4469821"/>
            <a:ext cx="2723015" cy="1010230"/>
            <a:chOff x="3171943" y="1774739"/>
            <a:chExt cx="2723015" cy="1010230"/>
          </a:xfrm>
        </p:grpSpPr>
        <p:sp>
          <p:nvSpPr>
            <p:cNvPr id="24" name="文本框 23"/>
            <p:cNvSpPr txBox="1"/>
            <p:nvPr/>
          </p:nvSpPr>
          <p:spPr>
            <a:xfrm>
              <a:off x="3171943" y="1774739"/>
              <a:ext cx="2552996" cy="400110"/>
            </a:xfrm>
            <a:prstGeom prst="rect">
              <a:avLst/>
            </a:prstGeom>
            <a:noFill/>
          </p:spPr>
          <p:txBody>
            <a:bodyPr wrap="square" rtlCol="0">
              <a:spAutoFit/>
            </a:bodyPr>
            <a:lstStyle>
              <a:defPPr>
                <a:defRPr lang="zh-CN"/>
              </a:defPPr>
              <a:lvl1pPr>
                <a:defRPr sz="3600">
                  <a:solidFill>
                    <a:schemeClr val="tx1">
                      <a:lumMod val="85000"/>
                      <a:lumOff val="15000"/>
                    </a:schemeClr>
                  </a:solidFill>
                  <a:latin typeface="+mj-ea"/>
                  <a:ea typeface="+mj-ea"/>
                </a:defRPr>
              </a:lvl1pPr>
            </a:lstStyle>
            <a:p>
              <a:pPr lvl="0"/>
              <a:r>
                <a:rPr lang="zh-CN" altLang="en-US" sz="2000" dirty="0">
                  <a:gradFill>
                    <a:gsLst>
                      <a:gs pos="0">
                        <a:srgbClr val="00B0F0"/>
                      </a:gs>
                      <a:gs pos="100000">
                        <a:srgbClr val="1C46F2"/>
                      </a:gs>
                    </a:gsLst>
                    <a:lin ang="5400000" scaled="1"/>
                  </a:gradFill>
                  <a:latin typeface="思源宋体 CN Heavy" panose="02020900000000000000" charset="-122"/>
                  <a:ea typeface="思源宋体 CN Heavy" panose="02020900000000000000" charset="-122"/>
                  <a:cs typeface="阿里巴巴普惠体 R" panose="00020600040101010101" charset="-122"/>
                </a:rPr>
                <a:t>标题文字添加</a:t>
              </a:r>
            </a:p>
          </p:txBody>
        </p:sp>
        <p:sp>
          <p:nvSpPr>
            <p:cNvPr id="25" name="文本框 24"/>
            <p:cNvSpPr txBox="1"/>
            <p:nvPr/>
          </p:nvSpPr>
          <p:spPr>
            <a:xfrm>
              <a:off x="3177793" y="2167364"/>
              <a:ext cx="2717165" cy="617605"/>
            </a:xfrm>
            <a:prstGeom prst="rect">
              <a:avLst/>
            </a:prstGeom>
            <a:noFill/>
          </p:spPr>
          <p:txBody>
            <a:bodyPr wrap="square" rtlCol="0">
              <a:spAutoFit/>
            </a:bodyPr>
            <a:lstStyle>
              <a:defPPr>
                <a:defRPr lang="zh-CN"/>
              </a:defPPr>
              <a:lvl1pPr>
                <a:defRPr sz="3600">
                  <a:solidFill>
                    <a:schemeClr val="tx1">
                      <a:lumMod val="85000"/>
                      <a:lumOff val="15000"/>
                    </a:schemeClr>
                  </a:solidFill>
                  <a:latin typeface="+mj-ea"/>
                  <a:ea typeface="+mj-ea"/>
                </a:defRPr>
              </a:lvl1pPr>
            </a:lstStyle>
            <a:p>
              <a:pPr>
                <a:lnSpc>
                  <a:spcPct val="150000"/>
                </a:lnSpc>
              </a:pPr>
              <a:r>
                <a:rPr lang="zh-CN" altLang="en-US" sz="1200" dirty="0">
                  <a:solidFill>
                    <a:prstClr val="black">
                      <a:lumMod val="75000"/>
                      <a:lumOff val="25000"/>
                    </a:prstClr>
                  </a:solidFill>
                  <a:latin typeface="思源黑体 CN Light" panose="020B0300000000000000" pitchFamily="34" charset="-122"/>
                  <a:ea typeface="思源黑体 CN Light" panose="020B0300000000000000" pitchFamily="34" charset="-122"/>
                  <a:cs typeface="阿里巴巴普惠体 R" panose="00020600040101010101" charset="-122"/>
                </a:rPr>
                <a:t>单击此处键入文本单击此处键入文本单击此处键入文本单击此处键入文本</a:t>
              </a:r>
              <a:endParaRPr lang="en-US" altLang="zh-CN" sz="1200" dirty="0">
                <a:solidFill>
                  <a:prstClr val="black">
                    <a:lumMod val="75000"/>
                    <a:lumOff val="25000"/>
                  </a:prstClr>
                </a:solidFill>
                <a:latin typeface="思源黑体 CN Light" panose="020B0300000000000000" pitchFamily="34" charset="-122"/>
                <a:ea typeface="思源黑体 CN Light" panose="020B0300000000000000" pitchFamily="34" charset="-122"/>
                <a:cs typeface="阿里巴巴普惠体 R" panose="00020600040101010101" charset="-122"/>
              </a:endParaRPr>
            </a:p>
          </p:txBody>
        </p:sp>
      </p:grpSp>
      <p:grpSp>
        <p:nvGrpSpPr>
          <p:cNvPr id="26" name="组合 25"/>
          <p:cNvGrpSpPr/>
          <p:nvPr/>
        </p:nvGrpSpPr>
        <p:grpSpPr>
          <a:xfrm>
            <a:off x="8727322" y="1611655"/>
            <a:ext cx="2723015" cy="1010230"/>
            <a:chOff x="3171943" y="1774739"/>
            <a:chExt cx="2723015" cy="1010230"/>
          </a:xfrm>
        </p:grpSpPr>
        <p:sp>
          <p:nvSpPr>
            <p:cNvPr id="27" name="文本框 26"/>
            <p:cNvSpPr txBox="1"/>
            <p:nvPr/>
          </p:nvSpPr>
          <p:spPr>
            <a:xfrm>
              <a:off x="3171943" y="1774739"/>
              <a:ext cx="2552996" cy="400110"/>
            </a:xfrm>
            <a:prstGeom prst="rect">
              <a:avLst/>
            </a:prstGeom>
            <a:noFill/>
          </p:spPr>
          <p:txBody>
            <a:bodyPr wrap="square" rtlCol="0">
              <a:spAutoFit/>
            </a:bodyPr>
            <a:lstStyle>
              <a:defPPr>
                <a:defRPr lang="zh-CN"/>
              </a:defPPr>
              <a:lvl1pPr>
                <a:defRPr sz="3600">
                  <a:solidFill>
                    <a:schemeClr val="tx1">
                      <a:lumMod val="85000"/>
                      <a:lumOff val="15000"/>
                    </a:schemeClr>
                  </a:solidFill>
                  <a:latin typeface="+mj-ea"/>
                  <a:ea typeface="+mj-ea"/>
                </a:defRPr>
              </a:lvl1pPr>
            </a:lstStyle>
            <a:p>
              <a:pPr lvl="0"/>
              <a:r>
                <a:rPr lang="zh-CN" altLang="en-US" sz="2000" dirty="0">
                  <a:solidFill>
                    <a:schemeClr val="tx1">
                      <a:lumMod val="75000"/>
                      <a:lumOff val="25000"/>
                    </a:schemeClr>
                  </a:solidFill>
                  <a:latin typeface="思源宋体 CN Heavy" panose="02020900000000000000" charset="-122"/>
                  <a:ea typeface="思源宋体 CN Heavy" panose="02020900000000000000" charset="-122"/>
                  <a:cs typeface="阿里巴巴普惠体 R" panose="00020600040101010101" charset="-122"/>
                </a:rPr>
                <a:t>标题文字添加</a:t>
              </a:r>
            </a:p>
          </p:txBody>
        </p:sp>
        <p:sp>
          <p:nvSpPr>
            <p:cNvPr id="28" name="文本框 27"/>
            <p:cNvSpPr txBox="1"/>
            <p:nvPr/>
          </p:nvSpPr>
          <p:spPr>
            <a:xfrm>
              <a:off x="3177793" y="2167364"/>
              <a:ext cx="2717165" cy="617605"/>
            </a:xfrm>
            <a:prstGeom prst="rect">
              <a:avLst/>
            </a:prstGeom>
            <a:noFill/>
          </p:spPr>
          <p:txBody>
            <a:bodyPr wrap="square" rtlCol="0">
              <a:spAutoFit/>
            </a:bodyPr>
            <a:lstStyle>
              <a:defPPr>
                <a:defRPr lang="zh-CN"/>
              </a:defPPr>
              <a:lvl1pPr>
                <a:defRPr sz="3600">
                  <a:solidFill>
                    <a:schemeClr val="tx1">
                      <a:lumMod val="85000"/>
                      <a:lumOff val="15000"/>
                    </a:schemeClr>
                  </a:solidFill>
                  <a:latin typeface="+mj-ea"/>
                  <a:ea typeface="+mj-ea"/>
                </a:defRPr>
              </a:lvl1pPr>
            </a:lstStyle>
            <a:p>
              <a:pPr>
                <a:lnSpc>
                  <a:spcPct val="150000"/>
                </a:lnSpc>
              </a:pPr>
              <a:r>
                <a:rPr lang="zh-CN" altLang="en-US" sz="1200" dirty="0">
                  <a:solidFill>
                    <a:prstClr val="black">
                      <a:lumMod val="75000"/>
                      <a:lumOff val="25000"/>
                    </a:prstClr>
                  </a:solidFill>
                  <a:latin typeface="思源黑体 CN Light" panose="020B0300000000000000" pitchFamily="34" charset="-122"/>
                  <a:ea typeface="思源黑体 CN Light" panose="020B0300000000000000" pitchFamily="34" charset="-122"/>
                  <a:cs typeface="阿里巴巴普惠体 R" panose="00020600040101010101" charset="-122"/>
                </a:rPr>
                <a:t>单击此处键入文本单击此处键入文本单击此处键入文本单击此处键入文本</a:t>
              </a:r>
              <a:endParaRPr lang="en-US" altLang="zh-CN" sz="1200" dirty="0">
                <a:solidFill>
                  <a:prstClr val="black">
                    <a:lumMod val="75000"/>
                    <a:lumOff val="25000"/>
                  </a:prstClr>
                </a:solidFill>
                <a:latin typeface="思源黑体 CN Light" panose="020B0300000000000000" pitchFamily="34" charset="-122"/>
                <a:ea typeface="思源黑体 CN Light" panose="020B0300000000000000" pitchFamily="34" charset="-122"/>
                <a:cs typeface="阿里巴巴普惠体 R" panose="00020600040101010101" charset="-122"/>
              </a:endParaRPr>
            </a:p>
          </p:txBody>
        </p:sp>
      </p:grpSp>
      <p:grpSp>
        <p:nvGrpSpPr>
          <p:cNvPr id="29" name="组合 28"/>
          <p:cNvGrpSpPr/>
          <p:nvPr/>
        </p:nvGrpSpPr>
        <p:grpSpPr>
          <a:xfrm flipH="1">
            <a:off x="927963" y="4469821"/>
            <a:ext cx="2723015" cy="1010230"/>
            <a:chOff x="3171943" y="1774739"/>
            <a:chExt cx="2723015" cy="1010230"/>
          </a:xfrm>
        </p:grpSpPr>
        <p:sp>
          <p:nvSpPr>
            <p:cNvPr id="30" name="文本框 29"/>
            <p:cNvSpPr txBox="1"/>
            <p:nvPr/>
          </p:nvSpPr>
          <p:spPr>
            <a:xfrm>
              <a:off x="3171943" y="1774739"/>
              <a:ext cx="2552996" cy="400110"/>
            </a:xfrm>
            <a:prstGeom prst="rect">
              <a:avLst/>
            </a:prstGeom>
            <a:noFill/>
          </p:spPr>
          <p:txBody>
            <a:bodyPr wrap="square" rtlCol="0">
              <a:spAutoFit/>
            </a:bodyPr>
            <a:lstStyle>
              <a:defPPr>
                <a:defRPr lang="zh-CN"/>
              </a:defPPr>
              <a:lvl1pPr>
                <a:defRPr sz="3600">
                  <a:solidFill>
                    <a:schemeClr val="tx1">
                      <a:lumMod val="85000"/>
                      <a:lumOff val="15000"/>
                    </a:schemeClr>
                  </a:solidFill>
                  <a:latin typeface="+mj-ea"/>
                  <a:ea typeface="+mj-ea"/>
                </a:defRPr>
              </a:lvl1pPr>
            </a:lstStyle>
            <a:p>
              <a:pPr lvl="0" algn="r"/>
              <a:r>
                <a:rPr lang="zh-CN" altLang="en-US" sz="2000" dirty="0">
                  <a:solidFill>
                    <a:schemeClr val="tx1">
                      <a:lumMod val="75000"/>
                      <a:lumOff val="25000"/>
                    </a:schemeClr>
                  </a:solidFill>
                  <a:latin typeface="思源宋体 CN Heavy" panose="02020900000000000000" charset="-122"/>
                  <a:ea typeface="思源宋体 CN Heavy" panose="02020900000000000000" charset="-122"/>
                  <a:cs typeface="阿里巴巴普惠体 R" panose="00020600040101010101" charset="-122"/>
                </a:rPr>
                <a:t>标题文字添加</a:t>
              </a:r>
            </a:p>
          </p:txBody>
        </p:sp>
        <p:sp>
          <p:nvSpPr>
            <p:cNvPr id="31" name="文本框 30"/>
            <p:cNvSpPr txBox="1"/>
            <p:nvPr/>
          </p:nvSpPr>
          <p:spPr>
            <a:xfrm>
              <a:off x="3177793" y="2167364"/>
              <a:ext cx="2717165" cy="617605"/>
            </a:xfrm>
            <a:prstGeom prst="rect">
              <a:avLst/>
            </a:prstGeom>
            <a:noFill/>
          </p:spPr>
          <p:txBody>
            <a:bodyPr wrap="square" rtlCol="0">
              <a:spAutoFit/>
            </a:bodyPr>
            <a:lstStyle>
              <a:defPPr>
                <a:defRPr lang="zh-CN"/>
              </a:defPPr>
              <a:lvl1pPr>
                <a:defRPr sz="3600">
                  <a:solidFill>
                    <a:schemeClr val="tx1">
                      <a:lumMod val="85000"/>
                      <a:lumOff val="15000"/>
                    </a:schemeClr>
                  </a:solidFill>
                  <a:latin typeface="+mj-ea"/>
                  <a:ea typeface="+mj-ea"/>
                </a:defRPr>
              </a:lvl1pPr>
            </a:lstStyle>
            <a:p>
              <a:pPr algn="r">
                <a:lnSpc>
                  <a:spcPct val="150000"/>
                </a:lnSpc>
              </a:pPr>
              <a:r>
                <a:rPr lang="zh-CN" altLang="en-US" sz="1200" dirty="0">
                  <a:solidFill>
                    <a:prstClr val="black">
                      <a:lumMod val="75000"/>
                      <a:lumOff val="25000"/>
                    </a:prstClr>
                  </a:solidFill>
                  <a:latin typeface="思源黑体 CN Light" panose="020B0300000000000000" pitchFamily="34" charset="-122"/>
                  <a:ea typeface="思源黑体 CN Light" panose="020B0300000000000000" pitchFamily="34" charset="-122"/>
                  <a:cs typeface="阿里巴巴普惠体 R" panose="00020600040101010101" charset="-122"/>
                </a:rPr>
                <a:t>单击此处键入文本单击此处键入文本单击此处键入文本单击此处键入文本</a:t>
              </a:r>
              <a:endParaRPr lang="en-US" altLang="zh-CN" sz="1200" dirty="0">
                <a:solidFill>
                  <a:prstClr val="black">
                    <a:lumMod val="75000"/>
                    <a:lumOff val="25000"/>
                  </a:prstClr>
                </a:solidFill>
                <a:latin typeface="思源黑体 CN Light" panose="020B0300000000000000" pitchFamily="34" charset="-122"/>
                <a:ea typeface="思源黑体 CN Light" panose="020B0300000000000000" pitchFamily="34" charset="-122"/>
                <a:cs typeface="阿里巴巴普惠体 R" panose="00020600040101010101" charset="-122"/>
              </a:endParaRPr>
            </a:p>
          </p:txBody>
        </p:sp>
      </p:grpSp>
      <p:grpSp>
        <p:nvGrpSpPr>
          <p:cNvPr id="32" name="组合 31"/>
          <p:cNvGrpSpPr/>
          <p:nvPr/>
        </p:nvGrpSpPr>
        <p:grpSpPr>
          <a:xfrm flipH="1">
            <a:off x="1748103" y="1716660"/>
            <a:ext cx="2723015" cy="1010230"/>
            <a:chOff x="3171943" y="1774739"/>
            <a:chExt cx="2723015" cy="1010230"/>
          </a:xfrm>
        </p:grpSpPr>
        <p:sp>
          <p:nvSpPr>
            <p:cNvPr id="33" name="文本框 32"/>
            <p:cNvSpPr txBox="1"/>
            <p:nvPr/>
          </p:nvSpPr>
          <p:spPr>
            <a:xfrm>
              <a:off x="3171943" y="1774739"/>
              <a:ext cx="2552996" cy="400110"/>
            </a:xfrm>
            <a:prstGeom prst="rect">
              <a:avLst/>
            </a:prstGeom>
            <a:noFill/>
          </p:spPr>
          <p:txBody>
            <a:bodyPr wrap="square" rtlCol="0">
              <a:spAutoFit/>
            </a:bodyPr>
            <a:lstStyle>
              <a:defPPr>
                <a:defRPr lang="zh-CN"/>
              </a:defPPr>
              <a:lvl1pPr>
                <a:defRPr sz="3600">
                  <a:solidFill>
                    <a:schemeClr val="tx1">
                      <a:lumMod val="85000"/>
                      <a:lumOff val="15000"/>
                    </a:schemeClr>
                  </a:solidFill>
                  <a:latin typeface="+mj-ea"/>
                  <a:ea typeface="+mj-ea"/>
                </a:defRPr>
              </a:lvl1pPr>
            </a:lstStyle>
            <a:p>
              <a:pPr lvl="0" algn="r"/>
              <a:r>
                <a:rPr lang="zh-CN" altLang="en-US" sz="2000" dirty="0">
                  <a:gradFill>
                    <a:gsLst>
                      <a:gs pos="0">
                        <a:srgbClr val="00B0F0"/>
                      </a:gs>
                      <a:gs pos="100000">
                        <a:srgbClr val="1C46F2"/>
                      </a:gs>
                    </a:gsLst>
                    <a:lin ang="5400000" scaled="1"/>
                  </a:gradFill>
                  <a:latin typeface="思源宋体 CN Heavy" panose="02020900000000000000" charset="-122"/>
                  <a:ea typeface="思源宋体 CN Heavy" panose="02020900000000000000" charset="-122"/>
                  <a:cs typeface="阿里巴巴普惠体 R" panose="00020600040101010101" charset="-122"/>
                </a:rPr>
                <a:t>标题文字添加</a:t>
              </a:r>
            </a:p>
          </p:txBody>
        </p:sp>
        <p:sp>
          <p:nvSpPr>
            <p:cNvPr id="34" name="文本框 33"/>
            <p:cNvSpPr txBox="1"/>
            <p:nvPr/>
          </p:nvSpPr>
          <p:spPr>
            <a:xfrm>
              <a:off x="3177793" y="2167364"/>
              <a:ext cx="2717165" cy="617605"/>
            </a:xfrm>
            <a:prstGeom prst="rect">
              <a:avLst/>
            </a:prstGeom>
            <a:noFill/>
          </p:spPr>
          <p:txBody>
            <a:bodyPr wrap="square" rtlCol="0">
              <a:spAutoFit/>
            </a:bodyPr>
            <a:lstStyle>
              <a:defPPr>
                <a:defRPr lang="zh-CN"/>
              </a:defPPr>
              <a:lvl1pPr>
                <a:defRPr sz="3600">
                  <a:solidFill>
                    <a:schemeClr val="tx1">
                      <a:lumMod val="85000"/>
                      <a:lumOff val="15000"/>
                    </a:schemeClr>
                  </a:solidFill>
                  <a:latin typeface="+mj-ea"/>
                  <a:ea typeface="+mj-ea"/>
                </a:defRPr>
              </a:lvl1pPr>
            </a:lstStyle>
            <a:p>
              <a:pPr algn="r">
                <a:lnSpc>
                  <a:spcPct val="150000"/>
                </a:lnSpc>
              </a:pPr>
              <a:r>
                <a:rPr lang="zh-CN" altLang="en-US" sz="1200" dirty="0">
                  <a:solidFill>
                    <a:prstClr val="black">
                      <a:lumMod val="75000"/>
                      <a:lumOff val="25000"/>
                    </a:prstClr>
                  </a:solidFill>
                  <a:latin typeface="思源黑体 CN Light" panose="020B0300000000000000" pitchFamily="34" charset="-122"/>
                  <a:ea typeface="思源黑体 CN Light" panose="020B0300000000000000" pitchFamily="34" charset="-122"/>
                  <a:cs typeface="阿里巴巴普惠体 R" panose="00020600040101010101" charset="-122"/>
                </a:rPr>
                <a:t>单击此处键入文本单击此处键入文本单击此处键入文本单击此处键入文本</a:t>
              </a:r>
              <a:endParaRPr lang="en-US" altLang="zh-CN" sz="1200" dirty="0">
                <a:solidFill>
                  <a:prstClr val="black">
                    <a:lumMod val="75000"/>
                    <a:lumOff val="25000"/>
                  </a:prstClr>
                </a:solidFill>
                <a:latin typeface="思源黑体 CN Light" panose="020B0300000000000000" pitchFamily="34" charset="-122"/>
                <a:ea typeface="思源黑体 CN Light" panose="020B0300000000000000" pitchFamily="34" charset="-122"/>
                <a:cs typeface="阿里巴巴普惠体 R" panose="00020600040101010101" charset="-122"/>
              </a:endParaRPr>
            </a:p>
          </p:txBody>
        </p:sp>
      </p:grpSp>
      <p:pic>
        <p:nvPicPr>
          <p:cNvPr id="35" name="图片 34"/>
          <p:cNvPicPr>
            <a:picLocks noChangeAspect="1"/>
          </p:cNvPicPr>
          <p:nvPr/>
        </p:nvPicPr>
        <p:blipFill>
          <a:blip r:embed="rId3"/>
          <a:stretch>
            <a:fillRect/>
          </a:stretch>
        </p:blipFill>
        <p:spPr>
          <a:xfrm>
            <a:off x="7123935" y="2300829"/>
            <a:ext cx="1603387" cy="1457070"/>
          </a:xfrm>
          <a:prstGeom prst="rect">
            <a:avLst/>
          </a:prstGeom>
        </p:spPr>
      </p:pic>
      <p:pic>
        <p:nvPicPr>
          <p:cNvPr id="36" name="图片 35"/>
          <p:cNvPicPr>
            <a:picLocks noChangeAspect="1"/>
          </p:cNvPicPr>
          <p:nvPr/>
        </p:nvPicPr>
        <p:blipFill>
          <a:blip r:embed="rId4"/>
          <a:stretch>
            <a:fillRect/>
          </a:stretch>
        </p:blipFill>
        <p:spPr>
          <a:xfrm>
            <a:off x="5907191" y="3512402"/>
            <a:ext cx="1841152" cy="1383912"/>
          </a:xfrm>
          <a:prstGeom prst="rect">
            <a:avLst/>
          </a:prstGeom>
        </p:spPr>
      </p:pic>
      <p:pic>
        <p:nvPicPr>
          <p:cNvPr id="37" name="图片 36"/>
          <p:cNvPicPr>
            <a:picLocks noChangeAspect="1"/>
          </p:cNvPicPr>
          <p:nvPr/>
        </p:nvPicPr>
        <p:blipFill>
          <a:blip r:embed="rId5"/>
          <a:stretch>
            <a:fillRect/>
          </a:stretch>
        </p:blipFill>
        <p:spPr>
          <a:xfrm>
            <a:off x="4854383" y="2300829"/>
            <a:ext cx="1731414" cy="1371719"/>
          </a:xfrm>
          <a:prstGeom prst="rect">
            <a:avLst/>
          </a:prstGeom>
        </p:spPr>
      </p:pic>
      <p:pic>
        <p:nvPicPr>
          <p:cNvPr id="38" name="图片 37"/>
          <p:cNvPicPr>
            <a:picLocks noChangeAspect="1"/>
          </p:cNvPicPr>
          <p:nvPr/>
        </p:nvPicPr>
        <p:blipFill>
          <a:blip r:embed="rId6"/>
          <a:stretch>
            <a:fillRect/>
          </a:stretch>
        </p:blipFill>
        <p:spPr>
          <a:xfrm>
            <a:off x="3608706" y="3350755"/>
            <a:ext cx="1713124" cy="1560711"/>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anim calcmode="lin" valueType="num">
                                      <p:cBhvr>
                                        <p:cTn id="14" dur="500" fill="hold"/>
                                        <p:tgtEl>
                                          <p:spTgt spid="21"/>
                                        </p:tgtEl>
                                        <p:attrNameLst>
                                          <p:attrName>ppt_x</p:attrName>
                                        </p:attrNameLst>
                                      </p:cBhvr>
                                      <p:tavLst>
                                        <p:tav tm="0">
                                          <p:val>
                                            <p:strVal val="#ppt_x"/>
                                          </p:val>
                                        </p:tav>
                                        <p:tav tm="100000">
                                          <p:val>
                                            <p:strVal val="#ppt_x"/>
                                          </p:val>
                                        </p:tav>
                                      </p:tavLst>
                                    </p:anim>
                                    <p:anim calcmode="lin" valueType="num">
                                      <p:cBhvr>
                                        <p:cTn id="15" dur="500" fill="hold"/>
                                        <p:tgtEl>
                                          <p:spTgt spid="21"/>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anim calcmode="lin" valueType="num">
                                      <p:cBhvr>
                                        <p:cTn id="20" dur="500" fill="hold"/>
                                        <p:tgtEl>
                                          <p:spTgt spid="22"/>
                                        </p:tgtEl>
                                        <p:attrNameLst>
                                          <p:attrName>ppt_x</p:attrName>
                                        </p:attrNameLst>
                                      </p:cBhvr>
                                      <p:tavLst>
                                        <p:tav tm="0">
                                          <p:val>
                                            <p:strVal val="#ppt_x"/>
                                          </p:val>
                                        </p:tav>
                                        <p:tav tm="100000">
                                          <p:val>
                                            <p:strVal val="#ppt_x"/>
                                          </p:val>
                                        </p:tav>
                                      </p:tavLst>
                                    </p:anim>
                                    <p:anim calcmode="lin" valueType="num">
                                      <p:cBhvr>
                                        <p:cTn id="21" dur="500" fill="hold"/>
                                        <p:tgtEl>
                                          <p:spTgt spid="22"/>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500"/>
                                        <p:tgtEl>
                                          <p:spTgt spid="37"/>
                                        </p:tgtEl>
                                      </p:cBhvr>
                                    </p:animEffect>
                                    <p:anim calcmode="lin" valueType="num">
                                      <p:cBhvr>
                                        <p:cTn id="26" dur="500" fill="hold"/>
                                        <p:tgtEl>
                                          <p:spTgt spid="37"/>
                                        </p:tgtEl>
                                        <p:attrNameLst>
                                          <p:attrName>ppt_x</p:attrName>
                                        </p:attrNameLst>
                                      </p:cBhvr>
                                      <p:tavLst>
                                        <p:tav tm="0">
                                          <p:val>
                                            <p:strVal val="#ppt_x"/>
                                          </p:val>
                                        </p:tav>
                                        <p:tav tm="100000">
                                          <p:val>
                                            <p:strVal val="#ppt_x"/>
                                          </p:val>
                                        </p:tav>
                                      </p:tavLst>
                                    </p:anim>
                                    <p:anim calcmode="lin" valueType="num">
                                      <p:cBhvr>
                                        <p:cTn id="27" dur="500" fill="hold"/>
                                        <p:tgtEl>
                                          <p:spTgt spid="37"/>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anim calcmode="lin" valueType="num">
                                      <p:cBhvr>
                                        <p:cTn id="32" dur="500" fill="hold"/>
                                        <p:tgtEl>
                                          <p:spTgt spid="32"/>
                                        </p:tgtEl>
                                        <p:attrNameLst>
                                          <p:attrName>ppt_x</p:attrName>
                                        </p:attrNameLst>
                                      </p:cBhvr>
                                      <p:tavLst>
                                        <p:tav tm="0">
                                          <p:val>
                                            <p:strVal val="#ppt_x"/>
                                          </p:val>
                                        </p:tav>
                                        <p:tav tm="100000">
                                          <p:val>
                                            <p:strVal val="#ppt_x"/>
                                          </p:val>
                                        </p:tav>
                                      </p:tavLst>
                                    </p:anim>
                                    <p:anim calcmode="lin" valueType="num">
                                      <p:cBhvr>
                                        <p:cTn id="33" dur="500" fill="hold"/>
                                        <p:tgtEl>
                                          <p:spTgt spid="32"/>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500"/>
                                        <p:tgtEl>
                                          <p:spTgt spid="35"/>
                                        </p:tgtEl>
                                      </p:cBhvr>
                                    </p:animEffect>
                                    <p:anim calcmode="lin" valueType="num">
                                      <p:cBhvr>
                                        <p:cTn id="38" dur="500" fill="hold"/>
                                        <p:tgtEl>
                                          <p:spTgt spid="35"/>
                                        </p:tgtEl>
                                        <p:attrNameLst>
                                          <p:attrName>ppt_x</p:attrName>
                                        </p:attrNameLst>
                                      </p:cBhvr>
                                      <p:tavLst>
                                        <p:tav tm="0">
                                          <p:val>
                                            <p:strVal val="#ppt_x"/>
                                          </p:val>
                                        </p:tav>
                                        <p:tav tm="100000">
                                          <p:val>
                                            <p:strVal val="#ppt_x"/>
                                          </p:val>
                                        </p:tav>
                                      </p:tavLst>
                                    </p:anim>
                                    <p:anim calcmode="lin" valueType="num">
                                      <p:cBhvr>
                                        <p:cTn id="39" dur="500" fill="hold"/>
                                        <p:tgtEl>
                                          <p:spTgt spid="35"/>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anim calcmode="lin" valueType="num">
                                      <p:cBhvr>
                                        <p:cTn id="44" dur="500" fill="hold"/>
                                        <p:tgtEl>
                                          <p:spTgt spid="26"/>
                                        </p:tgtEl>
                                        <p:attrNameLst>
                                          <p:attrName>ppt_x</p:attrName>
                                        </p:attrNameLst>
                                      </p:cBhvr>
                                      <p:tavLst>
                                        <p:tav tm="0">
                                          <p:val>
                                            <p:strVal val="#ppt_x"/>
                                          </p:val>
                                        </p:tav>
                                        <p:tav tm="100000">
                                          <p:val>
                                            <p:strVal val="#ppt_x"/>
                                          </p:val>
                                        </p:tav>
                                      </p:tavLst>
                                    </p:anim>
                                    <p:anim calcmode="lin" valueType="num">
                                      <p:cBhvr>
                                        <p:cTn id="45" dur="500" fill="hold"/>
                                        <p:tgtEl>
                                          <p:spTgt spid="2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strVal val="#ppt_x"/>
                                          </p:val>
                                        </p:tav>
                                        <p:tav tm="100000">
                                          <p:val>
                                            <p:strVal val="#ppt_x"/>
                                          </p:val>
                                        </p:tav>
                                      </p:tavLst>
                                    </p:anim>
                                    <p:anim calcmode="lin" valueType="num">
                                      <p:cBhvr>
                                        <p:cTn id="51" dur="500" fill="hold"/>
                                        <p:tgtEl>
                                          <p:spTgt spid="36"/>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42" presetClass="entr" presetSubtype="0" fill="hold"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500"/>
                                        <p:tgtEl>
                                          <p:spTgt spid="23"/>
                                        </p:tgtEl>
                                      </p:cBhvr>
                                    </p:animEffect>
                                    <p:anim calcmode="lin" valueType="num">
                                      <p:cBhvr>
                                        <p:cTn id="56" dur="500" fill="hold"/>
                                        <p:tgtEl>
                                          <p:spTgt spid="23"/>
                                        </p:tgtEl>
                                        <p:attrNameLst>
                                          <p:attrName>ppt_x</p:attrName>
                                        </p:attrNameLst>
                                      </p:cBhvr>
                                      <p:tavLst>
                                        <p:tav tm="0">
                                          <p:val>
                                            <p:strVal val="#ppt_x"/>
                                          </p:val>
                                        </p:tav>
                                        <p:tav tm="100000">
                                          <p:val>
                                            <p:strVal val="#ppt_x"/>
                                          </p:val>
                                        </p:tav>
                                      </p:tavLst>
                                    </p:anim>
                                    <p:anim calcmode="lin" valueType="num">
                                      <p:cBhvr>
                                        <p:cTn id="57" dur="500" fill="hold"/>
                                        <p:tgtEl>
                                          <p:spTgt spid="23"/>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42" presetClass="entr" presetSubtype="0"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fade">
                                      <p:cBhvr>
                                        <p:cTn id="61" dur="500"/>
                                        <p:tgtEl>
                                          <p:spTgt spid="38"/>
                                        </p:tgtEl>
                                      </p:cBhvr>
                                    </p:animEffect>
                                    <p:anim calcmode="lin" valueType="num">
                                      <p:cBhvr>
                                        <p:cTn id="62" dur="500" fill="hold"/>
                                        <p:tgtEl>
                                          <p:spTgt spid="38"/>
                                        </p:tgtEl>
                                        <p:attrNameLst>
                                          <p:attrName>ppt_x</p:attrName>
                                        </p:attrNameLst>
                                      </p:cBhvr>
                                      <p:tavLst>
                                        <p:tav tm="0">
                                          <p:val>
                                            <p:strVal val="#ppt_x"/>
                                          </p:val>
                                        </p:tav>
                                        <p:tav tm="100000">
                                          <p:val>
                                            <p:strVal val="#ppt_x"/>
                                          </p:val>
                                        </p:tav>
                                      </p:tavLst>
                                    </p:anim>
                                    <p:anim calcmode="lin" valueType="num">
                                      <p:cBhvr>
                                        <p:cTn id="63" dur="500" fill="hold"/>
                                        <p:tgtEl>
                                          <p:spTgt spid="3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500"/>
                                        <p:tgtEl>
                                          <p:spTgt spid="29"/>
                                        </p:tgtEl>
                                      </p:cBhvr>
                                    </p:animEffect>
                                    <p:anim calcmode="lin" valueType="num">
                                      <p:cBhvr>
                                        <p:cTn id="68" dur="500" fill="hold"/>
                                        <p:tgtEl>
                                          <p:spTgt spid="29"/>
                                        </p:tgtEl>
                                        <p:attrNameLst>
                                          <p:attrName>ppt_x</p:attrName>
                                        </p:attrNameLst>
                                      </p:cBhvr>
                                      <p:tavLst>
                                        <p:tav tm="0">
                                          <p:val>
                                            <p:strVal val="#ppt_x"/>
                                          </p:val>
                                        </p:tav>
                                        <p:tav tm="100000">
                                          <p:val>
                                            <p:strVal val="#ppt_x"/>
                                          </p:val>
                                        </p:tav>
                                      </p:tavLst>
                                    </p:anim>
                                    <p:anim calcmode="lin" valueType="num">
                                      <p:cBhvr>
                                        <p:cTn id="69" dur="5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黑体 CN Bold" panose="020B0800000000000000" pitchFamily="34" charset="-122"/>
                <a:ea typeface="思源黑体 CN Bold" panose="020B0800000000000000" pitchFamily="34" charset="-122"/>
                <a:cs typeface="阿里巴巴普惠体 R" panose="00020600040101010101" charset="-122"/>
              </a:rPr>
              <a:t>BY YUSHEN</a:t>
            </a:r>
            <a:endParaRPr lang="zh-CN" altLang="en-US" dirty="0">
              <a:noFill/>
              <a:latin typeface="思源黑体 CN Bold" panose="020B0800000000000000" pitchFamily="34" charset="-122"/>
              <a:ea typeface="思源黑体 CN Bold" panose="020B0800000000000000" pitchFamily="34" charset="-122"/>
              <a:cs typeface="阿里巴巴普惠体 R" panose="00020600040101010101" charset="-122"/>
            </a:endParaRPr>
          </a:p>
        </p:txBody>
      </p:sp>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6677" y="5315171"/>
            <a:ext cx="597540" cy="606077"/>
          </a:xfrm>
          <a:prstGeom prst="rect">
            <a:avLst/>
          </a:prstGeom>
        </p:spPr>
      </p:pic>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971" y="5315171"/>
            <a:ext cx="597540" cy="606077"/>
          </a:xfrm>
          <a:prstGeom prst="rect">
            <a:avLst/>
          </a:prstGeom>
        </p:spPr>
      </p:pic>
      <p:pic>
        <p:nvPicPr>
          <p:cNvPr id="1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2704" y="5315171"/>
            <a:ext cx="597540" cy="606077"/>
          </a:xfrm>
          <a:prstGeom prst="rect">
            <a:avLst/>
          </a:prstGeom>
        </p:spPr>
      </p:pic>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0709" y="5315171"/>
            <a:ext cx="597540" cy="606077"/>
          </a:xfrm>
          <a:prstGeom prst="rect">
            <a:avLst/>
          </a:prstGeom>
        </p:spPr>
      </p:pic>
      <p:sp>
        <p:nvSpPr>
          <p:cNvPr id="12" name="文本框 11"/>
          <p:cNvSpPr txBox="1"/>
          <p:nvPr/>
        </p:nvSpPr>
        <p:spPr>
          <a:xfrm>
            <a:off x="3183635" y="5363820"/>
            <a:ext cx="355860" cy="523220"/>
          </a:xfrm>
          <a:prstGeom prst="rect">
            <a:avLst/>
          </a:prstGeom>
          <a:noFill/>
        </p:spPr>
        <p:txBody>
          <a:bodyPr wrap="square" rtlCol="0">
            <a:spAutoFit/>
          </a:bodyPr>
          <a:lstStyle/>
          <a:p>
            <a:pPr algn="ctr"/>
            <a:r>
              <a:rPr lang="zh-CN" altLang="en-US" sz="2800" b="1" dirty="0">
                <a:solidFill>
                  <a:schemeClr val="bg1"/>
                </a:solidFill>
                <a:latin typeface="思源黑体 CN Bold" panose="020B0800000000000000" pitchFamily="34" charset="-122"/>
                <a:ea typeface="思源黑体 CN Bold" panose="020B0800000000000000" pitchFamily="34" charset="-122"/>
                <a:cs typeface="阿里巴巴普惠体 R" panose="00020600040101010101" charset="-122"/>
              </a:rPr>
              <a:t>战</a:t>
            </a:r>
          </a:p>
        </p:txBody>
      </p:sp>
      <p:sp>
        <p:nvSpPr>
          <p:cNvPr id="13" name="文本框 12"/>
          <p:cNvSpPr txBox="1"/>
          <p:nvPr/>
        </p:nvSpPr>
        <p:spPr>
          <a:xfrm>
            <a:off x="4775588" y="5363820"/>
            <a:ext cx="355860" cy="523220"/>
          </a:xfrm>
          <a:prstGeom prst="rect">
            <a:avLst/>
          </a:prstGeom>
          <a:noFill/>
        </p:spPr>
        <p:txBody>
          <a:bodyPr wrap="square" rtlCol="0">
            <a:spAutoFit/>
          </a:bodyPr>
          <a:lstStyle/>
          <a:p>
            <a:pPr algn="ctr"/>
            <a:r>
              <a:rPr lang="zh-CN" altLang="en-US" sz="2800" b="1" dirty="0">
                <a:solidFill>
                  <a:schemeClr val="bg1"/>
                </a:solidFill>
                <a:latin typeface="思源黑体 CN Bold" panose="020B0800000000000000" pitchFamily="34" charset="-122"/>
                <a:ea typeface="思源黑体 CN Bold" panose="020B0800000000000000" pitchFamily="34" charset="-122"/>
                <a:cs typeface="阿里巴巴普惠体 R" panose="00020600040101010101" charset="-122"/>
              </a:rPr>
              <a:t>人</a:t>
            </a:r>
          </a:p>
        </p:txBody>
      </p:sp>
      <p:sp>
        <p:nvSpPr>
          <p:cNvPr id="14" name="文本框 13"/>
          <p:cNvSpPr txBox="1"/>
          <p:nvPr/>
        </p:nvSpPr>
        <p:spPr>
          <a:xfrm>
            <a:off x="6401043" y="5363820"/>
            <a:ext cx="355860" cy="523220"/>
          </a:xfrm>
          <a:prstGeom prst="rect">
            <a:avLst/>
          </a:prstGeom>
          <a:noFill/>
        </p:spPr>
        <p:txBody>
          <a:bodyPr wrap="square" rtlCol="0">
            <a:spAutoFit/>
          </a:bodyPr>
          <a:lstStyle/>
          <a:p>
            <a:pPr algn="ctr"/>
            <a:r>
              <a:rPr lang="zh-CN" altLang="en-US" sz="2800" b="1" dirty="0">
                <a:solidFill>
                  <a:schemeClr val="bg1"/>
                </a:solidFill>
                <a:latin typeface="思源黑体 CN Bold" panose="020B0800000000000000" pitchFamily="34" charset="-122"/>
                <a:ea typeface="思源黑体 CN Bold" panose="020B0800000000000000" pitchFamily="34" charset="-122"/>
                <a:cs typeface="阿里巴巴普惠体 R" panose="00020600040101010101" charset="-122"/>
              </a:rPr>
              <a:t>客</a:t>
            </a:r>
          </a:p>
        </p:txBody>
      </p:sp>
      <p:sp>
        <p:nvSpPr>
          <p:cNvPr id="15" name="文本框 14"/>
          <p:cNvSpPr txBox="1"/>
          <p:nvPr/>
        </p:nvSpPr>
        <p:spPr>
          <a:xfrm>
            <a:off x="8028639" y="5363820"/>
            <a:ext cx="355860" cy="523220"/>
          </a:xfrm>
          <a:prstGeom prst="rect">
            <a:avLst/>
          </a:prstGeom>
          <a:noFill/>
        </p:spPr>
        <p:txBody>
          <a:bodyPr wrap="square" rtlCol="0">
            <a:spAutoFit/>
          </a:bodyPr>
          <a:lstStyle/>
          <a:p>
            <a:pPr algn="ctr"/>
            <a:r>
              <a:rPr lang="zh-CN" altLang="en-US" sz="2800" b="1" dirty="0">
                <a:solidFill>
                  <a:schemeClr val="bg1"/>
                </a:solidFill>
                <a:latin typeface="思源黑体 CN Bold" panose="020B0800000000000000" pitchFamily="34" charset="-122"/>
                <a:ea typeface="思源黑体 CN Bold" panose="020B0800000000000000" pitchFamily="34" charset="-122"/>
                <a:cs typeface="阿里巴巴普惠体 R" panose="00020600040101010101" charset="-122"/>
              </a:rPr>
              <a:t>结</a:t>
            </a:r>
          </a:p>
        </p:txBody>
      </p:sp>
      <p:sp>
        <p:nvSpPr>
          <p:cNvPr id="16" name="文本框 15"/>
          <p:cNvSpPr txBox="1"/>
          <p:nvPr/>
        </p:nvSpPr>
        <p:spPr>
          <a:xfrm>
            <a:off x="3630178" y="5343890"/>
            <a:ext cx="681243" cy="523220"/>
          </a:xfrm>
          <a:prstGeom prst="rect">
            <a:avLst/>
          </a:prstGeom>
          <a:noFill/>
        </p:spPr>
        <p:txBody>
          <a:bodyPr wrap="square" rtlCol="0">
            <a:spAutoFit/>
          </a:bodyPr>
          <a:lstStyle/>
          <a:p>
            <a:pPr algn="ctr"/>
            <a:r>
              <a:rPr lang="zh-CN" altLang="en-US" sz="1400" b="1" dirty="0">
                <a:solidFill>
                  <a:schemeClr val="accent2">
                    <a:lumMod val="50000"/>
                  </a:schemeClr>
                </a:solidFill>
                <a:latin typeface="思源黑体 CN Bold" panose="020B0800000000000000" pitchFamily="34" charset="-122"/>
                <a:ea typeface="思源黑体 CN Bold" panose="020B0800000000000000" pitchFamily="34" charset="-122"/>
                <a:cs typeface="阿里巴巴普惠体 R" panose="00020600040101010101" charset="-122"/>
              </a:rPr>
              <a:t>战略引领</a:t>
            </a:r>
          </a:p>
        </p:txBody>
      </p:sp>
      <p:sp>
        <p:nvSpPr>
          <p:cNvPr id="17" name="文本框 16"/>
          <p:cNvSpPr txBox="1"/>
          <p:nvPr/>
        </p:nvSpPr>
        <p:spPr>
          <a:xfrm>
            <a:off x="5259790" y="5343890"/>
            <a:ext cx="648365" cy="523220"/>
          </a:xfrm>
          <a:prstGeom prst="rect">
            <a:avLst/>
          </a:prstGeom>
          <a:noFill/>
        </p:spPr>
        <p:txBody>
          <a:bodyPr wrap="square" rtlCol="0">
            <a:spAutoFit/>
          </a:bodyPr>
          <a:lstStyle/>
          <a:p>
            <a:pPr algn="ctr"/>
            <a:r>
              <a:rPr lang="zh-CN" altLang="en-US" sz="1400" b="1" dirty="0">
                <a:solidFill>
                  <a:schemeClr val="accent2">
                    <a:lumMod val="50000"/>
                  </a:schemeClr>
                </a:solidFill>
                <a:latin typeface="思源黑体 CN Bold" panose="020B0800000000000000" pitchFamily="34" charset="-122"/>
                <a:ea typeface="思源黑体 CN Bold" panose="020B0800000000000000" pitchFamily="34" charset="-122"/>
                <a:cs typeface="阿里巴巴普惠体 R" panose="00020600040101010101" charset="-122"/>
              </a:rPr>
              <a:t>人才驱动</a:t>
            </a:r>
          </a:p>
        </p:txBody>
      </p:sp>
      <p:sp>
        <p:nvSpPr>
          <p:cNvPr id="18" name="文本框 17"/>
          <p:cNvSpPr txBox="1"/>
          <p:nvPr/>
        </p:nvSpPr>
        <p:spPr>
          <a:xfrm>
            <a:off x="6831014" y="5343890"/>
            <a:ext cx="648365" cy="523220"/>
          </a:xfrm>
          <a:prstGeom prst="rect">
            <a:avLst/>
          </a:prstGeom>
          <a:noFill/>
        </p:spPr>
        <p:txBody>
          <a:bodyPr wrap="square" rtlCol="0">
            <a:spAutoFit/>
          </a:bodyPr>
          <a:lstStyle/>
          <a:p>
            <a:pPr algn="ctr"/>
            <a:r>
              <a:rPr lang="zh-CN" altLang="en-US" sz="1400" b="1" dirty="0">
                <a:solidFill>
                  <a:schemeClr val="accent2">
                    <a:lumMod val="50000"/>
                  </a:schemeClr>
                </a:solidFill>
                <a:latin typeface="思源黑体 CN Bold" panose="020B0800000000000000" pitchFamily="34" charset="-122"/>
                <a:ea typeface="思源黑体 CN Bold" panose="020B0800000000000000" pitchFamily="34" charset="-122"/>
                <a:cs typeface="阿里巴巴普惠体 R" panose="00020600040101010101" charset="-122"/>
              </a:rPr>
              <a:t>客户第一</a:t>
            </a:r>
          </a:p>
        </p:txBody>
      </p:sp>
      <p:sp>
        <p:nvSpPr>
          <p:cNvPr id="19" name="文本框 18"/>
          <p:cNvSpPr txBox="1"/>
          <p:nvPr/>
        </p:nvSpPr>
        <p:spPr>
          <a:xfrm>
            <a:off x="8476959" y="5343890"/>
            <a:ext cx="648365" cy="523220"/>
          </a:xfrm>
          <a:prstGeom prst="rect">
            <a:avLst/>
          </a:prstGeom>
          <a:noFill/>
        </p:spPr>
        <p:txBody>
          <a:bodyPr wrap="square" rtlCol="0">
            <a:spAutoFit/>
          </a:bodyPr>
          <a:lstStyle/>
          <a:p>
            <a:pPr algn="ctr"/>
            <a:r>
              <a:rPr lang="zh-CN" altLang="en-US" sz="1400" b="1" dirty="0">
                <a:solidFill>
                  <a:schemeClr val="accent2">
                    <a:lumMod val="50000"/>
                  </a:schemeClr>
                </a:solidFill>
                <a:latin typeface="思源黑体 CN Bold" panose="020B0800000000000000" pitchFamily="34" charset="-122"/>
                <a:ea typeface="思源黑体 CN Bold" panose="020B0800000000000000" pitchFamily="34" charset="-122"/>
                <a:cs typeface="阿里巴巴普惠体 R" panose="00020600040101010101" charset="-122"/>
              </a:rPr>
              <a:t>结果导向</a:t>
            </a:r>
          </a:p>
        </p:txBody>
      </p:sp>
      <p:grpSp>
        <p:nvGrpSpPr>
          <p:cNvPr id="21" name="组合 20"/>
          <p:cNvGrpSpPr/>
          <p:nvPr/>
        </p:nvGrpSpPr>
        <p:grpSpPr>
          <a:xfrm rot="198659">
            <a:off x="1497935" y="2958494"/>
            <a:ext cx="1582301" cy="1858115"/>
            <a:chOff x="3395663" y="1333500"/>
            <a:chExt cx="778661" cy="914392"/>
          </a:xfrm>
        </p:grpSpPr>
        <p:cxnSp>
          <p:nvCxnSpPr>
            <p:cNvPr id="53" name="直接连接符 52"/>
            <p:cNvCxnSpPr/>
            <p:nvPr/>
          </p:nvCxnSpPr>
          <p:spPr>
            <a:xfrm>
              <a:off x="3395663" y="1333500"/>
              <a:ext cx="714375" cy="847725"/>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4" name="椭圆 53"/>
            <p:cNvSpPr/>
            <p:nvPr/>
          </p:nvSpPr>
          <p:spPr>
            <a:xfrm>
              <a:off x="4100511" y="2174079"/>
              <a:ext cx="73813" cy="738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思源黑体 CN Bold" panose="020B0800000000000000" pitchFamily="34" charset="-122"/>
                <a:ea typeface="思源黑体 CN Bold" panose="020B0800000000000000" pitchFamily="34" charset="-122"/>
                <a:cs typeface="阿里巴巴普惠体 R" panose="00020600040101010101" charset="-122"/>
              </a:endParaRPr>
            </a:p>
          </p:txBody>
        </p:sp>
      </p:grpSp>
      <p:cxnSp>
        <p:nvCxnSpPr>
          <p:cNvPr id="22" name="直接连接符 21"/>
          <p:cNvCxnSpPr/>
          <p:nvPr/>
        </p:nvCxnSpPr>
        <p:spPr>
          <a:xfrm>
            <a:off x="1808294" y="2245080"/>
            <a:ext cx="0" cy="2122621"/>
          </a:xfrm>
          <a:prstGeom prst="line">
            <a:avLst/>
          </a:prstGeom>
          <a:ln w="25400"/>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rot="198659">
            <a:off x="2135231" y="1417061"/>
            <a:ext cx="805832" cy="946299"/>
            <a:chOff x="3395663" y="1333500"/>
            <a:chExt cx="778661" cy="914392"/>
          </a:xfrm>
        </p:grpSpPr>
        <p:cxnSp>
          <p:nvCxnSpPr>
            <p:cNvPr id="51" name="直接连接符 50"/>
            <p:cNvCxnSpPr/>
            <p:nvPr/>
          </p:nvCxnSpPr>
          <p:spPr>
            <a:xfrm>
              <a:off x="3395663" y="1333500"/>
              <a:ext cx="714375" cy="847725"/>
            </a:xfrm>
            <a:prstGeom prst="line">
              <a:avLst/>
            </a:prstGeom>
            <a:ln w="25400">
              <a:gradFill flip="none" rotWithShape="1">
                <a:gsLst>
                  <a:gs pos="0">
                    <a:srgbClr val="00B0F0"/>
                  </a:gs>
                  <a:gs pos="100000">
                    <a:srgbClr val="1C46F2"/>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52" name="椭圆 51"/>
            <p:cNvSpPr/>
            <p:nvPr/>
          </p:nvSpPr>
          <p:spPr>
            <a:xfrm>
              <a:off x="4100511" y="2174079"/>
              <a:ext cx="73813" cy="73813"/>
            </a:xfrm>
            <a:prstGeom prst="ellipse">
              <a:avLst/>
            </a:prstGeom>
            <a:noFill/>
            <a:ln>
              <a:gradFill flip="none" rotWithShape="1">
                <a:gsLst>
                  <a:gs pos="0">
                    <a:srgbClr val="00B0F0"/>
                  </a:gs>
                  <a:gs pos="100000">
                    <a:srgbClr val="1C46F2"/>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思源黑体 CN Bold" panose="020B0800000000000000" pitchFamily="34" charset="-122"/>
                <a:ea typeface="思源黑体 CN Bold" panose="020B0800000000000000" pitchFamily="34" charset="-122"/>
                <a:cs typeface="阿里巴巴普惠体 R" panose="00020600040101010101" charset="-122"/>
              </a:endParaRPr>
            </a:p>
          </p:txBody>
        </p:sp>
      </p:grpSp>
      <p:grpSp>
        <p:nvGrpSpPr>
          <p:cNvPr id="24" name="组合 23"/>
          <p:cNvGrpSpPr/>
          <p:nvPr/>
        </p:nvGrpSpPr>
        <p:grpSpPr>
          <a:xfrm>
            <a:off x="7829286" y="875310"/>
            <a:ext cx="564740" cy="1043942"/>
            <a:chOff x="8625616" y="896362"/>
            <a:chExt cx="545698" cy="1008742"/>
          </a:xfrm>
        </p:grpSpPr>
        <p:grpSp>
          <p:nvGrpSpPr>
            <p:cNvPr id="45" name="组合 44"/>
            <p:cNvGrpSpPr/>
            <p:nvPr/>
          </p:nvGrpSpPr>
          <p:grpSpPr>
            <a:xfrm rot="198659">
              <a:off x="8625616" y="1291650"/>
              <a:ext cx="522394" cy="613454"/>
              <a:chOff x="3395663" y="1333500"/>
              <a:chExt cx="778661" cy="914392"/>
            </a:xfrm>
          </p:grpSpPr>
          <p:cxnSp>
            <p:nvCxnSpPr>
              <p:cNvPr id="49" name="直接连接符 48"/>
              <p:cNvCxnSpPr/>
              <p:nvPr/>
            </p:nvCxnSpPr>
            <p:spPr>
              <a:xfrm>
                <a:off x="3395663" y="1333500"/>
                <a:ext cx="714375" cy="847725"/>
              </a:xfrm>
              <a:prstGeom prst="line">
                <a:avLst/>
              </a:prstGeom>
              <a:ln w="25400">
                <a:gradFill flip="none" rotWithShape="1">
                  <a:gsLst>
                    <a:gs pos="0">
                      <a:srgbClr val="00B0F0"/>
                    </a:gs>
                    <a:gs pos="100000">
                      <a:srgbClr val="1C46F2"/>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50" name="椭圆 49"/>
              <p:cNvSpPr/>
              <p:nvPr/>
            </p:nvSpPr>
            <p:spPr>
              <a:xfrm>
                <a:off x="4100511" y="2174079"/>
                <a:ext cx="73813" cy="73813"/>
              </a:xfrm>
              <a:prstGeom prst="ellipse">
                <a:avLst/>
              </a:prstGeom>
              <a:noFill/>
              <a:ln>
                <a:gradFill flip="none" rotWithShape="1">
                  <a:gsLst>
                    <a:gs pos="0">
                      <a:srgbClr val="00B0F0"/>
                    </a:gs>
                    <a:gs pos="100000">
                      <a:srgbClr val="1C46F2"/>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思源黑体 CN Bold" panose="020B0800000000000000" pitchFamily="34" charset="-122"/>
                  <a:ea typeface="思源黑体 CN Bold" panose="020B0800000000000000" pitchFamily="34" charset="-122"/>
                  <a:cs typeface="阿里巴巴普惠体 R" panose="00020600040101010101" charset="-122"/>
                </a:endParaRPr>
              </a:p>
            </p:txBody>
          </p:sp>
        </p:grpSp>
        <p:grpSp>
          <p:nvGrpSpPr>
            <p:cNvPr id="46" name="组合 45"/>
            <p:cNvGrpSpPr/>
            <p:nvPr/>
          </p:nvGrpSpPr>
          <p:grpSpPr>
            <a:xfrm rot="198659">
              <a:off x="8801829" y="896362"/>
              <a:ext cx="369485" cy="433891"/>
              <a:chOff x="3395663" y="1333500"/>
              <a:chExt cx="778661" cy="914392"/>
            </a:xfrm>
          </p:grpSpPr>
          <p:cxnSp>
            <p:nvCxnSpPr>
              <p:cNvPr id="47" name="直接连接符 46"/>
              <p:cNvCxnSpPr/>
              <p:nvPr/>
            </p:nvCxnSpPr>
            <p:spPr>
              <a:xfrm>
                <a:off x="3395663" y="1333500"/>
                <a:ext cx="714375" cy="847725"/>
              </a:xfrm>
              <a:prstGeom prst="line">
                <a:avLst/>
              </a:prstGeom>
              <a:ln w="25400">
                <a:gradFill flip="none" rotWithShape="1">
                  <a:gsLst>
                    <a:gs pos="0">
                      <a:srgbClr val="00B0F0"/>
                    </a:gs>
                    <a:gs pos="100000">
                      <a:srgbClr val="1C46F2"/>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48" name="椭圆 47"/>
              <p:cNvSpPr/>
              <p:nvPr/>
            </p:nvSpPr>
            <p:spPr>
              <a:xfrm>
                <a:off x="4100511" y="2174079"/>
                <a:ext cx="73813" cy="73813"/>
              </a:xfrm>
              <a:prstGeom prst="ellipse">
                <a:avLst/>
              </a:prstGeom>
              <a:noFill/>
              <a:ln>
                <a:gradFill flip="none" rotWithShape="1">
                  <a:gsLst>
                    <a:gs pos="0">
                      <a:srgbClr val="00B0F0"/>
                    </a:gs>
                    <a:gs pos="100000">
                      <a:srgbClr val="1C46F2"/>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思源黑体 CN Bold" panose="020B0800000000000000" pitchFamily="34" charset="-122"/>
                  <a:ea typeface="思源黑体 CN Bold" panose="020B0800000000000000" pitchFamily="34" charset="-122"/>
                  <a:cs typeface="阿里巴巴普惠体 R" panose="00020600040101010101" charset="-122"/>
                </a:endParaRPr>
              </a:p>
            </p:txBody>
          </p:sp>
        </p:grpSp>
      </p:grpSp>
      <p:grpSp>
        <p:nvGrpSpPr>
          <p:cNvPr id="26" name="组合 25"/>
          <p:cNvGrpSpPr/>
          <p:nvPr/>
        </p:nvGrpSpPr>
        <p:grpSpPr>
          <a:xfrm>
            <a:off x="10022073" y="2544638"/>
            <a:ext cx="489173" cy="825390"/>
            <a:chOff x="7397320" y="3044216"/>
            <a:chExt cx="472679" cy="797559"/>
          </a:xfrm>
        </p:grpSpPr>
        <p:sp>
          <p:nvSpPr>
            <p:cNvPr id="39" name="椭圆 38"/>
            <p:cNvSpPr/>
            <p:nvPr/>
          </p:nvSpPr>
          <p:spPr>
            <a:xfrm>
              <a:off x="7522842" y="3526970"/>
              <a:ext cx="314805" cy="314805"/>
            </a:xfrm>
            <a:prstGeom prst="ellipse">
              <a:avLst/>
            </a:prstGeom>
            <a:noFill/>
            <a:ln w="44450">
              <a:gradFill flip="none" rotWithShape="1">
                <a:gsLst>
                  <a:gs pos="0">
                    <a:srgbClr val="00B0F0"/>
                  </a:gs>
                  <a:gs pos="100000">
                    <a:srgbClr val="1C46F2"/>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思源黑体 CN Bold" panose="020B0800000000000000" pitchFamily="34" charset="-122"/>
                <a:ea typeface="思源黑体 CN Bold" panose="020B0800000000000000" pitchFamily="34" charset="-122"/>
                <a:cs typeface="阿里巴巴普惠体 R" panose="00020600040101010101" charset="-122"/>
              </a:endParaRPr>
            </a:p>
          </p:txBody>
        </p:sp>
        <p:grpSp>
          <p:nvGrpSpPr>
            <p:cNvPr id="40" name="组合 39"/>
            <p:cNvGrpSpPr/>
            <p:nvPr/>
          </p:nvGrpSpPr>
          <p:grpSpPr>
            <a:xfrm>
              <a:off x="7397320" y="3044216"/>
              <a:ext cx="472679" cy="189282"/>
              <a:chOff x="7397320" y="3044216"/>
              <a:chExt cx="472679" cy="189282"/>
            </a:xfrm>
          </p:grpSpPr>
          <p:sp>
            <p:nvSpPr>
              <p:cNvPr id="41" name="椭圆 40"/>
              <p:cNvSpPr/>
              <p:nvPr/>
            </p:nvSpPr>
            <p:spPr>
              <a:xfrm>
                <a:off x="7397320" y="3044216"/>
                <a:ext cx="189282" cy="189282"/>
              </a:xfrm>
              <a:prstGeom prst="ellipse">
                <a:avLst/>
              </a:prstGeom>
              <a:noFill/>
              <a:ln w="28575">
                <a:gradFill flip="none" rotWithShape="1">
                  <a:gsLst>
                    <a:gs pos="0">
                      <a:srgbClr val="00B0F0"/>
                    </a:gs>
                    <a:gs pos="100000">
                      <a:srgbClr val="1C46F2"/>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思源黑体 CN Bold" panose="020B0800000000000000" pitchFamily="34" charset="-122"/>
                  <a:ea typeface="思源黑体 CN Bold" panose="020B0800000000000000" pitchFamily="34" charset="-122"/>
                  <a:cs typeface="阿里巴巴普惠体 R" panose="00020600040101010101" charset="-122"/>
                </a:endParaRPr>
              </a:p>
            </p:txBody>
          </p:sp>
          <p:sp>
            <p:nvSpPr>
              <p:cNvPr id="42" name="椭圆 41"/>
              <p:cNvSpPr/>
              <p:nvPr/>
            </p:nvSpPr>
            <p:spPr>
              <a:xfrm>
                <a:off x="7680717" y="3044216"/>
                <a:ext cx="189282" cy="189282"/>
              </a:xfrm>
              <a:prstGeom prst="ellipse">
                <a:avLst/>
              </a:prstGeom>
              <a:noFill/>
              <a:ln w="28575">
                <a:gradFill flip="none" rotWithShape="1">
                  <a:gsLst>
                    <a:gs pos="0">
                      <a:srgbClr val="00B0F0"/>
                    </a:gs>
                    <a:gs pos="100000">
                      <a:srgbClr val="1C46F2"/>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思源黑体 CN Bold" panose="020B0800000000000000" pitchFamily="34" charset="-122"/>
                  <a:ea typeface="思源黑体 CN Bold" panose="020B0800000000000000" pitchFamily="34" charset="-122"/>
                  <a:cs typeface="阿里巴巴普惠体 R" panose="00020600040101010101" charset="-122"/>
                </a:endParaRPr>
              </a:p>
            </p:txBody>
          </p:sp>
        </p:grpSp>
      </p:grpSp>
      <p:grpSp>
        <p:nvGrpSpPr>
          <p:cNvPr id="30" name="组合 29"/>
          <p:cNvGrpSpPr/>
          <p:nvPr/>
        </p:nvGrpSpPr>
        <p:grpSpPr>
          <a:xfrm>
            <a:off x="1808294" y="2245080"/>
            <a:ext cx="8242810" cy="2122621"/>
            <a:chOff x="3079750" y="2219946"/>
            <a:chExt cx="7964877" cy="2051050"/>
          </a:xfrm>
        </p:grpSpPr>
        <p:cxnSp>
          <p:nvCxnSpPr>
            <p:cNvPr id="32" name="直接连接符 31"/>
            <p:cNvCxnSpPr/>
            <p:nvPr/>
          </p:nvCxnSpPr>
          <p:spPr>
            <a:xfrm>
              <a:off x="3079750" y="2219946"/>
              <a:ext cx="722993" cy="0"/>
            </a:xfrm>
            <a:prstGeom prst="line">
              <a:avLst/>
            </a:prstGeom>
            <a:ln w="25400">
              <a:gradFill flip="none" rotWithShape="1">
                <a:gsLst>
                  <a:gs pos="0">
                    <a:srgbClr val="00B0F0"/>
                  </a:gs>
                  <a:gs pos="100000">
                    <a:srgbClr val="1C46F2"/>
                  </a:gs>
                </a:gsLst>
                <a:lin ang="5400000" scaled="1"/>
                <a:tileRect/>
              </a:gradFill>
            </a:ln>
          </p:spPr>
          <p:style>
            <a:lnRef idx="1">
              <a:schemeClr val="accent1"/>
            </a:lnRef>
            <a:fillRef idx="0">
              <a:schemeClr val="accent1"/>
            </a:fillRef>
            <a:effectRef idx="0">
              <a:schemeClr val="accent1"/>
            </a:effectRef>
            <a:fontRef idx="minor">
              <a:schemeClr val="tx1"/>
            </a:fontRef>
          </p:style>
        </p:cxnSp>
        <p:grpSp>
          <p:nvGrpSpPr>
            <p:cNvPr id="33" name="组合 32"/>
            <p:cNvGrpSpPr/>
            <p:nvPr/>
          </p:nvGrpSpPr>
          <p:grpSpPr>
            <a:xfrm>
              <a:off x="3079750" y="2981946"/>
              <a:ext cx="7964877" cy="1289050"/>
              <a:chOff x="3079750" y="2981946"/>
              <a:chExt cx="7964877" cy="1289050"/>
            </a:xfrm>
          </p:grpSpPr>
          <p:cxnSp>
            <p:nvCxnSpPr>
              <p:cNvPr id="35" name="直接连接符 34"/>
              <p:cNvCxnSpPr/>
              <p:nvPr/>
            </p:nvCxnSpPr>
            <p:spPr>
              <a:xfrm>
                <a:off x="3079750" y="4270996"/>
                <a:ext cx="7964877" cy="0"/>
              </a:xfrm>
              <a:prstGeom prst="line">
                <a:avLst/>
              </a:prstGeom>
              <a:ln w="25400">
                <a:gradFill flip="none" rotWithShape="1">
                  <a:gsLst>
                    <a:gs pos="0">
                      <a:srgbClr val="00B0F0"/>
                    </a:gs>
                    <a:gs pos="100000">
                      <a:srgbClr val="1C46F2"/>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11044627" y="2981946"/>
                <a:ext cx="0" cy="1289050"/>
              </a:xfrm>
              <a:prstGeom prst="line">
                <a:avLst/>
              </a:prstGeom>
              <a:ln w="25400">
                <a:gradFill flip="none" rotWithShape="1">
                  <a:gsLst>
                    <a:gs pos="0">
                      <a:srgbClr val="00B0F0"/>
                    </a:gs>
                    <a:gs pos="100000">
                      <a:srgbClr val="1C46F2"/>
                    </a:gs>
                  </a:gsLst>
                  <a:lin ang="5400000" scaled="1"/>
                  <a:tileRect/>
                </a:gradFill>
              </a:ln>
            </p:spPr>
            <p:style>
              <a:lnRef idx="1">
                <a:schemeClr val="accent1"/>
              </a:lnRef>
              <a:fillRef idx="0">
                <a:schemeClr val="accent1"/>
              </a:fillRef>
              <a:effectRef idx="0">
                <a:schemeClr val="accent1"/>
              </a:effectRef>
              <a:fontRef idx="minor">
                <a:schemeClr val="tx1"/>
              </a:fontRef>
            </p:style>
          </p:cxnSp>
        </p:grpSp>
        <p:cxnSp>
          <p:nvCxnSpPr>
            <p:cNvPr id="34" name="直接连接符 33"/>
            <p:cNvCxnSpPr>
              <a:stCxn id="69" idx="3"/>
            </p:cNvCxnSpPr>
            <p:nvPr/>
          </p:nvCxnSpPr>
          <p:spPr>
            <a:xfrm>
              <a:off x="7958083" y="2250492"/>
              <a:ext cx="1027982" cy="0"/>
            </a:xfrm>
            <a:prstGeom prst="line">
              <a:avLst/>
            </a:prstGeom>
            <a:ln w="25400">
              <a:gradFill flip="none" rotWithShape="1">
                <a:gsLst>
                  <a:gs pos="0">
                    <a:srgbClr val="00B0F0"/>
                  </a:gs>
                  <a:gs pos="100000">
                    <a:srgbClr val="1C46F2"/>
                  </a:gs>
                </a:gsLst>
                <a:lin ang="5400000" scaled="1"/>
                <a:tileRect/>
              </a:gradFill>
            </a:ln>
          </p:spPr>
          <p:style>
            <a:lnRef idx="1">
              <a:schemeClr val="accent1"/>
            </a:lnRef>
            <a:fillRef idx="0">
              <a:schemeClr val="accent1"/>
            </a:fillRef>
            <a:effectRef idx="0">
              <a:schemeClr val="accent1"/>
            </a:effectRef>
            <a:fontRef idx="minor">
              <a:schemeClr val="tx1"/>
            </a:fontRef>
          </p:style>
        </p:cxnSp>
      </p:grpSp>
      <p:grpSp>
        <p:nvGrpSpPr>
          <p:cNvPr id="57" name="组合 56"/>
          <p:cNvGrpSpPr/>
          <p:nvPr/>
        </p:nvGrpSpPr>
        <p:grpSpPr>
          <a:xfrm>
            <a:off x="324516" y="0"/>
            <a:ext cx="145806" cy="6858000"/>
            <a:chOff x="161191" y="0"/>
            <a:chExt cx="145806" cy="6858000"/>
          </a:xfrm>
        </p:grpSpPr>
        <p:pic>
          <p:nvPicPr>
            <p:cNvPr id="58" name="图片 5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61191" y="0"/>
              <a:ext cx="145806" cy="2975769"/>
            </a:xfrm>
            <a:prstGeom prst="rect">
              <a:avLst/>
            </a:prstGeom>
          </p:spPr>
        </p:pic>
        <p:pic>
          <p:nvPicPr>
            <p:cNvPr id="59" name="图片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61191" y="2949658"/>
              <a:ext cx="145806" cy="2975769"/>
            </a:xfrm>
            <a:prstGeom prst="rect">
              <a:avLst/>
            </a:prstGeom>
          </p:spPr>
        </p:pic>
        <p:pic>
          <p:nvPicPr>
            <p:cNvPr id="60" name="图片 59"/>
            <p:cNvPicPr>
              <a:picLocks noChangeAspect="1"/>
            </p:cNvPicPr>
            <p:nvPr/>
          </p:nvPicPr>
          <p:blipFill rotWithShape="1">
            <a:blip r:embed="rId3" cstate="print">
              <a:extLst>
                <a:ext uri="{28A0092B-C50C-407E-A947-70E740481C1C}">
                  <a14:useLocalDpi xmlns:a14="http://schemas.microsoft.com/office/drawing/2010/main" val="0"/>
                </a:ext>
              </a:extLst>
            </a:blip>
            <a:srcRect b="67717"/>
            <a:stretch>
              <a:fillRect/>
            </a:stretch>
          </p:blipFill>
          <p:spPr>
            <a:xfrm flipH="1">
              <a:off x="161191" y="5897332"/>
              <a:ext cx="145806" cy="960668"/>
            </a:xfrm>
            <a:prstGeom prst="rect">
              <a:avLst/>
            </a:prstGeom>
          </p:spPr>
        </p:pic>
      </p:grpSp>
      <p:grpSp>
        <p:nvGrpSpPr>
          <p:cNvPr id="63" name="组合 62"/>
          <p:cNvGrpSpPr/>
          <p:nvPr/>
        </p:nvGrpSpPr>
        <p:grpSpPr>
          <a:xfrm flipH="1">
            <a:off x="11721679" y="0"/>
            <a:ext cx="145806" cy="6858000"/>
            <a:chOff x="161191" y="0"/>
            <a:chExt cx="145806" cy="6858000"/>
          </a:xfrm>
        </p:grpSpPr>
        <p:pic>
          <p:nvPicPr>
            <p:cNvPr id="64" name="图片 6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61191" y="0"/>
              <a:ext cx="145806" cy="2975769"/>
            </a:xfrm>
            <a:prstGeom prst="rect">
              <a:avLst/>
            </a:prstGeom>
          </p:spPr>
        </p:pic>
        <p:pic>
          <p:nvPicPr>
            <p:cNvPr id="65" name="图片 6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61191" y="2949658"/>
              <a:ext cx="145806" cy="2975769"/>
            </a:xfrm>
            <a:prstGeom prst="rect">
              <a:avLst/>
            </a:prstGeom>
          </p:spPr>
        </p:pic>
        <p:pic>
          <p:nvPicPr>
            <p:cNvPr id="66" name="图片 65"/>
            <p:cNvPicPr>
              <a:picLocks noChangeAspect="1"/>
            </p:cNvPicPr>
            <p:nvPr/>
          </p:nvPicPr>
          <p:blipFill rotWithShape="1">
            <a:blip r:embed="rId3" cstate="print">
              <a:extLst>
                <a:ext uri="{28A0092B-C50C-407E-A947-70E740481C1C}">
                  <a14:useLocalDpi xmlns:a14="http://schemas.microsoft.com/office/drawing/2010/main" val="0"/>
                </a:ext>
              </a:extLst>
            </a:blip>
            <a:srcRect b="67717"/>
            <a:stretch>
              <a:fillRect/>
            </a:stretch>
          </p:blipFill>
          <p:spPr>
            <a:xfrm flipH="1">
              <a:off x="161191" y="5897332"/>
              <a:ext cx="145806" cy="960668"/>
            </a:xfrm>
            <a:prstGeom prst="rect">
              <a:avLst/>
            </a:prstGeom>
          </p:spPr>
        </p:pic>
      </p:grpSp>
      <p:sp>
        <p:nvSpPr>
          <p:cNvPr id="69" name="文本框 68"/>
          <p:cNvSpPr txBox="1"/>
          <p:nvPr/>
        </p:nvSpPr>
        <p:spPr>
          <a:xfrm>
            <a:off x="2995015" y="1676527"/>
            <a:ext cx="3861841" cy="1200329"/>
          </a:xfrm>
          <a:prstGeom prst="rect">
            <a:avLst/>
          </a:prstGeom>
          <a:noFill/>
        </p:spPr>
        <p:txBody>
          <a:bodyPr wrap="square" rtlCol="0">
            <a:spAutoFit/>
          </a:bodyPr>
          <a:lstStyle/>
          <a:p>
            <a:r>
              <a:rPr lang="zh-CN" altLang="en-US" sz="7200" dirty="0">
                <a:gradFill>
                  <a:gsLst>
                    <a:gs pos="0">
                      <a:srgbClr val="00B0F0"/>
                    </a:gs>
                    <a:gs pos="100000">
                      <a:srgbClr val="1C46F2"/>
                    </a:gs>
                  </a:gsLst>
                  <a:lin ang="5400000" scaled="1"/>
                </a:gradFill>
                <a:latin typeface="阿里巴巴普惠体 R" panose="00020600040101010101" charset="-122"/>
                <a:ea typeface="阿里巴巴普惠体 R" panose="00020600040101010101" charset="-122"/>
                <a:cs typeface="阿里巴巴普惠体 R" panose="00020600040101010101" charset="-122"/>
              </a:rPr>
              <a:t>谢谢倾听</a:t>
            </a:r>
          </a:p>
        </p:txBody>
      </p:sp>
      <p:grpSp>
        <p:nvGrpSpPr>
          <p:cNvPr id="70" name="组合 69"/>
          <p:cNvGrpSpPr/>
          <p:nvPr/>
        </p:nvGrpSpPr>
        <p:grpSpPr>
          <a:xfrm>
            <a:off x="2112684" y="2829671"/>
            <a:ext cx="7239419" cy="2485684"/>
            <a:chOff x="218192" y="1786983"/>
            <a:chExt cx="7239419" cy="2485684"/>
          </a:xfrm>
        </p:grpSpPr>
        <p:sp>
          <p:nvSpPr>
            <p:cNvPr id="71" name="文本框 70"/>
            <p:cNvSpPr txBox="1"/>
            <p:nvPr/>
          </p:nvSpPr>
          <p:spPr>
            <a:xfrm>
              <a:off x="949211" y="4011057"/>
              <a:ext cx="6508400" cy="261610"/>
            </a:xfrm>
            <a:prstGeom prst="rect">
              <a:avLst/>
            </a:prstGeom>
            <a:noFill/>
          </p:spPr>
          <p:txBody>
            <a:bodyPr wrap="square" rtlCol="0">
              <a:spAutoFit/>
            </a:bodyPr>
            <a:lstStyle/>
            <a:p>
              <a:pPr algn="dist"/>
              <a:r>
                <a:rPr lang="en-US" altLang="zh-CN" sz="11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rPr>
                <a:t>THE ART OF WORKPLACE MANAGEMENT</a:t>
              </a:r>
              <a:endParaRPr lang="zh-CN" altLang="en-US" sz="11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73" name="文本框 72"/>
            <p:cNvSpPr txBox="1"/>
            <p:nvPr/>
          </p:nvSpPr>
          <p:spPr>
            <a:xfrm>
              <a:off x="218192" y="1786983"/>
              <a:ext cx="6709410" cy="1198880"/>
            </a:xfrm>
            <a:prstGeom prst="rect">
              <a:avLst/>
            </a:prstGeom>
            <a:noFill/>
          </p:spPr>
          <p:txBody>
            <a:bodyPr wrap="square" rtlCol="0">
              <a:spAutoFit/>
            </a:bodyPr>
            <a:lstStyle/>
            <a:p>
              <a:r>
                <a:rPr lang="zh-CN" altLang="en-US" sz="72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rPr>
                <a:t>职场管理的艺术</a:t>
              </a:r>
            </a:p>
          </p:txBody>
        </p:sp>
      </p:grpSp>
      <p:sp>
        <p:nvSpPr>
          <p:cNvPr id="78" name="文本框 77"/>
          <p:cNvSpPr txBox="1"/>
          <p:nvPr/>
        </p:nvSpPr>
        <p:spPr>
          <a:xfrm>
            <a:off x="10051104" y="168175"/>
            <a:ext cx="1400274" cy="461665"/>
          </a:xfrm>
          <a:prstGeom prst="rect">
            <a:avLst/>
          </a:prstGeom>
          <a:noFill/>
        </p:spPr>
        <p:txBody>
          <a:bodyPr wrap="square" rtlCol="0">
            <a:spAutoFit/>
          </a:bodyPr>
          <a:lstStyle/>
          <a:p>
            <a:pPr algn="dist"/>
            <a:r>
              <a:rPr lang="en-US" altLang="zh-CN" sz="24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rPr>
              <a:t>YOUR LOGO</a:t>
            </a:r>
            <a:endParaRPr lang="zh-CN" altLang="en-US" sz="24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67" name="平行四边形 66"/>
          <p:cNvSpPr/>
          <p:nvPr/>
        </p:nvSpPr>
        <p:spPr>
          <a:xfrm>
            <a:off x="-406537" y="0"/>
            <a:ext cx="626583" cy="6858000"/>
          </a:xfrm>
          <a:prstGeom prst="parallelogram">
            <a:avLst>
              <a:gd name="adj" fmla="val 0"/>
            </a:avLst>
          </a:prstGeom>
          <a:gradFill flip="none" rotWithShape="0">
            <a:gsLst>
              <a:gs pos="0">
                <a:srgbClr val="00B0F0"/>
              </a:gs>
              <a:gs pos="100000">
                <a:srgbClr val="1C46F2"/>
              </a:gs>
            </a:gsLst>
            <a:lin ang="5400000" scaled="1"/>
            <a:tileRect/>
          </a:gra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72" name="椭圆 71"/>
          <p:cNvSpPr/>
          <p:nvPr/>
        </p:nvSpPr>
        <p:spPr>
          <a:xfrm>
            <a:off x="0" y="-1011021"/>
            <a:ext cx="723900" cy="7239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Bold" panose="020B0800000000000000" pitchFamily="34" charset="-122"/>
              <a:ea typeface="思源黑体 CN Bold" panose="020B0800000000000000" pitchFamily="34" charset="-122"/>
              <a:cs typeface="阿里巴巴普惠体 R" panose="00020600040101010101" charset="-122"/>
            </a:endParaRPr>
          </a:p>
        </p:txBody>
      </p:sp>
      <p:sp>
        <p:nvSpPr>
          <p:cNvPr id="74" name="椭圆 73"/>
          <p:cNvSpPr/>
          <p:nvPr/>
        </p:nvSpPr>
        <p:spPr>
          <a:xfrm>
            <a:off x="1085101" y="-1011021"/>
            <a:ext cx="723900" cy="723900"/>
          </a:xfrm>
          <a:prstGeom prst="ellipse">
            <a:avLst/>
          </a:prstGeom>
          <a:solidFill>
            <a:srgbClr val="1C46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Bold" panose="020B0800000000000000" pitchFamily="34" charset="-122"/>
              <a:ea typeface="思源黑体 CN Bold" panose="020B0800000000000000" pitchFamily="34" charset="-122"/>
              <a:cs typeface="阿里巴巴普惠体 R" panose="00020600040101010101" charset="-122"/>
            </a:endParaRPr>
          </a:p>
        </p:txBody>
      </p:sp>
      <p:sp>
        <p:nvSpPr>
          <p:cNvPr id="75" name="平行四边形 74"/>
          <p:cNvSpPr/>
          <p:nvPr/>
        </p:nvSpPr>
        <p:spPr>
          <a:xfrm>
            <a:off x="12001869" y="0"/>
            <a:ext cx="626583" cy="6858000"/>
          </a:xfrm>
          <a:prstGeom prst="parallelogram">
            <a:avLst>
              <a:gd name="adj" fmla="val 0"/>
            </a:avLst>
          </a:prstGeom>
          <a:gradFill flip="none" rotWithShape="0">
            <a:gsLst>
              <a:gs pos="0">
                <a:srgbClr val="00B0F0"/>
              </a:gs>
              <a:gs pos="100000">
                <a:srgbClr val="1C46F2"/>
              </a:gs>
            </a:gsLst>
            <a:lin ang="5400000" scaled="1"/>
            <a:tileRect/>
          </a:gra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阿里巴巴普惠体 R" panose="00020600040101010101" charset="-122"/>
              <a:ea typeface="阿里巴巴普惠体 R" panose="00020600040101010101" charset="-122"/>
              <a:cs typeface="阿里巴巴普惠体 R" panose="00020600040101010101" charset="-122"/>
            </a:endParaRPr>
          </a:p>
        </p:txBody>
      </p:sp>
      <p:grpSp>
        <p:nvGrpSpPr>
          <p:cNvPr id="25" name="组合 24"/>
          <p:cNvGrpSpPr/>
          <p:nvPr/>
        </p:nvGrpSpPr>
        <p:grpSpPr>
          <a:xfrm rot="198659">
            <a:off x="9328813" y="3027139"/>
            <a:ext cx="1582301" cy="1858115"/>
            <a:chOff x="3395663" y="1333500"/>
            <a:chExt cx="778661" cy="914392"/>
          </a:xfrm>
        </p:grpSpPr>
        <p:cxnSp>
          <p:nvCxnSpPr>
            <p:cNvPr id="43" name="直接连接符 42"/>
            <p:cNvCxnSpPr/>
            <p:nvPr/>
          </p:nvCxnSpPr>
          <p:spPr>
            <a:xfrm>
              <a:off x="3395663" y="1333500"/>
              <a:ext cx="714375" cy="847725"/>
            </a:xfrm>
            <a:prstGeom prst="line">
              <a:avLst/>
            </a:prstGeom>
            <a:ln w="25400">
              <a:gradFill>
                <a:gsLst>
                  <a:gs pos="0">
                    <a:srgbClr val="00B0F0"/>
                  </a:gs>
                  <a:gs pos="100000">
                    <a:srgbClr val="1C46F2"/>
                  </a:gs>
                </a:gsLst>
                <a:lin ang="5400000" scaled="1"/>
              </a:gradFill>
            </a:ln>
          </p:spPr>
          <p:style>
            <a:lnRef idx="1">
              <a:schemeClr val="accent1"/>
            </a:lnRef>
            <a:fillRef idx="0">
              <a:schemeClr val="accent1"/>
            </a:fillRef>
            <a:effectRef idx="0">
              <a:schemeClr val="accent1"/>
            </a:effectRef>
            <a:fontRef idx="minor">
              <a:schemeClr val="tx1"/>
            </a:fontRef>
          </p:style>
        </p:cxnSp>
        <p:sp>
          <p:nvSpPr>
            <p:cNvPr id="44" name="椭圆 43"/>
            <p:cNvSpPr/>
            <p:nvPr/>
          </p:nvSpPr>
          <p:spPr>
            <a:xfrm>
              <a:off x="4100511" y="2174079"/>
              <a:ext cx="73813" cy="73813"/>
            </a:xfrm>
            <a:prstGeom prst="ellipse">
              <a:avLst/>
            </a:prstGeom>
            <a:noFill/>
            <a:ln>
              <a:gradFill>
                <a:gsLst>
                  <a:gs pos="0">
                    <a:srgbClr val="00B0F0"/>
                  </a:gs>
                  <a:gs pos="100000">
                    <a:srgbClr val="1C46F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思源黑体 CN Bold" panose="020B0800000000000000" pitchFamily="34" charset="-122"/>
                <a:ea typeface="思源黑体 CN Bold" panose="020B0800000000000000" pitchFamily="34" charset="-122"/>
                <a:cs typeface="阿里巴巴普惠体 R" panose="00020600040101010101" charset="-122"/>
              </a:endParaRPr>
            </a:p>
          </p:txBody>
        </p:sp>
      </p:grpSp>
      <p:pic>
        <p:nvPicPr>
          <p:cNvPr id="79" name="图片 78" descr="蓝色，电子书，特写"/>
          <p:cNvPicPr>
            <a:picLocks noChangeAspect="1" noChangeArrowheads="1"/>
          </p:cNvPicPr>
          <p:nvPr/>
        </p:nvPicPr>
        <p:blipFill>
          <a:blip r:embed="rId4">
            <a:extLst>
              <a:ext uri="{28A0092B-C50C-407E-A947-70E740481C1C}">
                <a14:useLocalDpi xmlns:a14="http://schemas.microsoft.com/office/drawing/2010/main" val="0"/>
              </a:ext>
            </a:extLst>
          </a:blip>
          <a:srcRect l="11002" t="41474" r="33095" b="10837"/>
          <a:stretch>
            <a:fillRect/>
          </a:stretch>
        </p:blipFill>
        <p:spPr bwMode="auto">
          <a:xfrm>
            <a:off x="7881089" y="990890"/>
            <a:ext cx="2177578" cy="2476850"/>
          </a:xfrm>
          <a:custGeom>
            <a:avLst/>
            <a:gdLst>
              <a:gd name="connsiteX0" fmla="*/ 1683657 w 2626500"/>
              <a:gd name="connsiteY0" fmla="*/ 0 h 2987469"/>
              <a:gd name="connsiteX1" fmla="*/ 2626500 w 2626500"/>
              <a:gd name="connsiteY1" fmla="*/ 2348482 h 2987469"/>
              <a:gd name="connsiteX2" fmla="*/ 919030 w 2626500"/>
              <a:gd name="connsiteY2" fmla="*/ 2987469 h 2987469"/>
              <a:gd name="connsiteX3" fmla="*/ 0 w 2626500"/>
              <a:gd name="connsiteY3" fmla="*/ 653274 h 2987469"/>
            </a:gdLst>
            <a:ahLst/>
            <a:cxnLst>
              <a:cxn ang="0">
                <a:pos x="connsiteX0" y="connsiteY0"/>
              </a:cxn>
              <a:cxn ang="0">
                <a:pos x="connsiteX1" y="connsiteY1"/>
              </a:cxn>
              <a:cxn ang="0">
                <a:pos x="connsiteX2" y="connsiteY2"/>
              </a:cxn>
              <a:cxn ang="0">
                <a:pos x="connsiteX3" y="connsiteY3"/>
              </a:cxn>
            </a:cxnLst>
            <a:rect l="l" t="t" r="r" b="b"/>
            <a:pathLst>
              <a:path w="2626500" h="2987469">
                <a:moveTo>
                  <a:pt x="1683657" y="0"/>
                </a:moveTo>
                <a:lnTo>
                  <a:pt x="2626500" y="2348482"/>
                </a:lnTo>
                <a:lnTo>
                  <a:pt x="919030" y="2987469"/>
                </a:lnTo>
                <a:lnTo>
                  <a:pt x="0" y="653274"/>
                </a:lnTo>
                <a:close/>
              </a:path>
            </a:pathLst>
          </a:cu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anim calcmode="lin" valueType="num">
                                      <p:cBhvr>
                                        <p:cTn id="8" dur="500" fill="hold"/>
                                        <p:tgtEl>
                                          <p:spTgt spid="69"/>
                                        </p:tgtEl>
                                        <p:attrNameLst>
                                          <p:attrName>ppt_x</p:attrName>
                                        </p:attrNameLst>
                                      </p:cBhvr>
                                      <p:tavLst>
                                        <p:tav tm="0">
                                          <p:val>
                                            <p:strVal val="#ppt_x"/>
                                          </p:val>
                                        </p:tav>
                                        <p:tav tm="100000">
                                          <p:val>
                                            <p:strVal val="#ppt_x"/>
                                          </p:val>
                                        </p:tav>
                                      </p:tavLst>
                                    </p:anim>
                                    <p:anim calcmode="lin" valueType="num">
                                      <p:cBhvr>
                                        <p:cTn id="9" dur="500" fill="hold"/>
                                        <p:tgtEl>
                                          <p:spTgt spid="6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70"/>
                                        </p:tgtEl>
                                        <p:attrNameLst>
                                          <p:attrName>style.visibility</p:attrName>
                                        </p:attrNameLst>
                                      </p:cBhvr>
                                      <p:to>
                                        <p:strVal val="visible"/>
                                      </p:to>
                                    </p:set>
                                    <p:animEffect transition="in" filter="fade">
                                      <p:cBhvr>
                                        <p:cTn id="13" dur="500"/>
                                        <p:tgtEl>
                                          <p:spTgt spid="70"/>
                                        </p:tgtEl>
                                      </p:cBhvr>
                                    </p:animEffect>
                                    <p:anim calcmode="lin" valueType="num">
                                      <p:cBhvr>
                                        <p:cTn id="14" dur="500" fill="hold"/>
                                        <p:tgtEl>
                                          <p:spTgt spid="70"/>
                                        </p:tgtEl>
                                        <p:attrNameLst>
                                          <p:attrName>ppt_x</p:attrName>
                                        </p:attrNameLst>
                                      </p:cBhvr>
                                      <p:tavLst>
                                        <p:tav tm="0">
                                          <p:val>
                                            <p:strVal val="#ppt_x"/>
                                          </p:val>
                                        </p:tav>
                                        <p:tav tm="100000">
                                          <p:val>
                                            <p:strVal val="#ppt_x"/>
                                          </p:val>
                                        </p:tav>
                                      </p:tavLst>
                                    </p:anim>
                                    <p:anim calcmode="lin" valueType="num">
                                      <p:cBhvr>
                                        <p:cTn id="15" dur="500" fill="hold"/>
                                        <p:tgtEl>
                                          <p:spTgt spid="7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78"/>
                                        </p:tgtEl>
                                        <p:attrNameLst>
                                          <p:attrName>style.visibility</p:attrName>
                                        </p:attrNameLst>
                                      </p:cBhvr>
                                      <p:to>
                                        <p:strVal val="visible"/>
                                      </p:to>
                                    </p:set>
                                    <p:animEffect transition="in" filter="fade">
                                      <p:cBhvr>
                                        <p:cTn id="19" dur="500"/>
                                        <p:tgtEl>
                                          <p:spTgt spid="78"/>
                                        </p:tgtEl>
                                      </p:cBhvr>
                                    </p:animEffect>
                                    <p:anim calcmode="lin" valueType="num">
                                      <p:cBhvr>
                                        <p:cTn id="20" dur="500" fill="hold"/>
                                        <p:tgtEl>
                                          <p:spTgt spid="78"/>
                                        </p:tgtEl>
                                        <p:attrNameLst>
                                          <p:attrName>ppt_x</p:attrName>
                                        </p:attrNameLst>
                                      </p:cBhvr>
                                      <p:tavLst>
                                        <p:tav tm="0">
                                          <p:val>
                                            <p:strVal val="#ppt_x"/>
                                          </p:val>
                                        </p:tav>
                                        <p:tav tm="100000">
                                          <p:val>
                                            <p:strVal val="#ppt_x"/>
                                          </p:val>
                                        </p:tav>
                                      </p:tavLst>
                                    </p:anim>
                                    <p:anim calcmode="lin" valueType="num">
                                      <p:cBhvr>
                                        <p:cTn id="21" dur="500" fill="hold"/>
                                        <p:tgtEl>
                                          <p:spTgt spid="78"/>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anim calcmode="lin" valueType="num">
                                      <p:cBhvr>
                                        <p:cTn id="26" dur="500" fill="hold"/>
                                        <p:tgtEl>
                                          <p:spTgt spid="67"/>
                                        </p:tgtEl>
                                        <p:attrNameLst>
                                          <p:attrName>ppt_x</p:attrName>
                                        </p:attrNameLst>
                                      </p:cBhvr>
                                      <p:tavLst>
                                        <p:tav tm="0">
                                          <p:val>
                                            <p:strVal val="#ppt_x"/>
                                          </p:val>
                                        </p:tav>
                                        <p:tav tm="100000">
                                          <p:val>
                                            <p:strVal val="#ppt_x"/>
                                          </p:val>
                                        </p:tav>
                                      </p:tavLst>
                                    </p:anim>
                                    <p:anim calcmode="lin" valueType="num">
                                      <p:cBhvr>
                                        <p:cTn id="27" dur="500" fill="hold"/>
                                        <p:tgtEl>
                                          <p:spTgt spid="67"/>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fade">
                                      <p:cBhvr>
                                        <p:cTn id="31" dur="500"/>
                                        <p:tgtEl>
                                          <p:spTgt spid="75"/>
                                        </p:tgtEl>
                                      </p:cBhvr>
                                    </p:animEffect>
                                    <p:anim calcmode="lin" valueType="num">
                                      <p:cBhvr>
                                        <p:cTn id="32" dur="500" fill="hold"/>
                                        <p:tgtEl>
                                          <p:spTgt spid="75"/>
                                        </p:tgtEl>
                                        <p:attrNameLst>
                                          <p:attrName>ppt_x</p:attrName>
                                        </p:attrNameLst>
                                      </p:cBhvr>
                                      <p:tavLst>
                                        <p:tav tm="0">
                                          <p:val>
                                            <p:strVal val="#ppt_x"/>
                                          </p:val>
                                        </p:tav>
                                        <p:tav tm="100000">
                                          <p:val>
                                            <p:strVal val="#ppt_x"/>
                                          </p:val>
                                        </p:tav>
                                      </p:tavLst>
                                    </p:anim>
                                    <p:anim calcmode="lin" valueType="num">
                                      <p:cBhvr>
                                        <p:cTn id="33" dur="5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8" grpId="0"/>
      <p:bldP spid="67" grpId="0" animBg="1"/>
      <p:bldP spid="7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descr="堆书"/>
          <p:cNvPicPr>
            <a:picLocks noChangeAspect="1" noChangeArrowheads="1"/>
          </p:cNvPicPr>
          <p:nvPr/>
        </p:nvPicPr>
        <p:blipFill rotWithShape="1">
          <a:blip r:embed="rId3">
            <a:extLst>
              <a:ext uri="{BEBA8EAE-BF5A-486C-A8C5-ECC9F3942E4B}">
                <a14:imgProps xmlns:a14="http://schemas.microsoft.com/office/drawing/2010/main">
                  <a14:imgLayer r:embed="rId4">
                    <a14:imgEffect>
                      <a14:colorTemperature colorTemp="4700"/>
                    </a14:imgEffect>
                    <a14:imgEffect>
                      <a14:saturation sat="0"/>
                    </a14:imgEffect>
                  </a14:imgLayer>
                </a14:imgProps>
              </a:ext>
              <a:ext uri="{28A0092B-C50C-407E-A947-70E740481C1C}">
                <a14:useLocalDpi xmlns:a14="http://schemas.microsoft.com/office/drawing/2010/main" val="0"/>
              </a:ext>
            </a:extLst>
          </a:blip>
          <a:srcRect l="37150" t="6" r="21132"/>
          <a:stretch>
            <a:fillRect/>
          </a:stretch>
        </p:blipFill>
        <p:spPr bwMode="auto">
          <a:xfrm>
            <a:off x="335" y="378"/>
            <a:ext cx="4262450" cy="6856868"/>
          </a:xfrm>
          <a:custGeom>
            <a:avLst/>
            <a:gdLst>
              <a:gd name="connsiteX0" fmla="*/ 0 w 4262450"/>
              <a:gd name="connsiteY0" fmla="*/ 0 h 6856868"/>
              <a:gd name="connsiteX1" fmla="*/ 3614851 w 4262450"/>
              <a:gd name="connsiteY1" fmla="*/ 0 h 6856868"/>
              <a:gd name="connsiteX2" fmla="*/ 3746566 w 4262450"/>
              <a:gd name="connsiteY2" fmla="*/ 344564 h 6856868"/>
              <a:gd name="connsiteX3" fmla="*/ 3865475 w 4262450"/>
              <a:gd name="connsiteY3" fmla="*/ 706143 h 6856868"/>
              <a:gd name="connsiteX4" fmla="*/ 3967921 w 4262450"/>
              <a:gd name="connsiteY4" fmla="*/ 1071977 h 6856868"/>
              <a:gd name="connsiteX5" fmla="*/ 4057560 w 4262450"/>
              <a:gd name="connsiteY5" fmla="*/ 1444191 h 6856868"/>
              <a:gd name="connsiteX6" fmla="*/ 4128906 w 4262450"/>
              <a:gd name="connsiteY6" fmla="*/ 1822786 h 6856868"/>
              <a:gd name="connsiteX7" fmla="*/ 4185617 w 4262450"/>
              <a:gd name="connsiteY7" fmla="*/ 2209888 h 6856868"/>
              <a:gd name="connsiteX8" fmla="*/ 4227692 w 4262450"/>
              <a:gd name="connsiteY8" fmla="*/ 2601245 h 6856868"/>
              <a:gd name="connsiteX9" fmla="*/ 4253303 w 4262450"/>
              <a:gd name="connsiteY9" fmla="*/ 2998982 h 6856868"/>
              <a:gd name="connsiteX10" fmla="*/ 4262450 w 4262450"/>
              <a:gd name="connsiteY10" fmla="*/ 3400974 h 6856868"/>
              <a:gd name="connsiteX11" fmla="*/ 4253303 w 4262450"/>
              <a:gd name="connsiteY11" fmla="*/ 3811472 h 6856868"/>
              <a:gd name="connsiteX12" fmla="*/ 4227692 w 4262450"/>
              <a:gd name="connsiteY12" fmla="*/ 4213464 h 6856868"/>
              <a:gd name="connsiteX13" fmla="*/ 4185617 w 4262450"/>
              <a:gd name="connsiteY13" fmla="*/ 4611201 h 6856868"/>
              <a:gd name="connsiteX14" fmla="*/ 4125247 w 4262450"/>
              <a:gd name="connsiteY14" fmla="*/ 5006811 h 6856868"/>
              <a:gd name="connsiteX15" fmla="*/ 4048413 w 4262450"/>
              <a:gd name="connsiteY15" fmla="*/ 5389660 h 6856868"/>
              <a:gd name="connsiteX16" fmla="*/ 3958774 w 4262450"/>
              <a:gd name="connsiteY16" fmla="*/ 5770382 h 6856868"/>
              <a:gd name="connsiteX17" fmla="*/ 3849011 w 4262450"/>
              <a:gd name="connsiteY17" fmla="*/ 6138342 h 6856868"/>
              <a:gd name="connsiteX18" fmla="*/ 3728272 w 4262450"/>
              <a:gd name="connsiteY18" fmla="*/ 6504176 h 6856868"/>
              <a:gd name="connsiteX19" fmla="*/ 3593043 w 4262450"/>
              <a:gd name="connsiteY19" fmla="*/ 6856868 h 6856868"/>
              <a:gd name="connsiteX20" fmla="*/ 0 w 4262450"/>
              <a:gd name="connsiteY20" fmla="*/ 6856868 h 685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62450" h="6856868">
                <a:moveTo>
                  <a:pt x="0" y="0"/>
                </a:moveTo>
                <a:lnTo>
                  <a:pt x="3614851" y="0"/>
                </a:lnTo>
                <a:lnTo>
                  <a:pt x="3746566" y="344564"/>
                </a:lnTo>
                <a:lnTo>
                  <a:pt x="3865475" y="706143"/>
                </a:lnTo>
                <a:lnTo>
                  <a:pt x="3967921" y="1071977"/>
                </a:lnTo>
                <a:lnTo>
                  <a:pt x="4057560" y="1444191"/>
                </a:lnTo>
                <a:lnTo>
                  <a:pt x="4128906" y="1822786"/>
                </a:lnTo>
                <a:lnTo>
                  <a:pt x="4185617" y="2209888"/>
                </a:lnTo>
                <a:lnTo>
                  <a:pt x="4227692" y="2601245"/>
                </a:lnTo>
                <a:lnTo>
                  <a:pt x="4253303" y="2998982"/>
                </a:lnTo>
                <a:lnTo>
                  <a:pt x="4262450" y="3400974"/>
                </a:lnTo>
                <a:lnTo>
                  <a:pt x="4253303" y="3811472"/>
                </a:lnTo>
                <a:lnTo>
                  <a:pt x="4227692" y="4213464"/>
                </a:lnTo>
                <a:lnTo>
                  <a:pt x="4185617" y="4611201"/>
                </a:lnTo>
                <a:lnTo>
                  <a:pt x="4125247" y="5006811"/>
                </a:lnTo>
                <a:lnTo>
                  <a:pt x="4048413" y="5389660"/>
                </a:lnTo>
                <a:lnTo>
                  <a:pt x="3958774" y="5770382"/>
                </a:lnTo>
                <a:lnTo>
                  <a:pt x="3849011" y="6138342"/>
                </a:lnTo>
                <a:lnTo>
                  <a:pt x="3728272" y="6504176"/>
                </a:lnTo>
                <a:lnTo>
                  <a:pt x="3593043" y="6856868"/>
                </a:lnTo>
                <a:lnTo>
                  <a:pt x="0" y="6856868"/>
                </a:lnTo>
                <a:close/>
              </a:path>
            </a:pathLst>
          </a:custGeom>
          <a:noFill/>
          <a:extLst>
            <a:ext uri="{909E8E84-426E-40DD-AFC4-6F175D3DCCD1}">
              <a14:hiddenFill xmlns:a14="http://schemas.microsoft.com/office/drawing/2010/main">
                <a:solidFill>
                  <a:srgbClr val="FFFFFF"/>
                </a:solidFill>
              </a14:hiddenFill>
            </a:ext>
          </a:extLst>
        </p:spPr>
      </p:pic>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黑体 CN Bold" panose="020B0800000000000000" pitchFamily="34" charset="-122"/>
                <a:ea typeface="思源黑体 CN Bold" panose="020B0800000000000000" pitchFamily="34" charset="-122"/>
                <a:cs typeface="阿里巴巴普惠体 R" panose="00020600040101010101" charset="-122"/>
              </a:rPr>
              <a:t>BY YUSHEN</a:t>
            </a:r>
            <a:endParaRPr lang="zh-CN" altLang="en-US" dirty="0">
              <a:noFill/>
              <a:latin typeface="思源黑体 CN Bold" panose="020B0800000000000000" pitchFamily="34" charset="-122"/>
              <a:ea typeface="思源黑体 CN Bold" panose="020B0800000000000000" pitchFamily="34" charset="-122"/>
              <a:cs typeface="阿里巴巴普惠体 R" panose="00020600040101010101" charset="-122"/>
            </a:endParaRPr>
          </a:p>
        </p:txBody>
      </p:sp>
      <p:grpSp>
        <p:nvGrpSpPr>
          <p:cNvPr id="10" name="组合 9"/>
          <p:cNvGrpSpPr/>
          <p:nvPr/>
        </p:nvGrpSpPr>
        <p:grpSpPr>
          <a:xfrm flipH="1">
            <a:off x="11721679" y="0"/>
            <a:ext cx="145806" cy="6858000"/>
            <a:chOff x="161191" y="0"/>
            <a:chExt cx="145806" cy="6858000"/>
          </a:xfrm>
        </p:grpSpPr>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61191" y="0"/>
              <a:ext cx="145806" cy="2975769"/>
            </a:xfrm>
            <a:prstGeom prst="rect">
              <a:avLst/>
            </a:prstGeom>
          </p:spPr>
        </p:pic>
        <p:pic>
          <p:nvPicPr>
            <p:cNvPr id="12"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61191" y="2949658"/>
              <a:ext cx="145806" cy="2975769"/>
            </a:xfrm>
            <a:prstGeom prst="rect">
              <a:avLst/>
            </a:prstGeom>
          </p:spPr>
        </p:pic>
        <p:pic>
          <p:nvPicPr>
            <p:cNvPr id="13" name="图片 12"/>
            <p:cNvPicPr>
              <a:picLocks noChangeAspect="1"/>
            </p:cNvPicPr>
            <p:nvPr/>
          </p:nvPicPr>
          <p:blipFill rotWithShape="1">
            <a:blip r:embed="rId5" cstate="print">
              <a:extLst>
                <a:ext uri="{28A0092B-C50C-407E-A947-70E740481C1C}">
                  <a14:useLocalDpi xmlns:a14="http://schemas.microsoft.com/office/drawing/2010/main" val="0"/>
                </a:ext>
              </a:extLst>
            </a:blip>
            <a:srcRect b="67717"/>
            <a:stretch>
              <a:fillRect/>
            </a:stretch>
          </p:blipFill>
          <p:spPr>
            <a:xfrm flipH="1">
              <a:off x="161191" y="5897332"/>
              <a:ext cx="145806" cy="960668"/>
            </a:xfrm>
            <a:prstGeom prst="rect">
              <a:avLst/>
            </a:prstGeom>
          </p:spPr>
        </p:pic>
      </p:grpSp>
      <p:sp>
        <p:nvSpPr>
          <p:cNvPr id="36" name="Freeform 7"/>
          <p:cNvSpPr/>
          <p:nvPr/>
        </p:nvSpPr>
        <p:spPr bwMode="auto">
          <a:xfrm flipH="1">
            <a:off x="3011041" y="378"/>
            <a:ext cx="1346073" cy="6857247"/>
          </a:xfrm>
          <a:custGeom>
            <a:avLst/>
            <a:gdLst>
              <a:gd name="T0" fmla="*/ 439 w 769"/>
              <a:gd name="T1" fmla="*/ 0 h 3224"/>
              <a:gd name="T2" fmla="*/ 769 w 769"/>
              <a:gd name="T3" fmla="*/ 0 h 3224"/>
              <a:gd name="T4" fmla="*/ 679 w 769"/>
              <a:gd name="T5" fmla="*/ 157 h 3224"/>
              <a:gd name="T6" fmla="*/ 599 w 769"/>
              <a:gd name="T7" fmla="*/ 318 h 3224"/>
              <a:gd name="T8" fmla="*/ 525 w 769"/>
              <a:gd name="T9" fmla="*/ 484 h 3224"/>
              <a:gd name="T10" fmla="*/ 459 w 769"/>
              <a:gd name="T11" fmla="*/ 654 h 3224"/>
              <a:gd name="T12" fmla="*/ 401 w 769"/>
              <a:gd name="T13" fmla="*/ 828 h 3224"/>
              <a:gd name="T14" fmla="*/ 352 w 769"/>
              <a:gd name="T15" fmla="*/ 1006 h 3224"/>
              <a:gd name="T16" fmla="*/ 310 w 769"/>
              <a:gd name="T17" fmla="*/ 1186 h 3224"/>
              <a:gd name="T18" fmla="*/ 278 w 769"/>
              <a:gd name="T19" fmla="*/ 1370 h 3224"/>
              <a:gd name="T20" fmla="*/ 254 w 769"/>
              <a:gd name="T21" fmla="*/ 1556 h 3224"/>
              <a:gd name="T22" fmla="*/ 240 w 769"/>
              <a:gd name="T23" fmla="*/ 1747 h 3224"/>
              <a:gd name="T24" fmla="*/ 236 w 769"/>
              <a:gd name="T25" fmla="*/ 1937 h 3224"/>
              <a:gd name="T26" fmla="*/ 240 w 769"/>
              <a:gd name="T27" fmla="*/ 2130 h 3224"/>
              <a:gd name="T28" fmla="*/ 256 w 769"/>
              <a:gd name="T29" fmla="*/ 2319 h 3224"/>
              <a:gd name="T30" fmla="*/ 278 w 769"/>
              <a:gd name="T31" fmla="*/ 2506 h 3224"/>
              <a:gd name="T32" fmla="*/ 312 w 769"/>
              <a:gd name="T33" fmla="*/ 2690 h 3224"/>
              <a:gd name="T34" fmla="*/ 354 w 769"/>
              <a:gd name="T35" fmla="*/ 2872 h 3224"/>
              <a:gd name="T36" fmla="*/ 403 w 769"/>
              <a:gd name="T37" fmla="*/ 3049 h 3224"/>
              <a:gd name="T38" fmla="*/ 460 w 769"/>
              <a:gd name="T39" fmla="*/ 3224 h 3224"/>
              <a:gd name="T40" fmla="*/ 429 w 769"/>
              <a:gd name="T41" fmla="*/ 3224 h 3224"/>
              <a:gd name="T42" fmla="*/ 350 w 769"/>
              <a:gd name="T43" fmla="*/ 3080 h 3224"/>
              <a:gd name="T44" fmla="*/ 280 w 769"/>
              <a:gd name="T45" fmla="*/ 2932 h 3224"/>
              <a:gd name="T46" fmla="*/ 215 w 769"/>
              <a:gd name="T47" fmla="*/ 2779 h 3224"/>
              <a:gd name="T48" fmla="*/ 159 w 769"/>
              <a:gd name="T49" fmla="*/ 2624 h 3224"/>
              <a:gd name="T50" fmla="*/ 112 w 769"/>
              <a:gd name="T51" fmla="*/ 2463 h 3224"/>
              <a:gd name="T52" fmla="*/ 72 w 769"/>
              <a:gd name="T53" fmla="*/ 2300 h 3224"/>
              <a:gd name="T54" fmla="*/ 40 w 769"/>
              <a:gd name="T55" fmla="*/ 2135 h 3224"/>
              <a:gd name="T56" fmla="*/ 17 w 769"/>
              <a:gd name="T57" fmla="*/ 1965 h 3224"/>
              <a:gd name="T58" fmla="*/ 3 w 769"/>
              <a:gd name="T59" fmla="*/ 1794 h 3224"/>
              <a:gd name="T60" fmla="*/ 0 w 769"/>
              <a:gd name="T61" fmla="*/ 1621 h 3224"/>
              <a:gd name="T62" fmla="*/ 3 w 769"/>
              <a:gd name="T63" fmla="*/ 1444 h 3224"/>
              <a:gd name="T64" fmla="*/ 17 w 769"/>
              <a:gd name="T65" fmla="*/ 1270 h 3224"/>
              <a:gd name="T66" fmla="*/ 42 w 769"/>
              <a:gd name="T67" fmla="*/ 1099 h 3224"/>
              <a:gd name="T68" fmla="*/ 73 w 769"/>
              <a:gd name="T69" fmla="*/ 933 h 3224"/>
              <a:gd name="T70" fmla="*/ 114 w 769"/>
              <a:gd name="T71" fmla="*/ 766 h 3224"/>
              <a:gd name="T72" fmla="*/ 163 w 769"/>
              <a:gd name="T73" fmla="*/ 605 h 3224"/>
              <a:gd name="T74" fmla="*/ 221 w 769"/>
              <a:gd name="T75" fmla="*/ 448 h 3224"/>
              <a:gd name="T76" fmla="*/ 285 w 769"/>
              <a:gd name="T77" fmla="*/ 294 h 3224"/>
              <a:gd name="T78" fmla="*/ 359 w 769"/>
              <a:gd name="T79" fmla="*/ 145 h 3224"/>
              <a:gd name="T80" fmla="*/ 439 w 769"/>
              <a:gd name="T81" fmla="*/ 0 h 3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69" h="3224">
                <a:moveTo>
                  <a:pt x="439" y="0"/>
                </a:moveTo>
                <a:lnTo>
                  <a:pt x="769" y="0"/>
                </a:lnTo>
                <a:lnTo>
                  <a:pt x="679" y="157"/>
                </a:lnTo>
                <a:lnTo>
                  <a:pt x="599" y="318"/>
                </a:lnTo>
                <a:lnTo>
                  <a:pt x="525" y="484"/>
                </a:lnTo>
                <a:lnTo>
                  <a:pt x="459" y="654"/>
                </a:lnTo>
                <a:lnTo>
                  <a:pt x="401" y="828"/>
                </a:lnTo>
                <a:lnTo>
                  <a:pt x="352" y="1006"/>
                </a:lnTo>
                <a:lnTo>
                  <a:pt x="310" y="1186"/>
                </a:lnTo>
                <a:lnTo>
                  <a:pt x="278" y="1370"/>
                </a:lnTo>
                <a:lnTo>
                  <a:pt x="254" y="1556"/>
                </a:lnTo>
                <a:lnTo>
                  <a:pt x="240" y="1747"/>
                </a:lnTo>
                <a:lnTo>
                  <a:pt x="236" y="1937"/>
                </a:lnTo>
                <a:lnTo>
                  <a:pt x="240" y="2130"/>
                </a:lnTo>
                <a:lnTo>
                  <a:pt x="256" y="2319"/>
                </a:lnTo>
                <a:lnTo>
                  <a:pt x="278" y="2506"/>
                </a:lnTo>
                <a:lnTo>
                  <a:pt x="312" y="2690"/>
                </a:lnTo>
                <a:lnTo>
                  <a:pt x="354" y="2872"/>
                </a:lnTo>
                <a:lnTo>
                  <a:pt x="403" y="3049"/>
                </a:lnTo>
                <a:lnTo>
                  <a:pt x="460" y="3224"/>
                </a:lnTo>
                <a:lnTo>
                  <a:pt x="429" y="3224"/>
                </a:lnTo>
                <a:lnTo>
                  <a:pt x="350" y="3080"/>
                </a:lnTo>
                <a:lnTo>
                  <a:pt x="280" y="2932"/>
                </a:lnTo>
                <a:lnTo>
                  <a:pt x="215" y="2779"/>
                </a:lnTo>
                <a:lnTo>
                  <a:pt x="159" y="2624"/>
                </a:lnTo>
                <a:lnTo>
                  <a:pt x="112" y="2463"/>
                </a:lnTo>
                <a:lnTo>
                  <a:pt x="72" y="2300"/>
                </a:lnTo>
                <a:lnTo>
                  <a:pt x="40" y="2135"/>
                </a:lnTo>
                <a:lnTo>
                  <a:pt x="17" y="1965"/>
                </a:lnTo>
                <a:lnTo>
                  <a:pt x="3" y="1794"/>
                </a:lnTo>
                <a:lnTo>
                  <a:pt x="0" y="1621"/>
                </a:lnTo>
                <a:lnTo>
                  <a:pt x="3" y="1444"/>
                </a:lnTo>
                <a:lnTo>
                  <a:pt x="17" y="1270"/>
                </a:lnTo>
                <a:lnTo>
                  <a:pt x="42" y="1099"/>
                </a:lnTo>
                <a:lnTo>
                  <a:pt x="73" y="933"/>
                </a:lnTo>
                <a:lnTo>
                  <a:pt x="114" y="766"/>
                </a:lnTo>
                <a:lnTo>
                  <a:pt x="163" y="605"/>
                </a:lnTo>
                <a:lnTo>
                  <a:pt x="221" y="448"/>
                </a:lnTo>
                <a:lnTo>
                  <a:pt x="285" y="294"/>
                </a:lnTo>
                <a:lnTo>
                  <a:pt x="359" y="145"/>
                </a:lnTo>
                <a:lnTo>
                  <a:pt x="439" y="0"/>
                </a:lnTo>
                <a:close/>
              </a:path>
            </a:pathLst>
          </a:custGeom>
          <a:solidFill>
            <a:schemeClr val="tx1">
              <a:lumMod val="85000"/>
              <a:lumOff val="15000"/>
            </a:schemeClr>
          </a:solidFill>
          <a:ln w="0">
            <a:noFill/>
            <a:prstDash val="solid"/>
            <a:round/>
          </a:ln>
          <a:effectLst/>
        </p:spPr>
        <p:txBody>
          <a:bodyPr vert="horz" wrap="square" lIns="121906" tIns="60953" rIns="121906" bIns="60953" numCol="1" anchor="t" anchorCtr="0" compatLnSpc="1"/>
          <a:lstStyle/>
          <a:p>
            <a:pPr defTabSz="866775" fontAlgn="base">
              <a:spcBef>
                <a:spcPct val="0"/>
              </a:spcBef>
              <a:spcAft>
                <a:spcPct val="0"/>
              </a:spcAft>
            </a:pPr>
            <a:endParaRPr lang="zh-CN" altLang="en-US" sz="1895">
              <a:solidFill>
                <a:prstClr val="black"/>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37" name="Freeform 8"/>
          <p:cNvSpPr/>
          <p:nvPr/>
        </p:nvSpPr>
        <p:spPr bwMode="auto">
          <a:xfrm flipH="1">
            <a:off x="3510521" y="378"/>
            <a:ext cx="1183087" cy="6857247"/>
          </a:xfrm>
          <a:custGeom>
            <a:avLst/>
            <a:gdLst>
              <a:gd name="T0" fmla="*/ 533 w 559"/>
              <a:gd name="T1" fmla="*/ 0 h 3224"/>
              <a:gd name="T2" fmla="*/ 547 w 559"/>
              <a:gd name="T3" fmla="*/ 0 h 3224"/>
              <a:gd name="T4" fmla="*/ 475 w 559"/>
              <a:gd name="T5" fmla="*/ 162 h 3224"/>
              <a:gd name="T6" fmla="*/ 410 w 559"/>
              <a:gd name="T7" fmla="*/ 332 h 3224"/>
              <a:gd name="T8" fmla="*/ 354 w 559"/>
              <a:gd name="T9" fmla="*/ 504 h 3224"/>
              <a:gd name="T10" fmla="*/ 305 w 559"/>
              <a:gd name="T11" fmla="*/ 679 h 3224"/>
              <a:gd name="T12" fmla="*/ 266 w 559"/>
              <a:gd name="T13" fmla="*/ 857 h 3224"/>
              <a:gd name="T14" fmla="*/ 235 w 559"/>
              <a:gd name="T15" fmla="*/ 1039 h 3224"/>
              <a:gd name="T16" fmla="*/ 212 w 559"/>
              <a:gd name="T17" fmla="*/ 1223 h 3224"/>
              <a:gd name="T18" fmla="*/ 198 w 559"/>
              <a:gd name="T19" fmla="*/ 1410 h 3224"/>
              <a:gd name="T20" fmla="*/ 193 w 559"/>
              <a:gd name="T21" fmla="*/ 1599 h 3224"/>
              <a:gd name="T22" fmla="*/ 198 w 559"/>
              <a:gd name="T23" fmla="*/ 1792 h 3224"/>
              <a:gd name="T24" fmla="*/ 212 w 559"/>
              <a:gd name="T25" fmla="*/ 1981 h 3224"/>
              <a:gd name="T26" fmla="*/ 235 w 559"/>
              <a:gd name="T27" fmla="*/ 2168 h 3224"/>
              <a:gd name="T28" fmla="*/ 268 w 559"/>
              <a:gd name="T29" fmla="*/ 2354 h 3224"/>
              <a:gd name="T30" fmla="*/ 310 w 559"/>
              <a:gd name="T31" fmla="*/ 2534 h 3224"/>
              <a:gd name="T32" fmla="*/ 359 w 559"/>
              <a:gd name="T33" fmla="*/ 2713 h 3224"/>
              <a:gd name="T34" fmla="*/ 419 w 559"/>
              <a:gd name="T35" fmla="*/ 2886 h 3224"/>
              <a:gd name="T36" fmla="*/ 485 w 559"/>
              <a:gd name="T37" fmla="*/ 3058 h 3224"/>
              <a:gd name="T38" fmla="*/ 559 w 559"/>
              <a:gd name="T39" fmla="*/ 3224 h 3224"/>
              <a:gd name="T40" fmla="*/ 224 w 559"/>
              <a:gd name="T41" fmla="*/ 3224 h 3224"/>
              <a:gd name="T42" fmla="*/ 167 w 559"/>
              <a:gd name="T43" fmla="*/ 3049 h 3224"/>
              <a:gd name="T44" fmla="*/ 118 w 559"/>
              <a:gd name="T45" fmla="*/ 2872 h 3224"/>
              <a:gd name="T46" fmla="*/ 76 w 559"/>
              <a:gd name="T47" fmla="*/ 2690 h 3224"/>
              <a:gd name="T48" fmla="*/ 42 w 559"/>
              <a:gd name="T49" fmla="*/ 2506 h 3224"/>
              <a:gd name="T50" fmla="*/ 20 w 559"/>
              <a:gd name="T51" fmla="*/ 2319 h 3224"/>
              <a:gd name="T52" fmla="*/ 4 w 559"/>
              <a:gd name="T53" fmla="*/ 2130 h 3224"/>
              <a:gd name="T54" fmla="*/ 0 w 559"/>
              <a:gd name="T55" fmla="*/ 1937 h 3224"/>
              <a:gd name="T56" fmla="*/ 4 w 559"/>
              <a:gd name="T57" fmla="*/ 1747 h 3224"/>
              <a:gd name="T58" fmla="*/ 18 w 559"/>
              <a:gd name="T59" fmla="*/ 1556 h 3224"/>
              <a:gd name="T60" fmla="*/ 42 w 559"/>
              <a:gd name="T61" fmla="*/ 1370 h 3224"/>
              <a:gd name="T62" fmla="*/ 74 w 559"/>
              <a:gd name="T63" fmla="*/ 1186 h 3224"/>
              <a:gd name="T64" fmla="*/ 116 w 559"/>
              <a:gd name="T65" fmla="*/ 1006 h 3224"/>
              <a:gd name="T66" fmla="*/ 165 w 559"/>
              <a:gd name="T67" fmla="*/ 828 h 3224"/>
              <a:gd name="T68" fmla="*/ 223 w 559"/>
              <a:gd name="T69" fmla="*/ 654 h 3224"/>
              <a:gd name="T70" fmla="*/ 289 w 559"/>
              <a:gd name="T71" fmla="*/ 484 h 3224"/>
              <a:gd name="T72" fmla="*/ 363 w 559"/>
              <a:gd name="T73" fmla="*/ 318 h 3224"/>
              <a:gd name="T74" fmla="*/ 443 w 559"/>
              <a:gd name="T75" fmla="*/ 157 h 3224"/>
              <a:gd name="T76" fmla="*/ 533 w 559"/>
              <a:gd name="T77" fmla="*/ 0 h 3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9" h="3224">
                <a:moveTo>
                  <a:pt x="533" y="0"/>
                </a:moveTo>
                <a:lnTo>
                  <a:pt x="547" y="0"/>
                </a:lnTo>
                <a:lnTo>
                  <a:pt x="475" y="162"/>
                </a:lnTo>
                <a:lnTo>
                  <a:pt x="410" y="332"/>
                </a:lnTo>
                <a:lnTo>
                  <a:pt x="354" y="504"/>
                </a:lnTo>
                <a:lnTo>
                  <a:pt x="305" y="679"/>
                </a:lnTo>
                <a:lnTo>
                  <a:pt x="266" y="857"/>
                </a:lnTo>
                <a:lnTo>
                  <a:pt x="235" y="1039"/>
                </a:lnTo>
                <a:lnTo>
                  <a:pt x="212" y="1223"/>
                </a:lnTo>
                <a:lnTo>
                  <a:pt x="198" y="1410"/>
                </a:lnTo>
                <a:lnTo>
                  <a:pt x="193" y="1599"/>
                </a:lnTo>
                <a:lnTo>
                  <a:pt x="198" y="1792"/>
                </a:lnTo>
                <a:lnTo>
                  <a:pt x="212" y="1981"/>
                </a:lnTo>
                <a:lnTo>
                  <a:pt x="235" y="2168"/>
                </a:lnTo>
                <a:lnTo>
                  <a:pt x="268" y="2354"/>
                </a:lnTo>
                <a:lnTo>
                  <a:pt x="310" y="2534"/>
                </a:lnTo>
                <a:lnTo>
                  <a:pt x="359" y="2713"/>
                </a:lnTo>
                <a:lnTo>
                  <a:pt x="419" y="2886"/>
                </a:lnTo>
                <a:lnTo>
                  <a:pt x="485" y="3058"/>
                </a:lnTo>
                <a:lnTo>
                  <a:pt x="559" y="3224"/>
                </a:lnTo>
                <a:lnTo>
                  <a:pt x="224" y="3224"/>
                </a:lnTo>
                <a:lnTo>
                  <a:pt x="167" y="3049"/>
                </a:lnTo>
                <a:lnTo>
                  <a:pt x="118" y="2872"/>
                </a:lnTo>
                <a:lnTo>
                  <a:pt x="76" y="2690"/>
                </a:lnTo>
                <a:lnTo>
                  <a:pt x="42" y="2506"/>
                </a:lnTo>
                <a:lnTo>
                  <a:pt x="20" y="2319"/>
                </a:lnTo>
                <a:lnTo>
                  <a:pt x="4" y="2130"/>
                </a:lnTo>
                <a:lnTo>
                  <a:pt x="0" y="1937"/>
                </a:lnTo>
                <a:lnTo>
                  <a:pt x="4" y="1747"/>
                </a:lnTo>
                <a:lnTo>
                  <a:pt x="18" y="1556"/>
                </a:lnTo>
                <a:lnTo>
                  <a:pt x="42" y="1370"/>
                </a:lnTo>
                <a:lnTo>
                  <a:pt x="74" y="1186"/>
                </a:lnTo>
                <a:lnTo>
                  <a:pt x="116" y="1006"/>
                </a:lnTo>
                <a:lnTo>
                  <a:pt x="165" y="828"/>
                </a:lnTo>
                <a:lnTo>
                  <a:pt x="223" y="654"/>
                </a:lnTo>
                <a:lnTo>
                  <a:pt x="289" y="484"/>
                </a:lnTo>
                <a:lnTo>
                  <a:pt x="363" y="318"/>
                </a:lnTo>
                <a:lnTo>
                  <a:pt x="443" y="157"/>
                </a:lnTo>
                <a:lnTo>
                  <a:pt x="533" y="0"/>
                </a:lnTo>
                <a:close/>
              </a:path>
            </a:pathLst>
          </a:custGeom>
          <a:gradFill>
            <a:gsLst>
              <a:gs pos="0">
                <a:srgbClr val="00B0F0"/>
              </a:gs>
              <a:gs pos="100000">
                <a:srgbClr val="1C46F2"/>
              </a:gs>
            </a:gsLst>
            <a:lin ang="5400000" scaled="1"/>
          </a:gradFill>
          <a:ln w="0">
            <a:noFill/>
            <a:prstDash val="solid"/>
            <a:round/>
          </a:ln>
          <a:effectLst/>
        </p:spPr>
        <p:txBody>
          <a:bodyPr vert="horz" wrap="square" lIns="121906" tIns="60953" rIns="121906" bIns="60953" numCol="1" anchor="t" anchorCtr="0" compatLnSpc="1"/>
          <a:lstStyle/>
          <a:p>
            <a:pPr defTabSz="866775" fontAlgn="base">
              <a:spcBef>
                <a:spcPct val="0"/>
              </a:spcBef>
              <a:spcAft>
                <a:spcPct val="0"/>
              </a:spcAft>
            </a:pPr>
            <a:endParaRPr lang="zh-CN" altLang="en-US" sz="1895">
              <a:solidFill>
                <a:prstClr val="black"/>
              </a:solidFill>
              <a:latin typeface="阿里巴巴普惠体 R" panose="00020600040101010101" charset="-122"/>
              <a:ea typeface="阿里巴巴普惠体 R" panose="00020600040101010101" charset="-122"/>
              <a:cs typeface="阿里巴巴普惠体 R" panose="00020600040101010101" charset="-122"/>
            </a:endParaRPr>
          </a:p>
        </p:txBody>
      </p:sp>
      <p:grpSp>
        <p:nvGrpSpPr>
          <p:cNvPr id="38" name="组合 37"/>
          <p:cNvGrpSpPr/>
          <p:nvPr/>
        </p:nvGrpSpPr>
        <p:grpSpPr>
          <a:xfrm>
            <a:off x="6396498" y="2129823"/>
            <a:ext cx="4370501" cy="521970"/>
            <a:chOff x="6548823" y="1917052"/>
            <a:chExt cx="4370501" cy="521970"/>
          </a:xfrm>
        </p:grpSpPr>
        <p:sp>
          <p:nvSpPr>
            <p:cNvPr id="39" name="矩形: 圆角 38"/>
            <p:cNvSpPr/>
            <p:nvPr/>
          </p:nvSpPr>
          <p:spPr>
            <a:xfrm>
              <a:off x="6548823" y="1985058"/>
              <a:ext cx="611073" cy="389789"/>
            </a:xfrm>
            <a:prstGeom prst="roundRect">
              <a:avLst/>
            </a:prstGeom>
            <a:noFill/>
            <a:ln w="15875"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dirty="0">
                <a:ln>
                  <a:noFill/>
                </a:ln>
                <a:solidFill>
                  <a:sysClr val="windowText" lastClr="000000"/>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sp>
          <p:nvSpPr>
            <p:cNvPr id="40" name="文本框 39"/>
            <p:cNvSpPr txBox="1"/>
            <p:nvPr/>
          </p:nvSpPr>
          <p:spPr>
            <a:xfrm>
              <a:off x="6656138" y="1991982"/>
              <a:ext cx="503555" cy="36830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b="1" i="0" u="none" strike="noStrike" kern="0" cap="none" spc="0" normalizeH="0" baseline="0" noProof="0" dirty="0">
                  <a:ln>
                    <a:noFill/>
                  </a:ln>
                  <a:gradFill>
                    <a:gsLst>
                      <a:gs pos="0">
                        <a:srgbClr val="00B0F0"/>
                      </a:gs>
                      <a:gs pos="100000">
                        <a:srgbClr val="1C46F2"/>
                      </a:gs>
                    </a:gsLst>
                    <a:lin ang="5400000" scaled="1"/>
                  </a:gradFill>
                  <a:effectLst/>
                  <a:uLnTx/>
                  <a:uFillTx/>
                  <a:latin typeface="阿里巴巴普惠体 R" panose="00020600040101010101" charset="-122"/>
                  <a:ea typeface="阿里巴巴普惠体 R" panose="00020600040101010101" charset="-122"/>
                  <a:cs typeface="阿里巴巴普惠体 R" panose="00020600040101010101" charset="-122"/>
                </a:rPr>
                <a:t>01</a:t>
              </a:r>
              <a:endParaRPr kumimoji="0" lang="zh-CN" altLang="en-US" b="1" i="0" u="none" strike="noStrike" kern="0" cap="none" spc="0" normalizeH="0" baseline="0" noProof="0" dirty="0">
                <a:ln>
                  <a:noFill/>
                </a:ln>
                <a:gradFill>
                  <a:gsLst>
                    <a:gs pos="0">
                      <a:srgbClr val="00B0F0"/>
                    </a:gs>
                    <a:gs pos="100000">
                      <a:srgbClr val="1C46F2"/>
                    </a:gs>
                  </a:gsLst>
                  <a:lin ang="5400000" scaled="1"/>
                </a:gra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sp>
          <p:nvSpPr>
            <p:cNvPr id="41" name="文本框 40"/>
            <p:cNvSpPr txBox="1"/>
            <p:nvPr/>
          </p:nvSpPr>
          <p:spPr>
            <a:xfrm>
              <a:off x="7442268" y="1917052"/>
              <a:ext cx="1685925" cy="521970"/>
            </a:xfrm>
            <a:prstGeom prst="rect">
              <a:avLst/>
            </a:prstGeom>
            <a:noFill/>
          </p:spPr>
          <p:txBody>
            <a:bodyPr wrap="square" rtlCol="0">
              <a:spAutoFit/>
            </a:bodyPr>
            <a:lstStyle/>
            <a:p>
              <a:pPr algn="dist"/>
              <a:r>
                <a:rPr lang="zh-CN" altLang="en-US" sz="2800" dirty="0">
                  <a:solidFill>
                    <a:sysClr val="windowText" lastClr="000000"/>
                  </a:solidFill>
                  <a:latin typeface="阿里巴巴普惠体 R" panose="00020600040101010101" charset="-122"/>
                  <a:ea typeface="阿里巴巴普惠体 R" panose="00020600040101010101" charset="-122"/>
                  <a:cs typeface="阿里巴巴普惠体 R" panose="00020600040101010101" charset="-122"/>
                </a:rPr>
                <a:t>作者介绍</a:t>
              </a:r>
            </a:p>
          </p:txBody>
        </p:sp>
        <p:sp>
          <p:nvSpPr>
            <p:cNvPr id="42" name="文本框 41"/>
            <p:cNvSpPr txBox="1"/>
            <p:nvPr/>
          </p:nvSpPr>
          <p:spPr>
            <a:xfrm>
              <a:off x="9128927" y="2106187"/>
              <a:ext cx="1790397" cy="253916"/>
            </a:xfrm>
            <a:prstGeom prst="rect">
              <a:avLst/>
            </a:prstGeom>
            <a:noFill/>
          </p:spPr>
          <p:txBody>
            <a:bodyPr wrap="square" rtlCol="0">
              <a:spAutoFit/>
            </a:bodyPr>
            <a:lstStyle/>
            <a:p>
              <a:r>
                <a:rPr lang="en-US" altLang="zh-CN" sz="1000" i="1" dirty="0">
                  <a:solidFill>
                    <a:sysClr val="windowText" lastClr="000000"/>
                  </a:solidFill>
                  <a:latin typeface="思源黑体 CN Light" panose="020B0300000000000000" pitchFamily="34" charset="-122"/>
                  <a:ea typeface="思源黑体 CN Light" panose="020B0300000000000000" pitchFamily="34" charset="-122"/>
                  <a:cs typeface="阿里巴巴普惠体 R" panose="00020600040101010101" charset="-122"/>
                </a:rPr>
                <a:t>INTRODUCTION</a:t>
              </a:r>
            </a:p>
          </p:txBody>
        </p:sp>
      </p:grpSp>
      <p:grpSp>
        <p:nvGrpSpPr>
          <p:cNvPr id="43" name="组合 42"/>
          <p:cNvGrpSpPr/>
          <p:nvPr/>
        </p:nvGrpSpPr>
        <p:grpSpPr>
          <a:xfrm>
            <a:off x="6396498" y="3113743"/>
            <a:ext cx="4370501" cy="521970"/>
            <a:chOff x="6548823" y="2977567"/>
            <a:chExt cx="4370501" cy="521970"/>
          </a:xfrm>
        </p:grpSpPr>
        <p:sp>
          <p:nvSpPr>
            <p:cNvPr id="44" name="矩形: 圆角 43"/>
            <p:cNvSpPr/>
            <p:nvPr/>
          </p:nvSpPr>
          <p:spPr>
            <a:xfrm>
              <a:off x="6548823" y="3045573"/>
              <a:ext cx="611073" cy="389789"/>
            </a:xfrm>
            <a:prstGeom prst="roundRect">
              <a:avLst/>
            </a:prstGeom>
            <a:noFill/>
            <a:ln w="15875"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dirty="0">
                <a:ln>
                  <a:noFill/>
                </a:ln>
                <a:solidFill>
                  <a:sysClr val="windowText" lastClr="000000"/>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sp>
          <p:nvSpPr>
            <p:cNvPr id="45" name="文本框 44"/>
            <p:cNvSpPr txBox="1"/>
            <p:nvPr/>
          </p:nvSpPr>
          <p:spPr>
            <a:xfrm>
              <a:off x="6607853" y="3052712"/>
              <a:ext cx="500972"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b="1" i="0" u="none" strike="noStrike" kern="0" cap="none" spc="0" normalizeH="0" baseline="0" noProof="0" dirty="0">
                  <a:ln>
                    <a:noFill/>
                  </a:ln>
                  <a:gradFill>
                    <a:gsLst>
                      <a:gs pos="0">
                        <a:srgbClr val="00B0F0"/>
                      </a:gs>
                      <a:gs pos="100000">
                        <a:srgbClr val="1C46F2"/>
                      </a:gs>
                    </a:gsLst>
                    <a:lin ang="5400000" scaled="1"/>
                  </a:gradFill>
                  <a:effectLst/>
                  <a:uLnTx/>
                  <a:uFillTx/>
                  <a:latin typeface="阿里巴巴普惠体 R" panose="00020600040101010101" charset="-122"/>
                  <a:ea typeface="阿里巴巴普惠体 R" panose="00020600040101010101" charset="-122"/>
                  <a:cs typeface="阿里巴巴普惠体 R" panose="00020600040101010101" charset="-122"/>
                </a:rPr>
                <a:t>02</a:t>
              </a:r>
              <a:endParaRPr kumimoji="0" lang="zh-CN" altLang="en-US" b="1" i="0" u="none" strike="noStrike" kern="0" cap="none" spc="0" normalizeH="0" baseline="0" noProof="0" dirty="0">
                <a:ln>
                  <a:noFill/>
                </a:ln>
                <a:gradFill>
                  <a:gsLst>
                    <a:gs pos="0">
                      <a:srgbClr val="00B0F0"/>
                    </a:gs>
                    <a:gs pos="100000">
                      <a:srgbClr val="1C46F2"/>
                    </a:gs>
                  </a:gsLst>
                  <a:lin ang="5400000" scaled="1"/>
                </a:gra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sp>
          <p:nvSpPr>
            <p:cNvPr id="46" name="文本框 45"/>
            <p:cNvSpPr txBox="1"/>
            <p:nvPr/>
          </p:nvSpPr>
          <p:spPr>
            <a:xfrm>
              <a:off x="7292408" y="2977567"/>
              <a:ext cx="1798320" cy="521970"/>
            </a:xfrm>
            <a:prstGeom prst="rect">
              <a:avLst/>
            </a:prstGeom>
            <a:noFill/>
          </p:spPr>
          <p:txBody>
            <a:bodyPr wrap="square" rtlCol="0">
              <a:spAutoFit/>
            </a:bodyPr>
            <a:lstStyle/>
            <a:p>
              <a:pPr algn="dist"/>
              <a:r>
                <a:rPr lang="zh-CN" altLang="en-US" sz="2800" dirty="0">
                  <a:solidFill>
                    <a:sysClr val="windowText" lastClr="000000"/>
                  </a:solidFill>
                  <a:latin typeface="阿里巴巴普惠体 R" panose="00020600040101010101" charset="-122"/>
                  <a:ea typeface="阿里巴巴普惠体 R" panose="00020600040101010101" charset="-122"/>
                  <a:cs typeface="阿里巴巴普惠体 R" panose="00020600040101010101" charset="-122"/>
                </a:rPr>
                <a:t>剧情内容</a:t>
              </a:r>
            </a:p>
          </p:txBody>
        </p:sp>
        <p:sp>
          <p:nvSpPr>
            <p:cNvPr id="47" name="文本框 46"/>
            <p:cNvSpPr txBox="1"/>
            <p:nvPr/>
          </p:nvSpPr>
          <p:spPr>
            <a:xfrm>
              <a:off x="9128927" y="3166702"/>
              <a:ext cx="1790397" cy="253916"/>
            </a:xfrm>
            <a:prstGeom prst="rect">
              <a:avLst/>
            </a:prstGeom>
            <a:noFill/>
          </p:spPr>
          <p:txBody>
            <a:bodyPr wrap="square" rtlCol="0">
              <a:spAutoFit/>
            </a:bodyPr>
            <a:lstStyle/>
            <a:p>
              <a:r>
                <a:rPr lang="en-US" altLang="zh-CN" sz="1000" i="1" dirty="0">
                  <a:solidFill>
                    <a:sysClr val="windowText" lastClr="000000"/>
                  </a:solidFill>
                  <a:latin typeface="思源黑体 CN Light" panose="020B0300000000000000" pitchFamily="34" charset="-122"/>
                  <a:ea typeface="思源黑体 CN Light" panose="020B0300000000000000" pitchFamily="34" charset="-122"/>
                  <a:cs typeface="阿里巴巴普惠体 R" panose="00020600040101010101" charset="-122"/>
                </a:rPr>
                <a:t>PLOT CONTENT</a:t>
              </a:r>
            </a:p>
          </p:txBody>
        </p:sp>
      </p:grpSp>
      <p:grpSp>
        <p:nvGrpSpPr>
          <p:cNvPr id="48" name="组合 47"/>
          <p:cNvGrpSpPr/>
          <p:nvPr/>
        </p:nvGrpSpPr>
        <p:grpSpPr>
          <a:xfrm>
            <a:off x="6396498" y="4097663"/>
            <a:ext cx="4371899" cy="521970"/>
            <a:chOff x="6548823" y="4024630"/>
            <a:chExt cx="4371899" cy="521970"/>
          </a:xfrm>
        </p:grpSpPr>
        <p:sp>
          <p:nvSpPr>
            <p:cNvPr id="49" name="矩形: 圆角 48"/>
            <p:cNvSpPr/>
            <p:nvPr/>
          </p:nvSpPr>
          <p:spPr>
            <a:xfrm>
              <a:off x="6548823" y="4092636"/>
              <a:ext cx="611073" cy="389789"/>
            </a:xfrm>
            <a:prstGeom prst="roundRect">
              <a:avLst/>
            </a:prstGeom>
            <a:noFill/>
            <a:ln w="15875"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dirty="0">
                <a:ln>
                  <a:noFill/>
                </a:ln>
                <a:solidFill>
                  <a:sysClr val="windowText" lastClr="000000"/>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sp>
          <p:nvSpPr>
            <p:cNvPr id="50" name="文本框 49"/>
            <p:cNvSpPr txBox="1"/>
            <p:nvPr/>
          </p:nvSpPr>
          <p:spPr>
            <a:xfrm>
              <a:off x="6607853" y="4099775"/>
              <a:ext cx="500972"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b="1" i="0" u="none" strike="noStrike" kern="0" cap="none" spc="0" normalizeH="0" baseline="0" noProof="0" dirty="0">
                  <a:ln>
                    <a:noFill/>
                  </a:ln>
                  <a:gradFill>
                    <a:gsLst>
                      <a:gs pos="0">
                        <a:srgbClr val="00B0F0"/>
                      </a:gs>
                      <a:gs pos="100000">
                        <a:srgbClr val="1C46F2"/>
                      </a:gs>
                    </a:gsLst>
                    <a:lin ang="5400000" scaled="1"/>
                  </a:gradFill>
                  <a:effectLst/>
                  <a:uLnTx/>
                  <a:uFillTx/>
                  <a:latin typeface="阿里巴巴普惠体 R" panose="00020600040101010101" charset="-122"/>
                  <a:ea typeface="阿里巴巴普惠体 R" panose="00020600040101010101" charset="-122"/>
                  <a:cs typeface="阿里巴巴普惠体 R" panose="00020600040101010101" charset="-122"/>
                </a:rPr>
                <a:t>03</a:t>
              </a:r>
              <a:endParaRPr kumimoji="0" lang="zh-CN" altLang="en-US" b="1" i="0" u="none" strike="noStrike" kern="0" cap="none" spc="0" normalizeH="0" baseline="0" noProof="0" dirty="0">
                <a:ln>
                  <a:noFill/>
                </a:ln>
                <a:gradFill>
                  <a:gsLst>
                    <a:gs pos="0">
                      <a:srgbClr val="00B0F0"/>
                    </a:gs>
                    <a:gs pos="100000">
                      <a:srgbClr val="1C46F2"/>
                    </a:gs>
                  </a:gsLst>
                  <a:lin ang="5400000" scaled="1"/>
                </a:gra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sp>
          <p:nvSpPr>
            <p:cNvPr id="51" name="文本框 50"/>
            <p:cNvSpPr txBox="1"/>
            <p:nvPr/>
          </p:nvSpPr>
          <p:spPr>
            <a:xfrm>
              <a:off x="7380038" y="4024630"/>
              <a:ext cx="1711960" cy="521970"/>
            </a:xfrm>
            <a:prstGeom prst="rect">
              <a:avLst/>
            </a:prstGeom>
            <a:noFill/>
          </p:spPr>
          <p:txBody>
            <a:bodyPr wrap="square" rtlCol="0">
              <a:spAutoFit/>
            </a:bodyPr>
            <a:lstStyle/>
            <a:p>
              <a:pPr algn="dist"/>
              <a:r>
                <a:rPr lang="zh-CN" altLang="en-US" sz="2800" dirty="0">
                  <a:solidFill>
                    <a:sysClr val="windowText" lastClr="000000"/>
                  </a:solidFill>
                  <a:latin typeface="阿里巴巴普惠体 R" panose="00020600040101010101" charset="-122"/>
                  <a:ea typeface="阿里巴巴普惠体 R" panose="00020600040101010101" charset="-122"/>
                  <a:cs typeface="阿里巴巴普惠体 R" panose="00020600040101010101" charset="-122"/>
                </a:rPr>
                <a:t>人物性格</a:t>
              </a:r>
            </a:p>
          </p:txBody>
        </p:sp>
        <p:sp>
          <p:nvSpPr>
            <p:cNvPr id="52" name="文本框 51"/>
            <p:cNvSpPr txBox="1"/>
            <p:nvPr/>
          </p:nvSpPr>
          <p:spPr>
            <a:xfrm>
              <a:off x="9128926" y="4213765"/>
              <a:ext cx="1791796" cy="253916"/>
            </a:xfrm>
            <a:prstGeom prst="rect">
              <a:avLst/>
            </a:prstGeom>
            <a:noFill/>
          </p:spPr>
          <p:txBody>
            <a:bodyPr wrap="square" rtlCol="0">
              <a:spAutoFit/>
            </a:bodyPr>
            <a:lstStyle/>
            <a:p>
              <a:r>
                <a:rPr lang="en-US" altLang="zh-CN" sz="1000" i="1" dirty="0">
                  <a:solidFill>
                    <a:sysClr val="windowText" lastClr="000000"/>
                  </a:solidFill>
                  <a:latin typeface="思源黑体 CN Light" panose="020B0300000000000000" pitchFamily="34" charset="-122"/>
                  <a:ea typeface="思源黑体 CN Light" panose="020B0300000000000000" pitchFamily="34" charset="-122"/>
                  <a:cs typeface="阿里巴巴普惠体 R" panose="00020600040101010101" charset="-122"/>
                </a:rPr>
                <a:t>CHARACTER</a:t>
              </a:r>
            </a:p>
          </p:txBody>
        </p:sp>
      </p:grpSp>
      <p:grpSp>
        <p:nvGrpSpPr>
          <p:cNvPr id="53" name="组合 52"/>
          <p:cNvGrpSpPr/>
          <p:nvPr/>
        </p:nvGrpSpPr>
        <p:grpSpPr>
          <a:xfrm>
            <a:off x="6396498" y="5081584"/>
            <a:ext cx="4371900" cy="521970"/>
            <a:chOff x="6548823" y="5067362"/>
            <a:chExt cx="4371900" cy="521970"/>
          </a:xfrm>
        </p:grpSpPr>
        <p:sp>
          <p:nvSpPr>
            <p:cNvPr id="54" name="矩形: 圆角 53"/>
            <p:cNvSpPr/>
            <p:nvPr/>
          </p:nvSpPr>
          <p:spPr>
            <a:xfrm>
              <a:off x="6548823" y="5135368"/>
              <a:ext cx="611073" cy="389789"/>
            </a:xfrm>
            <a:prstGeom prst="roundRect">
              <a:avLst/>
            </a:prstGeom>
            <a:noFill/>
            <a:ln w="15875"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dirty="0">
                <a:ln>
                  <a:noFill/>
                </a:ln>
                <a:solidFill>
                  <a:sysClr val="windowText" lastClr="000000"/>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sp>
          <p:nvSpPr>
            <p:cNvPr id="55" name="文本框 54"/>
            <p:cNvSpPr txBox="1"/>
            <p:nvPr/>
          </p:nvSpPr>
          <p:spPr>
            <a:xfrm>
              <a:off x="6630077" y="5142507"/>
              <a:ext cx="529615"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b="1" i="0" u="none" strike="noStrike" kern="0" cap="none" spc="0" normalizeH="0" baseline="0" noProof="0" dirty="0">
                  <a:ln>
                    <a:noFill/>
                  </a:ln>
                  <a:gradFill>
                    <a:gsLst>
                      <a:gs pos="0">
                        <a:srgbClr val="00B0F0"/>
                      </a:gs>
                      <a:gs pos="100000">
                        <a:srgbClr val="1C46F2"/>
                      </a:gs>
                    </a:gsLst>
                    <a:lin ang="5400000" scaled="1"/>
                  </a:gradFill>
                  <a:effectLst/>
                  <a:uLnTx/>
                  <a:uFillTx/>
                  <a:latin typeface="阿里巴巴普惠体 R" panose="00020600040101010101" charset="-122"/>
                  <a:ea typeface="阿里巴巴普惠体 R" panose="00020600040101010101" charset="-122"/>
                  <a:cs typeface="阿里巴巴普惠体 R" panose="00020600040101010101" charset="-122"/>
                </a:rPr>
                <a:t>04</a:t>
              </a:r>
              <a:endParaRPr kumimoji="0" lang="zh-CN" altLang="en-US" b="1" i="0" u="none" strike="noStrike" kern="0" cap="none" spc="0" normalizeH="0" baseline="0" noProof="0" dirty="0">
                <a:ln>
                  <a:noFill/>
                </a:ln>
                <a:gradFill>
                  <a:gsLst>
                    <a:gs pos="0">
                      <a:srgbClr val="00B0F0"/>
                    </a:gs>
                    <a:gs pos="100000">
                      <a:srgbClr val="1C46F2"/>
                    </a:gs>
                  </a:gsLst>
                  <a:lin ang="5400000" scaled="1"/>
                </a:gra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sp>
          <p:nvSpPr>
            <p:cNvPr id="56" name="文本框 55"/>
            <p:cNvSpPr txBox="1"/>
            <p:nvPr/>
          </p:nvSpPr>
          <p:spPr>
            <a:xfrm>
              <a:off x="7379403" y="5067362"/>
              <a:ext cx="1712595" cy="521970"/>
            </a:xfrm>
            <a:prstGeom prst="rect">
              <a:avLst/>
            </a:prstGeom>
            <a:noFill/>
          </p:spPr>
          <p:txBody>
            <a:bodyPr wrap="square" rtlCol="0">
              <a:spAutoFit/>
            </a:bodyPr>
            <a:lstStyle/>
            <a:p>
              <a:pPr algn="dist"/>
              <a:r>
                <a:rPr lang="zh-CN" altLang="en-US" sz="2800" dirty="0">
                  <a:solidFill>
                    <a:sysClr val="windowText" lastClr="000000"/>
                  </a:solidFill>
                  <a:latin typeface="阿里巴巴普惠体 R" panose="00020600040101010101" charset="-122"/>
                  <a:ea typeface="阿里巴巴普惠体 R" panose="00020600040101010101" charset="-122"/>
                  <a:cs typeface="阿里巴巴普惠体 R" panose="00020600040101010101" charset="-122"/>
                </a:rPr>
                <a:t>心得感悟</a:t>
              </a:r>
            </a:p>
          </p:txBody>
        </p:sp>
        <p:sp>
          <p:nvSpPr>
            <p:cNvPr id="57" name="文本框 56"/>
            <p:cNvSpPr txBox="1"/>
            <p:nvPr/>
          </p:nvSpPr>
          <p:spPr>
            <a:xfrm>
              <a:off x="9128927" y="5256497"/>
              <a:ext cx="1791796" cy="253916"/>
            </a:xfrm>
            <a:prstGeom prst="rect">
              <a:avLst/>
            </a:prstGeom>
            <a:noFill/>
          </p:spPr>
          <p:txBody>
            <a:bodyPr wrap="square" rtlCol="0">
              <a:spAutoFit/>
            </a:bodyPr>
            <a:lstStyle/>
            <a:p>
              <a:r>
                <a:rPr lang="en-US" altLang="zh-CN" sz="1000" i="1" dirty="0">
                  <a:solidFill>
                    <a:sysClr val="windowText" lastClr="000000"/>
                  </a:solidFill>
                  <a:latin typeface="思源黑体 CN Light" panose="020B0300000000000000" pitchFamily="34" charset="-122"/>
                  <a:ea typeface="思源黑体 CN Light" panose="020B0300000000000000" pitchFamily="34" charset="-122"/>
                  <a:cs typeface="阿里巴巴普惠体 R" panose="00020600040101010101" charset="-122"/>
                </a:rPr>
                <a:t>FEELINGS</a:t>
              </a:r>
            </a:p>
          </p:txBody>
        </p:sp>
      </p:grpSp>
      <p:sp>
        <p:nvSpPr>
          <p:cNvPr id="58" name="文本框 57"/>
          <p:cNvSpPr txBox="1"/>
          <p:nvPr/>
        </p:nvSpPr>
        <p:spPr>
          <a:xfrm>
            <a:off x="6272598" y="1088816"/>
            <a:ext cx="2908361" cy="769441"/>
          </a:xfrm>
          <a:prstGeom prst="rect">
            <a:avLst/>
          </a:prstGeom>
          <a:noFill/>
        </p:spPr>
        <p:txBody>
          <a:bodyPr wrap="square" rtlCol="0">
            <a:spAutoFit/>
          </a:bodyPr>
          <a:lstStyle/>
          <a:p>
            <a:r>
              <a:rPr lang="zh-CN" altLang="en-US" sz="4400" dirty="0">
                <a:gradFill>
                  <a:gsLst>
                    <a:gs pos="0">
                      <a:srgbClr val="00B0F0"/>
                    </a:gs>
                    <a:gs pos="100000">
                      <a:srgbClr val="1C46F2"/>
                    </a:gs>
                  </a:gsLst>
                  <a:lin ang="5400000" scaled="1"/>
                </a:gradFill>
                <a:latin typeface="阿里巴巴普惠体 R" panose="00020600040101010101" charset="-122"/>
                <a:ea typeface="阿里巴巴普惠体 R" panose="00020600040101010101" charset="-122"/>
                <a:cs typeface="阿里巴巴普惠体 R" panose="00020600040101010101" charset="-122"/>
              </a:rPr>
              <a:t>目录  </a:t>
            </a:r>
            <a:r>
              <a:rPr lang="en-US" altLang="zh-CN" sz="4400" dirty="0">
                <a:gradFill>
                  <a:gsLst>
                    <a:gs pos="0">
                      <a:srgbClr val="00B0F0"/>
                    </a:gs>
                    <a:gs pos="100000">
                      <a:srgbClr val="1C46F2"/>
                    </a:gs>
                  </a:gsLst>
                  <a:lin ang="5400000" scaled="1"/>
                </a:gradFill>
                <a:latin typeface="阿里巴巴普惠体 R" panose="00020600040101010101" charset="-122"/>
                <a:ea typeface="阿里巴巴普惠体 R" panose="00020600040101010101" charset="-122"/>
                <a:cs typeface="阿里巴巴普惠体 R" panose="00020600040101010101" charset="-122"/>
              </a:rPr>
              <a:t>—</a:t>
            </a:r>
            <a:endParaRPr lang="zh-CN" altLang="en-US" sz="4400" dirty="0">
              <a:gradFill>
                <a:gsLst>
                  <a:gs pos="0">
                    <a:srgbClr val="00B0F0"/>
                  </a:gs>
                  <a:gs pos="100000">
                    <a:srgbClr val="1C46F2"/>
                  </a:gs>
                </a:gsLst>
                <a:lin ang="5400000" scaled="1"/>
              </a:gradFill>
              <a:latin typeface="阿里巴巴普惠体 R" panose="00020600040101010101" charset="-122"/>
              <a:ea typeface="阿里巴巴普惠体 R" panose="00020600040101010101" charset="-122"/>
              <a:cs typeface="阿里巴巴普惠体 R" panose="00020600040101010101" charset="-122"/>
            </a:endParaRPr>
          </a:p>
        </p:txBody>
      </p:sp>
      <p:sp>
        <p:nvSpPr>
          <p:cNvPr id="34" name="平行四边形 33"/>
          <p:cNvSpPr/>
          <p:nvPr/>
        </p:nvSpPr>
        <p:spPr>
          <a:xfrm>
            <a:off x="12001869" y="0"/>
            <a:ext cx="626583" cy="6858000"/>
          </a:xfrm>
          <a:prstGeom prst="parallelogram">
            <a:avLst>
              <a:gd name="adj" fmla="val 0"/>
            </a:avLst>
          </a:prstGeom>
          <a:gradFill flip="none" rotWithShape="0">
            <a:gsLst>
              <a:gs pos="0">
                <a:srgbClr val="00B0F0"/>
              </a:gs>
              <a:gs pos="100000">
                <a:srgbClr val="1C46F2"/>
              </a:gs>
            </a:gsLst>
            <a:lin ang="5400000" scaled="1"/>
            <a:tileRect/>
          </a:gra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阿里巴巴普惠体 R" panose="00020600040101010101" charset="-122"/>
              <a:ea typeface="阿里巴巴普惠体 R" panose="00020600040101010101" charset="-122"/>
              <a:cs typeface="阿里巴巴普惠体 R" panose="00020600040101010101"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anim calcmode="lin" valueType="num">
                                      <p:cBhvr>
                                        <p:cTn id="8" dur="500" fill="hold"/>
                                        <p:tgtEl>
                                          <p:spTgt spid="38"/>
                                        </p:tgtEl>
                                        <p:attrNameLst>
                                          <p:attrName>ppt_x</p:attrName>
                                        </p:attrNameLst>
                                      </p:cBhvr>
                                      <p:tavLst>
                                        <p:tav tm="0">
                                          <p:val>
                                            <p:strVal val="#ppt_x"/>
                                          </p:val>
                                        </p:tav>
                                        <p:tav tm="100000">
                                          <p:val>
                                            <p:strVal val="#ppt_x"/>
                                          </p:val>
                                        </p:tav>
                                      </p:tavLst>
                                    </p:anim>
                                    <p:anim calcmode="lin" valueType="num">
                                      <p:cBhvr>
                                        <p:cTn id="9" dur="500" fill="hold"/>
                                        <p:tgtEl>
                                          <p:spTgt spid="3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500"/>
                                        <p:tgtEl>
                                          <p:spTgt spid="43"/>
                                        </p:tgtEl>
                                      </p:cBhvr>
                                    </p:animEffect>
                                    <p:anim calcmode="lin" valueType="num">
                                      <p:cBhvr>
                                        <p:cTn id="14" dur="500" fill="hold"/>
                                        <p:tgtEl>
                                          <p:spTgt spid="43"/>
                                        </p:tgtEl>
                                        <p:attrNameLst>
                                          <p:attrName>ppt_x</p:attrName>
                                        </p:attrNameLst>
                                      </p:cBhvr>
                                      <p:tavLst>
                                        <p:tav tm="0">
                                          <p:val>
                                            <p:strVal val="#ppt_x"/>
                                          </p:val>
                                        </p:tav>
                                        <p:tav tm="100000">
                                          <p:val>
                                            <p:strVal val="#ppt_x"/>
                                          </p:val>
                                        </p:tav>
                                      </p:tavLst>
                                    </p:anim>
                                    <p:anim calcmode="lin" valueType="num">
                                      <p:cBhvr>
                                        <p:cTn id="15" dur="500" fill="hold"/>
                                        <p:tgtEl>
                                          <p:spTgt spid="43"/>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anim calcmode="lin" valueType="num">
                                      <p:cBhvr>
                                        <p:cTn id="20" dur="500" fill="hold"/>
                                        <p:tgtEl>
                                          <p:spTgt spid="48"/>
                                        </p:tgtEl>
                                        <p:attrNameLst>
                                          <p:attrName>ppt_x</p:attrName>
                                        </p:attrNameLst>
                                      </p:cBhvr>
                                      <p:tavLst>
                                        <p:tav tm="0">
                                          <p:val>
                                            <p:strVal val="#ppt_x"/>
                                          </p:val>
                                        </p:tav>
                                        <p:tav tm="100000">
                                          <p:val>
                                            <p:strVal val="#ppt_x"/>
                                          </p:val>
                                        </p:tav>
                                      </p:tavLst>
                                    </p:anim>
                                    <p:anim calcmode="lin" valueType="num">
                                      <p:cBhvr>
                                        <p:cTn id="21" dur="500" fill="hold"/>
                                        <p:tgtEl>
                                          <p:spTgt spid="48"/>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fade">
                                      <p:cBhvr>
                                        <p:cTn id="25" dur="500"/>
                                        <p:tgtEl>
                                          <p:spTgt spid="53"/>
                                        </p:tgtEl>
                                      </p:cBhvr>
                                    </p:animEffect>
                                    <p:anim calcmode="lin" valueType="num">
                                      <p:cBhvr>
                                        <p:cTn id="26" dur="500" fill="hold"/>
                                        <p:tgtEl>
                                          <p:spTgt spid="53"/>
                                        </p:tgtEl>
                                        <p:attrNameLst>
                                          <p:attrName>ppt_x</p:attrName>
                                        </p:attrNameLst>
                                      </p:cBhvr>
                                      <p:tavLst>
                                        <p:tav tm="0">
                                          <p:val>
                                            <p:strVal val="#ppt_x"/>
                                          </p:val>
                                        </p:tav>
                                        <p:tav tm="100000">
                                          <p:val>
                                            <p:strVal val="#ppt_x"/>
                                          </p:val>
                                        </p:tav>
                                      </p:tavLst>
                                    </p:anim>
                                    <p:anim calcmode="lin" valueType="num">
                                      <p:cBhvr>
                                        <p:cTn id="27" dur="500" fill="hold"/>
                                        <p:tgtEl>
                                          <p:spTgt spid="53"/>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fade">
                                      <p:cBhvr>
                                        <p:cTn id="31" dur="500"/>
                                        <p:tgtEl>
                                          <p:spTgt spid="58"/>
                                        </p:tgtEl>
                                      </p:cBhvr>
                                    </p:animEffect>
                                    <p:anim calcmode="lin" valueType="num">
                                      <p:cBhvr>
                                        <p:cTn id="32" dur="500" fill="hold"/>
                                        <p:tgtEl>
                                          <p:spTgt spid="58"/>
                                        </p:tgtEl>
                                        <p:attrNameLst>
                                          <p:attrName>ppt_x</p:attrName>
                                        </p:attrNameLst>
                                      </p:cBhvr>
                                      <p:tavLst>
                                        <p:tav tm="0">
                                          <p:val>
                                            <p:strVal val="#ppt_x"/>
                                          </p:val>
                                        </p:tav>
                                        <p:tav tm="100000">
                                          <p:val>
                                            <p:strVal val="#ppt_x"/>
                                          </p:val>
                                        </p:tav>
                                      </p:tavLst>
                                    </p:anim>
                                    <p:anim calcmode="lin" valueType="num">
                                      <p:cBhvr>
                                        <p:cTn id="33" dur="500" fill="hold"/>
                                        <p:tgtEl>
                                          <p:spTgt spid="58"/>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500"/>
                                        <p:tgtEl>
                                          <p:spTgt spid="34"/>
                                        </p:tgtEl>
                                      </p:cBhvr>
                                    </p:animEffect>
                                    <p:anim calcmode="lin" valueType="num">
                                      <p:cBhvr>
                                        <p:cTn id="38" dur="500" fill="hold"/>
                                        <p:tgtEl>
                                          <p:spTgt spid="34"/>
                                        </p:tgtEl>
                                        <p:attrNameLst>
                                          <p:attrName>ppt_x</p:attrName>
                                        </p:attrNameLst>
                                      </p:cBhvr>
                                      <p:tavLst>
                                        <p:tav tm="0">
                                          <p:val>
                                            <p:strVal val="#ppt_x"/>
                                          </p:val>
                                        </p:tav>
                                        <p:tav tm="100000">
                                          <p:val>
                                            <p:strVal val="#ppt_x"/>
                                          </p:val>
                                        </p:tav>
                                      </p:tavLst>
                                    </p:anim>
                                    <p:anim calcmode="lin" valueType="num">
                                      <p:cBhvr>
                                        <p:cTn id="39" dur="5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3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黑体 CN Bold" panose="020B0800000000000000" pitchFamily="34" charset="-122"/>
                <a:ea typeface="思源黑体 CN Bold" panose="020B0800000000000000" pitchFamily="34" charset="-122"/>
                <a:cs typeface="阿里巴巴普惠体 R" panose="00020600040101010101" charset="-122"/>
              </a:rPr>
              <a:t>BY YUSHEN</a:t>
            </a:r>
            <a:endParaRPr lang="zh-CN" altLang="en-US" dirty="0">
              <a:noFill/>
              <a:latin typeface="思源黑体 CN Bold" panose="020B0800000000000000" pitchFamily="34" charset="-122"/>
              <a:ea typeface="思源黑体 CN Bold" panose="020B0800000000000000" pitchFamily="34" charset="-122"/>
              <a:cs typeface="阿里巴巴普惠体 R" panose="00020600040101010101" charset="-122"/>
            </a:endParaRPr>
          </a:p>
        </p:txBody>
      </p:sp>
      <p:grpSp>
        <p:nvGrpSpPr>
          <p:cNvPr id="5" name="组合 4"/>
          <p:cNvGrpSpPr/>
          <p:nvPr/>
        </p:nvGrpSpPr>
        <p:grpSpPr>
          <a:xfrm>
            <a:off x="4722186" y="1337644"/>
            <a:ext cx="2747629" cy="2368645"/>
            <a:chOff x="4465523" y="1337644"/>
            <a:chExt cx="2747629" cy="2368645"/>
          </a:xfrm>
        </p:grpSpPr>
        <p:sp>
          <p:nvSpPr>
            <p:cNvPr id="6" name="六边形 5"/>
            <p:cNvSpPr/>
            <p:nvPr/>
          </p:nvSpPr>
          <p:spPr>
            <a:xfrm>
              <a:off x="4465523" y="1337644"/>
              <a:ext cx="2747629" cy="2368645"/>
            </a:xfrm>
            <a:prstGeom prst="hexagon">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622300" dist="317500" dir="2400000" algn="tl" rotWithShape="0">
                <a:srgbClr val="69696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935" b="0" i="0" u="none" strike="noStrike" kern="1200" cap="none" spc="0" normalizeH="0" baseline="0" noProof="0">
                <a:ln>
                  <a:noFill/>
                </a:ln>
                <a:solidFill>
                  <a:prstClr val="white"/>
                </a:solidFill>
                <a:uLnTx/>
                <a:uFillTx/>
                <a:latin typeface="阿里巴巴普惠体 R" panose="00020600040101010101" charset="-122"/>
                <a:ea typeface="阿里巴巴普惠体 R" panose="00020600040101010101" charset="-122"/>
                <a:cs typeface="阿里巴巴普惠体 R" panose="00020600040101010101" charset="-122"/>
              </a:endParaRPr>
            </a:p>
          </p:txBody>
        </p:sp>
        <p:grpSp>
          <p:nvGrpSpPr>
            <p:cNvPr id="7" name="组合 6"/>
            <p:cNvGrpSpPr/>
            <p:nvPr/>
          </p:nvGrpSpPr>
          <p:grpSpPr>
            <a:xfrm>
              <a:off x="4465523" y="1337644"/>
              <a:ext cx="2747629" cy="2368645"/>
              <a:chOff x="4465523" y="1337644"/>
              <a:chExt cx="2747629" cy="2368645"/>
            </a:xfrm>
          </p:grpSpPr>
          <p:sp>
            <p:nvSpPr>
              <p:cNvPr id="8" name="六边形 7"/>
              <p:cNvSpPr/>
              <p:nvPr/>
            </p:nvSpPr>
            <p:spPr>
              <a:xfrm>
                <a:off x="4465523" y="1337644"/>
                <a:ext cx="2747629" cy="2368645"/>
              </a:xfrm>
              <a:prstGeom prst="hexagon">
                <a:avLst/>
              </a:prstGeom>
              <a:gradFill>
                <a:gsLst>
                  <a:gs pos="64000">
                    <a:srgbClr val="F3F3F3"/>
                  </a:gs>
                  <a:gs pos="32000">
                    <a:srgbClr val="DEDEDE"/>
                  </a:gs>
                  <a:gs pos="0">
                    <a:srgbClr val="CBCBCB"/>
                  </a:gs>
                  <a:gs pos="100000">
                    <a:srgbClr val="F9F9F9"/>
                  </a:gs>
                </a:gsLst>
                <a:lin ang="2700000" scaled="1"/>
              </a:gradFill>
              <a:ln w="19050">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935" b="0" i="0" u="none" strike="noStrike" kern="1200" cap="none" spc="0" normalizeH="0" baseline="0" noProof="0">
                  <a:ln>
                    <a:noFill/>
                  </a:ln>
                  <a:solidFill>
                    <a:prstClr val="white"/>
                  </a:solidFill>
                  <a:uLnTx/>
                  <a:uFillTx/>
                  <a:latin typeface="阿里巴巴普惠体 R" panose="00020600040101010101" charset="-122"/>
                  <a:ea typeface="阿里巴巴普惠体 R" panose="00020600040101010101" charset="-122"/>
                  <a:cs typeface="阿里巴巴普惠体 R" panose="00020600040101010101" charset="-122"/>
                </a:endParaRPr>
              </a:p>
            </p:txBody>
          </p:sp>
          <p:sp>
            <p:nvSpPr>
              <p:cNvPr id="9" name="TextBox 88"/>
              <p:cNvSpPr txBox="1"/>
              <p:nvPr/>
            </p:nvSpPr>
            <p:spPr>
              <a:xfrm>
                <a:off x="4844707" y="2009134"/>
                <a:ext cx="1989261" cy="1025665"/>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6665" b="1" i="0" u="none" strike="noStrike" kern="1200" cap="none" spc="0" normalizeH="0" baseline="0" noProof="0" dirty="0">
                    <a:ln>
                      <a:noFill/>
                    </a:ln>
                    <a:gradFill>
                      <a:gsLst>
                        <a:gs pos="0">
                          <a:srgbClr val="00B0F0"/>
                        </a:gs>
                        <a:gs pos="100000">
                          <a:srgbClr val="1C46F2"/>
                        </a:gs>
                      </a:gsLst>
                      <a:lin ang="5400000" scaled="1"/>
                    </a:gradFill>
                    <a:uLnTx/>
                    <a:uFillTx/>
                    <a:latin typeface="阿里巴巴普惠体 R" panose="00020600040101010101" charset="-122"/>
                    <a:ea typeface="阿里巴巴普惠体 R" panose="00020600040101010101" charset="-122"/>
                    <a:cs typeface="阿里巴巴普惠体 R" panose="00020600040101010101" charset="-122"/>
                  </a:rPr>
                  <a:t>01</a:t>
                </a:r>
              </a:p>
            </p:txBody>
          </p:sp>
        </p:grpSp>
      </p:grpSp>
      <p:grpSp>
        <p:nvGrpSpPr>
          <p:cNvPr id="10" name="组合 9"/>
          <p:cNvGrpSpPr/>
          <p:nvPr/>
        </p:nvGrpSpPr>
        <p:grpSpPr>
          <a:xfrm>
            <a:off x="4325257" y="4837790"/>
            <a:ext cx="3541486" cy="1228292"/>
            <a:chOff x="4325257" y="4683892"/>
            <a:chExt cx="3541486" cy="1228292"/>
          </a:xfrm>
        </p:grpSpPr>
        <p:sp>
          <p:nvSpPr>
            <p:cNvPr id="11" name="TextBox 1"/>
            <p:cNvSpPr txBox="1"/>
            <p:nvPr/>
          </p:nvSpPr>
          <p:spPr>
            <a:xfrm>
              <a:off x="4325257" y="4683892"/>
              <a:ext cx="3541486" cy="923330"/>
            </a:xfrm>
            <a:prstGeom prst="rect">
              <a:avLst/>
            </a:prstGeom>
            <a:noFill/>
          </p:spPr>
          <p:txBody>
            <a:bodyPr wrap="square" rtlCol="0">
              <a:spAutoFit/>
            </a:bodyPr>
            <a:lstStyle/>
            <a:p>
              <a:pPr marL="0" lvl="1" algn="dist"/>
              <a:r>
                <a:rPr lang="en-US" altLang="zh-CN" sz="5400" spc="300" dirty="0">
                  <a:gradFill>
                    <a:gsLst>
                      <a:gs pos="0">
                        <a:srgbClr val="00B0F0"/>
                      </a:gs>
                      <a:gs pos="100000">
                        <a:srgbClr val="1C46F2"/>
                      </a:gs>
                    </a:gsLst>
                    <a:lin ang="5400000" scaled="1"/>
                  </a:gradFill>
                  <a:latin typeface="阿里巴巴普惠体 R" panose="00020600040101010101" charset="-122"/>
                  <a:ea typeface="阿里巴巴普惠体 R" panose="00020600040101010101" charset="-122"/>
                  <a:cs typeface="阿里巴巴普惠体 R" panose="00020600040101010101" charset="-122"/>
                </a:rPr>
                <a:t>-</a:t>
              </a:r>
              <a:r>
                <a:rPr lang="zh-CN" altLang="en-US" sz="5400" spc="300" dirty="0">
                  <a:gradFill>
                    <a:gsLst>
                      <a:gs pos="0">
                        <a:srgbClr val="00B0F0"/>
                      </a:gs>
                      <a:gs pos="100000">
                        <a:srgbClr val="1C46F2"/>
                      </a:gs>
                    </a:gsLst>
                    <a:lin ang="5400000" scaled="1"/>
                  </a:gradFill>
                  <a:latin typeface="阿里巴巴普惠体 R" panose="00020600040101010101" charset="-122"/>
                  <a:ea typeface="阿里巴巴普惠体 R" panose="00020600040101010101" charset="-122"/>
                  <a:cs typeface="阿里巴巴普惠体 R" panose="00020600040101010101" charset="-122"/>
                </a:rPr>
                <a:t>作者介绍</a:t>
              </a:r>
              <a:r>
                <a:rPr lang="en-US" altLang="zh-CN" sz="5400" spc="300" dirty="0">
                  <a:gradFill>
                    <a:gsLst>
                      <a:gs pos="0">
                        <a:srgbClr val="00B0F0"/>
                      </a:gs>
                      <a:gs pos="100000">
                        <a:srgbClr val="1C46F2"/>
                      </a:gs>
                    </a:gsLst>
                    <a:lin ang="5400000" scaled="1"/>
                  </a:gradFill>
                  <a:latin typeface="阿里巴巴普惠体 R" panose="00020600040101010101" charset="-122"/>
                  <a:ea typeface="阿里巴巴普惠体 R" panose="00020600040101010101" charset="-122"/>
                  <a:cs typeface="阿里巴巴普惠体 R" panose="00020600040101010101" charset="-122"/>
                </a:rPr>
                <a:t>-</a:t>
              </a:r>
              <a:endParaRPr kumimoji="0" lang="zh-CN" altLang="en-US" sz="5400" i="0" u="none" strike="noStrike" kern="1200" cap="none" spc="300" normalizeH="0" baseline="0" noProof="0" dirty="0">
                <a:ln>
                  <a:noFill/>
                </a:ln>
                <a:gradFill>
                  <a:gsLst>
                    <a:gs pos="0">
                      <a:srgbClr val="00B0F0"/>
                    </a:gs>
                    <a:gs pos="100000">
                      <a:srgbClr val="1C46F2"/>
                    </a:gs>
                  </a:gsLst>
                  <a:lin ang="5400000" scaled="1"/>
                </a:gradFill>
                <a:uLnTx/>
                <a:uFillTx/>
                <a:latin typeface="阿里巴巴普惠体 R" panose="00020600040101010101" charset="-122"/>
                <a:ea typeface="阿里巴巴普惠体 R" panose="00020600040101010101" charset="-122"/>
                <a:cs typeface="阿里巴巴普惠体 R" panose="00020600040101010101" charset="-122"/>
              </a:endParaRPr>
            </a:p>
          </p:txBody>
        </p:sp>
        <p:sp>
          <p:nvSpPr>
            <p:cNvPr id="12" name="TextBox 1"/>
            <p:cNvSpPr txBox="1"/>
            <p:nvPr/>
          </p:nvSpPr>
          <p:spPr>
            <a:xfrm>
              <a:off x="4828162" y="5604407"/>
              <a:ext cx="2535676" cy="307777"/>
            </a:xfrm>
            <a:prstGeom prst="rect">
              <a:avLst/>
            </a:prstGeom>
            <a:noFill/>
          </p:spPr>
          <p:txBody>
            <a:bodyPr wrap="square" rtlCol="0">
              <a:spAutoFit/>
            </a:bodyPr>
            <a:lstStyle/>
            <a:p>
              <a:pPr marL="0" lvl="1" algn="dist"/>
              <a:r>
                <a:rPr lang="en-US" altLang="zh-CN" sz="1400" b="1" spc="300" dirty="0">
                  <a:gradFill>
                    <a:gsLst>
                      <a:gs pos="0">
                        <a:srgbClr val="00B0F0"/>
                      </a:gs>
                      <a:gs pos="100000">
                        <a:srgbClr val="1C46F2"/>
                      </a:gs>
                    </a:gsLst>
                    <a:lin ang="5400000" scaled="1"/>
                  </a:gradFill>
                  <a:latin typeface="阿里巴巴普惠体 R" panose="00020600040101010101" charset="-122"/>
                  <a:ea typeface="阿里巴巴普惠体 R" panose="00020600040101010101" charset="-122"/>
                  <a:cs typeface="阿里巴巴普惠体 R" panose="00020600040101010101" charset="-122"/>
                </a:rPr>
                <a:t>INTRODUCTION</a:t>
              </a:r>
            </a:p>
          </p:txBody>
        </p:sp>
      </p:grpSp>
      <p:grpSp>
        <p:nvGrpSpPr>
          <p:cNvPr id="14" name="组合 13"/>
          <p:cNvGrpSpPr/>
          <p:nvPr/>
        </p:nvGrpSpPr>
        <p:grpSpPr>
          <a:xfrm>
            <a:off x="324516" y="0"/>
            <a:ext cx="145806" cy="6858000"/>
            <a:chOff x="161191" y="0"/>
            <a:chExt cx="145806" cy="6858000"/>
          </a:xfrm>
        </p:grpSpPr>
        <p:pic>
          <p:nvPicPr>
            <p:cNvPr id="15" name="图片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61191" y="0"/>
              <a:ext cx="145806" cy="2975769"/>
            </a:xfrm>
            <a:prstGeom prst="rect">
              <a:avLst/>
            </a:prstGeom>
          </p:spPr>
        </p:pic>
        <p:pic>
          <p:nvPicPr>
            <p:cNvPr id="16" name="图片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61191" y="2949658"/>
              <a:ext cx="145806" cy="2975769"/>
            </a:xfrm>
            <a:prstGeom prst="rect">
              <a:avLst/>
            </a:prstGeom>
          </p:spPr>
        </p:pic>
        <p:pic>
          <p:nvPicPr>
            <p:cNvPr id="17" name="图片 16"/>
            <p:cNvPicPr>
              <a:picLocks noChangeAspect="1"/>
            </p:cNvPicPr>
            <p:nvPr/>
          </p:nvPicPr>
          <p:blipFill rotWithShape="1">
            <a:blip r:embed="rId2" cstate="print">
              <a:extLst>
                <a:ext uri="{28A0092B-C50C-407E-A947-70E740481C1C}">
                  <a14:useLocalDpi xmlns:a14="http://schemas.microsoft.com/office/drawing/2010/main" val="0"/>
                </a:ext>
              </a:extLst>
            </a:blip>
            <a:srcRect b="67717"/>
            <a:stretch>
              <a:fillRect/>
            </a:stretch>
          </p:blipFill>
          <p:spPr>
            <a:xfrm flipH="1">
              <a:off x="161191" y="5897332"/>
              <a:ext cx="145806" cy="960668"/>
            </a:xfrm>
            <a:prstGeom prst="rect">
              <a:avLst/>
            </a:prstGeom>
          </p:spPr>
        </p:pic>
      </p:grpSp>
      <p:grpSp>
        <p:nvGrpSpPr>
          <p:cNvPr id="19" name="组合 18"/>
          <p:cNvGrpSpPr/>
          <p:nvPr/>
        </p:nvGrpSpPr>
        <p:grpSpPr>
          <a:xfrm flipH="1">
            <a:off x="11721679" y="0"/>
            <a:ext cx="145806" cy="6858000"/>
            <a:chOff x="161191" y="0"/>
            <a:chExt cx="145806" cy="6858000"/>
          </a:xfrm>
        </p:grpSpPr>
        <p:pic>
          <p:nvPicPr>
            <p:cNvPr id="20" name="图片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61191" y="0"/>
              <a:ext cx="145806" cy="2975769"/>
            </a:xfrm>
            <a:prstGeom prst="rect">
              <a:avLst/>
            </a:prstGeom>
          </p:spPr>
        </p:pic>
        <p:pic>
          <p:nvPicPr>
            <p:cNvPr id="21" name="图片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61191" y="2949658"/>
              <a:ext cx="145806" cy="2975769"/>
            </a:xfrm>
            <a:prstGeom prst="rect">
              <a:avLst/>
            </a:prstGeom>
          </p:spPr>
        </p:pic>
        <p:pic>
          <p:nvPicPr>
            <p:cNvPr id="22" name="图片 21"/>
            <p:cNvPicPr>
              <a:picLocks noChangeAspect="1"/>
            </p:cNvPicPr>
            <p:nvPr/>
          </p:nvPicPr>
          <p:blipFill rotWithShape="1">
            <a:blip r:embed="rId2" cstate="print">
              <a:extLst>
                <a:ext uri="{28A0092B-C50C-407E-A947-70E740481C1C}">
                  <a14:useLocalDpi xmlns:a14="http://schemas.microsoft.com/office/drawing/2010/main" val="0"/>
                </a:ext>
              </a:extLst>
            </a:blip>
            <a:srcRect b="67717"/>
            <a:stretch>
              <a:fillRect/>
            </a:stretch>
          </p:blipFill>
          <p:spPr>
            <a:xfrm flipH="1">
              <a:off x="161191" y="5897332"/>
              <a:ext cx="145806" cy="960668"/>
            </a:xfrm>
            <a:prstGeom prst="rect">
              <a:avLst/>
            </a:prstGeom>
          </p:spPr>
        </p:pic>
      </p:grpSp>
      <p:pic>
        <p:nvPicPr>
          <p:cNvPr id="23" name="图片 22" descr="蓝色，电子书，特写"/>
          <p:cNvPicPr>
            <a:picLocks noChangeAspect="1" noChangeArrowheads="1"/>
          </p:cNvPicPr>
          <p:nvPr/>
        </p:nvPicPr>
        <p:blipFill>
          <a:blip r:embed="rId3">
            <a:extLst>
              <a:ext uri="{28A0092B-C50C-407E-A947-70E740481C1C}">
                <a14:useLocalDpi xmlns:a14="http://schemas.microsoft.com/office/drawing/2010/main" val="0"/>
              </a:ext>
            </a:extLst>
          </a:blip>
          <a:srcRect l="11002" t="41474" r="33095" b="10837"/>
          <a:stretch>
            <a:fillRect/>
          </a:stretch>
        </p:blipFill>
        <p:spPr bwMode="auto">
          <a:xfrm>
            <a:off x="3642130" y="1558433"/>
            <a:ext cx="1888336" cy="2147856"/>
          </a:xfrm>
          <a:custGeom>
            <a:avLst/>
            <a:gdLst>
              <a:gd name="connsiteX0" fmla="*/ 1683657 w 2626500"/>
              <a:gd name="connsiteY0" fmla="*/ 0 h 2987469"/>
              <a:gd name="connsiteX1" fmla="*/ 2626500 w 2626500"/>
              <a:gd name="connsiteY1" fmla="*/ 2348482 h 2987469"/>
              <a:gd name="connsiteX2" fmla="*/ 919030 w 2626500"/>
              <a:gd name="connsiteY2" fmla="*/ 2987469 h 2987469"/>
              <a:gd name="connsiteX3" fmla="*/ 0 w 2626500"/>
              <a:gd name="connsiteY3" fmla="*/ 653274 h 2987469"/>
            </a:gdLst>
            <a:ahLst/>
            <a:cxnLst>
              <a:cxn ang="0">
                <a:pos x="connsiteX0" y="connsiteY0"/>
              </a:cxn>
              <a:cxn ang="0">
                <a:pos x="connsiteX1" y="connsiteY1"/>
              </a:cxn>
              <a:cxn ang="0">
                <a:pos x="connsiteX2" y="connsiteY2"/>
              </a:cxn>
              <a:cxn ang="0">
                <a:pos x="connsiteX3" y="connsiteY3"/>
              </a:cxn>
            </a:cxnLst>
            <a:rect l="l" t="t" r="r" b="b"/>
            <a:pathLst>
              <a:path w="2626500" h="2987469">
                <a:moveTo>
                  <a:pt x="1683657" y="0"/>
                </a:moveTo>
                <a:lnTo>
                  <a:pt x="2626500" y="2348482"/>
                </a:lnTo>
                <a:lnTo>
                  <a:pt x="919030" y="2987469"/>
                </a:lnTo>
                <a:lnTo>
                  <a:pt x="0" y="653274"/>
                </a:lnTo>
                <a:close/>
              </a:path>
            </a:pathLst>
          </a:custGeom>
          <a:noFill/>
          <a:extLst>
            <a:ext uri="{909E8E84-426E-40DD-AFC4-6F175D3DCCD1}">
              <a14:hiddenFill xmlns:a14="http://schemas.microsoft.com/office/drawing/2010/main">
                <a:solidFill>
                  <a:srgbClr val="FFFFFF"/>
                </a:solidFill>
              </a14:hiddenFill>
            </a:ext>
          </a:extLst>
        </p:spPr>
      </p:pic>
      <p:pic>
        <p:nvPicPr>
          <p:cNvPr id="24" name="图片 23" descr="蓝色，电子书，特写"/>
          <p:cNvPicPr>
            <a:picLocks noChangeAspect="1" noChangeArrowheads="1"/>
          </p:cNvPicPr>
          <p:nvPr/>
        </p:nvPicPr>
        <p:blipFill>
          <a:blip r:embed="rId4" cstate="print">
            <a:extLst>
              <a:ext uri="{BEBA8EAE-BF5A-486C-A8C5-ECC9F3942E4B}">
                <a14:imgProps xmlns:a14="http://schemas.microsoft.com/office/drawing/2010/main">
                  <a14:imgLayer r:embed="rId5">
                    <a14:imgEffect>
                      <a14:artisticBlur/>
                    </a14:imgEffect>
                  </a14:imgLayer>
                </a14:imgProps>
              </a:ext>
              <a:ext uri="{28A0092B-C50C-407E-A947-70E740481C1C}">
                <a14:useLocalDpi xmlns:a14="http://schemas.microsoft.com/office/drawing/2010/main" val="0"/>
              </a:ext>
            </a:extLst>
          </a:blip>
          <a:srcRect l="11002" t="41474" r="33095" b="10837"/>
          <a:stretch>
            <a:fillRect/>
          </a:stretch>
        </p:blipFill>
        <p:spPr bwMode="auto">
          <a:xfrm rot="1800000">
            <a:off x="6968625" y="2235420"/>
            <a:ext cx="790428" cy="899060"/>
          </a:xfrm>
          <a:custGeom>
            <a:avLst/>
            <a:gdLst>
              <a:gd name="connsiteX0" fmla="*/ 1683657 w 2626500"/>
              <a:gd name="connsiteY0" fmla="*/ 0 h 2987469"/>
              <a:gd name="connsiteX1" fmla="*/ 2626500 w 2626500"/>
              <a:gd name="connsiteY1" fmla="*/ 2348482 h 2987469"/>
              <a:gd name="connsiteX2" fmla="*/ 919030 w 2626500"/>
              <a:gd name="connsiteY2" fmla="*/ 2987469 h 2987469"/>
              <a:gd name="connsiteX3" fmla="*/ 0 w 2626500"/>
              <a:gd name="connsiteY3" fmla="*/ 653274 h 2987469"/>
            </a:gdLst>
            <a:ahLst/>
            <a:cxnLst>
              <a:cxn ang="0">
                <a:pos x="connsiteX0" y="connsiteY0"/>
              </a:cxn>
              <a:cxn ang="0">
                <a:pos x="connsiteX1" y="connsiteY1"/>
              </a:cxn>
              <a:cxn ang="0">
                <a:pos x="connsiteX2" y="connsiteY2"/>
              </a:cxn>
              <a:cxn ang="0">
                <a:pos x="connsiteX3" y="connsiteY3"/>
              </a:cxn>
            </a:cxnLst>
            <a:rect l="l" t="t" r="r" b="b"/>
            <a:pathLst>
              <a:path w="2626500" h="2987469">
                <a:moveTo>
                  <a:pt x="1683657" y="0"/>
                </a:moveTo>
                <a:lnTo>
                  <a:pt x="2626500" y="2348482"/>
                </a:lnTo>
                <a:lnTo>
                  <a:pt x="919030" y="2987469"/>
                </a:lnTo>
                <a:lnTo>
                  <a:pt x="0" y="653274"/>
                </a:lnTo>
                <a:close/>
              </a:path>
            </a:pathLst>
          </a:custGeom>
          <a:noFill/>
          <a:extLst>
            <a:ext uri="{909E8E84-426E-40DD-AFC4-6F175D3DCCD1}">
              <a14:hiddenFill xmlns:a14="http://schemas.microsoft.com/office/drawing/2010/main">
                <a:solidFill>
                  <a:srgbClr val="FFFFFF"/>
                </a:solidFill>
              </a14:hiddenFill>
            </a:ext>
          </a:extLst>
        </p:spPr>
      </p:pic>
      <p:sp>
        <p:nvSpPr>
          <p:cNvPr id="25" name="平行四边形 24"/>
          <p:cNvSpPr/>
          <p:nvPr/>
        </p:nvSpPr>
        <p:spPr>
          <a:xfrm>
            <a:off x="-406537" y="0"/>
            <a:ext cx="626583" cy="6858000"/>
          </a:xfrm>
          <a:prstGeom prst="parallelogram">
            <a:avLst>
              <a:gd name="adj" fmla="val 0"/>
            </a:avLst>
          </a:prstGeom>
          <a:gradFill flip="none" rotWithShape="0">
            <a:gsLst>
              <a:gs pos="0">
                <a:srgbClr val="00B0F0"/>
              </a:gs>
              <a:gs pos="100000">
                <a:srgbClr val="1C46F2"/>
              </a:gs>
            </a:gsLst>
            <a:lin ang="5400000" scaled="1"/>
            <a:tileRect/>
          </a:gra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26" name="平行四边形 25"/>
          <p:cNvSpPr/>
          <p:nvPr/>
        </p:nvSpPr>
        <p:spPr>
          <a:xfrm>
            <a:off x="12001869" y="0"/>
            <a:ext cx="626583" cy="6858000"/>
          </a:xfrm>
          <a:prstGeom prst="parallelogram">
            <a:avLst>
              <a:gd name="adj" fmla="val 0"/>
            </a:avLst>
          </a:prstGeom>
          <a:gradFill flip="none" rotWithShape="0">
            <a:gsLst>
              <a:gs pos="0">
                <a:srgbClr val="00B0F0"/>
              </a:gs>
              <a:gs pos="100000">
                <a:srgbClr val="1C46F2"/>
              </a:gs>
            </a:gsLst>
            <a:lin ang="5400000" scaled="1"/>
            <a:tileRect/>
          </a:gra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阿里巴巴普惠体 R" panose="00020600040101010101" charset="-122"/>
              <a:ea typeface="阿里巴巴普惠体 R" panose="00020600040101010101" charset="-122"/>
              <a:cs typeface="阿里巴巴普惠体 R" panose="00020600040101010101"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anim calcmode="lin" valueType="num">
                                      <p:cBhvr>
                                        <p:cTn id="14" dur="500" fill="hold"/>
                                        <p:tgtEl>
                                          <p:spTgt spid="23"/>
                                        </p:tgtEl>
                                        <p:attrNameLst>
                                          <p:attrName>ppt_x</p:attrName>
                                        </p:attrNameLst>
                                      </p:cBhvr>
                                      <p:tavLst>
                                        <p:tav tm="0">
                                          <p:val>
                                            <p:strVal val="#ppt_x"/>
                                          </p:val>
                                        </p:tav>
                                        <p:tav tm="100000">
                                          <p:val>
                                            <p:strVal val="#ppt_x"/>
                                          </p:val>
                                        </p:tav>
                                      </p:tavLst>
                                    </p:anim>
                                    <p:anim calcmode="lin" valueType="num">
                                      <p:cBhvr>
                                        <p:cTn id="15" dur="500" fill="hold"/>
                                        <p:tgtEl>
                                          <p:spTgt spid="23"/>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anim calcmode="lin" valueType="num">
                                      <p:cBhvr>
                                        <p:cTn id="20" dur="500" fill="hold"/>
                                        <p:tgtEl>
                                          <p:spTgt spid="24"/>
                                        </p:tgtEl>
                                        <p:attrNameLst>
                                          <p:attrName>ppt_x</p:attrName>
                                        </p:attrNameLst>
                                      </p:cBhvr>
                                      <p:tavLst>
                                        <p:tav tm="0">
                                          <p:val>
                                            <p:strVal val="#ppt_x"/>
                                          </p:val>
                                        </p:tav>
                                        <p:tav tm="100000">
                                          <p:val>
                                            <p:strVal val="#ppt_x"/>
                                          </p:val>
                                        </p:tav>
                                      </p:tavLst>
                                    </p:anim>
                                    <p:anim calcmode="lin" valueType="num">
                                      <p:cBhvr>
                                        <p:cTn id="21" dur="500" fill="hold"/>
                                        <p:tgtEl>
                                          <p:spTgt spid="24"/>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anim calcmode="lin" valueType="num">
                                      <p:cBhvr>
                                        <p:cTn id="26" dur="500" fill="hold"/>
                                        <p:tgtEl>
                                          <p:spTgt spid="10"/>
                                        </p:tgtEl>
                                        <p:attrNameLst>
                                          <p:attrName>ppt_x</p:attrName>
                                        </p:attrNameLst>
                                      </p:cBhvr>
                                      <p:tavLst>
                                        <p:tav tm="0">
                                          <p:val>
                                            <p:strVal val="#ppt_x"/>
                                          </p:val>
                                        </p:tav>
                                        <p:tav tm="100000">
                                          <p:val>
                                            <p:strVal val="#ppt_x"/>
                                          </p:val>
                                        </p:tav>
                                      </p:tavLst>
                                    </p:anim>
                                    <p:anim calcmode="lin" valueType="num">
                                      <p:cBhvr>
                                        <p:cTn id="27" dur="500" fill="hold"/>
                                        <p:tgtEl>
                                          <p:spTgt spid="10"/>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anim calcmode="lin" valueType="num">
                                      <p:cBhvr>
                                        <p:cTn id="32" dur="500" fill="hold"/>
                                        <p:tgtEl>
                                          <p:spTgt spid="25"/>
                                        </p:tgtEl>
                                        <p:attrNameLst>
                                          <p:attrName>ppt_x</p:attrName>
                                        </p:attrNameLst>
                                      </p:cBhvr>
                                      <p:tavLst>
                                        <p:tav tm="0">
                                          <p:val>
                                            <p:strVal val="#ppt_x"/>
                                          </p:val>
                                        </p:tav>
                                        <p:tav tm="100000">
                                          <p:val>
                                            <p:strVal val="#ppt_x"/>
                                          </p:val>
                                        </p:tav>
                                      </p:tavLst>
                                    </p:anim>
                                    <p:anim calcmode="lin" valueType="num">
                                      <p:cBhvr>
                                        <p:cTn id="33" dur="500" fill="hold"/>
                                        <p:tgtEl>
                                          <p:spTgt spid="25"/>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anim calcmode="lin" valueType="num">
                                      <p:cBhvr>
                                        <p:cTn id="38" dur="500" fill="hold"/>
                                        <p:tgtEl>
                                          <p:spTgt spid="26"/>
                                        </p:tgtEl>
                                        <p:attrNameLst>
                                          <p:attrName>ppt_x</p:attrName>
                                        </p:attrNameLst>
                                      </p:cBhvr>
                                      <p:tavLst>
                                        <p:tav tm="0">
                                          <p:val>
                                            <p:strVal val="#ppt_x"/>
                                          </p:val>
                                        </p:tav>
                                        <p:tav tm="100000">
                                          <p:val>
                                            <p:strVal val="#ppt_x"/>
                                          </p:val>
                                        </p:tav>
                                      </p:tavLst>
                                    </p:anim>
                                    <p:anim calcmode="lin" valueType="num">
                                      <p:cBhvr>
                                        <p:cTn id="39" dur="5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黑体 CN Bold" panose="020B0800000000000000" pitchFamily="34" charset="-122"/>
                <a:ea typeface="思源黑体 CN Bold" panose="020B0800000000000000" pitchFamily="34" charset="-122"/>
                <a:cs typeface="阿里巴巴普惠体 R" panose="00020600040101010101" charset="-122"/>
              </a:rPr>
              <a:t>BY YUSHEN</a:t>
            </a:r>
            <a:endParaRPr lang="zh-CN" altLang="en-US" dirty="0">
              <a:noFill/>
              <a:latin typeface="思源黑体 CN Bold" panose="020B0800000000000000" pitchFamily="34" charset="-122"/>
              <a:ea typeface="思源黑体 CN Bold" panose="020B0800000000000000" pitchFamily="34" charset="-122"/>
              <a:cs typeface="阿里巴巴普惠体 R" panose="00020600040101010101" charset="-122"/>
            </a:endParaRPr>
          </a:p>
        </p:txBody>
      </p:sp>
      <p:grpSp>
        <p:nvGrpSpPr>
          <p:cNvPr id="3" name="组合 2"/>
          <p:cNvGrpSpPr/>
          <p:nvPr/>
        </p:nvGrpSpPr>
        <p:grpSpPr>
          <a:xfrm>
            <a:off x="729982" y="296451"/>
            <a:ext cx="2049403" cy="510363"/>
            <a:chOff x="1472003" y="2428249"/>
            <a:chExt cx="2049403" cy="510363"/>
          </a:xfrm>
        </p:grpSpPr>
        <p:grpSp>
          <p:nvGrpSpPr>
            <p:cNvPr id="5" name="组合 4"/>
            <p:cNvGrpSpPr/>
            <p:nvPr/>
          </p:nvGrpSpPr>
          <p:grpSpPr>
            <a:xfrm>
              <a:off x="1472003" y="2428249"/>
              <a:ext cx="519632" cy="498272"/>
              <a:chOff x="1449504" y="2212189"/>
              <a:chExt cx="589907" cy="565659"/>
            </a:xfrm>
          </p:grpSpPr>
          <p:sp>
            <p:nvSpPr>
              <p:cNvPr id="9" name="椭圆 8"/>
              <p:cNvSpPr/>
              <p:nvPr/>
            </p:nvSpPr>
            <p:spPr>
              <a:xfrm>
                <a:off x="1461632" y="2212189"/>
                <a:ext cx="565659" cy="565659"/>
              </a:xfrm>
              <a:prstGeom prst="ellipse">
                <a:avLst/>
              </a:prstGeom>
              <a:gradFill>
                <a:gsLst>
                  <a:gs pos="0">
                    <a:srgbClr val="00B0F0"/>
                  </a:gs>
                  <a:gs pos="100000">
                    <a:srgbClr val="1C46F2"/>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100" dirty="0">
                  <a:solidFill>
                    <a:sysClr val="windowText" lastClr="000000"/>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10" name="文本框 9"/>
              <p:cNvSpPr txBox="1"/>
              <p:nvPr/>
            </p:nvSpPr>
            <p:spPr>
              <a:xfrm>
                <a:off x="1449504" y="2285690"/>
                <a:ext cx="589907" cy="41928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胡晓波男神体" panose="02010600030101010101" pitchFamily="2" charset="-122"/>
                    <a:ea typeface="胡晓波男神体" panose="02010600030101010101" pitchFamily="2" charset="-122"/>
                    <a:cs typeface="胡晓波男神体" panose="02010600030101010101" pitchFamily="2" charset="-122"/>
                  </a:rPr>
                  <a:t>01</a:t>
                </a:r>
                <a:endParaRPr kumimoji="0" lang="zh-CN" altLang="en-US"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胡晓波男神体" panose="02010600030101010101" pitchFamily="2" charset="-122"/>
                  <a:ea typeface="胡晓波男神体" panose="02010600030101010101" pitchFamily="2" charset="-122"/>
                  <a:cs typeface="胡晓波男神体" panose="02010600030101010101" pitchFamily="2" charset="-122"/>
                </a:endParaRPr>
              </a:p>
            </p:txBody>
          </p:sp>
        </p:grpSp>
        <p:grpSp>
          <p:nvGrpSpPr>
            <p:cNvPr id="6" name="组合 5"/>
            <p:cNvGrpSpPr/>
            <p:nvPr/>
          </p:nvGrpSpPr>
          <p:grpSpPr>
            <a:xfrm>
              <a:off x="2093896" y="2428269"/>
              <a:ext cx="1427510" cy="510343"/>
              <a:chOff x="2017137" y="2220335"/>
              <a:chExt cx="1620567" cy="579362"/>
            </a:xfrm>
          </p:grpSpPr>
          <p:sp>
            <p:nvSpPr>
              <p:cNvPr id="7" name="文本框 6"/>
              <p:cNvSpPr txBox="1"/>
              <p:nvPr/>
            </p:nvSpPr>
            <p:spPr>
              <a:xfrm>
                <a:off x="2017137" y="2220335"/>
                <a:ext cx="1369286" cy="419281"/>
              </a:xfrm>
              <a:prstGeom prst="rect">
                <a:avLst/>
              </a:prstGeom>
              <a:noFill/>
            </p:spPr>
            <p:txBody>
              <a:bodyPr wrap="square" rtlCol="0">
                <a:spAutoFit/>
              </a:bodyPr>
              <a:lstStyle/>
              <a:p>
                <a:pPr lvl="0" algn="dist">
                  <a:defRPr/>
                </a:pPr>
                <a:r>
                  <a:rPr lang="zh-CN" altLang="en-US" kern="0" dirty="0">
                    <a:solidFill>
                      <a:sysClr val="windowText" lastClr="000000"/>
                    </a:solidFill>
                    <a:latin typeface="阿里巴巴普惠体 R" panose="00020600040101010101" charset="-122"/>
                    <a:ea typeface="阿里巴巴普惠体 R" panose="00020600040101010101" charset="-122"/>
                    <a:cs typeface="阿里巴巴普惠体 R" panose="00020600040101010101" charset="-122"/>
                  </a:rPr>
                  <a:t>作者介绍</a:t>
                </a:r>
                <a:endParaRPr lang="en-US" altLang="zh-CN" kern="0" dirty="0">
                  <a:solidFill>
                    <a:sysClr val="windowText" lastClr="000000"/>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8" name="文本框 7"/>
              <p:cNvSpPr txBox="1"/>
              <p:nvPr/>
            </p:nvSpPr>
            <p:spPr>
              <a:xfrm>
                <a:off x="2036089" y="2555116"/>
                <a:ext cx="1601615" cy="244581"/>
              </a:xfrm>
              <a:prstGeom prst="rect">
                <a:avLst/>
              </a:prstGeom>
              <a:noFill/>
            </p:spPr>
            <p:txBody>
              <a:bodyPr wrap="square" rtlCol="0">
                <a:spAutoFit/>
              </a:bodyPr>
              <a:lstStyle/>
              <a:p>
                <a:pPr lvl="0" algn="dist"/>
                <a:r>
                  <a:rPr lang="en-US" altLang="zh-CN" sz="800" kern="0" spc="-300" dirty="0">
                    <a:solidFill>
                      <a:sysClr val="windowText" lastClr="000000"/>
                    </a:solidFill>
                    <a:latin typeface="思源黑体 CN Light" panose="020B0300000000000000" pitchFamily="34" charset="-122"/>
                    <a:ea typeface="思源黑体 CN Light" panose="020B0300000000000000" pitchFamily="34" charset="-122"/>
                    <a:cs typeface="阿里巴巴普惠体 R" panose="00020600040101010101" charset="-122"/>
                  </a:rPr>
                  <a:t>INTRODUCTION</a:t>
                </a:r>
              </a:p>
            </p:txBody>
          </p:sp>
        </p:grpSp>
      </p:grpSp>
      <p:grpSp>
        <p:nvGrpSpPr>
          <p:cNvPr id="12" name="组合 11"/>
          <p:cNvGrpSpPr/>
          <p:nvPr/>
        </p:nvGrpSpPr>
        <p:grpSpPr>
          <a:xfrm>
            <a:off x="324516" y="0"/>
            <a:ext cx="145806" cy="6858000"/>
            <a:chOff x="161191" y="0"/>
            <a:chExt cx="145806" cy="6858000"/>
          </a:xfrm>
        </p:grpSpPr>
        <p:pic>
          <p:nvPicPr>
            <p:cNvPr id="13" name="图片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61191" y="0"/>
              <a:ext cx="145806" cy="2975769"/>
            </a:xfrm>
            <a:prstGeom prst="rect">
              <a:avLst/>
            </a:prstGeom>
          </p:spPr>
        </p:pic>
        <p:pic>
          <p:nvPicPr>
            <p:cNvPr id="14" name="图片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61191" y="2949658"/>
              <a:ext cx="145806" cy="2975769"/>
            </a:xfrm>
            <a:prstGeom prst="rect">
              <a:avLst/>
            </a:prstGeom>
          </p:spPr>
        </p:pic>
        <p:pic>
          <p:nvPicPr>
            <p:cNvPr id="15" name="图片 14"/>
            <p:cNvPicPr>
              <a:picLocks noChangeAspect="1"/>
            </p:cNvPicPr>
            <p:nvPr/>
          </p:nvPicPr>
          <p:blipFill rotWithShape="1">
            <a:blip r:embed="rId2" cstate="print">
              <a:extLst>
                <a:ext uri="{28A0092B-C50C-407E-A947-70E740481C1C}">
                  <a14:useLocalDpi xmlns:a14="http://schemas.microsoft.com/office/drawing/2010/main" val="0"/>
                </a:ext>
              </a:extLst>
            </a:blip>
            <a:srcRect b="67717"/>
            <a:stretch>
              <a:fillRect/>
            </a:stretch>
          </p:blipFill>
          <p:spPr>
            <a:xfrm flipH="1">
              <a:off x="161191" y="5897332"/>
              <a:ext cx="145806" cy="960668"/>
            </a:xfrm>
            <a:prstGeom prst="rect">
              <a:avLst/>
            </a:prstGeom>
          </p:spPr>
        </p:pic>
      </p:grpSp>
      <p:grpSp>
        <p:nvGrpSpPr>
          <p:cNvPr id="17" name="组合 16"/>
          <p:cNvGrpSpPr/>
          <p:nvPr/>
        </p:nvGrpSpPr>
        <p:grpSpPr>
          <a:xfrm flipH="1">
            <a:off x="11721679" y="0"/>
            <a:ext cx="145806" cy="6858000"/>
            <a:chOff x="161191" y="0"/>
            <a:chExt cx="145806" cy="6858000"/>
          </a:xfrm>
        </p:grpSpPr>
        <p:pic>
          <p:nvPicPr>
            <p:cNvPr id="18" name="图片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61191" y="0"/>
              <a:ext cx="145806" cy="2975769"/>
            </a:xfrm>
            <a:prstGeom prst="rect">
              <a:avLst/>
            </a:prstGeom>
          </p:spPr>
        </p:pic>
        <p:pic>
          <p:nvPicPr>
            <p:cNvPr id="19" name="图片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61191" y="2949658"/>
              <a:ext cx="145806" cy="2975769"/>
            </a:xfrm>
            <a:prstGeom prst="rect">
              <a:avLst/>
            </a:prstGeom>
          </p:spPr>
        </p:pic>
        <p:pic>
          <p:nvPicPr>
            <p:cNvPr id="20" name="图片 19"/>
            <p:cNvPicPr>
              <a:picLocks noChangeAspect="1"/>
            </p:cNvPicPr>
            <p:nvPr/>
          </p:nvPicPr>
          <p:blipFill rotWithShape="1">
            <a:blip r:embed="rId2" cstate="print">
              <a:extLst>
                <a:ext uri="{28A0092B-C50C-407E-A947-70E740481C1C}">
                  <a14:useLocalDpi xmlns:a14="http://schemas.microsoft.com/office/drawing/2010/main" val="0"/>
                </a:ext>
              </a:extLst>
            </a:blip>
            <a:srcRect b="67717"/>
            <a:stretch>
              <a:fillRect/>
            </a:stretch>
          </p:blipFill>
          <p:spPr>
            <a:xfrm flipH="1">
              <a:off x="161191" y="5897332"/>
              <a:ext cx="145806" cy="960668"/>
            </a:xfrm>
            <a:prstGeom prst="rect">
              <a:avLst/>
            </a:prstGeom>
          </p:spPr>
        </p:pic>
      </p:grpSp>
      <p:sp>
        <p:nvSpPr>
          <p:cNvPr id="21" name="平行四边形 20"/>
          <p:cNvSpPr/>
          <p:nvPr/>
        </p:nvSpPr>
        <p:spPr>
          <a:xfrm>
            <a:off x="-406537" y="0"/>
            <a:ext cx="626583" cy="6858000"/>
          </a:xfrm>
          <a:prstGeom prst="parallelogram">
            <a:avLst>
              <a:gd name="adj" fmla="val 0"/>
            </a:avLst>
          </a:prstGeom>
          <a:gradFill flip="none" rotWithShape="0">
            <a:gsLst>
              <a:gs pos="0">
                <a:srgbClr val="00B0F0"/>
              </a:gs>
              <a:gs pos="100000">
                <a:srgbClr val="1C46F2"/>
              </a:gs>
            </a:gsLst>
            <a:lin ang="5400000" scaled="1"/>
            <a:tileRect/>
          </a:gra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22" name="平行四边形 21"/>
          <p:cNvSpPr/>
          <p:nvPr/>
        </p:nvSpPr>
        <p:spPr>
          <a:xfrm>
            <a:off x="12001869" y="0"/>
            <a:ext cx="626583" cy="6858000"/>
          </a:xfrm>
          <a:prstGeom prst="parallelogram">
            <a:avLst>
              <a:gd name="adj" fmla="val 0"/>
            </a:avLst>
          </a:prstGeom>
          <a:gradFill flip="none" rotWithShape="0">
            <a:gsLst>
              <a:gs pos="0">
                <a:srgbClr val="00B0F0"/>
              </a:gs>
              <a:gs pos="100000">
                <a:srgbClr val="1C46F2"/>
              </a:gs>
            </a:gsLst>
            <a:lin ang="5400000" scaled="1"/>
            <a:tileRect/>
          </a:gra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阿里巴巴普惠体 R" panose="00020600040101010101" charset="-122"/>
              <a:ea typeface="阿里巴巴普惠体 R" panose="00020600040101010101" charset="-122"/>
              <a:cs typeface="阿里巴巴普惠体 R" panose="00020600040101010101" charset="-122"/>
            </a:endParaRPr>
          </a:p>
        </p:txBody>
      </p:sp>
      <p:grpSp>
        <p:nvGrpSpPr>
          <p:cNvPr id="23" name="组合 22"/>
          <p:cNvGrpSpPr/>
          <p:nvPr/>
        </p:nvGrpSpPr>
        <p:grpSpPr>
          <a:xfrm>
            <a:off x="5865109" y="1262742"/>
            <a:ext cx="5302941" cy="1140609"/>
            <a:chOff x="5865109" y="1262742"/>
            <a:chExt cx="5302941" cy="1140609"/>
          </a:xfrm>
        </p:grpSpPr>
        <p:sp>
          <p:nvSpPr>
            <p:cNvPr id="24" name="矩形: 圆角 23"/>
            <p:cNvSpPr/>
            <p:nvPr/>
          </p:nvSpPr>
          <p:spPr>
            <a:xfrm>
              <a:off x="5865109" y="1262742"/>
              <a:ext cx="5302941" cy="1140609"/>
            </a:xfrm>
            <a:prstGeom prst="roundRect">
              <a:avLst>
                <a:gd name="adj" fmla="val 6801"/>
              </a:avLst>
            </a:prstGeom>
            <a:solidFill>
              <a:sysClr val="window" lastClr="FFFFFF"/>
            </a:solidFill>
            <a:ln w="12700" cap="flat" cmpd="sng" algn="ctr">
              <a:noFill/>
              <a:prstDash val="solid"/>
              <a:miter lim="800000"/>
            </a:ln>
            <a:effectLst>
              <a:outerShdw blurRad="63500" algn="ctr"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prstClr val="white"/>
                </a:solidFill>
                <a:effectLst/>
                <a:uLnTx/>
                <a:uFillTx/>
                <a:latin typeface="阿里巴巴普惠体 R" panose="00020600040101010101" charset="-122"/>
                <a:ea typeface="思源黑体 CN Light"/>
                <a:cs typeface="阿里巴巴普惠体 R" panose="00020600040101010101" charset="-122"/>
              </a:endParaRPr>
            </a:p>
          </p:txBody>
        </p:sp>
        <p:pic>
          <p:nvPicPr>
            <p:cNvPr id="25" name="图形 24"/>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84239" y="1603686"/>
              <a:ext cx="458720" cy="458720"/>
            </a:xfrm>
            <a:prstGeom prst="rect">
              <a:avLst/>
            </a:prstGeom>
          </p:spPr>
        </p:pic>
        <p:sp>
          <p:nvSpPr>
            <p:cNvPr id="26" name="文本框 25"/>
            <p:cNvSpPr txBox="1"/>
            <p:nvPr/>
          </p:nvSpPr>
          <p:spPr>
            <a:xfrm>
              <a:off x="6931961" y="1496023"/>
              <a:ext cx="1569660" cy="369332"/>
            </a:xfrm>
            <a:prstGeom prst="rect">
              <a:avLst/>
            </a:prstGeom>
            <a:noFill/>
          </p:spPr>
          <p:txBody>
            <a:bodyPr wrap="none" rtlCol="0">
              <a:spAutoFit/>
            </a:bodyPr>
            <a:lstStyle/>
            <a:p>
              <a:r>
                <a:rPr lang="zh-CN" altLang="en-US" dirty="0">
                  <a:gradFill>
                    <a:gsLst>
                      <a:gs pos="0">
                        <a:srgbClr val="00B0F0"/>
                      </a:gs>
                      <a:gs pos="100000">
                        <a:srgbClr val="1C46F2"/>
                      </a:gs>
                    </a:gsLst>
                    <a:lin ang="5400000" scaled="1"/>
                  </a:gradFill>
                  <a:latin typeface="思源宋体 CN Heavy" panose="02020900000000000000" charset="-122"/>
                  <a:ea typeface="思源宋体 CN Heavy" panose="02020900000000000000" charset="-122"/>
                  <a:cs typeface="阿里巴巴普惠体 R" panose="00020600040101010101" charset="-122"/>
                </a:rPr>
                <a:t>标题文字添加</a:t>
              </a:r>
            </a:p>
          </p:txBody>
        </p:sp>
        <p:sp>
          <p:nvSpPr>
            <p:cNvPr id="27" name="文本框 26"/>
            <p:cNvSpPr txBox="1"/>
            <p:nvPr/>
          </p:nvSpPr>
          <p:spPr>
            <a:xfrm>
              <a:off x="6931961" y="1860121"/>
              <a:ext cx="4046251" cy="319896"/>
            </a:xfrm>
            <a:prstGeom prst="rect">
              <a:avLst/>
            </a:prstGeom>
            <a:noFill/>
          </p:spPr>
          <p:txBody>
            <a:bodyPr wrap="square" rtlCol="0">
              <a:spAutoFit/>
            </a:bodyPr>
            <a:lstStyle/>
            <a:p>
              <a:pPr>
                <a:lnSpc>
                  <a:spcPct val="150000"/>
                </a:lnSpc>
              </a:pPr>
              <a:r>
                <a:rPr lang="zh-CN" altLang="en-US" sz="1100" dirty="0">
                  <a:solidFill>
                    <a:prstClr val="black">
                      <a:lumMod val="85000"/>
                      <a:lumOff val="15000"/>
                    </a:prstClr>
                  </a:solidFill>
                  <a:latin typeface="思源黑体 CN Light"/>
                  <a:ea typeface="思源黑体 CN Light"/>
                  <a:cs typeface="阿里巴巴普惠体 R" panose="00020600040101010101" charset="-122"/>
                </a:rPr>
                <a:t>单击此处键入文本单击此处键入单击此处键入文本单击</a:t>
              </a:r>
            </a:p>
          </p:txBody>
        </p:sp>
      </p:grpSp>
      <p:grpSp>
        <p:nvGrpSpPr>
          <p:cNvPr id="28" name="组合 27"/>
          <p:cNvGrpSpPr/>
          <p:nvPr/>
        </p:nvGrpSpPr>
        <p:grpSpPr>
          <a:xfrm>
            <a:off x="5865109" y="2485232"/>
            <a:ext cx="5302941" cy="1140609"/>
            <a:chOff x="5865109" y="2485232"/>
            <a:chExt cx="5302941" cy="1140609"/>
          </a:xfrm>
        </p:grpSpPr>
        <p:sp>
          <p:nvSpPr>
            <p:cNvPr id="29" name="矩形: 圆角 28"/>
            <p:cNvSpPr/>
            <p:nvPr/>
          </p:nvSpPr>
          <p:spPr>
            <a:xfrm>
              <a:off x="5865109" y="2485232"/>
              <a:ext cx="5302941" cy="1140609"/>
            </a:xfrm>
            <a:prstGeom prst="roundRect">
              <a:avLst>
                <a:gd name="adj" fmla="val 6801"/>
              </a:avLst>
            </a:prstGeom>
            <a:solidFill>
              <a:sysClr val="window" lastClr="FFFFFF"/>
            </a:solidFill>
            <a:ln w="12700" cap="flat" cmpd="sng" algn="ctr">
              <a:noFill/>
              <a:prstDash val="solid"/>
              <a:miter lim="800000"/>
            </a:ln>
            <a:effectLst>
              <a:outerShdw blurRad="63500" algn="ctr"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prstClr val="white"/>
                </a:solidFill>
                <a:effectLst/>
                <a:uLnTx/>
                <a:uFillTx/>
                <a:latin typeface="阿里巴巴普惠体 R" panose="00020600040101010101" charset="-122"/>
                <a:ea typeface="思源黑体 CN Light"/>
                <a:cs typeface="阿里巴巴普惠体 R" panose="00020600040101010101" charset="-122"/>
              </a:endParaRPr>
            </a:p>
          </p:txBody>
        </p:sp>
        <p:pic>
          <p:nvPicPr>
            <p:cNvPr id="30" name="图形 29"/>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84239" y="2826176"/>
              <a:ext cx="458720" cy="458720"/>
            </a:xfrm>
            <a:prstGeom prst="rect">
              <a:avLst/>
            </a:prstGeom>
          </p:spPr>
        </p:pic>
        <p:sp>
          <p:nvSpPr>
            <p:cNvPr id="31" name="文本框 30"/>
            <p:cNvSpPr txBox="1"/>
            <p:nvPr/>
          </p:nvSpPr>
          <p:spPr>
            <a:xfrm>
              <a:off x="6931961" y="2718512"/>
              <a:ext cx="1569660" cy="369332"/>
            </a:xfrm>
            <a:prstGeom prst="rect">
              <a:avLst/>
            </a:prstGeom>
            <a:noFill/>
          </p:spPr>
          <p:txBody>
            <a:bodyPr wrap="none" rtlCol="0">
              <a:spAutoFit/>
            </a:bodyPr>
            <a:lstStyle/>
            <a:p>
              <a:r>
                <a:rPr lang="zh-CN" altLang="en-US" dirty="0">
                  <a:solidFill>
                    <a:prstClr val="black">
                      <a:lumMod val="85000"/>
                      <a:lumOff val="15000"/>
                    </a:prstClr>
                  </a:solidFill>
                  <a:latin typeface="思源宋体 CN Heavy" panose="02020900000000000000" charset="-122"/>
                  <a:ea typeface="思源宋体 CN Heavy" panose="02020900000000000000" charset="-122"/>
                  <a:cs typeface="阿里巴巴普惠体 R" panose="00020600040101010101" charset="-122"/>
                </a:rPr>
                <a:t>标题文字添加</a:t>
              </a:r>
            </a:p>
          </p:txBody>
        </p:sp>
        <p:sp>
          <p:nvSpPr>
            <p:cNvPr id="32" name="文本框 31"/>
            <p:cNvSpPr txBox="1"/>
            <p:nvPr/>
          </p:nvSpPr>
          <p:spPr>
            <a:xfrm>
              <a:off x="6931961" y="3082610"/>
              <a:ext cx="4046251" cy="319896"/>
            </a:xfrm>
            <a:prstGeom prst="rect">
              <a:avLst/>
            </a:prstGeom>
            <a:noFill/>
          </p:spPr>
          <p:txBody>
            <a:bodyPr wrap="square" rtlCol="0">
              <a:spAutoFit/>
            </a:bodyPr>
            <a:lstStyle/>
            <a:p>
              <a:pPr>
                <a:lnSpc>
                  <a:spcPct val="150000"/>
                </a:lnSpc>
              </a:pPr>
              <a:r>
                <a:rPr lang="zh-CN" altLang="en-US" sz="1100" dirty="0">
                  <a:solidFill>
                    <a:prstClr val="black">
                      <a:lumMod val="85000"/>
                      <a:lumOff val="15000"/>
                    </a:prstClr>
                  </a:solidFill>
                  <a:latin typeface="思源黑体 CN Light"/>
                  <a:ea typeface="思源黑体 CN Light"/>
                  <a:cs typeface="阿里巴巴普惠体 R" panose="00020600040101010101" charset="-122"/>
                </a:rPr>
                <a:t>单击此处键入文本单击此处键入单击此处键入文本单击</a:t>
              </a:r>
            </a:p>
          </p:txBody>
        </p:sp>
      </p:grpSp>
      <p:grpSp>
        <p:nvGrpSpPr>
          <p:cNvPr id="33" name="组合 32"/>
          <p:cNvGrpSpPr/>
          <p:nvPr/>
        </p:nvGrpSpPr>
        <p:grpSpPr>
          <a:xfrm>
            <a:off x="5865109" y="3707721"/>
            <a:ext cx="5302941" cy="1140609"/>
            <a:chOff x="5865109" y="3707721"/>
            <a:chExt cx="5302941" cy="1140609"/>
          </a:xfrm>
        </p:grpSpPr>
        <p:sp>
          <p:nvSpPr>
            <p:cNvPr id="34" name="矩形: 圆角 33"/>
            <p:cNvSpPr/>
            <p:nvPr/>
          </p:nvSpPr>
          <p:spPr>
            <a:xfrm>
              <a:off x="5865109" y="3707721"/>
              <a:ext cx="5302941" cy="1140609"/>
            </a:xfrm>
            <a:prstGeom prst="roundRect">
              <a:avLst>
                <a:gd name="adj" fmla="val 6801"/>
              </a:avLst>
            </a:prstGeom>
            <a:solidFill>
              <a:sysClr val="window" lastClr="FFFFFF"/>
            </a:solidFill>
            <a:ln w="12700" cap="flat" cmpd="sng" algn="ctr">
              <a:noFill/>
              <a:prstDash val="solid"/>
              <a:miter lim="800000"/>
            </a:ln>
            <a:effectLst>
              <a:outerShdw blurRad="63500" algn="ctr"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prstClr val="white"/>
                </a:solidFill>
                <a:effectLst/>
                <a:uLnTx/>
                <a:uFillTx/>
                <a:latin typeface="阿里巴巴普惠体 R" panose="00020600040101010101" charset="-122"/>
                <a:ea typeface="思源黑体 CN Light"/>
                <a:cs typeface="阿里巴巴普惠体 R" panose="00020600040101010101" charset="-122"/>
              </a:endParaRPr>
            </a:p>
          </p:txBody>
        </p:sp>
        <p:pic>
          <p:nvPicPr>
            <p:cNvPr id="35" name="图形 34"/>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84239" y="4048666"/>
              <a:ext cx="458720" cy="458720"/>
            </a:xfrm>
            <a:prstGeom prst="rect">
              <a:avLst/>
            </a:prstGeom>
          </p:spPr>
        </p:pic>
        <p:sp>
          <p:nvSpPr>
            <p:cNvPr id="36" name="文本框 35"/>
            <p:cNvSpPr txBox="1"/>
            <p:nvPr/>
          </p:nvSpPr>
          <p:spPr>
            <a:xfrm>
              <a:off x="6931961" y="3941001"/>
              <a:ext cx="1569660" cy="369332"/>
            </a:xfrm>
            <a:prstGeom prst="rect">
              <a:avLst/>
            </a:prstGeom>
            <a:noFill/>
          </p:spPr>
          <p:txBody>
            <a:bodyPr wrap="none" rtlCol="0">
              <a:spAutoFit/>
            </a:bodyPr>
            <a:lstStyle/>
            <a:p>
              <a:r>
                <a:rPr lang="zh-CN" altLang="en-US" dirty="0">
                  <a:gradFill>
                    <a:gsLst>
                      <a:gs pos="0">
                        <a:srgbClr val="00B0F0"/>
                      </a:gs>
                      <a:gs pos="100000">
                        <a:srgbClr val="1C46F2"/>
                      </a:gs>
                    </a:gsLst>
                    <a:lin ang="5400000" scaled="1"/>
                  </a:gradFill>
                  <a:latin typeface="思源宋体 CN Heavy" panose="02020900000000000000" charset="-122"/>
                  <a:ea typeface="思源宋体 CN Heavy" panose="02020900000000000000" charset="-122"/>
                  <a:cs typeface="阿里巴巴普惠体 R" panose="00020600040101010101" charset="-122"/>
                </a:rPr>
                <a:t>标题文字添加</a:t>
              </a:r>
            </a:p>
          </p:txBody>
        </p:sp>
        <p:sp>
          <p:nvSpPr>
            <p:cNvPr id="37" name="文本框 36"/>
            <p:cNvSpPr txBox="1"/>
            <p:nvPr/>
          </p:nvSpPr>
          <p:spPr>
            <a:xfrm>
              <a:off x="6931961" y="4305100"/>
              <a:ext cx="4046251" cy="319896"/>
            </a:xfrm>
            <a:prstGeom prst="rect">
              <a:avLst/>
            </a:prstGeom>
            <a:noFill/>
          </p:spPr>
          <p:txBody>
            <a:bodyPr wrap="square" rtlCol="0">
              <a:spAutoFit/>
            </a:bodyPr>
            <a:lstStyle/>
            <a:p>
              <a:pPr>
                <a:lnSpc>
                  <a:spcPct val="150000"/>
                </a:lnSpc>
              </a:pPr>
              <a:r>
                <a:rPr lang="zh-CN" altLang="en-US" sz="1100" dirty="0">
                  <a:solidFill>
                    <a:prstClr val="black">
                      <a:lumMod val="85000"/>
                      <a:lumOff val="15000"/>
                    </a:prstClr>
                  </a:solidFill>
                  <a:latin typeface="思源黑体 CN Light"/>
                  <a:ea typeface="思源黑体 CN Light"/>
                  <a:cs typeface="阿里巴巴普惠体 R" panose="00020600040101010101" charset="-122"/>
                </a:rPr>
                <a:t>单击此处键入文本单击此处键入单击此处键入文本单击</a:t>
              </a:r>
            </a:p>
          </p:txBody>
        </p:sp>
      </p:grpSp>
      <p:grpSp>
        <p:nvGrpSpPr>
          <p:cNvPr id="38" name="组合 37"/>
          <p:cNvGrpSpPr/>
          <p:nvPr/>
        </p:nvGrpSpPr>
        <p:grpSpPr>
          <a:xfrm>
            <a:off x="5865109" y="4930210"/>
            <a:ext cx="5302941" cy="1140609"/>
            <a:chOff x="5865109" y="4930210"/>
            <a:chExt cx="5302941" cy="1140609"/>
          </a:xfrm>
        </p:grpSpPr>
        <p:sp>
          <p:nvSpPr>
            <p:cNvPr id="39" name="矩形: 圆角 38"/>
            <p:cNvSpPr/>
            <p:nvPr/>
          </p:nvSpPr>
          <p:spPr>
            <a:xfrm>
              <a:off x="5865109" y="4930210"/>
              <a:ext cx="5302941" cy="1140609"/>
            </a:xfrm>
            <a:prstGeom prst="roundRect">
              <a:avLst>
                <a:gd name="adj" fmla="val 6801"/>
              </a:avLst>
            </a:prstGeom>
            <a:solidFill>
              <a:sysClr val="window" lastClr="FFFFFF"/>
            </a:solidFill>
            <a:ln w="12700" cap="flat" cmpd="sng" algn="ctr">
              <a:noFill/>
              <a:prstDash val="solid"/>
              <a:miter lim="800000"/>
            </a:ln>
            <a:effectLst>
              <a:outerShdw blurRad="63500" algn="ctr"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prstClr val="white"/>
                </a:solidFill>
                <a:effectLst/>
                <a:uLnTx/>
                <a:uFillTx/>
                <a:latin typeface="阿里巴巴普惠体 R" panose="00020600040101010101" charset="-122"/>
                <a:ea typeface="思源黑体 CN Light"/>
                <a:cs typeface="阿里巴巴普惠体 R" panose="00020600040101010101" charset="-122"/>
              </a:endParaRPr>
            </a:p>
          </p:txBody>
        </p:sp>
        <p:pic>
          <p:nvPicPr>
            <p:cNvPr id="40" name="图形 39"/>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284239" y="5271155"/>
              <a:ext cx="458720" cy="458720"/>
            </a:xfrm>
            <a:prstGeom prst="rect">
              <a:avLst/>
            </a:prstGeom>
          </p:spPr>
        </p:pic>
        <p:sp>
          <p:nvSpPr>
            <p:cNvPr id="41" name="文本框 40"/>
            <p:cNvSpPr txBox="1"/>
            <p:nvPr/>
          </p:nvSpPr>
          <p:spPr>
            <a:xfrm>
              <a:off x="6931961" y="5163493"/>
              <a:ext cx="1569660" cy="369332"/>
            </a:xfrm>
            <a:prstGeom prst="rect">
              <a:avLst/>
            </a:prstGeom>
            <a:noFill/>
          </p:spPr>
          <p:txBody>
            <a:bodyPr wrap="none" rtlCol="0">
              <a:spAutoFit/>
            </a:bodyPr>
            <a:lstStyle/>
            <a:p>
              <a:r>
                <a:rPr lang="zh-CN" altLang="en-US" dirty="0">
                  <a:solidFill>
                    <a:prstClr val="black">
                      <a:lumMod val="85000"/>
                      <a:lumOff val="15000"/>
                    </a:prstClr>
                  </a:solidFill>
                  <a:latin typeface="思源宋体 CN Heavy" panose="02020900000000000000" charset="-122"/>
                  <a:ea typeface="思源宋体 CN Heavy" panose="02020900000000000000" charset="-122"/>
                  <a:cs typeface="阿里巴巴普惠体 R" panose="00020600040101010101" charset="-122"/>
                </a:rPr>
                <a:t>标题文字添加</a:t>
              </a:r>
            </a:p>
          </p:txBody>
        </p:sp>
        <p:sp>
          <p:nvSpPr>
            <p:cNvPr id="42" name="文本框 41"/>
            <p:cNvSpPr txBox="1"/>
            <p:nvPr/>
          </p:nvSpPr>
          <p:spPr>
            <a:xfrm>
              <a:off x="6931961" y="5527585"/>
              <a:ext cx="4046251" cy="319896"/>
            </a:xfrm>
            <a:prstGeom prst="rect">
              <a:avLst/>
            </a:prstGeom>
            <a:noFill/>
          </p:spPr>
          <p:txBody>
            <a:bodyPr wrap="square" rtlCol="0">
              <a:spAutoFit/>
            </a:bodyPr>
            <a:lstStyle/>
            <a:p>
              <a:pPr>
                <a:lnSpc>
                  <a:spcPct val="150000"/>
                </a:lnSpc>
              </a:pPr>
              <a:r>
                <a:rPr lang="zh-CN" altLang="en-US" sz="1100" dirty="0">
                  <a:solidFill>
                    <a:prstClr val="black">
                      <a:lumMod val="85000"/>
                      <a:lumOff val="15000"/>
                    </a:prstClr>
                  </a:solidFill>
                  <a:latin typeface="思源黑体 CN Light"/>
                  <a:ea typeface="思源黑体 CN Light"/>
                  <a:cs typeface="阿里巴巴普惠体 R" panose="00020600040101010101" charset="-122"/>
                </a:rPr>
                <a:t>单击此处键入文本单击此处键入单击此处键入文本单击</a:t>
              </a:r>
            </a:p>
          </p:txBody>
        </p:sp>
      </p:grpSp>
      <p:grpSp>
        <p:nvGrpSpPr>
          <p:cNvPr id="43" name="组合 42"/>
          <p:cNvGrpSpPr/>
          <p:nvPr/>
        </p:nvGrpSpPr>
        <p:grpSpPr>
          <a:xfrm flipH="1">
            <a:off x="1218201" y="1262741"/>
            <a:ext cx="3923744" cy="4854502"/>
            <a:chOff x="6648896" y="-2"/>
            <a:chExt cx="5543113" cy="6858002"/>
          </a:xfrm>
        </p:grpSpPr>
        <p:grpSp>
          <p:nvGrpSpPr>
            <p:cNvPr id="44" name="组合 43"/>
            <p:cNvGrpSpPr/>
            <p:nvPr/>
          </p:nvGrpSpPr>
          <p:grpSpPr>
            <a:xfrm>
              <a:off x="6907474" y="-2"/>
              <a:ext cx="5284535" cy="6858002"/>
              <a:chOff x="6907470" y="-1"/>
              <a:chExt cx="5284531" cy="6858001"/>
            </a:xfrm>
          </p:grpSpPr>
          <p:pic>
            <p:nvPicPr>
              <p:cNvPr id="46" name="图片 45"/>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a:xfrm>
                <a:off x="6907471" y="0"/>
                <a:ext cx="5284530" cy="6858000"/>
              </a:xfrm>
              <a:prstGeom prst="rect">
                <a:avLst/>
              </a:prstGeom>
            </p:spPr>
          </p:pic>
          <p:sp>
            <p:nvSpPr>
              <p:cNvPr id="47" name="矩形 46"/>
              <p:cNvSpPr/>
              <p:nvPr/>
            </p:nvSpPr>
            <p:spPr>
              <a:xfrm flipH="1">
                <a:off x="6907470" y="-1"/>
                <a:ext cx="5284530" cy="6858000"/>
              </a:xfrm>
              <a:prstGeom prst="rect">
                <a:avLst/>
              </a:prstGeom>
              <a:gradFill flip="none" rotWithShape="0">
                <a:gsLst>
                  <a:gs pos="0">
                    <a:srgbClr val="0070C0"/>
                  </a:gs>
                  <a:gs pos="48000">
                    <a:srgbClr val="0070C0">
                      <a:alpha val="0"/>
                    </a:srgbClr>
                  </a:gs>
                  <a:gs pos="27000">
                    <a:srgbClr val="0070C0">
                      <a:alpha val="6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阿里巴巴普惠体 R" panose="00020600040101010101" charset="-122"/>
                </a:endParaRPr>
              </a:p>
            </p:txBody>
          </p:sp>
        </p:grpSp>
        <p:sp>
          <p:nvSpPr>
            <p:cNvPr id="45" name="矩形 44"/>
            <p:cNvSpPr/>
            <p:nvPr/>
          </p:nvSpPr>
          <p:spPr>
            <a:xfrm>
              <a:off x="6648896" y="1753579"/>
              <a:ext cx="517148" cy="3559277"/>
            </a:xfrm>
            <a:prstGeom prst="rect">
              <a:avLst/>
            </a:prstGeom>
            <a:gradFill flip="none" rotWithShape="1">
              <a:gsLst>
                <a:gs pos="0">
                  <a:srgbClr val="00B0F0"/>
                </a:gs>
                <a:gs pos="100000">
                  <a:srgbClr val="0070C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阿里巴巴普惠体 R" panose="00020600040101010101" charset="-122"/>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anim calcmode="lin" valueType="num">
                                      <p:cBhvr>
                                        <p:cTn id="14" dur="500" fill="hold"/>
                                        <p:tgtEl>
                                          <p:spTgt spid="21"/>
                                        </p:tgtEl>
                                        <p:attrNameLst>
                                          <p:attrName>ppt_x</p:attrName>
                                        </p:attrNameLst>
                                      </p:cBhvr>
                                      <p:tavLst>
                                        <p:tav tm="0">
                                          <p:val>
                                            <p:strVal val="#ppt_x"/>
                                          </p:val>
                                        </p:tav>
                                        <p:tav tm="100000">
                                          <p:val>
                                            <p:strVal val="#ppt_x"/>
                                          </p:val>
                                        </p:tav>
                                      </p:tavLst>
                                    </p:anim>
                                    <p:anim calcmode="lin" valueType="num">
                                      <p:cBhvr>
                                        <p:cTn id="15" dur="500" fill="hold"/>
                                        <p:tgtEl>
                                          <p:spTgt spid="21"/>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anim calcmode="lin" valueType="num">
                                      <p:cBhvr>
                                        <p:cTn id="20" dur="500" fill="hold"/>
                                        <p:tgtEl>
                                          <p:spTgt spid="22"/>
                                        </p:tgtEl>
                                        <p:attrNameLst>
                                          <p:attrName>ppt_x</p:attrName>
                                        </p:attrNameLst>
                                      </p:cBhvr>
                                      <p:tavLst>
                                        <p:tav tm="0">
                                          <p:val>
                                            <p:strVal val="#ppt_x"/>
                                          </p:val>
                                        </p:tav>
                                        <p:tav tm="100000">
                                          <p:val>
                                            <p:strVal val="#ppt_x"/>
                                          </p:val>
                                        </p:tav>
                                      </p:tavLst>
                                    </p:anim>
                                    <p:anim calcmode="lin" valueType="num">
                                      <p:cBhvr>
                                        <p:cTn id="21" dur="500" fill="hold"/>
                                        <p:tgtEl>
                                          <p:spTgt spid="22"/>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fade">
                                      <p:cBhvr>
                                        <p:cTn id="25" dur="500"/>
                                        <p:tgtEl>
                                          <p:spTgt spid="43"/>
                                        </p:tgtEl>
                                      </p:cBhvr>
                                    </p:animEffect>
                                    <p:anim calcmode="lin" valueType="num">
                                      <p:cBhvr>
                                        <p:cTn id="26" dur="500" fill="hold"/>
                                        <p:tgtEl>
                                          <p:spTgt spid="43"/>
                                        </p:tgtEl>
                                        <p:attrNameLst>
                                          <p:attrName>ppt_x</p:attrName>
                                        </p:attrNameLst>
                                      </p:cBhvr>
                                      <p:tavLst>
                                        <p:tav tm="0">
                                          <p:val>
                                            <p:strVal val="#ppt_x"/>
                                          </p:val>
                                        </p:tav>
                                        <p:tav tm="100000">
                                          <p:val>
                                            <p:strVal val="#ppt_x"/>
                                          </p:val>
                                        </p:tav>
                                      </p:tavLst>
                                    </p:anim>
                                    <p:anim calcmode="lin" valueType="num">
                                      <p:cBhvr>
                                        <p:cTn id="27" dur="500" fill="hold"/>
                                        <p:tgtEl>
                                          <p:spTgt spid="43"/>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anim calcmode="lin" valueType="num">
                                      <p:cBhvr>
                                        <p:cTn id="32" dur="500" fill="hold"/>
                                        <p:tgtEl>
                                          <p:spTgt spid="23"/>
                                        </p:tgtEl>
                                        <p:attrNameLst>
                                          <p:attrName>ppt_x</p:attrName>
                                        </p:attrNameLst>
                                      </p:cBhvr>
                                      <p:tavLst>
                                        <p:tav tm="0">
                                          <p:val>
                                            <p:strVal val="#ppt_x"/>
                                          </p:val>
                                        </p:tav>
                                        <p:tav tm="100000">
                                          <p:val>
                                            <p:strVal val="#ppt_x"/>
                                          </p:val>
                                        </p:tav>
                                      </p:tavLst>
                                    </p:anim>
                                    <p:anim calcmode="lin" valueType="num">
                                      <p:cBhvr>
                                        <p:cTn id="33" dur="500" fill="hold"/>
                                        <p:tgtEl>
                                          <p:spTgt spid="23"/>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anim calcmode="lin" valueType="num">
                                      <p:cBhvr>
                                        <p:cTn id="38" dur="500" fill="hold"/>
                                        <p:tgtEl>
                                          <p:spTgt spid="28"/>
                                        </p:tgtEl>
                                        <p:attrNameLst>
                                          <p:attrName>ppt_x</p:attrName>
                                        </p:attrNameLst>
                                      </p:cBhvr>
                                      <p:tavLst>
                                        <p:tav tm="0">
                                          <p:val>
                                            <p:strVal val="#ppt_x"/>
                                          </p:val>
                                        </p:tav>
                                        <p:tav tm="100000">
                                          <p:val>
                                            <p:strVal val="#ppt_x"/>
                                          </p:val>
                                        </p:tav>
                                      </p:tavLst>
                                    </p:anim>
                                    <p:anim calcmode="lin" valueType="num">
                                      <p:cBhvr>
                                        <p:cTn id="39" dur="500" fill="hold"/>
                                        <p:tgtEl>
                                          <p:spTgt spid="28"/>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strVal val="#ppt_x"/>
                                          </p:val>
                                        </p:tav>
                                        <p:tav tm="100000">
                                          <p:val>
                                            <p:strVal val="#ppt_x"/>
                                          </p:val>
                                        </p:tav>
                                      </p:tavLst>
                                    </p:anim>
                                    <p:anim calcmode="lin" valueType="num">
                                      <p:cBhvr>
                                        <p:cTn id="45" dur="500" fill="hold"/>
                                        <p:tgtEl>
                                          <p:spTgt spid="33"/>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fade">
                                      <p:cBhvr>
                                        <p:cTn id="49" dur="500"/>
                                        <p:tgtEl>
                                          <p:spTgt spid="38"/>
                                        </p:tgtEl>
                                      </p:cBhvr>
                                    </p:animEffect>
                                    <p:anim calcmode="lin" valueType="num">
                                      <p:cBhvr>
                                        <p:cTn id="50" dur="500" fill="hold"/>
                                        <p:tgtEl>
                                          <p:spTgt spid="38"/>
                                        </p:tgtEl>
                                        <p:attrNameLst>
                                          <p:attrName>ppt_x</p:attrName>
                                        </p:attrNameLst>
                                      </p:cBhvr>
                                      <p:tavLst>
                                        <p:tav tm="0">
                                          <p:val>
                                            <p:strVal val="#ppt_x"/>
                                          </p:val>
                                        </p:tav>
                                        <p:tav tm="100000">
                                          <p:val>
                                            <p:strVal val="#ppt_x"/>
                                          </p:val>
                                        </p:tav>
                                      </p:tavLst>
                                    </p:anim>
                                    <p:anim calcmode="lin" valueType="num">
                                      <p:cBhvr>
                                        <p:cTn id="51" dur="5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黑体 CN Bold" panose="020B0800000000000000" pitchFamily="34" charset="-122"/>
                <a:ea typeface="思源黑体 CN Bold" panose="020B0800000000000000" pitchFamily="34" charset="-122"/>
                <a:cs typeface="阿里巴巴普惠体 R" panose="00020600040101010101" charset="-122"/>
              </a:rPr>
              <a:t>BY YUSHEN</a:t>
            </a:r>
            <a:endParaRPr lang="zh-CN" altLang="en-US" dirty="0">
              <a:noFill/>
              <a:latin typeface="思源黑体 CN Bold" panose="020B0800000000000000" pitchFamily="34" charset="-122"/>
              <a:ea typeface="思源黑体 CN Bold" panose="020B0800000000000000" pitchFamily="34" charset="-122"/>
              <a:cs typeface="阿里巴巴普惠体 R" panose="00020600040101010101" charset="-122"/>
            </a:endParaRPr>
          </a:p>
        </p:txBody>
      </p:sp>
      <p:grpSp>
        <p:nvGrpSpPr>
          <p:cNvPr id="3" name="组合 2"/>
          <p:cNvGrpSpPr/>
          <p:nvPr/>
        </p:nvGrpSpPr>
        <p:grpSpPr>
          <a:xfrm>
            <a:off x="729982" y="296451"/>
            <a:ext cx="2049403" cy="510363"/>
            <a:chOff x="1472003" y="2428249"/>
            <a:chExt cx="2049403" cy="510363"/>
          </a:xfrm>
        </p:grpSpPr>
        <p:grpSp>
          <p:nvGrpSpPr>
            <p:cNvPr id="5" name="组合 4"/>
            <p:cNvGrpSpPr/>
            <p:nvPr/>
          </p:nvGrpSpPr>
          <p:grpSpPr>
            <a:xfrm>
              <a:off x="1472003" y="2428249"/>
              <a:ext cx="519632" cy="498272"/>
              <a:chOff x="1449504" y="2212189"/>
              <a:chExt cx="589907" cy="565659"/>
            </a:xfrm>
          </p:grpSpPr>
          <p:sp>
            <p:nvSpPr>
              <p:cNvPr id="9" name="椭圆 8"/>
              <p:cNvSpPr/>
              <p:nvPr/>
            </p:nvSpPr>
            <p:spPr>
              <a:xfrm>
                <a:off x="1461632" y="2212189"/>
                <a:ext cx="565659" cy="565659"/>
              </a:xfrm>
              <a:prstGeom prst="ellipse">
                <a:avLst/>
              </a:prstGeom>
              <a:gradFill>
                <a:gsLst>
                  <a:gs pos="0">
                    <a:srgbClr val="00B0F0"/>
                  </a:gs>
                  <a:gs pos="100000">
                    <a:srgbClr val="1C46F2"/>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100" dirty="0">
                  <a:solidFill>
                    <a:sysClr val="windowText" lastClr="000000"/>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10" name="文本框 9"/>
              <p:cNvSpPr txBox="1"/>
              <p:nvPr/>
            </p:nvSpPr>
            <p:spPr>
              <a:xfrm>
                <a:off x="1449504" y="2285690"/>
                <a:ext cx="589907" cy="41928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胡晓波男神体" panose="02010600030101010101" pitchFamily="2" charset="-122"/>
                    <a:ea typeface="胡晓波男神体" panose="02010600030101010101" pitchFamily="2" charset="-122"/>
                    <a:cs typeface="胡晓波男神体" panose="02010600030101010101" pitchFamily="2" charset="-122"/>
                  </a:rPr>
                  <a:t>01</a:t>
                </a:r>
                <a:endParaRPr kumimoji="0" lang="zh-CN" altLang="en-US"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胡晓波男神体" panose="02010600030101010101" pitchFamily="2" charset="-122"/>
                  <a:ea typeface="胡晓波男神体" panose="02010600030101010101" pitchFamily="2" charset="-122"/>
                  <a:cs typeface="胡晓波男神体" panose="02010600030101010101" pitchFamily="2" charset="-122"/>
                </a:endParaRPr>
              </a:p>
            </p:txBody>
          </p:sp>
        </p:grpSp>
        <p:grpSp>
          <p:nvGrpSpPr>
            <p:cNvPr id="6" name="组合 5"/>
            <p:cNvGrpSpPr/>
            <p:nvPr/>
          </p:nvGrpSpPr>
          <p:grpSpPr>
            <a:xfrm>
              <a:off x="2093896" y="2428269"/>
              <a:ext cx="1427510" cy="510343"/>
              <a:chOff x="2017137" y="2220335"/>
              <a:chExt cx="1620567" cy="579362"/>
            </a:xfrm>
          </p:grpSpPr>
          <p:sp>
            <p:nvSpPr>
              <p:cNvPr id="7" name="文本框 6"/>
              <p:cNvSpPr txBox="1"/>
              <p:nvPr/>
            </p:nvSpPr>
            <p:spPr>
              <a:xfrm>
                <a:off x="2017137" y="2220335"/>
                <a:ext cx="1369286" cy="419281"/>
              </a:xfrm>
              <a:prstGeom prst="rect">
                <a:avLst/>
              </a:prstGeom>
              <a:noFill/>
            </p:spPr>
            <p:txBody>
              <a:bodyPr wrap="square" rtlCol="0">
                <a:spAutoFit/>
              </a:bodyPr>
              <a:lstStyle/>
              <a:p>
                <a:pPr lvl="0" algn="dist">
                  <a:defRPr/>
                </a:pPr>
                <a:r>
                  <a:rPr lang="zh-CN" altLang="en-US" kern="0" dirty="0">
                    <a:solidFill>
                      <a:sysClr val="windowText" lastClr="000000"/>
                    </a:solidFill>
                    <a:latin typeface="阿里巴巴普惠体 R" panose="00020600040101010101" charset="-122"/>
                    <a:ea typeface="阿里巴巴普惠体 R" panose="00020600040101010101" charset="-122"/>
                    <a:cs typeface="阿里巴巴普惠体 R" panose="00020600040101010101" charset="-122"/>
                  </a:rPr>
                  <a:t>作者介绍</a:t>
                </a:r>
                <a:endParaRPr lang="en-US" altLang="zh-CN" kern="0" dirty="0">
                  <a:solidFill>
                    <a:sysClr val="windowText" lastClr="000000"/>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8" name="文本框 7"/>
              <p:cNvSpPr txBox="1"/>
              <p:nvPr/>
            </p:nvSpPr>
            <p:spPr>
              <a:xfrm>
                <a:off x="2036089" y="2555116"/>
                <a:ext cx="1601615" cy="244581"/>
              </a:xfrm>
              <a:prstGeom prst="rect">
                <a:avLst/>
              </a:prstGeom>
              <a:noFill/>
            </p:spPr>
            <p:txBody>
              <a:bodyPr wrap="square" rtlCol="0">
                <a:spAutoFit/>
              </a:bodyPr>
              <a:lstStyle/>
              <a:p>
                <a:pPr lvl="0" algn="dist"/>
                <a:r>
                  <a:rPr lang="en-US" altLang="zh-CN" sz="800" kern="0" spc="-300" dirty="0">
                    <a:solidFill>
                      <a:sysClr val="windowText" lastClr="000000"/>
                    </a:solidFill>
                    <a:latin typeface="思源黑体 CN Light" panose="020B0300000000000000" pitchFamily="34" charset="-122"/>
                    <a:ea typeface="思源黑体 CN Light" panose="020B0300000000000000" pitchFamily="34" charset="-122"/>
                    <a:cs typeface="阿里巴巴普惠体 R" panose="00020600040101010101" charset="-122"/>
                  </a:rPr>
                  <a:t>INTRODUCTION</a:t>
                </a:r>
              </a:p>
            </p:txBody>
          </p:sp>
        </p:grpSp>
      </p:grpSp>
      <p:grpSp>
        <p:nvGrpSpPr>
          <p:cNvPr id="12" name="组合 11"/>
          <p:cNvGrpSpPr/>
          <p:nvPr/>
        </p:nvGrpSpPr>
        <p:grpSpPr>
          <a:xfrm>
            <a:off x="324516" y="0"/>
            <a:ext cx="145806" cy="6858000"/>
            <a:chOff x="161191" y="0"/>
            <a:chExt cx="145806" cy="6858000"/>
          </a:xfrm>
        </p:grpSpPr>
        <p:pic>
          <p:nvPicPr>
            <p:cNvPr id="13" name="图片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61191" y="0"/>
              <a:ext cx="145806" cy="2975769"/>
            </a:xfrm>
            <a:prstGeom prst="rect">
              <a:avLst/>
            </a:prstGeom>
          </p:spPr>
        </p:pic>
        <p:pic>
          <p:nvPicPr>
            <p:cNvPr id="14" name="图片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61191" y="2949658"/>
              <a:ext cx="145806" cy="2975769"/>
            </a:xfrm>
            <a:prstGeom prst="rect">
              <a:avLst/>
            </a:prstGeom>
          </p:spPr>
        </p:pic>
        <p:pic>
          <p:nvPicPr>
            <p:cNvPr id="15" name="图片 14"/>
            <p:cNvPicPr>
              <a:picLocks noChangeAspect="1"/>
            </p:cNvPicPr>
            <p:nvPr/>
          </p:nvPicPr>
          <p:blipFill rotWithShape="1">
            <a:blip r:embed="rId2" cstate="print">
              <a:extLst>
                <a:ext uri="{28A0092B-C50C-407E-A947-70E740481C1C}">
                  <a14:useLocalDpi xmlns:a14="http://schemas.microsoft.com/office/drawing/2010/main" val="0"/>
                </a:ext>
              </a:extLst>
            </a:blip>
            <a:srcRect b="67717"/>
            <a:stretch>
              <a:fillRect/>
            </a:stretch>
          </p:blipFill>
          <p:spPr>
            <a:xfrm flipH="1">
              <a:off x="161191" y="5897332"/>
              <a:ext cx="145806" cy="960668"/>
            </a:xfrm>
            <a:prstGeom prst="rect">
              <a:avLst/>
            </a:prstGeom>
          </p:spPr>
        </p:pic>
      </p:grpSp>
      <p:grpSp>
        <p:nvGrpSpPr>
          <p:cNvPr id="17" name="组合 16"/>
          <p:cNvGrpSpPr/>
          <p:nvPr/>
        </p:nvGrpSpPr>
        <p:grpSpPr>
          <a:xfrm flipH="1">
            <a:off x="11721679" y="0"/>
            <a:ext cx="145806" cy="6858000"/>
            <a:chOff x="161191" y="0"/>
            <a:chExt cx="145806" cy="6858000"/>
          </a:xfrm>
        </p:grpSpPr>
        <p:pic>
          <p:nvPicPr>
            <p:cNvPr id="18" name="图片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61191" y="0"/>
              <a:ext cx="145806" cy="2975769"/>
            </a:xfrm>
            <a:prstGeom prst="rect">
              <a:avLst/>
            </a:prstGeom>
          </p:spPr>
        </p:pic>
        <p:pic>
          <p:nvPicPr>
            <p:cNvPr id="19" name="图片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61191" y="2949658"/>
              <a:ext cx="145806" cy="2975769"/>
            </a:xfrm>
            <a:prstGeom prst="rect">
              <a:avLst/>
            </a:prstGeom>
          </p:spPr>
        </p:pic>
        <p:pic>
          <p:nvPicPr>
            <p:cNvPr id="20" name="图片 19"/>
            <p:cNvPicPr>
              <a:picLocks noChangeAspect="1"/>
            </p:cNvPicPr>
            <p:nvPr/>
          </p:nvPicPr>
          <p:blipFill rotWithShape="1">
            <a:blip r:embed="rId2" cstate="print">
              <a:extLst>
                <a:ext uri="{28A0092B-C50C-407E-A947-70E740481C1C}">
                  <a14:useLocalDpi xmlns:a14="http://schemas.microsoft.com/office/drawing/2010/main" val="0"/>
                </a:ext>
              </a:extLst>
            </a:blip>
            <a:srcRect b="67717"/>
            <a:stretch>
              <a:fillRect/>
            </a:stretch>
          </p:blipFill>
          <p:spPr>
            <a:xfrm flipH="1">
              <a:off x="161191" y="5897332"/>
              <a:ext cx="145806" cy="960668"/>
            </a:xfrm>
            <a:prstGeom prst="rect">
              <a:avLst/>
            </a:prstGeom>
          </p:spPr>
        </p:pic>
      </p:grpSp>
      <p:sp>
        <p:nvSpPr>
          <p:cNvPr id="21" name="平行四边形 20"/>
          <p:cNvSpPr/>
          <p:nvPr/>
        </p:nvSpPr>
        <p:spPr>
          <a:xfrm>
            <a:off x="-406537" y="0"/>
            <a:ext cx="626583" cy="6858000"/>
          </a:xfrm>
          <a:prstGeom prst="parallelogram">
            <a:avLst>
              <a:gd name="adj" fmla="val 0"/>
            </a:avLst>
          </a:prstGeom>
          <a:gradFill flip="none" rotWithShape="0">
            <a:gsLst>
              <a:gs pos="0">
                <a:srgbClr val="00B0F0"/>
              </a:gs>
              <a:gs pos="100000">
                <a:srgbClr val="1C46F2"/>
              </a:gs>
            </a:gsLst>
            <a:lin ang="5400000" scaled="1"/>
            <a:tileRect/>
          </a:gra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22" name="平行四边形 21"/>
          <p:cNvSpPr/>
          <p:nvPr/>
        </p:nvSpPr>
        <p:spPr>
          <a:xfrm>
            <a:off x="12001869" y="0"/>
            <a:ext cx="626583" cy="6858000"/>
          </a:xfrm>
          <a:prstGeom prst="parallelogram">
            <a:avLst>
              <a:gd name="adj" fmla="val 0"/>
            </a:avLst>
          </a:prstGeom>
          <a:gradFill flip="none" rotWithShape="0">
            <a:gsLst>
              <a:gs pos="0">
                <a:srgbClr val="00B0F0"/>
              </a:gs>
              <a:gs pos="100000">
                <a:srgbClr val="1C46F2"/>
              </a:gs>
            </a:gsLst>
            <a:lin ang="5400000" scaled="1"/>
            <a:tileRect/>
          </a:gra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阿里巴巴普惠体 R" panose="00020600040101010101" charset="-122"/>
              <a:ea typeface="阿里巴巴普惠体 R" panose="00020600040101010101" charset="-122"/>
              <a:cs typeface="阿里巴巴普惠体 R" panose="00020600040101010101" charset="-122"/>
            </a:endParaRPr>
          </a:p>
        </p:txBody>
      </p:sp>
      <p:grpSp>
        <p:nvGrpSpPr>
          <p:cNvPr id="58" name="组合 57"/>
          <p:cNvGrpSpPr/>
          <p:nvPr/>
        </p:nvGrpSpPr>
        <p:grpSpPr>
          <a:xfrm>
            <a:off x="1219200" y="1981835"/>
            <a:ext cx="4510221" cy="4876165"/>
            <a:chOff x="1219200" y="1981835"/>
            <a:chExt cx="4510221" cy="4876165"/>
          </a:xfrm>
        </p:grpSpPr>
        <p:sp>
          <p:nvSpPr>
            <p:cNvPr id="59" name="矩形 58"/>
            <p:cNvSpPr/>
            <p:nvPr/>
          </p:nvSpPr>
          <p:spPr>
            <a:xfrm>
              <a:off x="1424305" y="1981835"/>
              <a:ext cx="3661410" cy="3661410"/>
            </a:xfrm>
            <a:prstGeom prst="rect">
              <a:avLst/>
            </a:prstGeom>
            <a:gradFill>
              <a:gsLst>
                <a:gs pos="0">
                  <a:srgbClr val="00B0F0"/>
                </a:gs>
                <a:gs pos="100000">
                  <a:srgbClr val="1C46F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R" panose="00020600040101010101" charset="-122"/>
                <a:cs typeface="阿里巴巴普惠体 R" panose="00020600040101010101" charset="-122"/>
              </a:endParaRPr>
            </a:p>
          </p:txBody>
        </p:sp>
        <p:pic>
          <p:nvPicPr>
            <p:cNvPr id="60" name="图片 59"/>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3272974" y="2904490"/>
              <a:ext cx="2456447" cy="3953510"/>
            </a:xfrm>
            <a:prstGeom prst="rect">
              <a:avLst/>
            </a:prstGeom>
            <a:ln>
              <a:solidFill>
                <a:schemeClr val="bg1"/>
              </a:solidFill>
            </a:ln>
          </p:spPr>
        </p:pic>
        <p:grpSp>
          <p:nvGrpSpPr>
            <p:cNvPr id="61" name="组合 60"/>
            <p:cNvGrpSpPr/>
            <p:nvPr/>
          </p:nvGrpSpPr>
          <p:grpSpPr>
            <a:xfrm>
              <a:off x="1219200" y="2569210"/>
              <a:ext cx="532765" cy="1379220"/>
              <a:chOff x="8625" y="2585"/>
              <a:chExt cx="2192" cy="5672"/>
            </a:xfrm>
            <a:solidFill>
              <a:schemeClr val="tx1">
                <a:lumMod val="75000"/>
                <a:lumOff val="25000"/>
              </a:schemeClr>
            </a:solidFill>
            <a:effectLst/>
          </p:grpSpPr>
          <p:sp>
            <p:nvSpPr>
              <p:cNvPr id="62" name="斜纹 61"/>
              <p:cNvSpPr/>
              <p:nvPr/>
            </p:nvSpPr>
            <p:spPr>
              <a:xfrm>
                <a:off x="8625" y="2585"/>
                <a:ext cx="2193" cy="2193"/>
              </a:xfrm>
              <a:prstGeom prst="diagStrip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阿里巴巴普惠体 R" panose="00020600040101010101" charset="-122"/>
                  <a:cs typeface="阿里巴巴普惠体 R" panose="00020600040101010101" charset="-122"/>
                </a:endParaRPr>
              </a:p>
            </p:txBody>
          </p:sp>
          <p:sp>
            <p:nvSpPr>
              <p:cNvPr id="63" name="斜纹 62"/>
              <p:cNvSpPr/>
              <p:nvPr/>
            </p:nvSpPr>
            <p:spPr>
              <a:xfrm>
                <a:off x="8625" y="4304"/>
                <a:ext cx="2193" cy="2193"/>
              </a:xfrm>
              <a:prstGeom prst="diagStrip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阿里巴巴普惠体 R" panose="00020600040101010101" charset="-122"/>
                  <a:cs typeface="阿里巴巴普惠体 R" panose="00020600040101010101" charset="-122"/>
                </a:endParaRPr>
              </a:p>
            </p:txBody>
          </p:sp>
          <p:sp>
            <p:nvSpPr>
              <p:cNvPr id="64" name="斜纹 63"/>
              <p:cNvSpPr/>
              <p:nvPr/>
            </p:nvSpPr>
            <p:spPr>
              <a:xfrm>
                <a:off x="8625" y="6065"/>
                <a:ext cx="2193" cy="2193"/>
              </a:xfrm>
              <a:prstGeom prst="diagStrip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阿里巴巴普惠体 R" panose="00020600040101010101" charset="-122"/>
                  <a:cs typeface="阿里巴巴普惠体 R" panose="00020600040101010101" charset="-122"/>
                </a:endParaRPr>
              </a:p>
            </p:txBody>
          </p:sp>
        </p:grpSp>
      </p:grpSp>
      <p:grpSp>
        <p:nvGrpSpPr>
          <p:cNvPr id="65" name="组合 64"/>
          <p:cNvGrpSpPr/>
          <p:nvPr/>
        </p:nvGrpSpPr>
        <p:grpSpPr>
          <a:xfrm>
            <a:off x="6212304" y="1981835"/>
            <a:ext cx="5361940" cy="3214740"/>
            <a:chOff x="6842760" y="1981835"/>
            <a:chExt cx="5361940" cy="3214740"/>
          </a:xfrm>
        </p:grpSpPr>
        <p:sp>
          <p:nvSpPr>
            <p:cNvPr id="66" name="文本框 65"/>
            <p:cNvSpPr txBox="1"/>
            <p:nvPr/>
          </p:nvSpPr>
          <p:spPr>
            <a:xfrm>
              <a:off x="6842760" y="2963199"/>
              <a:ext cx="4130040" cy="1028295"/>
            </a:xfrm>
            <a:prstGeom prst="rect">
              <a:avLst/>
            </a:prstGeom>
          </p:spPr>
          <p:txBody>
            <a:bodyPr wrap="square">
              <a:spAutoFit/>
            </a:bodyPr>
            <a:lstStyle>
              <a:defPPr>
                <a:defRPr lang="zh-CN"/>
              </a:defPPr>
              <a:lvl1pPr lvl="0">
                <a:lnSpc>
                  <a:spcPct val="150000"/>
                </a:lnSpc>
                <a:defRPr sz="1400">
                  <a:solidFill>
                    <a:prstClr val="black"/>
                  </a:solidFill>
                  <a:latin typeface="思源宋体 CN Light" panose="02020300000000000000" pitchFamily="18" charset="-122"/>
                  <a:ea typeface="思源宋体 CN Light" panose="02020300000000000000" pitchFamily="18" charset="-122"/>
                </a:defRPr>
              </a:lvl1pPr>
            </a:lstStyle>
            <a:p>
              <a:r>
                <a:rPr lang="zh-CN" altLang="en-US" dirty="0">
                  <a:latin typeface="思源黑体 CN Light" panose="020B0300000000000000" pitchFamily="34" charset="-122"/>
                  <a:ea typeface="思源黑体 CN Light" panose="020B0300000000000000" pitchFamily="34" charset="-122"/>
                  <a:cs typeface="阿里巴巴普惠体 R" panose="00020600040101010101" charset="-122"/>
                </a:rPr>
                <a:t>单击此处键入文本单击此处键入文本单击此处</a:t>
              </a:r>
              <a:endParaRPr lang="en-US" altLang="zh-CN" dirty="0">
                <a:latin typeface="思源黑体 CN Light" panose="020B0300000000000000" pitchFamily="34" charset="-122"/>
                <a:ea typeface="思源黑体 CN Light" panose="020B0300000000000000" pitchFamily="34" charset="-122"/>
                <a:cs typeface="阿里巴巴普惠体 R" panose="00020600040101010101" charset="-122"/>
              </a:endParaRPr>
            </a:p>
            <a:p>
              <a:r>
                <a:rPr lang="zh-CN" altLang="en-US" dirty="0">
                  <a:latin typeface="思源黑体 CN Light" panose="020B0300000000000000" pitchFamily="34" charset="-122"/>
                  <a:ea typeface="思源黑体 CN Light" panose="020B0300000000000000" pitchFamily="34" charset="-122"/>
                  <a:cs typeface="阿里巴巴普惠体 R" panose="00020600040101010101" charset="-122"/>
                </a:rPr>
                <a:t>本单击此处键入文本单击此处键入文本</a:t>
              </a:r>
              <a:endParaRPr lang="en-US" altLang="zh-CN" dirty="0">
                <a:latin typeface="思源黑体 CN Light" panose="020B0300000000000000" pitchFamily="34" charset="-122"/>
                <a:ea typeface="思源黑体 CN Light" panose="020B0300000000000000" pitchFamily="34" charset="-122"/>
                <a:cs typeface="阿里巴巴普惠体 R" panose="00020600040101010101" charset="-122"/>
              </a:endParaRPr>
            </a:p>
            <a:p>
              <a:r>
                <a:rPr lang="zh-CN" altLang="en-US" dirty="0">
                  <a:latin typeface="思源黑体 CN Light" panose="020B0300000000000000" pitchFamily="34" charset="-122"/>
                  <a:ea typeface="思源黑体 CN Light" panose="020B0300000000000000" pitchFamily="34" charset="-122"/>
                  <a:cs typeface="阿里巴巴普惠体 R" panose="00020600040101010101" charset="-122"/>
                </a:rPr>
                <a:t>文本单击此处键入文本单击此处键入文本单击此处</a:t>
              </a:r>
            </a:p>
          </p:txBody>
        </p:sp>
        <p:sp>
          <p:nvSpPr>
            <p:cNvPr id="67" name="文本框 66"/>
            <p:cNvSpPr txBox="1"/>
            <p:nvPr/>
          </p:nvSpPr>
          <p:spPr>
            <a:xfrm>
              <a:off x="6842760" y="1981835"/>
              <a:ext cx="3662680" cy="707886"/>
            </a:xfrm>
            <a:prstGeom prst="rect">
              <a:avLst/>
            </a:prstGeom>
            <a:noFill/>
          </p:spPr>
          <p:txBody>
            <a:bodyPr wrap="square" rtlCol="0">
              <a:spAutoFit/>
            </a:bodyPr>
            <a:lstStyle>
              <a:defPPr>
                <a:defRPr lang="zh-CN"/>
              </a:defPPr>
              <a:lvl1pPr>
                <a:defRPr sz="3200">
                  <a:solidFill>
                    <a:sysClr val="windowText" lastClr="000000"/>
                  </a:solidFill>
                  <a:latin typeface="优设标题黑" panose="00000500000000000000" pitchFamily="2" charset="-122"/>
                  <a:ea typeface="优设标题黑" panose="00000500000000000000" pitchFamily="2" charset="-122"/>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4000" dirty="0">
                  <a:gradFill>
                    <a:gsLst>
                      <a:gs pos="0">
                        <a:srgbClr val="00B0F0"/>
                      </a:gs>
                      <a:gs pos="100000">
                        <a:srgbClr val="1C46F2"/>
                      </a:gs>
                    </a:gsLst>
                    <a:lin ang="5400000" scaled="1"/>
                  </a:gradFill>
                  <a:latin typeface="思源宋体 CN Heavy" panose="02020900000000000000" charset="-122"/>
                  <a:ea typeface="思源宋体 CN Heavy" panose="02020900000000000000" charset="-122"/>
                  <a:cs typeface="阿里巴巴普惠体 R" panose="00020600040101010101" charset="-122"/>
                </a:rPr>
                <a:t>标题文字添加</a:t>
              </a:r>
            </a:p>
          </p:txBody>
        </p:sp>
        <p:sp>
          <p:nvSpPr>
            <p:cNvPr id="68" name="文本框 67"/>
            <p:cNvSpPr txBox="1"/>
            <p:nvPr/>
          </p:nvSpPr>
          <p:spPr>
            <a:xfrm>
              <a:off x="6842760" y="4168280"/>
              <a:ext cx="4130040" cy="1028295"/>
            </a:xfrm>
            <a:prstGeom prst="rect">
              <a:avLst/>
            </a:prstGeom>
          </p:spPr>
          <p:txBody>
            <a:bodyPr wrap="square">
              <a:spAutoFit/>
            </a:bodyPr>
            <a:lstStyle>
              <a:defPPr>
                <a:defRPr lang="zh-CN"/>
              </a:defPPr>
              <a:lvl1pPr lvl="0">
                <a:lnSpc>
                  <a:spcPct val="150000"/>
                </a:lnSpc>
                <a:defRPr sz="1400">
                  <a:solidFill>
                    <a:prstClr val="black"/>
                  </a:solidFill>
                  <a:latin typeface="思源宋体 CN Light" panose="02020300000000000000" pitchFamily="18" charset="-122"/>
                  <a:ea typeface="思源宋体 CN Light" panose="02020300000000000000" pitchFamily="18" charset="-122"/>
                </a:defRPr>
              </a:lvl1pPr>
            </a:lstStyle>
            <a:p>
              <a:r>
                <a:rPr lang="zh-CN" altLang="en-US" dirty="0">
                  <a:latin typeface="思源黑体 CN Light" panose="020B0300000000000000" pitchFamily="34" charset="-122"/>
                  <a:ea typeface="思源黑体 CN Light" panose="020B0300000000000000" pitchFamily="34" charset="-122"/>
                  <a:cs typeface="阿里巴巴普惠体 R" panose="00020600040101010101" charset="-122"/>
                </a:rPr>
                <a:t>单击此处键入文本单击此处键入文本单击此处</a:t>
              </a:r>
              <a:endParaRPr lang="en-US" altLang="zh-CN" dirty="0">
                <a:latin typeface="思源黑体 CN Light" panose="020B0300000000000000" pitchFamily="34" charset="-122"/>
                <a:ea typeface="思源黑体 CN Light" panose="020B0300000000000000" pitchFamily="34" charset="-122"/>
                <a:cs typeface="阿里巴巴普惠体 R" panose="00020600040101010101" charset="-122"/>
              </a:endParaRPr>
            </a:p>
            <a:p>
              <a:r>
                <a:rPr lang="zh-CN" altLang="en-US" dirty="0">
                  <a:latin typeface="思源黑体 CN Light" panose="020B0300000000000000" pitchFamily="34" charset="-122"/>
                  <a:ea typeface="思源黑体 CN Light" panose="020B0300000000000000" pitchFamily="34" charset="-122"/>
                  <a:cs typeface="阿里巴巴普惠体 R" panose="00020600040101010101" charset="-122"/>
                </a:rPr>
                <a:t>本单击此处键入文本单击此处键入文本</a:t>
              </a:r>
              <a:endParaRPr lang="en-US" altLang="zh-CN" dirty="0">
                <a:latin typeface="思源黑体 CN Light" panose="020B0300000000000000" pitchFamily="34" charset="-122"/>
                <a:ea typeface="思源黑体 CN Light" panose="020B0300000000000000" pitchFamily="34" charset="-122"/>
                <a:cs typeface="阿里巴巴普惠体 R" panose="00020600040101010101" charset="-122"/>
              </a:endParaRPr>
            </a:p>
            <a:p>
              <a:r>
                <a:rPr lang="zh-CN" altLang="en-US" dirty="0">
                  <a:latin typeface="思源黑体 CN Light" panose="020B0300000000000000" pitchFamily="34" charset="-122"/>
                  <a:ea typeface="思源黑体 CN Light" panose="020B0300000000000000" pitchFamily="34" charset="-122"/>
                  <a:cs typeface="阿里巴巴普惠体 R" panose="00020600040101010101" charset="-122"/>
                </a:rPr>
                <a:t>文本单击此处键入文本单击此处键入文本单击此处</a:t>
              </a:r>
            </a:p>
          </p:txBody>
        </p:sp>
        <p:cxnSp>
          <p:nvCxnSpPr>
            <p:cNvPr id="69" name="直接连接符 68"/>
            <p:cNvCxnSpPr/>
            <p:nvPr/>
          </p:nvCxnSpPr>
          <p:spPr>
            <a:xfrm>
              <a:off x="6961635" y="2778621"/>
              <a:ext cx="524306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anim calcmode="lin" valueType="num">
                                      <p:cBhvr>
                                        <p:cTn id="14" dur="500" fill="hold"/>
                                        <p:tgtEl>
                                          <p:spTgt spid="21"/>
                                        </p:tgtEl>
                                        <p:attrNameLst>
                                          <p:attrName>ppt_x</p:attrName>
                                        </p:attrNameLst>
                                      </p:cBhvr>
                                      <p:tavLst>
                                        <p:tav tm="0">
                                          <p:val>
                                            <p:strVal val="#ppt_x"/>
                                          </p:val>
                                        </p:tav>
                                        <p:tav tm="100000">
                                          <p:val>
                                            <p:strVal val="#ppt_x"/>
                                          </p:val>
                                        </p:tav>
                                      </p:tavLst>
                                    </p:anim>
                                    <p:anim calcmode="lin" valueType="num">
                                      <p:cBhvr>
                                        <p:cTn id="15" dur="500" fill="hold"/>
                                        <p:tgtEl>
                                          <p:spTgt spid="21"/>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anim calcmode="lin" valueType="num">
                                      <p:cBhvr>
                                        <p:cTn id="20" dur="500" fill="hold"/>
                                        <p:tgtEl>
                                          <p:spTgt spid="22"/>
                                        </p:tgtEl>
                                        <p:attrNameLst>
                                          <p:attrName>ppt_x</p:attrName>
                                        </p:attrNameLst>
                                      </p:cBhvr>
                                      <p:tavLst>
                                        <p:tav tm="0">
                                          <p:val>
                                            <p:strVal val="#ppt_x"/>
                                          </p:val>
                                        </p:tav>
                                        <p:tav tm="100000">
                                          <p:val>
                                            <p:strVal val="#ppt_x"/>
                                          </p:val>
                                        </p:tav>
                                      </p:tavLst>
                                    </p:anim>
                                    <p:anim calcmode="lin" valueType="num">
                                      <p:cBhvr>
                                        <p:cTn id="21" dur="500" fill="hold"/>
                                        <p:tgtEl>
                                          <p:spTgt spid="22"/>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58"/>
                                        </p:tgtEl>
                                        <p:attrNameLst>
                                          <p:attrName>style.visibility</p:attrName>
                                        </p:attrNameLst>
                                      </p:cBhvr>
                                      <p:to>
                                        <p:strVal val="visible"/>
                                      </p:to>
                                    </p:set>
                                    <p:animEffect transition="in" filter="fade">
                                      <p:cBhvr>
                                        <p:cTn id="25" dur="500"/>
                                        <p:tgtEl>
                                          <p:spTgt spid="58"/>
                                        </p:tgtEl>
                                      </p:cBhvr>
                                    </p:animEffect>
                                    <p:anim calcmode="lin" valueType="num">
                                      <p:cBhvr>
                                        <p:cTn id="26" dur="500" fill="hold"/>
                                        <p:tgtEl>
                                          <p:spTgt spid="58"/>
                                        </p:tgtEl>
                                        <p:attrNameLst>
                                          <p:attrName>ppt_x</p:attrName>
                                        </p:attrNameLst>
                                      </p:cBhvr>
                                      <p:tavLst>
                                        <p:tav tm="0">
                                          <p:val>
                                            <p:strVal val="#ppt_x"/>
                                          </p:val>
                                        </p:tav>
                                        <p:tav tm="100000">
                                          <p:val>
                                            <p:strVal val="#ppt_x"/>
                                          </p:val>
                                        </p:tav>
                                      </p:tavLst>
                                    </p:anim>
                                    <p:anim calcmode="lin" valueType="num">
                                      <p:cBhvr>
                                        <p:cTn id="27" dur="500" fill="hold"/>
                                        <p:tgtEl>
                                          <p:spTgt spid="58"/>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500"/>
                                        <p:tgtEl>
                                          <p:spTgt spid="65"/>
                                        </p:tgtEl>
                                      </p:cBhvr>
                                    </p:animEffect>
                                    <p:anim calcmode="lin" valueType="num">
                                      <p:cBhvr>
                                        <p:cTn id="32" dur="500" fill="hold"/>
                                        <p:tgtEl>
                                          <p:spTgt spid="65"/>
                                        </p:tgtEl>
                                        <p:attrNameLst>
                                          <p:attrName>ppt_x</p:attrName>
                                        </p:attrNameLst>
                                      </p:cBhvr>
                                      <p:tavLst>
                                        <p:tav tm="0">
                                          <p:val>
                                            <p:strVal val="#ppt_x"/>
                                          </p:val>
                                        </p:tav>
                                        <p:tav tm="100000">
                                          <p:val>
                                            <p:strVal val="#ppt_x"/>
                                          </p:val>
                                        </p:tav>
                                      </p:tavLst>
                                    </p:anim>
                                    <p:anim calcmode="lin" valueType="num">
                                      <p:cBhvr>
                                        <p:cTn id="33" dur="5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黑体 CN Bold" panose="020B0800000000000000" pitchFamily="34" charset="-122"/>
                <a:ea typeface="思源黑体 CN Bold" panose="020B0800000000000000" pitchFamily="34" charset="-122"/>
                <a:cs typeface="阿里巴巴普惠体 R" panose="00020600040101010101" charset="-122"/>
              </a:rPr>
              <a:t>BY YUSHEN</a:t>
            </a:r>
            <a:endParaRPr lang="zh-CN" altLang="en-US" dirty="0">
              <a:noFill/>
              <a:latin typeface="思源黑体 CN Bold" panose="020B0800000000000000" pitchFamily="34" charset="-122"/>
              <a:ea typeface="思源黑体 CN Bold" panose="020B0800000000000000" pitchFamily="34" charset="-122"/>
              <a:cs typeface="阿里巴巴普惠体 R" panose="00020600040101010101" charset="-122"/>
            </a:endParaRPr>
          </a:p>
        </p:txBody>
      </p:sp>
      <p:grpSp>
        <p:nvGrpSpPr>
          <p:cNvPr id="3" name="组合 2"/>
          <p:cNvGrpSpPr/>
          <p:nvPr/>
        </p:nvGrpSpPr>
        <p:grpSpPr>
          <a:xfrm>
            <a:off x="729982" y="296451"/>
            <a:ext cx="2049403" cy="510363"/>
            <a:chOff x="1472003" y="2428249"/>
            <a:chExt cx="2049403" cy="510363"/>
          </a:xfrm>
        </p:grpSpPr>
        <p:grpSp>
          <p:nvGrpSpPr>
            <p:cNvPr id="5" name="组合 4"/>
            <p:cNvGrpSpPr/>
            <p:nvPr/>
          </p:nvGrpSpPr>
          <p:grpSpPr>
            <a:xfrm>
              <a:off x="1472003" y="2428249"/>
              <a:ext cx="519632" cy="498272"/>
              <a:chOff x="1449504" y="2212189"/>
              <a:chExt cx="589907" cy="565659"/>
            </a:xfrm>
          </p:grpSpPr>
          <p:sp>
            <p:nvSpPr>
              <p:cNvPr id="9" name="椭圆 8"/>
              <p:cNvSpPr/>
              <p:nvPr/>
            </p:nvSpPr>
            <p:spPr>
              <a:xfrm>
                <a:off x="1461632" y="2212189"/>
                <a:ext cx="565659" cy="565659"/>
              </a:xfrm>
              <a:prstGeom prst="ellipse">
                <a:avLst/>
              </a:prstGeom>
              <a:gradFill>
                <a:gsLst>
                  <a:gs pos="0">
                    <a:srgbClr val="00B0F0"/>
                  </a:gs>
                  <a:gs pos="100000">
                    <a:srgbClr val="1C46F2"/>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100" dirty="0">
                  <a:solidFill>
                    <a:sysClr val="windowText" lastClr="000000"/>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10" name="文本框 9"/>
              <p:cNvSpPr txBox="1"/>
              <p:nvPr/>
            </p:nvSpPr>
            <p:spPr>
              <a:xfrm>
                <a:off x="1449504" y="2285690"/>
                <a:ext cx="589907" cy="41928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胡晓波男神体" panose="02010600030101010101" pitchFamily="2" charset="-122"/>
                    <a:ea typeface="胡晓波男神体" panose="02010600030101010101" pitchFamily="2" charset="-122"/>
                    <a:cs typeface="胡晓波男神体" panose="02010600030101010101" pitchFamily="2" charset="-122"/>
                  </a:rPr>
                  <a:t>01</a:t>
                </a:r>
                <a:endParaRPr kumimoji="0" lang="zh-CN" altLang="en-US"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胡晓波男神体" panose="02010600030101010101" pitchFamily="2" charset="-122"/>
                  <a:ea typeface="胡晓波男神体" panose="02010600030101010101" pitchFamily="2" charset="-122"/>
                  <a:cs typeface="胡晓波男神体" panose="02010600030101010101" pitchFamily="2" charset="-122"/>
                </a:endParaRPr>
              </a:p>
            </p:txBody>
          </p:sp>
        </p:grpSp>
        <p:grpSp>
          <p:nvGrpSpPr>
            <p:cNvPr id="6" name="组合 5"/>
            <p:cNvGrpSpPr/>
            <p:nvPr/>
          </p:nvGrpSpPr>
          <p:grpSpPr>
            <a:xfrm>
              <a:off x="2093896" y="2428269"/>
              <a:ext cx="1427510" cy="510343"/>
              <a:chOff x="2017137" y="2220335"/>
              <a:chExt cx="1620567" cy="579362"/>
            </a:xfrm>
          </p:grpSpPr>
          <p:sp>
            <p:nvSpPr>
              <p:cNvPr id="7" name="文本框 6"/>
              <p:cNvSpPr txBox="1"/>
              <p:nvPr/>
            </p:nvSpPr>
            <p:spPr>
              <a:xfrm>
                <a:off x="2017137" y="2220335"/>
                <a:ext cx="1369286" cy="419281"/>
              </a:xfrm>
              <a:prstGeom prst="rect">
                <a:avLst/>
              </a:prstGeom>
              <a:noFill/>
            </p:spPr>
            <p:txBody>
              <a:bodyPr wrap="square" rtlCol="0">
                <a:spAutoFit/>
              </a:bodyPr>
              <a:lstStyle/>
              <a:p>
                <a:pPr lvl="0" algn="dist">
                  <a:defRPr/>
                </a:pPr>
                <a:r>
                  <a:rPr lang="zh-CN" altLang="en-US" kern="0" dirty="0">
                    <a:solidFill>
                      <a:sysClr val="windowText" lastClr="000000"/>
                    </a:solidFill>
                    <a:latin typeface="阿里巴巴普惠体 R" panose="00020600040101010101" charset="-122"/>
                    <a:ea typeface="阿里巴巴普惠体 R" panose="00020600040101010101" charset="-122"/>
                    <a:cs typeface="阿里巴巴普惠体 R" panose="00020600040101010101" charset="-122"/>
                  </a:rPr>
                  <a:t>作者介绍</a:t>
                </a:r>
                <a:endParaRPr lang="en-US" altLang="zh-CN" kern="0" dirty="0">
                  <a:solidFill>
                    <a:sysClr val="windowText" lastClr="000000"/>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8" name="文本框 7"/>
              <p:cNvSpPr txBox="1"/>
              <p:nvPr/>
            </p:nvSpPr>
            <p:spPr>
              <a:xfrm>
                <a:off x="2036089" y="2555116"/>
                <a:ext cx="1601615" cy="244581"/>
              </a:xfrm>
              <a:prstGeom prst="rect">
                <a:avLst/>
              </a:prstGeom>
              <a:noFill/>
            </p:spPr>
            <p:txBody>
              <a:bodyPr wrap="square" rtlCol="0">
                <a:spAutoFit/>
              </a:bodyPr>
              <a:lstStyle/>
              <a:p>
                <a:pPr lvl="0" algn="dist"/>
                <a:r>
                  <a:rPr lang="en-US" altLang="zh-CN" sz="800" kern="0" spc="-300" dirty="0">
                    <a:solidFill>
                      <a:sysClr val="windowText" lastClr="000000"/>
                    </a:solidFill>
                    <a:latin typeface="思源黑体 CN Light" panose="020B0300000000000000" pitchFamily="34" charset="-122"/>
                    <a:ea typeface="思源黑体 CN Light" panose="020B0300000000000000" pitchFamily="34" charset="-122"/>
                    <a:cs typeface="阿里巴巴普惠体 R" panose="00020600040101010101" charset="-122"/>
                  </a:rPr>
                  <a:t>INTRODUCTION</a:t>
                </a:r>
              </a:p>
            </p:txBody>
          </p:sp>
        </p:grpSp>
      </p:grpSp>
      <p:grpSp>
        <p:nvGrpSpPr>
          <p:cNvPr id="12" name="组合 11"/>
          <p:cNvGrpSpPr/>
          <p:nvPr/>
        </p:nvGrpSpPr>
        <p:grpSpPr>
          <a:xfrm>
            <a:off x="324516" y="0"/>
            <a:ext cx="145806" cy="6858000"/>
            <a:chOff x="161191" y="0"/>
            <a:chExt cx="145806" cy="6858000"/>
          </a:xfrm>
        </p:grpSpPr>
        <p:pic>
          <p:nvPicPr>
            <p:cNvPr id="13" name="图片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61191" y="0"/>
              <a:ext cx="145806" cy="2975769"/>
            </a:xfrm>
            <a:prstGeom prst="rect">
              <a:avLst/>
            </a:prstGeom>
          </p:spPr>
        </p:pic>
        <p:pic>
          <p:nvPicPr>
            <p:cNvPr id="14" name="图片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61191" y="2949658"/>
              <a:ext cx="145806" cy="2975769"/>
            </a:xfrm>
            <a:prstGeom prst="rect">
              <a:avLst/>
            </a:prstGeom>
          </p:spPr>
        </p:pic>
        <p:pic>
          <p:nvPicPr>
            <p:cNvPr id="15" name="图片 14"/>
            <p:cNvPicPr>
              <a:picLocks noChangeAspect="1"/>
            </p:cNvPicPr>
            <p:nvPr/>
          </p:nvPicPr>
          <p:blipFill rotWithShape="1">
            <a:blip r:embed="rId2" cstate="print">
              <a:extLst>
                <a:ext uri="{28A0092B-C50C-407E-A947-70E740481C1C}">
                  <a14:useLocalDpi xmlns:a14="http://schemas.microsoft.com/office/drawing/2010/main" val="0"/>
                </a:ext>
              </a:extLst>
            </a:blip>
            <a:srcRect b="67717"/>
            <a:stretch>
              <a:fillRect/>
            </a:stretch>
          </p:blipFill>
          <p:spPr>
            <a:xfrm flipH="1">
              <a:off x="161191" y="5897332"/>
              <a:ext cx="145806" cy="960668"/>
            </a:xfrm>
            <a:prstGeom prst="rect">
              <a:avLst/>
            </a:prstGeom>
          </p:spPr>
        </p:pic>
      </p:grpSp>
      <p:grpSp>
        <p:nvGrpSpPr>
          <p:cNvPr id="17" name="组合 16"/>
          <p:cNvGrpSpPr/>
          <p:nvPr/>
        </p:nvGrpSpPr>
        <p:grpSpPr>
          <a:xfrm flipH="1">
            <a:off x="11721679" y="0"/>
            <a:ext cx="145806" cy="6858000"/>
            <a:chOff x="161191" y="0"/>
            <a:chExt cx="145806" cy="6858000"/>
          </a:xfrm>
        </p:grpSpPr>
        <p:pic>
          <p:nvPicPr>
            <p:cNvPr id="18" name="图片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61191" y="0"/>
              <a:ext cx="145806" cy="2975769"/>
            </a:xfrm>
            <a:prstGeom prst="rect">
              <a:avLst/>
            </a:prstGeom>
          </p:spPr>
        </p:pic>
        <p:pic>
          <p:nvPicPr>
            <p:cNvPr id="19" name="图片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61191" y="2949658"/>
              <a:ext cx="145806" cy="2975769"/>
            </a:xfrm>
            <a:prstGeom prst="rect">
              <a:avLst/>
            </a:prstGeom>
          </p:spPr>
        </p:pic>
        <p:pic>
          <p:nvPicPr>
            <p:cNvPr id="20" name="图片 19"/>
            <p:cNvPicPr>
              <a:picLocks noChangeAspect="1"/>
            </p:cNvPicPr>
            <p:nvPr/>
          </p:nvPicPr>
          <p:blipFill rotWithShape="1">
            <a:blip r:embed="rId2" cstate="print">
              <a:extLst>
                <a:ext uri="{28A0092B-C50C-407E-A947-70E740481C1C}">
                  <a14:useLocalDpi xmlns:a14="http://schemas.microsoft.com/office/drawing/2010/main" val="0"/>
                </a:ext>
              </a:extLst>
            </a:blip>
            <a:srcRect b="67717"/>
            <a:stretch>
              <a:fillRect/>
            </a:stretch>
          </p:blipFill>
          <p:spPr>
            <a:xfrm flipH="1">
              <a:off x="161191" y="5897332"/>
              <a:ext cx="145806" cy="960668"/>
            </a:xfrm>
            <a:prstGeom prst="rect">
              <a:avLst/>
            </a:prstGeom>
          </p:spPr>
        </p:pic>
      </p:grpSp>
      <p:sp>
        <p:nvSpPr>
          <p:cNvPr id="21" name="平行四边形 20"/>
          <p:cNvSpPr/>
          <p:nvPr/>
        </p:nvSpPr>
        <p:spPr>
          <a:xfrm>
            <a:off x="-406537" y="0"/>
            <a:ext cx="626583" cy="6858000"/>
          </a:xfrm>
          <a:prstGeom prst="parallelogram">
            <a:avLst>
              <a:gd name="adj" fmla="val 0"/>
            </a:avLst>
          </a:prstGeom>
          <a:gradFill flip="none" rotWithShape="0">
            <a:gsLst>
              <a:gs pos="0">
                <a:srgbClr val="00B0F0"/>
              </a:gs>
              <a:gs pos="100000">
                <a:srgbClr val="1C46F2"/>
              </a:gs>
            </a:gsLst>
            <a:lin ang="5400000" scaled="1"/>
            <a:tileRect/>
          </a:gra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22" name="平行四边形 21"/>
          <p:cNvSpPr/>
          <p:nvPr/>
        </p:nvSpPr>
        <p:spPr>
          <a:xfrm>
            <a:off x="12001869" y="0"/>
            <a:ext cx="626583" cy="6858000"/>
          </a:xfrm>
          <a:prstGeom prst="parallelogram">
            <a:avLst>
              <a:gd name="adj" fmla="val 0"/>
            </a:avLst>
          </a:prstGeom>
          <a:gradFill flip="none" rotWithShape="0">
            <a:gsLst>
              <a:gs pos="0">
                <a:srgbClr val="00B0F0"/>
              </a:gs>
              <a:gs pos="100000">
                <a:srgbClr val="1C46F2"/>
              </a:gs>
            </a:gsLst>
            <a:lin ang="5400000" scaled="1"/>
            <a:tileRect/>
          </a:gra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阿里巴巴普惠体 R" panose="00020600040101010101" charset="-122"/>
              <a:ea typeface="阿里巴巴普惠体 R" panose="00020600040101010101" charset="-122"/>
              <a:cs typeface="阿里巴巴普惠体 R" panose="00020600040101010101" charset="-122"/>
            </a:endParaRPr>
          </a:p>
        </p:txBody>
      </p:sp>
      <p:grpSp>
        <p:nvGrpSpPr>
          <p:cNvPr id="48" name="组合 47"/>
          <p:cNvGrpSpPr/>
          <p:nvPr/>
        </p:nvGrpSpPr>
        <p:grpSpPr>
          <a:xfrm>
            <a:off x="3880737" y="1432799"/>
            <a:ext cx="4430526" cy="4365110"/>
            <a:chOff x="3880737" y="1432799"/>
            <a:chExt cx="4430526" cy="4365110"/>
          </a:xfrm>
        </p:grpSpPr>
        <p:sp>
          <p:nvSpPr>
            <p:cNvPr id="49" name="Oval 6"/>
            <p:cNvSpPr>
              <a:spLocks noChangeArrowheads="1"/>
            </p:cNvSpPr>
            <p:nvPr/>
          </p:nvSpPr>
          <p:spPr bwMode="auto">
            <a:xfrm>
              <a:off x="6367719" y="1603881"/>
              <a:ext cx="995045" cy="995044"/>
            </a:xfrm>
            <a:prstGeom prst="ellipse">
              <a:avLst/>
            </a:prstGeom>
            <a:solidFill>
              <a:srgbClr val="FFFFFF"/>
            </a:solidFill>
            <a:ln w="12700" cap="flat" cmpd="sng" algn="ctr">
              <a:solidFill>
                <a:srgbClr val="FFFFFF">
                  <a:lumMod val="75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FFFFFF"/>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sp>
          <p:nvSpPr>
            <p:cNvPr id="50" name="Oval 7"/>
            <p:cNvSpPr>
              <a:spLocks noChangeArrowheads="1"/>
            </p:cNvSpPr>
            <p:nvPr/>
          </p:nvSpPr>
          <p:spPr bwMode="auto">
            <a:xfrm>
              <a:off x="7145137" y="2899577"/>
              <a:ext cx="995045" cy="995044"/>
            </a:xfrm>
            <a:prstGeom prst="ellipse">
              <a:avLst/>
            </a:prstGeom>
            <a:solidFill>
              <a:srgbClr val="FFFFFF"/>
            </a:solidFill>
            <a:ln w="12700" cap="flat" cmpd="sng" algn="ctr">
              <a:solidFill>
                <a:srgbClr val="FFFFFF">
                  <a:lumMod val="75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FFFFFF"/>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grpSp>
          <p:nvGrpSpPr>
            <p:cNvPr id="51" name="Group 3"/>
            <p:cNvGrpSpPr/>
            <p:nvPr/>
          </p:nvGrpSpPr>
          <p:grpSpPr>
            <a:xfrm>
              <a:off x="3880737" y="1432799"/>
              <a:ext cx="4430526" cy="4365110"/>
              <a:chOff x="3880737" y="1865688"/>
              <a:chExt cx="4430526" cy="4365110"/>
            </a:xfrm>
          </p:grpSpPr>
          <p:sp>
            <p:nvSpPr>
              <p:cNvPr id="79" name="Freeform 5"/>
              <p:cNvSpPr>
                <a:spLocks noEditPoints="1"/>
              </p:cNvSpPr>
              <p:nvPr/>
            </p:nvSpPr>
            <p:spPr bwMode="auto">
              <a:xfrm>
                <a:off x="5319840" y="1865688"/>
                <a:ext cx="2991423" cy="2738572"/>
              </a:xfrm>
              <a:custGeom>
                <a:avLst/>
                <a:gdLst>
                  <a:gd name="T0" fmla="*/ 598 w 1755"/>
                  <a:gd name="T1" fmla="*/ 1493 h 1606"/>
                  <a:gd name="T2" fmla="*/ 708 w 1755"/>
                  <a:gd name="T3" fmla="*/ 1359 h 1606"/>
                  <a:gd name="T4" fmla="*/ 708 w 1755"/>
                  <a:gd name="T5" fmla="*/ 1359 h 1606"/>
                  <a:gd name="T6" fmla="*/ 708 w 1755"/>
                  <a:gd name="T7" fmla="*/ 1358 h 1606"/>
                  <a:gd name="T8" fmla="*/ 718 w 1755"/>
                  <a:gd name="T9" fmla="*/ 1335 h 1606"/>
                  <a:gd name="T10" fmla="*/ 779 w 1755"/>
                  <a:gd name="T11" fmla="*/ 1262 h 1606"/>
                  <a:gd name="T12" fmla="*/ 1048 w 1755"/>
                  <a:gd name="T13" fmla="*/ 1304 h 1606"/>
                  <a:gd name="T14" fmla="*/ 1058 w 1755"/>
                  <a:gd name="T15" fmla="*/ 1318 h 1606"/>
                  <a:gd name="T16" fmla="*/ 1082 w 1755"/>
                  <a:gd name="T17" fmla="*/ 1356 h 1606"/>
                  <a:gd name="T18" fmla="*/ 1567 w 1755"/>
                  <a:gd name="T19" fmla="*/ 1431 h 1606"/>
                  <a:gd name="T20" fmla="*/ 1642 w 1755"/>
                  <a:gd name="T21" fmla="*/ 946 h 1606"/>
                  <a:gd name="T22" fmla="*/ 1157 w 1755"/>
                  <a:gd name="T23" fmla="*/ 872 h 1606"/>
                  <a:gd name="T24" fmla="*/ 1038 w 1755"/>
                  <a:gd name="T25" fmla="*/ 1028 h 1606"/>
                  <a:gd name="T26" fmla="*/ 977 w 1755"/>
                  <a:gd name="T27" fmla="*/ 1103 h 1606"/>
                  <a:gd name="T28" fmla="*/ 708 w 1755"/>
                  <a:gd name="T29" fmla="*/ 1061 h 1606"/>
                  <a:gd name="T30" fmla="*/ 701 w 1755"/>
                  <a:gd name="T31" fmla="*/ 1053 h 1606"/>
                  <a:gd name="T32" fmla="*/ 677 w 1755"/>
                  <a:gd name="T33" fmla="*/ 1014 h 1606"/>
                  <a:gd name="T34" fmla="*/ 655 w 1755"/>
                  <a:gd name="T35" fmla="*/ 928 h 1606"/>
                  <a:gd name="T36" fmla="*/ 842 w 1755"/>
                  <a:gd name="T37" fmla="*/ 733 h 1606"/>
                  <a:gd name="T38" fmla="*/ 1111 w 1755"/>
                  <a:gd name="T39" fmla="*/ 672 h 1606"/>
                  <a:gd name="T40" fmla="*/ 1186 w 1755"/>
                  <a:gd name="T41" fmla="*/ 187 h 1606"/>
                  <a:gd name="T42" fmla="*/ 701 w 1755"/>
                  <a:gd name="T43" fmla="*/ 113 h 1606"/>
                  <a:gd name="T44" fmla="*/ 603 w 1755"/>
                  <a:gd name="T45" fmla="*/ 562 h 1606"/>
                  <a:gd name="T46" fmla="*/ 601 w 1755"/>
                  <a:gd name="T47" fmla="*/ 561 h 1606"/>
                  <a:gd name="T48" fmla="*/ 639 w 1755"/>
                  <a:gd name="T49" fmla="*/ 675 h 1606"/>
                  <a:gd name="T50" fmla="*/ 450 w 1755"/>
                  <a:gd name="T51" fmla="*/ 870 h 1606"/>
                  <a:gd name="T52" fmla="*/ 449 w 1755"/>
                  <a:gd name="T53" fmla="*/ 870 h 1606"/>
                  <a:gd name="T54" fmla="*/ 188 w 1755"/>
                  <a:gd name="T55" fmla="*/ 933 h 1606"/>
                  <a:gd name="T56" fmla="*/ 113 w 1755"/>
                  <a:gd name="T57" fmla="*/ 1418 h 1606"/>
                  <a:gd name="T58" fmla="*/ 598 w 1755"/>
                  <a:gd name="T59" fmla="*/ 1493 h 1606"/>
                  <a:gd name="T60" fmla="*/ 1597 w 1755"/>
                  <a:gd name="T61" fmla="*/ 979 h 1606"/>
                  <a:gd name="T62" fmla="*/ 1534 w 1755"/>
                  <a:gd name="T63" fmla="*/ 1387 h 1606"/>
                  <a:gd name="T64" fmla="*/ 1126 w 1755"/>
                  <a:gd name="T65" fmla="*/ 1324 h 1606"/>
                  <a:gd name="T66" fmla="*/ 1189 w 1755"/>
                  <a:gd name="T67" fmla="*/ 916 h 1606"/>
                  <a:gd name="T68" fmla="*/ 1597 w 1755"/>
                  <a:gd name="T69" fmla="*/ 979 h 1606"/>
                  <a:gd name="T70" fmla="*/ 734 w 1755"/>
                  <a:gd name="T71" fmla="*/ 157 h 1606"/>
                  <a:gd name="T72" fmla="*/ 1141 w 1755"/>
                  <a:gd name="T73" fmla="*/ 220 h 1606"/>
                  <a:gd name="T74" fmla="*/ 1078 w 1755"/>
                  <a:gd name="T75" fmla="*/ 628 h 1606"/>
                  <a:gd name="T76" fmla="*/ 671 w 1755"/>
                  <a:gd name="T77" fmla="*/ 565 h 1606"/>
                  <a:gd name="T78" fmla="*/ 734 w 1755"/>
                  <a:gd name="T79" fmla="*/ 157 h 1606"/>
                  <a:gd name="T80" fmla="*/ 221 w 1755"/>
                  <a:gd name="T81" fmla="*/ 977 h 1606"/>
                  <a:gd name="T82" fmla="*/ 629 w 1755"/>
                  <a:gd name="T83" fmla="*/ 1040 h 1606"/>
                  <a:gd name="T84" fmla="*/ 566 w 1755"/>
                  <a:gd name="T85" fmla="*/ 1448 h 1606"/>
                  <a:gd name="T86" fmla="*/ 158 w 1755"/>
                  <a:gd name="T87" fmla="*/ 1385 h 1606"/>
                  <a:gd name="T88" fmla="*/ 221 w 1755"/>
                  <a:gd name="T89" fmla="*/ 977 h 1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55" h="1606">
                    <a:moveTo>
                      <a:pt x="598" y="1493"/>
                    </a:moveTo>
                    <a:cubicBezTo>
                      <a:pt x="647" y="1457"/>
                      <a:pt x="684" y="1410"/>
                      <a:pt x="708" y="1359"/>
                    </a:cubicBezTo>
                    <a:cubicBezTo>
                      <a:pt x="708" y="1359"/>
                      <a:pt x="708" y="1359"/>
                      <a:pt x="708" y="1359"/>
                    </a:cubicBezTo>
                    <a:cubicBezTo>
                      <a:pt x="708" y="1359"/>
                      <a:pt x="708" y="1358"/>
                      <a:pt x="708" y="1358"/>
                    </a:cubicBezTo>
                    <a:cubicBezTo>
                      <a:pt x="712" y="1350"/>
                      <a:pt x="715" y="1343"/>
                      <a:pt x="718" y="1335"/>
                    </a:cubicBezTo>
                    <a:cubicBezTo>
                      <a:pt x="732" y="1307"/>
                      <a:pt x="753" y="1281"/>
                      <a:pt x="779" y="1262"/>
                    </a:cubicBezTo>
                    <a:cubicBezTo>
                      <a:pt x="865" y="1199"/>
                      <a:pt x="985" y="1218"/>
                      <a:pt x="1048" y="1304"/>
                    </a:cubicBezTo>
                    <a:cubicBezTo>
                      <a:pt x="1058" y="1318"/>
                      <a:pt x="1058" y="1318"/>
                      <a:pt x="1058" y="1318"/>
                    </a:cubicBezTo>
                    <a:cubicBezTo>
                      <a:pt x="1065" y="1331"/>
                      <a:pt x="1073" y="1344"/>
                      <a:pt x="1082" y="1356"/>
                    </a:cubicBezTo>
                    <a:cubicBezTo>
                      <a:pt x="1195" y="1511"/>
                      <a:pt x="1412" y="1544"/>
                      <a:pt x="1567" y="1431"/>
                    </a:cubicBezTo>
                    <a:cubicBezTo>
                      <a:pt x="1721" y="1318"/>
                      <a:pt x="1755" y="1101"/>
                      <a:pt x="1642" y="946"/>
                    </a:cubicBezTo>
                    <a:cubicBezTo>
                      <a:pt x="1528" y="792"/>
                      <a:pt x="1311" y="758"/>
                      <a:pt x="1157" y="872"/>
                    </a:cubicBezTo>
                    <a:cubicBezTo>
                      <a:pt x="1101" y="912"/>
                      <a:pt x="1061" y="967"/>
                      <a:pt x="1038" y="1028"/>
                    </a:cubicBezTo>
                    <a:cubicBezTo>
                      <a:pt x="1024" y="1056"/>
                      <a:pt x="1004" y="1083"/>
                      <a:pt x="977" y="1103"/>
                    </a:cubicBezTo>
                    <a:cubicBezTo>
                      <a:pt x="891" y="1165"/>
                      <a:pt x="771" y="1147"/>
                      <a:pt x="708" y="1061"/>
                    </a:cubicBezTo>
                    <a:cubicBezTo>
                      <a:pt x="706" y="1058"/>
                      <a:pt x="703" y="1055"/>
                      <a:pt x="701" y="1053"/>
                    </a:cubicBezTo>
                    <a:cubicBezTo>
                      <a:pt x="694" y="1039"/>
                      <a:pt x="686" y="1026"/>
                      <a:pt x="677" y="1014"/>
                    </a:cubicBezTo>
                    <a:cubicBezTo>
                      <a:pt x="664" y="988"/>
                      <a:pt x="655" y="959"/>
                      <a:pt x="655" y="928"/>
                    </a:cubicBezTo>
                    <a:cubicBezTo>
                      <a:pt x="653" y="823"/>
                      <a:pt x="737" y="736"/>
                      <a:pt x="842" y="733"/>
                    </a:cubicBezTo>
                    <a:cubicBezTo>
                      <a:pt x="933" y="750"/>
                      <a:pt x="1030" y="731"/>
                      <a:pt x="1111" y="672"/>
                    </a:cubicBezTo>
                    <a:cubicBezTo>
                      <a:pt x="1265" y="559"/>
                      <a:pt x="1299" y="342"/>
                      <a:pt x="1186" y="187"/>
                    </a:cubicBezTo>
                    <a:cubicBezTo>
                      <a:pt x="1073" y="33"/>
                      <a:pt x="855" y="0"/>
                      <a:pt x="701" y="113"/>
                    </a:cubicBezTo>
                    <a:cubicBezTo>
                      <a:pt x="558" y="217"/>
                      <a:pt x="519" y="412"/>
                      <a:pt x="603" y="562"/>
                    </a:cubicBezTo>
                    <a:cubicBezTo>
                      <a:pt x="601" y="561"/>
                      <a:pt x="601" y="561"/>
                      <a:pt x="601" y="561"/>
                    </a:cubicBezTo>
                    <a:cubicBezTo>
                      <a:pt x="624" y="592"/>
                      <a:pt x="638" y="633"/>
                      <a:pt x="639" y="675"/>
                    </a:cubicBezTo>
                    <a:cubicBezTo>
                      <a:pt x="641" y="781"/>
                      <a:pt x="556" y="867"/>
                      <a:pt x="450" y="870"/>
                    </a:cubicBezTo>
                    <a:cubicBezTo>
                      <a:pt x="449" y="870"/>
                      <a:pt x="449" y="870"/>
                      <a:pt x="449" y="870"/>
                    </a:cubicBezTo>
                    <a:cubicBezTo>
                      <a:pt x="360" y="858"/>
                      <a:pt x="266" y="875"/>
                      <a:pt x="188" y="933"/>
                    </a:cubicBezTo>
                    <a:cubicBezTo>
                      <a:pt x="34" y="1046"/>
                      <a:pt x="0" y="1263"/>
                      <a:pt x="113" y="1418"/>
                    </a:cubicBezTo>
                    <a:cubicBezTo>
                      <a:pt x="226" y="1572"/>
                      <a:pt x="444" y="1606"/>
                      <a:pt x="598" y="1493"/>
                    </a:cubicBezTo>
                    <a:close/>
                    <a:moveTo>
                      <a:pt x="1597" y="979"/>
                    </a:moveTo>
                    <a:cubicBezTo>
                      <a:pt x="1692" y="1109"/>
                      <a:pt x="1664" y="1292"/>
                      <a:pt x="1534" y="1387"/>
                    </a:cubicBezTo>
                    <a:cubicBezTo>
                      <a:pt x="1404" y="1482"/>
                      <a:pt x="1221" y="1454"/>
                      <a:pt x="1126" y="1324"/>
                    </a:cubicBezTo>
                    <a:cubicBezTo>
                      <a:pt x="1031" y="1194"/>
                      <a:pt x="1059" y="1011"/>
                      <a:pt x="1189" y="916"/>
                    </a:cubicBezTo>
                    <a:cubicBezTo>
                      <a:pt x="1319" y="821"/>
                      <a:pt x="1502" y="849"/>
                      <a:pt x="1597" y="979"/>
                    </a:cubicBezTo>
                    <a:close/>
                    <a:moveTo>
                      <a:pt x="734" y="157"/>
                    </a:moveTo>
                    <a:cubicBezTo>
                      <a:pt x="863" y="62"/>
                      <a:pt x="1046" y="90"/>
                      <a:pt x="1141" y="220"/>
                    </a:cubicBezTo>
                    <a:cubicBezTo>
                      <a:pt x="1236" y="350"/>
                      <a:pt x="1208" y="533"/>
                      <a:pt x="1078" y="628"/>
                    </a:cubicBezTo>
                    <a:cubicBezTo>
                      <a:pt x="949" y="723"/>
                      <a:pt x="766" y="695"/>
                      <a:pt x="671" y="565"/>
                    </a:cubicBezTo>
                    <a:cubicBezTo>
                      <a:pt x="575" y="435"/>
                      <a:pt x="604" y="252"/>
                      <a:pt x="734" y="157"/>
                    </a:cubicBezTo>
                    <a:close/>
                    <a:moveTo>
                      <a:pt x="221" y="977"/>
                    </a:moveTo>
                    <a:cubicBezTo>
                      <a:pt x="351" y="882"/>
                      <a:pt x="533" y="910"/>
                      <a:pt x="629" y="1040"/>
                    </a:cubicBezTo>
                    <a:cubicBezTo>
                      <a:pt x="724" y="1170"/>
                      <a:pt x="695" y="1353"/>
                      <a:pt x="566" y="1448"/>
                    </a:cubicBezTo>
                    <a:cubicBezTo>
                      <a:pt x="436" y="1543"/>
                      <a:pt x="253" y="1515"/>
                      <a:pt x="158" y="1385"/>
                    </a:cubicBezTo>
                    <a:cubicBezTo>
                      <a:pt x="63" y="1255"/>
                      <a:pt x="91" y="1072"/>
                      <a:pt x="221" y="977"/>
                    </a:cubicBezTo>
                    <a:close/>
                  </a:path>
                </a:pathLst>
              </a:custGeom>
              <a:solidFill>
                <a:srgbClr val="FFFFFF">
                  <a:lumMod val="95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000000"/>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sp>
            <p:nvSpPr>
              <p:cNvPr id="80" name="Freeform 8"/>
              <p:cNvSpPr>
                <a:spLocks noEditPoints="1"/>
              </p:cNvSpPr>
              <p:nvPr/>
            </p:nvSpPr>
            <p:spPr bwMode="auto">
              <a:xfrm>
                <a:off x="3880737" y="3264536"/>
                <a:ext cx="2785118" cy="2966262"/>
              </a:xfrm>
              <a:custGeom>
                <a:avLst/>
                <a:gdLst>
                  <a:gd name="T0" fmla="*/ 1383 w 1634"/>
                  <a:gd name="T1" fmla="*/ 1217 h 1740"/>
                  <a:gd name="T2" fmla="*/ 1281 w 1634"/>
                  <a:gd name="T3" fmla="*/ 1077 h 1740"/>
                  <a:gd name="T4" fmla="*/ 1281 w 1634"/>
                  <a:gd name="T5" fmla="*/ 1077 h 1740"/>
                  <a:gd name="T6" fmla="*/ 1280 w 1634"/>
                  <a:gd name="T7" fmla="*/ 1077 h 1740"/>
                  <a:gd name="T8" fmla="*/ 1260 w 1634"/>
                  <a:gd name="T9" fmla="*/ 1062 h 1740"/>
                  <a:gd name="T10" fmla="*/ 1204 w 1634"/>
                  <a:gd name="T11" fmla="*/ 985 h 1740"/>
                  <a:gd name="T12" fmla="*/ 1311 w 1634"/>
                  <a:gd name="T13" fmla="*/ 735 h 1740"/>
                  <a:gd name="T14" fmla="*/ 1328 w 1634"/>
                  <a:gd name="T15" fmla="*/ 730 h 1740"/>
                  <a:gd name="T16" fmla="*/ 1370 w 1634"/>
                  <a:gd name="T17" fmla="*/ 715 h 1740"/>
                  <a:gd name="T18" fmla="*/ 1562 w 1634"/>
                  <a:gd name="T19" fmla="*/ 264 h 1740"/>
                  <a:gd name="T20" fmla="*/ 1111 w 1634"/>
                  <a:gd name="T21" fmla="*/ 72 h 1740"/>
                  <a:gd name="T22" fmla="*/ 919 w 1634"/>
                  <a:gd name="T23" fmla="*/ 524 h 1740"/>
                  <a:gd name="T24" fmla="*/ 1041 w 1634"/>
                  <a:gd name="T25" fmla="*/ 677 h 1740"/>
                  <a:gd name="T26" fmla="*/ 1099 w 1634"/>
                  <a:gd name="T27" fmla="*/ 755 h 1740"/>
                  <a:gd name="T28" fmla="*/ 992 w 1634"/>
                  <a:gd name="T29" fmla="*/ 1005 h 1740"/>
                  <a:gd name="T30" fmla="*/ 982 w 1634"/>
                  <a:gd name="T31" fmla="*/ 1010 h 1740"/>
                  <a:gd name="T32" fmla="*/ 939 w 1634"/>
                  <a:gd name="T33" fmla="*/ 1023 h 1740"/>
                  <a:gd name="T34" fmla="*/ 851 w 1634"/>
                  <a:gd name="T35" fmla="*/ 1024 h 1740"/>
                  <a:gd name="T36" fmla="*/ 707 w 1634"/>
                  <a:gd name="T37" fmla="*/ 795 h 1740"/>
                  <a:gd name="T38" fmla="*/ 715 w 1634"/>
                  <a:gd name="T39" fmla="*/ 519 h 1740"/>
                  <a:gd name="T40" fmla="*/ 263 w 1634"/>
                  <a:gd name="T41" fmla="*/ 327 h 1740"/>
                  <a:gd name="T42" fmla="*/ 72 w 1634"/>
                  <a:gd name="T43" fmla="*/ 779 h 1740"/>
                  <a:gd name="T44" fmla="*/ 485 w 1634"/>
                  <a:gd name="T45" fmla="*/ 985 h 1740"/>
                  <a:gd name="T46" fmla="*/ 483 w 1634"/>
                  <a:gd name="T47" fmla="*/ 987 h 1740"/>
                  <a:gd name="T48" fmla="*/ 602 w 1634"/>
                  <a:gd name="T49" fmla="*/ 978 h 1740"/>
                  <a:gd name="T50" fmla="*/ 744 w 1634"/>
                  <a:gd name="T51" fmla="*/ 1209 h 1740"/>
                  <a:gd name="T52" fmla="*/ 744 w 1634"/>
                  <a:gd name="T53" fmla="*/ 1209 h 1740"/>
                  <a:gd name="T54" fmla="*/ 740 w 1634"/>
                  <a:gd name="T55" fmla="*/ 1477 h 1740"/>
                  <a:gd name="T56" fmla="*/ 1191 w 1634"/>
                  <a:gd name="T57" fmla="*/ 1669 h 1740"/>
                  <a:gd name="T58" fmla="*/ 1383 w 1634"/>
                  <a:gd name="T59" fmla="*/ 1217 h 1740"/>
                  <a:gd name="T60" fmla="*/ 1132 w 1634"/>
                  <a:gd name="T61" fmla="*/ 123 h 1740"/>
                  <a:gd name="T62" fmla="*/ 1511 w 1634"/>
                  <a:gd name="T63" fmla="*/ 285 h 1740"/>
                  <a:gd name="T64" fmla="*/ 1350 w 1634"/>
                  <a:gd name="T65" fmla="*/ 664 h 1740"/>
                  <a:gd name="T66" fmla="*/ 970 w 1634"/>
                  <a:gd name="T67" fmla="*/ 503 h 1740"/>
                  <a:gd name="T68" fmla="*/ 1132 w 1634"/>
                  <a:gd name="T69" fmla="*/ 123 h 1740"/>
                  <a:gd name="T70" fmla="*/ 122 w 1634"/>
                  <a:gd name="T71" fmla="*/ 758 h 1740"/>
                  <a:gd name="T72" fmla="*/ 284 w 1634"/>
                  <a:gd name="T73" fmla="*/ 378 h 1740"/>
                  <a:gd name="T74" fmla="*/ 663 w 1634"/>
                  <a:gd name="T75" fmla="*/ 539 h 1740"/>
                  <a:gd name="T76" fmla="*/ 502 w 1634"/>
                  <a:gd name="T77" fmla="*/ 919 h 1740"/>
                  <a:gd name="T78" fmla="*/ 122 w 1634"/>
                  <a:gd name="T79" fmla="*/ 758 h 1740"/>
                  <a:gd name="T80" fmla="*/ 791 w 1634"/>
                  <a:gd name="T81" fmla="*/ 1457 h 1740"/>
                  <a:gd name="T82" fmla="*/ 952 w 1634"/>
                  <a:gd name="T83" fmla="*/ 1077 h 1740"/>
                  <a:gd name="T84" fmla="*/ 1332 w 1634"/>
                  <a:gd name="T85" fmla="*/ 1238 h 1740"/>
                  <a:gd name="T86" fmla="*/ 1171 w 1634"/>
                  <a:gd name="T87" fmla="*/ 1618 h 1740"/>
                  <a:gd name="T88" fmla="*/ 791 w 1634"/>
                  <a:gd name="T89" fmla="*/ 1457 h 1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34" h="1740">
                    <a:moveTo>
                      <a:pt x="1383" y="1217"/>
                    </a:moveTo>
                    <a:cubicBezTo>
                      <a:pt x="1361" y="1161"/>
                      <a:pt x="1325" y="1115"/>
                      <a:pt x="1281" y="1077"/>
                    </a:cubicBezTo>
                    <a:cubicBezTo>
                      <a:pt x="1281" y="1077"/>
                      <a:pt x="1281" y="1077"/>
                      <a:pt x="1281" y="1077"/>
                    </a:cubicBezTo>
                    <a:cubicBezTo>
                      <a:pt x="1281" y="1077"/>
                      <a:pt x="1280" y="1077"/>
                      <a:pt x="1280" y="1077"/>
                    </a:cubicBezTo>
                    <a:cubicBezTo>
                      <a:pt x="1273" y="1072"/>
                      <a:pt x="1267" y="1067"/>
                      <a:pt x="1260" y="1062"/>
                    </a:cubicBezTo>
                    <a:cubicBezTo>
                      <a:pt x="1236" y="1042"/>
                      <a:pt x="1217" y="1016"/>
                      <a:pt x="1204" y="985"/>
                    </a:cubicBezTo>
                    <a:cubicBezTo>
                      <a:pt x="1165" y="887"/>
                      <a:pt x="1212" y="775"/>
                      <a:pt x="1311" y="735"/>
                    </a:cubicBezTo>
                    <a:cubicBezTo>
                      <a:pt x="1328" y="730"/>
                      <a:pt x="1328" y="730"/>
                      <a:pt x="1328" y="730"/>
                    </a:cubicBezTo>
                    <a:cubicBezTo>
                      <a:pt x="1342" y="726"/>
                      <a:pt x="1356" y="721"/>
                      <a:pt x="1370" y="715"/>
                    </a:cubicBezTo>
                    <a:cubicBezTo>
                      <a:pt x="1548" y="644"/>
                      <a:pt x="1634" y="441"/>
                      <a:pt x="1562" y="264"/>
                    </a:cubicBezTo>
                    <a:cubicBezTo>
                      <a:pt x="1491" y="87"/>
                      <a:pt x="1288" y="0"/>
                      <a:pt x="1111" y="72"/>
                    </a:cubicBezTo>
                    <a:cubicBezTo>
                      <a:pt x="934" y="144"/>
                      <a:pt x="847" y="346"/>
                      <a:pt x="919" y="524"/>
                    </a:cubicBezTo>
                    <a:cubicBezTo>
                      <a:pt x="945" y="588"/>
                      <a:pt x="988" y="640"/>
                      <a:pt x="1041" y="677"/>
                    </a:cubicBezTo>
                    <a:cubicBezTo>
                      <a:pt x="1065" y="697"/>
                      <a:pt x="1086" y="723"/>
                      <a:pt x="1099" y="755"/>
                    </a:cubicBezTo>
                    <a:cubicBezTo>
                      <a:pt x="1138" y="853"/>
                      <a:pt x="1091" y="966"/>
                      <a:pt x="992" y="1005"/>
                    </a:cubicBezTo>
                    <a:cubicBezTo>
                      <a:pt x="989" y="1007"/>
                      <a:pt x="985" y="1008"/>
                      <a:pt x="982" y="1010"/>
                    </a:cubicBezTo>
                    <a:cubicBezTo>
                      <a:pt x="968" y="1013"/>
                      <a:pt x="953" y="1018"/>
                      <a:pt x="939" y="1023"/>
                    </a:cubicBezTo>
                    <a:cubicBezTo>
                      <a:pt x="911" y="1029"/>
                      <a:pt x="881" y="1031"/>
                      <a:pt x="851" y="1024"/>
                    </a:cubicBezTo>
                    <a:cubicBezTo>
                      <a:pt x="748" y="999"/>
                      <a:pt x="684" y="897"/>
                      <a:pt x="707" y="795"/>
                    </a:cubicBezTo>
                    <a:cubicBezTo>
                      <a:pt x="746" y="711"/>
                      <a:pt x="752" y="611"/>
                      <a:pt x="715" y="519"/>
                    </a:cubicBezTo>
                    <a:cubicBezTo>
                      <a:pt x="643" y="341"/>
                      <a:pt x="441" y="255"/>
                      <a:pt x="263" y="327"/>
                    </a:cubicBezTo>
                    <a:cubicBezTo>
                      <a:pt x="86" y="398"/>
                      <a:pt x="0" y="602"/>
                      <a:pt x="72" y="779"/>
                    </a:cubicBezTo>
                    <a:cubicBezTo>
                      <a:pt x="138" y="943"/>
                      <a:pt x="316" y="1028"/>
                      <a:pt x="485" y="985"/>
                    </a:cubicBezTo>
                    <a:cubicBezTo>
                      <a:pt x="483" y="987"/>
                      <a:pt x="483" y="987"/>
                      <a:pt x="483" y="987"/>
                    </a:cubicBezTo>
                    <a:cubicBezTo>
                      <a:pt x="519" y="973"/>
                      <a:pt x="561" y="968"/>
                      <a:pt x="602" y="978"/>
                    </a:cubicBezTo>
                    <a:cubicBezTo>
                      <a:pt x="705" y="1002"/>
                      <a:pt x="769" y="1106"/>
                      <a:pt x="744" y="1209"/>
                    </a:cubicBezTo>
                    <a:cubicBezTo>
                      <a:pt x="744" y="1209"/>
                      <a:pt x="744" y="1209"/>
                      <a:pt x="744" y="1209"/>
                    </a:cubicBezTo>
                    <a:cubicBezTo>
                      <a:pt x="708" y="1292"/>
                      <a:pt x="704" y="1388"/>
                      <a:pt x="740" y="1477"/>
                    </a:cubicBezTo>
                    <a:cubicBezTo>
                      <a:pt x="811" y="1655"/>
                      <a:pt x="1014" y="1740"/>
                      <a:pt x="1191" y="1669"/>
                    </a:cubicBezTo>
                    <a:cubicBezTo>
                      <a:pt x="1369" y="1597"/>
                      <a:pt x="1455" y="1394"/>
                      <a:pt x="1383" y="1217"/>
                    </a:cubicBezTo>
                    <a:close/>
                    <a:moveTo>
                      <a:pt x="1132" y="123"/>
                    </a:moveTo>
                    <a:cubicBezTo>
                      <a:pt x="1281" y="63"/>
                      <a:pt x="1451" y="135"/>
                      <a:pt x="1511" y="285"/>
                    </a:cubicBezTo>
                    <a:cubicBezTo>
                      <a:pt x="1572" y="434"/>
                      <a:pt x="1499" y="604"/>
                      <a:pt x="1350" y="664"/>
                    </a:cubicBezTo>
                    <a:cubicBezTo>
                      <a:pt x="1201" y="725"/>
                      <a:pt x="1030" y="652"/>
                      <a:pt x="970" y="503"/>
                    </a:cubicBezTo>
                    <a:cubicBezTo>
                      <a:pt x="910" y="354"/>
                      <a:pt x="982" y="183"/>
                      <a:pt x="1132" y="123"/>
                    </a:cubicBezTo>
                    <a:close/>
                    <a:moveTo>
                      <a:pt x="122" y="758"/>
                    </a:moveTo>
                    <a:cubicBezTo>
                      <a:pt x="62" y="608"/>
                      <a:pt x="135" y="438"/>
                      <a:pt x="284" y="378"/>
                    </a:cubicBezTo>
                    <a:cubicBezTo>
                      <a:pt x="433" y="318"/>
                      <a:pt x="603" y="390"/>
                      <a:pt x="663" y="539"/>
                    </a:cubicBezTo>
                    <a:cubicBezTo>
                      <a:pt x="724" y="689"/>
                      <a:pt x="651" y="859"/>
                      <a:pt x="502" y="919"/>
                    </a:cubicBezTo>
                    <a:cubicBezTo>
                      <a:pt x="353" y="979"/>
                      <a:pt x="182" y="907"/>
                      <a:pt x="122" y="758"/>
                    </a:cubicBezTo>
                    <a:close/>
                    <a:moveTo>
                      <a:pt x="791" y="1457"/>
                    </a:moveTo>
                    <a:cubicBezTo>
                      <a:pt x="731" y="1307"/>
                      <a:pt x="803" y="1137"/>
                      <a:pt x="952" y="1077"/>
                    </a:cubicBezTo>
                    <a:cubicBezTo>
                      <a:pt x="1102" y="1017"/>
                      <a:pt x="1272" y="1089"/>
                      <a:pt x="1332" y="1238"/>
                    </a:cubicBezTo>
                    <a:cubicBezTo>
                      <a:pt x="1392" y="1388"/>
                      <a:pt x="1320" y="1558"/>
                      <a:pt x="1171" y="1618"/>
                    </a:cubicBezTo>
                    <a:cubicBezTo>
                      <a:pt x="1021" y="1678"/>
                      <a:pt x="851" y="1606"/>
                      <a:pt x="791" y="1457"/>
                    </a:cubicBezTo>
                    <a:close/>
                  </a:path>
                </a:pathLst>
              </a:custGeom>
              <a:solidFill>
                <a:srgbClr val="FFFFFF">
                  <a:lumMod val="95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000000"/>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grpSp>
        <p:sp>
          <p:nvSpPr>
            <p:cNvPr id="52" name="Freeform 9"/>
            <p:cNvSpPr/>
            <p:nvPr/>
          </p:nvSpPr>
          <p:spPr bwMode="auto">
            <a:xfrm>
              <a:off x="3998985" y="3390180"/>
              <a:ext cx="1096939" cy="1098197"/>
            </a:xfrm>
            <a:custGeom>
              <a:avLst/>
              <a:gdLst>
                <a:gd name="T0" fmla="*/ 533 w 644"/>
                <a:gd name="T1" fmla="*/ 524 h 644"/>
                <a:gd name="T2" fmla="*/ 120 w 644"/>
                <a:gd name="T3" fmla="*/ 532 h 644"/>
                <a:gd name="T4" fmla="*/ 112 w 644"/>
                <a:gd name="T5" fmla="*/ 120 h 644"/>
                <a:gd name="T6" fmla="*/ 524 w 644"/>
                <a:gd name="T7" fmla="*/ 112 h 644"/>
                <a:gd name="T8" fmla="*/ 533 w 644"/>
                <a:gd name="T9" fmla="*/ 524 h 644"/>
              </a:gdLst>
              <a:ahLst/>
              <a:cxnLst>
                <a:cxn ang="0">
                  <a:pos x="T0" y="T1"/>
                </a:cxn>
                <a:cxn ang="0">
                  <a:pos x="T2" y="T3"/>
                </a:cxn>
                <a:cxn ang="0">
                  <a:pos x="T4" y="T5"/>
                </a:cxn>
                <a:cxn ang="0">
                  <a:pos x="T6" y="T7"/>
                </a:cxn>
                <a:cxn ang="0">
                  <a:pos x="T8" y="T9"/>
                </a:cxn>
              </a:cxnLst>
              <a:rect l="0" t="0" r="r" b="b"/>
              <a:pathLst>
                <a:path w="644" h="644">
                  <a:moveTo>
                    <a:pt x="533" y="524"/>
                  </a:moveTo>
                  <a:cubicBezTo>
                    <a:pt x="421" y="641"/>
                    <a:pt x="236" y="644"/>
                    <a:pt x="120" y="532"/>
                  </a:cubicBezTo>
                  <a:cubicBezTo>
                    <a:pt x="4" y="421"/>
                    <a:pt x="0" y="236"/>
                    <a:pt x="112" y="120"/>
                  </a:cubicBezTo>
                  <a:cubicBezTo>
                    <a:pt x="224" y="4"/>
                    <a:pt x="408" y="0"/>
                    <a:pt x="524" y="112"/>
                  </a:cubicBezTo>
                  <a:cubicBezTo>
                    <a:pt x="641" y="224"/>
                    <a:pt x="644" y="408"/>
                    <a:pt x="533" y="524"/>
                  </a:cubicBezTo>
                  <a:close/>
                </a:path>
              </a:pathLst>
            </a:custGeom>
            <a:solidFill>
              <a:srgbClr val="FFFFFF"/>
            </a:solidFill>
            <a:ln w="12700" cap="flat" cmpd="sng" algn="ctr">
              <a:solidFill>
                <a:srgbClr val="FFFFFF">
                  <a:lumMod val="75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FFFFFF"/>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sp>
          <p:nvSpPr>
            <p:cNvPr id="53" name="Freeform 10"/>
            <p:cNvSpPr/>
            <p:nvPr/>
          </p:nvSpPr>
          <p:spPr bwMode="auto">
            <a:xfrm>
              <a:off x="5446894" y="2957443"/>
              <a:ext cx="1098197" cy="1098197"/>
            </a:xfrm>
            <a:custGeom>
              <a:avLst/>
              <a:gdLst>
                <a:gd name="T0" fmla="*/ 532 w 644"/>
                <a:gd name="T1" fmla="*/ 524 h 644"/>
                <a:gd name="T2" fmla="*/ 119 w 644"/>
                <a:gd name="T3" fmla="*/ 532 h 644"/>
                <a:gd name="T4" fmla="*/ 111 w 644"/>
                <a:gd name="T5" fmla="*/ 120 h 644"/>
                <a:gd name="T6" fmla="*/ 524 w 644"/>
                <a:gd name="T7" fmla="*/ 112 h 644"/>
                <a:gd name="T8" fmla="*/ 532 w 644"/>
                <a:gd name="T9" fmla="*/ 524 h 644"/>
              </a:gdLst>
              <a:ahLst/>
              <a:cxnLst>
                <a:cxn ang="0">
                  <a:pos x="T0" y="T1"/>
                </a:cxn>
                <a:cxn ang="0">
                  <a:pos x="T2" y="T3"/>
                </a:cxn>
                <a:cxn ang="0">
                  <a:pos x="T4" y="T5"/>
                </a:cxn>
                <a:cxn ang="0">
                  <a:pos x="T6" y="T7"/>
                </a:cxn>
                <a:cxn ang="0">
                  <a:pos x="T8" y="T9"/>
                </a:cxn>
              </a:cxnLst>
              <a:rect l="0" t="0" r="r" b="b"/>
              <a:pathLst>
                <a:path w="644" h="644">
                  <a:moveTo>
                    <a:pt x="532" y="524"/>
                  </a:moveTo>
                  <a:cubicBezTo>
                    <a:pt x="420" y="640"/>
                    <a:pt x="235" y="644"/>
                    <a:pt x="119" y="532"/>
                  </a:cubicBezTo>
                  <a:cubicBezTo>
                    <a:pt x="3" y="421"/>
                    <a:pt x="0" y="236"/>
                    <a:pt x="111" y="120"/>
                  </a:cubicBezTo>
                  <a:cubicBezTo>
                    <a:pt x="223" y="4"/>
                    <a:pt x="408" y="0"/>
                    <a:pt x="524" y="112"/>
                  </a:cubicBezTo>
                  <a:cubicBezTo>
                    <a:pt x="640" y="223"/>
                    <a:pt x="644" y="408"/>
                    <a:pt x="532" y="524"/>
                  </a:cubicBezTo>
                  <a:close/>
                </a:path>
              </a:pathLst>
            </a:custGeom>
            <a:gradFill>
              <a:gsLst>
                <a:gs pos="0">
                  <a:srgbClr val="00B0F0"/>
                </a:gs>
                <a:gs pos="100000">
                  <a:srgbClr val="0070C0"/>
                </a:gs>
              </a:gsLst>
              <a:lin ang="2700000" scaled="1"/>
            </a:gradFill>
            <a:ln w="12700" cap="flat" cmpd="sng" algn="ctr">
              <a:solidFill>
                <a:srgbClr val="FFFFFF"/>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FFFFFF"/>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sp>
          <p:nvSpPr>
            <p:cNvPr id="54" name="Freeform 11"/>
            <p:cNvSpPr/>
            <p:nvPr/>
          </p:nvSpPr>
          <p:spPr bwMode="auto">
            <a:xfrm>
              <a:off x="5132405" y="4583981"/>
              <a:ext cx="1096939" cy="1098197"/>
            </a:xfrm>
            <a:custGeom>
              <a:avLst/>
              <a:gdLst>
                <a:gd name="T0" fmla="*/ 532 w 644"/>
                <a:gd name="T1" fmla="*/ 524 h 644"/>
                <a:gd name="T2" fmla="*/ 119 w 644"/>
                <a:gd name="T3" fmla="*/ 532 h 644"/>
                <a:gd name="T4" fmla="*/ 111 w 644"/>
                <a:gd name="T5" fmla="*/ 120 h 644"/>
                <a:gd name="T6" fmla="*/ 524 w 644"/>
                <a:gd name="T7" fmla="*/ 112 h 644"/>
                <a:gd name="T8" fmla="*/ 532 w 644"/>
                <a:gd name="T9" fmla="*/ 524 h 644"/>
              </a:gdLst>
              <a:ahLst/>
              <a:cxnLst>
                <a:cxn ang="0">
                  <a:pos x="T0" y="T1"/>
                </a:cxn>
                <a:cxn ang="0">
                  <a:pos x="T2" y="T3"/>
                </a:cxn>
                <a:cxn ang="0">
                  <a:pos x="T4" y="T5"/>
                </a:cxn>
                <a:cxn ang="0">
                  <a:pos x="T6" y="T7"/>
                </a:cxn>
                <a:cxn ang="0">
                  <a:pos x="T8" y="T9"/>
                </a:cxn>
              </a:cxnLst>
              <a:rect l="0" t="0" r="r" b="b"/>
              <a:pathLst>
                <a:path w="644" h="644">
                  <a:moveTo>
                    <a:pt x="532" y="524"/>
                  </a:moveTo>
                  <a:cubicBezTo>
                    <a:pt x="420" y="640"/>
                    <a:pt x="235" y="644"/>
                    <a:pt x="119" y="532"/>
                  </a:cubicBezTo>
                  <a:cubicBezTo>
                    <a:pt x="3" y="421"/>
                    <a:pt x="0" y="236"/>
                    <a:pt x="111" y="120"/>
                  </a:cubicBezTo>
                  <a:cubicBezTo>
                    <a:pt x="223" y="4"/>
                    <a:pt x="408" y="0"/>
                    <a:pt x="524" y="112"/>
                  </a:cubicBezTo>
                  <a:cubicBezTo>
                    <a:pt x="640" y="223"/>
                    <a:pt x="644" y="408"/>
                    <a:pt x="532" y="524"/>
                  </a:cubicBezTo>
                  <a:close/>
                </a:path>
              </a:pathLst>
            </a:custGeom>
            <a:solidFill>
              <a:srgbClr val="FFFFFF"/>
            </a:solidFill>
            <a:ln w="12700" cap="flat" cmpd="sng" algn="ctr">
              <a:solidFill>
                <a:srgbClr val="FFFFFF">
                  <a:lumMod val="75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FFFFFF"/>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grpSp>
          <p:nvGrpSpPr>
            <p:cNvPr id="55" name="Group 12"/>
            <p:cNvGrpSpPr/>
            <p:nvPr/>
          </p:nvGrpSpPr>
          <p:grpSpPr>
            <a:xfrm>
              <a:off x="4352346" y="3720883"/>
              <a:ext cx="390216" cy="436790"/>
              <a:chOff x="3471863" y="1916113"/>
              <a:chExt cx="492125" cy="550863"/>
            </a:xfrm>
            <a:solidFill>
              <a:srgbClr val="1B69F2"/>
            </a:solidFill>
          </p:grpSpPr>
          <p:sp>
            <p:nvSpPr>
              <p:cNvPr id="76" name="Freeform 70"/>
              <p:cNvSpPr>
                <a:spLocks noEditPoints="1"/>
              </p:cNvSpPr>
              <p:nvPr/>
            </p:nvSpPr>
            <p:spPr bwMode="auto">
              <a:xfrm>
                <a:off x="3633788" y="1916113"/>
                <a:ext cx="330200" cy="330200"/>
              </a:xfrm>
              <a:custGeom>
                <a:avLst/>
                <a:gdLst>
                  <a:gd name="T0" fmla="*/ 958 w 2077"/>
                  <a:gd name="T1" fmla="*/ 277 h 2076"/>
                  <a:gd name="T2" fmla="*/ 796 w 2077"/>
                  <a:gd name="T3" fmla="*/ 377 h 2076"/>
                  <a:gd name="T4" fmla="*/ 576 w 2077"/>
                  <a:gd name="T5" fmla="*/ 455 h 2076"/>
                  <a:gd name="T6" fmla="*/ 456 w 2077"/>
                  <a:gd name="T7" fmla="*/ 350 h 2076"/>
                  <a:gd name="T8" fmla="*/ 457 w 2077"/>
                  <a:gd name="T9" fmla="*/ 573 h 2076"/>
                  <a:gd name="T10" fmla="*/ 379 w 2077"/>
                  <a:gd name="T11" fmla="*/ 793 h 2076"/>
                  <a:gd name="T12" fmla="*/ 281 w 2077"/>
                  <a:gd name="T13" fmla="*/ 955 h 2076"/>
                  <a:gd name="T14" fmla="*/ 142 w 2077"/>
                  <a:gd name="T15" fmla="*/ 1105 h 2076"/>
                  <a:gd name="T16" fmla="*/ 300 w 2077"/>
                  <a:gd name="T17" fmla="*/ 1120 h 2076"/>
                  <a:gd name="T18" fmla="*/ 400 w 2077"/>
                  <a:gd name="T19" fmla="*/ 1331 h 2076"/>
                  <a:gd name="T20" fmla="*/ 446 w 2077"/>
                  <a:gd name="T21" fmla="*/ 1515 h 2076"/>
                  <a:gd name="T22" fmla="*/ 459 w 2077"/>
                  <a:gd name="T23" fmla="*/ 1723 h 2076"/>
                  <a:gd name="T24" fmla="*/ 591 w 2077"/>
                  <a:gd name="T25" fmla="*/ 1612 h 2076"/>
                  <a:gd name="T26" fmla="*/ 846 w 2077"/>
                  <a:gd name="T27" fmla="*/ 1714 h 2076"/>
                  <a:gd name="T28" fmla="*/ 957 w 2077"/>
                  <a:gd name="T29" fmla="*/ 1922 h 2076"/>
                  <a:gd name="T30" fmla="*/ 1111 w 2077"/>
                  <a:gd name="T31" fmla="*/ 1934 h 2076"/>
                  <a:gd name="T32" fmla="*/ 1130 w 2077"/>
                  <a:gd name="T33" fmla="*/ 1759 h 2076"/>
                  <a:gd name="T34" fmla="*/ 1382 w 2077"/>
                  <a:gd name="T35" fmla="*/ 1650 h 2076"/>
                  <a:gd name="T36" fmla="*/ 1608 w 2077"/>
                  <a:gd name="T37" fmla="*/ 1720 h 2076"/>
                  <a:gd name="T38" fmla="*/ 1723 w 2077"/>
                  <a:gd name="T39" fmla="*/ 1623 h 2076"/>
                  <a:gd name="T40" fmla="*/ 1613 w 2077"/>
                  <a:gd name="T41" fmla="*/ 1464 h 2076"/>
                  <a:gd name="T42" fmla="*/ 1730 w 2077"/>
                  <a:gd name="T43" fmla="*/ 1175 h 2076"/>
                  <a:gd name="T44" fmla="*/ 1929 w 2077"/>
                  <a:gd name="T45" fmla="*/ 1118 h 2076"/>
                  <a:gd name="T46" fmla="*/ 1934 w 2077"/>
                  <a:gd name="T47" fmla="*/ 962 h 2076"/>
                  <a:gd name="T48" fmla="*/ 1747 w 2077"/>
                  <a:gd name="T49" fmla="*/ 934 h 2076"/>
                  <a:gd name="T50" fmla="*/ 1624 w 2077"/>
                  <a:gd name="T51" fmla="*/ 648 h 2076"/>
                  <a:gd name="T52" fmla="*/ 1728 w 2077"/>
                  <a:gd name="T53" fmla="*/ 463 h 2076"/>
                  <a:gd name="T54" fmla="*/ 1616 w 2077"/>
                  <a:gd name="T55" fmla="*/ 350 h 2076"/>
                  <a:gd name="T56" fmla="*/ 1449 w 2077"/>
                  <a:gd name="T57" fmla="*/ 461 h 2076"/>
                  <a:gd name="T58" fmla="*/ 1159 w 2077"/>
                  <a:gd name="T59" fmla="*/ 341 h 2076"/>
                  <a:gd name="T60" fmla="*/ 1119 w 2077"/>
                  <a:gd name="T61" fmla="*/ 145 h 2076"/>
                  <a:gd name="T62" fmla="*/ 1139 w 2077"/>
                  <a:gd name="T63" fmla="*/ 3 h 2076"/>
                  <a:gd name="T64" fmla="*/ 1260 w 2077"/>
                  <a:gd name="T65" fmla="*/ 152 h 2076"/>
                  <a:gd name="T66" fmla="*/ 1547 w 2077"/>
                  <a:gd name="T67" fmla="*/ 227 h 2076"/>
                  <a:gd name="T68" fmla="*/ 1705 w 2077"/>
                  <a:gd name="T69" fmla="*/ 239 h 2076"/>
                  <a:gd name="T70" fmla="*/ 1866 w 2077"/>
                  <a:gd name="T71" fmla="*/ 474 h 2076"/>
                  <a:gd name="T72" fmla="*/ 1819 w 2077"/>
                  <a:gd name="T73" fmla="*/ 714 h 2076"/>
                  <a:gd name="T74" fmla="*/ 2032 w 2077"/>
                  <a:gd name="T75" fmla="*/ 861 h 2076"/>
                  <a:gd name="T76" fmla="*/ 2065 w 2077"/>
                  <a:gd name="T77" fmla="*/ 1165 h 2076"/>
                  <a:gd name="T78" fmla="*/ 1925 w 2077"/>
                  <a:gd name="T79" fmla="*/ 1259 h 2076"/>
                  <a:gd name="T80" fmla="*/ 1852 w 2077"/>
                  <a:gd name="T81" fmla="*/ 1551 h 2076"/>
                  <a:gd name="T82" fmla="*/ 1821 w 2077"/>
                  <a:gd name="T83" fmla="*/ 1722 h 2076"/>
                  <a:gd name="T84" fmla="*/ 1592 w 2077"/>
                  <a:gd name="T85" fmla="*/ 1863 h 2076"/>
                  <a:gd name="T86" fmla="*/ 1361 w 2077"/>
                  <a:gd name="T87" fmla="*/ 1818 h 2076"/>
                  <a:gd name="T88" fmla="*/ 1216 w 2077"/>
                  <a:gd name="T89" fmla="*/ 2031 h 2076"/>
                  <a:gd name="T90" fmla="*/ 910 w 2077"/>
                  <a:gd name="T91" fmla="*/ 2064 h 2076"/>
                  <a:gd name="T92" fmla="*/ 817 w 2077"/>
                  <a:gd name="T93" fmla="*/ 1852 h 2076"/>
                  <a:gd name="T94" fmla="*/ 508 w 2077"/>
                  <a:gd name="T95" fmla="*/ 1857 h 2076"/>
                  <a:gd name="T96" fmla="*/ 354 w 2077"/>
                  <a:gd name="T97" fmla="*/ 1820 h 2076"/>
                  <a:gd name="T98" fmla="*/ 216 w 2077"/>
                  <a:gd name="T99" fmla="*/ 1577 h 2076"/>
                  <a:gd name="T100" fmla="*/ 240 w 2077"/>
                  <a:gd name="T101" fmla="*/ 1311 h 2076"/>
                  <a:gd name="T102" fmla="*/ 26 w 2077"/>
                  <a:gd name="T103" fmla="*/ 1192 h 2076"/>
                  <a:gd name="T104" fmla="*/ 26 w 2077"/>
                  <a:gd name="T105" fmla="*/ 884 h 2076"/>
                  <a:gd name="T106" fmla="*/ 246 w 2077"/>
                  <a:gd name="T107" fmla="*/ 748 h 2076"/>
                  <a:gd name="T108" fmla="*/ 211 w 2077"/>
                  <a:gd name="T109" fmla="*/ 474 h 2076"/>
                  <a:gd name="T110" fmla="*/ 372 w 2077"/>
                  <a:gd name="T111" fmla="*/ 239 h 2076"/>
                  <a:gd name="T112" fmla="*/ 530 w 2077"/>
                  <a:gd name="T113" fmla="*/ 227 h 2076"/>
                  <a:gd name="T114" fmla="*/ 817 w 2077"/>
                  <a:gd name="T115" fmla="*/ 224 h 2076"/>
                  <a:gd name="T116" fmla="*/ 910 w 2077"/>
                  <a:gd name="T117" fmla="*/ 12 h 2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77" h="2076">
                    <a:moveTo>
                      <a:pt x="971" y="140"/>
                    </a:moveTo>
                    <a:lnTo>
                      <a:pt x="967" y="140"/>
                    </a:lnTo>
                    <a:lnTo>
                      <a:pt x="964" y="142"/>
                    </a:lnTo>
                    <a:lnTo>
                      <a:pt x="961" y="145"/>
                    </a:lnTo>
                    <a:lnTo>
                      <a:pt x="959" y="149"/>
                    </a:lnTo>
                    <a:lnTo>
                      <a:pt x="958" y="152"/>
                    </a:lnTo>
                    <a:lnTo>
                      <a:pt x="958" y="277"/>
                    </a:lnTo>
                    <a:lnTo>
                      <a:pt x="956" y="296"/>
                    </a:lnTo>
                    <a:lnTo>
                      <a:pt x="948" y="314"/>
                    </a:lnTo>
                    <a:lnTo>
                      <a:pt x="936" y="329"/>
                    </a:lnTo>
                    <a:lnTo>
                      <a:pt x="920" y="340"/>
                    </a:lnTo>
                    <a:lnTo>
                      <a:pt x="902" y="346"/>
                    </a:lnTo>
                    <a:lnTo>
                      <a:pt x="849" y="360"/>
                    </a:lnTo>
                    <a:lnTo>
                      <a:pt x="796" y="377"/>
                    </a:lnTo>
                    <a:lnTo>
                      <a:pt x="745" y="397"/>
                    </a:lnTo>
                    <a:lnTo>
                      <a:pt x="697" y="422"/>
                    </a:lnTo>
                    <a:lnTo>
                      <a:pt x="649" y="451"/>
                    </a:lnTo>
                    <a:lnTo>
                      <a:pt x="631" y="460"/>
                    </a:lnTo>
                    <a:lnTo>
                      <a:pt x="612" y="463"/>
                    </a:lnTo>
                    <a:lnTo>
                      <a:pt x="594" y="461"/>
                    </a:lnTo>
                    <a:lnTo>
                      <a:pt x="576" y="455"/>
                    </a:lnTo>
                    <a:lnTo>
                      <a:pt x="561" y="443"/>
                    </a:lnTo>
                    <a:lnTo>
                      <a:pt x="471" y="352"/>
                    </a:lnTo>
                    <a:lnTo>
                      <a:pt x="468" y="350"/>
                    </a:lnTo>
                    <a:lnTo>
                      <a:pt x="465" y="349"/>
                    </a:lnTo>
                    <a:lnTo>
                      <a:pt x="462" y="349"/>
                    </a:lnTo>
                    <a:lnTo>
                      <a:pt x="459" y="349"/>
                    </a:lnTo>
                    <a:lnTo>
                      <a:pt x="456" y="350"/>
                    </a:lnTo>
                    <a:lnTo>
                      <a:pt x="453" y="352"/>
                    </a:lnTo>
                    <a:lnTo>
                      <a:pt x="356" y="450"/>
                    </a:lnTo>
                    <a:lnTo>
                      <a:pt x="353" y="456"/>
                    </a:lnTo>
                    <a:lnTo>
                      <a:pt x="353" y="462"/>
                    </a:lnTo>
                    <a:lnTo>
                      <a:pt x="356" y="467"/>
                    </a:lnTo>
                    <a:lnTo>
                      <a:pt x="446" y="557"/>
                    </a:lnTo>
                    <a:lnTo>
                      <a:pt x="457" y="573"/>
                    </a:lnTo>
                    <a:lnTo>
                      <a:pt x="465" y="591"/>
                    </a:lnTo>
                    <a:lnTo>
                      <a:pt x="466" y="610"/>
                    </a:lnTo>
                    <a:lnTo>
                      <a:pt x="462" y="629"/>
                    </a:lnTo>
                    <a:lnTo>
                      <a:pt x="454" y="645"/>
                    </a:lnTo>
                    <a:lnTo>
                      <a:pt x="425" y="693"/>
                    </a:lnTo>
                    <a:lnTo>
                      <a:pt x="400" y="742"/>
                    </a:lnTo>
                    <a:lnTo>
                      <a:pt x="379" y="793"/>
                    </a:lnTo>
                    <a:lnTo>
                      <a:pt x="362" y="845"/>
                    </a:lnTo>
                    <a:lnTo>
                      <a:pt x="350" y="899"/>
                    </a:lnTo>
                    <a:lnTo>
                      <a:pt x="343" y="918"/>
                    </a:lnTo>
                    <a:lnTo>
                      <a:pt x="332" y="933"/>
                    </a:lnTo>
                    <a:lnTo>
                      <a:pt x="317" y="945"/>
                    </a:lnTo>
                    <a:lnTo>
                      <a:pt x="300" y="952"/>
                    </a:lnTo>
                    <a:lnTo>
                      <a:pt x="281" y="955"/>
                    </a:lnTo>
                    <a:lnTo>
                      <a:pt x="153" y="955"/>
                    </a:lnTo>
                    <a:lnTo>
                      <a:pt x="150" y="955"/>
                    </a:lnTo>
                    <a:lnTo>
                      <a:pt x="147" y="958"/>
                    </a:lnTo>
                    <a:lnTo>
                      <a:pt x="144" y="961"/>
                    </a:lnTo>
                    <a:lnTo>
                      <a:pt x="143" y="964"/>
                    </a:lnTo>
                    <a:lnTo>
                      <a:pt x="142" y="967"/>
                    </a:lnTo>
                    <a:lnTo>
                      <a:pt x="142" y="1105"/>
                    </a:lnTo>
                    <a:lnTo>
                      <a:pt x="143" y="1109"/>
                    </a:lnTo>
                    <a:lnTo>
                      <a:pt x="144" y="1113"/>
                    </a:lnTo>
                    <a:lnTo>
                      <a:pt x="147" y="1115"/>
                    </a:lnTo>
                    <a:lnTo>
                      <a:pt x="150" y="1117"/>
                    </a:lnTo>
                    <a:lnTo>
                      <a:pt x="153" y="1118"/>
                    </a:lnTo>
                    <a:lnTo>
                      <a:pt x="281" y="1118"/>
                    </a:lnTo>
                    <a:lnTo>
                      <a:pt x="300" y="1120"/>
                    </a:lnTo>
                    <a:lnTo>
                      <a:pt x="317" y="1128"/>
                    </a:lnTo>
                    <a:lnTo>
                      <a:pt x="332" y="1140"/>
                    </a:lnTo>
                    <a:lnTo>
                      <a:pt x="343" y="1156"/>
                    </a:lnTo>
                    <a:lnTo>
                      <a:pt x="350" y="1174"/>
                    </a:lnTo>
                    <a:lnTo>
                      <a:pt x="362" y="1228"/>
                    </a:lnTo>
                    <a:lnTo>
                      <a:pt x="379" y="1280"/>
                    </a:lnTo>
                    <a:lnTo>
                      <a:pt x="400" y="1331"/>
                    </a:lnTo>
                    <a:lnTo>
                      <a:pt x="425" y="1379"/>
                    </a:lnTo>
                    <a:lnTo>
                      <a:pt x="454" y="1427"/>
                    </a:lnTo>
                    <a:lnTo>
                      <a:pt x="462" y="1445"/>
                    </a:lnTo>
                    <a:lnTo>
                      <a:pt x="467" y="1464"/>
                    </a:lnTo>
                    <a:lnTo>
                      <a:pt x="465" y="1483"/>
                    </a:lnTo>
                    <a:lnTo>
                      <a:pt x="457" y="1500"/>
                    </a:lnTo>
                    <a:lnTo>
                      <a:pt x="446" y="1515"/>
                    </a:lnTo>
                    <a:lnTo>
                      <a:pt x="356" y="1606"/>
                    </a:lnTo>
                    <a:lnTo>
                      <a:pt x="353" y="1611"/>
                    </a:lnTo>
                    <a:lnTo>
                      <a:pt x="353" y="1617"/>
                    </a:lnTo>
                    <a:lnTo>
                      <a:pt x="356" y="1623"/>
                    </a:lnTo>
                    <a:lnTo>
                      <a:pt x="453" y="1720"/>
                    </a:lnTo>
                    <a:lnTo>
                      <a:pt x="456" y="1722"/>
                    </a:lnTo>
                    <a:lnTo>
                      <a:pt x="459" y="1723"/>
                    </a:lnTo>
                    <a:lnTo>
                      <a:pt x="462" y="1724"/>
                    </a:lnTo>
                    <a:lnTo>
                      <a:pt x="465" y="1723"/>
                    </a:lnTo>
                    <a:lnTo>
                      <a:pt x="468" y="1722"/>
                    </a:lnTo>
                    <a:lnTo>
                      <a:pt x="471" y="1720"/>
                    </a:lnTo>
                    <a:lnTo>
                      <a:pt x="559" y="1630"/>
                    </a:lnTo>
                    <a:lnTo>
                      <a:pt x="574" y="1619"/>
                    </a:lnTo>
                    <a:lnTo>
                      <a:pt x="591" y="1612"/>
                    </a:lnTo>
                    <a:lnTo>
                      <a:pt x="609" y="1610"/>
                    </a:lnTo>
                    <a:lnTo>
                      <a:pt x="629" y="1614"/>
                    </a:lnTo>
                    <a:lnTo>
                      <a:pt x="648" y="1622"/>
                    </a:lnTo>
                    <a:lnTo>
                      <a:pt x="695" y="1651"/>
                    </a:lnTo>
                    <a:lnTo>
                      <a:pt x="744" y="1676"/>
                    </a:lnTo>
                    <a:lnTo>
                      <a:pt x="795" y="1697"/>
                    </a:lnTo>
                    <a:lnTo>
                      <a:pt x="846" y="1714"/>
                    </a:lnTo>
                    <a:lnTo>
                      <a:pt x="900" y="1726"/>
                    </a:lnTo>
                    <a:lnTo>
                      <a:pt x="919" y="1733"/>
                    </a:lnTo>
                    <a:lnTo>
                      <a:pt x="935" y="1744"/>
                    </a:lnTo>
                    <a:lnTo>
                      <a:pt x="947" y="1759"/>
                    </a:lnTo>
                    <a:lnTo>
                      <a:pt x="955" y="1776"/>
                    </a:lnTo>
                    <a:lnTo>
                      <a:pt x="957" y="1796"/>
                    </a:lnTo>
                    <a:lnTo>
                      <a:pt x="957" y="1922"/>
                    </a:lnTo>
                    <a:lnTo>
                      <a:pt x="958" y="1926"/>
                    </a:lnTo>
                    <a:lnTo>
                      <a:pt x="959" y="1929"/>
                    </a:lnTo>
                    <a:lnTo>
                      <a:pt x="963" y="1932"/>
                    </a:lnTo>
                    <a:lnTo>
                      <a:pt x="966" y="1934"/>
                    </a:lnTo>
                    <a:lnTo>
                      <a:pt x="970" y="1934"/>
                    </a:lnTo>
                    <a:lnTo>
                      <a:pt x="1108" y="1934"/>
                    </a:lnTo>
                    <a:lnTo>
                      <a:pt x="1111" y="1934"/>
                    </a:lnTo>
                    <a:lnTo>
                      <a:pt x="1114" y="1932"/>
                    </a:lnTo>
                    <a:lnTo>
                      <a:pt x="1118" y="1929"/>
                    </a:lnTo>
                    <a:lnTo>
                      <a:pt x="1119" y="1926"/>
                    </a:lnTo>
                    <a:lnTo>
                      <a:pt x="1120" y="1922"/>
                    </a:lnTo>
                    <a:lnTo>
                      <a:pt x="1120" y="1796"/>
                    </a:lnTo>
                    <a:lnTo>
                      <a:pt x="1123" y="1776"/>
                    </a:lnTo>
                    <a:lnTo>
                      <a:pt x="1130" y="1759"/>
                    </a:lnTo>
                    <a:lnTo>
                      <a:pt x="1142" y="1744"/>
                    </a:lnTo>
                    <a:lnTo>
                      <a:pt x="1158" y="1733"/>
                    </a:lnTo>
                    <a:lnTo>
                      <a:pt x="1177" y="1726"/>
                    </a:lnTo>
                    <a:lnTo>
                      <a:pt x="1231" y="1714"/>
                    </a:lnTo>
                    <a:lnTo>
                      <a:pt x="1282" y="1697"/>
                    </a:lnTo>
                    <a:lnTo>
                      <a:pt x="1333" y="1676"/>
                    </a:lnTo>
                    <a:lnTo>
                      <a:pt x="1382" y="1650"/>
                    </a:lnTo>
                    <a:lnTo>
                      <a:pt x="1430" y="1622"/>
                    </a:lnTo>
                    <a:lnTo>
                      <a:pt x="1447" y="1614"/>
                    </a:lnTo>
                    <a:lnTo>
                      <a:pt x="1466" y="1610"/>
                    </a:lnTo>
                    <a:lnTo>
                      <a:pt x="1485" y="1611"/>
                    </a:lnTo>
                    <a:lnTo>
                      <a:pt x="1503" y="1619"/>
                    </a:lnTo>
                    <a:lnTo>
                      <a:pt x="1518" y="1630"/>
                    </a:lnTo>
                    <a:lnTo>
                      <a:pt x="1608" y="1720"/>
                    </a:lnTo>
                    <a:lnTo>
                      <a:pt x="1611" y="1722"/>
                    </a:lnTo>
                    <a:lnTo>
                      <a:pt x="1614" y="1723"/>
                    </a:lnTo>
                    <a:lnTo>
                      <a:pt x="1617" y="1724"/>
                    </a:lnTo>
                    <a:lnTo>
                      <a:pt x="1619" y="1723"/>
                    </a:lnTo>
                    <a:lnTo>
                      <a:pt x="1622" y="1722"/>
                    </a:lnTo>
                    <a:lnTo>
                      <a:pt x="1625" y="1720"/>
                    </a:lnTo>
                    <a:lnTo>
                      <a:pt x="1723" y="1623"/>
                    </a:lnTo>
                    <a:lnTo>
                      <a:pt x="1726" y="1618"/>
                    </a:lnTo>
                    <a:lnTo>
                      <a:pt x="1726" y="1611"/>
                    </a:lnTo>
                    <a:lnTo>
                      <a:pt x="1723" y="1606"/>
                    </a:lnTo>
                    <a:lnTo>
                      <a:pt x="1633" y="1516"/>
                    </a:lnTo>
                    <a:lnTo>
                      <a:pt x="1621" y="1501"/>
                    </a:lnTo>
                    <a:lnTo>
                      <a:pt x="1615" y="1483"/>
                    </a:lnTo>
                    <a:lnTo>
                      <a:pt x="1613" y="1464"/>
                    </a:lnTo>
                    <a:lnTo>
                      <a:pt x="1616" y="1446"/>
                    </a:lnTo>
                    <a:lnTo>
                      <a:pt x="1624" y="1428"/>
                    </a:lnTo>
                    <a:lnTo>
                      <a:pt x="1654" y="1380"/>
                    </a:lnTo>
                    <a:lnTo>
                      <a:pt x="1679" y="1332"/>
                    </a:lnTo>
                    <a:lnTo>
                      <a:pt x="1700" y="1281"/>
                    </a:lnTo>
                    <a:lnTo>
                      <a:pt x="1717" y="1229"/>
                    </a:lnTo>
                    <a:lnTo>
                      <a:pt x="1730" y="1175"/>
                    </a:lnTo>
                    <a:lnTo>
                      <a:pt x="1736" y="1156"/>
                    </a:lnTo>
                    <a:lnTo>
                      <a:pt x="1747" y="1141"/>
                    </a:lnTo>
                    <a:lnTo>
                      <a:pt x="1761" y="1128"/>
                    </a:lnTo>
                    <a:lnTo>
                      <a:pt x="1779" y="1121"/>
                    </a:lnTo>
                    <a:lnTo>
                      <a:pt x="1798" y="1119"/>
                    </a:lnTo>
                    <a:lnTo>
                      <a:pt x="1925" y="1119"/>
                    </a:lnTo>
                    <a:lnTo>
                      <a:pt x="1929" y="1118"/>
                    </a:lnTo>
                    <a:lnTo>
                      <a:pt x="1932" y="1117"/>
                    </a:lnTo>
                    <a:lnTo>
                      <a:pt x="1934" y="1114"/>
                    </a:lnTo>
                    <a:lnTo>
                      <a:pt x="1936" y="1110"/>
                    </a:lnTo>
                    <a:lnTo>
                      <a:pt x="1936" y="1107"/>
                    </a:lnTo>
                    <a:lnTo>
                      <a:pt x="1936" y="969"/>
                    </a:lnTo>
                    <a:lnTo>
                      <a:pt x="1936" y="965"/>
                    </a:lnTo>
                    <a:lnTo>
                      <a:pt x="1934" y="962"/>
                    </a:lnTo>
                    <a:lnTo>
                      <a:pt x="1932" y="959"/>
                    </a:lnTo>
                    <a:lnTo>
                      <a:pt x="1929" y="958"/>
                    </a:lnTo>
                    <a:lnTo>
                      <a:pt x="1925" y="957"/>
                    </a:lnTo>
                    <a:lnTo>
                      <a:pt x="1798" y="957"/>
                    </a:lnTo>
                    <a:lnTo>
                      <a:pt x="1779" y="954"/>
                    </a:lnTo>
                    <a:lnTo>
                      <a:pt x="1761" y="946"/>
                    </a:lnTo>
                    <a:lnTo>
                      <a:pt x="1747" y="934"/>
                    </a:lnTo>
                    <a:lnTo>
                      <a:pt x="1736" y="919"/>
                    </a:lnTo>
                    <a:lnTo>
                      <a:pt x="1730" y="900"/>
                    </a:lnTo>
                    <a:lnTo>
                      <a:pt x="1716" y="847"/>
                    </a:lnTo>
                    <a:lnTo>
                      <a:pt x="1699" y="794"/>
                    </a:lnTo>
                    <a:lnTo>
                      <a:pt x="1678" y="744"/>
                    </a:lnTo>
                    <a:lnTo>
                      <a:pt x="1654" y="694"/>
                    </a:lnTo>
                    <a:lnTo>
                      <a:pt x="1624" y="648"/>
                    </a:lnTo>
                    <a:lnTo>
                      <a:pt x="1616" y="630"/>
                    </a:lnTo>
                    <a:lnTo>
                      <a:pt x="1613" y="611"/>
                    </a:lnTo>
                    <a:lnTo>
                      <a:pt x="1615" y="592"/>
                    </a:lnTo>
                    <a:lnTo>
                      <a:pt x="1621" y="574"/>
                    </a:lnTo>
                    <a:lnTo>
                      <a:pt x="1633" y="559"/>
                    </a:lnTo>
                    <a:lnTo>
                      <a:pt x="1724" y="468"/>
                    </a:lnTo>
                    <a:lnTo>
                      <a:pt x="1728" y="463"/>
                    </a:lnTo>
                    <a:lnTo>
                      <a:pt x="1728" y="457"/>
                    </a:lnTo>
                    <a:lnTo>
                      <a:pt x="1724" y="451"/>
                    </a:lnTo>
                    <a:lnTo>
                      <a:pt x="1626" y="354"/>
                    </a:lnTo>
                    <a:lnTo>
                      <a:pt x="1623" y="351"/>
                    </a:lnTo>
                    <a:lnTo>
                      <a:pt x="1621" y="350"/>
                    </a:lnTo>
                    <a:lnTo>
                      <a:pt x="1618" y="350"/>
                    </a:lnTo>
                    <a:lnTo>
                      <a:pt x="1616" y="350"/>
                    </a:lnTo>
                    <a:lnTo>
                      <a:pt x="1613" y="351"/>
                    </a:lnTo>
                    <a:lnTo>
                      <a:pt x="1609" y="354"/>
                    </a:lnTo>
                    <a:lnTo>
                      <a:pt x="1520" y="444"/>
                    </a:lnTo>
                    <a:lnTo>
                      <a:pt x="1504" y="456"/>
                    </a:lnTo>
                    <a:lnTo>
                      <a:pt x="1486" y="462"/>
                    </a:lnTo>
                    <a:lnTo>
                      <a:pt x="1467" y="464"/>
                    </a:lnTo>
                    <a:lnTo>
                      <a:pt x="1449" y="461"/>
                    </a:lnTo>
                    <a:lnTo>
                      <a:pt x="1431" y="452"/>
                    </a:lnTo>
                    <a:lnTo>
                      <a:pt x="1384" y="423"/>
                    </a:lnTo>
                    <a:lnTo>
                      <a:pt x="1335" y="399"/>
                    </a:lnTo>
                    <a:lnTo>
                      <a:pt x="1284" y="378"/>
                    </a:lnTo>
                    <a:lnTo>
                      <a:pt x="1232" y="361"/>
                    </a:lnTo>
                    <a:lnTo>
                      <a:pt x="1178" y="348"/>
                    </a:lnTo>
                    <a:lnTo>
                      <a:pt x="1159" y="341"/>
                    </a:lnTo>
                    <a:lnTo>
                      <a:pt x="1143" y="330"/>
                    </a:lnTo>
                    <a:lnTo>
                      <a:pt x="1131" y="315"/>
                    </a:lnTo>
                    <a:lnTo>
                      <a:pt x="1124" y="298"/>
                    </a:lnTo>
                    <a:lnTo>
                      <a:pt x="1121" y="278"/>
                    </a:lnTo>
                    <a:lnTo>
                      <a:pt x="1121" y="152"/>
                    </a:lnTo>
                    <a:lnTo>
                      <a:pt x="1121" y="149"/>
                    </a:lnTo>
                    <a:lnTo>
                      <a:pt x="1119" y="145"/>
                    </a:lnTo>
                    <a:lnTo>
                      <a:pt x="1117" y="142"/>
                    </a:lnTo>
                    <a:lnTo>
                      <a:pt x="1112" y="140"/>
                    </a:lnTo>
                    <a:lnTo>
                      <a:pt x="1109" y="140"/>
                    </a:lnTo>
                    <a:lnTo>
                      <a:pt x="971" y="140"/>
                    </a:lnTo>
                    <a:close/>
                    <a:moveTo>
                      <a:pt x="970" y="0"/>
                    </a:moveTo>
                    <a:lnTo>
                      <a:pt x="1108" y="0"/>
                    </a:lnTo>
                    <a:lnTo>
                      <a:pt x="1139" y="3"/>
                    </a:lnTo>
                    <a:lnTo>
                      <a:pt x="1167" y="12"/>
                    </a:lnTo>
                    <a:lnTo>
                      <a:pt x="1193" y="25"/>
                    </a:lnTo>
                    <a:lnTo>
                      <a:pt x="1216" y="44"/>
                    </a:lnTo>
                    <a:lnTo>
                      <a:pt x="1234" y="66"/>
                    </a:lnTo>
                    <a:lnTo>
                      <a:pt x="1248" y="93"/>
                    </a:lnTo>
                    <a:lnTo>
                      <a:pt x="1257" y="121"/>
                    </a:lnTo>
                    <a:lnTo>
                      <a:pt x="1260" y="152"/>
                    </a:lnTo>
                    <a:lnTo>
                      <a:pt x="1260" y="223"/>
                    </a:lnTo>
                    <a:lnTo>
                      <a:pt x="1329" y="245"/>
                    </a:lnTo>
                    <a:lnTo>
                      <a:pt x="1394" y="272"/>
                    </a:lnTo>
                    <a:lnTo>
                      <a:pt x="1457" y="305"/>
                    </a:lnTo>
                    <a:lnTo>
                      <a:pt x="1508" y="255"/>
                    </a:lnTo>
                    <a:lnTo>
                      <a:pt x="1527" y="239"/>
                    </a:lnTo>
                    <a:lnTo>
                      <a:pt x="1547" y="227"/>
                    </a:lnTo>
                    <a:lnTo>
                      <a:pt x="1569" y="217"/>
                    </a:lnTo>
                    <a:lnTo>
                      <a:pt x="1592" y="212"/>
                    </a:lnTo>
                    <a:lnTo>
                      <a:pt x="1616" y="210"/>
                    </a:lnTo>
                    <a:lnTo>
                      <a:pt x="1640" y="212"/>
                    </a:lnTo>
                    <a:lnTo>
                      <a:pt x="1663" y="217"/>
                    </a:lnTo>
                    <a:lnTo>
                      <a:pt x="1684" y="227"/>
                    </a:lnTo>
                    <a:lnTo>
                      <a:pt x="1705" y="239"/>
                    </a:lnTo>
                    <a:lnTo>
                      <a:pt x="1723" y="255"/>
                    </a:lnTo>
                    <a:lnTo>
                      <a:pt x="1821" y="352"/>
                    </a:lnTo>
                    <a:lnTo>
                      <a:pt x="1839" y="373"/>
                    </a:lnTo>
                    <a:lnTo>
                      <a:pt x="1852" y="397"/>
                    </a:lnTo>
                    <a:lnTo>
                      <a:pt x="1862" y="422"/>
                    </a:lnTo>
                    <a:lnTo>
                      <a:pt x="1866" y="447"/>
                    </a:lnTo>
                    <a:lnTo>
                      <a:pt x="1866" y="474"/>
                    </a:lnTo>
                    <a:lnTo>
                      <a:pt x="1862" y="499"/>
                    </a:lnTo>
                    <a:lnTo>
                      <a:pt x="1852" y="523"/>
                    </a:lnTo>
                    <a:lnTo>
                      <a:pt x="1839" y="546"/>
                    </a:lnTo>
                    <a:lnTo>
                      <a:pt x="1821" y="567"/>
                    </a:lnTo>
                    <a:lnTo>
                      <a:pt x="1771" y="618"/>
                    </a:lnTo>
                    <a:lnTo>
                      <a:pt x="1796" y="665"/>
                    </a:lnTo>
                    <a:lnTo>
                      <a:pt x="1819" y="714"/>
                    </a:lnTo>
                    <a:lnTo>
                      <a:pt x="1837" y="765"/>
                    </a:lnTo>
                    <a:lnTo>
                      <a:pt x="1853" y="816"/>
                    </a:lnTo>
                    <a:lnTo>
                      <a:pt x="1925" y="816"/>
                    </a:lnTo>
                    <a:lnTo>
                      <a:pt x="1955" y="818"/>
                    </a:lnTo>
                    <a:lnTo>
                      <a:pt x="1984" y="828"/>
                    </a:lnTo>
                    <a:lnTo>
                      <a:pt x="2010" y="842"/>
                    </a:lnTo>
                    <a:lnTo>
                      <a:pt x="2032" y="861"/>
                    </a:lnTo>
                    <a:lnTo>
                      <a:pt x="2051" y="883"/>
                    </a:lnTo>
                    <a:lnTo>
                      <a:pt x="2065" y="909"/>
                    </a:lnTo>
                    <a:lnTo>
                      <a:pt x="2075" y="938"/>
                    </a:lnTo>
                    <a:lnTo>
                      <a:pt x="2077" y="968"/>
                    </a:lnTo>
                    <a:lnTo>
                      <a:pt x="2077" y="1106"/>
                    </a:lnTo>
                    <a:lnTo>
                      <a:pt x="2075" y="1137"/>
                    </a:lnTo>
                    <a:lnTo>
                      <a:pt x="2065" y="1165"/>
                    </a:lnTo>
                    <a:lnTo>
                      <a:pt x="2051" y="1192"/>
                    </a:lnTo>
                    <a:lnTo>
                      <a:pt x="2032" y="1214"/>
                    </a:lnTo>
                    <a:lnTo>
                      <a:pt x="2010" y="1233"/>
                    </a:lnTo>
                    <a:lnTo>
                      <a:pt x="1984" y="1247"/>
                    </a:lnTo>
                    <a:lnTo>
                      <a:pt x="1955" y="1255"/>
                    </a:lnTo>
                    <a:lnTo>
                      <a:pt x="1925" y="1258"/>
                    </a:lnTo>
                    <a:lnTo>
                      <a:pt x="1925" y="1259"/>
                    </a:lnTo>
                    <a:lnTo>
                      <a:pt x="1853" y="1259"/>
                    </a:lnTo>
                    <a:lnTo>
                      <a:pt x="1831" y="1328"/>
                    </a:lnTo>
                    <a:lnTo>
                      <a:pt x="1803" y="1393"/>
                    </a:lnTo>
                    <a:lnTo>
                      <a:pt x="1771" y="1456"/>
                    </a:lnTo>
                    <a:lnTo>
                      <a:pt x="1821" y="1507"/>
                    </a:lnTo>
                    <a:lnTo>
                      <a:pt x="1839" y="1528"/>
                    </a:lnTo>
                    <a:lnTo>
                      <a:pt x="1852" y="1551"/>
                    </a:lnTo>
                    <a:lnTo>
                      <a:pt x="1862" y="1577"/>
                    </a:lnTo>
                    <a:lnTo>
                      <a:pt x="1866" y="1602"/>
                    </a:lnTo>
                    <a:lnTo>
                      <a:pt x="1866" y="1628"/>
                    </a:lnTo>
                    <a:lnTo>
                      <a:pt x="1862" y="1654"/>
                    </a:lnTo>
                    <a:lnTo>
                      <a:pt x="1852" y="1678"/>
                    </a:lnTo>
                    <a:lnTo>
                      <a:pt x="1839" y="1701"/>
                    </a:lnTo>
                    <a:lnTo>
                      <a:pt x="1821" y="1722"/>
                    </a:lnTo>
                    <a:lnTo>
                      <a:pt x="1723" y="1820"/>
                    </a:lnTo>
                    <a:lnTo>
                      <a:pt x="1705" y="1836"/>
                    </a:lnTo>
                    <a:lnTo>
                      <a:pt x="1684" y="1849"/>
                    </a:lnTo>
                    <a:lnTo>
                      <a:pt x="1663" y="1857"/>
                    </a:lnTo>
                    <a:lnTo>
                      <a:pt x="1640" y="1863"/>
                    </a:lnTo>
                    <a:lnTo>
                      <a:pt x="1616" y="1864"/>
                    </a:lnTo>
                    <a:lnTo>
                      <a:pt x="1592" y="1863"/>
                    </a:lnTo>
                    <a:lnTo>
                      <a:pt x="1569" y="1857"/>
                    </a:lnTo>
                    <a:lnTo>
                      <a:pt x="1547" y="1849"/>
                    </a:lnTo>
                    <a:lnTo>
                      <a:pt x="1527" y="1836"/>
                    </a:lnTo>
                    <a:lnTo>
                      <a:pt x="1508" y="1820"/>
                    </a:lnTo>
                    <a:lnTo>
                      <a:pt x="1457" y="1770"/>
                    </a:lnTo>
                    <a:lnTo>
                      <a:pt x="1410" y="1796"/>
                    </a:lnTo>
                    <a:lnTo>
                      <a:pt x="1361" y="1818"/>
                    </a:lnTo>
                    <a:lnTo>
                      <a:pt x="1312" y="1837"/>
                    </a:lnTo>
                    <a:lnTo>
                      <a:pt x="1260" y="1852"/>
                    </a:lnTo>
                    <a:lnTo>
                      <a:pt x="1260" y="1924"/>
                    </a:lnTo>
                    <a:lnTo>
                      <a:pt x="1257" y="1954"/>
                    </a:lnTo>
                    <a:lnTo>
                      <a:pt x="1248" y="1983"/>
                    </a:lnTo>
                    <a:lnTo>
                      <a:pt x="1234" y="2009"/>
                    </a:lnTo>
                    <a:lnTo>
                      <a:pt x="1216" y="2031"/>
                    </a:lnTo>
                    <a:lnTo>
                      <a:pt x="1193" y="2050"/>
                    </a:lnTo>
                    <a:lnTo>
                      <a:pt x="1167" y="2064"/>
                    </a:lnTo>
                    <a:lnTo>
                      <a:pt x="1139" y="2073"/>
                    </a:lnTo>
                    <a:lnTo>
                      <a:pt x="1108" y="2076"/>
                    </a:lnTo>
                    <a:lnTo>
                      <a:pt x="970" y="2076"/>
                    </a:lnTo>
                    <a:lnTo>
                      <a:pt x="938" y="2073"/>
                    </a:lnTo>
                    <a:lnTo>
                      <a:pt x="910" y="2064"/>
                    </a:lnTo>
                    <a:lnTo>
                      <a:pt x="884" y="2050"/>
                    </a:lnTo>
                    <a:lnTo>
                      <a:pt x="861" y="2031"/>
                    </a:lnTo>
                    <a:lnTo>
                      <a:pt x="843" y="2009"/>
                    </a:lnTo>
                    <a:lnTo>
                      <a:pt x="829" y="1983"/>
                    </a:lnTo>
                    <a:lnTo>
                      <a:pt x="820" y="1954"/>
                    </a:lnTo>
                    <a:lnTo>
                      <a:pt x="817" y="1924"/>
                    </a:lnTo>
                    <a:lnTo>
                      <a:pt x="817" y="1852"/>
                    </a:lnTo>
                    <a:lnTo>
                      <a:pt x="748" y="1831"/>
                    </a:lnTo>
                    <a:lnTo>
                      <a:pt x="683" y="1802"/>
                    </a:lnTo>
                    <a:lnTo>
                      <a:pt x="620" y="1770"/>
                    </a:lnTo>
                    <a:lnTo>
                      <a:pt x="569" y="1820"/>
                    </a:lnTo>
                    <a:lnTo>
                      <a:pt x="550" y="1836"/>
                    </a:lnTo>
                    <a:lnTo>
                      <a:pt x="530" y="1849"/>
                    </a:lnTo>
                    <a:lnTo>
                      <a:pt x="508" y="1857"/>
                    </a:lnTo>
                    <a:lnTo>
                      <a:pt x="486" y="1863"/>
                    </a:lnTo>
                    <a:lnTo>
                      <a:pt x="461" y="1864"/>
                    </a:lnTo>
                    <a:lnTo>
                      <a:pt x="437" y="1863"/>
                    </a:lnTo>
                    <a:lnTo>
                      <a:pt x="414" y="1857"/>
                    </a:lnTo>
                    <a:lnTo>
                      <a:pt x="393" y="1849"/>
                    </a:lnTo>
                    <a:lnTo>
                      <a:pt x="372" y="1836"/>
                    </a:lnTo>
                    <a:lnTo>
                      <a:pt x="354" y="1820"/>
                    </a:lnTo>
                    <a:lnTo>
                      <a:pt x="256" y="1722"/>
                    </a:lnTo>
                    <a:lnTo>
                      <a:pt x="238" y="1701"/>
                    </a:lnTo>
                    <a:lnTo>
                      <a:pt x="225" y="1678"/>
                    </a:lnTo>
                    <a:lnTo>
                      <a:pt x="216" y="1654"/>
                    </a:lnTo>
                    <a:lnTo>
                      <a:pt x="211" y="1628"/>
                    </a:lnTo>
                    <a:lnTo>
                      <a:pt x="211" y="1602"/>
                    </a:lnTo>
                    <a:lnTo>
                      <a:pt x="216" y="1577"/>
                    </a:lnTo>
                    <a:lnTo>
                      <a:pt x="225" y="1551"/>
                    </a:lnTo>
                    <a:lnTo>
                      <a:pt x="238" y="1528"/>
                    </a:lnTo>
                    <a:lnTo>
                      <a:pt x="256" y="1507"/>
                    </a:lnTo>
                    <a:lnTo>
                      <a:pt x="306" y="1456"/>
                    </a:lnTo>
                    <a:lnTo>
                      <a:pt x="281" y="1410"/>
                    </a:lnTo>
                    <a:lnTo>
                      <a:pt x="259" y="1360"/>
                    </a:lnTo>
                    <a:lnTo>
                      <a:pt x="240" y="1311"/>
                    </a:lnTo>
                    <a:lnTo>
                      <a:pt x="224" y="1259"/>
                    </a:lnTo>
                    <a:lnTo>
                      <a:pt x="152" y="1259"/>
                    </a:lnTo>
                    <a:lnTo>
                      <a:pt x="122" y="1256"/>
                    </a:lnTo>
                    <a:lnTo>
                      <a:pt x="93" y="1248"/>
                    </a:lnTo>
                    <a:lnTo>
                      <a:pt x="67" y="1233"/>
                    </a:lnTo>
                    <a:lnTo>
                      <a:pt x="45" y="1215"/>
                    </a:lnTo>
                    <a:lnTo>
                      <a:pt x="26" y="1192"/>
                    </a:lnTo>
                    <a:lnTo>
                      <a:pt x="12" y="1166"/>
                    </a:lnTo>
                    <a:lnTo>
                      <a:pt x="3" y="1138"/>
                    </a:lnTo>
                    <a:lnTo>
                      <a:pt x="0" y="1107"/>
                    </a:lnTo>
                    <a:lnTo>
                      <a:pt x="0" y="969"/>
                    </a:lnTo>
                    <a:lnTo>
                      <a:pt x="3" y="938"/>
                    </a:lnTo>
                    <a:lnTo>
                      <a:pt x="12" y="909"/>
                    </a:lnTo>
                    <a:lnTo>
                      <a:pt x="26" y="884"/>
                    </a:lnTo>
                    <a:lnTo>
                      <a:pt x="45" y="861"/>
                    </a:lnTo>
                    <a:lnTo>
                      <a:pt x="67" y="843"/>
                    </a:lnTo>
                    <a:lnTo>
                      <a:pt x="93" y="829"/>
                    </a:lnTo>
                    <a:lnTo>
                      <a:pt x="122" y="819"/>
                    </a:lnTo>
                    <a:lnTo>
                      <a:pt x="152" y="816"/>
                    </a:lnTo>
                    <a:lnTo>
                      <a:pt x="224" y="816"/>
                    </a:lnTo>
                    <a:lnTo>
                      <a:pt x="246" y="748"/>
                    </a:lnTo>
                    <a:lnTo>
                      <a:pt x="274" y="682"/>
                    </a:lnTo>
                    <a:lnTo>
                      <a:pt x="306" y="619"/>
                    </a:lnTo>
                    <a:lnTo>
                      <a:pt x="256" y="568"/>
                    </a:lnTo>
                    <a:lnTo>
                      <a:pt x="238" y="547"/>
                    </a:lnTo>
                    <a:lnTo>
                      <a:pt x="225" y="524"/>
                    </a:lnTo>
                    <a:lnTo>
                      <a:pt x="216" y="500"/>
                    </a:lnTo>
                    <a:lnTo>
                      <a:pt x="211" y="474"/>
                    </a:lnTo>
                    <a:lnTo>
                      <a:pt x="211" y="448"/>
                    </a:lnTo>
                    <a:lnTo>
                      <a:pt x="216" y="422"/>
                    </a:lnTo>
                    <a:lnTo>
                      <a:pt x="225" y="398"/>
                    </a:lnTo>
                    <a:lnTo>
                      <a:pt x="238" y="374"/>
                    </a:lnTo>
                    <a:lnTo>
                      <a:pt x="256" y="353"/>
                    </a:lnTo>
                    <a:lnTo>
                      <a:pt x="354" y="255"/>
                    </a:lnTo>
                    <a:lnTo>
                      <a:pt x="372" y="239"/>
                    </a:lnTo>
                    <a:lnTo>
                      <a:pt x="393" y="227"/>
                    </a:lnTo>
                    <a:lnTo>
                      <a:pt x="414" y="218"/>
                    </a:lnTo>
                    <a:lnTo>
                      <a:pt x="437" y="213"/>
                    </a:lnTo>
                    <a:lnTo>
                      <a:pt x="461" y="211"/>
                    </a:lnTo>
                    <a:lnTo>
                      <a:pt x="486" y="213"/>
                    </a:lnTo>
                    <a:lnTo>
                      <a:pt x="508" y="218"/>
                    </a:lnTo>
                    <a:lnTo>
                      <a:pt x="530" y="227"/>
                    </a:lnTo>
                    <a:lnTo>
                      <a:pt x="550" y="239"/>
                    </a:lnTo>
                    <a:lnTo>
                      <a:pt x="569" y="255"/>
                    </a:lnTo>
                    <a:lnTo>
                      <a:pt x="620" y="306"/>
                    </a:lnTo>
                    <a:lnTo>
                      <a:pt x="667" y="281"/>
                    </a:lnTo>
                    <a:lnTo>
                      <a:pt x="716" y="258"/>
                    </a:lnTo>
                    <a:lnTo>
                      <a:pt x="765" y="239"/>
                    </a:lnTo>
                    <a:lnTo>
                      <a:pt x="817" y="224"/>
                    </a:lnTo>
                    <a:lnTo>
                      <a:pt x="817" y="152"/>
                    </a:lnTo>
                    <a:lnTo>
                      <a:pt x="820" y="121"/>
                    </a:lnTo>
                    <a:lnTo>
                      <a:pt x="829" y="93"/>
                    </a:lnTo>
                    <a:lnTo>
                      <a:pt x="843" y="66"/>
                    </a:lnTo>
                    <a:lnTo>
                      <a:pt x="861" y="44"/>
                    </a:lnTo>
                    <a:lnTo>
                      <a:pt x="884" y="25"/>
                    </a:lnTo>
                    <a:lnTo>
                      <a:pt x="910" y="12"/>
                    </a:lnTo>
                    <a:lnTo>
                      <a:pt x="938" y="3"/>
                    </a:lnTo>
                    <a:lnTo>
                      <a:pt x="970"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000000"/>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sp>
            <p:nvSpPr>
              <p:cNvPr id="77" name="Freeform 71"/>
              <p:cNvSpPr>
                <a:spLocks noEditPoints="1"/>
              </p:cNvSpPr>
              <p:nvPr/>
            </p:nvSpPr>
            <p:spPr bwMode="auto">
              <a:xfrm>
                <a:off x="3729038" y="2011363"/>
                <a:ext cx="139700" cy="139700"/>
              </a:xfrm>
              <a:custGeom>
                <a:avLst/>
                <a:gdLst>
                  <a:gd name="T0" fmla="*/ 398 w 886"/>
                  <a:gd name="T1" fmla="*/ 143 h 884"/>
                  <a:gd name="T2" fmla="*/ 316 w 886"/>
                  <a:gd name="T3" fmla="*/ 169 h 884"/>
                  <a:gd name="T4" fmla="*/ 245 w 886"/>
                  <a:gd name="T5" fmla="*/ 214 h 884"/>
                  <a:gd name="T6" fmla="*/ 189 w 886"/>
                  <a:gd name="T7" fmla="*/ 277 h 884"/>
                  <a:gd name="T8" fmla="*/ 153 w 886"/>
                  <a:gd name="T9" fmla="*/ 355 h 884"/>
                  <a:gd name="T10" fmla="*/ 141 w 886"/>
                  <a:gd name="T11" fmla="*/ 442 h 884"/>
                  <a:gd name="T12" fmla="*/ 153 w 886"/>
                  <a:gd name="T13" fmla="*/ 529 h 884"/>
                  <a:gd name="T14" fmla="*/ 189 w 886"/>
                  <a:gd name="T15" fmla="*/ 606 h 884"/>
                  <a:gd name="T16" fmla="*/ 245 w 886"/>
                  <a:gd name="T17" fmla="*/ 669 h 884"/>
                  <a:gd name="T18" fmla="*/ 316 w 886"/>
                  <a:gd name="T19" fmla="*/ 716 h 884"/>
                  <a:gd name="T20" fmla="*/ 398 w 886"/>
                  <a:gd name="T21" fmla="*/ 740 h 884"/>
                  <a:gd name="T22" fmla="*/ 488 w 886"/>
                  <a:gd name="T23" fmla="*/ 740 h 884"/>
                  <a:gd name="T24" fmla="*/ 570 w 886"/>
                  <a:gd name="T25" fmla="*/ 716 h 884"/>
                  <a:gd name="T26" fmla="*/ 641 w 886"/>
                  <a:gd name="T27" fmla="*/ 669 h 884"/>
                  <a:gd name="T28" fmla="*/ 696 w 886"/>
                  <a:gd name="T29" fmla="*/ 606 h 884"/>
                  <a:gd name="T30" fmla="*/ 732 w 886"/>
                  <a:gd name="T31" fmla="*/ 529 h 884"/>
                  <a:gd name="T32" fmla="*/ 745 w 886"/>
                  <a:gd name="T33" fmla="*/ 442 h 884"/>
                  <a:gd name="T34" fmla="*/ 732 w 886"/>
                  <a:gd name="T35" fmla="*/ 355 h 884"/>
                  <a:gd name="T36" fmla="*/ 696 w 886"/>
                  <a:gd name="T37" fmla="*/ 277 h 884"/>
                  <a:gd name="T38" fmla="*/ 641 w 886"/>
                  <a:gd name="T39" fmla="*/ 214 h 884"/>
                  <a:gd name="T40" fmla="*/ 570 w 886"/>
                  <a:gd name="T41" fmla="*/ 169 h 884"/>
                  <a:gd name="T42" fmla="*/ 488 w 886"/>
                  <a:gd name="T43" fmla="*/ 143 h 884"/>
                  <a:gd name="T44" fmla="*/ 443 w 886"/>
                  <a:gd name="T45" fmla="*/ 0 h 884"/>
                  <a:gd name="T46" fmla="*/ 544 w 886"/>
                  <a:gd name="T47" fmla="*/ 11 h 884"/>
                  <a:gd name="T48" fmla="*/ 638 w 886"/>
                  <a:gd name="T49" fmla="*/ 45 h 884"/>
                  <a:gd name="T50" fmla="*/ 719 w 886"/>
                  <a:gd name="T51" fmla="*/ 97 h 884"/>
                  <a:gd name="T52" fmla="*/ 788 w 886"/>
                  <a:gd name="T53" fmla="*/ 165 h 884"/>
                  <a:gd name="T54" fmla="*/ 840 w 886"/>
                  <a:gd name="T55" fmla="*/ 248 h 884"/>
                  <a:gd name="T56" fmla="*/ 873 w 886"/>
                  <a:gd name="T57" fmla="*/ 340 h 884"/>
                  <a:gd name="T58" fmla="*/ 886 w 886"/>
                  <a:gd name="T59" fmla="*/ 442 h 884"/>
                  <a:gd name="T60" fmla="*/ 873 w 886"/>
                  <a:gd name="T61" fmla="*/ 543 h 884"/>
                  <a:gd name="T62" fmla="*/ 840 w 886"/>
                  <a:gd name="T63" fmla="*/ 636 h 884"/>
                  <a:gd name="T64" fmla="*/ 788 w 886"/>
                  <a:gd name="T65" fmla="*/ 718 h 884"/>
                  <a:gd name="T66" fmla="*/ 719 w 886"/>
                  <a:gd name="T67" fmla="*/ 787 h 884"/>
                  <a:gd name="T68" fmla="*/ 638 w 886"/>
                  <a:gd name="T69" fmla="*/ 839 h 884"/>
                  <a:gd name="T70" fmla="*/ 544 w 886"/>
                  <a:gd name="T71" fmla="*/ 872 h 884"/>
                  <a:gd name="T72" fmla="*/ 443 w 886"/>
                  <a:gd name="T73" fmla="*/ 884 h 884"/>
                  <a:gd name="T74" fmla="*/ 341 w 886"/>
                  <a:gd name="T75" fmla="*/ 872 h 884"/>
                  <a:gd name="T76" fmla="*/ 248 w 886"/>
                  <a:gd name="T77" fmla="*/ 839 h 884"/>
                  <a:gd name="T78" fmla="*/ 166 w 886"/>
                  <a:gd name="T79" fmla="*/ 787 h 884"/>
                  <a:gd name="T80" fmla="*/ 97 w 886"/>
                  <a:gd name="T81" fmla="*/ 718 h 884"/>
                  <a:gd name="T82" fmla="*/ 46 w 886"/>
                  <a:gd name="T83" fmla="*/ 636 h 884"/>
                  <a:gd name="T84" fmla="*/ 12 w 886"/>
                  <a:gd name="T85" fmla="*/ 543 h 884"/>
                  <a:gd name="T86" fmla="*/ 0 w 886"/>
                  <a:gd name="T87" fmla="*/ 442 h 884"/>
                  <a:gd name="T88" fmla="*/ 12 w 886"/>
                  <a:gd name="T89" fmla="*/ 340 h 884"/>
                  <a:gd name="T90" fmla="*/ 46 w 886"/>
                  <a:gd name="T91" fmla="*/ 248 h 884"/>
                  <a:gd name="T92" fmla="*/ 97 w 886"/>
                  <a:gd name="T93" fmla="*/ 165 h 884"/>
                  <a:gd name="T94" fmla="*/ 166 w 886"/>
                  <a:gd name="T95" fmla="*/ 97 h 884"/>
                  <a:gd name="T96" fmla="*/ 248 w 886"/>
                  <a:gd name="T97" fmla="*/ 45 h 884"/>
                  <a:gd name="T98" fmla="*/ 341 w 886"/>
                  <a:gd name="T99" fmla="*/ 11 h 884"/>
                  <a:gd name="T100" fmla="*/ 443 w 886"/>
                  <a:gd name="T101"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6" h="884">
                    <a:moveTo>
                      <a:pt x="443" y="140"/>
                    </a:moveTo>
                    <a:lnTo>
                      <a:pt x="398" y="143"/>
                    </a:lnTo>
                    <a:lnTo>
                      <a:pt x="356" y="153"/>
                    </a:lnTo>
                    <a:lnTo>
                      <a:pt x="316" y="169"/>
                    </a:lnTo>
                    <a:lnTo>
                      <a:pt x="279" y="189"/>
                    </a:lnTo>
                    <a:lnTo>
                      <a:pt x="245" y="214"/>
                    </a:lnTo>
                    <a:lnTo>
                      <a:pt x="215" y="243"/>
                    </a:lnTo>
                    <a:lnTo>
                      <a:pt x="189" y="277"/>
                    </a:lnTo>
                    <a:lnTo>
                      <a:pt x="169" y="315"/>
                    </a:lnTo>
                    <a:lnTo>
                      <a:pt x="153" y="355"/>
                    </a:lnTo>
                    <a:lnTo>
                      <a:pt x="144" y="397"/>
                    </a:lnTo>
                    <a:lnTo>
                      <a:pt x="141" y="442"/>
                    </a:lnTo>
                    <a:lnTo>
                      <a:pt x="144" y="486"/>
                    </a:lnTo>
                    <a:lnTo>
                      <a:pt x="153" y="529"/>
                    </a:lnTo>
                    <a:lnTo>
                      <a:pt x="169" y="569"/>
                    </a:lnTo>
                    <a:lnTo>
                      <a:pt x="189" y="606"/>
                    </a:lnTo>
                    <a:lnTo>
                      <a:pt x="215" y="640"/>
                    </a:lnTo>
                    <a:lnTo>
                      <a:pt x="245" y="669"/>
                    </a:lnTo>
                    <a:lnTo>
                      <a:pt x="279" y="695"/>
                    </a:lnTo>
                    <a:lnTo>
                      <a:pt x="316" y="716"/>
                    </a:lnTo>
                    <a:lnTo>
                      <a:pt x="356" y="731"/>
                    </a:lnTo>
                    <a:lnTo>
                      <a:pt x="398" y="740"/>
                    </a:lnTo>
                    <a:lnTo>
                      <a:pt x="443" y="743"/>
                    </a:lnTo>
                    <a:lnTo>
                      <a:pt x="488" y="740"/>
                    </a:lnTo>
                    <a:lnTo>
                      <a:pt x="530" y="731"/>
                    </a:lnTo>
                    <a:lnTo>
                      <a:pt x="570" y="716"/>
                    </a:lnTo>
                    <a:lnTo>
                      <a:pt x="607" y="695"/>
                    </a:lnTo>
                    <a:lnTo>
                      <a:pt x="641" y="669"/>
                    </a:lnTo>
                    <a:lnTo>
                      <a:pt x="670" y="640"/>
                    </a:lnTo>
                    <a:lnTo>
                      <a:pt x="696" y="606"/>
                    </a:lnTo>
                    <a:lnTo>
                      <a:pt x="717" y="569"/>
                    </a:lnTo>
                    <a:lnTo>
                      <a:pt x="732" y="529"/>
                    </a:lnTo>
                    <a:lnTo>
                      <a:pt x="741" y="486"/>
                    </a:lnTo>
                    <a:lnTo>
                      <a:pt x="745" y="442"/>
                    </a:lnTo>
                    <a:lnTo>
                      <a:pt x="741" y="397"/>
                    </a:lnTo>
                    <a:lnTo>
                      <a:pt x="732" y="355"/>
                    </a:lnTo>
                    <a:lnTo>
                      <a:pt x="717" y="315"/>
                    </a:lnTo>
                    <a:lnTo>
                      <a:pt x="696" y="277"/>
                    </a:lnTo>
                    <a:lnTo>
                      <a:pt x="670" y="243"/>
                    </a:lnTo>
                    <a:lnTo>
                      <a:pt x="641" y="214"/>
                    </a:lnTo>
                    <a:lnTo>
                      <a:pt x="607" y="189"/>
                    </a:lnTo>
                    <a:lnTo>
                      <a:pt x="570" y="169"/>
                    </a:lnTo>
                    <a:lnTo>
                      <a:pt x="530" y="153"/>
                    </a:lnTo>
                    <a:lnTo>
                      <a:pt x="488" y="143"/>
                    </a:lnTo>
                    <a:lnTo>
                      <a:pt x="443" y="140"/>
                    </a:lnTo>
                    <a:close/>
                    <a:moveTo>
                      <a:pt x="443" y="0"/>
                    </a:moveTo>
                    <a:lnTo>
                      <a:pt x="494" y="3"/>
                    </a:lnTo>
                    <a:lnTo>
                      <a:pt x="544" y="11"/>
                    </a:lnTo>
                    <a:lnTo>
                      <a:pt x="592" y="25"/>
                    </a:lnTo>
                    <a:lnTo>
                      <a:pt x="638" y="45"/>
                    </a:lnTo>
                    <a:lnTo>
                      <a:pt x="680" y="68"/>
                    </a:lnTo>
                    <a:lnTo>
                      <a:pt x="719" y="97"/>
                    </a:lnTo>
                    <a:lnTo>
                      <a:pt x="756" y="130"/>
                    </a:lnTo>
                    <a:lnTo>
                      <a:pt x="788" y="165"/>
                    </a:lnTo>
                    <a:lnTo>
                      <a:pt x="816" y="205"/>
                    </a:lnTo>
                    <a:lnTo>
                      <a:pt x="840" y="248"/>
                    </a:lnTo>
                    <a:lnTo>
                      <a:pt x="859" y="293"/>
                    </a:lnTo>
                    <a:lnTo>
                      <a:pt x="873" y="340"/>
                    </a:lnTo>
                    <a:lnTo>
                      <a:pt x="883" y="390"/>
                    </a:lnTo>
                    <a:lnTo>
                      <a:pt x="886" y="442"/>
                    </a:lnTo>
                    <a:lnTo>
                      <a:pt x="883" y="493"/>
                    </a:lnTo>
                    <a:lnTo>
                      <a:pt x="873" y="543"/>
                    </a:lnTo>
                    <a:lnTo>
                      <a:pt x="859" y="590"/>
                    </a:lnTo>
                    <a:lnTo>
                      <a:pt x="840" y="636"/>
                    </a:lnTo>
                    <a:lnTo>
                      <a:pt x="816" y="679"/>
                    </a:lnTo>
                    <a:lnTo>
                      <a:pt x="788" y="718"/>
                    </a:lnTo>
                    <a:lnTo>
                      <a:pt x="756" y="754"/>
                    </a:lnTo>
                    <a:lnTo>
                      <a:pt x="719" y="787"/>
                    </a:lnTo>
                    <a:lnTo>
                      <a:pt x="680" y="815"/>
                    </a:lnTo>
                    <a:lnTo>
                      <a:pt x="638" y="839"/>
                    </a:lnTo>
                    <a:lnTo>
                      <a:pt x="592" y="858"/>
                    </a:lnTo>
                    <a:lnTo>
                      <a:pt x="544" y="872"/>
                    </a:lnTo>
                    <a:lnTo>
                      <a:pt x="494" y="880"/>
                    </a:lnTo>
                    <a:lnTo>
                      <a:pt x="443" y="884"/>
                    </a:lnTo>
                    <a:lnTo>
                      <a:pt x="392" y="880"/>
                    </a:lnTo>
                    <a:lnTo>
                      <a:pt x="341" y="872"/>
                    </a:lnTo>
                    <a:lnTo>
                      <a:pt x="294" y="858"/>
                    </a:lnTo>
                    <a:lnTo>
                      <a:pt x="248" y="839"/>
                    </a:lnTo>
                    <a:lnTo>
                      <a:pt x="206" y="815"/>
                    </a:lnTo>
                    <a:lnTo>
                      <a:pt x="166" y="787"/>
                    </a:lnTo>
                    <a:lnTo>
                      <a:pt x="130" y="754"/>
                    </a:lnTo>
                    <a:lnTo>
                      <a:pt x="97" y="718"/>
                    </a:lnTo>
                    <a:lnTo>
                      <a:pt x="70" y="679"/>
                    </a:lnTo>
                    <a:lnTo>
                      <a:pt x="46" y="636"/>
                    </a:lnTo>
                    <a:lnTo>
                      <a:pt x="27" y="590"/>
                    </a:lnTo>
                    <a:lnTo>
                      <a:pt x="12" y="543"/>
                    </a:lnTo>
                    <a:lnTo>
                      <a:pt x="4" y="493"/>
                    </a:lnTo>
                    <a:lnTo>
                      <a:pt x="0" y="442"/>
                    </a:lnTo>
                    <a:lnTo>
                      <a:pt x="4" y="390"/>
                    </a:lnTo>
                    <a:lnTo>
                      <a:pt x="12" y="340"/>
                    </a:lnTo>
                    <a:lnTo>
                      <a:pt x="27" y="293"/>
                    </a:lnTo>
                    <a:lnTo>
                      <a:pt x="46" y="248"/>
                    </a:lnTo>
                    <a:lnTo>
                      <a:pt x="70" y="205"/>
                    </a:lnTo>
                    <a:lnTo>
                      <a:pt x="97" y="165"/>
                    </a:lnTo>
                    <a:lnTo>
                      <a:pt x="130" y="130"/>
                    </a:lnTo>
                    <a:lnTo>
                      <a:pt x="166" y="97"/>
                    </a:lnTo>
                    <a:lnTo>
                      <a:pt x="206" y="68"/>
                    </a:lnTo>
                    <a:lnTo>
                      <a:pt x="248" y="45"/>
                    </a:lnTo>
                    <a:lnTo>
                      <a:pt x="294" y="25"/>
                    </a:lnTo>
                    <a:lnTo>
                      <a:pt x="341" y="11"/>
                    </a:lnTo>
                    <a:lnTo>
                      <a:pt x="392" y="3"/>
                    </a:lnTo>
                    <a:lnTo>
                      <a:pt x="443"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000000"/>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sp>
            <p:nvSpPr>
              <p:cNvPr id="78" name="Freeform 72"/>
              <p:cNvSpPr/>
              <p:nvPr/>
            </p:nvSpPr>
            <p:spPr bwMode="auto">
              <a:xfrm>
                <a:off x="3471863" y="2006601"/>
                <a:ext cx="403225" cy="460375"/>
              </a:xfrm>
              <a:custGeom>
                <a:avLst/>
                <a:gdLst>
                  <a:gd name="T0" fmla="*/ 1098 w 2541"/>
                  <a:gd name="T1" fmla="*/ 8 h 2906"/>
                  <a:gd name="T2" fmla="*/ 1133 w 2541"/>
                  <a:gd name="T3" fmla="*/ 48 h 2906"/>
                  <a:gd name="T4" fmla="*/ 1130 w 2541"/>
                  <a:gd name="T5" fmla="*/ 102 h 2906"/>
                  <a:gd name="T6" fmla="*/ 1090 w 2541"/>
                  <a:gd name="T7" fmla="*/ 136 h 2906"/>
                  <a:gd name="T8" fmla="*/ 917 w 2541"/>
                  <a:gd name="T9" fmla="*/ 214 h 2906"/>
                  <a:gd name="T10" fmla="*/ 736 w 2541"/>
                  <a:gd name="T11" fmla="*/ 341 h 2906"/>
                  <a:gd name="T12" fmla="*/ 590 w 2541"/>
                  <a:gd name="T13" fmla="*/ 501 h 2906"/>
                  <a:gd name="T14" fmla="*/ 479 w 2541"/>
                  <a:gd name="T15" fmla="*/ 688 h 2906"/>
                  <a:gd name="T16" fmla="*/ 409 w 2541"/>
                  <a:gd name="T17" fmla="*/ 895 h 2906"/>
                  <a:gd name="T18" fmla="*/ 386 w 2541"/>
                  <a:gd name="T19" fmla="*/ 1114 h 2906"/>
                  <a:gd name="T20" fmla="*/ 378 w 2541"/>
                  <a:gd name="T21" fmla="*/ 1330 h 2906"/>
                  <a:gd name="T22" fmla="*/ 141 w 2541"/>
                  <a:gd name="T23" fmla="*/ 1791 h 2906"/>
                  <a:gd name="T24" fmla="*/ 145 w 2541"/>
                  <a:gd name="T25" fmla="*/ 1829 h 2906"/>
                  <a:gd name="T26" fmla="*/ 188 w 2541"/>
                  <a:gd name="T27" fmla="*/ 1851 h 2906"/>
                  <a:gd name="T28" fmla="*/ 336 w 2541"/>
                  <a:gd name="T29" fmla="*/ 1855 h 2906"/>
                  <a:gd name="T30" fmla="*/ 377 w 2541"/>
                  <a:gd name="T31" fmla="*/ 1887 h 2906"/>
                  <a:gd name="T32" fmla="*/ 386 w 2541"/>
                  <a:gd name="T33" fmla="*/ 2330 h 2906"/>
                  <a:gd name="T34" fmla="*/ 414 w 2541"/>
                  <a:gd name="T35" fmla="*/ 2418 h 2906"/>
                  <a:gd name="T36" fmla="*/ 482 w 2541"/>
                  <a:gd name="T37" fmla="*/ 2477 h 2906"/>
                  <a:gd name="T38" fmla="*/ 856 w 2541"/>
                  <a:gd name="T39" fmla="*/ 2445 h 2906"/>
                  <a:gd name="T40" fmla="*/ 899 w 2541"/>
                  <a:gd name="T41" fmla="*/ 2452 h 2906"/>
                  <a:gd name="T42" fmla="*/ 933 w 2541"/>
                  <a:gd name="T43" fmla="*/ 2494 h 2906"/>
                  <a:gd name="T44" fmla="*/ 2099 w 2541"/>
                  <a:gd name="T45" fmla="*/ 2764 h 2906"/>
                  <a:gd name="T46" fmla="*/ 2109 w 2541"/>
                  <a:gd name="T47" fmla="*/ 1888 h 2906"/>
                  <a:gd name="T48" fmla="*/ 2224 w 2541"/>
                  <a:gd name="T49" fmla="*/ 1763 h 2906"/>
                  <a:gd name="T50" fmla="*/ 2347 w 2541"/>
                  <a:gd name="T51" fmla="*/ 1575 h 2906"/>
                  <a:gd name="T52" fmla="*/ 2412 w 2541"/>
                  <a:gd name="T53" fmla="*/ 1419 h 2906"/>
                  <a:gd name="T54" fmla="*/ 2455 w 2541"/>
                  <a:gd name="T55" fmla="*/ 1389 h 2906"/>
                  <a:gd name="T56" fmla="*/ 2509 w 2541"/>
                  <a:gd name="T57" fmla="*/ 1400 h 2906"/>
                  <a:gd name="T58" fmla="*/ 2539 w 2541"/>
                  <a:gd name="T59" fmla="*/ 1443 h 2906"/>
                  <a:gd name="T60" fmla="*/ 2509 w 2541"/>
                  <a:gd name="T61" fmla="*/ 1556 h 2906"/>
                  <a:gd name="T62" fmla="*/ 2395 w 2541"/>
                  <a:gd name="T63" fmla="*/ 1770 h 2906"/>
                  <a:gd name="T64" fmla="*/ 2239 w 2541"/>
                  <a:gd name="T65" fmla="*/ 1955 h 2906"/>
                  <a:gd name="T66" fmla="*/ 2230 w 2541"/>
                  <a:gd name="T67" fmla="*/ 2871 h 2906"/>
                  <a:gd name="T68" fmla="*/ 2187 w 2541"/>
                  <a:gd name="T69" fmla="*/ 2902 h 2906"/>
                  <a:gd name="T70" fmla="*/ 847 w 2541"/>
                  <a:gd name="T71" fmla="*/ 2902 h 2906"/>
                  <a:gd name="T72" fmla="*/ 805 w 2541"/>
                  <a:gd name="T73" fmla="*/ 2871 h 2906"/>
                  <a:gd name="T74" fmla="*/ 796 w 2541"/>
                  <a:gd name="T75" fmla="*/ 2596 h 2906"/>
                  <a:gd name="T76" fmla="*/ 551 w 2541"/>
                  <a:gd name="T77" fmla="*/ 2631 h 2906"/>
                  <a:gd name="T78" fmla="*/ 461 w 2541"/>
                  <a:gd name="T79" fmla="*/ 2618 h 2906"/>
                  <a:gd name="T80" fmla="*/ 350 w 2541"/>
                  <a:gd name="T81" fmla="*/ 2557 h 2906"/>
                  <a:gd name="T82" fmla="*/ 274 w 2541"/>
                  <a:gd name="T83" fmla="*/ 2455 h 2906"/>
                  <a:gd name="T84" fmla="*/ 246 w 2541"/>
                  <a:gd name="T85" fmla="*/ 2329 h 2906"/>
                  <a:gd name="T86" fmla="*/ 176 w 2541"/>
                  <a:gd name="T87" fmla="*/ 1989 h 2906"/>
                  <a:gd name="T88" fmla="*/ 87 w 2541"/>
                  <a:gd name="T89" fmla="*/ 1961 h 2906"/>
                  <a:gd name="T90" fmla="*/ 24 w 2541"/>
                  <a:gd name="T91" fmla="*/ 1900 h 2906"/>
                  <a:gd name="T92" fmla="*/ 0 w 2541"/>
                  <a:gd name="T93" fmla="*/ 1817 h 2906"/>
                  <a:gd name="T94" fmla="*/ 16 w 2541"/>
                  <a:gd name="T95" fmla="*/ 1724 h 2906"/>
                  <a:gd name="T96" fmla="*/ 247 w 2541"/>
                  <a:gd name="T97" fmla="*/ 1114 h 2906"/>
                  <a:gd name="T98" fmla="*/ 271 w 2541"/>
                  <a:gd name="T99" fmla="*/ 878 h 2906"/>
                  <a:gd name="T100" fmla="*/ 341 w 2541"/>
                  <a:gd name="T101" fmla="*/ 655 h 2906"/>
                  <a:gd name="T102" fmla="*/ 453 w 2541"/>
                  <a:gd name="T103" fmla="*/ 453 h 2906"/>
                  <a:gd name="T104" fmla="*/ 602 w 2541"/>
                  <a:gd name="T105" fmla="*/ 274 h 2906"/>
                  <a:gd name="T106" fmla="*/ 785 w 2541"/>
                  <a:gd name="T107" fmla="*/ 129 h 2906"/>
                  <a:gd name="T108" fmla="*/ 983 w 2541"/>
                  <a:gd name="T109" fmla="*/ 27 h 2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41" h="2906">
                    <a:moveTo>
                      <a:pt x="1063" y="0"/>
                    </a:moveTo>
                    <a:lnTo>
                      <a:pt x="1082" y="1"/>
                    </a:lnTo>
                    <a:lnTo>
                      <a:pt x="1098" y="8"/>
                    </a:lnTo>
                    <a:lnTo>
                      <a:pt x="1113" y="17"/>
                    </a:lnTo>
                    <a:lnTo>
                      <a:pt x="1125" y="31"/>
                    </a:lnTo>
                    <a:lnTo>
                      <a:pt x="1133" y="48"/>
                    </a:lnTo>
                    <a:lnTo>
                      <a:pt x="1137" y="66"/>
                    </a:lnTo>
                    <a:lnTo>
                      <a:pt x="1135" y="85"/>
                    </a:lnTo>
                    <a:lnTo>
                      <a:pt x="1130" y="102"/>
                    </a:lnTo>
                    <a:lnTo>
                      <a:pt x="1121" y="116"/>
                    </a:lnTo>
                    <a:lnTo>
                      <a:pt x="1107" y="128"/>
                    </a:lnTo>
                    <a:lnTo>
                      <a:pt x="1090" y="136"/>
                    </a:lnTo>
                    <a:lnTo>
                      <a:pt x="1036" y="156"/>
                    </a:lnTo>
                    <a:lnTo>
                      <a:pt x="983" y="180"/>
                    </a:lnTo>
                    <a:lnTo>
                      <a:pt x="917" y="214"/>
                    </a:lnTo>
                    <a:lnTo>
                      <a:pt x="854" y="252"/>
                    </a:lnTo>
                    <a:lnTo>
                      <a:pt x="793" y="295"/>
                    </a:lnTo>
                    <a:lnTo>
                      <a:pt x="736" y="341"/>
                    </a:lnTo>
                    <a:lnTo>
                      <a:pt x="684" y="392"/>
                    </a:lnTo>
                    <a:lnTo>
                      <a:pt x="634" y="444"/>
                    </a:lnTo>
                    <a:lnTo>
                      <a:pt x="590" y="501"/>
                    </a:lnTo>
                    <a:lnTo>
                      <a:pt x="549" y="561"/>
                    </a:lnTo>
                    <a:lnTo>
                      <a:pt x="512" y="624"/>
                    </a:lnTo>
                    <a:lnTo>
                      <a:pt x="479" y="688"/>
                    </a:lnTo>
                    <a:lnTo>
                      <a:pt x="452" y="755"/>
                    </a:lnTo>
                    <a:lnTo>
                      <a:pt x="428" y="824"/>
                    </a:lnTo>
                    <a:lnTo>
                      <a:pt x="409" y="895"/>
                    </a:lnTo>
                    <a:lnTo>
                      <a:pt x="397" y="966"/>
                    </a:lnTo>
                    <a:lnTo>
                      <a:pt x="388" y="1040"/>
                    </a:lnTo>
                    <a:lnTo>
                      <a:pt x="386" y="1114"/>
                    </a:lnTo>
                    <a:lnTo>
                      <a:pt x="386" y="1297"/>
                    </a:lnTo>
                    <a:lnTo>
                      <a:pt x="384" y="1314"/>
                    </a:lnTo>
                    <a:lnTo>
                      <a:pt x="378" y="1330"/>
                    </a:lnTo>
                    <a:lnTo>
                      <a:pt x="154" y="1758"/>
                    </a:lnTo>
                    <a:lnTo>
                      <a:pt x="147" y="1775"/>
                    </a:lnTo>
                    <a:lnTo>
                      <a:pt x="141" y="1791"/>
                    </a:lnTo>
                    <a:lnTo>
                      <a:pt x="139" y="1806"/>
                    </a:lnTo>
                    <a:lnTo>
                      <a:pt x="140" y="1818"/>
                    </a:lnTo>
                    <a:lnTo>
                      <a:pt x="145" y="1829"/>
                    </a:lnTo>
                    <a:lnTo>
                      <a:pt x="154" y="1838"/>
                    </a:lnTo>
                    <a:lnTo>
                      <a:pt x="169" y="1846"/>
                    </a:lnTo>
                    <a:lnTo>
                      <a:pt x="188" y="1851"/>
                    </a:lnTo>
                    <a:lnTo>
                      <a:pt x="211" y="1852"/>
                    </a:lnTo>
                    <a:lnTo>
                      <a:pt x="317" y="1852"/>
                    </a:lnTo>
                    <a:lnTo>
                      <a:pt x="336" y="1855"/>
                    </a:lnTo>
                    <a:lnTo>
                      <a:pt x="352" y="1862"/>
                    </a:lnTo>
                    <a:lnTo>
                      <a:pt x="366" y="1873"/>
                    </a:lnTo>
                    <a:lnTo>
                      <a:pt x="377" y="1887"/>
                    </a:lnTo>
                    <a:lnTo>
                      <a:pt x="384" y="1904"/>
                    </a:lnTo>
                    <a:lnTo>
                      <a:pt x="386" y="1923"/>
                    </a:lnTo>
                    <a:lnTo>
                      <a:pt x="386" y="2330"/>
                    </a:lnTo>
                    <a:lnTo>
                      <a:pt x="389" y="2362"/>
                    </a:lnTo>
                    <a:lnTo>
                      <a:pt x="399" y="2392"/>
                    </a:lnTo>
                    <a:lnTo>
                      <a:pt x="414" y="2418"/>
                    </a:lnTo>
                    <a:lnTo>
                      <a:pt x="433" y="2443"/>
                    </a:lnTo>
                    <a:lnTo>
                      <a:pt x="456" y="2463"/>
                    </a:lnTo>
                    <a:lnTo>
                      <a:pt x="482" y="2477"/>
                    </a:lnTo>
                    <a:lnTo>
                      <a:pt x="512" y="2487"/>
                    </a:lnTo>
                    <a:lnTo>
                      <a:pt x="543" y="2491"/>
                    </a:lnTo>
                    <a:lnTo>
                      <a:pt x="856" y="2445"/>
                    </a:lnTo>
                    <a:lnTo>
                      <a:pt x="870" y="2444"/>
                    </a:lnTo>
                    <a:lnTo>
                      <a:pt x="885" y="2447"/>
                    </a:lnTo>
                    <a:lnTo>
                      <a:pt x="899" y="2452"/>
                    </a:lnTo>
                    <a:lnTo>
                      <a:pt x="912" y="2461"/>
                    </a:lnTo>
                    <a:lnTo>
                      <a:pt x="924" y="2476"/>
                    </a:lnTo>
                    <a:lnTo>
                      <a:pt x="933" y="2494"/>
                    </a:lnTo>
                    <a:lnTo>
                      <a:pt x="936" y="2514"/>
                    </a:lnTo>
                    <a:lnTo>
                      <a:pt x="936" y="2764"/>
                    </a:lnTo>
                    <a:lnTo>
                      <a:pt x="2099" y="2764"/>
                    </a:lnTo>
                    <a:lnTo>
                      <a:pt x="2099" y="1925"/>
                    </a:lnTo>
                    <a:lnTo>
                      <a:pt x="2101" y="1906"/>
                    </a:lnTo>
                    <a:lnTo>
                      <a:pt x="2109" y="1888"/>
                    </a:lnTo>
                    <a:lnTo>
                      <a:pt x="2121" y="1873"/>
                    </a:lnTo>
                    <a:lnTo>
                      <a:pt x="2175" y="1820"/>
                    </a:lnTo>
                    <a:lnTo>
                      <a:pt x="2224" y="1763"/>
                    </a:lnTo>
                    <a:lnTo>
                      <a:pt x="2270" y="1703"/>
                    </a:lnTo>
                    <a:lnTo>
                      <a:pt x="2310" y="1640"/>
                    </a:lnTo>
                    <a:lnTo>
                      <a:pt x="2347" y="1575"/>
                    </a:lnTo>
                    <a:lnTo>
                      <a:pt x="2377" y="1506"/>
                    </a:lnTo>
                    <a:lnTo>
                      <a:pt x="2404" y="1436"/>
                    </a:lnTo>
                    <a:lnTo>
                      <a:pt x="2412" y="1419"/>
                    </a:lnTo>
                    <a:lnTo>
                      <a:pt x="2424" y="1405"/>
                    </a:lnTo>
                    <a:lnTo>
                      <a:pt x="2438" y="1395"/>
                    </a:lnTo>
                    <a:lnTo>
                      <a:pt x="2455" y="1389"/>
                    </a:lnTo>
                    <a:lnTo>
                      <a:pt x="2474" y="1388"/>
                    </a:lnTo>
                    <a:lnTo>
                      <a:pt x="2492" y="1391"/>
                    </a:lnTo>
                    <a:lnTo>
                      <a:pt x="2509" y="1400"/>
                    </a:lnTo>
                    <a:lnTo>
                      <a:pt x="2523" y="1411"/>
                    </a:lnTo>
                    <a:lnTo>
                      <a:pt x="2533" y="1426"/>
                    </a:lnTo>
                    <a:lnTo>
                      <a:pt x="2539" y="1443"/>
                    </a:lnTo>
                    <a:lnTo>
                      <a:pt x="2541" y="1461"/>
                    </a:lnTo>
                    <a:lnTo>
                      <a:pt x="2537" y="1480"/>
                    </a:lnTo>
                    <a:lnTo>
                      <a:pt x="2509" y="1556"/>
                    </a:lnTo>
                    <a:lnTo>
                      <a:pt x="2476" y="1630"/>
                    </a:lnTo>
                    <a:lnTo>
                      <a:pt x="2438" y="1701"/>
                    </a:lnTo>
                    <a:lnTo>
                      <a:pt x="2395" y="1770"/>
                    </a:lnTo>
                    <a:lnTo>
                      <a:pt x="2348" y="1835"/>
                    </a:lnTo>
                    <a:lnTo>
                      <a:pt x="2295" y="1896"/>
                    </a:lnTo>
                    <a:lnTo>
                      <a:pt x="2239" y="1955"/>
                    </a:lnTo>
                    <a:lnTo>
                      <a:pt x="2239" y="2835"/>
                    </a:lnTo>
                    <a:lnTo>
                      <a:pt x="2236" y="2854"/>
                    </a:lnTo>
                    <a:lnTo>
                      <a:pt x="2230" y="2871"/>
                    </a:lnTo>
                    <a:lnTo>
                      <a:pt x="2218" y="2884"/>
                    </a:lnTo>
                    <a:lnTo>
                      <a:pt x="2204" y="2896"/>
                    </a:lnTo>
                    <a:lnTo>
                      <a:pt x="2187" y="2902"/>
                    </a:lnTo>
                    <a:lnTo>
                      <a:pt x="2168" y="2906"/>
                    </a:lnTo>
                    <a:lnTo>
                      <a:pt x="865" y="2906"/>
                    </a:lnTo>
                    <a:lnTo>
                      <a:pt x="847" y="2902"/>
                    </a:lnTo>
                    <a:lnTo>
                      <a:pt x="830" y="2896"/>
                    </a:lnTo>
                    <a:lnTo>
                      <a:pt x="816" y="2884"/>
                    </a:lnTo>
                    <a:lnTo>
                      <a:pt x="805" y="2871"/>
                    </a:lnTo>
                    <a:lnTo>
                      <a:pt x="798" y="2854"/>
                    </a:lnTo>
                    <a:lnTo>
                      <a:pt x="796" y="2835"/>
                    </a:lnTo>
                    <a:lnTo>
                      <a:pt x="796" y="2596"/>
                    </a:lnTo>
                    <a:lnTo>
                      <a:pt x="558" y="2631"/>
                    </a:lnTo>
                    <a:lnTo>
                      <a:pt x="555" y="2631"/>
                    </a:lnTo>
                    <a:lnTo>
                      <a:pt x="551" y="2631"/>
                    </a:lnTo>
                    <a:lnTo>
                      <a:pt x="549" y="2630"/>
                    </a:lnTo>
                    <a:lnTo>
                      <a:pt x="503" y="2627"/>
                    </a:lnTo>
                    <a:lnTo>
                      <a:pt x="461" y="2618"/>
                    </a:lnTo>
                    <a:lnTo>
                      <a:pt x="421" y="2602"/>
                    </a:lnTo>
                    <a:lnTo>
                      <a:pt x="384" y="2582"/>
                    </a:lnTo>
                    <a:lnTo>
                      <a:pt x="350" y="2557"/>
                    </a:lnTo>
                    <a:lnTo>
                      <a:pt x="321" y="2526"/>
                    </a:lnTo>
                    <a:lnTo>
                      <a:pt x="295" y="2493"/>
                    </a:lnTo>
                    <a:lnTo>
                      <a:pt x="274" y="2455"/>
                    </a:lnTo>
                    <a:lnTo>
                      <a:pt x="260" y="2415"/>
                    </a:lnTo>
                    <a:lnTo>
                      <a:pt x="249" y="2373"/>
                    </a:lnTo>
                    <a:lnTo>
                      <a:pt x="246" y="2329"/>
                    </a:lnTo>
                    <a:lnTo>
                      <a:pt x="246" y="1991"/>
                    </a:lnTo>
                    <a:lnTo>
                      <a:pt x="211" y="1991"/>
                    </a:lnTo>
                    <a:lnTo>
                      <a:pt x="176" y="1989"/>
                    </a:lnTo>
                    <a:lnTo>
                      <a:pt x="143" y="1983"/>
                    </a:lnTo>
                    <a:lnTo>
                      <a:pt x="114" y="1973"/>
                    </a:lnTo>
                    <a:lnTo>
                      <a:pt x="87" y="1961"/>
                    </a:lnTo>
                    <a:lnTo>
                      <a:pt x="62" y="1944"/>
                    </a:lnTo>
                    <a:lnTo>
                      <a:pt x="41" y="1924"/>
                    </a:lnTo>
                    <a:lnTo>
                      <a:pt x="24" y="1900"/>
                    </a:lnTo>
                    <a:lnTo>
                      <a:pt x="12" y="1874"/>
                    </a:lnTo>
                    <a:lnTo>
                      <a:pt x="3" y="1846"/>
                    </a:lnTo>
                    <a:lnTo>
                      <a:pt x="0" y="1817"/>
                    </a:lnTo>
                    <a:lnTo>
                      <a:pt x="0" y="1787"/>
                    </a:lnTo>
                    <a:lnTo>
                      <a:pt x="5" y="1756"/>
                    </a:lnTo>
                    <a:lnTo>
                      <a:pt x="16" y="1724"/>
                    </a:lnTo>
                    <a:lnTo>
                      <a:pt x="30" y="1693"/>
                    </a:lnTo>
                    <a:lnTo>
                      <a:pt x="247" y="1279"/>
                    </a:lnTo>
                    <a:lnTo>
                      <a:pt x="247" y="1114"/>
                    </a:lnTo>
                    <a:lnTo>
                      <a:pt x="250" y="1034"/>
                    </a:lnTo>
                    <a:lnTo>
                      <a:pt x="257" y="956"/>
                    </a:lnTo>
                    <a:lnTo>
                      <a:pt x="271" y="878"/>
                    </a:lnTo>
                    <a:lnTo>
                      <a:pt x="289" y="802"/>
                    </a:lnTo>
                    <a:lnTo>
                      <a:pt x="313" y="728"/>
                    </a:lnTo>
                    <a:lnTo>
                      <a:pt x="341" y="655"/>
                    </a:lnTo>
                    <a:lnTo>
                      <a:pt x="374" y="586"/>
                    </a:lnTo>
                    <a:lnTo>
                      <a:pt x="412" y="518"/>
                    </a:lnTo>
                    <a:lnTo>
                      <a:pt x="453" y="453"/>
                    </a:lnTo>
                    <a:lnTo>
                      <a:pt x="498" y="390"/>
                    </a:lnTo>
                    <a:lnTo>
                      <a:pt x="549" y="330"/>
                    </a:lnTo>
                    <a:lnTo>
                      <a:pt x="602" y="274"/>
                    </a:lnTo>
                    <a:lnTo>
                      <a:pt x="659" y="223"/>
                    </a:lnTo>
                    <a:lnTo>
                      <a:pt x="721" y="173"/>
                    </a:lnTo>
                    <a:lnTo>
                      <a:pt x="785" y="129"/>
                    </a:lnTo>
                    <a:lnTo>
                      <a:pt x="854" y="89"/>
                    </a:lnTo>
                    <a:lnTo>
                      <a:pt x="924" y="52"/>
                    </a:lnTo>
                    <a:lnTo>
                      <a:pt x="983" y="27"/>
                    </a:lnTo>
                    <a:lnTo>
                      <a:pt x="1045" y="3"/>
                    </a:lnTo>
                    <a:lnTo>
                      <a:pt x="1063"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000000"/>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grpSp>
        <p:grpSp>
          <p:nvGrpSpPr>
            <p:cNvPr id="56" name="Group 16"/>
            <p:cNvGrpSpPr/>
            <p:nvPr/>
          </p:nvGrpSpPr>
          <p:grpSpPr>
            <a:xfrm>
              <a:off x="5786184" y="3287967"/>
              <a:ext cx="419616" cy="437148"/>
              <a:chOff x="708025" y="1916113"/>
              <a:chExt cx="531813" cy="554037"/>
            </a:xfrm>
            <a:solidFill>
              <a:srgbClr val="FFFFFF"/>
            </a:solidFill>
          </p:grpSpPr>
          <p:sp>
            <p:nvSpPr>
              <p:cNvPr id="72" name="Freeform 93"/>
              <p:cNvSpPr/>
              <p:nvPr/>
            </p:nvSpPr>
            <p:spPr bwMode="auto">
              <a:xfrm>
                <a:off x="708025" y="1916113"/>
                <a:ext cx="307975" cy="457200"/>
              </a:xfrm>
              <a:custGeom>
                <a:avLst/>
                <a:gdLst>
                  <a:gd name="T0" fmla="*/ 1457 w 1939"/>
                  <a:gd name="T1" fmla="*/ 4 h 2887"/>
                  <a:gd name="T2" fmla="*/ 1621 w 1939"/>
                  <a:gd name="T3" fmla="*/ 49 h 2887"/>
                  <a:gd name="T4" fmla="*/ 1761 w 1939"/>
                  <a:gd name="T5" fmla="*/ 140 h 2887"/>
                  <a:gd name="T6" fmla="*/ 1865 w 1939"/>
                  <a:gd name="T7" fmla="*/ 268 h 2887"/>
                  <a:gd name="T8" fmla="*/ 1927 w 1939"/>
                  <a:gd name="T9" fmla="*/ 426 h 2887"/>
                  <a:gd name="T10" fmla="*/ 1939 w 1939"/>
                  <a:gd name="T11" fmla="*/ 1064 h 2887"/>
                  <a:gd name="T12" fmla="*/ 1918 w 1939"/>
                  <a:gd name="T13" fmla="*/ 1175 h 2887"/>
                  <a:gd name="T14" fmla="*/ 1861 w 1939"/>
                  <a:gd name="T15" fmla="*/ 1269 h 2887"/>
                  <a:gd name="T16" fmla="*/ 1831 w 1939"/>
                  <a:gd name="T17" fmla="*/ 1784 h 2887"/>
                  <a:gd name="T18" fmla="*/ 1799 w 1939"/>
                  <a:gd name="T19" fmla="*/ 1825 h 2887"/>
                  <a:gd name="T20" fmla="*/ 1745 w 1939"/>
                  <a:gd name="T21" fmla="*/ 1832 h 2887"/>
                  <a:gd name="T22" fmla="*/ 1703 w 1939"/>
                  <a:gd name="T23" fmla="*/ 1801 h 2887"/>
                  <a:gd name="T24" fmla="*/ 1694 w 1939"/>
                  <a:gd name="T25" fmla="*/ 1260 h 2887"/>
                  <a:gd name="T26" fmla="*/ 1712 w 1939"/>
                  <a:gd name="T27" fmla="*/ 1213 h 2887"/>
                  <a:gd name="T28" fmla="*/ 1764 w 1939"/>
                  <a:gd name="T29" fmla="*/ 1165 h 2887"/>
                  <a:gd name="T30" fmla="*/ 1796 w 1939"/>
                  <a:gd name="T31" fmla="*/ 1092 h 2887"/>
                  <a:gd name="T32" fmla="*/ 1796 w 1939"/>
                  <a:gd name="T33" fmla="*/ 492 h 2887"/>
                  <a:gd name="T34" fmla="*/ 1751 w 1939"/>
                  <a:gd name="T35" fmla="*/ 354 h 2887"/>
                  <a:gd name="T36" fmla="*/ 1664 w 1939"/>
                  <a:gd name="T37" fmla="*/ 242 h 2887"/>
                  <a:gd name="T38" fmla="*/ 1543 w 1939"/>
                  <a:gd name="T39" fmla="*/ 168 h 2887"/>
                  <a:gd name="T40" fmla="*/ 1398 w 1939"/>
                  <a:gd name="T41" fmla="*/ 141 h 2887"/>
                  <a:gd name="T42" fmla="*/ 1186 w 1939"/>
                  <a:gd name="T43" fmla="*/ 154 h 2887"/>
                  <a:gd name="T44" fmla="*/ 1057 w 1939"/>
                  <a:gd name="T45" fmla="*/ 213 h 2887"/>
                  <a:gd name="T46" fmla="*/ 957 w 1939"/>
                  <a:gd name="T47" fmla="*/ 313 h 2887"/>
                  <a:gd name="T48" fmla="*/ 897 w 1939"/>
                  <a:gd name="T49" fmla="*/ 443 h 2887"/>
                  <a:gd name="T50" fmla="*/ 884 w 1939"/>
                  <a:gd name="T51" fmla="*/ 1064 h 2887"/>
                  <a:gd name="T52" fmla="*/ 904 w 1939"/>
                  <a:gd name="T53" fmla="*/ 1143 h 2887"/>
                  <a:gd name="T54" fmla="*/ 958 w 1939"/>
                  <a:gd name="T55" fmla="*/ 1203 h 2887"/>
                  <a:gd name="T56" fmla="*/ 987 w 1939"/>
                  <a:gd name="T57" fmla="*/ 1243 h 2887"/>
                  <a:gd name="T58" fmla="*/ 987 w 1939"/>
                  <a:gd name="T59" fmla="*/ 1786 h 2887"/>
                  <a:gd name="T60" fmla="*/ 954 w 1939"/>
                  <a:gd name="T61" fmla="*/ 1838 h 2887"/>
                  <a:gd name="T62" fmla="*/ 904 w 1939"/>
                  <a:gd name="T63" fmla="*/ 1865 h 2887"/>
                  <a:gd name="T64" fmla="*/ 824 w 1939"/>
                  <a:gd name="T65" fmla="*/ 1908 h 2887"/>
                  <a:gd name="T66" fmla="*/ 710 w 1939"/>
                  <a:gd name="T67" fmla="*/ 1972 h 2887"/>
                  <a:gd name="T68" fmla="*/ 572 w 1939"/>
                  <a:gd name="T69" fmla="*/ 2055 h 2887"/>
                  <a:gd name="T70" fmla="*/ 420 w 1939"/>
                  <a:gd name="T71" fmla="*/ 2156 h 2887"/>
                  <a:gd name="T72" fmla="*/ 261 w 1939"/>
                  <a:gd name="T73" fmla="*/ 2274 h 2887"/>
                  <a:gd name="T74" fmla="*/ 165 w 1939"/>
                  <a:gd name="T75" fmla="*/ 2367 h 2887"/>
                  <a:gd name="T76" fmla="*/ 140 w 1939"/>
                  <a:gd name="T77" fmla="*/ 2458 h 2887"/>
                  <a:gd name="T78" fmla="*/ 131 w 1939"/>
                  <a:gd name="T79" fmla="*/ 2852 h 2887"/>
                  <a:gd name="T80" fmla="*/ 88 w 1939"/>
                  <a:gd name="T81" fmla="*/ 2885 h 2887"/>
                  <a:gd name="T82" fmla="*/ 34 w 1939"/>
                  <a:gd name="T83" fmla="*/ 2877 h 2887"/>
                  <a:gd name="T84" fmla="*/ 2 w 1939"/>
                  <a:gd name="T85" fmla="*/ 2836 h 2887"/>
                  <a:gd name="T86" fmla="*/ 2 w 1939"/>
                  <a:gd name="T87" fmla="*/ 2418 h 2887"/>
                  <a:gd name="T88" fmla="*/ 39 w 1939"/>
                  <a:gd name="T89" fmla="*/ 2303 h 2887"/>
                  <a:gd name="T90" fmla="*/ 118 w 1939"/>
                  <a:gd name="T91" fmla="*/ 2209 h 2887"/>
                  <a:gd name="T92" fmla="*/ 287 w 1939"/>
                  <a:gd name="T93" fmla="*/ 2078 h 2887"/>
                  <a:gd name="T94" fmla="*/ 452 w 1939"/>
                  <a:gd name="T95" fmla="*/ 1965 h 2887"/>
                  <a:gd name="T96" fmla="*/ 603 w 1939"/>
                  <a:gd name="T97" fmla="*/ 1871 h 2887"/>
                  <a:gd name="T98" fmla="*/ 731 w 1939"/>
                  <a:gd name="T99" fmla="*/ 1798 h 2887"/>
                  <a:gd name="T100" fmla="*/ 826 w 1939"/>
                  <a:gd name="T101" fmla="*/ 1747 h 2887"/>
                  <a:gd name="T102" fmla="*/ 822 w 1939"/>
                  <a:gd name="T103" fmla="*/ 1269 h 2887"/>
                  <a:gd name="T104" fmla="*/ 764 w 1939"/>
                  <a:gd name="T105" fmla="*/ 1175 h 2887"/>
                  <a:gd name="T106" fmla="*/ 744 w 1939"/>
                  <a:gd name="T107" fmla="*/ 1064 h 2887"/>
                  <a:gd name="T108" fmla="*/ 756 w 1939"/>
                  <a:gd name="T109" fmla="*/ 426 h 2887"/>
                  <a:gd name="T110" fmla="*/ 818 w 1939"/>
                  <a:gd name="T111" fmla="*/ 268 h 2887"/>
                  <a:gd name="T112" fmla="*/ 922 w 1939"/>
                  <a:gd name="T113" fmla="*/ 140 h 2887"/>
                  <a:gd name="T114" fmla="*/ 1062 w 1939"/>
                  <a:gd name="T115" fmla="*/ 49 h 2887"/>
                  <a:gd name="T116" fmla="*/ 1226 w 1939"/>
                  <a:gd name="T117" fmla="*/ 4 h 2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9" h="2887">
                    <a:moveTo>
                      <a:pt x="1285" y="0"/>
                    </a:moveTo>
                    <a:lnTo>
                      <a:pt x="1398" y="0"/>
                    </a:lnTo>
                    <a:lnTo>
                      <a:pt x="1457" y="4"/>
                    </a:lnTo>
                    <a:lnTo>
                      <a:pt x="1514" y="13"/>
                    </a:lnTo>
                    <a:lnTo>
                      <a:pt x="1569" y="28"/>
                    </a:lnTo>
                    <a:lnTo>
                      <a:pt x="1621" y="49"/>
                    </a:lnTo>
                    <a:lnTo>
                      <a:pt x="1670" y="75"/>
                    </a:lnTo>
                    <a:lnTo>
                      <a:pt x="1717" y="106"/>
                    </a:lnTo>
                    <a:lnTo>
                      <a:pt x="1761" y="140"/>
                    </a:lnTo>
                    <a:lnTo>
                      <a:pt x="1799" y="179"/>
                    </a:lnTo>
                    <a:lnTo>
                      <a:pt x="1834" y="223"/>
                    </a:lnTo>
                    <a:lnTo>
                      <a:pt x="1865" y="268"/>
                    </a:lnTo>
                    <a:lnTo>
                      <a:pt x="1891" y="318"/>
                    </a:lnTo>
                    <a:lnTo>
                      <a:pt x="1912" y="371"/>
                    </a:lnTo>
                    <a:lnTo>
                      <a:pt x="1927" y="426"/>
                    </a:lnTo>
                    <a:lnTo>
                      <a:pt x="1936" y="483"/>
                    </a:lnTo>
                    <a:lnTo>
                      <a:pt x="1939" y="542"/>
                    </a:lnTo>
                    <a:lnTo>
                      <a:pt x="1939" y="1064"/>
                    </a:lnTo>
                    <a:lnTo>
                      <a:pt x="1936" y="1103"/>
                    </a:lnTo>
                    <a:lnTo>
                      <a:pt x="1930" y="1140"/>
                    </a:lnTo>
                    <a:lnTo>
                      <a:pt x="1918" y="1175"/>
                    </a:lnTo>
                    <a:lnTo>
                      <a:pt x="1903" y="1208"/>
                    </a:lnTo>
                    <a:lnTo>
                      <a:pt x="1884" y="1240"/>
                    </a:lnTo>
                    <a:lnTo>
                      <a:pt x="1861" y="1269"/>
                    </a:lnTo>
                    <a:lnTo>
                      <a:pt x="1834" y="1295"/>
                    </a:lnTo>
                    <a:lnTo>
                      <a:pt x="1834" y="1764"/>
                    </a:lnTo>
                    <a:lnTo>
                      <a:pt x="1831" y="1784"/>
                    </a:lnTo>
                    <a:lnTo>
                      <a:pt x="1825" y="1801"/>
                    </a:lnTo>
                    <a:lnTo>
                      <a:pt x="1814" y="1814"/>
                    </a:lnTo>
                    <a:lnTo>
                      <a:pt x="1799" y="1825"/>
                    </a:lnTo>
                    <a:lnTo>
                      <a:pt x="1782" y="1832"/>
                    </a:lnTo>
                    <a:lnTo>
                      <a:pt x="1764" y="1835"/>
                    </a:lnTo>
                    <a:lnTo>
                      <a:pt x="1745" y="1832"/>
                    </a:lnTo>
                    <a:lnTo>
                      <a:pt x="1728" y="1825"/>
                    </a:lnTo>
                    <a:lnTo>
                      <a:pt x="1714" y="1814"/>
                    </a:lnTo>
                    <a:lnTo>
                      <a:pt x="1703" y="1801"/>
                    </a:lnTo>
                    <a:lnTo>
                      <a:pt x="1696" y="1784"/>
                    </a:lnTo>
                    <a:lnTo>
                      <a:pt x="1694" y="1764"/>
                    </a:lnTo>
                    <a:lnTo>
                      <a:pt x="1694" y="1260"/>
                    </a:lnTo>
                    <a:lnTo>
                      <a:pt x="1696" y="1243"/>
                    </a:lnTo>
                    <a:lnTo>
                      <a:pt x="1701" y="1227"/>
                    </a:lnTo>
                    <a:lnTo>
                      <a:pt x="1712" y="1213"/>
                    </a:lnTo>
                    <a:lnTo>
                      <a:pt x="1725" y="1203"/>
                    </a:lnTo>
                    <a:lnTo>
                      <a:pt x="1746" y="1186"/>
                    </a:lnTo>
                    <a:lnTo>
                      <a:pt x="1764" y="1165"/>
                    </a:lnTo>
                    <a:lnTo>
                      <a:pt x="1779" y="1143"/>
                    </a:lnTo>
                    <a:lnTo>
                      <a:pt x="1790" y="1119"/>
                    </a:lnTo>
                    <a:lnTo>
                      <a:pt x="1796" y="1092"/>
                    </a:lnTo>
                    <a:lnTo>
                      <a:pt x="1798" y="1064"/>
                    </a:lnTo>
                    <a:lnTo>
                      <a:pt x="1798" y="542"/>
                    </a:lnTo>
                    <a:lnTo>
                      <a:pt x="1796" y="492"/>
                    </a:lnTo>
                    <a:lnTo>
                      <a:pt x="1786" y="443"/>
                    </a:lnTo>
                    <a:lnTo>
                      <a:pt x="1772" y="397"/>
                    </a:lnTo>
                    <a:lnTo>
                      <a:pt x="1751" y="354"/>
                    </a:lnTo>
                    <a:lnTo>
                      <a:pt x="1727" y="313"/>
                    </a:lnTo>
                    <a:lnTo>
                      <a:pt x="1697" y="276"/>
                    </a:lnTo>
                    <a:lnTo>
                      <a:pt x="1664" y="242"/>
                    </a:lnTo>
                    <a:lnTo>
                      <a:pt x="1627" y="213"/>
                    </a:lnTo>
                    <a:lnTo>
                      <a:pt x="1586" y="188"/>
                    </a:lnTo>
                    <a:lnTo>
                      <a:pt x="1543" y="168"/>
                    </a:lnTo>
                    <a:lnTo>
                      <a:pt x="1496" y="154"/>
                    </a:lnTo>
                    <a:lnTo>
                      <a:pt x="1448" y="144"/>
                    </a:lnTo>
                    <a:lnTo>
                      <a:pt x="1398" y="141"/>
                    </a:lnTo>
                    <a:lnTo>
                      <a:pt x="1285" y="141"/>
                    </a:lnTo>
                    <a:lnTo>
                      <a:pt x="1235" y="144"/>
                    </a:lnTo>
                    <a:lnTo>
                      <a:pt x="1186" y="154"/>
                    </a:lnTo>
                    <a:lnTo>
                      <a:pt x="1141" y="168"/>
                    </a:lnTo>
                    <a:lnTo>
                      <a:pt x="1097" y="189"/>
                    </a:lnTo>
                    <a:lnTo>
                      <a:pt x="1057" y="213"/>
                    </a:lnTo>
                    <a:lnTo>
                      <a:pt x="1019" y="243"/>
                    </a:lnTo>
                    <a:lnTo>
                      <a:pt x="985" y="276"/>
                    </a:lnTo>
                    <a:lnTo>
                      <a:pt x="957" y="313"/>
                    </a:lnTo>
                    <a:lnTo>
                      <a:pt x="931" y="354"/>
                    </a:lnTo>
                    <a:lnTo>
                      <a:pt x="912" y="397"/>
                    </a:lnTo>
                    <a:lnTo>
                      <a:pt x="897" y="443"/>
                    </a:lnTo>
                    <a:lnTo>
                      <a:pt x="887" y="492"/>
                    </a:lnTo>
                    <a:lnTo>
                      <a:pt x="884" y="542"/>
                    </a:lnTo>
                    <a:lnTo>
                      <a:pt x="884" y="1064"/>
                    </a:lnTo>
                    <a:lnTo>
                      <a:pt x="886" y="1092"/>
                    </a:lnTo>
                    <a:lnTo>
                      <a:pt x="894" y="1119"/>
                    </a:lnTo>
                    <a:lnTo>
                      <a:pt x="904" y="1143"/>
                    </a:lnTo>
                    <a:lnTo>
                      <a:pt x="918" y="1165"/>
                    </a:lnTo>
                    <a:lnTo>
                      <a:pt x="936" y="1186"/>
                    </a:lnTo>
                    <a:lnTo>
                      <a:pt x="958" y="1203"/>
                    </a:lnTo>
                    <a:lnTo>
                      <a:pt x="971" y="1213"/>
                    </a:lnTo>
                    <a:lnTo>
                      <a:pt x="981" y="1227"/>
                    </a:lnTo>
                    <a:lnTo>
                      <a:pt x="987" y="1243"/>
                    </a:lnTo>
                    <a:lnTo>
                      <a:pt x="989" y="1260"/>
                    </a:lnTo>
                    <a:lnTo>
                      <a:pt x="989" y="1764"/>
                    </a:lnTo>
                    <a:lnTo>
                      <a:pt x="987" y="1786"/>
                    </a:lnTo>
                    <a:lnTo>
                      <a:pt x="980" y="1805"/>
                    </a:lnTo>
                    <a:lnTo>
                      <a:pt x="969" y="1823"/>
                    </a:lnTo>
                    <a:lnTo>
                      <a:pt x="954" y="1838"/>
                    </a:lnTo>
                    <a:lnTo>
                      <a:pt x="937" y="1849"/>
                    </a:lnTo>
                    <a:lnTo>
                      <a:pt x="924" y="1856"/>
                    </a:lnTo>
                    <a:lnTo>
                      <a:pt x="904" y="1865"/>
                    </a:lnTo>
                    <a:lnTo>
                      <a:pt x="882" y="1877"/>
                    </a:lnTo>
                    <a:lnTo>
                      <a:pt x="854" y="1891"/>
                    </a:lnTo>
                    <a:lnTo>
                      <a:pt x="824" y="1908"/>
                    </a:lnTo>
                    <a:lnTo>
                      <a:pt x="789" y="1926"/>
                    </a:lnTo>
                    <a:lnTo>
                      <a:pt x="751" y="1947"/>
                    </a:lnTo>
                    <a:lnTo>
                      <a:pt x="710" y="1972"/>
                    </a:lnTo>
                    <a:lnTo>
                      <a:pt x="666" y="1997"/>
                    </a:lnTo>
                    <a:lnTo>
                      <a:pt x="620" y="2025"/>
                    </a:lnTo>
                    <a:lnTo>
                      <a:pt x="572" y="2055"/>
                    </a:lnTo>
                    <a:lnTo>
                      <a:pt x="523" y="2087"/>
                    </a:lnTo>
                    <a:lnTo>
                      <a:pt x="472" y="2121"/>
                    </a:lnTo>
                    <a:lnTo>
                      <a:pt x="420" y="2156"/>
                    </a:lnTo>
                    <a:lnTo>
                      <a:pt x="367" y="2194"/>
                    </a:lnTo>
                    <a:lnTo>
                      <a:pt x="314" y="2234"/>
                    </a:lnTo>
                    <a:lnTo>
                      <a:pt x="261" y="2274"/>
                    </a:lnTo>
                    <a:lnTo>
                      <a:pt x="206" y="2318"/>
                    </a:lnTo>
                    <a:lnTo>
                      <a:pt x="184" y="2340"/>
                    </a:lnTo>
                    <a:lnTo>
                      <a:pt x="165" y="2367"/>
                    </a:lnTo>
                    <a:lnTo>
                      <a:pt x="151" y="2395"/>
                    </a:lnTo>
                    <a:lnTo>
                      <a:pt x="144" y="2426"/>
                    </a:lnTo>
                    <a:lnTo>
                      <a:pt x="140" y="2458"/>
                    </a:lnTo>
                    <a:lnTo>
                      <a:pt x="140" y="2817"/>
                    </a:lnTo>
                    <a:lnTo>
                      <a:pt x="137" y="2836"/>
                    </a:lnTo>
                    <a:lnTo>
                      <a:pt x="131" y="2852"/>
                    </a:lnTo>
                    <a:lnTo>
                      <a:pt x="120" y="2867"/>
                    </a:lnTo>
                    <a:lnTo>
                      <a:pt x="105" y="2877"/>
                    </a:lnTo>
                    <a:lnTo>
                      <a:pt x="88" y="2885"/>
                    </a:lnTo>
                    <a:lnTo>
                      <a:pt x="70" y="2887"/>
                    </a:lnTo>
                    <a:lnTo>
                      <a:pt x="51" y="2885"/>
                    </a:lnTo>
                    <a:lnTo>
                      <a:pt x="34" y="2877"/>
                    </a:lnTo>
                    <a:lnTo>
                      <a:pt x="20" y="2867"/>
                    </a:lnTo>
                    <a:lnTo>
                      <a:pt x="10" y="2852"/>
                    </a:lnTo>
                    <a:lnTo>
                      <a:pt x="2" y="2836"/>
                    </a:lnTo>
                    <a:lnTo>
                      <a:pt x="0" y="2817"/>
                    </a:lnTo>
                    <a:lnTo>
                      <a:pt x="0" y="2458"/>
                    </a:lnTo>
                    <a:lnTo>
                      <a:pt x="2" y="2418"/>
                    </a:lnTo>
                    <a:lnTo>
                      <a:pt x="10" y="2377"/>
                    </a:lnTo>
                    <a:lnTo>
                      <a:pt x="22" y="2339"/>
                    </a:lnTo>
                    <a:lnTo>
                      <a:pt x="39" y="2303"/>
                    </a:lnTo>
                    <a:lnTo>
                      <a:pt x="62" y="2269"/>
                    </a:lnTo>
                    <a:lnTo>
                      <a:pt x="87" y="2237"/>
                    </a:lnTo>
                    <a:lnTo>
                      <a:pt x="118" y="2209"/>
                    </a:lnTo>
                    <a:lnTo>
                      <a:pt x="174" y="2163"/>
                    </a:lnTo>
                    <a:lnTo>
                      <a:pt x="231" y="2120"/>
                    </a:lnTo>
                    <a:lnTo>
                      <a:pt x="287" y="2078"/>
                    </a:lnTo>
                    <a:lnTo>
                      <a:pt x="344" y="2039"/>
                    </a:lnTo>
                    <a:lnTo>
                      <a:pt x="398" y="2001"/>
                    </a:lnTo>
                    <a:lnTo>
                      <a:pt x="452" y="1965"/>
                    </a:lnTo>
                    <a:lnTo>
                      <a:pt x="504" y="1931"/>
                    </a:lnTo>
                    <a:lnTo>
                      <a:pt x="555" y="1901"/>
                    </a:lnTo>
                    <a:lnTo>
                      <a:pt x="603" y="1871"/>
                    </a:lnTo>
                    <a:lnTo>
                      <a:pt x="649" y="1844"/>
                    </a:lnTo>
                    <a:lnTo>
                      <a:pt x="692" y="1820"/>
                    </a:lnTo>
                    <a:lnTo>
                      <a:pt x="731" y="1798"/>
                    </a:lnTo>
                    <a:lnTo>
                      <a:pt x="767" y="1778"/>
                    </a:lnTo>
                    <a:lnTo>
                      <a:pt x="799" y="1761"/>
                    </a:lnTo>
                    <a:lnTo>
                      <a:pt x="826" y="1747"/>
                    </a:lnTo>
                    <a:lnTo>
                      <a:pt x="849" y="1736"/>
                    </a:lnTo>
                    <a:lnTo>
                      <a:pt x="849" y="1295"/>
                    </a:lnTo>
                    <a:lnTo>
                      <a:pt x="822" y="1269"/>
                    </a:lnTo>
                    <a:lnTo>
                      <a:pt x="799" y="1240"/>
                    </a:lnTo>
                    <a:lnTo>
                      <a:pt x="780" y="1208"/>
                    </a:lnTo>
                    <a:lnTo>
                      <a:pt x="764" y="1175"/>
                    </a:lnTo>
                    <a:lnTo>
                      <a:pt x="753" y="1140"/>
                    </a:lnTo>
                    <a:lnTo>
                      <a:pt x="746" y="1103"/>
                    </a:lnTo>
                    <a:lnTo>
                      <a:pt x="744" y="1064"/>
                    </a:lnTo>
                    <a:lnTo>
                      <a:pt x="744" y="542"/>
                    </a:lnTo>
                    <a:lnTo>
                      <a:pt x="747" y="483"/>
                    </a:lnTo>
                    <a:lnTo>
                      <a:pt x="756" y="426"/>
                    </a:lnTo>
                    <a:lnTo>
                      <a:pt x="771" y="371"/>
                    </a:lnTo>
                    <a:lnTo>
                      <a:pt x="792" y="318"/>
                    </a:lnTo>
                    <a:lnTo>
                      <a:pt x="818" y="268"/>
                    </a:lnTo>
                    <a:lnTo>
                      <a:pt x="848" y="223"/>
                    </a:lnTo>
                    <a:lnTo>
                      <a:pt x="883" y="179"/>
                    </a:lnTo>
                    <a:lnTo>
                      <a:pt x="922" y="140"/>
                    </a:lnTo>
                    <a:lnTo>
                      <a:pt x="966" y="106"/>
                    </a:lnTo>
                    <a:lnTo>
                      <a:pt x="1012" y="75"/>
                    </a:lnTo>
                    <a:lnTo>
                      <a:pt x="1062" y="49"/>
                    </a:lnTo>
                    <a:lnTo>
                      <a:pt x="1114" y="28"/>
                    </a:lnTo>
                    <a:lnTo>
                      <a:pt x="1169" y="13"/>
                    </a:lnTo>
                    <a:lnTo>
                      <a:pt x="1226" y="4"/>
                    </a:lnTo>
                    <a:lnTo>
                      <a:pt x="1285"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000000"/>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sp>
            <p:nvSpPr>
              <p:cNvPr id="73" name="Freeform 94"/>
              <p:cNvSpPr>
                <a:spLocks noEditPoints="1"/>
              </p:cNvSpPr>
              <p:nvPr/>
            </p:nvSpPr>
            <p:spPr bwMode="auto">
              <a:xfrm>
                <a:off x="882650" y="2206625"/>
                <a:ext cx="77788" cy="263525"/>
              </a:xfrm>
              <a:custGeom>
                <a:avLst/>
                <a:gdLst>
                  <a:gd name="T0" fmla="*/ 144 w 487"/>
                  <a:gd name="T1" fmla="*/ 1406 h 1657"/>
                  <a:gd name="T2" fmla="*/ 335 w 487"/>
                  <a:gd name="T3" fmla="*/ 1404 h 1657"/>
                  <a:gd name="T4" fmla="*/ 264 w 487"/>
                  <a:gd name="T5" fmla="*/ 313 h 1657"/>
                  <a:gd name="T6" fmla="*/ 217 w 487"/>
                  <a:gd name="T7" fmla="*/ 313 h 1657"/>
                  <a:gd name="T8" fmla="*/ 416 w 487"/>
                  <a:gd name="T9" fmla="*/ 0 h 1657"/>
                  <a:gd name="T10" fmla="*/ 452 w 487"/>
                  <a:gd name="T11" fmla="*/ 9 h 1657"/>
                  <a:gd name="T12" fmla="*/ 477 w 487"/>
                  <a:gd name="T13" fmla="*/ 35 h 1657"/>
                  <a:gd name="T14" fmla="*/ 487 w 487"/>
                  <a:gd name="T15" fmla="*/ 70 h 1657"/>
                  <a:gd name="T16" fmla="*/ 476 w 487"/>
                  <a:gd name="T17" fmla="*/ 142 h 1657"/>
                  <a:gd name="T18" fmla="*/ 445 w 487"/>
                  <a:gd name="T19" fmla="*/ 206 h 1657"/>
                  <a:gd name="T20" fmla="*/ 477 w 487"/>
                  <a:gd name="T21" fmla="*/ 1431 h 1657"/>
                  <a:gd name="T22" fmla="*/ 466 w 487"/>
                  <a:gd name="T23" fmla="*/ 1470 h 1657"/>
                  <a:gd name="T24" fmla="*/ 284 w 487"/>
                  <a:gd name="T25" fmla="*/ 1638 h 1657"/>
                  <a:gd name="T26" fmla="*/ 254 w 487"/>
                  <a:gd name="T27" fmla="*/ 1655 h 1657"/>
                  <a:gd name="T28" fmla="*/ 221 w 487"/>
                  <a:gd name="T29" fmla="*/ 1655 h 1657"/>
                  <a:gd name="T30" fmla="*/ 190 w 487"/>
                  <a:gd name="T31" fmla="*/ 1639 h 1657"/>
                  <a:gd name="T32" fmla="*/ 14 w 487"/>
                  <a:gd name="T33" fmla="*/ 1478 h 1657"/>
                  <a:gd name="T34" fmla="*/ 2 w 487"/>
                  <a:gd name="T35" fmla="*/ 1450 h 1657"/>
                  <a:gd name="T36" fmla="*/ 54 w 487"/>
                  <a:gd name="T37" fmla="*/ 223 h 1657"/>
                  <a:gd name="T38" fmla="*/ 20 w 487"/>
                  <a:gd name="T39" fmla="*/ 168 h 1657"/>
                  <a:gd name="T40" fmla="*/ 2 w 487"/>
                  <a:gd name="T41" fmla="*/ 105 h 1657"/>
                  <a:gd name="T42" fmla="*/ 2 w 487"/>
                  <a:gd name="T43" fmla="*/ 52 h 1657"/>
                  <a:gd name="T44" fmla="*/ 20 w 487"/>
                  <a:gd name="T45" fmla="*/ 21 h 1657"/>
                  <a:gd name="T46" fmla="*/ 51 w 487"/>
                  <a:gd name="T47" fmla="*/ 3 h 1657"/>
                  <a:gd name="T48" fmla="*/ 88 w 487"/>
                  <a:gd name="T49" fmla="*/ 3 h 1657"/>
                  <a:gd name="T50" fmla="*/ 120 w 487"/>
                  <a:gd name="T51" fmla="*/ 21 h 1657"/>
                  <a:gd name="T52" fmla="*/ 137 w 487"/>
                  <a:gd name="T53" fmla="*/ 52 h 1657"/>
                  <a:gd name="T54" fmla="*/ 143 w 487"/>
                  <a:gd name="T55" fmla="*/ 95 h 1657"/>
                  <a:gd name="T56" fmla="*/ 163 w 487"/>
                  <a:gd name="T57" fmla="*/ 135 h 1657"/>
                  <a:gd name="T58" fmla="*/ 198 w 487"/>
                  <a:gd name="T59" fmla="*/ 164 h 1657"/>
                  <a:gd name="T60" fmla="*/ 244 w 487"/>
                  <a:gd name="T61" fmla="*/ 174 h 1657"/>
                  <a:gd name="T62" fmla="*/ 283 w 487"/>
                  <a:gd name="T63" fmla="*/ 166 h 1657"/>
                  <a:gd name="T64" fmla="*/ 306 w 487"/>
                  <a:gd name="T65" fmla="*/ 151 h 1657"/>
                  <a:gd name="T66" fmla="*/ 327 w 487"/>
                  <a:gd name="T67" fmla="*/ 131 h 1657"/>
                  <a:gd name="T68" fmla="*/ 344 w 487"/>
                  <a:gd name="T69" fmla="*/ 92 h 1657"/>
                  <a:gd name="T70" fmla="*/ 349 w 487"/>
                  <a:gd name="T71" fmla="*/ 52 h 1657"/>
                  <a:gd name="T72" fmla="*/ 366 w 487"/>
                  <a:gd name="T73" fmla="*/ 21 h 1657"/>
                  <a:gd name="T74" fmla="*/ 398 w 487"/>
                  <a:gd name="T75" fmla="*/ 3 h 1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7" h="1657">
                    <a:moveTo>
                      <a:pt x="190" y="308"/>
                    </a:moveTo>
                    <a:lnTo>
                      <a:pt x="144" y="1406"/>
                    </a:lnTo>
                    <a:lnTo>
                      <a:pt x="237" y="1492"/>
                    </a:lnTo>
                    <a:lnTo>
                      <a:pt x="335" y="1404"/>
                    </a:lnTo>
                    <a:lnTo>
                      <a:pt x="285" y="311"/>
                    </a:lnTo>
                    <a:lnTo>
                      <a:pt x="264" y="313"/>
                    </a:lnTo>
                    <a:lnTo>
                      <a:pt x="244" y="314"/>
                    </a:lnTo>
                    <a:lnTo>
                      <a:pt x="217" y="313"/>
                    </a:lnTo>
                    <a:lnTo>
                      <a:pt x="190" y="308"/>
                    </a:lnTo>
                    <a:close/>
                    <a:moveTo>
                      <a:pt x="416" y="0"/>
                    </a:moveTo>
                    <a:lnTo>
                      <a:pt x="435" y="3"/>
                    </a:lnTo>
                    <a:lnTo>
                      <a:pt x="452" y="9"/>
                    </a:lnTo>
                    <a:lnTo>
                      <a:pt x="466" y="21"/>
                    </a:lnTo>
                    <a:lnTo>
                      <a:pt x="477" y="35"/>
                    </a:lnTo>
                    <a:lnTo>
                      <a:pt x="484" y="52"/>
                    </a:lnTo>
                    <a:lnTo>
                      <a:pt x="487" y="70"/>
                    </a:lnTo>
                    <a:lnTo>
                      <a:pt x="484" y="107"/>
                    </a:lnTo>
                    <a:lnTo>
                      <a:pt x="476" y="142"/>
                    </a:lnTo>
                    <a:lnTo>
                      <a:pt x="463" y="176"/>
                    </a:lnTo>
                    <a:lnTo>
                      <a:pt x="445" y="206"/>
                    </a:lnTo>
                    <a:lnTo>
                      <a:pt x="422" y="234"/>
                    </a:lnTo>
                    <a:lnTo>
                      <a:pt x="477" y="1431"/>
                    </a:lnTo>
                    <a:lnTo>
                      <a:pt x="475" y="1451"/>
                    </a:lnTo>
                    <a:lnTo>
                      <a:pt x="466" y="1470"/>
                    </a:lnTo>
                    <a:lnTo>
                      <a:pt x="453" y="1486"/>
                    </a:lnTo>
                    <a:lnTo>
                      <a:pt x="284" y="1638"/>
                    </a:lnTo>
                    <a:lnTo>
                      <a:pt x="270" y="1649"/>
                    </a:lnTo>
                    <a:lnTo>
                      <a:pt x="254" y="1655"/>
                    </a:lnTo>
                    <a:lnTo>
                      <a:pt x="237" y="1657"/>
                    </a:lnTo>
                    <a:lnTo>
                      <a:pt x="221" y="1655"/>
                    </a:lnTo>
                    <a:lnTo>
                      <a:pt x="205" y="1649"/>
                    </a:lnTo>
                    <a:lnTo>
                      <a:pt x="190" y="1639"/>
                    </a:lnTo>
                    <a:lnTo>
                      <a:pt x="24" y="1489"/>
                    </a:lnTo>
                    <a:lnTo>
                      <a:pt x="14" y="1478"/>
                    </a:lnTo>
                    <a:lnTo>
                      <a:pt x="6" y="1465"/>
                    </a:lnTo>
                    <a:lnTo>
                      <a:pt x="2" y="1450"/>
                    </a:lnTo>
                    <a:lnTo>
                      <a:pt x="1" y="1434"/>
                    </a:lnTo>
                    <a:lnTo>
                      <a:pt x="54" y="223"/>
                    </a:lnTo>
                    <a:lnTo>
                      <a:pt x="35" y="198"/>
                    </a:lnTo>
                    <a:lnTo>
                      <a:pt x="20" y="168"/>
                    </a:lnTo>
                    <a:lnTo>
                      <a:pt x="10" y="137"/>
                    </a:lnTo>
                    <a:lnTo>
                      <a:pt x="2" y="105"/>
                    </a:lnTo>
                    <a:lnTo>
                      <a:pt x="0" y="71"/>
                    </a:lnTo>
                    <a:lnTo>
                      <a:pt x="2" y="52"/>
                    </a:lnTo>
                    <a:lnTo>
                      <a:pt x="10" y="36"/>
                    </a:lnTo>
                    <a:lnTo>
                      <a:pt x="20" y="21"/>
                    </a:lnTo>
                    <a:lnTo>
                      <a:pt x="34" y="10"/>
                    </a:lnTo>
                    <a:lnTo>
                      <a:pt x="51" y="3"/>
                    </a:lnTo>
                    <a:lnTo>
                      <a:pt x="70" y="1"/>
                    </a:lnTo>
                    <a:lnTo>
                      <a:pt x="88" y="3"/>
                    </a:lnTo>
                    <a:lnTo>
                      <a:pt x="105" y="10"/>
                    </a:lnTo>
                    <a:lnTo>
                      <a:pt x="120" y="21"/>
                    </a:lnTo>
                    <a:lnTo>
                      <a:pt x="131" y="36"/>
                    </a:lnTo>
                    <a:lnTo>
                      <a:pt x="137" y="52"/>
                    </a:lnTo>
                    <a:lnTo>
                      <a:pt x="140" y="71"/>
                    </a:lnTo>
                    <a:lnTo>
                      <a:pt x="143" y="95"/>
                    </a:lnTo>
                    <a:lnTo>
                      <a:pt x="151" y="116"/>
                    </a:lnTo>
                    <a:lnTo>
                      <a:pt x="163" y="135"/>
                    </a:lnTo>
                    <a:lnTo>
                      <a:pt x="179" y="151"/>
                    </a:lnTo>
                    <a:lnTo>
                      <a:pt x="198" y="164"/>
                    </a:lnTo>
                    <a:lnTo>
                      <a:pt x="219" y="171"/>
                    </a:lnTo>
                    <a:lnTo>
                      <a:pt x="244" y="174"/>
                    </a:lnTo>
                    <a:lnTo>
                      <a:pt x="264" y="172"/>
                    </a:lnTo>
                    <a:lnTo>
                      <a:pt x="283" y="166"/>
                    </a:lnTo>
                    <a:lnTo>
                      <a:pt x="301" y="156"/>
                    </a:lnTo>
                    <a:lnTo>
                      <a:pt x="306" y="151"/>
                    </a:lnTo>
                    <a:lnTo>
                      <a:pt x="313" y="147"/>
                    </a:lnTo>
                    <a:lnTo>
                      <a:pt x="327" y="131"/>
                    </a:lnTo>
                    <a:lnTo>
                      <a:pt x="337" y="113"/>
                    </a:lnTo>
                    <a:lnTo>
                      <a:pt x="344" y="92"/>
                    </a:lnTo>
                    <a:lnTo>
                      <a:pt x="346" y="70"/>
                    </a:lnTo>
                    <a:lnTo>
                      <a:pt x="349" y="52"/>
                    </a:lnTo>
                    <a:lnTo>
                      <a:pt x="355" y="35"/>
                    </a:lnTo>
                    <a:lnTo>
                      <a:pt x="366" y="21"/>
                    </a:lnTo>
                    <a:lnTo>
                      <a:pt x="381" y="9"/>
                    </a:lnTo>
                    <a:lnTo>
                      <a:pt x="398" y="3"/>
                    </a:lnTo>
                    <a:lnTo>
                      <a:pt x="416"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000000"/>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sp>
            <p:nvSpPr>
              <p:cNvPr id="74" name="Freeform 95"/>
              <p:cNvSpPr>
                <a:spLocks noEditPoints="1"/>
              </p:cNvSpPr>
              <p:nvPr/>
            </p:nvSpPr>
            <p:spPr bwMode="auto">
              <a:xfrm>
                <a:off x="1139825" y="2171700"/>
                <a:ext cx="100013" cy="100013"/>
              </a:xfrm>
              <a:custGeom>
                <a:avLst/>
                <a:gdLst>
                  <a:gd name="T0" fmla="*/ 140 w 632"/>
                  <a:gd name="T1" fmla="*/ 147 h 632"/>
                  <a:gd name="T2" fmla="*/ 140 w 632"/>
                  <a:gd name="T3" fmla="*/ 492 h 632"/>
                  <a:gd name="T4" fmla="*/ 487 w 632"/>
                  <a:gd name="T5" fmla="*/ 492 h 632"/>
                  <a:gd name="T6" fmla="*/ 476 w 632"/>
                  <a:gd name="T7" fmla="*/ 447 h 632"/>
                  <a:gd name="T8" fmla="*/ 460 w 632"/>
                  <a:gd name="T9" fmla="*/ 402 h 632"/>
                  <a:gd name="T10" fmla="*/ 440 w 632"/>
                  <a:gd name="T11" fmla="*/ 361 h 632"/>
                  <a:gd name="T12" fmla="*/ 416 w 632"/>
                  <a:gd name="T13" fmla="*/ 320 h 632"/>
                  <a:gd name="T14" fmla="*/ 387 w 632"/>
                  <a:gd name="T15" fmla="*/ 283 h 632"/>
                  <a:gd name="T16" fmla="*/ 352 w 632"/>
                  <a:gd name="T17" fmla="*/ 249 h 632"/>
                  <a:gd name="T18" fmla="*/ 314 w 632"/>
                  <a:gd name="T19" fmla="*/ 219 h 632"/>
                  <a:gd name="T20" fmla="*/ 274 w 632"/>
                  <a:gd name="T21" fmla="*/ 194 h 632"/>
                  <a:gd name="T22" fmla="*/ 232 w 632"/>
                  <a:gd name="T23" fmla="*/ 174 h 632"/>
                  <a:gd name="T24" fmla="*/ 187 w 632"/>
                  <a:gd name="T25" fmla="*/ 158 h 632"/>
                  <a:gd name="T26" fmla="*/ 140 w 632"/>
                  <a:gd name="T27" fmla="*/ 147 h 632"/>
                  <a:gd name="T28" fmla="*/ 70 w 632"/>
                  <a:gd name="T29" fmla="*/ 0 h 632"/>
                  <a:gd name="T30" fmla="*/ 123 w 632"/>
                  <a:gd name="T31" fmla="*/ 2 h 632"/>
                  <a:gd name="T32" fmla="*/ 176 w 632"/>
                  <a:gd name="T33" fmla="*/ 10 h 632"/>
                  <a:gd name="T34" fmla="*/ 227 w 632"/>
                  <a:gd name="T35" fmla="*/ 22 h 632"/>
                  <a:gd name="T36" fmla="*/ 277 w 632"/>
                  <a:gd name="T37" fmla="*/ 40 h 632"/>
                  <a:gd name="T38" fmla="*/ 325 w 632"/>
                  <a:gd name="T39" fmla="*/ 61 h 632"/>
                  <a:gd name="T40" fmla="*/ 371 w 632"/>
                  <a:gd name="T41" fmla="*/ 87 h 632"/>
                  <a:gd name="T42" fmla="*/ 413 w 632"/>
                  <a:gd name="T43" fmla="*/ 117 h 632"/>
                  <a:gd name="T44" fmla="*/ 454 w 632"/>
                  <a:gd name="T45" fmla="*/ 151 h 632"/>
                  <a:gd name="T46" fmla="*/ 491 w 632"/>
                  <a:gd name="T47" fmla="*/ 190 h 632"/>
                  <a:gd name="T48" fmla="*/ 523 w 632"/>
                  <a:gd name="T49" fmla="*/ 230 h 632"/>
                  <a:gd name="T50" fmla="*/ 552 w 632"/>
                  <a:gd name="T51" fmla="*/ 273 h 632"/>
                  <a:gd name="T52" fmla="*/ 575 w 632"/>
                  <a:gd name="T53" fmla="*/ 317 h 632"/>
                  <a:gd name="T54" fmla="*/ 595 w 632"/>
                  <a:gd name="T55" fmla="*/ 363 h 632"/>
                  <a:gd name="T56" fmla="*/ 611 w 632"/>
                  <a:gd name="T57" fmla="*/ 412 h 632"/>
                  <a:gd name="T58" fmla="*/ 623 w 632"/>
                  <a:gd name="T59" fmla="*/ 461 h 632"/>
                  <a:gd name="T60" fmla="*/ 629 w 632"/>
                  <a:gd name="T61" fmla="*/ 511 h 632"/>
                  <a:gd name="T62" fmla="*/ 632 w 632"/>
                  <a:gd name="T63" fmla="*/ 562 h 632"/>
                  <a:gd name="T64" fmla="*/ 629 w 632"/>
                  <a:gd name="T65" fmla="*/ 581 h 632"/>
                  <a:gd name="T66" fmla="*/ 622 w 632"/>
                  <a:gd name="T67" fmla="*/ 598 h 632"/>
                  <a:gd name="T68" fmla="*/ 611 w 632"/>
                  <a:gd name="T69" fmla="*/ 612 h 632"/>
                  <a:gd name="T70" fmla="*/ 598 w 632"/>
                  <a:gd name="T71" fmla="*/ 623 h 632"/>
                  <a:gd name="T72" fmla="*/ 580 w 632"/>
                  <a:gd name="T73" fmla="*/ 630 h 632"/>
                  <a:gd name="T74" fmla="*/ 561 w 632"/>
                  <a:gd name="T75" fmla="*/ 632 h 632"/>
                  <a:gd name="T76" fmla="*/ 70 w 632"/>
                  <a:gd name="T77" fmla="*/ 632 h 632"/>
                  <a:gd name="T78" fmla="*/ 52 w 632"/>
                  <a:gd name="T79" fmla="*/ 630 h 632"/>
                  <a:gd name="T80" fmla="*/ 35 w 632"/>
                  <a:gd name="T81" fmla="*/ 623 h 632"/>
                  <a:gd name="T82" fmla="*/ 21 w 632"/>
                  <a:gd name="T83" fmla="*/ 612 h 632"/>
                  <a:gd name="T84" fmla="*/ 9 w 632"/>
                  <a:gd name="T85" fmla="*/ 598 h 632"/>
                  <a:gd name="T86" fmla="*/ 3 w 632"/>
                  <a:gd name="T87" fmla="*/ 581 h 632"/>
                  <a:gd name="T88" fmla="*/ 0 w 632"/>
                  <a:gd name="T89" fmla="*/ 562 h 632"/>
                  <a:gd name="T90" fmla="*/ 0 w 632"/>
                  <a:gd name="T91" fmla="*/ 70 h 632"/>
                  <a:gd name="T92" fmla="*/ 3 w 632"/>
                  <a:gd name="T93" fmla="*/ 51 h 632"/>
                  <a:gd name="T94" fmla="*/ 9 w 632"/>
                  <a:gd name="T95" fmla="*/ 34 h 632"/>
                  <a:gd name="T96" fmla="*/ 20 w 632"/>
                  <a:gd name="T97" fmla="*/ 20 h 632"/>
                  <a:gd name="T98" fmla="*/ 35 w 632"/>
                  <a:gd name="T99" fmla="*/ 10 h 632"/>
                  <a:gd name="T100" fmla="*/ 52 w 632"/>
                  <a:gd name="T101" fmla="*/ 2 h 632"/>
                  <a:gd name="T102" fmla="*/ 70 w 632"/>
                  <a:gd name="T103" fmla="*/ 0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32" h="632">
                    <a:moveTo>
                      <a:pt x="140" y="147"/>
                    </a:moveTo>
                    <a:lnTo>
                      <a:pt x="140" y="492"/>
                    </a:lnTo>
                    <a:lnTo>
                      <a:pt x="487" y="492"/>
                    </a:lnTo>
                    <a:lnTo>
                      <a:pt x="476" y="447"/>
                    </a:lnTo>
                    <a:lnTo>
                      <a:pt x="460" y="402"/>
                    </a:lnTo>
                    <a:lnTo>
                      <a:pt x="440" y="361"/>
                    </a:lnTo>
                    <a:lnTo>
                      <a:pt x="416" y="320"/>
                    </a:lnTo>
                    <a:lnTo>
                      <a:pt x="387" y="283"/>
                    </a:lnTo>
                    <a:lnTo>
                      <a:pt x="352" y="249"/>
                    </a:lnTo>
                    <a:lnTo>
                      <a:pt x="314" y="219"/>
                    </a:lnTo>
                    <a:lnTo>
                      <a:pt x="274" y="194"/>
                    </a:lnTo>
                    <a:lnTo>
                      <a:pt x="232" y="174"/>
                    </a:lnTo>
                    <a:lnTo>
                      <a:pt x="187" y="158"/>
                    </a:lnTo>
                    <a:lnTo>
                      <a:pt x="140" y="147"/>
                    </a:lnTo>
                    <a:close/>
                    <a:moveTo>
                      <a:pt x="70" y="0"/>
                    </a:moveTo>
                    <a:lnTo>
                      <a:pt x="123" y="2"/>
                    </a:lnTo>
                    <a:lnTo>
                      <a:pt x="176" y="10"/>
                    </a:lnTo>
                    <a:lnTo>
                      <a:pt x="227" y="22"/>
                    </a:lnTo>
                    <a:lnTo>
                      <a:pt x="277" y="40"/>
                    </a:lnTo>
                    <a:lnTo>
                      <a:pt x="325" y="61"/>
                    </a:lnTo>
                    <a:lnTo>
                      <a:pt x="371" y="87"/>
                    </a:lnTo>
                    <a:lnTo>
                      <a:pt x="413" y="117"/>
                    </a:lnTo>
                    <a:lnTo>
                      <a:pt x="454" y="151"/>
                    </a:lnTo>
                    <a:lnTo>
                      <a:pt x="491" y="190"/>
                    </a:lnTo>
                    <a:lnTo>
                      <a:pt x="523" y="230"/>
                    </a:lnTo>
                    <a:lnTo>
                      <a:pt x="552" y="273"/>
                    </a:lnTo>
                    <a:lnTo>
                      <a:pt x="575" y="317"/>
                    </a:lnTo>
                    <a:lnTo>
                      <a:pt x="595" y="363"/>
                    </a:lnTo>
                    <a:lnTo>
                      <a:pt x="611" y="412"/>
                    </a:lnTo>
                    <a:lnTo>
                      <a:pt x="623" y="461"/>
                    </a:lnTo>
                    <a:lnTo>
                      <a:pt x="629" y="511"/>
                    </a:lnTo>
                    <a:lnTo>
                      <a:pt x="632" y="562"/>
                    </a:lnTo>
                    <a:lnTo>
                      <a:pt x="629" y="581"/>
                    </a:lnTo>
                    <a:lnTo>
                      <a:pt x="622" y="598"/>
                    </a:lnTo>
                    <a:lnTo>
                      <a:pt x="611" y="612"/>
                    </a:lnTo>
                    <a:lnTo>
                      <a:pt x="598" y="623"/>
                    </a:lnTo>
                    <a:lnTo>
                      <a:pt x="580" y="630"/>
                    </a:lnTo>
                    <a:lnTo>
                      <a:pt x="561" y="632"/>
                    </a:lnTo>
                    <a:lnTo>
                      <a:pt x="70" y="632"/>
                    </a:lnTo>
                    <a:lnTo>
                      <a:pt x="52" y="630"/>
                    </a:lnTo>
                    <a:lnTo>
                      <a:pt x="35" y="623"/>
                    </a:lnTo>
                    <a:lnTo>
                      <a:pt x="21" y="612"/>
                    </a:lnTo>
                    <a:lnTo>
                      <a:pt x="9" y="598"/>
                    </a:lnTo>
                    <a:lnTo>
                      <a:pt x="3" y="581"/>
                    </a:lnTo>
                    <a:lnTo>
                      <a:pt x="0" y="562"/>
                    </a:lnTo>
                    <a:lnTo>
                      <a:pt x="0" y="70"/>
                    </a:lnTo>
                    <a:lnTo>
                      <a:pt x="3" y="51"/>
                    </a:lnTo>
                    <a:lnTo>
                      <a:pt x="9" y="34"/>
                    </a:lnTo>
                    <a:lnTo>
                      <a:pt x="20" y="20"/>
                    </a:lnTo>
                    <a:lnTo>
                      <a:pt x="35" y="10"/>
                    </a:lnTo>
                    <a:lnTo>
                      <a:pt x="52" y="2"/>
                    </a:lnTo>
                    <a:lnTo>
                      <a:pt x="70"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000000"/>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sp>
            <p:nvSpPr>
              <p:cNvPr id="75" name="Freeform 96"/>
              <p:cNvSpPr>
                <a:spLocks noEditPoints="1"/>
              </p:cNvSpPr>
              <p:nvPr/>
            </p:nvSpPr>
            <p:spPr bwMode="auto">
              <a:xfrm>
                <a:off x="996950" y="2192338"/>
                <a:ext cx="220663" cy="220663"/>
              </a:xfrm>
              <a:custGeom>
                <a:avLst/>
                <a:gdLst>
                  <a:gd name="T0" fmla="*/ 569 w 1395"/>
                  <a:gd name="T1" fmla="*/ 156 h 1394"/>
                  <a:gd name="T2" fmla="*/ 461 w 1395"/>
                  <a:gd name="T3" fmla="*/ 194 h 1394"/>
                  <a:gd name="T4" fmla="*/ 364 w 1395"/>
                  <a:gd name="T5" fmla="*/ 252 h 1394"/>
                  <a:gd name="T6" fmla="*/ 281 w 1395"/>
                  <a:gd name="T7" fmla="*/ 328 h 1394"/>
                  <a:gd name="T8" fmla="*/ 215 w 1395"/>
                  <a:gd name="T9" fmla="*/ 419 h 1394"/>
                  <a:gd name="T10" fmla="*/ 168 w 1395"/>
                  <a:gd name="T11" fmla="*/ 524 h 1394"/>
                  <a:gd name="T12" fmla="*/ 144 w 1395"/>
                  <a:gd name="T13" fmla="*/ 638 h 1394"/>
                  <a:gd name="T14" fmla="*/ 144 w 1395"/>
                  <a:gd name="T15" fmla="*/ 758 h 1394"/>
                  <a:gd name="T16" fmla="*/ 169 w 1395"/>
                  <a:gd name="T17" fmla="*/ 873 h 1394"/>
                  <a:gd name="T18" fmla="*/ 217 w 1395"/>
                  <a:gd name="T19" fmla="*/ 978 h 1394"/>
                  <a:gd name="T20" fmla="*/ 284 w 1395"/>
                  <a:gd name="T21" fmla="*/ 1069 h 1394"/>
                  <a:gd name="T22" fmla="*/ 369 w 1395"/>
                  <a:gd name="T23" fmla="*/ 1146 h 1394"/>
                  <a:gd name="T24" fmla="*/ 468 w 1395"/>
                  <a:gd name="T25" fmla="*/ 1205 h 1394"/>
                  <a:gd name="T26" fmla="*/ 578 w 1395"/>
                  <a:gd name="T27" fmla="*/ 1241 h 1394"/>
                  <a:gd name="T28" fmla="*/ 697 w 1395"/>
                  <a:gd name="T29" fmla="*/ 1254 h 1394"/>
                  <a:gd name="T30" fmla="*/ 815 w 1395"/>
                  <a:gd name="T31" fmla="*/ 1242 h 1394"/>
                  <a:gd name="T32" fmla="*/ 925 w 1395"/>
                  <a:gd name="T33" fmla="*/ 1206 h 1394"/>
                  <a:gd name="T34" fmla="*/ 1023 w 1395"/>
                  <a:gd name="T35" fmla="*/ 1148 h 1394"/>
                  <a:gd name="T36" fmla="*/ 1107 w 1395"/>
                  <a:gd name="T37" fmla="*/ 1074 h 1394"/>
                  <a:gd name="T38" fmla="*/ 1175 w 1395"/>
                  <a:gd name="T39" fmla="*/ 983 h 1394"/>
                  <a:gd name="T40" fmla="*/ 1223 w 1395"/>
                  <a:gd name="T41" fmla="*/ 880 h 1394"/>
                  <a:gd name="T42" fmla="*/ 1249 w 1395"/>
                  <a:gd name="T43" fmla="*/ 767 h 1394"/>
                  <a:gd name="T44" fmla="*/ 679 w 1395"/>
                  <a:gd name="T45" fmla="*/ 765 h 1394"/>
                  <a:gd name="T46" fmla="*/ 648 w 1395"/>
                  <a:gd name="T47" fmla="*/ 747 h 1394"/>
                  <a:gd name="T48" fmla="*/ 630 w 1395"/>
                  <a:gd name="T49" fmla="*/ 716 h 1394"/>
                  <a:gd name="T50" fmla="*/ 628 w 1395"/>
                  <a:gd name="T51" fmla="*/ 145 h 1394"/>
                  <a:gd name="T52" fmla="*/ 716 w 1395"/>
                  <a:gd name="T53" fmla="*/ 2 h 1394"/>
                  <a:gd name="T54" fmla="*/ 747 w 1395"/>
                  <a:gd name="T55" fmla="*/ 20 h 1394"/>
                  <a:gd name="T56" fmla="*/ 765 w 1395"/>
                  <a:gd name="T57" fmla="*/ 51 h 1394"/>
                  <a:gd name="T58" fmla="*/ 768 w 1395"/>
                  <a:gd name="T59" fmla="*/ 627 h 1394"/>
                  <a:gd name="T60" fmla="*/ 1343 w 1395"/>
                  <a:gd name="T61" fmla="*/ 629 h 1394"/>
                  <a:gd name="T62" fmla="*/ 1375 w 1395"/>
                  <a:gd name="T63" fmla="*/ 647 h 1394"/>
                  <a:gd name="T64" fmla="*/ 1392 w 1395"/>
                  <a:gd name="T65" fmla="*/ 678 h 1394"/>
                  <a:gd name="T66" fmla="*/ 1392 w 1395"/>
                  <a:gd name="T67" fmla="*/ 764 h 1394"/>
                  <a:gd name="T68" fmla="*/ 1367 w 1395"/>
                  <a:gd name="T69" fmla="*/ 893 h 1394"/>
                  <a:gd name="T70" fmla="*/ 1320 w 1395"/>
                  <a:gd name="T71" fmla="*/ 1012 h 1394"/>
                  <a:gd name="T72" fmla="*/ 1252 w 1395"/>
                  <a:gd name="T73" fmla="*/ 1118 h 1394"/>
                  <a:gd name="T74" fmla="*/ 1167 w 1395"/>
                  <a:gd name="T75" fmla="*/ 1212 h 1394"/>
                  <a:gd name="T76" fmla="*/ 1067 w 1395"/>
                  <a:gd name="T77" fmla="*/ 1288 h 1394"/>
                  <a:gd name="T78" fmla="*/ 953 w 1395"/>
                  <a:gd name="T79" fmla="*/ 1345 h 1394"/>
                  <a:gd name="T80" fmla="*/ 830 w 1395"/>
                  <a:gd name="T81" fmla="*/ 1381 h 1394"/>
                  <a:gd name="T82" fmla="*/ 697 w 1395"/>
                  <a:gd name="T83" fmla="*/ 1394 h 1394"/>
                  <a:gd name="T84" fmla="*/ 565 w 1395"/>
                  <a:gd name="T85" fmla="*/ 1381 h 1394"/>
                  <a:gd name="T86" fmla="*/ 442 w 1395"/>
                  <a:gd name="T87" fmla="*/ 1345 h 1394"/>
                  <a:gd name="T88" fmla="*/ 328 w 1395"/>
                  <a:gd name="T89" fmla="*/ 1288 h 1394"/>
                  <a:gd name="T90" fmla="*/ 228 w 1395"/>
                  <a:gd name="T91" fmla="*/ 1212 h 1394"/>
                  <a:gd name="T92" fmla="*/ 143 w 1395"/>
                  <a:gd name="T93" fmla="*/ 1118 h 1394"/>
                  <a:gd name="T94" fmla="*/ 76 w 1395"/>
                  <a:gd name="T95" fmla="*/ 1012 h 1394"/>
                  <a:gd name="T96" fmla="*/ 28 w 1395"/>
                  <a:gd name="T97" fmla="*/ 893 h 1394"/>
                  <a:gd name="T98" fmla="*/ 3 w 1395"/>
                  <a:gd name="T99" fmla="*/ 764 h 1394"/>
                  <a:gd name="T100" fmla="*/ 3 w 1395"/>
                  <a:gd name="T101" fmla="*/ 630 h 1394"/>
                  <a:gd name="T102" fmla="*/ 28 w 1395"/>
                  <a:gd name="T103" fmla="*/ 501 h 1394"/>
                  <a:gd name="T104" fmla="*/ 76 w 1395"/>
                  <a:gd name="T105" fmla="*/ 382 h 1394"/>
                  <a:gd name="T106" fmla="*/ 143 w 1395"/>
                  <a:gd name="T107" fmla="*/ 276 h 1394"/>
                  <a:gd name="T108" fmla="*/ 228 w 1395"/>
                  <a:gd name="T109" fmla="*/ 182 h 1394"/>
                  <a:gd name="T110" fmla="*/ 328 w 1395"/>
                  <a:gd name="T111" fmla="*/ 107 h 1394"/>
                  <a:gd name="T112" fmla="*/ 442 w 1395"/>
                  <a:gd name="T113" fmla="*/ 49 h 1394"/>
                  <a:gd name="T114" fmla="*/ 565 w 1395"/>
                  <a:gd name="T115" fmla="*/ 12 h 1394"/>
                  <a:gd name="T116" fmla="*/ 697 w 1395"/>
                  <a:gd name="T117" fmla="*/ 0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95" h="1394">
                    <a:moveTo>
                      <a:pt x="628" y="145"/>
                    </a:moveTo>
                    <a:lnTo>
                      <a:pt x="569" y="156"/>
                    </a:lnTo>
                    <a:lnTo>
                      <a:pt x="514" y="172"/>
                    </a:lnTo>
                    <a:lnTo>
                      <a:pt x="461" y="194"/>
                    </a:lnTo>
                    <a:lnTo>
                      <a:pt x="411" y="220"/>
                    </a:lnTo>
                    <a:lnTo>
                      <a:pt x="364" y="252"/>
                    </a:lnTo>
                    <a:lnTo>
                      <a:pt x="320" y="287"/>
                    </a:lnTo>
                    <a:lnTo>
                      <a:pt x="281" y="328"/>
                    </a:lnTo>
                    <a:lnTo>
                      <a:pt x="246" y="372"/>
                    </a:lnTo>
                    <a:lnTo>
                      <a:pt x="215" y="419"/>
                    </a:lnTo>
                    <a:lnTo>
                      <a:pt x="190" y="470"/>
                    </a:lnTo>
                    <a:lnTo>
                      <a:pt x="168" y="524"/>
                    </a:lnTo>
                    <a:lnTo>
                      <a:pt x="153" y="579"/>
                    </a:lnTo>
                    <a:lnTo>
                      <a:pt x="144" y="638"/>
                    </a:lnTo>
                    <a:lnTo>
                      <a:pt x="141" y="697"/>
                    </a:lnTo>
                    <a:lnTo>
                      <a:pt x="144" y="758"/>
                    </a:lnTo>
                    <a:lnTo>
                      <a:pt x="153" y="816"/>
                    </a:lnTo>
                    <a:lnTo>
                      <a:pt x="169" y="873"/>
                    </a:lnTo>
                    <a:lnTo>
                      <a:pt x="191" y="927"/>
                    </a:lnTo>
                    <a:lnTo>
                      <a:pt x="217" y="978"/>
                    </a:lnTo>
                    <a:lnTo>
                      <a:pt x="248" y="1026"/>
                    </a:lnTo>
                    <a:lnTo>
                      <a:pt x="284" y="1069"/>
                    </a:lnTo>
                    <a:lnTo>
                      <a:pt x="325" y="1110"/>
                    </a:lnTo>
                    <a:lnTo>
                      <a:pt x="369" y="1146"/>
                    </a:lnTo>
                    <a:lnTo>
                      <a:pt x="417" y="1178"/>
                    </a:lnTo>
                    <a:lnTo>
                      <a:pt x="468" y="1205"/>
                    </a:lnTo>
                    <a:lnTo>
                      <a:pt x="522" y="1226"/>
                    </a:lnTo>
                    <a:lnTo>
                      <a:pt x="578" y="1241"/>
                    </a:lnTo>
                    <a:lnTo>
                      <a:pt x="638" y="1250"/>
                    </a:lnTo>
                    <a:lnTo>
                      <a:pt x="697" y="1254"/>
                    </a:lnTo>
                    <a:lnTo>
                      <a:pt x="758" y="1250"/>
                    </a:lnTo>
                    <a:lnTo>
                      <a:pt x="815" y="1242"/>
                    </a:lnTo>
                    <a:lnTo>
                      <a:pt x="872" y="1226"/>
                    </a:lnTo>
                    <a:lnTo>
                      <a:pt x="925" y="1206"/>
                    </a:lnTo>
                    <a:lnTo>
                      <a:pt x="975" y="1179"/>
                    </a:lnTo>
                    <a:lnTo>
                      <a:pt x="1023" y="1148"/>
                    </a:lnTo>
                    <a:lnTo>
                      <a:pt x="1066" y="1113"/>
                    </a:lnTo>
                    <a:lnTo>
                      <a:pt x="1107" y="1074"/>
                    </a:lnTo>
                    <a:lnTo>
                      <a:pt x="1143" y="1030"/>
                    </a:lnTo>
                    <a:lnTo>
                      <a:pt x="1175" y="983"/>
                    </a:lnTo>
                    <a:lnTo>
                      <a:pt x="1201" y="933"/>
                    </a:lnTo>
                    <a:lnTo>
                      <a:pt x="1223" y="880"/>
                    </a:lnTo>
                    <a:lnTo>
                      <a:pt x="1239" y="825"/>
                    </a:lnTo>
                    <a:lnTo>
                      <a:pt x="1249" y="767"/>
                    </a:lnTo>
                    <a:lnTo>
                      <a:pt x="697" y="767"/>
                    </a:lnTo>
                    <a:lnTo>
                      <a:pt x="679" y="765"/>
                    </a:lnTo>
                    <a:lnTo>
                      <a:pt x="662" y="758"/>
                    </a:lnTo>
                    <a:lnTo>
                      <a:pt x="648" y="747"/>
                    </a:lnTo>
                    <a:lnTo>
                      <a:pt x="636" y="732"/>
                    </a:lnTo>
                    <a:lnTo>
                      <a:pt x="630" y="716"/>
                    </a:lnTo>
                    <a:lnTo>
                      <a:pt x="628" y="697"/>
                    </a:lnTo>
                    <a:lnTo>
                      <a:pt x="628" y="145"/>
                    </a:lnTo>
                    <a:close/>
                    <a:moveTo>
                      <a:pt x="697" y="0"/>
                    </a:moveTo>
                    <a:lnTo>
                      <a:pt x="716" y="2"/>
                    </a:lnTo>
                    <a:lnTo>
                      <a:pt x="733" y="10"/>
                    </a:lnTo>
                    <a:lnTo>
                      <a:pt x="747" y="20"/>
                    </a:lnTo>
                    <a:lnTo>
                      <a:pt x="759" y="34"/>
                    </a:lnTo>
                    <a:lnTo>
                      <a:pt x="765" y="51"/>
                    </a:lnTo>
                    <a:lnTo>
                      <a:pt x="768" y="70"/>
                    </a:lnTo>
                    <a:lnTo>
                      <a:pt x="768" y="627"/>
                    </a:lnTo>
                    <a:lnTo>
                      <a:pt x="1325" y="627"/>
                    </a:lnTo>
                    <a:lnTo>
                      <a:pt x="1343" y="629"/>
                    </a:lnTo>
                    <a:lnTo>
                      <a:pt x="1360" y="636"/>
                    </a:lnTo>
                    <a:lnTo>
                      <a:pt x="1375" y="647"/>
                    </a:lnTo>
                    <a:lnTo>
                      <a:pt x="1385" y="662"/>
                    </a:lnTo>
                    <a:lnTo>
                      <a:pt x="1392" y="678"/>
                    </a:lnTo>
                    <a:lnTo>
                      <a:pt x="1395" y="697"/>
                    </a:lnTo>
                    <a:lnTo>
                      <a:pt x="1392" y="764"/>
                    </a:lnTo>
                    <a:lnTo>
                      <a:pt x="1382" y="829"/>
                    </a:lnTo>
                    <a:lnTo>
                      <a:pt x="1367" y="893"/>
                    </a:lnTo>
                    <a:lnTo>
                      <a:pt x="1346" y="954"/>
                    </a:lnTo>
                    <a:lnTo>
                      <a:pt x="1320" y="1012"/>
                    </a:lnTo>
                    <a:lnTo>
                      <a:pt x="1289" y="1066"/>
                    </a:lnTo>
                    <a:lnTo>
                      <a:pt x="1252" y="1118"/>
                    </a:lnTo>
                    <a:lnTo>
                      <a:pt x="1212" y="1167"/>
                    </a:lnTo>
                    <a:lnTo>
                      <a:pt x="1167" y="1212"/>
                    </a:lnTo>
                    <a:lnTo>
                      <a:pt x="1119" y="1252"/>
                    </a:lnTo>
                    <a:lnTo>
                      <a:pt x="1067" y="1288"/>
                    </a:lnTo>
                    <a:lnTo>
                      <a:pt x="1012" y="1320"/>
                    </a:lnTo>
                    <a:lnTo>
                      <a:pt x="953" y="1345"/>
                    </a:lnTo>
                    <a:lnTo>
                      <a:pt x="893" y="1366"/>
                    </a:lnTo>
                    <a:lnTo>
                      <a:pt x="830" y="1381"/>
                    </a:lnTo>
                    <a:lnTo>
                      <a:pt x="765" y="1391"/>
                    </a:lnTo>
                    <a:lnTo>
                      <a:pt x="697" y="1394"/>
                    </a:lnTo>
                    <a:lnTo>
                      <a:pt x="630" y="1391"/>
                    </a:lnTo>
                    <a:lnTo>
                      <a:pt x="565" y="1381"/>
                    </a:lnTo>
                    <a:lnTo>
                      <a:pt x="502" y="1366"/>
                    </a:lnTo>
                    <a:lnTo>
                      <a:pt x="442" y="1345"/>
                    </a:lnTo>
                    <a:lnTo>
                      <a:pt x="383" y="1320"/>
                    </a:lnTo>
                    <a:lnTo>
                      <a:pt x="328" y="1288"/>
                    </a:lnTo>
                    <a:lnTo>
                      <a:pt x="276" y="1252"/>
                    </a:lnTo>
                    <a:lnTo>
                      <a:pt x="228" y="1212"/>
                    </a:lnTo>
                    <a:lnTo>
                      <a:pt x="183" y="1167"/>
                    </a:lnTo>
                    <a:lnTo>
                      <a:pt x="143" y="1118"/>
                    </a:lnTo>
                    <a:lnTo>
                      <a:pt x="107" y="1066"/>
                    </a:lnTo>
                    <a:lnTo>
                      <a:pt x="76" y="1012"/>
                    </a:lnTo>
                    <a:lnTo>
                      <a:pt x="49" y="954"/>
                    </a:lnTo>
                    <a:lnTo>
                      <a:pt x="28" y="893"/>
                    </a:lnTo>
                    <a:lnTo>
                      <a:pt x="13" y="829"/>
                    </a:lnTo>
                    <a:lnTo>
                      <a:pt x="3" y="764"/>
                    </a:lnTo>
                    <a:lnTo>
                      <a:pt x="0" y="697"/>
                    </a:lnTo>
                    <a:lnTo>
                      <a:pt x="3" y="630"/>
                    </a:lnTo>
                    <a:lnTo>
                      <a:pt x="13" y="565"/>
                    </a:lnTo>
                    <a:lnTo>
                      <a:pt x="28" y="501"/>
                    </a:lnTo>
                    <a:lnTo>
                      <a:pt x="49" y="441"/>
                    </a:lnTo>
                    <a:lnTo>
                      <a:pt x="76" y="382"/>
                    </a:lnTo>
                    <a:lnTo>
                      <a:pt x="107" y="328"/>
                    </a:lnTo>
                    <a:lnTo>
                      <a:pt x="143" y="276"/>
                    </a:lnTo>
                    <a:lnTo>
                      <a:pt x="183" y="227"/>
                    </a:lnTo>
                    <a:lnTo>
                      <a:pt x="228" y="182"/>
                    </a:lnTo>
                    <a:lnTo>
                      <a:pt x="276" y="142"/>
                    </a:lnTo>
                    <a:lnTo>
                      <a:pt x="328" y="107"/>
                    </a:lnTo>
                    <a:lnTo>
                      <a:pt x="383" y="75"/>
                    </a:lnTo>
                    <a:lnTo>
                      <a:pt x="442" y="49"/>
                    </a:lnTo>
                    <a:lnTo>
                      <a:pt x="502" y="28"/>
                    </a:lnTo>
                    <a:lnTo>
                      <a:pt x="565" y="12"/>
                    </a:lnTo>
                    <a:lnTo>
                      <a:pt x="630" y="3"/>
                    </a:lnTo>
                    <a:lnTo>
                      <a:pt x="697"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000000"/>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grpSp>
        <p:grpSp>
          <p:nvGrpSpPr>
            <p:cNvPr id="57" name="Group 21"/>
            <p:cNvGrpSpPr/>
            <p:nvPr/>
          </p:nvGrpSpPr>
          <p:grpSpPr>
            <a:xfrm>
              <a:off x="6676451" y="1885200"/>
              <a:ext cx="377580" cy="432406"/>
              <a:chOff x="9990138" y="2690813"/>
              <a:chExt cx="481013" cy="550863"/>
            </a:xfrm>
            <a:solidFill>
              <a:srgbClr val="1B69F2"/>
            </a:solidFill>
          </p:grpSpPr>
          <p:sp>
            <p:nvSpPr>
              <p:cNvPr id="67" name="Freeform 107"/>
              <p:cNvSpPr/>
              <p:nvPr/>
            </p:nvSpPr>
            <p:spPr bwMode="auto">
              <a:xfrm>
                <a:off x="10121901" y="3182938"/>
                <a:ext cx="219075" cy="58738"/>
              </a:xfrm>
              <a:custGeom>
                <a:avLst/>
                <a:gdLst>
                  <a:gd name="T0" fmla="*/ 689 w 1378"/>
                  <a:gd name="T1" fmla="*/ 0 h 371"/>
                  <a:gd name="T2" fmla="*/ 708 w 1378"/>
                  <a:gd name="T3" fmla="*/ 2 h 371"/>
                  <a:gd name="T4" fmla="*/ 724 w 1378"/>
                  <a:gd name="T5" fmla="*/ 10 h 371"/>
                  <a:gd name="T6" fmla="*/ 739 w 1378"/>
                  <a:gd name="T7" fmla="*/ 20 h 371"/>
                  <a:gd name="T8" fmla="*/ 749 w 1378"/>
                  <a:gd name="T9" fmla="*/ 35 h 371"/>
                  <a:gd name="T10" fmla="*/ 757 w 1378"/>
                  <a:gd name="T11" fmla="*/ 51 h 371"/>
                  <a:gd name="T12" fmla="*/ 759 w 1378"/>
                  <a:gd name="T13" fmla="*/ 70 h 371"/>
                  <a:gd name="T14" fmla="*/ 759 w 1378"/>
                  <a:gd name="T15" fmla="*/ 230 h 371"/>
                  <a:gd name="T16" fmla="*/ 1307 w 1378"/>
                  <a:gd name="T17" fmla="*/ 230 h 371"/>
                  <a:gd name="T18" fmla="*/ 1326 w 1378"/>
                  <a:gd name="T19" fmla="*/ 232 h 371"/>
                  <a:gd name="T20" fmla="*/ 1343 w 1378"/>
                  <a:gd name="T21" fmla="*/ 239 h 371"/>
                  <a:gd name="T22" fmla="*/ 1357 w 1378"/>
                  <a:gd name="T23" fmla="*/ 250 h 371"/>
                  <a:gd name="T24" fmla="*/ 1368 w 1378"/>
                  <a:gd name="T25" fmla="*/ 265 h 371"/>
                  <a:gd name="T26" fmla="*/ 1375 w 1378"/>
                  <a:gd name="T27" fmla="*/ 282 h 371"/>
                  <a:gd name="T28" fmla="*/ 1378 w 1378"/>
                  <a:gd name="T29" fmla="*/ 300 h 371"/>
                  <a:gd name="T30" fmla="*/ 1376 w 1378"/>
                  <a:gd name="T31" fmla="*/ 319 h 371"/>
                  <a:gd name="T32" fmla="*/ 1368 w 1378"/>
                  <a:gd name="T33" fmla="*/ 336 h 371"/>
                  <a:gd name="T34" fmla="*/ 1358 w 1378"/>
                  <a:gd name="T35" fmla="*/ 349 h 371"/>
                  <a:gd name="T36" fmla="*/ 1343 w 1378"/>
                  <a:gd name="T37" fmla="*/ 361 h 371"/>
                  <a:gd name="T38" fmla="*/ 1326 w 1378"/>
                  <a:gd name="T39" fmla="*/ 367 h 371"/>
                  <a:gd name="T40" fmla="*/ 1308 w 1378"/>
                  <a:gd name="T41" fmla="*/ 371 h 371"/>
                  <a:gd name="T42" fmla="*/ 71 w 1378"/>
                  <a:gd name="T43" fmla="*/ 371 h 371"/>
                  <a:gd name="T44" fmla="*/ 52 w 1378"/>
                  <a:gd name="T45" fmla="*/ 367 h 371"/>
                  <a:gd name="T46" fmla="*/ 35 w 1378"/>
                  <a:gd name="T47" fmla="*/ 361 h 371"/>
                  <a:gd name="T48" fmla="*/ 21 w 1378"/>
                  <a:gd name="T49" fmla="*/ 349 h 371"/>
                  <a:gd name="T50" fmla="*/ 9 w 1378"/>
                  <a:gd name="T51" fmla="*/ 336 h 371"/>
                  <a:gd name="T52" fmla="*/ 3 w 1378"/>
                  <a:gd name="T53" fmla="*/ 319 h 371"/>
                  <a:gd name="T54" fmla="*/ 0 w 1378"/>
                  <a:gd name="T55" fmla="*/ 300 h 371"/>
                  <a:gd name="T56" fmla="*/ 3 w 1378"/>
                  <a:gd name="T57" fmla="*/ 282 h 371"/>
                  <a:gd name="T58" fmla="*/ 9 w 1378"/>
                  <a:gd name="T59" fmla="*/ 265 h 371"/>
                  <a:gd name="T60" fmla="*/ 21 w 1378"/>
                  <a:gd name="T61" fmla="*/ 250 h 371"/>
                  <a:gd name="T62" fmla="*/ 35 w 1378"/>
                  <a:gd name="T63" fmla="*/ 239 h 371"/>
                  <a:gd name="T64" fmla="*/ 52 w 1378"/>
                  <a:gd name="T65" fmla="*/ 232 h 371"/>
                  <a:gd name="T66" fmla="*/ 71 w 1378"/>
                  <a:gd name="T67" fmla="*/ 230 h 371"/>
                  <a:gd name="T68" fmla="*/ 618 w 1378"/>
                  <a:gd name="T69" fmla="*/ 230 h 371"/>
                  <a:gd name="T70" fmla="*/ 618 w 1378"/>
                  <a:gd name="T71" fmla="*/ 70 h 371"/>
                  <a:gd name="T72" fmla="*/ 621 w 1378"/>
                  <a:gd name="T73" fmla="*/ 51 h 371"/>
                  <a:gd name="T74" fmla="*/ 627 w 1378"/>
                  <a:gd name="T75" fmla="*/ 35 h 371"/>
                  <a:gd name="T76" fmla="*/ 639 w 1378"/>
                  <a:gd name="T77" fmla="*/ 20 h 371"/>
                  <a:gd name="T78" fmla="*/ 653 w 1378"/>
                  <a:gd name="T79" fmla="*/ 10 h 371"/>
                  <a:gd name="T80" fmla="*/ 670 w 1378"/>
                  <a:gd name="T81" fmla="*/ 2 h 371"/>
                  <a:gd name="T82" fmla="*/ 689 w 1378"/>
                  <a:gd name="T83"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78" h="371">
                    <a:moveTo>
                      <a:pt x="689" y="0"/>
                    </a:moveTo>
                    <a:lnTo>
                      <a:pt x="708" y="2"/>
                    </a:lnTo>
                    <a:lnTo>
                      <a:pt x="724" y="10"/>
                    </a:lnTo>
                    <a:lnTo>
                      <a:pt x="739" y="20"/>
                    </a:lnTo>
                    <a:lnTo>
                      <a:pt x="749" y="35"/>
                    </a:lnTo>
                    <a:lnTo>
                      <a:pt x="757" y="51"/>
                    </a:lnTo>
                    <a:lnTo>
                      <a:pt x="759" y="70"/>
                    </a:lnTo>
                    <a:lnTo>
                      <a:pt x="759" y="230"/>
                    </a:lnTo>
                    <a:lnTo>
                      <a:pt x="1307" y="230"/>
                    </a:lnTo>
                    <a:lnTo>
                      <a:pt x="1326" y="232"/>
                    </a:lnTo>
                    <a:lnTo>
                      <a:pt x="1343" y="239"/>
                    </a:lnTo>
                    <a:lnTo>
                      <a:pt x="1357" y="250"/>
                    </a:lnTo>
                    <a:lnTo>
                      <a:pt x="1368" y="265"/>
                    </a:lnTo>
                    <a:lnTo>
                      <a:pt x="1375" y="282"/>
                    </a:lnTo>
                    <a:lnTo>
                      <a:pt x="1378" y="300"/>
                    </a:lnTo>
                    <a:lnTo>
                      <a:pt x="1376" y="319"/>
                    </a:lnTo>
                    <a:lnTo>
                      <a:pt x="1368" y="336"/>
                    </a:lnTo>
                    <a:lnTo>
                      <a:pt x="1358" y="349"/>
                    </a:lnTo>
                    <a:lnTo>
                      <a:pt x="1343" y="361"/>
                    </a:lnTo>
                    <a:lnTo>
                      <a:pt x="1326" y="367"/>
                    </a:lnTo>
                    <a:lnTo>
                      <a:pt x="1308" y="371"/>
                    </a:lnTo>
                    <a:lnTo>
                      <a:pt x="71" y="371"/>
                    </a:lnTo>
                    <a:lnTo>
                      <a:pt x="52" y="367"/>
                    </a:lnTo>
                    <a:lnTo>
                      <a:pt x="35" y="361"/>
                    </a:lnTo>
                    <a:lnTo>
                      <a:pt x="21" y="349"/>
                    </a:lnTo>
                    <a:lnTo>
                      <a:pt x="9" y="336"/>
                    </a:lnTo>
                    <a:lnTo>
                      <a:pt x="3" y="319"/>
                    </a:lnTo>
                    <a:lnTo>
                      <a:pt x="0" y="300"/>
                    </a:lnTo>
                    <a:lnTo>
                      <a:pt x="3" y="282"/>
                    </a:lnTo>
                    <a:lnTo>
                      <a:pt x="9" y="265"/>
                    </a:lnTo>
                    <a:lnTo>
                      <a:pt x="21" y="250"/>
                    </a:lnTo>
                    <a:lnTo>
                      <a:pt x="35" y="239"/>
                    </a:lnTo>
                    <a:lnTo>
                      <a:pt x="52" y="232"/>
                    </a:lnTo>
                    <a:lnTo>
                      <a:pt x="71" y="230"/>
                    </a:lnTo>
                    <a:lnTo>
                      <a:pt x="618" y="230"/>
                    </a:lnTo>
                    <a:lnTo>
                      <a:pt x="618" y="70"/>
                    </a:lnTo>
                    <a:lnTo>
                      <a:pt x="621" y="51"/>
                    </a:lnTo>
                    <a:lnTo>
                      <a:pt x="627" y="35"/>
                    </a:lnTo>
                    <a:lnTo>
                      <a:pt x="639" y="20"/>
                    </a:lnTo>
                    <a:lnTo>
                      <a:pt x="653" y="10"/>
                    </a:lnTo>
                    <a:lnTo>
                      <a:pt x="670" y="2"/>
                    </a:lnTo>
                    <a:lnTo>
                      <a:pt x="689"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000000"/>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sp>
            <p:nvSpPr>
              <p:cNvPr id="68" name="Freeform 108"/>
              <p:cNvSpPr>
                <a:spLocks noEditPoints="1"/>
              </p:cNvSpPr>
              <p:nvPr/>
            </p:nvSpPr>
            <p:spPr bwMode="auto">
              <a:xfrm>
                <a:off x="9990138" y="2809875"/>
                <a:ext cx="481013" cy="347663"/>
              </a:xfrm>
              <a:custGeom>
                <a:avLst/>
                <a:gdLst>
                  <a:gd name="T0" fmla="*/ 1388 w 3034"/>
                  <a:gd name="T1" fmla="*/ 1364 h 2187"/>
                  <a:gd name="T2" fmla="*/ 1263 w 3034"/>
                  <a:gd name="T3" fmla="*/ 1465 h 2187"/>
                  <a:gd name="T4" fmla="*/ 1808 w 3034"/>
                  <a:gd name="T5" fmla="*/ 1577 h 2187"/>
                  <a:gd name="T6" fmla="*/ 1732 w 3034"/>
                  <a:gd name="T7" fmla="*/ 1434 h 2187"/>
                  <a:gd name="T8" fmla="*/ 1594 w 3034"/>
                  <a:gd name="T9" fmla="*/ 1351 h 2187"/>
                  <a:gd name="T10" fmla="*/ 2873 w 3034"/>
                  <a:gd name="T11" fmla="*/ 0 h 2187"/>
                  <a:gd name="T12" fmla="*/ 2986 w 3034"/>
                  <a:gd name="T13" fmla="*/ 47 h 2187"/>
                  <a:gd name="T14" fmla="*/ 3034 w 3034"/>
                  <a:gd name="T15" fmla="*/ 160 h 2187"/>
                  <a:gd name="T16" fmla="*/ 3006 w 3034"/>
                  <a:gd name="T17" fmla="*/ 2117 h 2187"/>
                  <a:gd name="T18" fmla="*/ 2906 w 3034"/>
                  <a:gd name="T19" fmla="*/ 2184 h 2187"/>
                  <a:gd name="T20" fmla="*/ 98 w 3034"/>
                  <a:gd name="T21" fmla="*/ 2175 h 2187"/>
                  <a:gd name="T22" fmla="*/ 13 w 3034"/>
                  <a:gd name="T23" fmla="*/ 2089 h 2187"/>
                  <a:gd name="T24" fmla="*/ 2 w 3034"/>
                  <a:gd name="T25" fmla="*/ 1625 h 2187"/>
                  <a:gd name="T26" fmla="*/ 51 w 3034"/>
                  <a:gd name="T27" fmla="*/ 1576 h 2187"/>
                  <a:gd name="T28" fmla="*/ 645 w 3034"/>
                  <a:gd name="T29" fmla="*/ 1577 h 2187"/>
                  <a:gd name="T30" fmla="*/ 716 w 3034"/>
                  <a:gd name="T31" fmla="*/ 1411 h 2187"/>
                  <a:gd name="T32" fmla="*/ 851 w 3034"/>
                  <a:gd name="T33" fmla="*/ 1296 h 2187"/>
                  <a:gd name="T34" fmla="*/ 1030 w 3034"/>
                  <a:gd name="T35" fmla="*/ 1252 h 2187"/>
                  <a:gd name="T36" fmla="*/ 1090 w 3034"/>
                  <a:gd name="T37" fmla="*/ 1287 h 2187"/>
                  <a:gd name="T38" fmla="*/ 1090 w 3034"/>
                  <a:gd name="T39" fmla="*/ 1358 h 2187"/>
                  <a:gd name="T40" fmla="*/ 1030 w 3034"/>
                  <a:gd name="T41" fmla="*/ 1393 h 2187"/>
                  <a:gd name="T42" fmla="*/ 892 w 3034"/>
                  <a:gd name="T43" fmla="*/ 1434 h 2187"/>
                  <a:gd name="T44" fmla="*/ 801 w 3034"/>
                  <a:gd name="T45" fmla="*/ 1542 h 2187"/>
                  <a:gd name="T46" fmla="*/ 1096 w 3034"/>
                  <a:gd name="T47" fmla="*/ 1482 h 2187"/>
                  <a:gd name="T48" fmla="*/ 1200 w 3034"/>
                  <a:gd name="T49" fmla="*/ 1324 h 2187"/>
                  <a:gd name="T50" fmla="*/ 1362 w 3034"/>
                  <a:gd name="T51" fmla="*/ 1224 h 2187"/>
                  <a:gd name="T52" fmla="*/ 1432 w 3034"/>
                  <a:gd name="T53" fmla="*/ 1206 h 2187"/>
                  <a:gd name="T54" fmla="*/ 1519 w 3034"/>
                  <a:gd name="T55" fmla="*/ 1199 h 2187"/>
                  <a:gd name="T56" fmla="*/ 1695 w 3034"/>
                  <a:gd name="T57" fmla="*/ 1238 h 2187"/>
                  <a:gd name="T58" fmla="*/ 1849 w 3034"/>
                  <a:gd name="T59" fmla="*/ 1356 h 2187"/>
                  <a:gd name="T60" fmla="*/ 1940 w 3034"/>
                  <a:gd name="T61" fmla="*/ 1528 h 2187"/>
                  <a:gd name="T62" fmla="*/ 2201 w 3034"/>
                  <a:gd name="T63" fmla="*/ 1511 h 2187"/>
                  <a:gd name="T64" fmla="*/ 2096 w 3034"/>
                  <a:gd name="T65" fmla="*/ 1417 h 2187"/>
                  <a:gd name="T66" fmla="*/ 1970 w 3034"/>
                  <a:gd name="T67" fmla="*/ 1391 h 2187"/>
                  <a:gd name="T68" fmla="*/ 1920 w 3034"/>
                  <a:gd name="T69" fmla="*/ 1342 h 2187"/>
                  <a:gd name="T70" fmla="*/ 1938 w 3034"/>
                  <a:gd name="T71" fmla="*/ 1273 h 2187"/>
                  <a:gd name="T72" fmla="*/ 2035 w 3034"/>
                  <a:gd name="T73" fmla="*/ 1255 h 2187"/>
                  <a:gd name="T74" fmla="*/ 2206 w 3034"/>
                  <a:gd name="T75" fmla="*/ 1319 h 2187"/>
                  <a:gd name="T76" fmla="*/ 2328 w 3034"/>
                  <a:gd name="T77" fmla="*/ 1449 h 2187"/>
                  <a:gd name="T78" fmla="*/ 2674 w 3034"/>
                  <a:gd name="T79" fmla="*/ 1577 h 2187"/>
                  <a:gd name="T80" fmla="*/ 2734 w 3034"/>
                  <a:gd name="T81" fmla="*/ 1612 h 2187"/>
                  <a:gd name="T82" fmla="*/ 2734 w 3034"/>
                  <a:gd name="T83" fmla="*/ 1683 h 2187"/>
                  <a:gd name="T84" fmla="*/ 2674 w 3034"/>
                  <a:gd name="T85" fmla="*/ 1718 h 2187"/>
                  <a:gd name="T86" fmla="*/ 150 w 3034"/>
                  <a:gd name="T87" fmla="*/ 2045 h 2187"/>
                  <a:gd name="T88" fmla="*/ 2891 w 3034"/>
                  <a:gd name="T89" fmla="*/ 2037 h 2187"/>
                  <a:gd name="T90" fmla="*/ 2883 w 3034"/>
                  <a:gd name="T91" fmla="*/ 143 h 2187"/>
                  <a:gd name="T92" fmla="*/ 2078 w 3034"/>
                  <a:gd name="T93" fmla="*/ 131 h 2187"/>
                  <a:gd name="T94" fmla="*/ 2044 w 3034"/>
                  <a:gd name="T95" fmla="*/ 70 h 2187"/>
                  <a:gd name="T96" fmla="*/ 2078 w 3034"/>
                  <a:gd name="T97" fmla="*/ 9 h 2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34" h="2187">
                    <a:moveTo>
                      <a:pt x="1510" y="1339"/>
                    </a:moveTo>
                    <a:lnTo>
                      <a:pt x="1467" y="1342"/>
                    </a:lnTo>
                    <a:lnTo>
                      <a:pt x="1427" y="1351"/>
                    </a:lnTo>
                    <a:lnTo>
                      <a:pt x="1388" y="1364"/>
                    </a:lnTo>
                    <a:lnTo>
                      <a:pt x="1352" y="1383"/>
                    </a:lnTo>
                    <a:lnTo>
                      <a:pt x="1318" y="1407"/>
                    </a:lnTo>
                    <a:lnTo>
                      <a:pt x="1288" y="1434"/>
                    </a:lnTo>
                    <a:lnTo>
                      <a:pt x="1263" y="1465"/>
                    </a:lnTo>
                    <a:lnTo>
                      <a:pt x="1242" y="1500"/>
                    </a:lnTo>
                    <a:lnTo>
                      <a:pt x="1225" y="1537"/>
                    </a:lnTo>
                    <a:lnTo>
                      <a:pt x="1213" y="1577"/>
                    </a:lnTo>
                    <a:lnTo>
                      <a:pt x="1808" y="1577"/>
                    </a:lnTo>
                    <a:lnTo>
                      <a:pt x="1795" y="1537"/>
                    </a:lnTo>
                    <a:lnTo>
                      <a:pt x="1778" y="1500"/>
                    </a:lnTo>
                    <a:lnTo>
                      <a:pt x="1757" y="1465"/>
                    </a:lnTo>
                    <a:lnTo>
                      <a:pt x="1732" y="1434"/>
                    </a:lnTo>
                    <a:lnTo>
                      <a:pt x="1702" y="1407"/>
                    </a:lnTo>
                    <a:lnTo>
                      <a:pt x="1669" y="1383"/>
                    </a:lnTo>
                    <a:lnTo>
                      <a:pt x="1633" y="1364"/>
                    </a:lnTo>
                    <a:lnTo>
                      <a:pt x="1594" y="1351"/>
                    </a:lnTo>
                    <a:lnTo>
                      <a:pt x="1553" y="1342"/>
                    </a:lnTo>
                    <a:lnTo>
                      <a:pt x="1510" y="1339"/>
                    </a:lnTo>
                    <a:close/>
                    <a:moveTo>
                      <a:pt x="2114" y="0"/>
                    </a:moveTo>
                    <a:lnTo>
                      <a:pt x="2873" y="0"/>
                    </a:lnTo>
                    <a:lnTo>
                      <a:pt x="2906" y="3"/>
                    </a:lnTo>
                    <a:lnTo>
                      <a:pt x="2935" y="12"/>
                    </a:lnTo>
                    <a:lnTo>
                      <a:pt x="2963" y="27"/>
                    </a:lnTo>
                    <a:lnTo>
                      <a:pt x="2986" y="47"/>
                    </a:lnTo>
                    <a:lnTo>
                      <a:pt x="3006" y="71"/>
                    </a:lnTo>
                    <a:lnTo>
                      <a:pt x="3021" y="98"/>
                    </a:lnTo>
                    <a:lnTo>
                      <a:pt x="3030" y="128"/>
                    </a:lnTo>
                    <a:lnTo>
                      <a:pt x="3034" y="160"/>
                    </a:lnTo>
                    <a:lnTo>
                      <a:pt x="3034" y="2027"/>
                    </a:lnTo>
                    <a:lnTo>
                      <a:pt x="3030" y="2058"/>
                    </a:lnTo>
                    <a:lnTo>
                      <a:pt x="3021" y="2089"/>
                    </a:lnTo>
                    <a:lnTo>
                      <a:pt x="3006" y="2117"/>
                    </a:lnTo>
                    <a:lnTo>
                      <a:pt x="2986" y="2140"/>
                    </a:lnTo>
                    <a:lnTo>
                      <a:pt x="2963" y="2160"/>
                    </a:lnTo>
                    <a:lnTo>
                      <a:pt x="2935" y="2175"/>
                    </a:lnTo>
                    <a:lnTo>
                      <a:pt x="2906" y="2184"/>
                    </a:lnTo>
                    <a:lnTo>
                      <a:pt x="2873" y="2187"/>
                    </a:lnTo>
                    <a:lnTo>
                      <a:pt x="161" y="2187"/>
                    </a:lnTo>
                    <a:lnTo>
                      <a:pt x="128" y="2184"/>
                    </a:lnTo>
                    <a:lnTo>
                      <a:pt x="98" y="2175"/>
                    </a:lnTo>
                    <a:lnTo>
                      <a:pt x="71" y="2160"/>
                    </a:lnTo>
                    <a:lnTo>
                      <a:pt x="47" y="2140"/>
                    </a:lnTo>
                    <a:lnTo>
                      <a:pt x="28" y="2117"/>
                    </a:lnTo>
                    <a:lnTo>
                      <a:pt x="13" y="2089"/>
                    </a:lnTo>
                    <a:lnTo>
                      <a:pt x="3" y="2058"/>
                    </a:lnTo>
                    <a:lnTo>
                      <a:pt x="0" y="2027"/>
                    </a:lnTo>
                    <a:lnTo>
                      <a:pt x="0" y="1644"/>
                    </a:lnTo>
                    <a:lnTo>
                      <a:pt x="2" y="1625"/>
                    </a:lnTo>
                    <a:lnTo>
                      <a:pt x="10" y="1608"/>
                    </a:lnTo>
                    <a:lnTo>
                      <a:pt x="20" y="1594"/>
                    </a:lnTo>
                    <a:lnTo>
                      <a:pt x="34" y="1582"/>
                    </a:lnTo>
                    <a:lnTo>
                      <a:pt x="51" y="1576"/>
                    </a:lnTo>
                    <a:lnTo>
                      <a:pt x="70" y="1573"/>
                    </a:lnTo>
                    <a:lnTo>
                      <a:pt x="80" y="1574"/>
                    </a:lnTo>
                    <a:lnTo>
                      <a:pt x="91" y="1577"/>
                    </a:lnTo>
                    <a:lnTo>
                      <a:pt x="645" y="1577"/>
                    </a:lnTo>
                    <a:lnTo>
                      <a:pt x="655" y="1532"/>
                    </a:lnTo>
                    <a:lnTo>
                      <a:pt x="671" y="1489"/>
                    </a:lnTo>
                    <a:lnTo>
                      <a:pt x="691" y="1448"/>
                    </a:lnTo>
                    <a:lnTo>
                      <a:pt x="716" y="1411"/>
                    </a:lnTo>
                    <a:lnTo>
                      <a:pt x="744" y="1376"/>
                    </a:lnTo>
                    <a:lnTo>
                      <a:pt x="777" y="1345"/>
                    </a:lnTo>
                    <a:lnTo>
                      <a:pt x="813" y="1318"/>
                    </a:lnTo>
                    <a:lnTo>
                      <a:pt x="851" y="1296"/>
                    </a:lnTo>
                    <a:lnTo>
                      <a:pt x="893" y="1277"/>
                    </a:lnTo>
                    <a:lnTo>
                      <a:pt x="937" y="1264"/>
                    </a:lnTo>
                    <a:lnTo>
                      <a:pt x="982" y="1255"/>
                    </a:lnTo>
                    <a:lnTo>
                      <a:pt x="1030" y="1252"/>
                    </a:lnTo>
                    <a:lnTo>
                      <a:pt x="1049" y="1254"/>
                    </a:lnTo>
                    <a:lnTo>
                      <a:pt x="1066" y="1262"/>
                    </a:lnTo>
                    <a:lnTo>
                      <a:pt x="1080" y="1272"/>
                    </a:lnTo>
                    <a:lnTo>
                      <a:pt x="1090" y="1287"/>
                    </a:lnTo>
                    <a:lnTo>
                      <a:pt x="1098" y="1304"/>
                    </a:lnTo>
                    <a:lnTo>
                      <a:pt x="1100" y="1322"/>
                    </a:lnTo>
                    <a:lnTo>
                      <a:pt x="1098" y="1341"/>
                    </a:lnTo>
                    <a:lnTo>
                      <a:pt x="1090" y="1358"/>
                    </a:lnTo>
                    <a:lnTo>
                      <a:pt x="1080" y="1372"/>
                    </a:lnTo>
                    <a:lnTo>
                      <a:pt x="1066" y="1383"/>
                    </a:lnTo>
                    <a:lnTo>
                      <a:pt x="1049" y="1390"/>
                    </a:lnTo>
                    <a:lnTo>
                      <a:pt x="1030" y="1393"/>
                    </a:lnTo>
                    <a:lnTo>
                      <a:pt x="993" y="1395"/>
                    </a:lnTo>
                    <a:lnTo>
                      <a:pt x="957" y="1404"/>
                    </a:lnTo>
                    <a:lnTo>
                      <a:pt x="923" y="1416"/>
                    </a:lnTo>
                    <a:lnTo>
                      <a:pt x="892" y="1434"/>
                    </a:lnTo>
                    <a:lnTo>
                      <a:pt x="864" y="1456"/>
                    </a:lnTo>
                    <a:lnTo>
                      <a:pt x="838" y="1482"/>
                    </a:lnTo>
                    <a:lnTo>
                      <a:pt x="818" y="1510"/>
                    </a:lnTo>
                    <a:lnTo>
                      <a:pt x="801" y="1542"/>
                    </a:lnTo>
                    <a:lnTo>
                      <a:pt x="789" y="1577"/>
                    </a:lnTo>
                    <a:lnTo>
                      <a:pt x="1070" y="1577"/>
                    </a:lnTo>
                    <a:lnTo>
                      <a:pt x="1080" y="1528"/>
                    </a:lnTo>
                    <a:lnTo>
                      <a:pt x="1096" y="1482"/>
                    </a:lnTo>
                    <a:lnTo>
                      <a:pt x="1116" y="1438"/>
                    </a:lnTo>
                    <a:lnTo>
                      <a:pt x="1140" y="1397"/>
                    </a:lnTo>
                    <a:lnTo>
                      <a:pt x="1169" y="1359"/>
                    </a:lnTo>
                    <a:lnTo>
                      <a:pt x="1200" y="1324"/>
                    </a:lnTo>
                    <a:lnTo>
                      <a:pt x="1236" y="1292"/>
                    </a:lnTo>
                    <a:lnTo>
                      <a:pt x="1275" y="1265"/>
                    </a:lnTo>
                    <a:lnTo>
                      <a:pt x="1318" y="1242"/>
                    </a:lnTo>
                    <a:lnTo>
                      <a:pt x="1362" y="1224"/>
                    </a:lnTo>
                    <a:lnTo>
                      <a:pt x="1410" y="1210"/>
                    </a:lnTo>
                    <a:lnTo>
                      <a:pt x="1412" y="1209"/>
                    </a:lnTo>
                    <a:lnTo>
                      <a:pt x="1419" y="1208"/>
                    </a:lnTo>
                    <a:lnTo>
                      <a:pt x="1432" y="1206"/>
                    </a:lnTo>
                    <a:lnTo>
                      <a:pt x="1448" y="1204"/>
                    </a:lnTo>
                    <a:lnTo>
                      <a:pt x="1468" y="1201"/>
                    </a:lnTo>
                    <a:lnTo>
                      <a:pt x="1492" y="1199"/>
                    </a:lnTo>
                    <a:lnTo>
                      <a:pt x="1519" y="1199"/>
                    </a:lnTo>
                    <a:lnTo>
                      <a:pt x="1550" y="1200"/>
                    </a:lnTo>
                    <a:lnTo>
                      <a:pt x="1600" y="1208"/>
                    </a:lnTo>
                    <a:lnTo>
                      <a:pt x="1648" y="1220"/>
                    </a:lnTo>
                    <a:lnTo>
                      <a:pt x="1695" y="1238"/>
                    </a:lnTo>
                    <a:lnTo>
                      <a:pt x="1738" y="1262"/>
                    </a:lnTo>
                    <a:lnTo>
                      <a:pt x="1778" y="1289"/>
                    </a:lnTo>
                    <a:lnTo>
                      <a:pt x="1815" y="1320"/>
                    </a:lnTo>
                    <a:lnTo>
                      <a:pt x="1849" y="1356"/>
                    </a:lnTo>
                    <a:lnTo>
                      <a:pt x="1879" y="1394"/>
                    </a:lnTo>
                    <a:lnTo>
                      <a:pt x="1903" y="1436"/>
                    </a:lnTo>
                    <a:lnTo>
                      <a:pt x="1924" y="1481"/>
                    </a:lnTo>
                    <a:lnTo>
                      <a:pt x="1940" y="1528"/>
                    </a:lnTo>
                    <a:lnTo>
                      <a:pt x="1950" y="1577"/>
                    </a:lnTo>
                    <a:lnTo>
                      <a:pt x="2229" y="1577"/>
                    </a:lnTo>
                    <a:lnTo>
                      <a:pt x="2218" y="1543"/>
                    </a:lnTo>
                    <a:lnTo>
                      <a:pt x="2201" y="1511"/>
                    </a:lnTo>
                    <a:lnTo>
                      <a:pt x="2179" y="1483"/>
                    </a:lnTo>
                    <a:lnTo>
                      <a:pt x="2155" y="1456"/>
                    </a:lnTo>
                    <a:lnTo>
                      <a:pt x="2127" y="1435"/>
                    </a:lnTo>
                    <a:lnTo>
                      <a:pt x="2096" y="1417"/>
                    </a:lnTo>
                    <a:lnTo>
                      <a:pt x="2062" y="1405"/>
                    </a:lnTo>
                    <a:lnTo>
                      <a:pt x="2026" y="1396"/>
                    </a:lnTo>
                    <a:lnTo>
                      <a:pt x="1988" y="1393"/>
                    </a:lnTo>
                    <a:lnTo>
                      <a:pt x="1970" y="1391"/>
                    </a:lnTo>
                    <a:lnTo>
                      <a:pt x="1953" y="1383"/>
                    </a:lnTo>
                    <a:lnTo>
                      <a:pt x="1938" y="1373"/>
                    </a:lnTo>
                    <a:lnTo>
                      <a:pt x="1928" y="1359"/>
                    </a:lnTo>
                    <a:lnTo>
                      <a:pt x="1920" y="1342"/>
                    </a:lnTo>
                    <a:lnTo>
                      <a:pt x="1918" y="1323"/>
                    </a:lnTo>
                    <a:lnTo>
                      <a:pt x="1920" y="1304"/>
                    </a:lnTo>
                    <a:lnTo>
                      <a:pt x="1928" y="1287"/>
                    </a:lnTo>
                    <a:lnTo>
                      <a:pt x="1938" y="1273"/>
                    </a:lnTo>
                    <a:lnTo>
                      <a:pt x="1953" y="1263"/>
                    </a:lnTo>
                    <a:lnTo>
                      <a:pt x="1970" y="1255"/>
                    </a:lnTo>
                    <a:lnTo>
                      <a:pt x="1988" y="1253"/>
                    </a:lnTo>
                    <a:lnTo>
                      <a:pt x="2035" y="1255"/>
                    </a:lnTo>
                    <a:lnTo>
                      <a:pt x="2082" y="1264"/>
                    </a:lnTo>
                    <a:lnTo>
                      <a:pt x="2125" y="1278"/>
                    </a:lnTo>
                    <a:lnTo>
                      <a:pt x="2167" y="1296"/>
                    </a:lnTo>
                    <a:lnTo>
                      <a:pt x="2206" y="1319"/>
                    </a:lnTo>
                    <a:lnTo>
                      <a:pt x="2242" y="1346"/>
                    </a:lnTo>
                    <a:lnTo>
                      <a:pt x="2274" y="1377"/>
                    </a:lnTo>
                    <a:lnTo>
                      <a:pt x="2302" y="1412"/>
                    </a:lnTo>
                    <a:lnTo>
                      <a:pt x="2328" y="1449"/>
                    </a:lnTo>
                    <a:lnTo>
                      <a:pt x="2348" y="1489"/>
                    </a:lnTo>
                    <a:lnTo>
                      <a:pt x="2363" y="1533"/>
                    </a:lnTo>
                    <a:lnTo>
                      <a:pt x="2373" y="1577"/>
                    </a:lnTo>
                    <a:lnTo>
                      <a:pt x="2674" y="1577"/>
                    </a:lnTo>
                    <a:lnTo>
                      <a:pt x="2692" y="1580"/>
                    </a:lnTo>
                    <a:lnTo>
                      <a:pt x="2709" y="1588"/>
                    </a:lnTo>
                    <a:lnTo>
                      <a:pt x="2724" y="1598"/>
                    </a:lnTo>
                    <a:lnTo>
                      <a:pt x="2734" y="1612"/>
                    </a:lnTo>
                    <a:lnTo>
                      <a:pt x="2742" y="1629"/>
                    </a:lnTo>
                    <a:lnTo>
                      <a:pt x="2744" y="1648"/>
                    </a:lnTo>
                    <a:lnTo>
                      <a:pt x="2742" y="1667"/>
                    </a:lnTo>
                    <a:lnTo>
                      <a:pt x="2734" y="1683"/>
                    </a:lnTo>
                    <a:lnTo>
                      <a:pt x="2724" y="1698"/>
                    </a:lnTo>
                    <a:lnTo>
                      <a:pt x="2709" y="1708"/>
                    </a:lnTo>
                    <a:lnTo>
                      <a:pt x="2692" y="1716"/>
                    </a:lnTo>
                    <a:lnTo>
                      <a:pt x="2674" y="1718"/>
                    </a:lnTo>
                    <a:lnTo>
                      <a:pt x="140" y="1718"/>
                    </a:lnTo>
                    <a:lnTo>
                      <a:pt x="140" y="2027"/>
                    </a:lnTo>
                    <a:lnTo>
                      <a:pt x="143" y="2037"/>
                    </a:lnTo>
                    <a:lnTo>
                      <a:pt x="150" y="2045"/>
                    </a:lnTo>
                    <a:lnTo>
                      <a:pt x="161" y="2048"/>
                    </a:lnTo>
                    <a:lnTo>
                      <a:pt x="2873" y="2048"/>
                    </a:lnTo>
                    <a:lnTo>
                      <a:pt x="2883" y="2045"/>
                    </a:lnTo>
                    <a:lnTo>
                      <a:pt x="2891" y="2037"/>
                    </a:lnTo>
                    <a:lnTo>
                      <a:pt x="2893" y="2027"/>
                    </a:lnTo>
                    <a:lnTo>
                      <a:pt x="2893" y="160"/>
                    </a:lnTo>
                    <a:lnTo>
                      <a:pt x="2891" y="150"/>
                    </a:lnTo>
                    <a:lnTo>
                      <a:pt x="2883" y="143"/>
                    </a:lnTo>
                    <a:lnTo>
                      <a:pt x="2873" y="140"/>
                    </a:lnTo>
                    <a:lnTo>
                      <a:pt x="2114" y="140"/>
                    </a:lnTo>
                    <a:lnTo>
                      <a:pt x="2095" y="137"/>
                    </a:lnTo>
                    <a:lnTo>
                      <a:pt x="2078" y="131"/>
                    </a:lnTo>
                    <a:lnTo>
                      <a:pt x="2064" y="119"/>
                    </a:lnTo>
                    <a:lnTo>
                      <a:pt x="2053" y="105"/>
                    </a:lnTo>
                    <a:lnTo>
                      <a:pt x="2046" y="89"/>
                    </a:lnTo>
                    <a:lnTo>
                      <a:pt x="2044" y="70"/>
                    </a:lnTo>
                    <a:lnTo>
                      <a:pt x="2046" y="52"/>
                    </a:lnTo>
                    <a:lnTo>
                      <a:pt x="2053" y="35"/>
                    </a:lnTo>
                    <a:lnTo>
                      <a:pt x="2064" y="20"/>
                    </a:lnTo>
                    <a:lnTo>
                      <a:pt x="2078" y="9"/>
                    </a:lnTo>
                    <a:lnTo>
                      <a:pt x="2095" y="2"/>
                    </a:lnTo>
                    <a:lnTo>
                      <a:pt x="2114"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000000"/>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sp>
            <p:nvSpPr>
              <p:cNvPr id="69" name="Freeform 109"/>
              <p:cNvSpPr/>
              <p:nvPr/>
            </p:nvSpPr>
            <p:spPr bwMode="auto">
              <a:xfrm>
                <a:off x="9990138" y="2809875"/>
                <a:ext cx="157163" cy="231775"/>
              </a:xfrm>
              <a:custGeom>
                <a:avLst/>
                <a:gdLst>
                  <a:gd name="T0" fmla="*/ 161 w 993"/>
                  <a:gd name="T1" fmla="*/ 0 h 1455"/>
                  <a:gd name="T2" fmla="*/ 922 w 993"/>
                  <a:gd name="T3" fmla="*/ 0 h 1455"/>
                  <a:gd name="T4" fmla="*/ 941 w 993"/>
                  <a:gd name="T5" fmla="*/ 2 h 1455"/>
                  <a:gd name="T6" fmla="*/ 958 w 993"/>
                  <a:gd name="T7" fmla="*/ 9 h 1455"/>
                  <a:gd name="T8" fmla="*/ 972 w 993"/>
                  <a:gd name="T9" fmla="*/ 20 h 1455"/>
                  <a:gd name="T10" fmla="*/ 983 w 993"/>
                  <a:gd name="T11" fmla="*/ 35 h 1455"/>
                  <a:gd name="T12" fmla="*/ 990 w 993"/>
                  <a:gd name="T13" fmla="*/ 52 h 1455"/>
                  <a:gd name="T14" fmla="*/ 993 w 993"/>
                  <a:gd name="T15" fmla="*/ 70 h 1455"/>
                  <a:gd name="T16" fmla="*/ 990 w 993"/>
                  <a:gd name="T17" fmla="*/ 89 h 1455"/>
                  <a:gd name="T18" fmla="*/ 983 w 993"/>
                  <a:gd name="T19" fmla="*/ 105 h 1455"/>
                  <a:gd name="T20" fmla="*/ 972 w 993"/>
                  <a:gd name="T21" fmla="*/ 119 h 1455"/>
                  <a:gd name="T22" fmla="*/ 958 w 993"/>
                  <a:gd name="T23" fmla="*/ 131 h 1455"/>
                  <a:gd name="T24" fmla="*/ 941 w 993"/>
                  <a:gd name="T25" fmla="*/ 137 h 1455"/>
                  <a:gd name="T26" fmla="*/ 922 w 993"/>
                  <a:gd name="T27" fmla="*/ 140 h 1455"/>
                  <a:gd name="T28" fmla="*/ 161 w 993"/>
                  <a:gd name="T29" fmla="*/ 140 h 1455"/>
                  <a:gd name="T30" fmla="*/ 150 w 993"/>
                  <a:gd name="T31" fmla="*/ 143 h 1455"/>
                  <a:gd name="T32" fmla="*/ 143 w 993"/>
                  <a:gd name="T33" fmla="*/ 150 h 1455"/>
                  <a:gd name="T34" fmla="*/ 140 w 993"/>
                  <a:gd name="T35" fmla="*/ 160 h 1455"/>
                  <a:gd name="T36" fmla="*/ 140 w 993"/>
                  <a:gd name="T37" fmla="*/ 1384 h 1455"/>
                  <a:gd name="T38" fmla="*/ 138 w 993"/>
                  <a:gd name="T39" fmla="*/ 1404 h 1455"/>
                  <a:gd name="T40" fmla="*/ 130 w 993"/>
                  <a:gd name="T41" fmla="*/ 1420 h 1455"/>
                  <a:gd name="T42" fmla="*/ 120 w 993"/>
                  <a:gd name="T43" fmla="*/ 1434 h 1455"/>
                  <a:gd name="T44" fmla="*/ 105 w 993"/>
                  <a:gd name="T45" fmla="*/ 1446 h 1455"/>
                  <a:gd name="T46" fmla="*/ 89 w 993"/>
                  <a:gd name="T47" fmla="*/ 1452 h 1455"/>
                  <a:gd name="T48" fmla="*/ 70 w 993"/>
                  <a:gd name="T49" fmla="*/ 1455 h 1455"/>
                  <a:gd name="T50" fmla="*/ 51 w 993"/>
                  <a:gd name="T51" fmla="*/ 1452 h 1455"/>
                  <a:gd name="T52" fmla="*/ 34 w 993"/>
                  <a:gd name="T53" fmla="*/ 1446 h 1455"/>
                  <a:gd name="T54" fmla="*/ 20 w 993"/>
                  <a:gd name="T55" fmla="*/ 1434 h 1455"/>
                  <a:gd name="T56" fmla="*/ 10 w 993"/>
                  <a:gd name="T57" fmla="*/ 1420 h 1455"/>
                  <a:gd name="T58" fmla="*/ 2 w 993"/>
                  <a:gd name="T59" fmla="*/ 1404 h 1455"/>
                  <a:gd name="T60" fmla="*/ 0 w 993"/>
                  <a:gd name="T61" fmla="*/ 1384 h 1455"/>
                  <a:gd name="T62" fmla="*/ 0 w 993"/>
                  <a:gd name="T63" fmla="*/ 160 h 1455"/>
                  <a:gd name="T64" fmla="*/ 3 w 993"/>
                  <a:gd name="T65" fmla="*/ 128 h 1455"/>
                  <a:gd name="T66" fmla="*/ 13 w 993"/>
                  <a:gd name="T67" fmla="*/ 98 h 1455"/>
                  <a:gd name="T68" fmla="*/ 28 w 993"/>
                  <a:gd name="T69" fmla="*/ 71 h 1455"/>
                  <a:gd name="T70" fmla="*/ 47 w 993"/>
                  <a:gd name="T71" fmla="*/ 47 h 1455"/>
                  <a:gd name="T72" fmla="*/ 71 w 993"/>
                  <a:gd name="T73" fmla="*/ 27 h 1455"/>
                  <a:gd name="T74" fmla="*/ 98 w 993"/>
                  <a:gd name="T75" fmla="*/ 12 h 1455"/>
                  <a:gd name="T76" fmla="*/ 128 w 993"/>
                  <a:gd name="T77" fmla="*/ 3 h 1455"/>
                  <a:gd name="T78" fmla="*/ 161 w 993"/>
                  <a:gd name="T79" fmla="*/ 0 h 1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93" h="1455">
                    <a:moveTo>
                      <a:pt x="161" y="0"/>
                    </a:moveTo>
                    <a:lnTo>
                      <a:pt x="922" y="0"/>
                    </a:lnTo>
                    <a:lnTo>
                      <a:pt x="941" y="2"/>
                    </a:lnTo>
                    <a:lnTo>
                      <a:pt x="958" y="9"/>
                    </a:lnTo>
                    <a:lnTo>
                      <a:pt x="972" y="20"/>
                    </a:lnTo>
                    <a:lnTo>
                      <a:pt x="983" y="35"/>
                    </a:lnTo>
                    <a:lnTo>
                      <a:pt x="990" y="52"/>
                    </a:lnTo>
                    <a:lnTo>
                      <a:pt x="993" y="70"/>
                    </a:lnTo>
                    <a:lnTo>
                      <a:pt x="990" y="89"/>
                    </a:lnTo>
                    <a:lnTo>
                      <a:pt x="983" y="105"/>
                    </a:lnTo>
                    <a:lnTo>
                      <a:pt x="972" y="119"/>
                    </a:lnTo>
                    <a:lnTo>
                      <a:pt x="958" y="131"/>
                    </a:lnTo>
                    <a:lnTo>
                      <a:pt x="941" y="137"/>
                    </a:lnTo>
                    <a:lnTo>
                      <a:pt x="922" y="140"/>
                    </a:lnTo>
                    <a:lnTo>
                      <a:pt x="161" y="140"/>
                    </a:lnTo>
                    <a:lnTo>
                      <a:pt x="150" y="143"/>
                    </a:lnTo>
                    <a:lnTo>
                      <a:pt x="143" y="150"/>
                    </a:lnTo>
                    <a:lnTo>
                      <a:pt x="140" y="160"/>
                    </a:lnTo>
                    <a:lnTo>
                      <a:pt x="140" y="1384"/>
                    </a:lnTo>
                    <a:lnTo>
                      <a:pt x="138" y="1404"/>
                    </a:lnTo>
                    <a:lnTo>
                      <a:pt x="130" y="1420"/>
                    </a:lnTo>
                    <a:lnTo>
                      <a:pt x="120" y="1434"/>
                    </a:lnTo>
                    <a:lnTo>
                      <a:pt x="105" y="1446"/>
                    </a:lnTo>
                    <a:lnTo>
                      <a:pt x="89" y="1452"/>
                    </a:lnTo>
                    <a:lnTo>
                      <a:pt x="70" y="1455"/>
                    </a:lnTo>
                    <a:lnTo>
                      <a:pt x="51" y="1452"/>
                    </a:lnTo>
                    <a:lnTo>
                      <a:pt x="34" y="1446"/>
                    </a:lnTo>
                    <a:lnTo>
                      <a:pt x="20" y="1434"/>
                    </a:lnTo>
                    <a:lnTo>
                      <a:pt x="10" y="1420"/>
                    </a:lnTo>
                    <a:lnTo>
                      <a:pt x="2" y="1404"/>
                    </a:lnTo>
                    <a:lnTo>
                      <a:pt x="0" y="1384"/>
                    </a:lnTo>
                    <a:lnTo>
                      <a:pt x="0" y="160"/>
                    </a:lnTo>
                    <a:lnTo>
                      <a:pt x="3" y="128"/>
                    </a:lnTo>
                    <a:lnTo>
                      <a:pt x="13" y="98"/>
                    </a:lnTo>
                    <a:lnTo>
                      <a:pt x="28" y="71"/>
                    </a:lnTo>
                    <a:lnTo>
                      <a:pt x="47" y="47"/>
                    </a:lnTo>
                    <a:lnTo>
                      <a:pt x="71" y="27"/>
                    </a:lnTo>
                    <a:lnTo>
                      <a:pt x="98" y="12"/>
                    </a:lnTo>
                    <a:lnTo>
                      <a:pt x="128" y="3"/>
                    </a:lnTo>
                    <a:lnTo>
                      <a:pt x="161"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000000"/>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sp>
            <p:nvSpPr>
              <p:cNvPr id="70" name="Freeform 110"/>
              <p:cNvSpPr/>
              <p:nvPr/>
            </p:nvSpPr>
            <p:spPr bwMode="auto">
              <a:xfrm>
                <a:off x="10139363" y="2690813"/>
                <a:ext cx="179388" cy="300038"/>
              </a:xfrm>
              <a:custGeom>
                <a:avLst/>
                <a:gdLst>
                  <a:gd name="T0" fmla="*/ 603 w 1137"/>
                  <a:gd name="T1" fmla="*/ 7 h 1894"/>
                  <a:gd name="T2" fmla="*/ 887 w 1137"/>
                  <a:gd name="T3" fmla="*/ 325 h 1894"/>
                  <a:gd name="T4" fmla="*/ 951 w 1137"/>
                  <a:gd name="T5" fmla="*/ 433 h 1894"/>
                  <a:gd name="T6" fmla="*/ 974 w 1137"/>
                  <a:gd name="T7" fmla="*/ 557 h 1894"/>
                  <a:gd name="T8" fmla="*/ 980 w 1137"/>
                  <a:gd name="T9" fmla="*/ 1155 h 1894"/>
                  <a:gd name="T10" fmla="*/ 1114 w 1137"/>
                  <a:gd name="T11" fmla="*/ 1375 h 1894"/>
                  <a:gd name="T12" fmla="*/ 1137 w 1137"/>
                  <a:gd name="T13" fmla="*/ 1477 h 1894"/>
                  <a:gd name="T14" fmla="*/ 1127 w 1137"/>
                  <a:gd name="T15" fmla="*/ 1653 h 1894"/>
                  <a:gd name="T16" fmla="*/ 1086 w 1137"/>
                  <a:gd name="T17" fmla="*/ 1685 h 1894"/>
                  <a:gd name="T18" fmla="*/ 912 w 1137"/>
                  <a:gd name="T19" fmla="*/ 1823 h 1894"/>
                  <a:gd name="T20" fmla="*/ 891 w 1137"/>
                  <a:gd name="T21" fmla="*/ 1873 h 1894"/>
                  <a:gd name="T22" fmla="*/ 841 w 1137"/>
                  <a:gd name="T23" fmla="*/ 1893 h 1894"/>
                  <a:gd name="T24" fmla="*/ 793 w 1137"/>
                  <a:gd name="T25" fmla="*/ 1873 h 1894"/>
                  <a:gd name="T26" fmla="*/ 771 w 1137"/>
                  <a:gd name="T27" fmla="*/ 1823 h 1894"/>
                  <a:gd name="T28" fmla="*/ 747 w 1137"/>
                  <a:gd name="T29" fmla="*/ 1652 h 1894"/>
                  <a:gd name="T30" fmla="*/ 740 w 1137"/>
                  <a:gd name="T31" fmla="*/ 1598 h 1894"/>
                  <a:gd name="T32" fmla="*/ 772 w 1137"/>
                  <a:gd name="T33" fmla="*/ 1556 h 1894"/>
                  <a:gd name="T34" fmla="*/ 996 w 1137"/>
                  <a:gd name="T35" fmla="*/ 1546 h 1894"/>
                  <a:gd name="T36" fmla="*/ 988 w 1137"/>
                  <a:gd name="T37" fmla="*/ 1436 h 1894"/>
                  <a:gd name="T38" fmla="*/ 854 w 1137"/>
                  <a:gd name="T39" fmla="*/ 1216 h 1894"/>
                  <a:gd name="T40" fmla="*/ 833 w 1137"/>
                  <a:gd name="T41" fmla="*/ 1116 h 1894"/>
                  <a:gd name="T42" fmla="*/ 824 w 1137"/>
                  <a:gd name="T43" fmla="*/ 497 h 1894"/>
                  <a:gd name="T44" fmla="*/ 781 w 1137"/>
                  <a:gd name="T45" fmla="*/ 416 h 1894"/>
                  <a:gd name="T46" fmla="*/ 352 w 1137"/>
                  <a:gd name="T47" fmla="*/ 442 h 1894"/>
                  <a:gd name="T48" fmla="*/ 321 w 1137"/>
                  <a:gd name="T49" fmla="*/ 526 h 1894"/>
                  <a:gd name="T50" fmla="*/ 316 w 1137"/>
                  <a:gd name="T51" fmla="*/ 1149 h 1894"/>
                  <a:gd name="T52" fmla="*/ 276 w 1137"/>
                  <a:gd name="T53" fmla="*/ 1252 h 1894"/>
                  <a:gd name="T54" fmla="*/ 143 w 1137"/>
                  <a:gd name="T55" fmla="*/ 1459 h 1894"/>
                  <a:gd name="T56" fmla="*/ 338 w 1137"/>
                  <a:gd name="T57" fmla="*/ 1547 h 1894"/>
                  <a:gd name="T58" fmla="*/ 388 w 1137"/>
                  <a:gd name="T59" fmla="*/ 1567 h 1894"/>
                  <a:gd name="T60" fmla="*/ 409 w 1137"/>
                  <a:gd name="T61" fmla="*/ 1617 h 1894"/>
                  <a:gd name="T62" fmla="*/ 388 w 1137"/>
                  <a:gd name="T63" fmla="*/ 1667 h 1894"/>
                  <a:gd name="T64" fmla="*/ 338 w 1137"/>
                  <a:gd name="T65" fmla="*/ 1688 h 1894"/>
                  <a:gd name="T66" fmla="*/ 335 w 1137"/>
                  <a:gd name="T67" fmla="*/ 1842 h 1894"/>
                  <a:gd name="T68" fmla="*/ 303 w 1137"/>
                  <a:gd name="T69" fmla="*/ 1885 h 1894"/>
                  <a:gd name="T70" fmla="*/ 250 w 1137"/>
                  <a:gd name="T71" fmla="*/ 1891 h 1894"/>
                  <a:gd name="T72" fmla="*/ 207 w 1137"/>
                  <a:gd name="T73" fmla="*/ 1859 h 1894"/>
                  <a:gd name="T74" fmla="*/ 198 w 1137"/>
                  <a:gd name="T75" fmla="*/ 1688 h 1894"/>
                  <a:gd name="T76" fmla="*/ 35 w 1137"/>
                  <a:gd name="T77" fmla="*/ 1678 h 1894"/>
                  <a:gd name="T78" fmla="*/ 2 w 1137"/>
                  <a:gd name="T79" fmla="*/ 1636 h 1894"/>
                  <a:gd name="T80" fmla="*/ 3 w 1137"/>
                  <a:gd name="T81" fmla="*/ 1443 h 1894"/>
                  <a:gd name="T82" fmla="*/ 45 w 1137"/>
                  <a:gd name="T83" fmla="*/ 1338 h 1894"/>
                  <a:gd name="T84" fmla="*/ 178 w 1137"/>
                  <a:gd name="T85" fmla="*/ 1134 h 1894"/>
                  <a:gd name="T86" fmla="*/ 182 w 1137"/>
                  <a:gd name="T87" fmla="*/ 515 h 1894"/>
                  <a:gd name="T88" fmla="*/ 218 w 1137"/>
                  <a:gd name="T89" fmla="*/ 395 h 1894"/>
                  <a:gd name="T90" fmla="*/ 522 w 1137"/>
                  <a:gd name="T91" fmla="*/ 25 h 1894"/>
                  <a:gd name="T92" fmla="*/ 574 w 1137"/>
                  <a:gd name="T93" fmla="*/ 0 h 1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37" h="1894">
                    <a:moveTo>
                      <a:pt x="574" y="0"/>
                    </a:moveTo>
                    <a:lnTo>
                      <a:pt x="589" y="3"/>
                    </a:lnTo>
                    <a:lnTo>
                      <a:pt x="603" y="7"/>
                    </a:lnTo>
                    <a:lnTo>
                      <a:pt x="617" y="14"/>
                    </a:lnTo>
                    <a:lnTo>
                      <a:pt x="627" y="25"/>
                    </a:lnTo>
                    <a:lnTo>
                      <a:pt x="887" y="325"/>
                    </a:lnTo>
                    <a:lnTo>
                      <a:pt x="913" y="359"/>
                    </a:lnTo>
                    <a:lnTo>
                      <a:pt x="934" y="395"/>
                    </a:lnTo>
                    <a:lnTo>
                      <a:pt x="951" y="433"/>
                    </a:lnTo>
                    <a:lnTo>
                      <a:pt x="964" y="473"/>
                    </a:lnTo>
                    <a:lnTo>
                      <a:pt x="971" y="515"/>
                    </a:lnTo>
                    <a:lnTo>
                      <a:pt x="974" y="557"/>
                    </a:lnTo>
                    <a:lnTo>
                      <a:pt x="974" y="1118"/>
                    </a:lnTo>
                    <a:lnTo>
                      <a:pt x="976" y="1137"/>
                    </a:lnTo>
                    <a:lnTo>
                      <a:pt x="980" y="1155"/>
                    </a:lnTo>
                    <a:lnTo>
                      <a:pt x="989" y="1173"/>
                    </a:lnTo>
                    <a:lnTo>
                      <a:pt x="1097" y="1343"/>
                    </a:lnTo>
                    <a:lnTo>
                      <a:pt x="1114" y="1375"/>
                    </a:lnTo>
                    <a:lnTo>
                      <a:pt x="1127" y="1407"/>
                    </a:lnTo>
                    <a:lnTo>
                      <a:pt x="1134" y="1442"/>
                    </a:lnTo>
                    <a:lnTo>
                      <a:pt x="1137" y="1477"/>
                    </a:lnTo>
                    <a:lnTo>
                      <a:pt x="1137" y="1617"/>
                    </a:lnTo>
                    <a:lnTo>
                      <a:pt x="1134" y="1636"/>
                    </a:lnTo>
                    <a:lnTo>
                      <a:pt x="1127" y="1653"/>
                    </a:lnTo>
                    <a:lnTo>
                      <a:pt x="1116" y="1667"/>
                    </a:lnTo>
                    <a:lnTo>
                      <a:pt x="1102" y="1678"/>
                    </a:lnTo>
                    <a:lnTo>
                      <a:pt x="1086" y="1685"/>
                    </a:lnTo>
                    <a:lnTo>
                      <a:pt x="1067" y="1688"/>
                    </a:lnTo>
                    <a:lnTo>
                      <a:pt x="912" y="1688"/>
                    </a:lnTo>
                    <a:lnTo>
                      <a:pt x="912" y="1823"/>
                    </a:lnTo>
                    <a:lnTo>
                      <a:pt x="909" y="1841"/>
                    </a:lnTo>
                    <a:lnTo>
                      <a:pt x="903" y="1858"/>
                    </a:lnTo>
                    <a:lnTo>
                      <a:pt x="891" y="1873"/>
                    </a:lnTo>
                    <a:lnTo>
                      <a:pt x="877" y="1883"/>
                    </a:lnTo>
                    <a:lnTo>
                      <a:pt x="860" y="1891"/>
                    </a:lnTo>
                    <a:lnTo>
                      <a:pt x="841" y="1893"/>
                    </a:lnTo>
                    <a:lnTo>
                      <a:pt x="823" y="1891"/>
                    </a:lnTo>
                    <a:lnTo>
                      <a:pt x="806" y="1883"/>
                    </a:lnTo>
                    <a:lnTo>
                      <a:pt x="793" y="1873"/>
                    </a:lnTo>
                    <a:lnTo>
                      <a:pt x="781" y="1858"/>
                    </a:lnTo>
                    <a:lnTo>
                      <a:pt x="773" y="1841"/>
                    </a:lnTo>
                    <a:lnTo>
                      <a:pt x="771" y="1823"/>
                    </a:lnTo>
                    <a:lnTo>
                      <a:pt x="771" y="1676"/>
                    </a:lnTo>
                    <a:lnTo>
                      <a:pt x="758" y="1666"/>
                    </a:lnTo>
                    <a:lnTo>
                      <a:pt x="747" y="1652"/>
                    </a:lnTo>
                    <a:lnTo>
                      <a:pt x="740" y="1635"/>
                    </a:lnTo>
                    <a:lnTo>
                      <a:pt x="737" y="1617"/>
                    </a:lnTo>
                    <a:lnTo>
                      <a:pt x="740" y="1598"/>
                    </a:lnTo>
                    <a:lnTo>
                      <a:pt x="747" y="1581"/>
                    </a:lnTo>
                    <a:lnTo>
                      <a:pt x="758" y="1567"/>
                    </a:lnTo>
                    <a:lnTo>
                      <a:pt x="772" y="1556"/>
                    </a:lnTo>
                    <a:lnTo>
                      <a:pt x="789" y="1549"/>
                    </a:lnTo>
                    <a:lnTo>
                      <a:pt x="807" y="1546"/>
                    </a:lnTo>
                    <a:lnTo>
                      <a:pt x="996" y="1546"/>
                    </a:lnTo>
                    <a:lnTo>
                      <a:pt x="996" y="1477"/>
                    </a:lnTo>
                    <a:lnTo>
                      <a:pt x="995" y="1456"/>
                    </a:lnTo>
                    <a:lnTo>
                      <a:pt x="988" y="1436"/>
                    </a:lnTo>
                    <a:lnTo>
                      <a:pt x="979" y="1417"/>
                    </a:lnTo>
                    <a:lnTo>
                      <a:pt x="871" y="1247"/>
                    </a:lnTo>
                    <a:lnTo>
                      <a:pt x="854" y="1216"/>
                    </a:lnTo>
                    <a:lnTo>
                      <a:pt x="842" y="1184"/>
                    </a:lnTo>
                    <a:lnTo>
                      <a:pt x="836" y="1151"/>
                    </a:lnTo>
                    <a:lnTo>
                      <a:pt x="833" y="1116"/>
                    </a:lnTo>
                    <a:lnTo>
                      <a:pt x="833" y="556"/>
                    </a:lnTo>
                    <a:lnTo>
                      <a:pt x="831" y="526"/>
                    </a:lnTo>
                    <a:lnTo>
                      <a:pt x="824" y="497"/>
                    </a:lnTo>
                    <a:lnTo>
                      <a:pt x="814" y="468"/>
                    </a:lnTo>
                    <a:lnTo>
                      <a:pt x="800" y="442"/>
                    </a:lnTo>
                    <a:lnTo>
                      <a:pt x="781" y="416"/>
                    </a:lnTo>
                    <a:lnTo>
                      <a:pt x="576" y="178"/>
                    </a:lnTo>
                    <a:lnTo>
                      <a:pt x="370" y="417"/>
                    </a:lnTo>
                    <a:lnTo>
                      <a:pt x="352" y="442"/>
                    </a:lnTo>
                    <a:lnTo>
                      <a:pt x="338" y="468"/>
                    </a:lnTo>
                    <a:lnTo>
                      <a:pt x="328" y="497"/>
                    </a:lnTo>
                    <a:lnTo>
                      <a:pt x="321" y="526"/>
                    </a:lnTo>
                    <a:lnTo>
                      <a:pt x="319" y="556"/>
                    </a:lnTo>
                    <a:lnTo>
                      <a:pt x="319" y="1112"/>
                    </a:lnTo>
                    <a:lnTo>
                      <a:pt x="316" y="1149"/>
                    </a:lnTo>
                    <a:lnTo>
                      <a:pt x="308" y="1185"/>
                    </a:lnTo>
                    <a:lnTo>
                      <a:pt x="294" y="1219"/>
                    </a:lnTo>
                    <a:lnTo>
                      <a:pt x="276" y="1252"/>
                    </a:lnTo>
                    <a:lnTo>
                      <a:pt x="160" y="1418"/>
                    </a:lnTo>
                    <a:lnTo>
                      <a:pt x="149" y="1438"/>
                    </a:lnTo>
                    <a:lnTo>
                      <a:pt x="143" y="1459"/>
                    </a:lnTo>
                    <a:lnTo>
                      <a:pt x="140" y="1481"/>
                    </a:lnTo>
                    <a:lnTo>
                      <a:pt x="140" y="1547"/>
                    </a:lnTo>
                    <a:lnTo>
                      <a:pt x="338" y="1547"/>
                    </a:lnTo>
                    <a:lnTo>
                      <a:pt x="357" y="1549"/>
                    </a:lnTo>
                    <a:lnTo>
                      <a:pt x="374" y="1557"/>
                    </a:lnTo>
                    <a:lnTo>
                      <a:pt x="388" y="1567"/>
                    </a:lnTo>
                    <a:lnTo>
                      <a:pt x="400" y="1582"/>
                    </a:lnTo>
                    <a:lnTo>
                      <a:pt x="406" y="1599"/>
                    </a:lnTo>
                    <a:lnTo>
                      <a:pt x="409" y="1617"/>
                    </a:lnTo>
                    <a:lnTo>
                      <a:pt x="406" y="1636"/>
                    </a:lnTo>
                    <a:lnTo>
                      <a:pt x="400" y="1653"/>
                    </a:lnTo>
                    <a:lnTo>
                      <a:pt x="388" y="1667"/>
                    </a:lnTo>
                    <a:lnTo>
                      <a:pt x="374" y="1678"/>
                    </a:lnTo>
                    <a:lnTo>
                      <a:pt x="357" y="1685"/>
                    </a:lnTo>
                    <a:lnTo>
                      <a:pt x="338" y="1688"/>
                    </a:lnTo>
                    <a:lnTo>
                      <a:pt x="338" y="1688"/>
                    </a:lnTo>
                    <a:lnTo>
                      <a:pt x="338" y="1823"/>
                    </a:lnTo>
                    <a:lnTo>
                      <a:pt x="335" y="1842"/>
                    </a:lnTo>
                    <a:lnTo>
                      <a:pt x="329" y="1859"/>
                    </a:lnTo>
                    <a:lnTo>
                      <a:pt x="317" y="1873"/>
                    </a:lnTo>
                    <a:lnTo>
                      <a:pt x="303" y="1885"/>
                    </a:lnTo>
                    <a:lnTo>
                      <a:pt x="287" y="1891"/>
                    </a:lnTo>
                    <a:lnTo>
                      <a:pt x="268" y="1894"/>
                    </a:lnTo>
                    <a:lnTo>
                      <a:pt x="250" y="1891"/>
                    </a:lnTo>
                    <a:lnTo>
                      <a:pt x="233" y="1885"/>
                    </a:lnTo>
                    <a:lnTo>
                      <a:pt x="218" y="1873"/>
                    </a:lnTo>
                    <a:lnTo>
                      <a:pt x="207" y="1859"/>
                    </a:lnTo>
                    <a:lnTo>
                      <a:pt x="200" y="1842"/>
                    </a:lnTo>
                    <a:lnTo>
                      <a:pt x="198" y="1823"/>
                    </a:lnTo>
                    <a:lnTo>
                      <a:pt x="198" y="1688"/>
                    </a:lnTo>
                    <a:lnTo>
                      <a:pt x="70" y="1688"/>
                    </a:lnTo>
                    <a:lnTo>
                      <a:pt x="52" y="1685"/>
                    </a:lnTo>
                    <a:lnTo>
                      <a:pt x="35" y="1678"/>
                    </a:lnTo>
                    <a:lnTo>
                      <a:pt x="20" y="1667"/>
                    </a:lnTo>
                    <a:lnTo>
                      <a:pt x="9" y="1653"/>
                    </a:lnTo>
                    <a:lnTo>
                      <a:pt x="2" y="1636"/>
                    </a:lnTo>
                    <a:lnTo>
                      <a:pt x="0" y="1617"/>
                    </a:lnTo>
                    <a:lnTo>
                      <a:pt x="0" y="1481"/>
                    </a:lnTo>
                    <a:lnTo>
                      <a:pt x="3" y="1443"/>
                    </a:lnTo>
                    <a:lnTo>
                      <a:pt x="11" y="1406"/>
                    </a:lnTo>
                    <a:lnTo>
                      <a:pt x="25" y="1371"/>
                    </a:lnTo>
                    <a:lnTo>
                      <a:pt x="45" y="1338"/>
                    </a:lnTo>
                    <a:lnTo>
                      <a:pt x="161" y="1171"/>
                    </a:lnTo>
                    <a:lnTo>
                      <a:pt x="171" y="1154"/>
                    </a:lnTo>
                    <a:lnTo>
                      <a:pt x="178" y="1134"/>
                    </a:lnTo>
                    <a:lnTo>
                      <a:pt x="180" y="1113"/>
                    </a:lnTo>
                    <a:lnTo>
                      <a:pt x="180" y="556"/>
                    </a:lnTo>
                    <a:lnTo>
                      <a:pt x="182" y="515"/>
                    </a:lnTo>
                    <a:lnTo>
                      <a:pt x="189" y="473"/>
                    </a:lnTo>
                    <a:lnTo>
                      <a:pt x="201" y="433"/>
                    </a:lnTo>
                    <a:lnTo>
                      <a:pt x="218" y="395"/>
                    </a:lnTo>
                    <a:lnTo>
                      <a:pt x="239" y="359"/>
                    </a:lnTo>
                    <a:lnTo>
                      <a:pt x="264" y="326"/>
                    </a:lnTo>
                    <a:lnTo>
                      <a:pt x="522" y="25"/>
                    </a:lnTo>
                    <a:lnTo>
                      <a:pt x="536" y="12"/>
                    </a:lnTo>
                    <a:lnTo>
                      <a:pt x="554" y="4"/>
                    </a:lnTo>
                    <a:lnTo>
                      <a:pt x="574"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000000"/>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sp>
            <p:nvSpPr>
              <p:cNvPr id="71" name="Freeform 111"/>
              <p:cNvSpPr/>
              <p:nvPr/>
            </p:nvSpPr>
            <p:spPr bwMode="auto">
              <a:xfrm>
                <a:off x="10217151" y="2943225"/>
                <a:ext cx="22225" cy="71438"/>
              </a:xfrm>
              <a:custGeom>
                <a:avLst/>
                <a:gdLst>
                  <a:gd name="T0" fmla="*/ 70 w 140"/>
                  <a:gd name="T1" fmla="*/ 0 h 445"/>
                  <a:gd name="T2" fmla="*/ 89 w 140"/>
                  <a:gd name="T3" fmla="*/ 2 h 445"/>
                  <a:gd name="T4" fmla="*/ 106 w 140"/>
                  <a:gd name="T5" fmla="*/ 9 h 445"/>
                  <a:gd name="T6" fmla="*/ 120 w 140"/>
                  <a:gd name="T7" fmla="*/ 20 h 445"/>
                  <a:gd name="T8" fmla="*/ 130 w 140"/>
                  <a:gd name="T9" fmla="*/ 35 h 445"/>
                  <a:gd name="T10" fmla="*/ 138 w 140"/>
                  <a:gd name="T11" fmla="*/ 52 h 445"/>
                  <a:gd name="T12" fmla="*/ 140 w 140"/>
                  <a:gd name="T13" fmla="*/ 70 h 445"/>
                  <a:gd name="T14" fmla="*/ 140 w 140"/>
                  <a:gd name="T15" fmla="*/ 375 h 445"/>
                  <a:gd name="T16" fmla="*/ 138 w 140"/>
                  <a:gd name="T17" fmla="*/ 394 h 445"/>
                  <a:gd name="T18" fmla="*/ 130 w 140"/>
                  <a:gd name="T19" fmla="*/ 412 h 445"/>
                  <a:gd name="T20" fmla="*/ 119 w 140"/>
                  <a:gd name="T21" fmla="*/ 426 h 445"/>
                  <a:gd name="T22" fmla="*/ 103 w 140"/>
                  <a:gd name="T23" fmla="*/ 438 h 445"/>
                  <a:gd name="T24" fmla="*/ 86 w 140"/>
                  <a:gd name="T25" fmla="*/ 444 h 445"/>
                  <a:gd name="T26" fmla="*/ 66 w 140"/>
                  <a:gd name="T27" fmla="*/ 445 h 445"/>
                  <a:gd name="T28" fmla="*/ 48 w 140"/>
                  <a:gd name="T29" fmla="*/ 442 h 445"/>
                  <a:gd name="T30" fmla="*/ 32 w 140"/>
                  <a:gd name="T31" fmla="*/ 435 h 445"/>
                  <a:gd name="T32" fmla="*/ 19 w 140"/>
                  <a:gd name="T33" fmla="*/ 422 h 445"/>
                  <a:gd name="T34" fmla="*/ 9 w 140"/>
                  <a:gd name="T35" fmla="*/ 408 h 445"/>
                  <a:gd name="T36" fmla="*/ 2 w 140"/>
                  <a:gd name="T37" fmla="*/ 391 h 445"/>
                  <a:gd name="T38" fmla="*/ 0 w 140"/>
                  <a:gd name="T39" fmla="*/ 372 h 445"/>
                  <a:gd name="T40" fmla="*/ 0 w 140"/>
                  <a:gd name="T41" fmla="*/ 70 h 445"/>
                  <a:gd name="T42" fmla="*/ 2 w 140"/>
                  <a:gd name="T43" fmla="*/ 52 h 445"/>
                  <a:gd name="T44" fmla="*/ 10 w 140"/>
                  <a:gd name="T45" fmla="*/ 35 h 445"/>
                  <a:gd name="T46" fmla="*/ 20 w 140"/>
                  <a:gd name="T47" fmla="*/ 20 h 445"/>
                  <a:gd name="T48" fmla="*/ 35 w 140"/>
                  <a:gd name="T49" fmla="*/ 9 h 445"/>
                  <a:gd name="T50" fmla="*/ 51 w 140"/>
                  <a:gd name="T51" fmla="*/ 2 h 445"/>
                  <a:gd name="T52" fmla="*/ 70 w 140"/>
                  <a:gd name="T53" fmla="*/ 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445">
                    <a:moveTo>
                      <a:pt x="70" y="0"/>
                    </a:moveTo>
                    <a:lnTo>
                      <a:pt x="89" y="2"/>
                    </a:lnTo>
                    <a:lnTo>
                      <a:pt x="106" y="9"/>
                    </a:lnTo>
                    <a:lnTo>
                      <a:pt x="120" y="20"/>
                    </a:lnTo>
                    <a:lnTo>
                      <a:pt x="130" y="35"/>
                    </a:lnTo>
                    <a:lnTo>
                      <a:pt x="138" y="52"/>
                    </a:lnTo>
                    <a:lnTo>
                      <a:pt x="140" y="70"/>
                    </a:lnTo>
                    <a:lnTo>
                      <a:pt x="140" y="375"/>
                    </a:lnTo>
                    <a:lnTo>
                      <a:pt x="138" y="394"/>
                    </a:lnTo>
                    <a:lnTo>
                      <a:pt x="130" y="412"/>
                    </a:lnTo>
                    <a:lnTo>
                      <a:pt x="119" y="426"/>
                    </a:lnTo>
                    <a:lnTo>
                      <a:pt x="103" y="438"/>
                    </a:lnTo>
                    <a:lnTo>
                      <a:pt x="86" y="444"/>
                    </a:lnTo>
                    <a:lnTo>
                      <a:pt x="66" y="445"/>
                    </a:lnTo>
                    <a:lnTo>
                      <a:pt x="48" y="442"/>
                    </a:lnTo>
                    <a:lnTo>
                      <a:pt x="32" y="435"/>
                    </a:lnTo>
                    <a:lnTo>
                      <a:pt x="19" y="422"/>
                    </a:lnTo>
                    <a:lnTo>
                      <a:pt x="9" y="408"/>
                    </a:lnTo>
                    <a:lnTo>
                      <a:pt x="2" y="391"/>
                    </a:lnTo>
                    <a:lnTo>
                      <a:pt x="0" y="372"/>
                    </a:lnTo>
                    <a:lnTo>
                      <a:pt x="0" y="70"/>
                    </a:lnTo>
                    <a:lnTo>
                      <a:pt x="2" y="52"/>
                    </a:lnTo>
                    <a:lnTo>
                      <a:pt x="10" y="35"/>
                    </a:lnTo>
                    <a:lnTo>
                      <a:pt x="20" y="20"/>
                    </a:lnTo>
                    <a:lnTo>
                      <a:pt x="35" y="9"/>
                    </a:lnTo>
                    <a:lnTo>
                      <a:pt x="51" y="2"/>
                    </a:lnTo>
                    <a:lnTo>
                      <a:pt x="70"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000000"/>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grpSp>
        <p:grpSp>
          <p:nvGrpSpPr>
            <p:cNvPr id="58" name="Group 27"/>
            <p:cNvGrpSpPr/>
            <p:nvPr/>
          </p:nvGrpSpPr>
          <p:grpSpPr>
            <a:xfrm>
              <a:off x="5445049" y="4899965"/>
              <a:ext cx="471650" cy="466228"/>
              <a:chOff x="4356100" y="3465513"/>
              <a:chExt cx="552450" cy="546100"/>
            </a:xfrm>
            <a:solidFill>
              <a:srgbClr val="1B69F2"/>
            </a:solidFill>
          </p:grpSpPr>
          <p:sp>
            <p:nvSpPr>
              <p:cNvPr id="63" name="Freeform 242"/>
              <p:cNvSpPr/>
              <p:nvPr/>
            </p:nvSpPr>
            <p:spPr bwMode="auto">
              <a:xfrm>
                <a:off x="4486275" y="3465513"/>
                <a:ext cx="422275" cy="422275"/>
              </a:xfrm>
              <a:custGeom>
                <a:avLst/>
                <a:gdLst>
                  <a:gd name="T0" fmla="*/ 2000 w 2664"/>
                  <a:gd name="T1" fmla="*/ 115 h 2664"/>
                  <a:gd name="T2" fmla="*/ 2063 w 2664"/>
                  <a:gd name="T3" fmla="*/ 268 h 2664"/>
                  <a:gd name="T4" fmla="*/ 2150 w 2664"/>
                  <a:gd name="T5" fmla="*/ 560 h 2664"/>
                  <a:gd name="T6" fmla="*/ 2425 w 2664"/>
                  <a:gd name="T7" fmla="*/ 602 h 2664"/>
                  <a:gd name="T8" fmla="*/ 2566 w 2664"/>
                  <a:gd name="T9" fmla="*/ 688 h 2664"/>
                  <a:gd name="T10" fmla="*/ 2660 w 2664"/>
                  <a:gd name="T11" fmla="*/ 999 h 2664"/>
                  <a:gd name="T12" fmla="*/ 2552 w 2664"/>
                  <a:gd name="T13" fmla="*/ 1126 h 2664"/>
                  <a:gd name="T14" fmla="*/ 2552 w 2664"/>
                  <a:gd name="T15" fmla="*/ 1538 h 2664"/>
                  <a:gd name="T16" fmla="*/ 2660 w 2664"/>
                  <a:gd name="T17" fmla="*/ 1662 h 2664"/>
                  <a:gd name="T18" fmla="*/ 2565 w 2664"/>
                  <a:gd name="T19" fmla="*/ 1976 h 2664"/>
                  <a:gd name="T20" fmla="*/ 2426 w 2664"/>
                  <a:gd name="T21" fmla="*/ 2062 h 2664"/>
                  <a:gd name="T22" fmla="*/ 2149 w 2664"/>
                  <a:gd name="T23" fmla="*/ 2103 h 2664"/>
                  <a:gd name="T24" fmla="*/ 2062 w 2664"/>
                  <a:gd name="T25" fmla="*/ 2395 h 2664"/>
                  <a:gd name="T26" fmla="*/ 1999 w 2664"/>
                  <a:gd name="T27" fmla="*/ 2548 h 2664"/>
                  <a:gd name="T28" fmla="*/ 1706 w 2664"/>
                  <a:gd name="T29" fmla="*/ 2664 h 2664"/>
                  <a:gd name="T30" fmla="*/ 1551 w 2664"/>
                  <a:gd name="T31" fmla="*/ 2576 h 2664"/>
                  <a:gd name="T32" fmla="*/ 1481 w 2664"/>
                  <a:gd name="T33" fmla="*/ 2322 h 2664"/>
                  <a:gd name="T34" fmla="*/ 1579 w 2664"/>
                  <a:gd name="T35" fmla="*/ 2308 h 2664"/>
                  <a:gd name="T36" fmla="*/ 1691 w 2664"/>
                  <a:gd name="T37" fmla="*/ 2520 h 2664"/>
                  <a:gd name="T38" fmla="*/ 1914 w 2664"/>
                  <a:gd name="T39" fmla="*/ 2435 h 2664"/>
                  <a:gd name="T40" fmla="*/ 1849 w 2664"/>
                  <a:gd name="T41" fmla="*/ 2216 h 2664"/>
                  <a:gd name="T42" fmla="*/ 1982 w 2664"/>
                  <a:gd name="T43" fmla="*/ 2071 h 2664"/>
                  <a:gd name="T44" fmla="*/ 2179 w 2664"/>
                  <a:gd name="T45" fmla="*/ 1854 h 2664"/>
                  <a:gd name="T46" fmla="*/ 2421 w 2664"/>
                  <a:gd name="T47" fmla="*/ 1921 h 2664"/>
                  <a:gd name="T48" fmla="*/ 2524 w 2664"/>
                  <a:gd name="T49" fmla="*/ 1696 h 2664"/>
                  <a:gd name="T50" fmla="*/ 2310 w 2664"/>
                  <a:gd name="T51" fmla="*/ 1578 h 2664"/>
                  <a:gd name="T52" fmla="*/ 2316 w 2664"/>
                  <a:gd name="T53" fmla="*/ 1293 h 2664"/>
                  <a:gd name="T54" fmla="*/ 2322 w 2664"/>
                  <a:gd name="T55" fmla="*/ 1072 h 2664"/>
                  <a:gd name="T56" fmla="*/ 2525 w 2664"/>
                  <a:gd name="T57" fmla="*/ 962 h 2664"/>
                  <a:gd name="T58" fmla="*/ 2428 w 2664"/>
                  <a:gd name="T59" fmla="*/ 745 h 2664"/>
                  <a:gd name="T60" fmla="*/ 2180 w 2664"/>
                  <a:gd name="T61" fmla="*/ 810 h 2664"/>
                  <a:gd name="T62" fmla="*/ 1983 w 2664"/>
                  <a:gd name="T63" fmla="*/ 593 h 2664"/>
                  <a:gd name="T64" fmla="*/ 1850 w 2664"/>
                  <a:gd name="T65" fmla="*/ 448 h 2664"/>
                  <a:gd name="T66" fmla="*/ 1915 w 2664"/>
                  <a:gd name="T67" fmla="*/ 228 h 2664"/>
                  <a:gd name="T68" fmla="*/ 1686 w 2664"/>
                  <a:gd name="T69" fmla="*/ 146 h 2664"/>
                  <a:gd name="T70" fmla="*/ 1563 w 2664"/>
                  <a:gd name="T71" fmla="*/ 364 h 2664"/>
                  <a:gd name="T72" fmla="*/ 1218 w 2664"/>
                  <a:gd name="T73" fmla="*/ 354 h 2664"/>
                  <a:gd name="T74" fmla="*/ 1063 w 2664"/>
                  <a:gd name="T75" fmla="*/ 325 h 2664"/>
                  <a:gd name="T76" fmla="*/ 953 w 2664"/>
                  <a:gd name="T77" fmla="*/ 139 h 2664"/>
                  <a:gd name="T78" fmla="*/ 743 w 2664"/>
                  <a:gd name="T79" fmla="*/ 255 h 2664"/>
                  <a:gd name="T80" fmla="*/ 801 w 2664"/>
                  <a:gd name="T81" fmla="*/ 501 h 2664"/>
                  <a:gd name="T82" fmla="*/ 553 w 2664"/>
                  <a:gd name="T83" fmla="*/ 732 h 2664"/>
                  <a:gd name="T84" fmla="*/ 430 w 2664"/>
                  <a:gd name="T85" fmla="*/ 810 h 2664"/>
                  <a:gd name="T86" fmla="*/ 221 w 2664"/>
                  <a:gd name="T87" fmla="*/ 757 h 2664"/>
                  <a:gd name="T88" fmla="*/ 154 w 2664"/>
                  <a:gd name="T89" fmla="*/ 988 h 2664"/>
                  <a:gd name="T90" fmla="*/ 368 w 2664"/>
                  <a:gd name="T91" fmla="*/ 1116 h 2664"/>
                  <a:gd name="T92" fmla="*/ 309 w 2664"/>
                  <a:gd name="T93" fmla="*/ 1195 h 2664"/>
                  <a:gd name="T94" fmla="*/ 43 w 2664"/>
                  <a:gd name="T95" fmla="*/ 1074 h 2664"/>
                  <a:gd name="T96" fmla="*/ 4 w 2664"/>
                  <a:gd name="T97" fmla="*/ 915 h 2664"/>
                  <a:gd name="T98" fmla="*/ 159 w 2664"/>
                  <a:gd name="T99" fmla="*/ 627 h 2664"/>
                  <a:gd name="T100" fmla="*/ 324 w 2664"/>
                  <a:gd name="T101" fmla="*/ 615 h 2664"/>
                  <a:gd name="T102" fmla="*/ 660 w 2664"/>
                  <a:gd name="T103" fmla="*/ 430 h 2664"/>
                  <a:gd name="T104" fmla="*/ 616 w 2664"/>
                  <a:gd name="T105" fmla="*/ 184 h 2664"/>
                  <a:gd name="T106" fmla="*/ 889 w 2664"/>
                  <a:gd name="T107" fmla="*/ 13 h 2664"/>
                  <a:gd name="T108" fmla="*/ 1054 w 2664"/>
                  <a:gd name="T109" fmla="*/ 27 h 2664"/>
                  <a:gd name="T110" fmla="*/ 1252 w 2664"/>
                  <a:gd name="T111" fmla="*/ 211 h 2664"/>
                  <a:gd name="T112" fmla="*/ 1570 w 2664"/>
                  <a:gd name="T113" fmla="*/ 62 h 2664"/>
                  <a:gd name="T114" fmla="*/ 1720 w 2664"/>
                  <a:gd name="T115" fmla="*/ 0 h 2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64" h="2664">
                    <a:moveTo>
                      <a:pt x="1720" y="0"/>
                    </a:moveTo>
                    <a:lnTo>
                      <a:pt x="1749" y="4"/>
                    </a:lnTo>
                    <a:lnTo>
                      <a:pt x="1777" y="13"/>
                    </a:lnTo>
                    <a:lnTo>
                      <a:pt x="1951" y="86"/>
                    </a:lnTo>
                    <a:lnTo>
                      <a:pt x="1977" y="98"/>
                    </a:lnTo>
                    <a:lnTo>
                      <a:pt x="2000" y="115"/>
                    </a:lnTo>
                    <a:lnTo>
                      <a:pt x="2020" y="135"/>
                    </a:lnTo>
                    <a:lnTo>
                      <a:pt x="2036" y="158"/>
                    </a:lnTo>
                    <a:lnTo>
                      <a:pt x="2050" y="185"/>
                    </a:lnTo>
                    <a:lnTo>
                      <a:pt x="2059" y="212"/>
                    </a:lnTo>
                    <a:lnTo>
                      <a:pt x="2063" y="240"/>
                    </a:lnTo>
                    <a:lnTo>
                      <a:pt x="2063" y="268"/>
                    </a:lnTo>
                    <a:lnTo>
                      <a:pt x="2059" y="296"/>
                    </a:lnTo>
                    <a:lnTo>
                      <a:pt x="2050" y="324"/>
                    </a:lnTo>
                    <a:lnTo>
                      <a:pt x="2005" y="431"/>
                    </a:lnTo>
                    <a:lnTo>
                      <a:pt x="2055" y="471"/>
                    </a:lnTo>
                    <a:lnTo>
                      <a:pt x="2104" y="515"/>
                    </a:lnTo>
                    <a:lnTo>
                      <a:pt x="2150" y="560"/>
                    </a:lnTo>
                    <a:lnTo>
                      <a:pt x="2193" y="608"/>
                    </a:lnTo>
                    <a:lnTo>
                      <a:pt x="2234" y="660"/>
                    </a:lnTo>
                    <a:lnTo>
                      <a:pt x="2341" y="615"/>
                    </a:lnTo>
                    <a:lnTo>
                      <a:pt x="2369" y="606"/>
                    </a:lnTo>
                    <a:lnTo>
                      <a:pt x="2396" y="602"/>
                    </a:lnTo>
                    <a:lnTo>
                      <a:pt x="2425" y="602"/>
                    </a:lnTo>
                    <a:lnTo>
                      <a:pt x="2453" y="606"/>
                    </a:lnTo>
                    <a:lnTo>
                      <a:pt x="2480" y="615"/>
                    </a:lnTo>
                    <a:lnTo>
                      <a:pt x="2506" y="628"/>
                    </a:lnTo>
                    <a:lnTo>
                      <a:pt x="2529" y="645"/>
                    </a:lnTo>
                    <a:lnTo>
                      <a:pt x="2549" y="665"/>
                    </a:lnTo>
                    <a:lnTo>
                      <a:pt x="2566" y="688"/>
                    </a:lnTo>
                    <a:lnTo>
                      <a:pt x="2580" y="714"/>
                    </a:lnTo>
                    <a:lnTo>
                      <a:pt x="2651" y="888"/>
                    </a:lnTo>
                    <a:lnTo>
                      <a:pt x="2660" y="915"/>
                    </a:lnTo>
                    <a:lnTo>
                      <a:pt x="2664" y="944"/>
                    </a:lnTo>
                    <a:lnTo>
                      <a:pt x="2664" y="971"/>
                    </a:lnTo>
                    <a:lnTo>
                      <a:pt x="2660" y="999"/>
                    </a:lnTo>
                    <a:lnTo>
                      <a:pt x="2651" y="1027"/>
                    </a:lnTo>
                    <a:lnTo>
                      <a:pt x="2638" y="1052"/>
                    </a:lnTo>
                    <a:lnTo>
                      <a:pt x="2621" y="1075"/>
                    </a:lnTo>
                    <a:lnTo>
                      <a:pt x="2601" y="1095"/>
                    </a:lnTo>
                    <a:lnTo>
                      <a:pt x="2577" y="1112"/>
                    </a:lnTo>
                    <a:lnTo>
                      <a:pt x="2552" y="1126"/>
                    </a:lnTo>
                    <a:lnTo>
                      <a:pt x="2445" y="1170"/>
                    </a:lnTo>
                    <a:lnTo>
                      <a:pt x="2453" y="1251"/>
                    </a:lnTo>
                    <a:lnTo>
                      <a:pt x="2456" y="1331"/>
                    </a:lnTo>
                    <a:lnTo>
                      <a:pt x="2453" y="1413"/>
                    </a:lnTo>
                    <a:lnTo>
                      <a:pt x="2445" y="1493"/>
                    </a:lnTo>
                    <a:lnTo>
                      <a:pt x="2552" y="1538"/>
                    </a:lnTo>
                    <a:lnTo>
                      <a:pt x="2579" y="1552"/>
                    </a:lnTo>
                    <a:lnTo>
                      <a:pt x="2602" y="1568"/>
                    </a:lnTo>
                    <a:lnTo>
                      <a:pt x="2622" y="1589"/>
                    </a:lnTo>
                    <a:lnTo>
                      <a:pt x="2638" y="1612"/>
                    </a:lnTo>
                    <a:lnTo>
                      <a:pt x="2650" y="1636"/>
                    </a:lnTo>
                    <a:lnTo>
                      <a:pt x="2660" y="1662"/>
                    </a:lnTo>
                    <a:lnTo>
                      <a:pt x="2664" y="1691"/>
                    </a:lnTo>
                    <a:lnTo>
                      <a:pt x="2664" y="1719"/>
                    </a:lnTo>
                    <a:lnTo>
                      <a:pt x="2660" y="1748"/>
                    </a:lnTo>
                    <a:lnTo>
                      <a:pt x="2651" y="1775"/>
                    </a:lnTo>
                    <a:lnTo>
                      <a:pt x="2579" y="1949"/>
                    </a:lnTo>
                    <a:lnTo>
                      <a:pt x="2565" y="1976"/>
                    </a:lnTo>
                    <a:lnTo>
                      <a:pt x="2548" y="2000"/>
                    </a:lnTo>
                    <a:lnTo>
                      <a:pt x="2528" y="2019"/>
                    </a:lnTo>
                    <a:lnTo>
                      <a:pt x="2505" y="2035"/>
                    </a:lnTo>
                    <a:lnTo>
                      <a:pt x="2479" y="2048"/>
                    </a:lnTo>
                    <a:lnTo>
                      <a:pt x="2453" y="2056"/>
                    </a:lnTo>
                    <a:lnTo>
                      <a:pt x="2426" y="2062"/>
                    </a:lnTo>
                    <a:lnTo>
                      <a:pt x="2397" y="2062"/>
                    </a:lnTo>
                    <a:lnTo>
                      <a:pt x="2369" y="2058"/>
                    </a:lnTo>
                    <a:lnTo>
                      <a:pt x="2340" y="2048"/>
                    </a:lnTo>
                    <a:lnTo>
                      <a:pt x="2233" y="2004"/>
                    </a:lnTo>
                    <a:lnTo>
                      <a:pt x="2192" y="2054"/>
                    </a:lnTo>
                    <a:lnTo>
                      <a:pt x="2149" y="2103"/>
                    </a:lnTo>
                    <a:lnTo>
                      <a:pt x="2103" y="2149"/>
                    </a:lnTo>
                    <a:lnTo>
                      <a:pt x="2054" y="2191"/>
                    </a:lnTo>
                    <a:lnTo>
                      <a:pt x="2004" y="2232"/>
                    </a:lnTo>
                    <a:lnTo>
                      <a:pt x="2048" y="2340"/>
                    </a:lnTo>
                    <a:lnTo>
                      <a:pt x="2058" y="2367"/>
                    </a:lnTo>
                    <a:lnTo>
                      <a:pt x="2062" y="2395"/>
                    </a:lnTo>
                    <a:lnTo>
                      <a:pt x="2062" y="2423"/>
                    </a:lnTo>
                    <a:lnTo>
                      <a:pt x="2058" y="2452"/>
                    </a:lnTo>
                    <a:lnTo>
                      <a:pt x="2048" y="2479"/>
                    </a:lnTo>
                    <a:lnTo>
                      <a:pt x="2035" y="2504"/>
                    </a:lnTo>
                    <a:lnTo>
                      <a:pt x="2019" y="2528"/>
                    </a:lnTo>
                    <a:lnTo>
                      <a:pt x="1999" y="2548"/>
                    </a:lnTo>
                    <a:lnTo>
                      <a:pt x="1975" y="2564"/>
                    </a:lnTo>
                    <a:lnTo>
                      <a:pt x="1950" y="2578"/>
                    </a:lnTo>
                    <a:lnTo>
                      <a:pt x="1776" y="2650"/>
                    </a:lnTo>
                    <a:lnTo>
                      <a:pt x="1753" y="2657"/>
                    </a:lnTo>
                    <a:lnTo>
                      <a:pt x="1730" y="2661"/>
                    </a:lnTo>
                    <a:lnTo>
                      <a:pt x="1706" y="2664"/>
                    </a:lnTo>
                    <a:lnTo>
                      <a:pt x="1672" y="2660"/>
                    </a:lnTo>
                    <a:lnTo>
                      <a:pt x="1637" y="2650"/>
                    </a:lnTo>
                    <a:lnTo>
                      <a:pt x="1610" y="2636"/>
                    </a:lnTo>
                    <a:lnTo>
                      <a:pt x="1588" y="2619"/>
                    </a:lnTo>
                    <a:lnTo>
                      <a:pt x="1568" y="2599"/>
                    </a:lnTo>
                    <a:lnTo>
                      <a:pt x="1551" y="2576"/>
                    </a:lnTo>
                    <a:lnTo>
                      <a:pt x="1538" y="2551"/>
                    </a:lnTo>
                    <a:lnTo>
                      <a:pt x="1472" y="2391"/>
                    </a:lnTo>
                    <a:lnTo>
                      <a:pt x="1467" y="2373"/>
                    </a:lnTo>
                    <a:lnTo>
                      <a:pt x="1467" y="2355"/>
                    </a:lnTo>
                    <a:lnTo>
                      <a:pt x="1472" y="2338"/>
                    </a:lnTo>
                    <a:lnTo>
                      <a:pt x="1481" y="2322"/>
                    </a:lnTo>
                    <a:lnTo>
                      <a:pt x="1493" y="2309"/>
                    </a:lnTo>
                    <a:lnTo>
                      <a:pt x="1510" y="2299"/>
                    </a:lnTo>
                    <a:lnTo>
                      <a:pt x="1528" y="2295"/>
                    </a:lnTo>
                    <a:lnTo>
                      <a:pt x="1546" y="2295"/>
                    </a:lnTo>
                    <a:lnTo>
                      <a:pt x="1564" y="2300"/>
                    </a:lnTo>
                    <a:lnTo>
                      <a:pt x="1579" y="2308"/>
                    </a:lnTo>
                    <a:lnTo>
                      <a:pt x="1593" y="2321"/>
                    </a:lnTo>
                    <a:lnTo>
                      <a:pt x="1602" y="2338"/>
                    </a:lnTo>
                    <a:lnTo>
                      <a:pt x="1667" y="2497"/>
                    </a:lnTo>
                    <a:lnTo>
                      <a:pt x="1674" y="2508"/>
                    </a:lnTo>
                    <a:lnTo>
                      <a:pt x="1681" y="2515"/>
                    </a:lnTo>
                    <a:lnTo>
                      <a:pt x="1691" y="2520"/>
                    </a:lnTo>
                    <a:lnTo>
                      <a:pt x="1701" y="2523"/>
                    </a:lnTo>
                    <a:lnTo>
                      <a:pt x="1713" y="2523"/>
                    </a:lnTo>
                    <a:lnTo>
                      <a:pt x="1722" y="2520"/>
                    </a:lnTo>
                    <a:lnTo>
                      <a:pt x="1896" y="2449"/>
                    </a:lnTo>
                    <a:lnTo>
                      <a:pt x="1906" y="2443"/>
                    </a:lnTo>
                    <a:lnTo>
                      <a:pt x="1914" y="2435"/>
                    </a:lnTo>
                    <a:lnTo>
                      <a:pt x="1919" y="2425"/>
                    </a:lnTo>
                    <a:lnTo>
                      <a:pt x="1923" y="2415"/>
                    </a:lnTo>
                    <a:lnTo>
                      <a:pt x="1923" y="2404"/>
                    </a:lnTo>
                    <a:lnTo>
                      <a:pt x="1919" y="2394"/>
                    </a:lnTo>
                    <a:lnTo>
                      <a:pt x="1853" y="2235"/>
                    </a:lnTo>
                    <a:lnTo>
                      <a:pt x="1849" y="2216"/>
                    </a:lnTo>
                    <a:lnTo>
                      <a:pt x="1849" y="2197"/>
                    </a:lnTo>
                    <a:lnTo>
                      <a:pt x="1855" y="2178"/>
                    </a:lnTo>
                    <a:lnTo>
                      <a:pt x="1865" y="2162"/>
                    </a:lnTo>
                    <a:lnTo>
                      <a:pt x="1879" y="2149"/>
                    </a:lnTo>
                    <a:lnTo>
                      <a:pt x="1932" y="2111"/>
                    </a:lnTo>
                    <a:lnTo>
                      <a:pt x="1982" y="2071"/>
                    </a:lnTo>
                    <a:lnTo>
                      <a:pt x="2028" y="2027"/>
                    </a:lnTo>
                    <a:lnTo>
                      <a:pt x="2072" y="1981"/>
                    </a:lnTo>
                    <a:lnTo>
                      <a:pt x="2112" y="1931"/>
                    </a:lnTo>
                    <a:lnTo>
                      <a:pt x="2150" y="1878"/>
                    </a:lnTo>
                    <a:lnTo>
                      <a:pt x="2163" y="1864"/>
                    </a:lnTo>
                    <a:lnTo>
                      <a:pt x="2179" y="1854"/>
                    </a:lnTo>
                    <a:lnTo>
                      <a:pt x="2197" y="1849"/>
                    </a:lnTo>
                    <a:lnTo>
                      <a:pt x="2216" y="1848"/>
                    </a:lnTo>
                    <a:lnTo>
                      <a:pt x="2236" y="1853"/>
                    </a:lnTo>
                    <a:lnTo>
                      <a:pt x="2395" y="1919"/>
                    </a:lnTo>
                    <a:lnTo>
                      <a:pt x="2408" y="1922"/>
                    </a:lnTo>
                    <a:lnTo>
                      <a:pt x="2421" y="1921"/>
                    </a:lnTo>
                    <a:lnTo>
                      <a:pt x="2433" y="1916"/>
                    </a:lnTo>
                    <a:lnTo>
                      <a:pt x="2442" y="1908"/>
                    </a:lnTo>
                    <a:lnTo>
                      <a:pt x="2450" y="1896"/>
                    </a:lnTo>
                    <a:lnTo>
                      <a:pt x="2523" y="1722"/>
                    </a:lnTo>
                    <a:lnTo>
                      <a:pt x="2525" y="1710"/>
                    </a:lnTo>
                    <a:lnTo>
                      <a:pt x="2524" y="1696"/>
                    </a:lnTo>
                    <a:lnTo>
                      <a:pt x="2519" y="1684"/>
                    </a:lnTo>
                    <a:lnTo>
                      <a:pt x="2511" y="1675"/>
                    </a:lnTo>
                    <a:lnTo>
                      <a:pt x="2499" y="1668"/>
                    </a:lnTo>
                    <a:lnTo>
                      <a:pt x="2340" y="1602"/>
                    </a:lnTo>
                    <a:lnTo>
                      <a:pt x="2323" y="1592"/>
                    </a:lnTo>
                    <a:lnTo>
                      <a:pt x="2310" y="1578"/>
                    </a:lnTo>
                    <a:lnTo>
                      <a:pt x="2301" y="1561"/>
                    </a:lnTo>
                    <a:lnTo>
                      <a:pt x="2297" y="1542"/>
                    </a:lnTo>
                    <a:lnTo>
                      <a:pt x="2298" y="1523"/>
                    </a:lnTo>
                    <a:lnTo>
                      <a:pt x="2310" y="1447"/>
                    </a:lnTo>
                    <a:lnTo>
                      <a:pt x="2316" y="1370"/>
                    </a:lnTo>
                    <a:lnTo>
                      <a:pt x="2316" y="1293"/>
                    </a:lnTo>
                    <a:lnTo>
                      <a:pt x="2310" y="1218"/>
                    </a:lnTo>
                    <a:lnTo>
                      <a:pt x="2298" y="1141"/>
                    </a:lnTo>
                    <a:lnTo>
                      <a:pt x="2297" y="1122"/>
                    </a:lnTo>
                    <a:lnTo>
                      <a:pt x="2301" y="1103"/>
                    </a:lnTo>
                    <a:lnTo>
                      <a:pt x="2310" y="1086"/>
                    </a:lnTo>
                    <a:lnTo>
                      <a:pt x="2322" y="1072"/>
                    </a:lnTo>
                    <a:lnTo>
                      <a:pt x="2340" y="1063"/>
                    </a:lnTo>
                    <a:lnTo>
                      <a:pt x="2499" y="996"/>
                    </a:lnTo>
                    <a:lnTo>
                      <a:pt x="2509" y="991"/>
                    </a:lnTo>
                    <a:lnTo>
                      <a:pt x="2517" y="983"/>
                    </a:lnTo>
                    <a:lnTo>
                      <a:pt x="2523" y="973"/>
                    </a:lnTo>
                    <a:lnTo>
                      <a:pt x="2525" y="962"/>
                    </a:lnTo>
                    <a:lnTo>
                      <a:pt x="2525" y="952"/>
                    </a:lnTo>
                    <a:lnTo>
                      <a:pt x="2523" y="941"/>
                    </a:lnTo>
                    <a:lnTo>
                      <a:pt x="2451" y="768"/>
                    </a:lnTo>
                    <a:lnTo>
                      <a:pt x="2445" y="758"/>
                    </a:lnTo>
                    <a:lnTo>
                      <a:pt x="2437" y="751"/>
                    </a:lnTo>
                    <a:lnTo>
                      <a:pt x="2428" y="745"/>
                    </a:lnTo>
                    <a:lnTo>
                      <a:pt x="2412" y="742"/>
                    </a:lnTo>
                    <a:lnTo>
                      <a:pt x="2396" y="745"/>
                    </a:lnTo>
                    <a:lnTo>
                      <a:pt x="2236" y="811"/>
                    </a:lnTo>
                    <a:lnTo>
                      <a:pt x="2217" y="816"/>
                    </a:lnTo>
                    <a:lnTo>
                      <a:pt x="2198" y="815"/>
                    </a:lnTo>
                    <a:lnTo>
                      <a:pt x="2180" y="810"/>
                    </a:lnTo>
                    <a:lnTo>
                      <a:pt x="2164" y="799"/>
                    </a:lnTo>
                    <a:lnTo>
                      <a:pt x="2150" y="784"/>
                    </a:lnTo>
                    <a:lnTo>
                      <a:pt x="2113" y="732"/>
                    </a:lnTo>
                    <a:lnTo>
                      <a:pt x="2072" y="682"/>
                    </a:lnTo>
                    <a:lnTo>
                      <a:pt x="2029" y="636"/>
                    </a:lnTo>
                    <a:lnTo>
                      <a:pt x="1983" y="593"/>
                    </a:lnTo>
                    <a:lnTo>
                      <a:pt x="1933" y="551"/>
                    </a:lnTo>
                    <a:lnTo>
                      <a:pt x="1880" y="515"/>
                    </a:lnTo>
                    <a:lnTo>
                      <a:pt x="1866" y="501"/>
                    </a:lnTo>
                    <a:lnTo>
                      <a:pt x="1855" y="485"/>
                    </a:lnTo>
                    <a:lnTo>
                      <a:pt x="1850" y="467"/>
                    </a:lnTo>
                    <a:lnTo>
                      <a:pt x="1850" y="448"/>
                    </a:lnTo>
                    <a:lnTo>
                      <a:pt x="1855" y="429"/>
                    </a:lnTo>
                    <a:lnTo>
                      <a:pt x="1920" y="269"/>
                    </a:lnTo>
                    <a:lnTo>
                      <a:pt x="1924" y="258"/>
                    </a:lnTo>
                    <a:lnTo>
                      <a:pt x="1924" y="248"/>
                    </a:lnTo>
                    <a:lnTo>
                      <a:pt x="1920" y="237"/>
                    </a:lnTo>
                    <a:lnTo>
                      <a:pt x="1915" y="228"/>
                    </a:lnTo>
                    <a:lnTo>
                      <a:pt x="1908" y="221"/>
                    </a:lnTo>
                    <a:lnTo>
                      <a:pt x="1898" y="215"/>
                    </a:lnTo>
                    <a:lnTo>
                      <a:pt x="1724" y="143"/>
                    </a:lnTo>
                    <a:lnTo>
                      <a:pt x="1711" y="139"/>
                    </a:lnTo>
                    <a:lnTo>
                      <a:pt x="1698" y="140"/>
                    </a:lnTo>
                    <a:lnTo>
                      <a:pt x="1686" y="146"/>
                    </a:lnTo>
                    <a:lnTo>
                      <a:pt x="1676" y="154"/>
                    </a:lnTo>
                    <a:lnTo>
                      <a:pt x="1670" y="165"/>
                    </a:lnTo>
                    <a:lnTo>
                      <a:pt x="1603" y="325"/>
                    </a:lnTo>
                    <a:lnTo>
                      <a:pt x="1594" y="342"/>
                    </a:lnTo>
                    <a:lnTo>
                      <a:pt x="1580" y="354"/>
                    </a:lnTo>
                    <a:lnTo>
                      <a:pt x="1563" y="364"/>
                    </a:lnTo>
                    <a:lnTo>
                      <a:pt x="1544" y="368"/>
                    </a:lnTo>
                    <a:lnTo>
                      <a:pt x="1524" y="367"/>
                    </a:lnTo>
                    <a:lnTo>
                      <a:pt x="1448" y="354"/>
                    </a:lnTo>
                    <a:lnTo>
                      <a:pt x="1372" y="348"/>
                    </a:lnTo>
                    <a:lnTo>
                      <a:pt x="1295" y="348"/>
                    </a:lnTo>
                    <a:lnTo>
                      <a:pt x="1218" y="354"/>
                    </a:lnTo>
                    <a:lnTo>
                      <a:pt x="1142" y="367"/>
                    </a:lnTo>
                    <a:lnTo>
                      <a:pt x="1122" y="368"/>
                    </a:lnTo>
                    <a:lnTo>
                      <a:pt x="1104" y="364"/>
                    </a:lnTo>
                    <a:lnTo>
                      <a:pt x="1087" y="355"/>
                    </a:lnTo>
                    <a:lnTo>
                      <a:pt x="1074" y="342"/>
                    </a:lnTo>
                    <a:lnTo>
                      <a:pt x="1063" y="325"/>
                    </a:lnTo>
                    <a:lnTo>
                      <a:pt x="998" y="165"/>
                    </a:lnTo>
                    <a:lnTo>
                      <a:pt x="991" y="155"/>
                    </a:lnTo>
                    <a:lnTo>
                      <a:pt x="984" y="148"/>
                    </a:lnTo>
                    <a:lnTo>
                      <a:pt x="975" y="143"/>
                    </a:lnTo>
                    <a:lnTo>
                      <a:pt x="964" y="139"/>
                    </a:lnTo>
                    <a:lnTo>
                      <a:pt x="953" y="139"/>
                    </a:lnTo>
                    <a:lnTo>
                      <a:pt x="943" y="143"/>
                    </a:lnTo>
                    <a:lnTo>
                      <a:pt x="769" y="214"/>
                    </a:lnTo>
                    <a:lnTo>
                      <a:pt x="757" y="222"/>
                    </a:lnTo>
                    <a:lnTo>
                      <a:pt x="749" y="231"/>
                    </a:lnTo>
                    <a:lnTo>
                      <a:pt x="745" y="243"/>
                    </a:lnTo>
                    <a:lnTo>
                      <a:pt x="743" y="255"/>
                    </a:lnTo>
                    <a:lnTo>
                      <a:pt x="746" y="269"/>
                    </a:lnTo>
                    <a:lnTo>
                      <a:pt x="812" y="428"/>
                    </a:lnTo>
                    <a:lnTo>
                      <a:pt x="817" y="447"/>
                    </a:lnTo>
                    <a:lnTo>
                      <a:pt x="816" y="466"/>
                    </a:lnTo>
                    <a:lnTo>
                      <a:pt x="811" y="484"/>
                    </a:lnTo>
                    <a:lnTo>
                      <a:pt x="801" y="501"/>
                    </a:lnTo>
                    <a:lnTo>
                      <a:pt x="786" y="514"/>
                    </a:lnTo>
                    <a:lnTo>
                      <a:pt x="733" y="551"/>
                    </a:lnTo>
                    <a:lnTo>
                      <a:pt x="684" y="592"/>
                    </a:lnTo>
                    <a:lnTo>
                      <a:pt x="637" y="635"/>
                    </a:lnTo>
                    <a:lnTo>
                      <a:pt x="593" y="682"/>
                    </a:lnTo>
                    <a:lnTo>
                      <a:pt x="553" y="732"/>
                    </a:lnTo>
                    <a:lnTo>
                      <a:pt x="515" y="784"/>
                    </a:lnTo>
                    <a:lnTo>
                      <a:pt x="502" y="798"/>
                    </a:lnTo>
                    <a:lnTo>
                      <a:pt x="486" y="809"/>
                    </a:lnTo>
                    <a:lnTo>
                      <a:pt x="468" y="814"/>
                    </a:lnTo>
                    <a:lnTo>
                      <a:pt x="449" y="815"/>
                    </a:lnTo>
                    <a:lnTo>
                      <a:pt x="430" y="810"/>
                    </a:lnTo>
                    <a:lnTo>
                      <a:pt x="270" y="743"/>
                    </a:lnTo>
                    <a:lnTo>
                      <a:pt x="260" y="741"/>
                    </a:lnTo>
                    <a:lnTo>
                      <a:pt x="249" y="741"/>
                    </a:lnTo>
                    <a:lnTo>
                      <a:pt x="238" y="743"/>
                    </a:lnTo>
                    <a:lnTo>
                      <a:pt x="229" y="750"/>
                    </a:lnTo>
                    <a:lnTo>
                      <a:pt x="221" y="757"/>
                    </a:lnTo>
                    <a:lnTo>
                      <a:pt x="215" y="766"/>
                    </a:lnTo>
                    <a:lnTo>
                      <a:pt x="144" y="940"/>
                    </a:lnTo>
                    <a:lnTo>
                      <a:pt x="140" y="953"/>
                    </a:lnTo>
                    <a:lnTo>
                      <a:pt x="141" y="966"/>
                    </a:lnTo>
                    <a:lnTo>
                      <a:pt x="146" y="978"/>
                    </a:lnTo>
                    <a:lnTo>
                      <a:pt x="154" y="988"/>
                    </a:lnTo>
                    <a:lnTo>
                      <a:pt x="166" y="995"/>
                    </a:lnTo>
                    <a:lnTo>
                      <a:pt x="326" y="1061"/>
                    </a:lnTo>
                    <a:lnTo>
                      <a:pt x="342" y="1070"/>
                    </a:lnTo>
                    <a:lnTo>
                      <a:pt x="354" y="1083"/>
                    </a:lnTo>
                    <a:lnTo>
                      <a:pt x="364" y="1098"/>
                    </a:lnTo>
                    <a:lnTo>
                      <a:pt x="368" y="1116"/>
                    </a:lnTo>
                    <a:lnTo>
                      <a:pt x="369" y="1134"/>
                    </a:lnTo>
                    <a:lnTo>
                      <a:pt x="364" y="1152"/>
                    </a:lnTo>
                    <a:lnTo>
                      <a:pt x="354" y="1169"/>
                    </a:lnTo>
                    <a:lnTo>
                      <a:pt x="342" y="1182"/>
                    </a:lnTo>
                    <a:lnTo>
                      <a:pt x="326" y="1191"/>
                    </a:lnTo>
                    <a:lnTo>
                      <a:pt x="309" y="1195"/>
                    </a:lnTo>
                    <a:lnTo>
                      <a:pt x="290" y="1195"/>
                    </a:lnTo>
                    <a:lnTo>
                      <a:pt x="272" y="1191"/>
                    </a:lnTo>
                    <a:lnTo>
                      <a:pt x="113" y="1125"/>
                    </a:lnTo>
                    <a:lnTo>
                      <a:pt x="87" y="1111"/>
                    </a:lnTo>
                    <a:lnTo>
                      <a:pt x="62" y="1094"/>
                    </a:lnTo>
                    <a:lnTo>
                      <a:pt x="43" y="1074"/>
                    </a:lnTo>
                    <a:lnTo>
                      <a:pt x="27" y="1051"/>
                    </a:lnTo>
                    <a:lnTo>
                      <a:pt x="14" y="1027"/>
                    </a:lnTo>
                    <a:lnTo>
                      <a:pt x="5" y="999"/>
                    </a:lnTo>
                    <a:lnTo>
                      <a:pt x="0" y="972"/>
                    </a:lnTo>
                    <a:lnTo>
                      <a:pt x="0" y="944"/>
                    </a:lnTo>
                    <a:lnTo>
                      <a:pt x="4" y="915"/>
                    </a:lnTo>
                    <a:lnTo>
                      <a:pt x="14" y="887"/>
                    </a:lnTo>
                    <a:lnTo>
                      <a:pt x="87" y="713"/>
                    </a:lnTo>
                    <a:lnTo>
                      <a:pt x="99" y="687"/>
                    </a:lnTo>
                    <a:lnTo>
                      <a:pt x="116" y="664"/>
                    </a:lnTo>
                    <a:lnTo>
                      <a:pt x="136" y="644"/>
                    </a:lnTo>
                    <a:lnTo>
                      <a:pt x="159" y="627"/>
                    </a:lnTo>
                    <a:lnTo>
                      <a:pt x="185" y="615"/>
                    </a:lnTo>
                    <a:lnTo>
                      <a:pt x="212" y="605"/>
                    </a:lnTo>
                    <a:lnTo>
                      <a:pt x="241" y="601"/>
                    </a:lnTo>
                    <a:lnTo>
                      <a:pt x="269" y="601"/>
                    </a:lnTo>
                    <a:lnTo>
                      <a:pt x="296" y="605"/>
                    </a:lnTo>
                    <a:lnTo>
                      <a:pt x="324" y="615"/>
                    </a:lnTo>
                    <a:lnTo>
                      <a:pt x="433" y="659"/>
                    </a:lnTo>
                    <a:lnTo>
                      <a:pt x="473" y="608"/>
                    </a:lnTo>
                    <a:lnTo>
                      <a:pt x="516" y="560"/>
                    </a:lnTo>
                    <a:lnTo>
                      <a:pt x="561" y="514"/>
                    </a:lnTo>
                    <a:lnTo>
                      <a:pt x="610" y="470"/>
                    </a:lnTo>
                    <a:lnTo>
                      <a:pt x="660" y="430"/>
                    </a:lnTo>
                    <a:lnTo>
                      <a:pt x="616" y="323"/>
                    </a:lnTo>
                    <a:lnTo>
                      <a:pt x="607" y="294"/>
                    </a:lnTo>
                    <a:lnTo>
                      <a:pt x="602" y="266"/>
                    </a:lnTo>
                    <a:lnTo>
                      <a:pt x="603" y="237"/>
                    </a:lnTo>
                    <a:lnTo>
                      <a:pt x="608" y="210"/>
                    </a:lnTo>
                    <a:lnTo>
                      <a:pt x="616" y="184"/>
                    </a:lnTo>
                    <a:lnTo>
                      <a:pt x="629" y="158"/>
                    </a:lnTo>
                    <a:lnTo>
                      <a:pt x="646" y="136"/>
                    </a:lnTo>
                    <a:lnTo>
                      <a:pt x="666" y="115"/>
                    </a:lnTo>
                    <a:lnTo>
                      <a:pt x="689" y="98"/>
                    </a:lnTo>
                    <a:lnTo>
                      <a:pt x="715" y="85"/>
                    </a:lnTo>
                    <a:lnTo>
                      <a:pt x="889" y="13"/>
                    </a:lnTo>
                    <a:lnTo>
                      <a:pt x="917" y="4"/>
                    </a:lnTo>
                    <a:lnTo>
                      <a:pt x="944" y="0"/>
                    </a:lnTo>
                    <a:lnTo>
                      <a:pt x="972" y="0"/>
                    </a:lnTo>
                    <a:lnTo>
                      <a:pt x="1001" y="4"/>
                    </a:lnTo>
                    <a:lnTo>
                      <a:pt x="1028" y="13"/>
                    </a:lnTo>
                    <a:lnTo>
                      <a:pt x="1054" y="27"/>
                    </a:lnTo>
                    <a:lnTo>
                      <a:pt x="1077" y="43"/>
                    </a:lnTo>
                    <a:lnTo>
                      <a:pt x="1097" y="64"/>
                    </a:lnTo>
                    <a:lnTo>
                      <a:pt x="1114" y="87"/>
                    </a:lnTo>
                    <a:lnTo>
                      <a:pt x="1126" y="112"/>
                    </a:lnTo>
                    <a:lnTo>
                      <a:pt x="1172" y="219"/>
                    </a:lnTo>
                    <a:lnTo>
                      <a:pt x="1252" y="211"/>
                    </a:lnTo>
                    <a:lnTo>
                      <a:pt x="1333" y="208"/>
                    </a:lnTo>
                    <a:lnTo>
                      <a:pt x="1414" y="211"/>
                    </a:lnTo>
                    <a:lnTo>
                      <a:pt x="1494" y="219"/>
                    </a:lnTo>
                    <a:lnTo>
                      <a:pt x="1540" y="112"/>
                    </a:lnTo>
                    <a:lnTo>
                      <a:pt x="1552" y="86"/>
                    </a:lnTo>
                    <a:lnTo>
                      <a:pt x="1570" y="62"/>
                    </a:lnTo>
                    <a:lnTo>
                      <a:pt x="1590" y="42"/>
                    </a:lnTo>
                    <a:lnTo>
                      <a:pt x="1613" y="26"/>
                    </a:lnTo>
                    <a:lnTo>
                      <a:pt x="1638" y="13"/>
                    </a:lnTo>
                    <a:lnTo>
                      <a:pt x="1664" y="4"/>
                    </a:lnTo>
                    <a:lnTo>
                      <a:pt x="1692" y="0"/>
                    </a:lnTo>
                    <a:lnTo>
                      <a:pt x="1720"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000000"/>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sp>
            <p:nvSpPr>
              <p:cNvPr id="64" name="Freeform 243"/>
              <p:cNvSpPr/>
              <p:nvPr/>
            </p:nvSpPr>
            <p:spPr bwMode="auto">
              <a:xfrm>
                <a:off x="4606925" y="3586163"/>
                <a:ext cx="180975" cy="180975"/>
              </a:xfrm>
              <a:custGeom>
                <a:avLst/>
                <a:gdLst>
                  <a:gd name="T0" fmla="*/ 573 w 1145"/>
                  <a:gd name="T1" fmla="*/ 0 h 1143"/>
                  <a:gd name="T2" fmla="*/ 694 w 1145"/>
                  <a:gd name="T3" fmla="*/ 13 h 1143"/>
                  <a:gd name="T4" fmla="*/ 807 w 1145"/>
                  <a:gd name="T5" fmla="*/ 51 h 1143"/>
                  <a:gd name="T6" fmla="*/ 908 w 1145"/>
                  <a:gd name="T7" fmla="*/ 109 h 1143"/>
                  <a:gd name="T8" fmla="*/ 995 w 1145"/>
                  <a:gd name="T9" fmla="*/ 187 h 1143"/>
                  <a:gd name="T10" fmla="*/ 1065 w 1145"/>
                  <a:gd name="T11" fmla="*/ 280 h 1143"/>
                  <a:gd name="T12" fmla="*/ 1114 w 1145"/>
                  <a:gd name="T13" fmla="*/ 388 h 1143"/>
                  <a:gd name="T14" fmla="*/ 1140 w 1145"/>
                  <a:gd name="T15" fmla="*/ 505 h 1143"/>
                  <a:gd name="T16" fmla="*/ 1142 w 1145"/>
                  <a:gd name="T17" fmla="*/ 625 h 1143"/>
                  <a:gd name="T18" fmla="*/ 1119 w 1145"/>
                  <a:gd name="T19" fmla="*/ 737 h 1143"/>
                  <a:gd name="T20" fmla="*/ 1077 w 1145"/>
                  <a:gd name="T21" fmla="*/ 840 h 1143"/>
                  <a:gd name="T22" fmla="*/ 1016 w 1145"/>
                  <a:gd name="T23" fmla="*/ 932 h 1143"/>
                  <a:gd name="T24" fmla="*/ 939 w 1145"/>
                  <a:gd name="T25" fmla="*/ 1010 h 1143"/>
                  <a:gd name="T26" fmla="*/ 848 w 1145"/>
                  <a:gd name="T27" fmla="*/ 1072 h 1143"/>
                  <a:gd name="T28" fmla="*/ 746 w 1145"/>
                  <a:gd name="T29" fmla="*/ 1116 h 1143"/>
                  <a:gd name="T30" fmla="*/ 634 w 1145"/>
                  <a:gd name="T31" fmla="*/ 1139 h 1143"/>
                  <a:gd name="T32" fmla="*/ 575 w 1145"/>
                  <a:gd name="T33" fmla="*/ 1143 h 1143"/>
                  <a:gd name="T34" fmla="*/ 540 w 1145"/>
                  <a:gd name="T35" fmla="*/ 1133 h 1143"/>
                  <a:gd name="T36" fmla="*/ 515 w 1145"/>
                  <a:gd name="T37" fmla="*/ 1108 h 1143"/>
                  <a:gd name="T38" fmla="*/ 506 w 1145"/>
                  <a:gd name="T39" fmla="*/ 1073 h 1143"/>
                  <a:gd name="T40" fmla="*/ 514 w 1145"/>
                  <a:gd name="T41" fmla="*/ 1037 h 1143"/>
                  <a:gd name="T42" fmla="*/ 539 w 1145"/>
                  <a:gd name="T43" fmla="*/ 1012 h 1143"/>
                  <a:gd name="T44" fmla="*/ 575 w 1145"/>
                  <a:gd name="T45" fmla="*/ 1002 h 1143"/>
                  <a:gd name="T46" fmla="*/ 673 w 1145"/>
                  <a:gd name="T47" fmla="*/ 990 h 1143"/>
                  <a:gd name="T48" fmla="*/ 764 w 1145"/>
                  <a:gd name="T49" fmla="*/ 957 h 1143"/>
                  <a:gd name="T50" fmla="*/ 844 w 1145"/>
                  <a:gd name="T51" fmla="*/ 905 h 1143"/>
                  <a:gd name="T52" fmla="*/ 910 w 1145"/>
                  <a:gd name="T53" fmla="*/ 838 h 1143"/>
                  <a:gd name="T54" fmla="*/ 960 w 1145"/>
                  <a:gd name="T55" fmla="*/ 758 h 1143"/>
                  <a:gd name="T56" fmla="*/ 992 w 1145"/>
                  <a:gd name="T57" fmla="*/ 666 h 1143"/>
                  <a:gd name="T58" fmla="*/ 1003 w 1145"/>
                  <a:gd name="T59" fmla="*/ 568 h 1143"/>
                  <a:gd name="T60" fmla="*/ 990 w 1145"/>
                  <a:gd name="T61" fmla="*/ 463 h 1143"/>
                  <a:gd name="T62" fmla="*/ 952 w 1145"/>
                  <a:gd name="T63" fmla="*/ 367 h 1143"/>
                  <a:gd name="T64" fmla="*/ 893 w 1145"/>
                  <a:gd name="T65" fmla="*/ 284 h 1143"/>
                  <a:gd name="T66" fmla="*/ 817 w 1145"/>
                  <a:gd name="T67" fmla="*/ 216 h 1143"/>
                  <a:gd name="T68" fmla="*/ 727 w 1145"/>
                  <a:gd name="T69" fmla="*/ 169 h 1143"/>
                  <a:gd name="T70" fmla="*/ 626 w 1145"/>
                  <a:gd name="T71" fmla="*/ 143 h 1143"/>
                  <a:gd name="T72" fmla="*/ 569 w 1145"/>
                  <a:gd name="T73" fmla="*/ 139 h 1143"/>
                  <a:gd name="T74" fmla="*/ 473 w 1145"/>
                  <a:gd name="T75" fmla="*/ 151 h 1143"/>
                  <a:gd name="T76" fmla="*/ 382 w 1145"/>
                  <a:gd name="T77" fmla="*/ 184 h 1143"/>
                  <a:gd name="T78" fmla="*/ 301 w 1145"/>
                  <a:gd name="T79" fmla="*/ 235 h 1143"/>
                  <a:gd name="T80" fmla="*/ 232 w 1145"/>
                  <a:gd name="T81" fmla="*/ 305 h 1143"/>
                  <a:gd name="T82" fmla="*/ 182 w 1145"/>
                  <a:gd name="T83" fmla="*/ 387 h 1143"/>
                  <a:gd name="T84" fmla="*/ 151 w 1145"/>
                  <a:gd name="T85" fmla="*/ 478 h 1143"/>
                  <a:gd name="T86" fmla="*/ 141 w 1145"/>
                  <a:gd name="T87" fmla="*/ 575 h 1143"/>
                  <a:gd name="T88" fmla="*/ 132 w 1145"/>
                  <a:gd name="T89" fmla="*/ 610 h 1143"/>
                  <a:gd name="T90" fmla="*/ 107 w 1145"/>
                  <a:gd name="T91" fmla="*/ 636 h 1143"/>
                  <a:gd name="T92" fmla="*/ 71 w 1145"/>
                  <a:gd name="T93" fmla="*/ 645 h 1143"/>
                  <a:gd name="T94" fmla="*/ 52 w 1145"/>
                  <a:gd name="T95" fmla="*/ 643 h 1143"/>
                  <a:gd name="T96" fmla="*/ 21 w 1145"/>
                  <a:gd name="T97" fmla="*/ 625 h 1143"/>
                  <a:gd name="T98" fmla="*/ 3 w 1145"/>
                  <a:gd name="T99" fmla="*/ 593 h 1143"/>
                  <a:gd name="T100" fmla="*/ 3 w 1145"/>
                  <a:gd name="T101" fmla="*/ 519 h 1143"/>
                  <a:gd name="T102" fmla="*/ 24 w 1145"/>
                  <a:gd name="T103" fmla="*/ 409 h 1143"/>
                  <a:gd name="T104" fmla="*/ 66 w 1145"/>
                  <a:gd name="T105" fmla="*/ 306 h 1143"/>
                  <a:gd name="T106" fmla="*/ 127 w 1145"/>
                  <a:gd name="T107" fmla="*/ 213 h 1143"/>
                  <a:gd name="T108" fmla="*/ 207 w 1145"/>
                  <a:gd name="T109" fmla="*/ 132 h 1143"/>
                  <a:gd name="T110" fmla="*/ 300 w 1145"/>
                  <a:gd name="T111" fmla="*/ 69 h 1143"/>
                  <a:gd name="T112" fmla="*/ 402 w 1145"/>
                  <a:gd name="T113" fmla="*/ 25 h 1143"/>
                  <a:gd name="T114" fmla="*/ 512 w 1145"/>
                  <a:gd name="T115" fmla="*/ 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45" h="1143">
                    <a:moveTo>
                      <a:pt x="569" y="0"/>
                    </a:moveTo>
                    <a:lnTo>
                      <a:pt x="573" y="0"/>
                    </a:lnTo>
                    <a:lnTo>
                      <a:pt x="634" y="3"/>
                    </a:lnTo>
                    <a:lnTo>
                      <a:pt x="694" y="13"/>
                    </a:lnTo>
                    <a:lnTo>
                      <a:pt x="752" y="29"/>
                    </a:lnTo>
                    <a:lnTo>
                      <a:pt x="807" y="51"/>
                    </a:lnTo>
                    <a:lnTo>
                      <a:pt x="860" y="77"/>
                    </a:lnTo>
                    <a:lnTo>
                      <a:pt x="908" y="109"/>
                    </a:lnTo>
                    <a:lnTo>
                      <a:pt x="954" y="146"/>
                    </a:lnTo>
                    <a:lnTo>
                      <a:pt x="995" y="187"/>
                    </a:lnTo>
                    <a:lnTo>
                      <a:pt x="1033" y="232"/>
                    </a:lnTo>
                    <a:lnTo>
                      <a:pt x="1065" y="280"/>
                    </a:lnTo>
                    <a:lnTo>
                      <a:pt x="1092" y="332"/>
                    </a:lnTo>
                    <a:lnTo>
                      <a:pt x="1114" y="388"/>
                    </a:lnTo>
                    <a:lnTo>
                      <a:pt x="1130" y="445"/>
                    </a:lnTo>
                    <a:lnTo>
                      <a:pt x="1140" y="505"/>
                    </a:lnTo>
                    <a:lnTo>
                      <a:pt x="1145" y="567"/>
                    </a:lnTo>
                    <a:lnTo>
                      <a:pt x="1142" y="625"/>
                    </a:lnTo>
                    <a:lnTo>
                      <a:pt x="1133" y="682"/>
                    </a:lnTo>
                    <a:lnTo>
                      <a:pt x="1119" y="737"/>
                    </a:lnTo>
                    <a:lnTo>
                      <a:pt x="1101" y="790"/>
                    </a:lnTo>
                    <a:lnTo>
                      <a:pt x="1077" y="840"/>
                    </a:lnTo>
                    <a:lnTo>
                      <a:pt x="1049" y="888"/>
                    </a:lnTo>
                    <a:lnTo>
                      <a:pt x="1016" y="932"/>
                    </a:lnTo>
                    <a:lnTo>
                      <a:pt x="979" y="972"/>
                    </a:lnTo>
                    <a:lnTo>
                      <a:pt x="939" y="1010"/>
                    </a:lnTo>
                    <a:lnTo>
                      <a:pt x="896" y="1042"/>
                    </a:lnTo>
                    <a:lnTo>
                      <a:pt x="848" y="1072"/>
                    </a:lnTo>
                    <a:lnTo>
                      <a:pt x="799" y="1096"/>
                    </a:lnTo>
                    <a:lnTo>
                      <a:pt x="746" y="1116"/>
                    </a:lnTo>
                    <a:lnTo>
                      <a:pt x="691" y="1130"/>
                    </a:lnTo>
                    <a:lnTo>
                      <a:pt x="634" y="1139"/>
                    </a:lnTo>
                    <a:lnTo>
                      <a:pt x="576" y="1143"/>
                    </a:lnTo>
                    <a:lnTo>
                      <a:pt x="575" y="1143"/>
                    </a:lnTo>
                    <a:lnTo>
                      <a:pt x="557" y="1140"/>
                    </a:lnTo>
                    <a:lnTo>
                      <a:pt x="540" y="1133"/>
                    </a:lnTo>
                    <a:lnTo>
                      <a:pt x="526" y="1123"/>
                    </a:lnTo>
                    <a:lnTo>
                      <a:pt x="515" y="1108"/>
                    </a:lnTo>
                    <a:lnTo>
                      <a:pt x="508" y="1092"/>
                    </a:lnTo>
                    <a:lnTo>
                      <a:pt x="506" y="1073"/>
                    </a:lnTo>
                    <a:lnTo>
                      <a:pt x="508" y="1054"/>
                    </a:lnTo>
                    <a:lnTo>
                      <a:pt x="514" y="1037"/>
                    </a:lnTo>
                    <a:lnTo>
                      <a:pt x="525" y="1022"/>
                    </a:lnTo>
                    <a:lnTo>
                      <a:pt x="539" y="1012"/>
                    </a:lnTo>
                    <a:lnTo>
                      <a:pt x="556" y="1005"/>
                    </a:lnTo>
                    <a:lnTo>
                      <a:pt x="575" y="1002"/>
                    </a:lnTo>
                    <a:lnTo>
                      <a:pt x="625" y="999"/>
                    </a:lnTo>
                    <a:lnTo>
                      <a:pt x="673" y="990"/>
                    </a:lnTo>
                    <a:lnTo>
                      <a:pt x="720" y="976"/>
                    </a:lnTo>
                    <a:lnTo>
                      <a:pt x="764" y="957"/>
                    </a:lnTo>
                    <a:lnTo>
                      <a:pt x="805" y="933"/>
                    </a:lnTo>
                    <a:lnTo>
                      <a:pt x="844" y="905"/>
                    </a:lnTo>
                    <a:lnTo>
                      <a:pt x="879" y="873"/>
                    </a:lnTo>
                    <a:lnTo>
                      <a:pt x="910" y="838"/>
                    </a:lnTo>
                    <a:lnTo>
                      <a:pt x="937" y="799"/>
                    </a:lnTo>
                    <a:lnTo>
                      <a:pt x="960" y="758"/>
                    </a:lnTo>
                    <a:lnTo>
                      <a:pt x="979" y="714"/>
                    </a:lnTo>
                    <a:lnTo>
                      <a:pt x="992" y="666"/>
                    </a:lnTo>
                    <a:lnTo>
                      <a:pt x="1000" y="618"/>
                    </a:lnTo>
                    <a:lnTo>
                      <a:pt x="1003" y="568"/>
                    </a:lnTo>
                    <a:lnTo>
                      <a:pt x="999" y="514"/>
                    </a:lnTo>
                    <a:lnTo>
                      <a:pt x="990" y="463"/>
                    </a:lnTo>
                    <a:lnTo>
                      <a:pt x="973" y="413"/>
                    </a:lnTo>
                    <a:lnTo>
                      <a:pt x="952" y="367"/>
                    </a:lnTo>
                    <a:lnTo>
                      <a:pt x="924" y="324"/>
                    </a:lnTo>
                    <a:lnTo>
                      <a:pt x="893" y="284"/>
                    </a:lnTo>
                    <a:lnTo>
                      <a:pt x="857" y="248"/>
                    </a:lnTo>
                    <a:lnTo>
                      <a:pt x="817" y="216"/>
                    </a:lnTo>
                    <a:lnTo>
                      <a:pt x="773" y="190"/>
                    </a:lnTo>
                    <a:lnTo>
                      <a:pt x="727" y="169"/>
                    </a:lnTo>
                    <a:lnTo>
                      <a:pt x="678" y="153"/>
                    </a:lnTo>
                    <a:lnTo>
                      <a:pt x="626" y="143"/>
                    </a:lnTo>
                    <a:lnTo>
                      <a:pt x="572" y="139"/>
                    </a:lnTo>
                    <a:lnTo>
                      <a:pt x="569" y="139"/>
                    </a:lnTo>
                    <a:lnTo>
                      <a:pt x="520" y="142"/>
                    </a:lnTo>
                    <a:lnTo>
                      <a:pt x="473" y="151"/>
                    </a:lnTo>
                    <a:lnTo>
                      <a:pt x="427" y="165"/>
                    </a:lnTo>
                    <a:lnTo>
                      <a:pt x="382" y="184"/>
                    </a:lnTo>
                    <a:lnTo>
                      <a:pt x="341" y="207"/>
                    </a:lnTo>
                    <a:lnTo>
                      <a:pt x="301" y="235"/>
                    </a:lnTo>
                    <a:lnTo>
                      <a:pt x="265" y="268"/>
                    </a:lnTo>
                    <a:lnTo>
                      <a:pt x="232" y="305"/>
                    </a:lnTo>
                    <a:lnTo>
                      <a:pt x="205" y="345"/>
                    </a:lnTo>
                    <a:lnTo>
                      <a:pt x="182" y="387"/>
                    </a:lnTo>
                    <a:lnTo>
                      <a:pt x="164" y="431"/>
                    </a:lnTo>
                    <a:lnTo>
                      <a:pt x="151" y="478"/>
                    </a:lnTo>
                    <a:lnTo>
                      <a:pt x="143" y="525"/>
                    </a:lnTo>
                    <a:lnTo>
                      <a:pt x="141" y="575"/>
                    </a:lnTo>
                    <a:lnTo>
                      <a:pt x="139" y="592"/>
                    </a:lnTo>
                    <a:lnTo>
                      <a:pt x="132" y="610"/>
                    </a:lnTo>
                    <a:lnTo>
                      <a:pt x="121" y="624"/>
                    </a:lnTo>
                    <a:lnTo>
                      <a:pt x="107" y="636"/>
                    </a:lnTo>
                    <a:lnTo>
                      <a:pt x="90" y="643"/>
                    </a:lnTo>
                    <a:lnTo>
                      <a:pt x="71" y="645"/>
                    </a:lnTo>
                    <a:lnTo>
                      <a:pt x="70" y="645"/>
                    </a:lnTo>
                    <a:lnTo>
                      <a:pt x="52" y="643"/>
                    </a:lnTo>
                    <a:lnTo>
                      <a:pt x="35" y="636"/>
                    </a:lnTo>
                    <a:lnTo>
                      <a:pt x="21" y="625"/>
                    </a:lnTo>
                    <a:lnTo>
                      <a:pt x="10" y="610"/>
                    </a:lnTo>
                    <a:lnTo>
                      <a:pt x="3" y="593"/>
                    </a:lnTo>
                    <a:lnTo>
                      <a:pt x="0" y="576"/>
                    </a:lnTo>
                    <a:lnTo>
                      <a:pt x="3" y="519"/>
                    </a:lnTo>
                    <a:lnTo>
                      <a:pt x="11" y="463"/>
                    </a:lnTo>
                    <a:lnTo>
                      <a:pt x="24" y="409"/>
                    </a:lnTo>
                    <a:lnTo>
                      <a:pt x="42" y="356"/>
                    </a:lnTo>
                    <a:lnTo>
                      <a:pt x="66" y="306"/>
                    </a:lnTo>
                    <a:lnTo>
                      <a:pt x="94" y="258"/>
                    </a:lnTo>
                    <a:lnTo>
                      <a:pt x="127" y="213"/>
                    </a:lnTo>
                    <a:lnTo>
                      <a:pt x="165" y="170"/>
                    </a:lnTo>
                    <a:lnTo>
                      <a:pt x="207" y="132"/>
                    </a:lnTo>
                    <a:lnTo>
                      <a:pt x="251" y="98"/>
                    </a:lnTo>
                    <a:lnTo>
                      <a:pt x="300" y="69"/>
                    </a:lnTo>
                    <a:lnTo>
                      <a:pt x="350" y="44"/>
                    </a:lnTo>
                    <a:lnTo>
                      <a:pt x="402" y="25"/>
                    </a:lnTo>
                    <a:lnTo>
                      <a:pt x="456" y="12"/>
                    </a:lnTo>
                    <a:lnTo>
                      <a:pt x="512" y="3"/>
                    </a:lnTo>
                    <a:lnTo>
                      <a:pt x="569"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000000"/>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sp>
            <p:nvSpPr>
              <p:cNvPr id="65" name="Freeform 244"/>
              <p:cNvSpPr>
                <a:spLocks noEditPoints="1"/>
              </p:cNvSpPr>
              <p:nvPr/>
            </p:nvSpPr>
            <p:spPr bwMode="auto">
              <a:xfrm>
                <a:off x="4356100" y="3684588"/>
                <a:ext cx="327025" cy="327025"/>
              </a:xfrm>
              <a:custGeom>
                <a:avLst/>
                <a:gdLst>
                  <a:gd name="T0" fmla="*/ 950 w 2058"/>
                  <a:gd name="T1" fmla="*/ 279 h 2058"/>
                  <a:gd name="T2" fmla="*/ 789 w 2058"/>
                  <a:gd name="T3" fmla="*/ 378 h 2058"/>
                  <a:gd name="T4" fmla="*/ 571 w 2058"/>
                  <a:gd name="T5" fmla="*/ 455 h 2058"/>
                  <a:gd name="T6" fmla="*/ 453 w 2058"/>
                  <a:gd name="T7" fmla="*/ 350 h 2058"/>
                  <a:gd name="T8" fmla="*/ 353 w 2058"/>
                  <a:gd name="T9" fmla="*/ 465 h 2058"/>
                  <a:gd name="T10" fmla="*/ 422 w 2058"/>
                  <a:gd name="T11" fmla="*/ 688 h 2058"/>
                  <a:gd name="T12" fmla="*/ 315 w 2058"/>
                  <a:gd name="T13" fmla="*/ 938 h 2058"/>
                  <a:gd name="T14" fmla="*/ 142 w 2058"/>
                  <a:gd name="T15" fmla="*/ 957 h 2058"/>
                  <a:gd name="T16" fmla="*/ 153 w 2058"/>
                  <a:gd name="T17" fmla="*/ 1109 h 2058"/>
                  <a:gd name="T18" fmla="*/ 360 w 2058"/>
                  <a:gd name="T19" fmla="*/ 1219 h 2058"/>
                  <a:gd name="T20" fmla="*/ 461 w 2058"/>
                  <a:gd name="T21" fmla="*/ 1470 h 2058"/>
                  <a:gd name="T22" fmla="*/ 351 w 2058"/>
                  <a:gd name="T23" fmla="*/ 1605 h 2058"/>
                  <a:gd name="T24" fmla="*/ 463 w 2058"/>
                  <a:gd name="T25" fmla="*/ 1708 h 2058"/>
                  <a:gd name="T26" fmla="*/ 643 w 2058"/>
                  <a:gd name="T27" fmla="*/ 1607 h 2058"/>
                  <a:gd name="T28" fmla="*/ 928 w 2058"/>
                  <a:gd name="T29" fmla="*/ 1730 h 2058"/>
                  <a:gd name="T30" fmla="*/ 954 w 2058"/>
                  <a:gd name="T31" fmla="*/ 1916 h 2058"/>
                  <a:gd name="T32" fmla="*/ 1109 w 2058"/>
                  <a:gd name="T33" fmla="*/ 1911 h 2058"/>
                  <a:gd name="T34" fmla="*/ 1167 w 2058"/>
                  <a:gd name="T35" fmla="*/ 1713 h 2058"/>
                  <a:gd name="T36" fmla="*/ 1453 w 2058"/>
                  <a:gd name="T37" fmla="*/ 1597 h 2058"/>
                  <a:gd name="T38" fmla="*/ 1602 w 2058"/>
                  <a:gd name="T39" fmla="*/ 1710 h 2058"/>
                  <a:gd name="T40" fmla="*/ 1710 w 2058"/>
                  <a:gd name="T41" fmla="*/ 1602 h 2058"/>
                  <a:gd name="T42" fmla="*/ 1598 w 2058"/>
                  <a:gd name="T43" fmla="*/ 1454 h 2058"/>
                  <a:gd name="T44" fmla="*/ 1713 w 2058"/>
                  <a:gd name="T45" fmla="*/ 1167 h 2058"/>
                  <a:gd name="T46" fmla="*/ 1911 w 2058"/>
                  <a:gd name="T47" fmla="*/ 1110 h 2058"/>
                  <a:gd name="T48" fmla="*/ 1917 w 2058"/>
                  <a:gd name="T49" fmla="*/ 955 h 2058"/>
                  <a:gd name="T50" fmla="*/ 1731 w 2058"/>
                  <a:gd name="T51" fmla="*/ 928 h 2058"/>
                  <a:gd name="T52" fmla="*/ 1609 w 2058"/>
                  <a:gd name="T53" fmla="*/ 644 h 2058"/>
                  <a:gd name="T54" fmla="*/ 1708 w 2058"/>
                  <a:gd name="T55" fmla="*/ 464 h 2058"/>
                  <a:gd name="T56" fmla="*/ 1607 w 2058"/>
                  <a:gd name="T57" fmla="*/ 352 h 2058"/>
                  <a:gd name="T58" fmla="*/ 1490 w 2058"/>
                  <a:gd name="T59" fmla="*/ 455 h 2058"/>
                  <a:gd name="T60" fmla="*/ 1272 w 2058"/>
                  <a:gd name="T61" fmla="*/ 378 h 2058"/>
                  <a:gd name="T62" fmla="*/ 1110 w 2058"/>
                  <a:gd name="T63" fmla="*/ 279 h 2058"/>
                  <a:gd name="T64" fmla="*/ 962 w 2058"/>
                  <a:gd name="T65" fmla="*/ 141 h 2058"/>
                  <a:gd name="T66" fmla="*/ 1224 w 2058"/>
                  <a:gd name="T67" fmla="*/ 67 h 2058"/>
                  <a:gd name="T68" fmla="*/ 1398 w 2058"/>
                  <a:gd name="T69" fmla="*/ 279 h 2058"/>
                  <a:gd name="T70" fmla="*/ 1602 w 2058"/>
                  <a:gd name="T71" fmla="*/ 209 h 2058"/>
                  <a:gd name="T72" fmla="*/ 1834 w 2058"/>
                  <a:gd name="T73" fmla="*/ 388 h 2058"/>
                  <a:gd name="T74" fmla="*/ 1805 w 2058"/>
                  <a:gd name="T75" fmla="*/ 564 h 2058"/>
                  <a:gd name="T76" fmla="*/ 1937 w 2058"/>
                  <a:gd name="T77" fmla="*/ 812 h 2058"/>
                  <a:gd name="T78" fmla="*/ 2058 w 2058"/>
                  <a:gd name="T79" fmla="*/ 960 h 2058"/>
                  <a:gd name="T80" fmla="*/ 1966 w 2058"/>
                  <a:gd name="T81" fmla="*/ 1238 h 2058"/>
                  <a:gd name="T82" fmla="*/ 1756 w 2058"/>
                  <a:gd name="T83" fmla="*/ 1444 h 2058"/>
                  <a:gd name="T84" fmla="*/ 1848 w 2058"/>
                  <a:gd name="T85" fmla="*/ 1631 h 2058"/>
                  <a:gd name="T86" fmla="*/ 1648 w 2058"/>
                  <a:gd name="T87" fmla="*/ 1841 h 2058"/>
                  <a:gd name="T88" fmla="*/ 1445 w 2058"/>
                  <a:gd name="T89" fmla="*/ 1755 h 2058"/>
                  <a:gd name="T90" fmla="*/ 1238 w 2058"/>
                  <a:gd name="T91" fmla="*/ 1965 h 2058"/>
                  <a:gd name="T92" fmla="*/ 961 w 2058"/>
                  <a:gd name="T93" fmla="*/ 2058 h 2058"/>
                  <a:gd name="T94" fmla="*/ 812 w 2058"/>
                  <a:gd name="T95" fmla="*/ 1936 h 2058"/>
                  <a:gd name="T96" fmla="*/ 564 w 2058"/>
                  <a:gd name="T97" fmla="*/ 1805 h 2058"/>
                  <a:gd name="T98" fmla="*/ 400 w 2058"/>
                  <a:gd name="T99" fmla="*/ 1837 h 2058"/>
                  <a:gd name="T100" fmla="*/ 210 w 2058"/>
                  <a:gd name="T101" fmla="*/ 1614 h 2058"/>
                  <a:gd name="T102" fmla="*/ 278 w 2058"/>
                  <a:gd name="T103" fmla="*/ 1397 h 2058"/>
                  <a:gd name="T104" fmla="*/ 67 w 2058"/>
                  <a:gd name="T105" fmla="*/ 1223 h 2058"/>
                  <a:gd name="T106" fmla="*/ 3 w 2058"/>
                  <a:gd name="T107" fmla="*/ 930 h 2058"/>
                  <a:gd name="T108" fmla="*/ 152 w 2058"/>
                  <a:gd name="T109" fmla="*/ 809 h 2058"/>
                  <a:gd name="T110" fmla="*/ 236 w 2058"/>
                  <a:gd name="T111" fmla="*/ 543 h 2058"/>
                  <a:gd name="T112" fmla="*/ 236 w 2058"/>
                  <a:gd name="T113" fmla="*/ 371 h 2058"/>
                  <a:gd name="T114" fmla="*/ 458 w 2058"/>
                  <a:gd name="T115" fmla="*/ 209 h 2058"/>
                  <a:gd name="T116" fmla="*/ 709 w 2058"/>
                  <a:gd name="T117" fmla="*/ 256 h 2058"/>
                  <a:gd name="T118" fmla="*/ 853 w 2058"/>
                  <a:gd name="T119" fmla="*/ 45 h 2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58" h="2058">
                    <a:moveTo>
                      <a:pt x="962" y="141"/>
                    </a:moveTo>
                    <a:lnTo>
                      <a:pt x="958" y="143"/>
                    </a:lnTo>
                    <a:lnTo>
                      <a:pt x="954" y="145"/>
                    </a:lnTo>
                    <a:lnTo>
                      <a:pt x="952" y="147"/>
                    </a:lnTo>
                    <a:lnTo>
                      <a:pt x="951" y="150"/>
                    </a:lnTo>
                    <a:lnTo>
                      <a:pt x="950" y="153"/>
                    </a:lnTo>
                    <a:lnTo>
                      <a:pt x="950" y="279"/>
                    </a:lnTo>
                    <a:lnTo>
                      <a:pt x="947" y="299"/>
                    </a:lnTo>
                    <a:lnTo>
                      <a:pt x="940" y="315"/>
                    </a:lnTo>
                    <a:lnTo>
                      <a:pt x="928" y="330"/>
                    </a:lnTo>
                    <a:lnTo>
                      <a:pt x="912" y="342"/>
                    </a:lnTo>
                    <a:lnTo>
                      <a:pt x="893" y="348"/>
                    </a:lnTo>
                    <a:lnTo>
                      <a:pt x="840" y="361"/>
                    </a:lnTo>
                    <a:lnTo>
                      <a:pt x="789" y="378"/>
                    </a:lnTo>
                    <a:lnTo>
                      <a:pt x="738" y="398"/>
                    </a:lnTo>
                    <a:lnTo>
                      <a:pt x="690" y="423"/>
                    </a:lnTo>
                    <a:lnTo>
                      <a:pt x="643" y="451"/>
                    </a:lnTo>
                    <a:lnTo>
                      <a:pt x="625" y="460"/>
                    </a:lnTo>
                    <a:lnTo>
                      <a:pt x="607" y="464"/>
                    </a:lnTo>
                    <a:lnTo>
                      <a:pt x="588" y="462"/>
                    </a:lnTo>
                    <a:lnTo>
                      <a:pt x="571" y="455"/>
                    </a:lnTo>
                    <a:lnTo>
                      <a:pt x="555" y="443"/>
                    </a:lnTo>
                    <a:lnTo>
                      <a:pt x="466" y="352"/>
                    </a:lnTo>
                    <a:lnTo>
                      <a:pt x="463" y="350"/>
                    </a:lnTo>
                    <a:lnTo>
                      <a:pt x="461" y="349"/>
                    </a:lnTo>
                    <a:lnTo>
                      <a:pt x="458" y="349"/>
                    </a:lnTo>
                    <a:lnTo>
                      <a:pt x="456" y="349"/>
                    </a:lnTo>
                    <a:lnTo>
                      <a:pt x="453" y="350"/>
                    </a:lnTo>
                    <a:lnTo>
                      <a:pt x="450" y="352"/>
                    </a:lnTo>
                    <a:lnTo>
                      <a:pt x="353" y="449"/>
                    </a:lnTo>
                    <a:lnTo>
                      <a:pt x="351" y="452"/>
                    </a:lnTo>
                    <a:lnTo>
                      <a:pt x="350" y="456"/>
                    </a:lnTo>
                    <a:lnTo>
                      <a:pt x="350" y="459"/>
                    </a:lnTo>
                    <a:lnTo>
                      <a:pt x="351" y="462"/>
                    </a:lnTo>
                    <a:lnTo>
                      <a:pt x="353" y="465"/>
                    </a:lnTo>
                    <a:lnTo>
                      <a:pt x="443" y="554"/>
                    </a:lnTo>
                    <a:lnTo>
                      <a:pt x="455" y="569"/>
                    </a:lnTo>
                    <a:lnTo>
                      <a:pt x="461" y="587"/>
                    </a:lnTo>
                    <a:lnTo>
                      <a:pt x="463" y="606"/>
                    </a:lnTo>
                    <a:lnTo>
                      <a:pt x="460" y="625"/>
                    </a:lnTo>
                    <a:lnTo>
                      <a:pt x="451" y="642"/>
                    </a:lnTo>
                    <a:lnTo>
                      <a:pt x="422" y="688"/>
                    </a:lnTo>
                    <a:lnTo>
                      <a:pt x="398" y="737"/>
                    </a:lnTo>
                    <a:lnTo>
                      <a:pt x="376" y="788"/>
                    </a:lnTo>
                    <a:lnTo>
                      <a:pt x="360" y="839"/>
                    </a:lnTo>
                    <a:lnTo>
                      <a:pt x="347" y="892"/>
                    </a:lnTo>
                    <a:lnTo>
                      <a:pt x="341" y="911"/>
                    </a:lnTo>
                    <a:lnTo>
                      <a:pt x="330" y="927"/>
                    </a:lnTo>
                    <a:lnTo>
                      <a:pt x="315" y="938"/>
                    </a:lnTo>
                    <a:lnTo>
                      <a:pt x="297" y="947"/>
                    </a:lnTo>
                    <a:lnTo>
                      <a:pt x="278" y="949"/>
                    </a:lnTo>
                    <a:lnTo>
                      <a:pt x="153" y="949"/>
                    </a:lnTo>
                    <a:lnTo>
                      <a:pt x="149" y="950"/>
                    </a:lnTo>
                    <a:lnTo>
                      <a:pt x="146" y="951"/>
                    </a:lnTo>
                    <a:lnTo>
                      <a:pt x="143" y="954"/>
                    </a:lnTo>
                    <a:lnTo>
                      <a:pt x="142" y="957"/>
                    </a:lnTo>
                    <a:lnTo>
                      <a:pt x="141" y="960"/>
                    </a:lnTo>
                    <a:lnTo>
                      <a:pt x="141" y="1097"/>
                    </a:lnTo>
                    <a:lnTo>
                      <a:pt x="142" y="1101"/>
                    </a:lnTo>
                    <a:lnTo>
                      <a:pt x="143" y="1104"/>
                    </a:lnTo>
                    <a:lnTo>
                      <a:pt x="146" y="1107"/>
                    </a:lnTo>
                    <a:lnTo>
                      <a:pt x="149" y="1108"/>
                    </a:lnTo>
                    <a:lnTo>
                      <a:pt x="153" y="1109"/>
                    </a:lnTo>
                    <a:lnTo>
                      <a:pt x="278" y="1109"/>
                    </a:lnTo>
                    <a:lnTo>
                      <a:pt x="297" y="1111"/>
                    </a:lnTo>
                    <a:lnTo>
                      <a:pt x="315" y="1120"/>
                    </a:lnTo>
                    <a:lnTo>
                      <a:pt x="330" y="1131"/>
                    </a:lnTo>
                    <a:lnTo>
                      <a:pt x="341" y="1147"/>
                    </a:lnTo>
                    <a:lnTo>
                      <a:pt x="347" y="1166"/>
                    </a:lnTo>
                    <a:lnTo>
                      <a:pt x="360" y="1219"/>
                    </a:lnTo>
                    <a:lnTo>
                      <a:pt x="376" y="1270"/>
                    </a:lnTo>
                    <a:lnTo>
                      <a:pt x="398" y="1321"/>
                    </a:lnTo>
                    <a:lnTo>
                      <a:pt x="422" y="1368"/>
                    </a:lnTo>
                    <a:lnTo>
                      <a:pt x="451" y="1416"/>
                    </a:lnTo>
                    <a:lnTo>
                      <a:pt x="460" y="1433"/>
                    </a:lnTo>
                    <a:lnTo>
                      <a:pt x="463" y="1452"/>
                    </a:lnTo>
                    <a:lnTo>
                      <a:pt x="461" y="1470"/>
                    </a:lnTo>
                    <a:lnTo>
                      <a:pt x="455" y="1488"/>
                    </a:lnTo>
                    <a:lnTo>
                      <a:pt x="443" y="1504"/>
                    </a:lnTo>
                    <a:lnTo>
                      <a:pt x="353" y="1593"/>
                    </a:lnTo>
                    <a:lnTo>
                      <a:pt x="351" y="1596"/>
                    </a:lnTo>
                    <a:lnTo>
                      <a:pt x="350" y="1599"/>
                    </a:lnTo>
                    <a:lnTo>
                      <a:pt x="350" y="1602"/>
                    </a:lnTo>
                    <a:lnTo>
                      <a:pt x="351" y="1605"/>
                    </a:lnTo>
                    <a:lnTo>
                      <a:pt x="353" y="1609"/>
                    </a:lnTo>
                    <a:lnTo>
                      <a:pt x="450" y="1704"/>
                    </a:lnTo>
                    <a:lnTo>
                      <a:pt x="453" y="1708"/>
                    </a:lnTo>
                    <a:lnTo>
                      <a:pt x="456" y="1709"/>
                    </a:lnTo>
                    <a:lnTo>
                      <a:pt x="458" y="1709"/>
                    </a:lnTo>
                    <a:lnTo>
                      <a:pt x="461" y="1709"/>
                    </a:lnTo>
                    <a:lnTo>
                      <a:pt x="463" y="1708"/>
                    </a:lnTo>
                    <a:lnTo>
                      <a:pt x="466" y="1704"/>
                    </a:lnTo>
                    <a:lnTo>
                      <a:pt x="555" y="1616"/>
                    </a:lnTo>
                    <a:lnTo>
                      <a:pt x="569" y="1605"/>
                    </a:lnTo>
                    <a:lnTo>
                      <a:pt x="586" y="1598"/>
                    </a:lnTo>
                    <a:lnTo>
                      <a:pt x="604" y="1596"/>
                    </a:lnTo>
                    <a:lnTo>
                      <a:pt x="624" y="1599"/>
                    </a:lnTo>
                    <a:lnTo>
                      <a:pt x="643" y="1607"/>
                    </a:lnTo>
                    <a:lnTo>
                      <a:pt x="690" y="1636"/>
                    </a:lnTo>
                    <a:lnTo>
                      <a:pt x="738" y="1661"/>
                    </a:lnTo>
                    <a:lnTo>
                      <a:pt x="789" y="1682"/>
                    </a:lnTo>
                    <a:lnTo>
                      <a:pt x="840" y="1699"/>
                    </a:lnTo>
                    <a:lnTo>
                      <a:pt x="893" y="1713"/>
                    </a:lnTo>
                    <a:lnTo>
                      <a:pt x="912" y="1719"/>
                    </a:lnTo>
                    <a:lnTo>
                      <a:pt x="928" y="1730"/>
                    </a:lnTo>
                    <a:lnTo>
                      <a:pt x="940" y="1745"/>
                    </a:lnTo>
                    <a:lnTo>
                      <a:pt x="948" y="1762"/>
                    </a:lnTo>
                    <a:lnTo>
                      <a:pt x="950" y="1781"/>
                    </a:lnTo>
                    <a:lnTo>
                      <a:pt x="950" y="1907"/>
                    </a:lnTo>
                    <a:lnTo>
                      <a:pt x="951" y="1911"/>
                    </a:lnTo>
                    <a:lnTo>
                      <a:pt x="952" y="1914"/>
                    </a:lnTo>
                    <a:lnTo>
                      <a:pt x="954" y="1916"/>
                    </a:lnTo>
                    <a:lnTo>
                      <a:pt x="958" y="1918"/>
                    </a:lnTo>
                    <a:lnTo>
                      <a:pt x="962" y="1918"/>
                    </a:lnTo>
                    <a:lnTo>
                      <a:pt x="1099" y="1918"/>
                    </a:lnTo>
                    <a:lnTo>
                      <a:pt x="1102" y="1918"/>
                    </a:lnTo>
                    <a:lnTo>
                      <a:pt x="1105" y="1916"/>
                    </a:lnTo>
                    <a:lnTo>
                      <a:pt x="1108" y="1914"/>
                    </a:lnTo>
                    <a:lnTo>
                      <a:pt x="1109" y="1911"/>
                    </a:lnTo>
                    <a:lnTo>
                      <a:pt x="1110" y="1907"/>
                    </a:lnTo>
                    <a:lnTo>
                      <a:pt x="1110" y="1781"/>
                    </a:lnTo>
                    <a:lnTo>
                      <a:pt x="1113" y="1762"/>
                    </a:lnTo>
                    <a:lnTo>
                      <a:pt x="1121" y="1745"/>
                    </a:lnTo>
                    <a:lnTo>
                      <a:pt x="1133" y="1730"/>
                    </a:lnTo>
                    <a:lnTo>
                      <a:pt x="1148" y="1719"/>
                    </a:lnTo>
                    <a:lnTo>
                      <a:pt x="1167" y="1713"/>
                    </a:lnTo>
                    <a:lnTo>
                      <a:pt x="1220" y="1700"/>
                    </a:lnTo>
                    <a:lnTo>
                      <a:pt x="1272" y="1683"/>
                    </a:lnTo>
                    <a:lnTo>
                      <a:pt x="1321" y="1662"/>
                    </a:lnTo>
                    <a:lnTo>
                      <a:pt x="1370" y="1638"/>
                    </a:lnTo>
                    <a:lnTo>
                      <a:pt x="1417" y="1610"/>
                    </a:lnTo>
                    <a:lnTo>
                      <a:pt x="1434" y="1600"/>
                    </a:lnTo>
                    <a:lnTo>
                      <a:pt x="1453" y="1597"/>
                    </a:lnTo>
                    <a:lnTo>
                      <a:pt x="1472" y="1599"/>
                    </a:lnTo>
                    <a:lnTo>
                      <a:pt x="1490" y="1605"/>
                    </a:lnTo>
                    <a:lnTo>
                      <a:pt x="1506" y="1618"/>
                    </a:lnTo>
                    <a:lnTo>
                      <a:pt x="1594" y="1707"/>
                    </a:lnTo>
                    <a:lnTo>
                      <a:pt x="1598" y="1709"/>
                    </a:lnTo>
                    <a:lnTo>
                      <a:pt x="1600" y="1710"/>
                    </a:lnTo>
                    <a:lnTo>
                      <a:pt x="1602" y="1710"/>
                    </a:lnTo>
                    <a:lnTo>
                      <a:pt x="1605" y="1710"/>
                    </a:lnTo>
                    <a:lnTo>
                      <a:pt x="1607" y="1709"/>
                    </a:lnTo>
                    <a:lnTo>
                      <a:pt x="1610" y="1707"/>
                    </a:lnTo>
                    <a:lnTo>
                      <a:pt x="1706" y="1610"/>
                    </a:lnTo>
                    <a:lnTo>
                      <a:pt x="1708" y="1607"/>
                    </a:lnTo>
                    <a:lnTo>
                      <a:pt x="1709" y="1604"/>
                    </a:lnTo>
                    <a:lnTo>
                      <a:pt x="1710" y="1602"/>
                    </a:lnTo>
                    <a:lnTo>
                      <a:pt x="1709" y="1600"/>
                    </a:lnTo>
                    <a:lnTo>
                      <a:pt x="1708" y="1597"/>
                    </a:lnTo>
                    <a:lnTo>
                      <a:pt x="1706" y="1594"/>
                    </a:lnTo>
                    <a:lnTo>
                      <a:pt x="1618" y="1505"/>
                    </a:lnTo>
                    <a:lnTo>
                      <a:pt x="1606" y="1489"/>
                    </a:lnTo>
                    <a:lnTo>
                      <a:pt x="1600" y="1473"/>
                    </a:lnTo>
                    <a:lnTo>
                      <a:pt x="1598" y="1454"/>
                    </a:lnTo>
                    <a:lnTo>
                      <a:pt x="1601" y="1435"/>
                    </a:lnTo>
                    <a:lnTo>
                      <a:pt x="1609" y="1417"/>
                    </a:lnTo>
                    <a:lnTo>
                      <a:pt x="1638" y="1370"/>
                    </a:lnTo>
                    <a:lnTo>
                      <a:pt x="1663" y="1322"/>
                    </a:lnTo>
                    <a:lnTo>
                      <a:pt x="1683" y="1271"/>
                    </a:lnTo>
                    <a:lnTo>
                      <a:pt x="1700" y="1220"/>
                    </a:lnTo>
                    <a:lnTo>
                      <a:pt x="1713" y="1167"/>
                    </a:lnTo>
                    <a:lnTo>
                      <a:pt x="1719" y="1148"/>
                    </a:lnTo>
                    <a:lnTo>
                      <a:pt x="1731" y="1132"/>
                    </a:lnTo>
                    <a:lnTo>
                      <a:pt x="1745" y="1121"/>
                    </a:lnTo>
                    <a:lnTo>
                      <a:pt x="1762" y="1113"/>
                    </a:lnTo>
                    <a:lnTo>
                      <a:pt x="1782" y="1110"/>
                    </a:lnTo>
                    <a:lnTo>
                      <a:pt x="1908" y="1110"/>
                    </a:lnTo>
                    <a:lnTo>
                      <a:pt x="1911" y="1110"/>
                    </a:lnTo>
                    <a:lnTo>
                      <a:pt x="1914" y="1108"/>
                    </a:lnTo>
                    <a:lnTo>
                      <a:pt x="1917" y="1106"/>
                    </a:lnTo>
                    <a:lnTo>
                      <a:pt x="1918" y="1103"/>
                    </a:lnTo>
                    <a:lnTo>
                      <a:pt x="1919" y="1098"/>
                    </a:lnTo>
                    <a:lnTo>
                      <a:pt x="1919" y="961"/>
                    </a:lnTo>
                    <a:lnTo>
                      <a:pt x="1918" y="958"/>
                    </a:lnTo>
                    <a:lnTo>
                      <a:pt x="1917" y="955"/>
                    </a:lnTo>
                    <a:lnTo>
                      <a:pt x="1914" y="953"/>
                    </a:lnTo>
                    <a:lnTo>
                      <a:pt x="1911" y="951"/>
                    </a:lnTo>
                    <a:lnTo>
                      <a:pt x="1908" y="951"/>
                    </a:lnTo>
                    <a:lnTo>
                      <a:pt x="1782" y="951"/>
                    </a:lnTo>
                    <a:lnTo>
                      <a:pt x="1762" y="948"/>
                    </a:lnTo>
                    <a:lnTo>
                      <a:pt x="1745" y="940"/>
                    </a:lnTo>
                    <a:lnTo>
                      <a:pt x="1731" y="928"/>
                    </a:lnTo>
                    <a:lnTo>
                      <a:pt x="1719" y="912"/>
                    </a:lnTo>
                    <a:lnTo>
                      <a:pt x="1713" y="894"/>
                    </a:lnTo>
                    <a:lnTo>
                      <a:pt x="1700" y="840"/>
                    </a:lnTo>
                    <a:lnTo>
                      <a:pt x="1683" y="789"/>
                    </a:lnTo>
                    <a:lnTo>
                      <a:pt x="1663" y="739"/>
                    </a:lnTo>
                    <a:lnTo>
                      <a:pt x="1638" y="691"/>
                    </a:lnTo>
                    <a:lnTo>
                      <a:pt x="1609" y="644"/>
                    </a:lnTo>
                    <a:lnTo>
                      <a:pt x="1601" y="626"/>
                    </a:lnTo>
                    <a:lnTo>
                      <a:pt x="1598" y="607"/>
                    </a:lnTo>
                    <a:lnTo>
                      <a:pt x="1599" y="588"/>
                    </a:lnTo>
                    <a:lnTo>
                      <a:pt x="1606" y="570"/>
                    </a:lnTo>
                    <a:lnTo>
                      <a:pt x="1618" y="555"/>
                    </a:lnTo>
                    <a:lnTo>
                      <a:pt x="1706" y="466"/>
                    </a:lnTo>
                    <a:lnTo>
                      <a:pt x="1708" y="464"/>
                    </a:lnTo>
                    <a:lnTo>
                      <a:pt x="1709" y="461"/>
                    </a:lnTo>
                    <a:lnTo>
                      <a:pt x="1710" y="459"/>
                    </a:lnTo>
                    <a:lnTo>
                      <a:pt x="1709" y="457"/>
                    </a:lnTo>
                    <a:lnTo>
                      <a:pt x="1708" y="453"/>
                    </a:lnTo>
                    <a:lnTo>
                      <a:pt x="1706" y="450"/>
                    </a:lnTo>
                    <a:lnTo>
                      <a:pt x="1610" y="354"/>
                    </a:lnTo>
                    <a:lnTo>
                      <a:pt x="1607" y="352"/>
                    </a:lnTo>
                    <a:lnTo>
                      <a:pt x="1605" y="351"/>
                    </a:lnTo>
                    <a:lnTo>
                      <a:pt x="1602" y="350"/>
                    </a:lnTo>
                    <a:lnTo>
                      <a:pt x="1600" y="351"/>
                    </a:lnTo>
                    <a:lnTo>
                      <a:pt x="1598" y="352"/>
                    </a:lnTo>
                    <a:lnTo>
                      <a:pt x="1594" y="354"/>
                    </a:lnTo>
                    <a:lnTo>
                      <a:pt x="1506" y="443"/>
                    </a:lnTo>
                    <a:lnTo>
                      <a:pt x="1490" y="455"/>
                    </a:lnTo>
                    <a:lnTo>
                      <a:pt x="1472" y="462"/>
                    </a:lnTo>
                    <a:lnTo>
                      <a:pt x="1453" y="463"/>
                    </a:lnTo>
                    <a:lnTo>
                      <a:pt x="1434" y="460"/>
                    </a:lnTo>
                    <a:lnTo>
                      <a:pt x="1417" y="451"/>
                    </a:lnTo>
                    <a:lnTo>
                      <a:pt x="1370" y="423"/>
                    </a:lnTo>
                    <a:lnTo>
                      <a:pt x="1321" y="398"/>
                    </a:lnTo>
                    <a:lnTo>
                      <a:pt x="1272" y="378"/>
                    </a:lnTo>
                    <a:lnTo>
                      <a:pt x="1220" y="361"/>
                    </a:lnTo>
                    <a:lnTo>
                      <a:pt x="1167" y="348"/>
                    </a:lnTo>
                    <a:lnTo>
                      <a:pt x="1148" y="342"/>
                    </a:lnTo>
                    <a:lnTo>
                      <a:pt x="1133" y="330"/>
                    </a:lnTo>
                    <a:lnTo>
                      <a:pt x="1120" y="315"/>
                    </a:lnTo>
                    <a:lnTo>
                      <a:pt x="1113" y="299"/>
                    </a:lnTo>
                    <a:lnTo>
                      <a:pt x="1110" y="279"/>
                    </a:lnTo>
                    <a:lnTo>
                      <a:pt x="1110" y="153"/>
                    </a:lnTo>
                    <a:lnTo>
                      <a:pt x="1109" y="150"/>
                    </a:lnTo>
                    <a:lnTo>
                      <a:pt x="1108" y="147"/>
                    </a:lnTo>
                    <a:lnTo>
                      <a:pt x="1105" y="145"/>
                    </a:lnTo>
                    <a:lnTo>
                      <a:pt x="1102" y="143"/>
                    </a:lnTo>
                    <a:lnTo>
                      <a:pt x="1099" y="141"/>
                    </a:lnTo>
                    <a:lnTo>
                      <a:pt x="962" y="141"/>
                    </a:lnTo>
                    <a:close/>
                    <a:moveTo>
                      <a:pt x="961" y="0"/>
                    </a:moveTo>
                    <a:lnTo>
                      <a:pt x="1098" y="0"/>
                    </a:lnTo>
                    <a:lnTo>
                      <a:pt x="1128" y="3"/>
                    </a:lnTo>
                    <a:lnTo>
                      <a:pt x="1157" y="12"/>
                    </a:lnTo>
                    <a:lnTo>
                      <a:pt x="1183" y="26"/>
                    </a:lnTo>
                    <a:lnTo>
                      <a:pt x="1205" y="45"/>
                    </a:lnTo>
                    <a:lnTo>
                      <a:pt x="1224" y="67"/>
                    </a:lnTo>
                    <a:lnTo>
                      <a:pt x="1238" y="93"/>
                    </a:lnTo>
                    <a:lnTo>
                      <a:pt x="1246" y="121"/>
                    </a:lnTo>
                    <a:lnTo>
                      <a:pt x="1250" y="152"/>
                    </a:lnTo>
                    <a:lnTo>
                      <a:pt x="1250" y="223"/>
                    </a:lnTo>
                    <a:lnTo>
                      <a:pt x="1300" y="237"/>
                    </a:lnTo>
                    <a:lnTo>
                      <a:pt x="1350" y="256"/>
                    </a:lnTo>
                    <a:lnTo>
                      <a:pt x="1398" y="279"/>
                    </a:lnTo>
                    <a:lnTo>
                      <a:pt x="1445" y="303"/>
                    </a:lnTo>
                    <a:lnTo>
                      <a:pt x="1494" y="253"/>
                    </a:lnTo>
                    <a:lnTo>
                      <a:pt x="1512" y="237"/>
                    </a:lnTo>
                    <a:lnTo>
                      <a:pt x="1532" y="225"/>
                    </a:lnTo>
                    <a:lnTo>
                      <a:pt x="1554" y="216"/>
                    </a:lnTo>
                    <a:lnTo>
                      <a:pt x="1578" y="211"/>
                    </a:lnTo>
                    <a:lnTo>
                      <a:pt x="1602" y="209"/>
                    </a:lnTo>
                    <a:lnTo>
                      <a:pt x="1631" y="212"/>
                    </a:lnTo>
                    <a:lnTo>
                      <a:pt x="1660" y="221"/>
                    </a:lnTo>
                    <a:lnTo>
                      <a:pt x="1686" y="234"/>
                    </a:lnTo>
                    <a:lnTo>
                      <a:pt x="1708" y="253"/>
                    </a:lnTo>
                    <a:lnTo>
                      <a:pt x="1805" y="350"/>
                    </a:lnTo>
                    <a:lnTo>
                      <a:pt x="1821" y="368"/>
                    </a:lnTo>
                    <a:lnTo>
                      <a:pt x="1834" y="388"/>
                    </a:lnTo>
                    <a:lnTo>
                      <a:pt x="1842" y="410"/>
                    </a:lnTo>
                    <a:lnTo>
                      <a:pt x="1849" y="433"/>
                    </a:lnTo>
                    <a:lnTo>
                      <a:pt x="1850" y="457"/>
                    </a:lnTo>
                    <a:lnTo>
                      <a:pt x="1848" y="487"/>
                    </a:lnTo>
                    <a:lnTo>
                      <a:pt x="1838" y="516"/>
                    </a:lnTo>
                    <a:lnTo>
                      <a:pt x="1824" y="541"/>
                    </a:lnTo>
                    <a:lnTo>
                      <a:pt x="1805" y="564"/>
                    </a:lnTo>
                    <a:lnTo>
                      <a:pt x="1756" y="614"/>
                    </a:lnTo>
                    <a:lnTo>
                      <a:pt x="1781" y="661"/>
                    </a:lnTo>
                    <a:lnTo>
                      <a:pt x="1802" y="709"/>
                    </a:lnTo>
                    <a:lnTo>
                      <a:pt x="1821" y="758"/>
                    </a:lnTo>
                    <a:lnTo>
                      <a:pt x="1837" y="809"/>
                    </a:lnTo>
                    <a:lnTo>
                      <a:pt x="1907" y="809"/>
                    </a:lnTo>
                    <a:lnTo>
                      <a:pt x="1937" y="812"/>
                    </a:lnTo>
                    <a:lnTo>
                      <a:pt x="1966" y="820"/>
                    </a:lnTo>
                    <a:lnTo>
                      <a:pt x="1992" y="835"/>
                    </a:lnTo>
                    <a:lnTo>
                      <a:pt x="2014" y="853"/>
                    </a:lnTo>
                    <a:lnTo>
                      <a:pt x="2033" y="875"/>
                    </a:lnTo>
                    <a:lnTo>
                      <a:pt x="2047" y="901"/>
                    </a:lnTo>
                    <a:lnTo>
                      <a:pt x="2055" y="930"/>
                    </a:lnTo>
                    <a:lnTo>
                      <a:pt x="2058" y="960"/>
                    </a:lnTo>
                    <a:lnTo>
                      <a:pt x="2058" y="1097"/>
                    </a:lnTo>
                    <a:lnTo>
                      <a:pt x="2055" y="1128"/>
                    </a:lnTo>
                    <a:lnTo>
                      <a:pt x="2047" y="1156"/>
                    </a:lnTo>
                    <a:lnTo>
                      <a:pt x="2033" y="1182"/>
                    </a:lnTo>
                    <a:lnTo>
                      <a:pt x="2014" y="1205"/>
                    </a:lnTo>
                    <a:lnTo>
                      <a:pt x="1992" y="1223"/>
                    </a:lnTo>
                    <a:lnTo>
                      <a:pt x="1966" y="1238"/>
                    </a:lnTo>
                    <a:lnTo>
                      <a:pt x="1937" y="1246"/>
                    </a:lnTo>
                    <a:lnTo>
                      <a:pt x="1907" y="1249"/>
                    </a:lnTo>
                    <a:lnTo>
                      <a:pt x="1837" y="1249"/>
                    </a:lnTo>
                    <a:lnTo>
                      <a:pt x="1821" y="1300"/>
                    </a:lnTo>
                    <a:lnTo>
                      <a:pt x="1802" y="1349"/>
                    </a:lnTo>
                    <a:lnTo>
                      <a:pt x="1781" y="1397"/>
                    </a:lnTo>
                    <a:lnTo>
                      <a:pt x="1756" y="1444"/>
                    </a:lnTo>
                    <a:lnTo>
                      <a:pt x="1805" y="1494"/>
                    </a:lnTo>
                    <a:lnTo>
                      <a:pt x="1821" y="1512"/>
                    </a:lnTo>
                    <a:lnTo>
                      <a:pt x="1834" y="1532"/>
                    </a:lnTo>
                    <a:lnTo>
                      <a:pt x="1842" y="1554"/>
                    </a:lnTo>
                    <a:lnTo>
                      <a:pt x="1849" y="1577"/>
                    </a:lnTo>
                    <a:lnTo>
                      <a:pt x="1850" y="1600"/>
                    </a:lnTo>
                    <a:lnTo>
                      <a:pt x="1848" y="1631"/>
                    </a:lnTo>
                    <a:lnTo>
                      <a:pt x="1838" y="1659"/>
                    </a:lnTo>
                    <a:lnTo>
                      <a:pt x="1824" y="1684"/>
                    </a:lnTo>
                    <a:lnTo>
                      <a:pt x="1805" y="1708"/>
                    </a:lnTo>
                    <a:lnTo>
                      <a:pt x="1708" y="1805"/>
                    </a:lnTo>
                    <a:lnTo>
                      <a:pt x="1690" y="1820"/>
                    </a:lnTo>
                    <a:lnTo>
                      <a:pt x="1670" y="1833"/>
                    </a:lnTo>
                    <a:lnTo>
                      <a:pt x="1648" y="1841"/>
                    </a:lnTo>
                    <a:lnTo>
                      <a:pt x="1625" y="1847"/>
                    </a:lnTo>
                    <a:lnTo>
                      <a:pt x="1602" y="1849"/>
                    </a:lnTo>
                    <a:lnTo>
                      <a:pt x="1571" y="1846"/>
                    </a:lnTo>
                    <a:lnTo>
                      <a:pt x="1544" y="1837"/>
                    </a:lnTo>
                    <a:lnTo>
                      <a:pt x="1517" y="1824"/>
                    </a:lnTo>
                    <a:lnTo>
                      <a:pt x="1494" y="1805"/>
                    </a:lnTo>
                    <a:lnTo>
                      <a:pt x="1445" y="1755"/>
                    </a:lnTo>
                    <a:lnTo>
                      <a:pt x="1398" y="1779"/>
                    </a:lnTo>
                    <a:lnTo>
                      <a:pt x="1350" y="1801"/>
                    </a:lnTo>
                    <a:lnTo>
                      <a:pt x="1300" y="1820"/>
                    </a:lnTo>
                    <a:lnTo>
                      <a:pt x="1250" y="1835"/>
                    </a:lnTo>
                    <a:lnTo>
                      <a:pt x="1250" y="1906"/>
                    </a:lnTo>
                    <a:lnTo>
                      <a:pt x="1246" y="1936"/>
                    </a:lnTo>
                    <a:lnTo>
                      <a:pt x="1238" y="1965"/>
                    </a:lnTo>
                    <a:lnTo>
                      <a:pt x="1224" y="1991"/>
                    </a:lnTo>
                    <a:lnTo>
                      <a:pt x="1205" y="2013"/>
                    </a:lnTo>
                    <a:lnTo>
                      <a:pt x="1183" y="2032"/>
                    </a:lnTo>
                    <a:lnTo>
                      <a:pt x="1157" y="2046"/>
                    </a:lnTo>
                    <a:lnTo>
                      <a:pt x="1128" y="2054"/>
                    </a:lnTo>
                    <a:lnTo>
                      <a:pt x="1098" y="2058"/>
                    </a:lnTo>
                    <a:lnTo>
                      <a:pt x="961" y="2058"/>
                    </a:lnTo>
                    <a:lnTo>
                      <a:pt x="930" y="2054"/>
                    </a:lnTo>
                    <a:lnTo>
                      <a:pt x="903" y="2046"/>
                    </a:lnTo>
                    <a:lnTo>
                      <a:pt x="876" y="2032"/>
                    </a:lnTo>
                    <a:lnTo>
                      <a:pt x="854" y="2013"/>
                    </a:lnTo>
                    <a:lnTo>
                      <a:pt x="835" y="1991"/>
                    </a:lnTo>
                    <a:lnTo>
                      <a:pt x="821" y="1965"/>
                    </a:lnTo>
                    <a:lnTo>
                      <a:pt x="812" y="1936"/>
                    </a:lnTo>
                    <a:lnTo>
                      <a:pt x="809" y="1906"/>
                    </a:lnTo>
                    <a:lnTo>
                      <a:pt x="809" y="1835"/>
                    </a:lnTo>
                    <a:lnTo>
                      <a:pt x="758" y="1820"/>
                    </a:lnTo>
                    <a:lnTo>
                      <a:pt x="709" y="1801"/>
                    </a:lnTo>
                    <a:lnTo>
                      <a:pt x="661" y="1779"/>
                    </a:lnTo>
                    <a:lnTo>
                      <a:pt x="615" y="1755"/>
                    </a:lnTo>
                    <a:lnTo>
                      <a:pt x="564" y="1805"/>
                    </a:lnTo>
                    <a:lnTo>
                      <a:pt x="546" y="1820"/>
                    </a:lnTo>
                    <a:lnTo>
                      <a:pt x="526" y="1833"/>
                    </a:lnTo>
                    <a:lnTo>
                      <a:pt x="504" y="1841"/>
                    </a:lnTo>
                    <a:lnTo>
                      <a:pt x="481" y="1847"/>
                    </a:lnTo>
                    <a:lnTo>
                      <a:pt x="458" y="1849"/>
                    </a:lnTo>
                    <a:lnTo>
                      <a:pt x="427" y="1846"/>
                    </a:lnTo>
                    <a:lnTo>
                      <a:pt x="400" y="1837"/>
                    </a:lnTo>
                    <a:lnTo>
                      <a:pt x="373" y="1824"/>
                    </a:lnTo>
                    <a:lnTo>
                      <a:pt x="350" y="1805"/>
                    </a:lnTo>
                    <a:lnTo>
                      <a:pt x="253" y="1708"/>
                    </a:lnTo>
                    <a:lnTo>
                      <a:pt x="236" y="1687"/>
                    </a:lnTo>
                    <a:lnTo>
                      <a:pt x="223" y="1663"/>
                    </a:lnTo>
                    <a:lnTo>
                      <a:pt x="214" y="1639"/>
                    </a:lnTo>
                    <a:lnTo>
                      <a:pt x="210" y="1614"/>
                    </a:lnTo>
                    <a:lnTo>
                      <a:pt x="210" y="1587"/>
                    </a:lnTo>
                    <a:lnTo>
                      <a:pt x="214" y="1562"/>
                    </a:lnTo>
                    <a:lnTo>
                      <a:pt x="223" y="1538"/>
                    </a:lnTo>
                    <a:lnTo>
                      <a:pt x="236" y="1515"/>
                    </a:lnTo>
                    <a:lnTo>
                      <a:pt x="253" y="1494"/>
                    </a:lnTo>
                    <a:lnTo>
                      <a:pt x="304" y="1444"/>
                    </a:lnTo>
                    <a:lnTo>
                      <a:pt x="278" y="1397"/>
                    </a:lnTo>
                    <a:lnTo>
                      <a:pt x="256" y="1349"/>
                    </a:lnTo>
                    <a:lnTo>
                      <a:pt x="237" y="1300"/>
                    </a:lnTo>
                    <a:lnTo>
                      <a:pt x="223" y="1249"/>
                    </a:lnTo>
                    <a:lnTo>
                      <a:pt x="152" y="1249"/>
                    </a:lnTo>
                    <a:lnTo>
                      <a:pt x="121" y="1246"/>
                    </a:lnTo>
                    <a:lnTo>
                      <a:pt x="93" y="1238"/>
                    </a:lnTo>
                    <a:lnTo>
                      <a:pt x="67" y="1223"/>
                    </a:lnTo>
                    <a:lnTo>
                      <a:pt x="44" y="1205"/>
                    </a:lnTo>
                    <a:lnTo>
                      <a:pt x="26" y="1182"/>
                    </a:lnTo>
                    <a:lnTo>
                      <a:pt x="12" y="1156"/>
                    </a:lnTo>
                    <a:lnTo>
                      <a:pt x="3" y="1128"/>
                    </a:lnTo>
                    <a:lnTo>
                      <a:pt x="0" y="1097"/>
                    </a:lnTo>
                    <a:lnTo>
                      <a:pt x="0" y="960"/>
                    </a:lnTo>
                    <a:lnTo>
                      <a:pt x="3" y="930"/>
                    </a:lnTo>
                    <a:lnTo>
                      <a:pt x="12" y="901"/>
                    </a:lnTo>
                    <a:lnTo>
                      <a:pt x="26" y="875"/>
                    </a:lnTo>
                    <a:lnTo>
                      <a:pt x="44" y="853"/>
                    </a:lnTo>
                    <a:lnTo>
                      <a:pt x="67" y="835"/>
                    </a:lnTo>
                    <a:lnTo>
                      <a:pt x="93" y="820"/>
                    </a:lnTo>
                    <a:lnTo>
                      <a:pt x="121" y="812"/>
                    </a:lnTo>
                    <a:lnTo>
                      <a:pt x="152" y="809"/>
                    </a:lnTo>
                    <a:lnTo>
                      <a:pt x="223" y="809"/>
                    </a:lnTo>
                    <a:lnTo>
                      <a:pt x="237" y="758"/>
                    </a:lnTo>
                    <a:lnTo>
                      <a:pt x="256" y="709"/>
                    </a:lnTo>
                    <a:lnTo>
                      <a:pt x="278" y="661"/>
                    </a:lnTo>
                    <a:lnTo>
                      <a:pt x="304" y="614"/>
                    </a:lnTo>
                    <a:lnTo>
                      <a:pt x="253" y="564"/>
                    </a:lnTo>
                    <a:lnTo>
                      <a:pt x="236" y="543"/>
                    </a:lnTo>
                    <a:lnTo>
                      <a:pt x="223" y="520"/>
                    </a:lnTo>
                    <a:lnTo>
                      <a:pt x="214" y="496"/>
                    </a:lnTo>
                    <a:lnTo>
                      <a:pt x="210" y="470"/>
                    </a:lnTo>
                    <a:lnTo>
                      <a:pt x="210" y="444"/>
                    </a:lnTo>
                    <a:lnTo>
                      <a:pt x="214" y="419"/>
                    </a:lnTo>
                    <a:lnTo>
                      <a:pt x="223" y="394"/>
                    </a:lnTo>
                    <a:lnTo>
                      <a:pt x="236" y="371"/>
                    </a:lnTo>
                    <a:lnTo>
                      <a:pt x="253" y="350"/>
                    </a:lnTo>
                    <a:lnTo>
                      <a:pt x="350" y="253"/>
                    </a:lnTo>
                    <a:lnTo>
                      <a:pt x="368" y="237"/>
                    </a:lnTo>
                    <a:lnTo>
                      <a:pt x="388" y="225"/>
                    </a:lnTo>
                    <a:lnTo>
                      <a:pt x="410" y="216"/>
                    </a:lnTo>
                    <a:lnTo>
                      <a:pt x="433" y="211"/>
                    </a:lnTo>
                    <a:lnTo>
                      <a:pt x="458" y="209"/>
                    </a:lnTo>
                    <a:lnTo>
                      <a:pt x="487" y="212"/>
                    </a:lnTo>
                    <a:lnTo>
                      <a:pt x="516" y="221"/>
                    </a:lnTo>
                    <a:lnTo>
                      <a:pt x="542" y="234"/>
                    </a:lnTo>
                    <a:lnTo>
                      <a:pt x="564" y="253"/>
                    </a:lnTo>
                    <a:lnTo>
                      <a:pt x="615" y="303"/>
                    </a:lnTo>
                    <a:lnTo>
                      <a:pt x="661" y="279"/>
                    </a:lnTo>
                    <a:lnTo>
                      <a:pt x="709" y="256"/>
                    </a:lnTo>
                    <a:lnTo>
                      <a:pt x="758" y="237"/>
                    </a:lnTo>
                    <a:lnTo>
                      <a:pt x="809" y="223"/>
                    </a:lnTo>
                    <a:lnTo>
                      <a:pt x="809" y="152"/>
                    </a:lnTo>
                    <a:lnTo>
                      <a:pt x="812" y="121"/>
                    </a:lnTo>
                    <a:lnTo>
                      <a:pt x="820" y="93"/>
                    </a:lnTo>
                    <a:lnTo>
                      <a:pt x="835" y="67"/>
                    </a:lnTo>
                    <a:lnTo>
                      <a:pt x="853" y="45"/>
                    </a:lnTo>
                    <a:lnTo>
                      <a:pt x="876" y="26"/>
                    </a:lnTo>
                    <a:lnTo>
                      <a:pt x="902" y="12"/>
                    </a:lnTo>
                    <a:lnTo>
                      <a:pt x="930" y="3"/>
                    </a:lnTo>
                    <a:lnTo>
                      <a:pt x="961"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000000"/>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sp>
            <p:nvSpPr>
              <p:cNvPr id="66" name="Freeform 245"/>
              <p:cNvSpPr>
                <a:spLocks noEditPoints="1"/>
              </p:cNvSpPr>
              <p:nvPr/>
            </p:nvSpPr>
            <p:spPr bwMode="auto">
              <a:xfrm>
                <a:off x="4452938" y="3783013"/>
                <a:ext cx="133350" cy="131763"/>
              </a:xfrm>
              <a:custGeom>
                <a:avLst/>
                <a:gdLst>
                  <a:gd name="T0" fmla="*/ 376 w 834"/>
                  <a:gd name="T1" fmla="*/ 143 h 834"/>
                  <a:gd name="T2" fmla="*/ 300 w 834"/>
                  <a:gd name="T3" fmla="*/ 166 h 834"/>
                  <a:gd name="T4" fmla="*/ 235 w 834"/>
                  <a:gd name="T5" fmla="*/ 208 h 834"/>
                  <a:gd name="T6" fmla="*/ 184 w 834"/>
                  <a:gd name="T7" fmla="*/ 266 h 834"/>
                  <a:gd name="T8" fmla="*/ 152 w 834"/>
                  <a:gd name="T9" fmla="*/ 337 h 834"/>
                  <a:gd name="T10" fmla="*/ 140 w 834"/>
                  <a:gd name="T11" fmla="*/ 417 h 834"/>
                  <a:gd name="T12" fmla="*/ 152 w 834"/>
                  <a:gd name="T13" fmla="*/ 497 h 834"/>
                  <a:gd name="T14" fmla="*/ 184 w 834"/>
                  <a:gd name="T15" fmla="*/ 568 h 834"/>
                  <a:gd name="T16" fmla="*/ 235 w 834"/>
                  <a:gd name="T17" fmla="*/ 626 h 834"/>
                  <a:gd name="T18" fmla="*/ 300 w 834"/>
                  <a:gd name="T19" fmla="*/ 668 h 834"/>
                  <a:gd name="T20" fmla="*/ 376 w 834"/>
                  <a:gd name="T21" fmla="*/ 691 h 834"/>
                  <a:gd name="T22" fmla="*/ 457 w 834"/>
                  <a:gd name="T23" fmla="*/ 691 h 834"/>
                  <a:gd name="T24" fmla="*/ 533 w 834"/>
                  <a:gd name="T25" fmla="*/ 668 h 834"/>
                  <a:gd name="T26" fmla="*/ 599 w 834"/>
                  <a:gd name="T27" fmla="*/ 626 h 834"/>
                  <a:gd name="T28" fmla="*/ 649 w 834"/>
                  <a:gd name="T29" fmla="*/ 568 h 834"/>
                  <a:gd name="T30" fmla="*/ 682 w 834"/>
                  <a:gd name="T31" fmla="*/ 497 h 834"/>
                  <a:gd name="T32" fmla="*/ 694 w 834"/>
                  <a:gd name="T33" fmla="*/ 417 h 834"/>
                  <a:gd name="T34" fmla="*/ 682 w 834"/>
                  <a:gd name="T35" fmla="*/ 337 h 834"/>
                  <a:gd name="T36" fmla="*/ 649 w 834"/>
                  <a:gd name="T37" fmla="*/ 266 h 834"/>
                  <a:gd name="T38" fmla="*/ 599 w 834"/>
                  <a:gd name="T39" fmla="*/ 208 h 834"/>
                  <a:gd name="T40" fmla="*/ 533 w 834"/>
                  <a:gd name="T41" fmla="*/ 166 h 834"/>
                  <a:gd name="T42" fmla="*/ 457 w 834"/>
                  <a:gd name="T43" fmla="*/ 143 h 834"/>
                  <a:gd name="T44" fmla="*/ 416 w 834"/>
                  <a:gd name="T45" fmla="*/ 0 h 834"/>
                  <a:gd name="T46" fmla="*/ 519 w 834"/>
                  <a:gd name="T47" fmla="*/ 12 h 834"/>
                  <a:gd name="T48" fmla="*/ 612 w 834"/>
                  <a:gd name="T49" fmla="*/ 48 h 834"/>
                  <a:gd name="T50" fmla="*/ 694 w 834"/>
                  <a:gd name="T51" fmla="*/ 105 h 834"/>
                  <a:gd name="T52" fmla="*/ 759 w 834"/>
                  <a:gd name="T53" fmla="*/ 179 h 834"/>
                  <a:gd name="T54" fmla="*/ 805 w 834"/>
                  <a:gd name="T55" fmla="*/ 266 h 834"/>
                  <a:gd name="T56" fmla="*/ 831 w 834"/>
                  <a:gd name="T57" fmla="*/ 364 h 834"/>
                  <a:gd name="T58" fmla="*/ 831 w 834"/>
                  <a:gd name="T59" fmla="*/ 470 h 834"/>
                  <a:gd name="T60" fmla="*/ 805 w 834"/>
                  <a:gd name="T61" fmla="*/ 568 h 834"/>
                  <a:gd name="T62" fmla="*/ 759 w 834"/>
                  <a:gd name="T63" fmla="*/ 655 h 834"/>
                  <a:gd name="T64" fmla="*/ 694 w 834"/>
                  <a:gd name="T65" fmla="*/ 729 h 834"/>
                  <a:gd name="T66" fmla="*/ 612 w 834"/>
                  <a:gd name="T67" fmla="*/ 785 h 834"/>
                  <a:gd name="T68" fmla="*/ 520 w 834"/>
                  <a:gd name="T69" fmla="*/ 822 h 834"/>
                  <a:gd name="T70" fmla="*/ 417 w 834"/>
                  <a:gd name="T71" fmla="*/ 834 h 834"/>
                  <a:gd name="T72" fmla="*/ 314 w 834"/>
                  <a:gd name="T73" fmla="*/ 822 h 834"/>
                  <a:gd name="T74" fmla="*/ 221 w 834"/>
                  <a:gd name="T75" fmla="*/ 785 h 834"/>
                  <a:gd name="T76" fmla="*/ 140 w 834"/>
                  <a:gd name="T77" fmla="*/ 729 h 834"/>
                  <a:gd name="T78" fmla="*/ 75 w 834"/>
                  <a:gd name="T79" fmla="*/ 655 h 834"/>
                  <a:gd name="T80" fmla="*/ 27 w 834"/>
                  <a:gd name="T81" fmla="*/ 568 h 834"/>
                  <a:gd name="T82" fmla="*/ 3 w 834"/>
                  <a:gd name="T83" fmla="*/ 470 h 834"/>
                  <a:gd name="T84" fmla="*/ 3 w 834"/>
                  <a:gd name="T85" fmla="*/ 364 h 834"/>
                  <a:gd name="T86" fmla="*/ 27 w 834"/>
                  <a:gd name="T87" fmla="*/ 266 h 834"/>
                  <a:gd name="T88" fmla="*/ 74 w 834"/>
                  <a:gd name="T89" fmla="*/ 179 h 834"/>
                  <a:gd name="T90" fmla="*/ 139 w 834"/>
                  <a:gd name="T91" fmla="*/ 105 h 834"/>
                  <a:gd name="T92" fmla="*/ 220 w 834"/>
                  <a:gd name="T93" fmla="*/ 48 h 834"/>
                  <a:gd name="T94" fmla="*/ 314 w 834"/>
                  <a:gd name="T95" fmla="*/ 12 h 834"/>
                  <a:gd name="T96" fmla="*/ 416 w 834"/>
                  <a:gd name="T97" fmla="*/ 0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34" h="834">
                    <a:moveTo>
                      <a:pt x="417" y="140"/>
                    </a:moveTo>
                    <a:lnTo>
                      <a:pt x="376" y="143"/>
                    </a:lnTo>
                    <a:lnTo>
                      <a:pt x="337" y="151"/>
                    </a:lnTo>
                    <a:lnTo>
                      <a:pt x="300" y="166"/>
                    </a:lnTo>
                    <a:lnTo>
                      <a:pt x="266" y="185"/>
                    </a:lnTo>
                    <a:lnTo>
                      <a:pt x="235" y="208"/>
                    </a:lnTo>
                    <a:lnTo>
                      <a:pt x="207" y="236"/>
                    </a:lnTo>
                    <a:lnTo>
                      <a:pt x="184" y="266"/>
                    </a:lnTo>
                    <a:lnTo>
                      <a:pt x="165" y="300"/>
                    </a:lnTo>
                    <a:lnTo>
                      <a:pt x="152" y="337"/>
                    </a:lnTo>
                    <a:lnTo>
                      <a:pt x="143" y="376"/>
                    </a:lnTo>
                    <a:lnTo>
                      <a:pt x="140" y="417"/>
                    </a:lnTo>
                    <a:lnTo>
                      <a:pt x="143" y="458"/>
                    </a:lnTo>
                    <a:lnTo>
                      <a:pt x="152" y="497"/>
                    </a:lnTo>
                    <a:lnTo>
                      <a:pt x="165" y="533"/>
                    </a:lnTo>
                    <a:lnTo>
                      <a:pt x="184" y="568"/>
                    </a:lnTo>
                    <a:lnTo>
                      <a:pt x="207" y="598"/>
                    </a:lnTo>
                    <a:lnTo>
                      <a:pt x="235" y="626"/>
                    </a:lnTo>
                    <a:lnTo>
                      <a:pt x="266" y="649"/>
                    </a:lnTo>
                    <a:lnTo>
                      <a:pt x="300" y="668"/>
                    </a:lnTo>
                    <a:lnTo>
                      <a:pt x="337" y="681"/>
                    </a:lnTo>
                    <a:lnTo>
                      <a:pt x="376" y="691"/>
                    </a:lnTo>
                    <a:lnTo>
                      <a:pt x="417" y="694"/>
                    </a:lnTo>
                    <a:lnTo>
                      <a:pt x="457" y="691"/>
                    </a:lnTo>
                    <a:lnTo>
                      <a:pt x="496" y="681"/>
                    </a:lnTo>
                    <a:lnTo>
                      <a:pt x="533" y="668"/>
                    </a:lnTo>
                    <a:lnTo>
                      <a:pt x="567" y="649"/>
                    </a:lnTo>
                    <a:lnTo>
                      <a:pt x="599" y="626"/>
                    </a:lnTo>
                    <a:lnTo>
                      <a:pt x="626" y="598"/>
                    </a:lnTo>
                    <a:lnTo>
                      <a:pt x="649" y="568"/>
                    </a:lnTo>
                    <a:lnTo>
                      <a:pt x="668" y="534"/>
                    </a:lnTo>
                    <a:lnTo>
                      <a:pt x="682" y="497"/>
                    </a:lnTo>
                    <a:lnTo>
                      <a:pt x="690" y="458"/>
                    </a:lnTo>
                    <a:lnTo>
                      <a:pt x="694" y="417"/>
                    </a:lnTo>
                    <a:lnTo>
                      <a:pt x="690" y="376"/>
                    </a:lnTo>
                    <a:lnTo>
                      <a:pt x="682" y="337"/>
                    </a:lnTo>
                    <a:lnTo>
                      <a:pt x="668" y="300"/>
                    </a:lnTo>
                    <a:lnTo>
                      <a:pt x="649" y="266"/>
                    </a:lnTo>
                    <a:lnTo>
                      <a:pt x="626" y="236"/>
                    </a:lnTo>
                    <a:lnTo>
                      <a:pt x="599" y="208"/>
                    </a:lnTo>
                    <a:lnTo>
                      <a:pt x="567" y="185"/>
                    </a:lnTo>
                    <a:lnTo>
                      <a:pt x="533" y="166"/>
                    </a:lnTo>
                    <a:lnTo>
                      <a:pt x="496" y="151"/>
                    </a:lnTo>
                    <a:lnTo>
                      <a:pt x="457" y="143"/>
                    </a:lnTo>
                    <a:lnTo>
                      <a:pt x="417" y="140"/>
                    </a:lnTo>
                    <a:close/>
                    <a:moveTo>
                      <a:pt x="416" y="0"/>
                    </a:moveTo>
                    <a:lnTo>
                      <a:pt x="468" y="3"/>
                    </a:lnTo>
                    <a:lnTo>
                      <a:pt x="519" y="12"/>
                    </a:lnTo>
                    <a:lnTo>
                      <a:pt x="567" y="28"/>
                    </a:lnTo>
                    <a:lnTo>
                      <a:pt x="612" y="48"/>
                    </a:lnTo>
                    <a:lnTo>
                      <a:pt x="655" y="74"/>
                    </a:lnTo>
                    <a:lnTo>
                      <a:pt x="694" y="105"/>
                    </a:lnTo>
                    <a:lnTo>
                      <a:pt x="728" y="140"/>
                    </a:lnTo>
                    <a:lnTo>
                      <a:pt x="759" y="179"/>
                    </a:lnTo>
                    <a:lnTo>
                      <a:pt x="784" y="221"/>
                    </a:lnTo>
                    <a:lnTo>
                      <a:pt x="805" y="266"/>
                    </a:lnTo>
                    <a:lnTo>
                      <a:pt x="821" y="315"/>
                    </a:lnTo>
                    <a:lnTo>
                      <a:pt x="831" y="364"/>
                    </a:lnTo>
                    <a:lnTo>
                      <a:pt x="834" y="417"/>
                    </a:lnTo>
                    <a:lnTo>
                      <a:pt x="831" y="470"/>
                    </a:lnTo>
                    <a:lnTo>
                      <a:pt x="821" y="519"/>
                    </a:lnTo>
                    <a:lnTo>
                      <a:pt x="805" y="568"/>
                    </a:lnTo>
                    <a:lnTo>
                      <a:pt x="785" y="613"/>
                    </a:lnTo>
                    <a:lnTo>
                      <a:pt x="759" y="655"/>
                    </a:lnTo>
                    <a:lnTo>
                      <a:pt x="728" y="694"/>
                    </a:lnTo>
                    <a:lnTo>
                      <a:pt x="694" y="729"/>
                    </a:lnTo>
                    <a:lnTo>
                      <a:pt x="655" y="759"/>
                    </a:lnTo>
                    <a:lnTo>
                      <a:pt x="612" y="785"/>
                    </a:lnTo>
                    <a:lnTo>
                      <a:pt x="567" y="806"/>
                    </a:lnTo>
                    <a:lnTo>
                      <a:pt x="520" y="822"/>
                    </a:lnTo>
                    <a:lnTo>
                      <a:pt x="469" y="831"/>
                    </a:lnTo>
                    <a:lnTo>
                      <a:pt x="417" y="834"/>
                    </a:lnTo>
                    <a:lnTo>
                      <a:pt x="365" y="831"/>
                    </a:lnTo>
                    <a:lnTo>
                      <a:pt x="314" y="822"/>
                    </a:lnTo>
                    <a:lnTo>
                      <a:pt x="266" y="806"/>
                    </a:lnTo>
                    <a:lnTo>
                      <a:pt x="221" y="785"/>
                    </a:lnTo>
                    <a:lnTo>
                      <a:pt x="179" y="759"/>
                    </a:lnTo>
                    <a:lnTo>
                      <a:pt x="140" y="729"/>
                    </a:lnTo>
                    <a:lnTo>
                      <a:pt x="105" y="694"/>
                    </a:lnTo>
                    <a:lnTo>
                      <a:pt x="75" y="655"/>
                    </a:lnTo>
                    <a:lnTo>
                      <a:pt x="48" y="613"/>
                    </a:lnTo>
                    <a:lnTo>
                      <a:pt x="27" y="568"/>
                    </a:lnTo>
                    <a:lnTo>
                      <a:pt x="12" y="519"/>
                    </a:lnTo>
                    <a:lnTo>
                      <a:pt x="3" y="470"/>
                    </a:lnTo>
                    <a:lnTo>
                      <a:pt x="0" y="417"/>
                    </a:lnTo>
                    <a:lnTo>
                      <a:pt x="3" y="364"/>
                    </a:lnTo>
                    <a:lnTo>
                      <a:pt x="12" y="315"/>
                    </a:lnTo>
                    <a:lnTo>
                      <a:pt x="27" y="266"/>
                    </a:lnTo>
                    <a:lnTo>
                      <a:pt x="48" y="221"/>
                    </a:lnTo>
                    <a:lnTo>
                      <a:pt x="74" y="179"/>
                    </a:lnTo>
                    <a:lnTo>
                      <a:pt x="104" y="140"/>
                    </a:lnTo>
                    <a:lnTo>
                      <a:pt x="139" y="105"/>
                    </a:lnTo>
                    <a:lnTo>
                      <a:pt x="178" y="74"/>
                    </a:lnTo>
                    <a:lnTo>
                      <a:pt x="220" y="48"/>
                    </a:lnTo>
                    <a:lnTo>
                      <a:pt x="265" y="28"/>
                    </a:lnTo>
                    <a:lnTo>
                      <a:pt x="314" y="12"/>
                    </a:lnTo>
                    <a:lnTo>
                      <a:pt x="364" y="3"/>
                    </a:lnTo>
                    <a:lnTo>
                      <a:pt x="416"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000000"/>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grpSp>
        <p:grpSp>
          <p:nvGrpSpPr>
            <p:cNvPr id="59" name="Group 37"/>
            <p:cNvGrpSpPr/>
            <p:nvPr/>
          </p:nvGrpSpPr>
          <p:grpSpPr>
            <a:xfrm>
              <a:off x="7450760" y="3205748"/>
              <a:ext cx="383798" cy="382702"/>
              <a:chOff x="1603375" y="1916113"/>
              <a:chExt cx="557213" cy="555625"/>
            </a:xfrm>
            <a:solidFill>
              <a:srgbClr val="1B69F2"/>
            </a:solidFill>
          </p:grpSpPr>
          <p:sp>
            <p:nvSpPr>
              <p:cNvPr id="60" name="Freeform 74"/>
              <p:cNvSpPr>
                <a:spLocks noEditPoints="1"/>
              </p:cNvSpPr>
              <p:nvPr/>
            </p:nvSpPr>
            <p:spPr bwMode="auto">
              <a:xfrm>
                <a:off x="1603375" y="1916113"/>
                <a:ext cx="557213" cy="555625"/>
              </a:xfrm>
              <a:custGeom>
                <a:avLst/>
                <a:gdLst>
                  <a:gd name="T0" fmla="*/ 190 w 3510"/>
                  <a:gd name="T1" fmla="*/ 3035 h 3500"/>
                  <a:gd name="T2" fmla="*/ 203 w 3510"/>
                  <a:gd name="T3" fmla="*/ 3200 h 3500"/>
                  <a:gd name="T4" fmla="*/ 333 w 3510"/>
                  <a:gd name="T5" fmla="*/ 3310 h 3500"/>
                  <a:gd name="T6" fmla="*/ 497 w 3510"/>
                  <a:gd name="T7" fmla="*/ 3297 h 3500"/>
                  <a:gd name="T8" fmla="*/ 905 w 3510"/>
                  <a:gd name="T9" fmla="*/ 2290 h 3500"/>
                  <a:gd name="T10" fmla="*/ 2237 w 3510"/>
                  <a:gd name="T11" fmla="*/ 180 h 3500"/>
                  <a:gd name="T12" fmla="*/ 1892 w 3510"/>
                  <a:gd name="T13" fmla="*/ 235 h 3500"/>
                  <a:gd name="T14" fmla="*/ 1576 w 3510"/>
                  <a:gd name="T15" fmla="*/ 401 h 3500"/>
                  <a:gd name="T16" fmla="*/ 1319 w 3510"/>
                  <a:gd name="T17" fmla="*/ 678 h 3500"/>
                  <a:gd name="T18" fmla="*/ 1174 w 3510"/>
                  <a:gd name="T19" fmla="*/ 1016 h 3500"/>
                  <a:gd name="T20" fmla="*/ 1150 w 3510"/>
                  <a:gd name="T21" fmla="*/ 1379 h 3500"/>
                  <a:gd name="T22" fmla="*/ 1247 w 3510"/>
                  <a:gd name="T23" fmla="*/ 1731 h 3500"/>
                  <a:gd name="T24" fmla="*/ 1465 w 3510"/>
                  <a:gd name="T25" fmla="*/ 2040 h 3500"/>
                  <a:gd name="T26" fmla="*/ 1774 w 3510"/>
                  <a:gd name="T27" fmla="*/ 2257 h 3500"/>
                  <a:gd name="T28" fmla="*/ 2127 w 3510"/>
                  <a:gd name="T29" fmla="*/ 2353 h 3500"/>
                  <a:gd name="T30" fmla="*/ 2491 w 3510"/>
                  <a:gd name="T31" fmla="*/ 2329 h 3500"/>
                  <a:gd name="T32" fmla="*/ 2830 w 3510"/>
                  <a:gd name="T33" fmla="*/ 2185 h 3500"/>
                  <a:gd name="T34" fmla="*/ 3111 w 3510"/>
                  <a:gd name="T35" fmla="*/ 1923 h 3500"/>
                  <a:gd name="T36" fmla="*/ 3280 w 3510"/>
                  <a:gd name="T37" fmla="*/ 1593 h 3500"/>
                  <a:gd name="T38" fmla="*/ 3329 w 3510"/>
                  <a:gd name="T39" fmla="*/ 1232 h 3500"/>
                  <a:gd name="T40" fmla="*/ 3257 w 3510"/>
                  <a:gd name="T41" fmla="*/ 876 h 3500"/>
                  <a:gd name="T42" fmla="*/ 3063 w 3510"/>
                  <a:gd name="T43" fmla="*/ 556 h 3500"/>
                  <a:gd name="T44" fmla="*/ 2777 w 3510"/>
                  <a:gd name="T45" fmla="*/ 321 h 3500"/>
                  <a:gd name="T46" fmla="*/ 2446 w 3510"/>
                  <a:gd name="T47" fmla="*/ 200 h 3500"/>
                  <a:gd name="T48" fmla="*/ 2319 w 3510"/>
                  <a:gd name="T49" fmla="*/ 2 h 3500"/>
                  <a:gd name="T50" fmla="*/ 2717 w 3510"/>
                  <a:gd name="T51" fmla="*/ 93 h 3500"/>
                  <a:gd name="T52" fmla="*/ 3074 w 3510"/>
                  <a:gd name="T53" fmla="*/ 312 h 3500"/>
                  <a:gd name="T54" fmla="*/ 3344 w 3510"/>
                  <a:gd name="T55" fmla="*/ 642 h 3500"/>
                  <a:gd name="T56" fmla="*/ 3487 w 3510"/>
                  <a:gd name="T57" fmla="*/ 1027 h 3500"/>
                  <a:gd name="T58" fmla="*/ 3508 w 3510"/>
                  <a:gd name="T59" fmla="*/ 1350 h 3500"/>
                  <a:gd name="T60" fmla="*/ 3416 w 3510"/>
                  <a:gd name="T61" fmla="*/ 1748 h 3500"/>
                  <a:gd name="T62" fmla="*/ 3197 w 3510"/>
                  <a:gd name="T63" fmla="*/ 2104 h 3500"/>
                  <a:gd name="T64" fmla="*/ 2867 w 3510"/>
                  <a:gd name="T65" fmla="*/ 2374 h 3500"/>
                  <a:gd name="T66" fmla="*/ 2480 w 3510"/>
                  <a:gd name="T67" fmla="*/ 2516 h 3500"/>
                  <a:gd name="T68" fmla="*/ 2075 w 3510"/>
                  <a:gd name="T69" fmla="*/ 2528 h 3500"/>
                  <a:gd name="T70" fmla="*/ 1684 w 3510"/>
                  <a:gd name="T71" fmla="*/ 2413 h 3500"/>
                  <a:gd name="T72" fmla="*/ 1251 w 3510"/>
                  <a:gd name="T73" fmla="*/ 2380 h 3500"/>
                  <a:gd name="T74" fmla="*/ 1432 w 3510"/>
                  <a:gd name="T75" fmla="*/ 2608 h 3500"/>
                  <a:gd name="T76" fmla="*/ 647 w 3510"/>
                  <a:gd name="T77" fmla="*/ 3414 h 3500"/>
                  <a:gd name="T78" fmla="*/ 442 w 3510"/>
                  <a:gd name="T79" fmla="*/ 3498 h 3500"/>
                  <a:gd name="T80" fmla="*/ 229 w 3510"/>
                  <a:gd name="T81" fmla="*/ 3462 h 3500"/>
                  <a:gd name="T82" fmla="*/ 60 w 3510"/>
                  <a:gd name="T83" fmla="*/ 3311 h 3500"/>
                  <a:gd name="T84" fmla="*/ 0 w 3510"/>
                  <a:gd name="T85" fmla="*/ 3102 h 3500"/>
                  <a:gd name="T86" fmla="*/ 38 w 3510"/>
                  <a:gd name="T87" fmla="*/ 2932 h 3500"/>
                  <a:gd name="T88" fmla="*/ 857 w 3510"/>
                  <a:gd name="T89" fmla="*/ 2085 h 3500"/>
                  <a:gd name="T90" fmla="*/ 952 w 3510"/>
                  <a:gd name="T91" fmla="*/ 2085 h 3500"/>
                  <a:gd name="T92" fmla="*/ 1172 w 3510"/>
                  <a:gd name="T93" fmla="*/ 1965 h 3500"/>
                  <a:gd name="T94" fmla="*/ 1005 w 3510"/>
                  <a:gd name="T95" fmla="*/ 1590 h 3500"/>
                  <a:gd name="T96" fmla="*/ 967 w 3510"/>
                  <a:gd name="T97" fmla="*/ 1187 h 3500"/>
                  <a:gd name="T98" fmla="*/ 1057 w 3510"/>
                  <a:gd name="T99" fmla="*/ 790 h 3500"/>
                  <a:gd name="T100" fmla="*/ 1277 w 3510"/>
                  <a:gd name="T101" fmla="*/ 435 h 3500"/>
                  <a:gd name="T102" fmla="*/ 1608 w 3510"/>
                  <a:gd name="T103" fmla="*/ 165 h 3500"/>
                  <a:gd name="T104" fmla="*/ 1993 w 3510"/>
                  <a:gd name="T105" fmla="*/ 23 h 3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510" h="3500">
                    <a:moveTo>
                      <a:pt x="649" y="2545"/>
                    </a:moveTo>
                    <a:lnTo>
                      <a:pt x="245" y="2947"/>
                    </a:lnTo>
                    <a:lnTo>
                      <a:pt x="221" y="2975"/>
                    </a:lnTo>
                    <a:lnTo>
                      <a:pt x="203" y="3005"/>
                    </a:lnTo>
                    <a:lnTo>
                      <a:pt x="190" y="3035"/>
                    </a:lnTo>
                    <a:lnTo>
                      <a:pt x="183" y="3068"/>
                    </a:lnTo>
                    <a:lnTo>
                      <a:pt x="181" y="3102"/>
                    </a:lnTo>
                    <a:lnTo>
                      <a:pt x="183" y="3135"/>
                    </a:lnTo>
                    <a:lnTo>
                      <a:pt x="190" y="3168"/>
                    </a:lnTo>
                    <a:lnTo>
                      <a:pt x="203" y="3200"/>
                    </a:lnTo>
                    <a:lnTo>
                      <a:pt x="221" y="3230"/>
                    </a:lnTo>
                    <a:lnTo>
                      <a:pt x="245" y="3256"/>
                    </a:lnTo>
                    <a:lnTo>
                      <a:pt x="271" y="3279"/>
                    </a:lnTo>
                    <a:lnTo>
                      <a:pt x="301" y="3297"/>
                    </a:lnTo>
                    <a:lnTo>
                      <a:pt x="333" y="3310"/>
                    </a:lnTo>
                    <a:lnTo>
                      <a:pt x="366" y="3318"/>
                    </a:lnTo>
                    <a:lnTo>
                      <a:pt x="399" y="3320"/>
                    </a:lnTo>
                    <a:lnTo>
                      <a:pt x="433" y="3318"/>
                    </a:lnTo>
                    <a:lnTo>
                      <a:pt x="466" y="3310"/>
                    </a:lnTo>
                    <a:lnTo>
                      <a:pt x="497" y="3297"/>
                    </a:lnTo>
                    <a:lnTo>
                      <a:pt x="527" y="3279"/>
                    </a:lnTo>
                    <a:lnTo>
                      <a:pt x="553" y="3256"/>
                    </a:lnTo>
                    <a:lnTo>
                      <a:pt x="957" y="2853"/>
                    </a:lnTo>
                    <a:lnTo>
                      <a:pt x="649" y="2545"/>
                    </a:lnTo>
                    <a:close/>
                    <a:moveTo>
                      <a:pt x="905" y="2290"/>
                    </a:moveTo>
                    <a:lnTo>
                      <a:pt x="776" y="2417"/>
                    </a:lnTo>
                    <a:lnTo>
                      <a:pt x="1086" y="2726"/>
                    </a:lnTo>
                    <a:lnTo>
                      <a:pt x="1214" y="2597"/>
                    </a:lnTo>
                    <a:lnTo>
                      <a:pt x="905" y="2290"/>
                    </a:lnTo>
                    <a:close/>
                    <a:moveTo>
                      <a:pt x="2237" y="180"/>
                    </a:moveTo>
                    <a:lnTo>
                      <a:pt x="2167" y="182"/>
                    </a:lnTo>
                    <a:lnTo>
                      <a:pt x="2097" y="189"/>
                    </a:lnTo>
                    <a:lnTo>
                      <a:pt x="2028" y="200"/>
                    </a:lnTo>
                    <a:lnTo>
                      <a:pt x="1959" y="215"/>
                    </a:lnTo>
                    <a:lnTo>
                      <a:pt x="1892" y="235"/>
                    </a:lnTo>
                    <a:lnTo>
                      <a:pt x="1825" y="260"/>
                    </a:lnTo>
                    <a:lnTo>
                      <a:pt x="1760" y="288"/>
                    </a:lnTo>
                    <a:lnTo>
                      <a:pt x="1698" y="321"/>
                    </a:lnTo>
                    <a:lnTo>
                      <a:pt x="1636" y="360"/>
                    </a:lnTo>
                    <a:lnTo>
                      <a:pt x="1576" y="401"/>
                    </a:lnTo>
                    <a:lnTo>
                      <a:pt x="1519" y="448"/>
                    </a:lnTo>
                    <a:lnTo>
                      <a:pt x="1465" y="498"/>
                    </a:lnTo>
                    <a:lnTo>
                      <a:pt x="1411" y="556"/>
                    </a:lnTo>
                    <a:lnTo>
                      <a:pt x="1363" y="615"/>
                    </a:lnTo>
                    <a:lnTo>
                      <a:pt x="1319" y="678"/>
                    </a:lnTo>
                    <a:lnTo>
                      <a:pt x="1281" y="741"/>
                    </a:lnTo>
                    <a:lnTo>
                      <a:pt x="1247" y="808"/>
                    </a:lnTo>
                    <a:lnTo>
                      <a:pt x="1218" y="876"/>
                    </a:lnTo>
                    <a:lnTo>
                      <a:pt x="1193" y="946"/>
                    </a:lnTo>
                    <a:lnTo>
                      <a:pt x="1174" y="1016"/>
                    </a:lnTo>
                    <a:lnTo>
                      <a:pt x="1159" y="1088"/>
                    </a:lnTo>
                    <a:lnTo>
                      <a:pt x="1150" y="1160"/>
                    </a:lnTo>
                    <a:lnTo>
                      <a:pt x="1146" y="1232"/>
                    </a:lnTo>
                    <a:lnTo>
                      <a:pt x="1146" y="1306"/>
                    </a:lnTo>
                    <a:lnTo>
                      <a:pt x="1150" y="1379"/>
                    </a:lnTo>
                    <a:lnTo>
                      <a:pt x="1159" y="1451"/>
                    </a:lnTo>
                    <a:lnTo>
                      <a:pt x="1174" y="1522"/>
                    </a:lnTo>
                    <a:lnTo>
                      <a:pt x="1193" y="1593"/>
                    </a:lnTo>
                    <a:lnTo>
                      <a:pt x="1218" y="1662"/>
                    </a:lnTo>
                    <a:lnTo>
                      <a:pt x="1247" y="1731"/>
                    </a:lnTo>
                    <a:lnTo>
                      <a:pt x="1281" y="1797"/>
                    </a:lnTo>
                    <a:lnTo>
                      <a:pt x="1319" y="1861"/>
                    </a:lnTo>
                    <a:lnTo>
                      <a:pt x="1363" y="1923"/>
                    </a:lnTo>
                    <a:lnTo>
                      <a:pt x="1411" y="1983"/>
                    </a:lnTo>
                    <a:lnTo>
                      <a:pt x="1465" y="2040"/>
                    </a:lnTo>
                    <a:lnTo>
                      <a:pt x="1521" y="2093"/>
                    </a:lnTo>
                    <a:lnTo>
                      <a:pt x="1582" y="2141"/>
                    </a:lnTo>
                    <a:lnTo>
                      <a:pt x="1643" y="2185"/>
                    </a:lnTo>
                    <a:lnTo>
                      <a:pt x="1708" y="2223"/>
                    </a:lnTo>
                    <a:lnTo>
                      <a:pt x="1774" y="2257"/>
                    </a:lnTo>
                    <a:lnTo>
                      <a:pt x="1843" y="2286"/>
                    </a:lnTo>
                    <a:lnTo>
                      <a:pt x="1912" y="2310"/>
                    </a:lnTo>
                    <a:lnTo>
                      <a:pt x="1984" y="2329"/>
                    </a:lnTo>
                    <a:lnTo>
                      <a:pt x="2055" y="2344"/>
                    </a:lnTo>
                    <a:lnTo>
                      <a:pt x="2127" y="2353"/>
                    </a:lnTo>
                    <a:lnTo>
                      <a:pt x="2201" y="2358"/>
                    </a:lnTo>
                    <a:lnTo>
                      <a:pt x="2274" y="2358"/>
                    </a:lnTo>
                    <a:lnTo>
                      <a:pt x="2346" y="2353"/>
                    </a:lnTo>
                    <a:lnTo>
                      <a:pt x="2419" y="2344"/>
                    </a:lnTo>
                    <a:lnTo>
                      <a:pt x="2491" y="2329"/>
                    </a:lnTo>
                    <a:lnTo>
                      <a:pt x="2561" y="2310"/>
                    </a:lnTo>
                    <a:lnTo>
                      <a:pt x="2631" y="2286"/>
                    </a:lnTo>
                    <a:lnTo>
                      <a:pt x="2700" y="2257"/>
                    </a:lnTo>
                    <a:lnTo>
                      <a:pt x="2767" y="2223"/>
                    </a:lnTo>
                    <a:lnTo>
                      <a:pt x="2830" y="2185"/>
                    </a:lnTo>
                    <a:lnTo>
                      <a:pt x="2893" y="2141"/>
                    </a:lnTo>
                    <a:lnTo>
                      <a:pt x="2953" y="2093"/>
                    </a:lnTo>
                    <a:lnTo>
                      <a:pt x="3010" y="2040"/>
                    </a:lnTo>
                    <a:lnTo>
                      <a:pt x="3063" y="1983"/>
                    </a:lnTo>
                    <a:lnTo>
                      <a:pt x="3111" y="1923"/>
                    </a:lnTo>
                    <a:lnTo>
                      <a:pt x="3155" y="1861"/>
                    </a:lnTo>
                    <a:lnTo>
                      <a:pt x="3193" y="1797"/>
                    </a:lnTo>
                    <a:lnTo>
                      <a:pt x="3227" y="1731"/>
                    </a:lnTo>
                    <a:lnTo>
                      <a:pt x="3257" y="1662"/>
                    </a:lnTo>
                    <a:lnTo>
                      <a:pt x="3280" y="1593"/>
                    </a:lnTo>
                    <a:lnTo>
                      <a:pt x="3299" y="1522"/>
                    </a:lnTo>
                    <a:lnTo>
                      <a:pt x="3314" y="1451"/>
                    </a:lnTo>
                    <a:lnTo>
                      <a:pt x="3324" y="1379"/>
                    </a:lnTo>
                    <a:lnTo>
                      <a:pt x="3329" y="1306"/>
                    </a:lnTo>
                    <a:lnTo>
                      <a:pt x="3329" y="1232"/>
                    </a:lnTo>
                    <a:lnTo>
                      <a:pt x="3324" y="1160"/>
                    </a:lnTo>
                    <a:lnTo>
                      <a:pt x="3314" y="1088"/>
                    </a:lnTo>
                    <a:lnTo>
                      <a:pt x="3299" y="1016"/>
                    </a:lnTo>
                    <a:lnTo>
                      <a:pt x="3280" y="946"/>
                    </a:lnTo>
                    <a:lnTo>
                      <a:pt x="3257" y="876"/>
                    </a:lnTo>
                    <a:lnTo>
                      <a:pt x="3227" y="808"/>
                    </a:lnTo>
                    <a:lnTo>
                      <a:pt x="3193" y="741"/>
                    </a:lnTo>
                    <a:lnTo>
                      <a:pt x="3155" y="678"/>
                    </a:lnTo>
                    <a:lnTo>
                      <a:pt x="3111" y="615"/>
                    </a:lnTo>
                    <a:lnTo>
                      <a:pt x="3063" y="556"/>
                    </a:lnTo>
                    <a:lnTo>
                      <a:pt x="3010" y="498"/>
                    </a:lnTo>
                    <a:lnTo>
                      <a:pt x="2955" y="448"/>
                    </a:lnTo>
                    <a:lnTo>
                      <a:pt x="2898" y="401"/>
                    </a:lnTo>
                    <a:lnTo>
                      <a:pt x="2839" y="360"/>
                    </a:lnTo>
                    <a:lnTo>
                      <a:pt x="2777" y="321"/>
                    </a:lnTo>
                    <a:lnTo>
                      <a:pt x="2713" y="288"/>
                    </a:lnTo>
                    <a:lnTo>
                      <a:pt x="2648" y="260"/>
                    </a:lnTo>
                    <a:lnTo>
                      <a:pt x="2583" y="235"/>
                    </a:lnTo>
                    <a:lnTo>
                      <a:pt x="2514" y="215"/>
                    </a:lnTo>
                    <a:lnTo>
                      <a:pt x="2446" y="200"/>
                    </a:lnTo>
                    <a:lnTo>
                      <a:pt x="2376" y="189"/>
                    </a:lnTo>
                    <a:lnTo>
                      <a:pt x="2307" y="182"/>
                    </a:lnTo>
                    <a:lnTo>
                      <a:pt x="2237" y="180"/>
                    </a:lnTo>
                    <a:close/>
                    <a:moveTo>
                      <a:pt x="2237" y="0"/>
                    </a:moveTo>
                    <a:lnTo>
                      <a:pt x="2319" y="2"/>
                    </a:lnTo>
                    <a:lnTo>
                      <a:pt x="2400" y="11"/>
                    </a:lnTo>
                    <a:lnTo>
                      <a:pt x="2480" y="23"/>
                    </a:lnTo>
                    <a:lnTo>
                      <a:pt x="2560" y="41"/>
                    </a:lnTo>
                    <a:lnTo>
                      <a:pt x="2639" y="65"/>
                    </a:lnTo>
                    <a:lnTo>
                      <a:pt x="2717" y="93"/>
                    </a:lnTo>
                    <a:lnTo>
                      <a:pt x="2792" y="126"/>
                    </a:lnTo>
                    <a:lnTo>
                      <a:pt x="2867" y="165"/>
                    </a:lnTo>
                    <a:lnTo>
                      <a:pt x="2938" y="209"/>
                    </a:lnTo>
                    <a:lnTo>
                      <a:pt x="3007" y="258"/>
                    </a:lnTo>
                    <a:lnTo>
                      <a:pt x="3074" y="312"/>
                    </a:lnTo>
                    <a:lnTo>
                      <a:pt x="3138" y="371"/>
                    </a:lnTo>
                    <a:lnTo>
                      <a:pt x="3197" y="435"/>
                    </a:lnTo>
                    <a:lnTo>
                      <a:pt x="3252" y="502"/>
                    </a:lnTo>
                    <a:lnTo>
                      <a:pt x="3300" y="571"/>
                    </a:lnTo>
                    <a:lnTo>
                      <a:pt x="3344" y="642"/>
                    </a:lnTo>
                    <a:lnTo>
                      <a:pt x="3383" y="716"/>
                    </a:lnTo>
                    <a:lnTo>
                      <a:pt x="3416" y="791"/>
                    </a:lnTo>
                    <a:lnTo>
                      <a:pt x="3445" y="869"/>
                    </a:lnTo>
                    <a:lnTo>
                      <a:pt x="3469" y="947"/>
                    </a:lnTo>
                    <a:lnTo>
                      <a:pt x="3487" y="1027"/>
                    </a:lnTo>
                    <a:lnTo>
                      <a:pt x="3499" y="1107"/>
                    </a:lnTo>
                    <a:lnTo>
                      <a:pt x="3508" y="1188"/>
                    </a:lnTo>
                    <a:lnTo>
                      <a:pt x="3510" y="1270"/>
                    </a:lnTo>
                    <a:lnTo>
                      <a:pt x="3510" y="1270"/>
                    </a:lnTo>
                    <a:lnTo>
                      <a:pt x="3508" y="1350"/>
                    </a:lnTo>
                    <a:lnTo>
                      <a:pt x="3499" y="1432"/>
                    </a:lnTo>
                    <a:lnTo>
                      <a:pt x="3487" y="1512"/>
                    </a:lnTo>
                    <a:lnTo>
                      <a:pt x="3469" y="1592"/>
                    </a:lnTo>
                    <a:lnTo>
                      <a:pt x="3445" y="1670"/>
                    </a:lnTo>
                    <a:lnTo>
                      <a:pt x="3416" y="1748"/>
                    </a:lnTo>
                    <a:lnTo>
                      <a:pt x="3383" y="1823"/>
                    </a:lnTo>
                    <a:lnTo>
                      <a:pt x="3344" y="1896"/>
                    </a:lnTo>
                    <a:lnTo>
                      <a:pt x="3300" y="1968"/>
                    </a:lnTo>
                    <a:lnTo>
                      <a:pt x="3252" y="2037"/>
                    </a:lnTo>
                    <a:lnTo>
                      <a:pt x="3197" y="2104"/>
                    </a:lnTo>
                    <a:lnTo>
                      <a:pt x="3138" y="2167"/>
                    </a:lnTo>
                    <a:lnTo>
                      <a:pt x="3074" y="2226"/>
                    </a:lnTo>
                    <a:lnTo>
                      <a:pt x="3007" y="2280"/>
                    </a:lnTo>
                    <a:lnTo>
                      <a:pt x="2938" y="2330"/>
                    </a:lnTo>
                    <a:lnTo>
                      <a:pt x="2867" y="2374"/>
                    </a:lnTo>
                    <a:lnTo>
                      <a:pt x="2792" y="2412"/>
                    </a:lnTo>
                    <a:lnTo>
                      <a:pt x="2717" y="2446"/>
                    </a:lnTo>
                    <a:lnTo>
                      <a:pt x="2639" y="2474"/>
                    </a:lnTo>
                    <a:lnTo>
                      <a:pt x="2560" y="2498"/>
                    </a:lnTo>
                    <a:lnTo>
                      <a:pt x="2480" y="2516"/>
                    </a:lnTo>
                    <a:lnTo>
                      <a:pt x="2400" y="2528"/>
                    </a:lnTo>
                    <a:lnTo>
                      <a:pt x="2319" y="2536"/>
                    </a:lnTo>
                    <a:lnTo>
                      <a:pt x="2237" y="2539"/>
                    </a:lnTo>
                    <a:lnTo>
                      <a:pt x="2156" y="2536"/>
                    </a:lnTo>
                    <a:lnTo>
                      <a:pt x="2075" y="2528"/>
                    </a:lnTo>
                    <a:lnTo>
                      <a:pt x="1994" y="2516"/>
                    </a:lnTo>
                    <a:lnTo>
                      <a:pt x="1915" y="2498"/>
                    </a:lnTo>
                    <a:lnTo>
                      <a:pt x="1837" y="2474"/>
                    </a:lnTo>
                    <a:lnTo>
                      <a:pt x="1759" y="2447"/>
                    </a:lnTo>
                    <a:lnTo>
                      <a:pt x="1684" y="2413"/>
                    </a:lnTo>
                    <a:lnTo>
                      <a:pt x="1610" y="2375"/>
                    </a:lnTo>
                    <a:lnTo>
                      <a:pt x="1538" y="2331"/>
                    </a:lnTo>
                    <a:lnTo>
                      <a:pt x="1469" y="2282"/>
                    </a:lnTo>
                    <a:lnTo>
                      <a:pt x="1403" y="2228"/>
                    </a:lnTo>
                    <a:lnTo>
                      <a:pt x="1251" y="2380"/>
                    </a:lnTo>
                    <a:lnTo>
                      <a:pt x="1405" y="2534"/>
                    </a:lnTo>
                    <a:lnTo>
                      <a:pt x="1419" y="2551"/>
                    </a:lnTo>
                    <a:lnTo>
                      <a:pt x="1427" y="2569"/>
                    </a:lnTo>
                    <a:lnTo>
                      <a:pt x="1432" y="2588"/>
                    </a:lnTo>
                    <a:lnTo>
                      <a:pt x="1432" y="2608"/>
                    </a:lnTo>
                    <a:lnTo>
                      <a:pt x="1427" y="2627"/>
                    </a:lnTo>
                    <a:lnTo>
                      <a:pt x="1419" y="2645"/>
                    </a:lnTo>
                    <a:lnTo>
                      <a:pt x="1405" y="2661"/>
                    </a:lnTo>
                    <a:lnTo>
                      <a:pt x="682" y="3383"/>
                    </a:lnTo>
                    <a:lnTo>
                      <a:pt x="647" y="3414"/>
                    </a:lnTo>
                    <a:lnTo>
                      <a:pt x="609" y="3441"/>
                    </a:lnTo>
                    <a:lnTo>
                      <a:pt x="570" y="3462"/>
                    </a:lnTo>
                    <a:lnTo>
                      <a:pt x="529" y="3479"/>
                    </a:lnTo>
                    <a:lnTo>
                      <a:pt x="486" y="3490"/>
                    </a:lnTo>
                    <a:lnTo>
                      <a:pt x="442" y="3498"/>
                    </a:lnTo>
                    <a:lnTo>
                      <a:pt x="399" y="3500"/>
                    </a:lnTo>
                    <a:lnTo>
                      <a:pt x="355" y="3498"/>
                    </a:lnTo>
                    <a:lnTo>
                      <a:pt x="312" y="3490"/>
                    </a:lnTo>
                    <a:lnTo>
                      <a:pt x="269" y="3479"/>
                    </a:lnTo>
                    <a:lnTo>
                      <a:pt x="229" y="3462"/>
                    </a:lnTo>
                    <a:lnTo>
                      <a:pt x="189" y="3441"/>
                    </a:lnTo>
                    <a:lnTo>
                      <a:pt x="151" y="3414"/>
                    </a:lnTo>
                    <a:lnTo>
                      <a:pt x="117" y="3383"/>
                    </a:lnTo>
                    <a:lnTo>
                      <a:pt x="86" y="3349"/>
                    </a:lnTo>
                    <a:lnTo>
                      <a:pt x="60" y="3311"/>
                    </a:lnTo>
                    <a:lnTo>
                      <a:pt x="38" y="3272"/>
                    </a:lnTo>
                    <a:lnTo>
                      <a:pt x="21" y="3232"/>
                    </a:lnTo>
                    <a:lnTo>
                      <a:pt x="10" y="3189"/>
                    </a:lnTo>
                    <a:lnTo>
                      <a:pt x="2" y="3146"/>
                    </a:lnTo>
                    <a:lnTo>
                      <a:pt x="0" y="3102"/>
                    </a:lnTo>
                    <a:lnTo>
                      <a:pt x="0" y="3102"/>
                    </a:lnTo>
                    <a:lnTo>
                      <a:pt x="2" y="3059"/>
                    </a:lnTo>
                    <a:lnTo>
                      <a:pt x="10" y="3015"/>
                    </a:lnTo>
                    <a:lnTo>
                      <a:pt x="21" y="2973"/>
                    </a:lnTo>
                    <a:lnTo>
                      <a:pt x="38" y="2932"/>
                    </a:lnTo>
                    <a:lnTo>
                      <a:pt x="60" y="2892"/>
                    </a:lnTo>
                    <a:lnTo>
                      <a:pt x="86" y="2855"/>
                    </a:lnTo>
                    <a:lnTo>
                      <a:pt x="117" y="2820"/>
                    </a:lnTo>
                    <a:lnTo>
                      <a:pt x="841" y="2099"/>
                    </a:lnTo>
                    <a:lnTo>
                      <a:pt x="857" y="2085"/>
                    </a:lnTo>
                    <a:lnTo>
                      <a:pt x="875" y="2077"/>
                    </a:lnTo>
                    <a:lnTo>
                      <a:pt x="895" y="2072"/>
                    </a:lnTo>
                    <a:lnTo>
                      <a:pt x="915" y="2072"/>
                    </a:lnTo>
                    <a:lnTo>
                      <a:pt x="934" y="2077"/>
                    </a:lnTo>
                    <a:lnTo>
                      <a:pt x="952" y="2085"/>
                    </a:lnTo>
                    <a:lnTo>
                      <a:pt x="969" y="2099"/>
                    </a:lnTo>
                    <a:lnTo>
                      <a:pt x="1123" y="2253"/>
                    </a:lnTo>
                    <a:lnTo>
                      <a:pt x="1275" y="2101"/>
                    </a:lnTo>
                    <a:lnTo>
                      <a:pt x="1221" y="2035"/>
                    </a:lnTo>
                    <a:lnTo>
                      <a:pt x="1172" y="1965"/>
                    </a:lnTo>
                    <a:lnTo>
                      <a:pt x="1129" y="1894"/>
                    </a:lnTo>
                    <a:lnTo>
                      <a:pt x="1090" y="1821"/>
                    </a:lnTo>
                    <a:lnTo>
                      <a:pt x="1056" y="1745"/>
                    </a:lnTo>
                    <a:lnTo>
                      <a:pt x="1029" y="1668"/>
                    </a:lnTo>
                    <a:lnTo>
                      <a:pt x="1005" y="1590"/>
                    </a:lnTo>
                    <a:lnTo>
                      <a:pt x="987" y="1510"/>
                    </a:lnTo>
                    <a:lnTo>
                      <a:pt x="974" y="1430"/>
                    </a:lnTo>
                    <a:lnTo>
                      <a:pt x="967" y="1349"/>
                    </a:lnTo>
                    <a:lnTo>
                      <a:pt x="964" y="1267"/>
                    </a:lnTo>
                    <a:lnTo>
                      <a:pt x="967" y="1187"/>
                    </a:lnTo>
                    <a:lnTo>
                      <a:pt x="974" y="1106"/>
                    </a:lnTo>
                    <a:lnTo>
                      <a:pt x="988" y="1026"/>
                    </a:lnTo>
                    <a:lnTo>
                      <a:pt x="1006" y="946"/>
                    </a:lnTo>
                    <a:lnTo>
                      <a:pt x="1030" y="868"/>
                    </a:lnTo>
                    <a:lnTo>
                      <a:pt x="1057" y="790"/>
                    </a:lnTo>
                    <a:lnTo>
                      <a:pt x="1091" y="715"/>
                    </a:lnTo>
                    <a:lnTo>
                      <a:pt x="1130" y="642"/>
                    </a:lnTo>
                    <a:lnTo>
                      <a:pt x="1174" y="570"/>
                    </a:lnTo>
                    <a:lnTo>
                      <a:pt x="1223" y="501"/>
                    </a:lnTo>
                    <a:lnTo>
                      <a:pt x="1277" y="435"/>
                    </a:lnTo>
                    <a:lnTo>
                      <a:pt x="1337" y="371"/>
                    </a:lnTo>
                    <a:lnTo>
                      <a:pt x="1400" y="312"/>
                    </a:lnTo>
                    <a:lnTo>
                      <a:pt x="1467" y="258"/>
                    </a:lnTo>
                    <a:lnTo>
                      <a:pt x="1536" y="209"/>
                    </a:lnTo>
                    <a:lnTo>
                      <a:pt x="1608" y="165"/>
                    </a:lnTo>
                    <a:lnTo>
                      <a:pt x="1682" y="126"/>
                    </a:lnTo>
                    <a:lnTo>
                      <a:pt x="1757" y="93"/>
                    </a:lnTo>
                    <a:lnTo>
                      <a:pt x="1835" y="65"/>
                    </a:lnTo>
                    <a:lnTo>
                      <a:pt x="1913" y="41"/>
                    </a:lnTo>
                    <a:lnTo>
                      <a:pt x="1993" y="23"/>
                    </a:lnTo>
                    <a:lnTo>
                      <a:pt x="2074" y="11"/>
                    </a:lnTo>
                    <a:lnTo>
                      <a:pt x="2156" y="2"/>
                    </a:lnTo>
                    <a:lnTo>
                      <a:pt x="2237"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000000"/>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sp>
            <p:nvSpPr>
              <p:cNvPr id="61" name="Freeform 75"/>
              <p:cNvSpPr>
                <a:spLocks noEditPoints="1"/>
              </p:cNvSpPr>
              <p:nvPr/>
            </p:nvSpPr>
            <p:spPr bwMode="auto">
              <a:xfrm>
                <a:off x="1819275" y="1978026"/>
                <a:ext cx="279400" cy="279400"/>
              </a:xfrm>
              <a:custGeom>
                <a:avLst/>
                <a:gdLst>
                  <a:gd name="T0" fmla="*/ 760 w 1765"/>
                  <a:gd name="T1" fmla="*/ 191 h 1760"/>
                  <a:gd name="T2" fmla="*/ 586 w 1765"/>
                  <a:gd name="T3" fmla="*/ 246 h 1760"/>
                  <a:gd name="T4" fmla="*/ 432 w 1765"/>
                  <a:gd name="T5" fmla="*/ 344 h 1760"/>
                  <a:gd name="T6" fmla="*/ 306 w 1765"/>
                  <a:gd name="T7" fmla="*/ 480 h 1760"/>
                  <a:gd name="T8" fmla="*/ 222 w 1765"/>
                  <a:gd name="T9" fmla="*/ 641 h 1760"/>
                  <a:gd name="T10" fmla="*/ 183 w 1765"/>
                  <a:gd name="T11" fmla="*/ 819 h 1760"/>
                  <a:gd name="T12" fmla="*/ 192 w 1765"/>
                  <a:gd name="T13" fmla="*/ 1003 h 1760"/>
                  <a:gd name="T14" fmla="*/ 246 w 1765"/>
                  <a:gd name="T15" fmla="*/ 1175 h 1760"/>
                  <a:gd name="T16" fmla="*/ 344 w 1765"/>
                  <a:gd name="T17" fmla="*/ 1329 h 1760"/>
                  <a:gd name="T18" fmla="*/ 481 w 1765"/>
                  <a:gd name="T19" fmla="*/ 1454 h 1760"/>
                  <a:gd name="T20" fmla="*/ 641 w 1765"/>
                  <a:gd name="T21" fmla="*/ 1538 h 1760"/>
                  <a:gd name="T22" fmla="*/ 820 w 1765"/>
                  <a:gd name="T23" fmla="*/ 1577 h 1760"/>
                  <a:gd name="T24" fmla="*/ 1005 w 1765"/>
                  <a:gd name="T25" fmla="*/ 1569 h 1760"/>
                  <a:gd name="T26" fmla="*/ 1179 w 1765"/>
                  <a:gd name="T27" fmla="*/ 1515 h 1760"/>
                  <a:gd name="T28" fmla="*/ 1333 w 1765"/>
                  <a:gd name="T29" fmla="*/ 1417 h 1760"/>
                  <a:gd name="T30" fmla="*/ 1457 w 1765"/>
                  <a:gd name="T31" fmla="*/ 1280 h 1760"/>
                  <a:gd name="T32" fmla="*/ 1541 w 1765"/>
                  <a:gd name="T33" fmla="*/ 1120 h 1760"/>
                  <a:gd name="T34" fmla="*/ 1581 w 1765"/>
                  <a:gd name="T35" fmla="*/ 942 h 1760"/>
                  <a:gd name="T36" fmla="*/ 1573 w 1765"/>
                  <a:gd name="T37" fmla="*/ 758 h 1760"/>
                  <a:gd name="T38" fmla="*/ 1518 w 1765"/>
                  <a:gd name="T39" fmla="*/ 585 h 1760"/>
                  <a:gd name="T40" fmla="*/ 1420 w 1765"/>
                  <a:gd name="T41" fmla="*/ 431 h 1760"/>
                  <a:gd name="T42" fmla="*/ 1284 w 1765"/>
                  <a:gd name="T43" fmla="*/ 307 h 1760"/>
                  <a:gd name="T44" fmla="*/ 1122 w 1765"/>
                  <a:gd name="T45" fmla="*/ 223 h 1760"/>
                  <a:gd name="T46" fmla="*/ 944 w 1765"/>
                  <a:gd name="T47" fmla="*/ 184 h 1760"/>
                  <a:gd name="T48" fmla="*/ 952 w 1765"/>
                  <a:gd name="T49" fmla="*/ 3 h 1760"/>
                  <a:gd name="T50" fmla="*/ 1155 w 1765"/>
                  <a:gd name="T51" fmla="*/ 44 h 1760"/>
                  <a:gd name="T52" fmla="*/ 1342 w 1765"/>
                  <a:gd name="T53" fmla="*/ 130 h 1760"/>
                  <a:gd name="T54" fmla="*/ 1506 w 1765"/>
                  <a:gd name="T55" fmla="*/ 258 h 1760"/>
                  <a:gd name="T56" fmla="*/ 1635 w 1765"/>
                  <a:gd name="T57" fmla="*/ 421 h 1760"/>
                  <a:gd name="T58" fmla="*/ 1721 w 1765"/>
                  <a:gd name="T59" fmla="*/ 608 h 1760"/>
                  <a:gd name="T60" fmla="*/ 1761 w 1765"/>
                  <a:gd name="T61" fmla="*/ 811 h 1760"/>
                  <a:gd name="T62" fmla="*/ 1753 w 1765"/>
                  <a:gd name="T63" fmla="*/ 1019 h 1760"/>
                  <a:gd name="T64" fmla="*/ 1698 w 1765"/>
                  <a:gd name="T65" fmla="*/ 1217 h 1760"/>
                  <a:gd name="T66" fmla="*/ 1597 w 1765"/>
                  <a:gd name="T67" fmla="*/ 1396 h 1760"/>
                  <a:gd name="T68" fmla="*/ 1454 w 1765"/>
                  <a:gd name="T69" fmla="*/ 1550 h 1760"/>
                  <a:gd name="T70" fmla="*/ 1282 w 1765"/>
                  <a:gd name="T71" fmla="*/ 1664 h 1760"/>
                  <a:gd name="T72" fmla="*/ 1089 w 1765"/>
                  <a:gd name="T73" fmla="*/ 1735 h 1760"/>
                  <a:gd name="T74" fmla="*/ 882 w 1765"/>
                  <a:gd name="T75" fmla="*/ 1760 h 1760"/>
                  <a:gd name="T76" fmla="*/ 674 w 1765"/>
                  <a:gd name="T77" fmla="*/ 1735 h 1760"/>
                  <a:gd name="T78" fmla="*/ 482 w 1765"/>
                  <a:gd name="T79" fmla="*/ 1664 h 1760"/>
                  <a:gd name="T80" fmla="*/ 310 w 1765"/>
                  <a:gd name="T81" fmla="*/ 1550 h 1760"/>
                  <a:gd name="T82" fmla="*/ 167 w 1765"/>
                  <a:gd name="T83" fmla="*/ 1396 h 1760"/>
                  <a:gd name="T84" fmla="*/ 67 w 1765"/>
                  <a:gd name="T85" fmla="*/ 1217 h 1760"/>
                  <a:gd name="T86" fmla="*/ 11 w 1765"/>
                  <a:gd name="T87" fmla="*/ 1019 h 1760"/>
                  <a:gd name="T88" fmla="*/ 2 w 1765"/>
                  <a:gd name="T89" fmla="*/ 811 h 1760"/>
                  <a:gd name="T90" fmla="*/ 43 w 1765"/>
                  <a:gd name="T91" fmla="*/ 608 h 1760"/>
                  <a:gd name="T92" fmla="*/ 129 w 1765"/>
                  <a:gd name="T93" fmla="*/ 421 h 1760"/>
                  <a:gd name="T94" fmla="*/ 259 w 1765"/>
                  <a:gd name="T95" fmla="*/ 258 h 1760"/>
                  <a:gd name="T96" fmla="*/ 422 w 1765"/>
                  <a:gd name="T97" fmla="*/ 130 h 1760"/>
                  <a:gd name="T98" fmla="*/ 608 w 1765"/>
                  <a:gd name="T99" fmla="*/ 44 h 1760"/>
                  <a:gd name="T100" fmla="*/ 812 w 1765"/>
                  <a:gd name="T101" fmla="*/ 3 h 1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65" h="1760">
                    <a:moveTo>
                      <a:pt x="882" y="181"/>
                    </a:moveTo>
                    <a:lnTo>
                      <a:pt x="820" y="184"/>
                    </a:lnTo>
                    <a:lnTo>
                      <a:pt x="760" y="191"/>
                    </a:lnTo>
                    <a:lnTo>
                      <a:pt x="700" y="205"/>
                    </a:lnTo>
                    <a:lnTo>
                      <a:pt x="641" y="223"/>
                    </a:lnTo>
                    <a:lnTo>
                      <a:pt x="586" y="246"/>
                    </a:lnTo>
                    <a:lnTo>
                      <a:pt x="532" y="274"/>
                    </a:lnTo>
                    <a:lnTo>
                      <a:pt x="481" y="307"/>
                    </a:lnTo>
                    <a:lnTo>
                      <a:pt x="432" y="344"/>
                    </a:lnTo>
                    <a:lnTo>
                      <a:pt x="386" y="385"/>
                    </a:lnTo>
                    <a:lnTo>
                      <a:pt x="344" y="431"/>
                    </a:lnTo>
                    <a:lnTo>
                      <a:pt x="306" y="480"/>
                    </a:lnTo>
                    <a:lnTo>
                      <a:pt x="273" y="532"/>
                    </a:lnTo>
                    <a:lnTo>
                      <a:pt x="246" y="585"/>
                    </a:lnTo>
                    <a:lnTo>
                      <a:pt x="222" y="641"/>
                    </a:lnTo>
                    <a:lnTo>
                      <a:pt x="204" y="698"/>
                    </a:lnTo>
                    <a:lnTo>
                      <a:pt x="192" y="758"/>
                    </a:lnTo>
                    <a:lnTo>
                      <a:pt x="183" y="819"/>
                    </a:lnTo>
                    <a:lnTo>
                      <a:pt x="181" y="881"/>
                    </a:lnTo>
                    <a:lnTo>
                      <a:pt x="183" y="942"/>
                    </a:lnTo>
                    <a:lnTo>
                      <a:pt x="192" y="1003"/>
                    </a:lnTo>
                    <a:lnTo>
                      <a:pt x="204" y="1062"/>
                    </a:lnTo>
                    <a:lnTo>
                      <a:pt x="222" y="1120"/>
                    </a:lnTo>
                    <a:lnTo>
                      <a:pt x="246" y="1175"/>
                    </a:lnTo>
                    <a:lnTo>
                      <a:pt x="273" y="1229"/>
                    </a:lnTo>
                    <a:lnTo>
                      <a:pt x="306" y="1280"/>
                    </a:lnTo>
                    <a:lnTo>
                      <a:pt x="344" y="1329"/>
                    </a:lnTo>
                    <a:lnTo>
                      <a:pt x="386" y="1375"/>
                    </a:lnTo>
                    <a:lnTo>
                      <a:pt x="432" y="1417"/>
                    </a:lnTo>
                    <a:lnTo>
                      <a:pt x="481" y="1454"/>
                    </a:lnTo>
                    <a:lnTo>
                      <a:pt x="532" y="1487"/>
                    </a:lnTo>
                    <a:lnTo>
                      <a:pt x="586" y="1515"/>
                    </a:lnTo>
                    <a:lnTo>
                      <a:pt x="641" y="1538"/>
                    </a:lnTo>
                    <a:lnTo>
                      <a:pt x="700" y="1556"/>
                    </a:lnTo>
                    <a:lnTo>
                      <a:pt x="760" y="1569"/>
                    </a:lnTo>
                    <a:lnTo>
                      <a:pt x="820" y="1577"/>
                    </a:lnTo>
                    <a:lnTo>
                      <a:pt x="882" y="1579"/>
                    </a:lnTo>
                    <a:lnTo>
                      <a:pt x="944" y="1577"/>
                    </a:lnTo>
                    <a:lnTo>
                      <a:pt x="1005" y="1569"/>
                    </a:lnTo>
                    <a:lnTo>
                      <a:pt x="1065" y="1556"/>
                    </a:lnTo>
                    <a:lnTo>
                      <a:pt x="1122" y="1538"/>
                    </a:lnTo>
                    <a:lnTo>
                      <a:pt x="1179" y="1515"/>
                    </a:lnTo>
                    <a:lnTo>
                      <a:pt x="1232" y="1487"/>
                    </a:lnTo>
                    <a:lnTo>
                      <a:pt x="1284" y="1454"/>
                    </a:lnTo>
                    <a:lnTo>
                      <a:pt x="1333" y="1417"/>
                    </a:lnTo>
                    <a:lnTo>
                      <a:pt x="1379" y="1375"/>
                    </a:lnTo>
                    <a:lnTo>
                      <a:pt x="1420" y="1329"/>
                    </a:lnTo>
                    <a:lnTo>
                      <a:pt x="1457" y="1280"/>
                    </a:lnTo>
                    <a:lnTo>
                      <a:pt x="1490" y="1229"/>
                    </a:lnTo>
                    <a:lnTo>
                      <a:pt x="1518" y="1175"/>
                    </a:lnTo>
                    <a:lnTo>
                      <a:pt x="1541" y="1120"/>
                    </a:lnTo>
                    <a:lnTo>
                      <a:pt x="1559" y="1062"/>
                    </a:lnTo>
                    <a:lnTo>
                      <a:pt x="1573" y="1003"/>
                    </a:lnTo>
                    <a:lnTo>
                      <a:pt x="1581" y="942"/>
                    </a:lnTo>
                    <a:lnTo>
                      <a:pt x="1584" y="881"/>
                    </a:lnTo>
                    <a:lnTo>
                      <a:pt x="1581" y="819"/>
                    </a:lnTo>
                    <a:lnTo>
                      <a:pt x="1573" y="758"/>
                    </a:lnTo>
                    <a:lnTo>
                      <a:pt x="1559" y="698"/>
                    </a:lnTo>
                    <a:lnTo>
                      <a:pt x="1541" y="641"/>
                    </a:lnTo>
                    <a:lnTo>
                      <a:pt x="1518" y="585"/>
                    </a:lnTo>
                    <a:lnTo>
                      <a:pt x="1490" y="532"/>
                    </a:lnTo>
                    <a:lnTo>
                      <a:pt x="1457" y="480"/>
                    </a:lnTo>
                    <a:lnTo>
                      <a:pt x="1420" y="431"/>
                    </a:lnTo>
                    <a:lnTo>
                      <a:pt x="1379" y="385"/>
                    </a:lnTo>
                    <a:lnTo>
                      <a:pt x="1333" y="344"/>
                    </a:lnTo>
                    <a:lnTo>
                      <a:pt x="1284" y="307"/>
                    </a:lnTo>
                    <a:lnTo>
                      <a:pt x="1232" y="274"/>
                    </a:lnTo>
                    <a:lnTo>
                      <a:pt x="1179" y="246"/>
                    </a:lnTo>
                    <a:lnTo>
                      <a:pt x="1122" y="223"/>
                    </a:lnTo>
                    <a:lnTo>
                      <a:pt x="1065" y="205"/>
                    </a:lnTo>
                    <a:lnTo>
                      <a:pt x="1005" y="191"/>
                    </a:lnTo>
                    <a:lnTo>
                      <a:pt x="944" y="184"/>
                    </a:lnTo>
                    <a:lnTo>
                      <a:pt x="882" y="181"/>
                    </a:lnTo>
                    <a:close/>
                    <a:moveTo>
                      <a:pt x="882" y="0"/>
                    </a:moveTo>
                    <a:lnTo>
                      <a:pt x="952" y="3"/>
                    </a:lnTo>
                    <a:lnTo>
                      <a:pt x="1021" y="12"/>
                    </a:lnTo>
                    <a:lnTo>
                      <a:pt x="1089" y="25"/>
                    </a:lnTo>
                    <a:lnTo>
                      <a:pt x="1155" y="44"/>
                    </a:lnTo>
                    <a:lnTo>
                      <a:pt x="1220" y="67"/>
                    </a:lnTo>
                    <a:lnTo>
                      <a:pt x="1282" y="96"/>
                    </a:lnTo>
                    <a:lnTo>
                      <a:pt x="1342" y="130"/>
                    </a:lnTo>
                    <a:lnTo>
                      <a:pt x="1400" y="168"/>
                    </a:lnTo>
                    <a:lnTo>
                      <a:pt x="1454" y="211"/>
                    </a:lnTo>
                    <a:lnTo>
                      <a:pt x="1506" y="258"/>
                    </a:lnTo>
                    <a:lnTo>
                      <a:pt x="1553" y="310"/>
                    </a:lnTo>
                    <a:lnTo>
                      <a:pt x="1597" y="364"/>
                    </a:lnTo>
                    <a:lnTo>
                      <a:pt x="1635" y="421"/>
                    </a:lnTo>
                    <a:lnTo>
                      <a:pt x="1669" y="482"/>
                    </a:lnTo>
                    <a:lnTo>
                      <a:pt x="1698" y="543"/>
                    </a:lnTo>
                    <a:lnTo>
                      <a:pt x="1721" y="608"/>
                    </a:lnTo>
                    <a:lnTo>
                      <a:pt x="1740" y="674"/>
                    </a:lnTo>
                    <a:lnTo>
                      <a:pt x="1753" y="742"/>
                    </a:lnTo>
                    <a:lnTo>
                      <a:pt x="1761" y="811"/>
                    </a:lnTo>
                    <a:lnTo>
                      <a:pt x="1765" y="881"/>
                    </a:lnTo>
                    <a:lnTo>
                      <a:pt x="1761" y="951"/>
                    </a:lnTo>
                    <a:lnTo>
                      <a:pt x="1753" y="1019"/>
                    </a:lnTo>
                    <a:lnTo>
                      <a:pt x="1740" y="1087"/>
                    </a:lnTo>
                    <a:lnTo>
                      <a:pt x="1721" y="1153"/>
                    </a:lnTo>
                    <a:lnTo>
                      <a:pt x="1698" y="1217"/>
                    </a:lnTo>
                    <a:lnTo>
                      <a:pt x="1669" y="1279"/>
                    </a:lnTo>
                    <a:lnTo>
                      <a:pt x="1635" y="1339"/>
                    </a:lnTo>
                    <a:lnTo>
                      <a:pt x="1597" y="1396"/>
                    </a:lnTo>
                    <a:lnTo>
                      <a:pt x="1553" y="1451"/>
                    </a:lnTo>
                    <a:lnTo>
                      <a:pt x="1506" y="1502"/>
                    </a:lnTo>
                    <a:lnTo>
                      <a:pt x="1454" y="1550"/>
                    </a:lnTo>
                    <a:lnTo>
                      <a:pt x="1400" y="1593"/>
                    </a:lnTo>
                    <a:lnTo>
                      <a:pt x="1342" y="1631"/>
                    </a:lnTo>
                    <a:lnTo>
                      <a:pt x="1282" y="1664"/>
                    </a:lnTo>
                    <a:lnTo>
                      <a:pt x="1220" y="1693"/>
                    </a:lnTo>
                    <a:lnTo>
                      <a:pt x="1155" y="1717"/>
                    </a:lnTo>
                    <a:lnTo>
                      <a:pt x="1089" y="1735"/>
                    </a:lnTo>
                    <a:lnTo>
                      <a:pt x="1021" y="1749"/>
                    </a:lnTo>
                    <a:lnTo>
                      <a:pt x="952" y="1758"/>
                    </a:lnTo>
                    <a:lnTo>
                      <a:pt x="882" y="1760"/>
                    </a:lnTo>
                    <a:lnTo>
                      <a:pt x="812" y="1758"/>
                    </a:lnTo>
                    <a:lnTo>
                      <a:pt x="742" y="1749"/>
                    </a:lnTo>
                    <a:lnTo>
                      <a:pt x="674" y="1735"/>
                    </a:lnTo>
                    <a:lnTo>
                      <a:pt x="608" y="1717"/>
                    </a:lnTo>
                    <a:lnTo>
                      <a:pt x="545" y="1693"/>
                    </a:lnTo>
                    <a:lnTo>
                      <a:pt x="482" y="1664"/>
                    </a:lnTo>
                    <a:lnTo>
                      <a:pt x="422" y="1631"/>
                    </a:lnTo>
                    <a:lnTo>
                      <a:pt x="365" y="1593"/>
                    </a:lnTo>
                    <a:lnTo>
                      <a:pt x="310" y="1550"/>
                    </a:lnTo>
                    <a:lnTo>
                      <a:pt x="259" y="1502"/>
                    </a:lnTo>
                    <a:lnTo>
                      <a:pt x="211" y="1451"/>
                    </a:lnTo>
                    <a:lnTo>
                      <a:pt x="167" y="1396"/>
                    </a:lnTo>
                    <a:lnTo>
                      <a:pt x="129" y="1339"/>
                    </a:lnTo>
                    <a:lnTo>
                      <a:pt x="96" y="1279"/>
                    </a:lnTo>
                    <a:lnTo>
                      <a:pt x="67" y="1217"/>
                    </a:lnTo>
                    <a:lnTo>
                      <a:pt x="43" y="1153"/>
                    </a:lnTo>
                    <a:lnTo>
                      <a:pt x="25" y="1087"/>
                    </a:lnTo>
                    <a:lnTo>
                      <a:pt x="11" y="1019"/>
                    </a:lnTo>
                    <a:lnTo>
                      <a:pt x="2" y="951"/>
                    </a:lnTo>
                    <a:lnTo>
                      <a:pt x="0" y="881"/>
                    </a:lnTo>
                    <a:lnTo>
                      <a:pt x="2" y="811"/>
                    </a:lnTo>
                    <a:lnTo>
                      <a:pt x="11" y="742"/>
                    </a:lnTo>
                    <a:lnTo>
                      <a:pt x="25" y="674"/>
                    </a:lnTo>
                    <a:lnTo>
                      <a:pt x="43" y="608"/>
                    </a:lnTo>
                    <a:lnTo>
                      <a:pt x="67" y="543"/>
                    </a:lnTo>
                    <a:lnTo>
                      <a:pt x="96" y="482"/>
                    </a:lnTo>
                    <a:lnTo>
                      <a:pt x="129" y="421"/>
                    </a:lnTo>
                    <a:lnTo>
                      <a:pt x="167" y="364"/>
                    </a:lnTo>
                    <a:lnTo>
                      <a:pt x="211" y="310"/>
                    </a:lnTo>
                    <a:lnTo>
                      <a:pt x="259" y="258"/>
                    </a:lnTo>
                    <a:lnTo>
                      <a:pt x="310" y="211"/>
                    </a:lnTo>
                    <a:lnTo>
                      <a:pt x="365" y="168"/>
                    </a:lnTo>
                    <a:lnTo>
                      <a:pt x="422" y="130"/>
                    </a:lnTo>
                    <a:lnTo>
                      <a:pt x="482" y="96"/>
                    </a:lnTo>
                    <a:lnTo>
                      <a:pt x="545" y="67"/>
                    </a:lnTo>
                    <a:lnTo>
                      <a:pt x="608" y="44"/>
                    </a:lnTo>
                    <a:lnTo>
                      <a:pt x="674" y="25"/>
                    </a:lnTo>
                    <a:lnTo>
                      <a:pt x="742" y="12"/>
                    </a:lnTo>
                    <a:lnTo>
                      <a:pt x="812" y="3"/>
                    </a:lnTo>
                    <a:lnTo>
                      <a:pt x="882"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000000"/>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sp>
            <p:nvSpPr>
              <p:cNvPr id="62" name="Freeform 76"/>
              <p:cNvSpPr/>
              <p:nvPr/>
            </p:nvSpPr>
            <p:spPr bwMode="auto">
              <a:xfrm>
                <a:off x="1900238" y="2060576"/>
                <a:ext cx="115888" cy="114300"/>
              </a:xfrm>
              <a:custGeom>
                <a:avLst/>
                <a:gdLst>
                  <a:gd name="T0" fmla="*/ 363 w 726"/>
                  <a:gd name="T1" fmla="*/ 0 h 723"/>
                  <a:gd name="T2" fmla="*/ 387 w 726"/>
                  <a:gd name="T3" fmla="*/ 3 h 723"/>
                  <a:gd name="T4" fmla="*/ 409 w 726"/>
                  <a:gd name="T5" fmla="*/ 12 h 723"/>
                  <a:gd name="T6" fmla="*/ 427 w 726"/>
                  <a:gd name="T7" fmla="*/ 26 h 723"/>
                  <a:gd name="T8" fmla="*/ 442 w 726"/>
                  <a:gd name="T9" fmla="*/ 44 h 723"/>
                  <a:gd name="T10" fmla="*/ 450 w 726"/>
                  <a:gd name="T11" fmla="*/ 66 h 723"/>
                  <a:gd name="T12" fmla="*/ 453 w 726"/>
                  <a:gd name="T13" fmla="*/ 90 h 723"/>
                  <a:gd name="T14" fmla="*/ 453 w 726"/>
                  <a:gd name="T15" fmla="*/ 271 h 723"/>
                  <a:gd name="T16" fmla="*/ 635 w 726"/>
                  <a:gd name="T17" fmla="*/ 271 h 723"/>
                  <a:gd name="T18" fmla="*/ 660 w 726"/>
                  <a:gd name="T19" fmla="*/ 275 h 723"/>
                  <a:gd name="T20" fmla="*/ 681 w 726"/>
                  <a:gd name="T21" fmla="*/ 283 h 723"/>
                  <a:gd name="T22" fmla="*/ 699 w 726"/>
                  <a:gd name="T23" fmla="*/ 298 h 723"/>
                  <a:gd name="T24" fmla="*/ 714 w 726"/>
                  <a:gd name="T25" fmla="*/ 316 h 723"/>
                  <a:gd name="T26" fmla="*/ 722 w 726"/>
                  <a:gd name="T27" fmla="*/ 337 h 723"/>
                  <a:gd name="T28" fmla="*/ 726 w 726"/>
                  <a:gd name="T29" fmla="*/ 362 h 723"/>
                  <a:gd name="T30" fmla="*/ 722 w 726"/>
                  <a:gd name="T31" fmla="*/ 385 h 723"/>
                  <a:gd name="T32" fmla="*/ 714 w 726"/>
                  <a:gd name="T33" fmla="*/ 407 h 723"/>
                  <a:gd name="T34" fmla="*/ 699 w 726"/>
                  <a:gd name="T35" fmla="*/ 425 h 723"/>
                  <a:gd name="T36" fmla="*/ 681 w 726"/>
                  <a:gd name="T37" fmla="*/ 439 h 723"/>
                  <a:gd name="T38" fmla="*/ 660 w 726"/>
                  <a:gd name="T39" fmla="*/ 449 h 723"/>
                  <a:gd name="T40" fmla="*/ 635 w 726"/>
                  <a:gd name="T41" fmla="*/ 452 h 723"/>
                  <a:gd name="T42" fmla="*/ 453 w 726"/>
                  <a:gd name="T43" fmla="*/ 452 h 723"/>
                  <a:gd name="T44" fmla="*/ 453 w 726"/>
                  <a:gd name="T45" fmla="*/ 633 h 723"/>
                  <a:gd name="T46" fmla="*/ 450 w 726"/>
                  <a:gd name="T47" fmla="*/ 656 h 723"/>
                  <a:gd name="T48" fmla="*/ 442 w 726"/>
                  <a:gd name="T49" fmla="*/ 679 h 723"/>
                  <a:gd name="T50" fmla="*/ 427 w 726"/>
                  <a:gd name="T51" fmla="*/ 697 h 723"/>
                  <a:gd name="T52" fmla="*/ 409 w 726"/>
                  <a:gd name="T53" fmla="*/ 710 h 723"/>
                  <a:gd name="T54" fmla="*/ 387 w 726"/>
                  <a:gd name="T55" fmla="*/ 720 h 723"/>
                  <a:gd name="T56" fmla="*/ 363 w 726"/>
                  <a:gd name="T57" fmla="*/ 723 h 723"/>
                  <a:gd name="T58" fmla="*/ 339 w 726"/>
                  <a:gd name="T59" fmla="*/ 720 h 723"/>
                  <a:gd name="T60" fmla="*/ 317 w 726"/>
                  <a:gd name="T61" fmla="*/ 710 h 723"/>
                  <a:gd name="T62" fmla="*/ 299 w 726"/>
                  <a:gd name="T63" fmla="*/ 697 h 723"/>
                  <a:gd name="T64" fmla="*/ 285 w 726"/>
                  <a:gd name="T65" fmla="*/ 679 h 723"/>
                  <a:gd name="T66" fmla="*/ 276 w 726"/>
                  <a:gd name="T67" fmla="*/ 656 h 723"/>
                  <a:gd name="T68" fmla="*/ 272 w 726"/>
                  <a:gd name="T69" fmla="*/ 633 h 723"/>
                  <a:gd name="T70" fmla="*/ 272 w 726"/>
                  <a:gd name="T71" fmla="*/ 452 h 723"/>
                  <a:gd name="T72" fmla="*/ 91 w 726"/>
                  <a:gd name="T73" fmla="*/ 452 h 723"/>
                  <a:gd name="T74" fmla="*/ 67 w 726"/>
                  <a:gd name="T75" fmla="*/ 449 h 723"/>
                  <a:gd name="T76" fmla="*/ 45 w 726"/>
                  <a:gd name="T77" fmla="*/ 439 h 723"/>
                  <a:gd name="T78" fmla="*/ 27 w 726"/>
                  <a:gd name="T79" fmla="*/ 425 h 723"/>
                  <a:gd name="T80" fmla="*/ 13 w 726"/>
                  <a:gd name="T81" fmla="*/ 407 h 723"/>
                  <a:gd name="T82" fmla="*/ 3 w 726"/>
                  <a:gd name="T83" fmla="*/ 385 h 723"/>
                  <a:gd name="T84" fmla="*/ 0 w 726"/>
                  <a:gd name="T85" fmla="*/ 362 h 723"/>
                  <a:gd name="T86" fmla="*/ 3 w 726"/>
                  <a:gd name="T87" fmla="*/ 337 h 723"/>
                  <a:gd name="T88" fmla="*/ 13 w 726"/>
                  <a:gd name="T89" fmla="*/ 316 h 723"/>
                  <a:gd name="T90" fmla="*/ 27 w 726"/>
                  <a:gd name="T91" fmla="*/ 298 h 723"/>
                  <a:gd name="T92" fmla="*/ 45 w 726"/>
                  <a:gd name="T93" fmla="*/ 283 h 723"/>
                  <a:gd name="T94" fmla="*/ 67 w 726"/>
                  <a:gd name="T95" fmla="*/ 275 h 723"/>
                  <a:gd name="T96" fmla="*/ 91 w 726"/>
                  <a:gd name="T97" fmla="*/ 271 h 723"/>
                  <a:gd name="T98" fmla="*/ 272 w 726"/>
                  <a:gd name="T99" fmla="*/ 271 h 723"/>
                  <a:gd name="T100" fmla="*/ 272 w 726"/>
                  <a:gd name="T101" fmla="*/ 90 h 723"/>
                  <a:gd name="T102" fmla="*/ 276 w 726"/>
                  <a:gd name="T103" fmla="*/ 66 h 723"/>
                  <a:gd name="T104" fmla="*/ 285 w 726"/>
                  <a:gd name="T105" fmla="*/ 44 h 723"/>
                  <a:gd name="T106" fmla="*/ 299 w 726"/>
                  <a:gd name="T107" fmla="*/ 26 h 723"/>
                  <a:gd name="T108" fmla="*/ 317 w 726"/>
                  <a:gd name="T109" fmla="*/ 12 h 723"/>
                  <a:gd name="T110" fmla="*/ 339 w 726"/>
                  <a:gd name="T111" fmla="*/ 3 h 723"/>
                  <a:gd name="T112" fmla="*/ 363 w 726"/>
                  <a:gd name="T113"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6" h="723">
                    <a:moveTo>
                      <a:pt x="363" y="0"/>
                    </a:moveTo>
                    <a:lnTo>
                      <a:pt x="387" y="3"/>
                    </a:lnTo>
                    <a:lnTo>
                      <a:pt x="409" y="12"/>
                    </a:lnTo>
                    <a:lnTo>
                      <a:pt x="427" y="26"/>
                    </a:lnTo>
                    <a:lnTo>
                      <a:pt x="442" y="44"/>
                    </a:lnTo>
                    <a:lnTo>
                      <a:pt x="450" y="66"/>
                    </a:lnTo>
                    <a:lnTo>
                      <a:pt x="453" y="90"/>
                    </a:lnTo>
                    <a:lnTo>
                      <a:pt x="453" y="271"/>
                    </a:lnTo>
                    <a:lnTo>
                      <a:pt x="635" y="271"/>
                    </a:lnTo>
                    <a:lnTo>
                      <a:pt x="660" y="275"/>
                    </a:lnTo>
                    <a:lnTo>
                      <a:pt x="681" y="283"/>
                    </a:lnTo>
                    <a:lnTo>
                      <a:pt x="699" y="298"/>
                    </a:lnTo>
                    <a:lnTo>
                      <a:pt x="714" y="316"/>
                    </a:lnTo>
                    <a:lnTo>
                      <a:pt x="722" y="337"/>
                    </a:lnTo>
                    <a:lnTo>
                      <a:pt x="726" y="362"/>
                    </a:lnTo>
                    <a:lnTo>
                      <a:pt x="722" y="385"/>
                    </a:lnTo>
                    <a:lnTo>
                      <a:pt x="714" y="407"/>
                    </a:lnTo>
                    <a:lnTo>
                      <a:pt x="699" y="425"/>
                    </a:lnTo>
                    <a:lnTo>
                      <a:pt x="681" y="439"/>
                    </a:lnTo>
                    <a:lnTo>
                      <a:pt x="660" y="449"/>
                    </a:lnTo>
                    <a:lnTo>
                      <a:pt x="635" y="452"/>
                    </a:lnTo>
                    <a:lnTo>
                      <a:pt x="453" y="452"/>
                    </a:lnTo>
                    <a:lnTo>
                      <a:pt x="453" y="633"/>
                    </a:lnTo>
                    <a:lnTo>
                      <a:pt x="450" y="656"/>
                    </a:lnTo>
                    <a:lnTo>
                      <a:pt x="442" y="679"/>
                    </a:lnTo>
                    <a:lnTo>
                      <a:pt x="427" y="697"/>
                    </a:lnTo>
                    <a:lnTo>
                      <a:pt x="409" y="710"/>
                    </a:lnTo>
                    <a:lnTo>
                      <a:pt x="387" y="720"/>
                    </a:lnTo>
                    <a:lnTo>
                      <a:pt x="363" y="723"/>
                    </a:lnTo>
                    <a:lnTo>
                      <a:pt x="339" y="720"/>
                    </a:lnTo>
                    <a:lnTo>
                      <a:pt x="317" y="710"/>
                    </a:lnTo>
                    <a:lnTo>
                      <a:pt x="299" y="697"/>
                    </a:lnTo>
                    <a:lnTo>
                      <a:pt x="285" y="679"/>
                    </a:lnTo>
                    <a:lnTo>
                      <a:pt x="276" y="656"/>
                    </a:lnTo>
                    <a:lnTo>
                      <a:pt x="272" y="633"/>
                    </a:lnTo>
                    <a:lnTo>
                      <a:pt x="272" y="452"/>
                    </a:lnTo>
                    <a:lnTo>
                      <a:pt x="91" y="452"/>
                    </a:lnTo>
                    <a:lnTo>
                      <a:pt x="67" y="449"/>
                    </a:lnTo>
                    <a:lnTo>
                      <a:pt x="45" y="439"/>
                    </a:lnTo>
                    <a:lnTo>
                      <a:pt x="27" y="425"/>
                    </a:lnTo>
                    <a:lnTo>
                      <a:pt x="13" y="407"/>
                    </a:lnTo>
                    <a:lnTo>
                      <a:pt x="3" y="385"/>
                    </a:lnTo>
                    <a:lnTo>
                      <a:pt x="0" y="362"/>
                    </a:lnTo>
                    <a:lnTo>
                      <a:pt x="3" y="337"/>
                    </a:lnTo>
                    <a:lnTo>
                      <a:pt x="13" y="316"/>
                    </a:lnTo>
                    <a:lnTo>
                      <a:pt x="27" y="298"/>
                    </a:lnTo>
                    <a:lnTo>
                      <a:pt x="45" y="283"/>
                    </a:lnTo>
                    <a:lnTo>
                      <a:pt x="67" y="275"/>
                    </a:lnTo>
                    <a:lnTo>
                      <a:pt x="91" y="271"/>
                    </a:lnTo>
                    <a:lnTo>
                      <a:pt x="272" y="271"/>
                    </a:lnTo>
                    <a:lnTo>
                      <a:pt x="272" y="90"/>
                    </a:lnTo>
                    <a:lnTo>
                      <a:pt x="276" y="66"/>
                    </a:lnTo>
                    <a:lnTo>
                      <a:pt x="285" y="44"/>
                    </a:lnTo>
                    <a:lnTo>
                      <a:pt x="299" y="26"/>
                    </a:lnTo>
                    <a:lnTo>
                      <a:pt x="317" y="12"/>
                    </a:lnTo>
                    <a:lnTo>
                      <a:pt x="339" y="3"/>
                    </a:lnTo>
                    <a:lnTo>
                      <a:pt x="363" y="0"/>
                    </a:lnTo>
                    <a:close/>
                  </a:path>
                </a:pathLst>
              </a:custGeom>
              <a:grpFill/>
              <a:ln w="0">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000000"/>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grpSp>
      </p:grpSp>
      <p:grpSp>
        <p:nvGrpSpPr>
          <p:cNvPr id="81" name="组合 80"/>
          <p:cNvGrpSpPr/>
          <p:nvPr/>
        </p:nvGrpSpPr>
        <p:grpSpPr>
          <a:xfrm>
            <a:off x="6367719" y="4779136"/>
            <a:ext cx="3762158" cy="912365"/>
            <a:chOff x="6367719" y="4779136"/>
            <a:chExt cx="3762158" cy="912365"/>
          </a:xfrm>
        </p:grpSpPr>
        <p:sp>
          <p:nvSpPr>
            <p:cNvPr id="82" name="文本框 81"/>
            <p:cNvSpPr txBox="1"/>
            <p:nvPr/>
          </p:nvSpPr>
          <p:spPr>
            <a:xfrm>
              <a:off x="6367719" y="4779136"/>
              <a:ext cx="2015538" cy="369332"/>
            </a:xfrm>
            <a:prstGeom prst="rect">
              <a:avLst/>
            </a:prstGeom>
            <a:noFill/>
          </p:spPr>
          <p:txBody>
            <a:bodyPr wrap="square" rtlCol="0">
              <a:spAutoFit/>
            </a:bodyPr>
            <a:lstStyle/>
            <a:p>
              <a:r>
                <a:rPr lang="zh-CN" altLang="en-US" dirty="0">
                  <a:solidFill>
                    <a:srgbClr val="000000">
                      <a:lumMod val="75000"/>
                      <a:lumOff val="25000"/>
                    </a:srgbClr>
                  </a:solidFill>
                  <a:latin typeface="思源宋体 Heavy" panose="02020900000000000000" pitchFamily="18" charset="-122"/>
                  <a:ea typeface="思源宋体 Heavy" panose="02020900000000000000" pitchFamily="18" charset="-122"/>
                  <a:cs typeface="阿里巴巴普惠体 R" panose="00020600040101010101" charset="-122"/>
                </a:rPr>
                <a:t>标题文字添加</a:t>
              </a:r>
            </a:p>
          </p:txBody>
        </p:sp>
        <p:sp>
          <p:nvSpPr>
            <p:cNvPr id="83" name="文本框 82"/>
            <p:cNvSpPr txBox="1"/>
            <p:nvPr/>
          </p:nvSpPr>
          <p:spPr>
            <a:xfrm>
              <a:off x="6367719" y="5117690"/>
              <a:ext cx="3762158" cy="573811"/>
            </a:xfrm>
            <a:prstGeom prst="rect">
              <a:avLst/>
            </a:prstGeom>
            <a:noFill/>
          </p:spPr>
          <p:txBody>
            <a:bodyPr wrap="square" rtlCol="0">
              <a:spAutoFit/>
            </a:bodyPr>
            <a:lstStyle/>
            <a:p>
              <a:pPr>
                <a:lnSpc>
                  <a:spcPct val="150000"/>
                </a:lnSpc>
              </a:pPr>
              <a:r>
                <a:rPr lang="zh-CN" altLang="en-US" sz="1100" dirty="0">
                  <a:solidFill>
                    <a:prstClr val="black">
                      <a:lumMod val="85000"/>
                      <a:lumOff val="15000"/>
                    </a:prstClr>
                  </a:solidFill>
                  <a:latin typeface="思源黑体 CN Light"/>
                  <a:ea typeface="思源黑体 CN Light"/>
                  <a:cs typeface="阿里巴巴普惠体 R" panose="00020600040101010101" charset="-122"/>
                </a:rPr>
                <a:t>单击此处键入文本单击此处键入单击此处键入文本单击单击此处键入文本单击此处键入单击此处键入文本单击</a:t>
              </a:r>
            </a:p>
          </p:txBody>
        </p:sp>
      </p:grpSp>
      <p:grpSp>
        <p:nvGrpSpPr>
          <p:cNvPr id="84" name="组合 83"/>
          <p:cNvGrpSpPr/>
          <p:nvPr/>
        </p:nvGrpSpPr>
        <p:grpSpPr>
          <a:xfrm>
            <a:off x="7479900" y="1558606"/>
            <a:ext cx="3762158" cy="912365"/>
            <a:chOff x="7479900" y="1558606"/>
            <a:chExt cx="3762158" cy="912365"/>
          </a:xfrm>
        </p:grpSpPr>
        <p:sp>
          <p:nvSpPr>
            <p:cNvPr id="85" name="文本框 84"/>
            <p:cNvSpPr txBox="1"/>
            <p:nvPr/>
          </p:nvSpPr>
          <p:spPr>
            <a:xfrm>
              <a:off x="7479900" y="1558606"/>
              <a:ext cx="2015538" cy="400110"/>
            </a:xfrm>
            <a:prstGeom prst="rect">
              <a:avLst/>
            </a:prstGeom>
            <a:noFill/>
          </p:spPr>
          <p:txBody>
            <a:bodyPr wrap="square" rtlCol="0">
              <a:spAutoFit/>
            </a:bodyPr>
            <a:lstStyle/>
            <a:p>
              <a:r>
                <a:rPr lang="zh-CN" altLang="en-US" sz="2000" dirty="0">
                  <a:solidFill>
                    <a:srgbClr val="000000">
                      <a:lumMod val="75000"/>
                      <a:lumOff val="25000"/>
                    </a:srgbClr>
                  </a:solidFill>
                  <a:latin typeface="思源宋体 Heavy" panose="02020900000000000000" pitchFamily="18" charset="-122"/>
                  <a:ea typeface="思源宋体 Heavy" panose="02020900000000000000" pitchFamily="18" charset="-122"/>
                  <a:cs typeface="阿里巴巴普惠体 R" panose="00020600040101010101" charset="-122"/>
                </a:rPr>
                <a:t>标题文字添加</a:t>
              </a:r>
            </a:p>
          </p:txBody>
        </p:sp>
        <p:sp>
          <p:nvSpPr>
            <p:cNvPr id="86" name="文本框 85"/>
            <p:cNvSpPr txBox="1"/>
            <p:nvPr/>
          </p:nvSpPr>
          <p:spPr>
            <a:xfrm>
              <a:off x="7479900" y="1897160"/>
              <a:ext cx="3762158" cy="573811"/>
            </a:xfrm>
            <a:prstGeom prst="rect">
              <a:avLst/>
            </a:prstGeom>
            <a:noFill/>
          </p:spPr>
          <p:txBody>
            <a:bodyPr wrap="square" rtlCol="0">
              <a:spAutoFit/>
            </a:bodyPr>
            <a:lstStyle/>
            <a:p>
              <a:pPr>
                <a:lnSpc>
                  <a:spcPct val="150000"/>
                </a:lnSpc>
              </a:pPr>
              <a:r>
                <a:rPr lang="zh-CN" altLang="en-US" sz="1100" dirty="0">
                  <a:solidFill>
                    <a:prstClr val="black">
                      <a:lumMod val="85000"/>
                      <a:lumOff val="15000"/>
                    </a:prstClr>
                  </a:solidFill>
                  <a:latin typeface="思源黑体 CN Light"/>
                  <a:ea typeface="思源黑体 CN Light"/>
                  <a:cs typeface="阿里巴巴普惠体 R" panose="00020600040101010101" charset="-122"/>
                </a:rPr>
                <a:t>单击此处键入文本单击此处键入单击此处键入文本单击单击此处键入文本单击此处键入单击此处键入文本单击</a:t>
              </a:r>
            </a:p>
          </p:txBody>
        </p:sp>
      </p:grpSp>
      <p:grpSp>
        <p:nvGrpSpPr>
          <p:cNvPr id="87" name="组合 86"/>
          <p:cNvGrpSpPr/>
          <p:nvPr/>
        </p:nvGrpSpPr>
        <p:grpSpPr>
          <a:xfrm>
            <a:off x="8340072" y="2840167"/>
            <a:ext cx="2687473" cy="1166281"/>
            <a:chOff x="8340072" y="2973907"/>
            <a:chExt cx="2687473" cy="1166281"/>
          </a:xfrm>
        </p:grpSpPr>
        <p:sp>
          <p:nvSpPr>
            <p:cNvPr id="88" name="文本框 87"/>
            <p:cNvSpPr txBox="1"/>
            <p:nvPr/>
          </p:nvSpPr>
          <p:spPr>
            <a:xfrm>
              <a:off x="8340072" y="2973907"/>
              <a:ext cx="2015538" cy="400110"/>
            </a:xfrm>
            <a:prstGeom prst="rect">
              <a:avLst/>
            </a:prstGeom>
            <a:noFill/>
          </p:spPr>
          <p:txBody>
            <a:bodyPr wrap="square" rtlCol="0">
              <a:spAutoFit/>
            </a:bodyPr>
            <a:lstStyle/>
            <a:p>
              <a:r>
                <a:rPr lang="zh-CN" altLang="en-US" sz="2000" dirty="0">
                  <a:solidFill>
                    <a:srgbClr val="000000">
                      <a:lumMod val="75000"/>
                      <a:lumOff val="25000"/>
                    </a:srgbClr>
                  </a:solidFill>
                  <a:latin typeface="思源宋体 Heavy" panose="02020900000000000000" pitchFamily="18" charset="-122"/>
                  <a:ea typeface="思源宋体 Heavy" panose="02020900000000000000" pitchFamily="18" charset="-122"/>
                  <a:cs typeface="阿里巴巴普惠体 R" panose="00020600040101010101" charset="-122"/>
                </a:rPr>
                <a:t>标题文字添加</a:t>
              </a:r>
            </a:p>
          </p:txBody>
        </p:sp>
        <p:sp>
          <p:nvSpPr>
            <p:cNvPr id="89" name="文本框 88"/>
            <p:cNvSpPr txBox="1"/>
            <p:nvPr/>
          </p:nvSpPr>
          <p:spPr>
            <a:xfrm>
              <a:off x="8340072" y="3312461"/>
              <a:ext cx="2687473" cy="827727"/>
            </a:xfrm>
            <a:prstGeom prst="rect">
              <a:avLst/>
            </a:prstGeom>
            <a:noFill/>
          </p:spPr>
          <p:txBody>
            <a:bodyPr wrap="square" rtlCol="0">
              <a:spAutoFit/>
            </a:bodyPr>
            <a:lstStyle/>
            <a:p>
              <a:pPr>
                <a:lnSpc>
                  <a:spcPct val="150000"/>
                </a:lnSpc>
              </a:pPr>
              <a:r>
                <a:rPr lang="zh-CN" altLang="en-US" sz="1100" dirty="0">
                  <a:solidFill>
                    <a:prstClr val="black">
                      <a:lumMod val="85000"/>
                      <a:lumOff val="15000"/>
                    </a:prstClr>
                  </a:solidFill>
                  <a:latin typeface="思源黑体 CN Light"/>
                  <a:ea typeface="思源黑体 CN Light"/>
                  <a:cs typeface="阿里巴巴普惠体 R" panose="00020600040101010101" charset="-122"/>
                </a:rPr>
                <a:t>单击此处键入文本单击此处键入单击此处键入文本单击单击此处键入文本单击此处键入单击此处键入文本单击</a:t>
              </a:r>
            </a:p>
          </p:txBody>
        </p:sp>
      </p:grpSp>
      <p:grpSp>
        <p:nvGrpSpPr>
          <p:cNvPr id="90" name="组合 89"/>
          <p:cNvGrpSpPr/>
          <p:nvPr/>
        </p:nvGrpSpPr>
        <p:grpSpPr>
          <a:xfrm>
            <a:off x="819150" y="3551960"/>
            <a:ext cx="2943008" cy="1166281"/>
            <a:chOff x="819150" y="3551960"/>
            <a:chExt cx="2943008" cy="1166281"/>
          </a:xfrm>
        </p:grpSpPr>
        <p:sp>
          <p:nvSpPr>
            <p:cNvPr id="91" name="文本框 90"/>
            <p:cNvSpPr txBox="1"/>
            <p:nvPr/>
          </p:nvSpPr>
          <p:spPr>
            <a:xfrm flipH="1">
              <a:off x="1746620" y="3551960"/>
              <a:ext cx="2015538" cy="400110"/>
            </a:xfrm>
            <a:prstGeom prst="rect">
              <a:avLst/>
            </a:prstGeom>
            <a:noFill/>
          </p:spPr>
          <p:txBody>
            <a:bodyPr wrap="square" rtlCol="0">
              <a:spAutoFit/>
            </a:bodyPr>
            <a:lstStyle/>
            <a:p>
              <a:pPr algn="r"/>
              <a:r>
                <a:rPr lang="zh-CN" altLang="en-US" sz="2000" dirty="0">
                  <a:solidFill>
                    <a:srgbClr val="000000">
                      <a:lumMod val="75000"/>
                      <a:lumOff val="25000"/>
                    </a:srgbClr>
                  </a:solidFill>
                  <a:latin typeface="思源宋体 Heavy" panose="02020900000000000000" pitchFamily="18" charset="-122"/>
                  <a:ea typeface="思源宋体 Heavy" panose="02020900000000000000" pitchFamily="18" charset="-122"/>
                  <a:cs typeface="阿里巴巴普惠体 R" panose="00020600040101010101" charset="-122"/>
                </a:rPr>
                <a:t>标题文字添加</a:t>
              </a:r>
            </a:p>
          </p:txBody>
        </p:sp>
        <p:sp>
          <p:nvSpPr>
            <p:cNvPr id="92" name="文本框 91"/>
            <p:cNvSpPr txBox="1"/>
            <p:nvPr/>
          </p:nvSpPr>
          <p:spPr>
            <a:xfrm flipH="1">
              <a:off x="819150" y="3890514"/>
              <a:ext cx="2943008" cy="827727"/>
            </a:xfrm>
            <a:prstGeom prst="rect">
              <a:avLst/>
            </a:prstGeom>
            <a:noFill/>
          </p:spPr>
          <p:txBody>
            <a:bodyPr wrap="square" rtlCol="0">
              <a:spAutoFit/>
            </a:bodyPr>
            <a:lstStyle/>
            <a:p>
              <a:pPr algn="r">
                <a:lnSpc>
                  <a:spcPct val="150000"/>
                </a:lnSpc>
              </a:pPr>
              <a:r>
                <a:rPr lang="zh-CN" altLang="en-US" sz="1100" dirty="0">
                  <a:solidFill>
                    <a:prstClr val="black">
                      <a:lumMod val="85000"/>
                      <a:lumOff val="15000"/>
                    </a:prstClr>
                  </a:solidFill>
                  <a:latin typeface="思源黑体 CN Light"/>
                  <a:ea typeface="思源黑体 CN Light"/>
                  <a:cs typeface="阿里巴巴普惠体 R" panose="00020600040101010101" charset="-122"/>
                </a:rPr>
                <a:t>单击此处键入文本单击此处键入单击此处键入文本单击单击此处键入文本单击此处键入单击此处键入文本单击</a:t>
              </a:r>
            </a:p>
          </p:txBody>
        </p:sp>
      </p:grpSp>
      <p:grpSp>
        <p:nvGrpSpPr>
          <p:cNvPr id="93" name="组合 92"/>
          <p:cNvGrpSpPr/>
          <p:nvPr/>
        </p:nvGrpSpPr>
        <p:grpSpPr>
          <a:xfrm>
            <a:off x="2014550" y="1646756"/>
            <a:ext cx="3762158" cy="912365"/>
            <a:chOff x="1690925" y="2132417"/>
            <a:chExt cx="3762158" cy="912365"/>
          </a:xfrm>
        </p:grpSpPr>
        <p:sp>
          <p:nvSpPr>
            <p:cNvPr id="94" name="文本框 93"/>
            <p:cNvSpPr txBox="1"/>
            <p:nvPr/>
          </p:nvSpPr>
          <p:spPr>
            <a:xfrm flipH="1">
              <a:off x="3437545" y="2132417"/>
              <a:ext cx="2015538" cy="400110"/>
            </a:xfrm>
            <a:prstGeom prst="rect">
              <a:avLst/>
            </a:prstGeom>
            <a:noFill/>
          </p:spPr>
          <p:txBody>
            <a:bodyPr wrap="square" rtlCol="0">
              <a:spAutoFit/>
            </a:bodyPr>
            <a:lstStyle/>
            <a:p>
              <a:pPr algn="r"/>
              <a:r>
                <a:rPr lang="zh-CN" altLang="en-US" sz="2000" dirty="0">
                  <a:gradFill>
                    <a:gsLst>
                      <a:gs pos="0">
                        <a:srgbClr val="00B0F0"/>
                      </a:gs>
                      <a:gs pos="100000">
                        <a:srgbClr val="1C46F2"/>
                      </a:gs>
                    </a:gsLst>
                    <a:lin ang="5400000" scaled="1"/>
                  </a:gradFill>
                  <a:latin typeface="思源宋体 Heavy" panose="02020900000000000000" pitchFamily="18" charset="-122"/>
                  <a:ea typeface="思源宋体 Heavy" panose="02020900000000000000" pitchFamily="18" charset="-122"/>
                  <a:cs typeface="阿里巴巴普惠体 R" panose="00020600040101010101" charset="-122"/>
                </a:rPr>
                <a:t>标题文字添加</a:t>
              </a:r>
            </a:p>
          </p:txBody>
        </p:sp>
        <p:sp>
          <p:nvSpPr>
            <p:cNvPr id="95" name="文本框 94"/>
            <p:cNvSpPr txBox="1"/>
            <p:nvPr/>
          </p:nvSpPr>
          <p:spPr>
            <a:xfrm flipH="1">
              <a:off x="1690925" y="2470971"/>
              <a:ext cx="3762158" cy="573811"/>
            </a:xfrm>
            <a:prstGeom prst="rect">
              <a:avLst/>
            </a:prstGeom>
            <a:noFill/>
          </p:spPr>
          <p:txBody>
            <a:bodyPr wrap="square" rtlCol="0">
              <a:spAutoFit/>
            </a:bodyPr>
            <a:lstStyle/>
            <a:p>
              <a:pPr algn="r">
                <a:lnSpc>
                  <a:spcPct val="150000"/>
                </a:lnSpc>
              </a:pPr>
              <a:r>
                <a:rPr lang="zh-CN" altLang="en-US" sz="1100" dirty="0">
                  <a:solidFill>
                    <a:prstClr val="black">
                      <a:lumMod val="85000"/>
                      <a:lumOff val="15000"/>
                    </a:prstClr>
                  </a:solidFill>
                  <a:latin typeface="思源黑体 CN Light"/>
                  <a:ea typeface="思源黑体 CN Light"/>
                  <a:cs typeface="阿里巴巴普惠体 R" panose="00020600040101010101" charset="-122"/>
                </a:rPr>
                <a:t>单击此处键入文本单击此处键入单击此处键入文本单击单击此处键入文本单击此处键入单击此处键入文本单击</a:t>
              </a: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anim calcmode="lin" valueType="num">
                                      <p:cBhvr>
                                        <p:cTn id="14" dur="500" fill="hold"/>
                                        <p:tgtEl>
                                          <p:spTgt spid="21"/>
                                        </p:tgtEl>
                                        <p:attrNameLst>
                                          <p:attrName>ppt_x</p:attrName>
                                        </p:attrNameLst>
                                      </p:cBhvr>
                                      <p:tavLst>
                                        <p:tav tm="0">
                                          <p:val>
                                            <p:strVal val="#ppt_x"/>
                                          </p:val>
                                        </p:tav>
                                        <p:tav tm="100000">
                                          <p:val>
                                            <p:strVal val="#ppt_x"/>
                                          </p:val>
                                        </p:tav>
                                      </p:tavLst>
                                    </p:anim>
                                    <p:anim calcmode="lin" valueType="num">
                                      <p:cBhvr>
                                        <p:cTn id="15" dur="500" fill="hold"/>
                                        <p:tgtEl>
                                          <p:spTgt spid="21"/>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anim calcmode="lin" valueType="num">
                                      <p:cBhvr>
                                        <p:cTn id="20" dur="500" fill="hold"/>
                                        <p:tgtEl>
                                          <p:spTgt spid="22"/>
                                        </p:tgtEl>
                                        <p:attrNameLst>
                                          <p:attrName>ppt_x</p:attrName>
                                        </p:attrNameLst>
                                      </p:cBhvr>
                                      <p:tavLst>
                                        <p:tav tm="0">
                                          <p:val>
                                            <p:strVal val="#ppt_x"/>
                                          </p:val>
                                        </p:tav>
                                        <p:tav tm="100000">
                                          <p:val>
                                            <p:strVal val="#ppt_x"/>
                                          </p:val>
                                        </p:tav>
                                      </p:tavLst>
                                    </p:anim>
                                    <p:anim calcmode="lin" valueType="num">
                                      <p:cBhvr>
                                        <p:cTn id="21" dur="500" fill="hold"/>
                                        <p:tgtEl>
                                          <p:spTgt spid="22"/>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fade">
                                      <p:cBhvr>
                                        <p:cTn id="25" dur="500"/>
                                        <p:tgtEl>
                                          <p:spTgt spid="48"/>
                                        </p:tgtEl>
                                      </p:cBhvr>
                                    </p:animEffect>
                                    <p:anim calcmode="lin" valueType="num">
                                      <p:cBhvr>
                                        <p:cTn id="26" dur="500" fill="hold"/>
                                        <p:tgtEl>
                                          <p:spTgt spid="48"/>
                                        </p:tgtEl>
                                        <p:attrNameLst>
                                          <p:attrName>ppt_x</p:attrName>
                                        </p:attrNameLst>
                                      </p:cBhvr>
                                      <p:tavLst>
                                        <p:tav tm="0">
                                          <p:val>
                                            <p:strVal val="#ppt_x"/>
                                          </p:val>
                                        </p:tav>
                                        <p:tav tm="100000">
                                          <p:val>
                                            <p:strVal val="#ppt_x"/>
                                          </p:val>
                                        </p:tav>
                                      </p:tavLst>
                                    </p:anim>
                                    <p:anim calcmode="lin" valueType="num">
                                      <p:cBhvr>
                                        <p:cTn id="27" dur="500" fill="hold"/>
                                        <p:tgtEl>
                                          <p:spTgt spid="48"/>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93"/>
                                        </p:tgtEl>
                                        <p:attrNameLst>
                                          <p:attrName>style.visibility</p:attrName>
                                        </p:attrNameLst>
                                      </p:cBhvr>
                                      <p:to>
                                        <p:strVal val="visible"/>
                                      </p:to>
                                    </p:set>
                                    <p:animEffect transition="in" filter="fade">
                                      <p:cBhvr>
                                        <p:cTn id="31" dur="500"/>
                                        <p:tgtEl>
                                          <p:spTgt spid="93"/>
                                        </p:tgtEl>
                                      </p:cBhvr>
                                    </p:animEffect>
                                    <p:anim calcmode="lin" valueType="num">
                                      <p:cBhvr>
                                        <p:cTn id="32" dur="500" fill="hold"/>
                                        <p:tgtEl>
                                          <p:spTgt spid="93"/>
                                        </p:tgtEl>
                                        <p:attrNameLst>
                                          <p:attrName>ppt_x</p:attrName>
                                        </p:attrNameLst>
                                      </p:cBhvr>
                                      <p:tavLst>
                                        <p:tav tm="0">
                                          <p:val>
                                            <p:strVal val="#ppt_x"/>
                                          </p:val>
                                        </p:tav>
                                        <p:tav tm="100000">
                                          <p:val>
                                            <p:strVal val="#ppt_x"/>
                                          </p:val>
                                        </p:tav>
                                      </p:tavLst>
                                    </p:anim>
                                    <p:anim calcmode="lin" valueType="num">
                                      <p:cBhvr>
                                        <p:cTn id="33" dur="500" fill="hold"/>
                                        <p:tgtEl>
                                          <p:spTgt spid="93"/>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84"/>
                                        </p:tgtEl>
                                        <p:attrNameLst>
                                          <p:attrName>style.visibility</p:attrName>
                                        </p:attrNameLst>
                                      </p:cBhvr>
                                      <p:to>
                                        <p:strVal val="visible"/>
                                      </p:to>
                                    </p:set>
                                    <p:animEffect transition="in" filter="fade">
                                      <p:cBhvr>
                                        <p:cTn id="37" dur="500"/>
                                        <p:tgtEl>
                                          <p:spTgt spid="84"/>
                                        </p:tgtEl>
                                      </p:cBhvr>
                                    </p:animEffect>
                                    <p:anim calcmode="lin" valueType="num">
                                      <p:cBhvr>
                                        <p:cTn id="38" dur="500" fill="hold"/>
                                        <p:tgtEl>
                                          <p:spTgt spid="84"/>
                                        </p:tgtEl>
                                        <p:attrNameLst>
                                          <p:attrName>ppt_x</p:attrName>
                                        </p:attrNameLst>
                                      </p:cBhvr>
                                      <p:tavLst>
                                        <p:tav tm="0">
                                          <p:val>
                                            <p:strVal val="#ppt_x"/>
                                          </p:val>
                                        </p:tav>
                                        <p:tav tm="100000">
                                          <p:val>
                                            <p:strVal val="#ppt_x"/>
                                          </p:val>
                                        </p:tav>
                                      </p:tavLst>
                                    </p:anim>
                                    <p:anim calcmode="lin" valueType="num">
                                      <p:cBhvr>
                                        <p:cTn id="39" dur="500" fill="hold"/>
                                        <p:tgtEl>
                                          <p:spTgt spid="84"/>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nodeType="afterEffect">
                                  <p:stCondLst>
                                    <p:cond delay="0"/>
                                  </p:stCondLst>
                                  <p:childTnLst>
                                    <p:set>
                                      <p:cBhvr>
                                        <p:cTn id="42" dur="1" fill="hold">
                                          <p:stCondLst>
                                            <p:cond delay="0"/>
                                          </p:stCondLst>
                                        </p:cTn>
                                        <p:tgtEl>
                                          <p:spTgt spid="87"/>
                                        </p:tgtEl>
                                        <p:attrNameLst>
                                          <p:attrName>style.visibility</p:attrName>
                                        </p:attrNameLst>
                                      </p:cBhvr>
                                      <p:to>
                                        <p:strVal val="visible"/>
                                      </p:to>
                                    </p:set>
                                    <p:animEffect transition="in" filter="fade">
                                      <p:cBhvr>
                                        <p:cTn id="43" dur="500"/>
                                        <p:tgtEl>
                                          <p:spTgt spid="87"/>
                                        </p:tgtEl>
                                      </p:cBhvr>
                                    </p:animEffect>
                                    <p:anim calcmode="lin" valueType="num">
                                      <p:cBhvr>
                                        <p:cTn id="44" dur="500" fill="hold"/>
                                        <p:tgtEl>
                                          <p:spTgt spid="87"/>
                                        </p:tgtEl>
                                        <p:attrNameLst>
                                          <p:attrName>ppt_x</p:attrName>
                                        </p:attrNameLst>
                                      </p:cBhvr>
                                      <p:tavLst>
                                        <p:tav tm="0">
                                          <p:val>
                                            <p:strVal val="#ppt_x"/>
                                          </p:val>
                                        </p:tav>
                                        <p:tav tm="100000">
                                          <p:val>
                                            <p:strVal val="#ppt_x"/>
                                          </p:val>
                                        </p:tav>
                                      </p:tavLst>
                                    </p:anim>
                                    <p:anim calcmode="lin" valueType="num">
                                      <p:cBhvr>
                                        <p:cTn id="45" dur="500" fill="hold"/>
                                        <p:tgtEl>
                                          <p:spTgt spid="87"/>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fade">
                                      <p:cBhvr>
                                        <p:cTn id="49" dur="500"/>
                                        <p:tgtEl>
                                          <p:spTgt spid="90"/>
                                        </p:tgtEl>
                                      </p:cBhvr>
                                    </p:animEffect>
                                    <p:anim calcmode="lin" valueType="num">
                                      <p:cBhvr>
                                        <p:cTn id="50" dur="500" fill="hold"/>
                                        <p:tgtEl>
                                          <p:spTgt spid="90"/>
                                        </p:tgtEl>
                                        <p:attrNameLst>
                                          <p:attrName>ppt_x</p:attrName>
                                        </p:attrNameLst>
                                      </p:cBhvr>
                                      <p:tavLst>
                                        <p:tav tm="0">
                                          <p:val>
                                            <p:strVal val="#ppt_x"/>
                                          </p:val>
                                        </p:tav>
                                        <p:tav tm="100000">
                                          <p:val>
                                            <p:strVal val="#ppt_x"/>
                                          </p:val>
                                        </p:tav>
                                      </p:tavLst>
                                    </p:anim>
                                    <p:anim calcmode="lin" valueType="num">
                                      <p:cBhvr>
                                        <p:cTn id="51" dur="500" fill="hold"/>
                                        <p:tgtEl>
                                          <p:spTgt spid="90"/>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42" presetClass="entr" presetSubtype="0" fill="hold"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500"/>
                                        <p:tgtEl>
                                          <p:spTgt spid="81"/>
                                        </p:tgtEl>
                                      </p:cBhvr>
                                    </p:animEffect>
                                    <p:anim calcmode="lin" valueType="num">
                                      <p:cBhvr>
                                        <p:cTn id="56" dur="500" fill="hold"/>
                                        <p:tgtEl>
                                          <p:spTgt spid="81"/>
                                        </p:tgtEl>
                                        <p:attrNameLst>
                                          <p:attrName>ppt_x</p:attrName>
                                        </p:attrNameLst>
                                      </p:cBhvr>
                                      <p:tavLst>
                                        <p:tav tm="0">
                                          <p:val>
                                            <p:strVal val="#ppt_x"/>
                                          </p:val>
                                        </p:tav>
                                        <p:tav tm="100000">
                                          <p:val>
                                            <p:strVal val="#ppt_x"/>
                                          </p:val>
                                        </p:tav>
                                      </p:tavLst>
                                    </p:anim>
                                    <p:anim calcmode="lin" valueType="num">
                                      <p:cBhvr>
                                        <p:cTn id="57" dur="500" fill="hold"/>
                                        <p:tgtEl>
                                          <p:spTgt spid="8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黑体 CN Bold" panose="020B0800000000000000" pitchFamily="34" charset="-122"/>
                <a:ea typeface="思源黑体 CN Bold" panose="020B0800000000000000" pitchFamily="34" charset="-122"/>
                <a:cs typeface="阿里巴巴普惠体 R" panose="00020600040101010101" charset="-122"/>
              </a:rPr>
              <a:t>BY YUSHEN</a:t>
            </a:r>
            <a:endParaRPr lang="zh-CN" altLang="en-US" dirty="0">
              <a:noFill/>
              <a:latin typeface="思源黑体 CN Bold" panose="020B0800000000000000" pitchFamily="34" charset="-122"/>
              <a:ea typeface="思源黑体 CN Bold" panose="020B0800000000000000" pitchFamily="34" charset="-122"/>
              <a:cs typeface="阿里巴巴普惠体 R" panose="00020600040101010101" charset="-122"/>
            </a:endParaRPr>
          </a:p>
        </p:txBody>
      </p:sp>
      <p:grpSp>
        <p:nvGrpSpPr>
          <p:cNvPr id="5" name="组合 4"/>
          <p:cNvGrpSpPr/>
          <p:nvPr/>
        </p:nvGrpSpPr>
        <p:grpSpPr>
          <a:xfrm>
            <a:off x="4722186" y="1337009"/>
            <a:ext cx="2747629" cy="2368645"/>
            <a:chOff x="4465523" y="1337644"/>
            <a:chExt cx="2747629" cy="2368645"/>
          </a:xfrm>
        </p:grpSpPr>
        <p:sp>
          <p:nvSpPr>
            <p:cNvPr id="6" name="六边形 5"/>
            <p:cNvSpPr/>
            <p:nvPr/>
          </p:nvSpPr>
          <p:spPr>
            <a:xfrm>
              <a:off x="4465523" y="1337644"/>
              <a:ext cx="2747629" cy="2368645"/>
            </a:xfrm>
            <a:prstGeom prst="hexagon">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622300" dist="317500" dir="2400000" algn="tl" rotWithShape="0">
                <a:srgbClr val="69696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935" b="0" i="0" u="none" strike="noStrike" kern="1200" cap="none" spc="0" normalizeH="0" baseline="0" noProof="0">
                <a:ln>
                  <a:noFill/>
                </a:ln>
                <a:solidFill>
                  <a:prstClr val="white"/>
                </a:solidFill>
                <a:uLnTx/>
                <a:uFillTx/>
                <a:latin typeface="阿里巴巴普惠体 R" panose="00020600040101010101" charset="-122"/>
                <a:ea typeface="阿里巴巴普惠体 R" panose="00020600040101010101" charset="-122"/>
                <a:cs typeface="阿里巴巴普惠体 R" panose="00020600040101010101" charset="-122"/>
              </a:endParaRPr>
            </a:p>
          </p:txBody>
        </p:sp>
        <p:grpSp>
          <p:nvGrpSpPr>
            <p:cNvPr id="7" name="组合 6"/>
            <p:cNvGrpSpPr/>
            <p:nvPr/>
          </p:nvGrpSpPr>
          <p:grpSpPr>
            <a:xfrm>
              <a:off x="4465523" y="1337644"/>
              <a:ext cx="2747629" cy="2368645"/>
              <a:chOff x="4465523" y="1337644"/>
              <a:chExt cx="2747629" cy="2368645"/>
            </a:xfrm>
          </p:grpSpPr>
          <p:sp>
            <p:nvSpPr>
              <p:cNvPr id="8" name="六边形 7"/>
              <p:cNvSpPr/>
              <p:nvPr/>
            </p:nvSpPr>
            <p:spPr>
              <a:xfrm>
                <a:off x="4465523" y="1337644"/>
                <a:ext cx="2747629" cy="2368645"/>
              </a:xfrm>
              <a:prstGeom prst="hexagon">
                <a:avLst/>
              </a:prstGeom>
              <a:gradFill>
                <a:gsLst>
                  <a:gs pos="64000">
                    <a:srgbClr val="F3F3F3"/>
                  </a:gs>
                  <a:gs pos="32000">
                    <a:srgbClr val="DEDEDE"/>
                  </a:gs>
                  <a:gs pos="0">
                    <a:srgbClr val="CBCBCB"/>
                  </a:gs>
                  <a:gs pos="100000">
                    <a:srgbClr val="F9F9F9"/>
                  </a:gs>
                </a:gsLst>
                <a:lin ang="2700000" scaled="1"/>
              </a:gradFill>
              <a:ln w="19050">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935" b="0" i="0" u="none" strike="noStrike" kern="1200" cap="none" spc="0" normalizeH="0" baseline="0" noProof="0">
                  <a:ln>
                    <a:noFill/>
                  </a:ln>
                  <a:solidFill>
                    <a:prstClr val="white"/>
                  </a:solidFill>
                  <a:uLnTx/>
                  <a:uFillTx/>
                  <a:latin typeface="阿里巴巴普惠体 R" panose="00020600040101010101" charset="-122"/>
                  <a:ea typeface="阿里巴巴普惠体 R" panose="00020600040101010101" charset="-122"/>
                  <a:cs typeface="阿里巴巴普惠体 R" panose="00020600040101010101" charset="-122"/>
                </a:endParaRPr>
              </a:p>
            </p:txBody>
          </p:sp>
          <p:sp>
            <p:nvSpPr>
              <p:cNvPr id="9" name="TextBox 88"/>
              <p:cNvSpPr txBox="1"/>
              <p:nvPr/>
            </p:nvSpPr>
            <p:spPr>
              <a:xfrm>
                <a:off x="4844707" y="2009134"/>
                <a:ext cx="1989261" cy="1025665"/>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6665" b="1" i="0" u="none" strike="noStrike" kern="1200" cap="none" spc="0" normalizeH="0" baseline="0" noProof="0" dirty="0">
                    <a:ln>
                      <a:noFill/>
                    </a:ln>
                    <a:gradFill>
                      <a:gsLst>
                        <a:gs pos="0">
                          <a:srgbClr val="00B0F0"/>
                        </a:gs>
                        <a:gs pos="100000">
                          <a:srgbClr val="1C46F2"/>
                        </a:gs>
                      </a:gsLst>
                      <a:lin ang="5400000" scaled="1"/>
                    </a:gradFill>
                    <a:uLnTx/>
                    <a:uFillTx/>
                    <a:latin typeface="阿里巴巴普惠体 R" panose="00020600040101010101" charset="-122"/>
                    <a:ea typeface="阿里巴巴普惠体 R" panose="00020600040101010101" charset="-122"/>
                    <a:cs typeface="阿里巴巴普惠体 R" panose="00020600040101010101" charset="-122"/>
                  </a:rPr>
                  <a:t>02</a:t>
                </a:r>
              </a:p>
            </p:txBody>
          </p:sp>
        </p:grpSp>
      </p:grpSp>
      <p:grpSp>
        <p:nvGrpSpPr>
          <p:cNvPr id="10" name="组合 9"/>
          <p:cNvGrpSpPr/>
          <p:nvPr/>
        </p:nvGrpSpPr>
        <p:grpSpPr>
          <a:xfrm>
            <a:off x="4325257" y="4837790"/>
            <a:ext cx="3541486" cy="1228292"/>
            <a:chOff x="4325257" y="4683892"/>
            <a:chExt cx="3541486" cy="1228292"/>
          </a:xfrm>
        </p:grpSpPr>
        <p:sp>
          <p:nvSpPr>
            <p:cNvPr id="11" name="TextBox 1"/>
            <p:cNvSpPr txBox="1"/>
            <p:nvPr/>
          </p:nvSpPr>
          <p:spPr>
            <a:xfrm>
              <a:off x="4325257" y="4683892"/>
              <a:ext cx="3541486" cy="923330"/>
            </a:xfrm>
            <a:prstGeom prst="rect">
              <a:avLst/>
            </a:prstGeom>
            <a:noFill/>
          </p:spPr>
          <p:txBody>
            <a:bodyPr wrap="square" rtlCol="0">
              <a:spAutoFit/>
            </a:bodyPr>
            <a:lstStyle/>
            <a:p>
              <a:pPr marL="0" lvl="1" algn="dist"/>
              <a:r>
                <a:rPr lang="en-US" altLang="zh-CN" sz="5400" spc="300" dirty="0">
                  <a:gradFill>
                    <a:gsLst>
                      <a:gs pos="0">
                        <a:srgbClr val="00B0F0"/>
                      </a:gs>
                      <a:gs pos="100000">
                        <a:srgbClr val="1C46F2"/>
                      </a:gs>
                    </a:gsLst>
                    <a:lin ang="5400000" scaled="1"/>
                  </a:gradFill>
                  <a:latin typeface="阿里巴巴普惠体 R" panose="00020600040101010101" charset="-122"/>
                  <a:ea typeface="阿里巴巴普惠体 R" panose="00020600040101010101" charset="-122"/>
                  <a:cs typeface="阿里巴巴普惠体 R" panose="00020600040101010101" charset="-122"/>
                </a:rPr>
                <a:t>-</a:t>
              </a:r>
              <a:r>
                <a:rPr lang="zh-CN" altLang="en-US" sz="5400" spc="300" dirty="0">
                  <a:gradFill>
                    <a:gsLst>
                      <a:gs pos="0">
                        <a:srgbClr val="00B0F0"/>
                      </a:gs>
                      <a:gs pos="100000">
                        <a:srgbClr val="1C46F2"/>
                      </a:gs>
                    </a:gsLst>
                    <a:lin ang="5400000" scaled="1"/>
                  </a:gradFill>
                  <a:latin typeface="阿里巴巴普惠体 R" panose="00020600040101010101" charset="-122"/>
                  <a:ea typeface="阿里巴巴普惠体 R" panose="00020600040101010101" charset="-122"/>
                  <a:cs typeface="阿里巴巴普惠体 R" panose="00020600040101010101" charset="-122"/>
                </a:rPr>
                <a:t>剧情内容</a:t>
              </a:r>
              <a:r>
                <a:rPr lang="en-US" altLang="zh-CN" sz="5400" spc="300" dirty="0">
                  <a:gradFill>
                    <a:gsLst>
                      <a:gs pos="0">
                        <a:srgbClr val="00B0F0"/>
                      </a:gs>
                      <a:gs pos="100000">
                        <a:srgbClr val="1C46F2"/>
                      </a:gs>
                    </a:gsLst>
                    <a:lin ang="5400000" scaled="1"/>
                  </a:gradFill>
                  <a:latin typeface="阿里巴巴普惠体 R" panose="00020600040101010101" charset="-122"/>
                  <a:ea typeface="阿里巴巴普惠体 R" panose="00020600040101010101" charset="-122"/>
                  <a:cs typeface="阿里巴巴普惠体 R" panose="00020600040101010101" charset="-122"/>
                </a:rPr>
                <a:t>-</a:t>
              </a:r>
              <a:endParaRPr kumimoji="0" lang="zh-CN" altLang="en-US" sz="5400" i="0" u="none" strike="noStrike" kern="1200" cap="none" spc="300" normalizeH="0" baseline="0" noProof="0" dirty="0">
                <a:ln>
                  <a:noFill/>
                </a:ln>
                <a:gradFill>
                  <a:gsLst>
                    <a:gs pos="0">
                      <a:srgbClr val="00B0F0"/>
                    </a:gs>
                    <a:gs pos="100000">
                      <a:srgbClr val="1C46F2"/>
                    </a:gs>
                  </a:gsLst>
                  <a:lin ang="5400000" scaled="1"/>
                </a:gradFill>
                <a:uLnTx/>
                <a:uFillTx/>
                <a:latin typeface="阿里巴巴普惠体 R" panose="00020600040101010101" charset="-122"/>
                <a:ea typeface="阿里巴巴普惠体 R" panose="00020600040101010101" charset="-122"/>
                <a:cs typeface="阿里巴巴普惠体 R" panose="00020600040101010101" charset="-122"/>
              </a:endParaRPr>
            </a:p>
          </p:txBody>
        </p:sp>
        <p:sp>
          <p:nvSpPr>
            <p:cNvPr id="12" name="TextBox 1"/>
            <p:cNvSpPr txBox="1"/>
            <p:nvPr/>
          </p:nvSpPr>
          <p:spPr>
            <a:xfrm>
              <a:off x="4828162" y="5604407"/>
              <a:ext cx="2535676" cy="307777"/>
            </a:xfrm>
            <a:prstGeom prst="rect">
              <a:avLst/>
            </a:prstGeom>
            <a:noFill/>
          </p:spPr>
          <p:txBody>
            <a:bodyPr wrap="square" rtlCol="0">
              <a:spAutoFit/>
            </a:bodyPr>
            <a:lstStyle/>
            <a:p>
              <a:pPr marL="0" lvl="1" algn="dist"/>
              <a:r>
                <a:rPr lang="en-US" altLang="zh-CN" sz="1400" b="1" spc="300" dirty="0">
                  <a:gradFill>
                    <a:gsLst>
                      <a:gs pos="0">
                        <a:srgbClr val="00B0F0"/>
                      </a:gs>
                      <a:gs pos="100000">
                        <a:srgbClr val="1C46F2"/>
                      </a:gs>
                    </a:gsLst>
                    <a:lin ang="5400000" scaled="1"/>
                  </a:gradFill>
                  <a:latin typeface="阿里巴巴普惠体 R" panose="00020600040101010101" charset="-122"/>
                  <a:ea typeface="阿里巴巴普惠体 R" panose="00020600040101010101" charset="-122"/>
                  <a:cs typeface="阿里巴巴普惠体 R" panose="00020600040101010101" charset="-122"/>
                </a:rPr>
                <a:t>PLOT CONTENT</a:t>
              </a:r>
            </a:p>
          </p:txBody>
        </p:sp>
      </p:grpSp>
      <p:grpSp>
        <p:nvGrpSpPr>
          <p:cNvPr id="14" name="组合 13"/>
          <p:cNvGrpSpPr/>
          <p:nvPr/>
        </p:nvGrpSpPr>
        <p:grpSpPr>
          <a:xfrm>
            <a:off x="324516" y="0"/>
            <a:ext cx="145806" cy="6858000"/>
            <a:chOff x="161191" y="0"/>
            <a:chExt cx="145806" cy="6858000"/>
          </a:xfrm>
        </p:grpSpPr>
        <p:pic>
          <p:nvPicPr>
            <p:cNvPr id="15" name="图片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61191" y="0"/>
              <a:ext cx="145806" cy="2975769"/>
            </a:xfrm>
            <a:prstGeom prst="rect">
              <a:avLst/>
            </a:prstGeom>
          </p:spPr>
        </p:pic>
        <p:pic>
          <p:nvPicPr>
            <p:cNvPr id="16" name="图片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61191" y="2949658"/>
              <a:ext cx="145806" cy="2975769"/>
            </a:xfrm>
            <a:prstGeom prst="rect">
              <a:avLst/>
            </a:prstGeom>
          </p:spPr>
        </p:pic>
        <p:pic>
          <p:nvPicPr>
            <p:cNvPr id="17" name="图片 16"/>
            <p:cNvPicPr>
              <a:picLocks noChangeAspect="1"/>
            </p:cNvPicPr>
            <p:nvPr/>
          </p:nvPicPr>
          <p:blipFill rotWithShape="1">
            <a:blip r:embed="rId2" cstate="print">
              <a:extLst>
                <a:ext uri="{28A0092B-C50C-407E-A947-70E740481C1C}">
                  <a14:useLocalDpi xmlns:a14="http://schemas.microsoft.com/office/drawing/2010/main" val="0"/>
                </a:ext>
              </a:extLst>
            </a:blip>
            <a:srcRect b="67717"/>
            <a:stretch>
              <a:fillRect/>
            </a:stretch>
          </p:blipFill>
          <p:spPr>
            <a:xfrm flipH="1">
              <a:off x="161191" y="5897332"/>
              <a:ext cx="145806" cy="960668"/>
            </a:xfrm>
            <a:prstGeom prst="rect">
              <a:avLst/>
            </a:prstGeom>
          </p:spPr>
        </p:pic>
      </p:grpSp>
      <p:grpSp>
        <p:nvGrpSpPr>
          <p:cNvPr id="19" name="组合 18"/>
          <p:cNvGrpSpPr/>
          <p:nvPr/>
        </p:nvGrpSpPr>
        <p:grpSpPr>
          <a:xfrm flipH="1">
            <a:off x="11721679" y="0"/>
            <a:ext cx="145806" cy="6858000"/>
            <a:chOff x="161191" y="0"/>
            <a:chExt cx="145806" cy="6858000"/>
          </a:xfrm>
        </p:grpSpPr>
        <p:pic>
          <p:nvPicPr>
            <p:cNvPr id="20" name="图片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61191" y="0"/>
              <a:ext cx="145806" cy="2975769"/>
            </a:xfrm>
            <a:prstGeom prst="rect">
              <a:avLst/>
            </a:prstGeom>
          </p:spPr>
        </p:pic>
        <p:pic>
          <p:nvPicPr>
            <p:cNvPr id="21" name="图片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61191" y="2949658"/>
              <a:ext cx="145806" cy="2975769"/>
            </a:xfrm>
            <a:prstGeom prst="rect">
              <a:avLst/>
            </a:prstGeom>
          </p:spPr>
        </p:pic>
        <p:pic>
          <p:nvPicPr>
            <p:cNvPr id="22" name="图片 21"/>
            <p:cNvPicPr>
              <a:picLocks noChangeAspect="1"/>
            </p:cNvPicPr>
            <p:nvPr/>
          </p:nvPicPr>
          <p:blipFill rotWithShape="1">
            <a:blip r:embed="rId2" cstate="print">
              <a:extLst>
                <a:ext uri="{28A0092B-C50C-407E-A947-70E740481C1C}">
                  <a14:useLocalDpi xmlns:a14="http://schemas.microsoft.com/office/drawing/2010/main" val="0"/>
                </a:ext>
              </a:extLst>
            </a:blip>
            <a:srcRect b="67717"/>
            <a:stretch>
              <a:fillRect/>
            </a:stretch>
          </p:blipFill>
          <p:spPr>
            <a:xfrm flipH="1">
              <a:off x="161191" y="5897332"/>
              <a:ext cx="145806" cy="960668"/>
            </a:xfrm>
            <a:prstGeom prst="rect">
              <a:avLst/>
            </a:prstGeom>
          </p:spPr>
        </p:pic>
      </p:grpSp>
      <p:sp>
        <p:nvSpPr>
          <p:cNvPr id="23" name="平行四边形 22"/>
          <p:cNvSpPr/>
          <p:nvPr/>
        </p:nvSpPr>
        <p:spPr>
          <a:xfrm>
            <a:off x="-406537" y="0"/>
            <a:ext cx="626583" cy="6858000"/>
          </a:xfrm>
          <a:prstGeom prst="parallelogram">
            <a:avLst>
              <a:gd name="adj" fmla="val 0"/>
            </a:avLst>
          </a:prstGeom>
          <a:gradFill flip="none" rotWithShape="0">
            <a:gsLst>
              <a:gs pos="0">
                <a:srgbClr val="00B0F0"/>
              </a:gs>
              <a:gs pos="100000">
                <a:srgbClr val="1C46F2"/>
              </a:gs>
            </a:gsLst>
            <a:lin ang="5400000" scaled="1"/>
            <a:tileRect/>
          </a:gra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24" name="平行四边形 23"/>
          <p:cNvSpPr/>
          <p:nvPr/>
        </p:nvSpPr>
        <p:spPr>
          <a:xfrm>
            <a:off x="12001869" y="0"/>
            <a:ext cx="626583" cy="6858000"/>
          </a:xfrm>
          <a:prstGeom prst="parallelogram">
            <a:avLst>
              <a:gd name="adj" fmla="val 0"/>
            </a:avLst>
          </a:prstGeom>
          <a:gradFill flip="none" rotWithShape="0">
            <a:gsLst>
              <a:gs pos="0">
                <a:srgbClr val="00B0F0"/>
              </a:gs>
              <a:gs pos="100000">
                <a:srgbClr val="1C46F2"/>
              </a:gs>
            </a:gsLst>
            <a:lin ang="5400000" scaled="1"/>
            <a:tileRect/>
          </a:gra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阿里巴巴普惠体 R" panose="00020600040101010101" charset="-122"/>
              <a:ea typeface="阿里巴巴普惠体 R" panose="00020600040101010101" charset="-122"/>
              <a:cs typeface="阿里巴巴普惠体 R" panose="00020600040101010101" charset="-122"/>
            </a:endParaRPr>
          </a:p>
        </p:txBody>
      </p:sp>
      <p:pic>
        <p:nvPicPr>
          <p:cNvPr id="25" name="图片 24" descr="蓝色，电子书，特写"/>
          <p:cNvPicPr>
            <a:picLocks noChangeAspect="1" noChangeArrowheads="1"/>
          </p:cNvPicPr>
          <p:nvPr/>
        </p:nvPicPr>
        <p:blipFill>
          <a:blip r:embed="rId3">
            <a:extLst>
              <a:ext uri="{28A0092B-C50C-407E-A947-70E740481C1C}">
                <a14:useLocalDpi xmlns:a14="http://schemas.microsoft.com/office/drawing/2010/main" val="0"/>
              </a:ext>
            </a:extLst>
          </a:blip>
          <a:srcRect l="11002" t="41474" r="33095" b="10837"/>
          <a:stretch>
            <a:fillRect/>
          </a:stretch>
        </p:blipFill>
        <p:spPr bwMode="auto">
          <a:xfrm>
            <a:off x="3642130" y="1558433"/>
            <a:ext cx="1888336" cy="2147856"/>
          </a:xfrm>
          <a:custGeom>
            <a:avLst/>
            <a:gdLst>
              <a:gd name="connsiteX0" fmla="*/ 1683657 w 2626500"/>
              <a:gd name="connsiteY0" fmla="*/ 0 h 2987469"/>
              <a:gd name="connsiteX1" fmla="*/ 2626500 w 2626500"/>
              <a:gd name="connsiteY1" fmla="*/ 2348482 h 2987469"/>
              <a:gd name="connsiteX2" fmla="*/ 919030 w 2626500"/>
              <a:gd name="connsiteY2" fmla="*/ 2987469 h 2987469"/>
              <a:gd name="connsiteX3" fmla="*/ 0 w 2626500"/>
              <a:gd name="connsiteY3" fmla="*/ 653274 h 2987469"/>
            </a:gdLst>
            <a:ahLst/>
            <a:cxnLst>
              <a:cxn ang="0">
                <a:pos x="connsiteX0" y="connsiteY0"/>
              </a:cxn>
              <a:cxn ang="0">
                <a:pos x="connsiteX1" y="connsiteY1"/>
              </a:cxn>
              <a:cxn ang="0">
                <a:pos x="connsiteX2" y="connsiteY2"/>
              </a:cxn>
              <a:cxn ang="0">
                <a:pos x="connsiteX3" y="connsiteY3"/>
              </a:cxn>
            </a:cxnLst>
            <a:rect l="l" t="t" r="r" b="b"/>
            <a:pathLst>
              <a:path w="2626500" h="2987469">
                <a:moveTo>
                  <a:pt x="1683657" y="0"/>
                </a:moveTo>
                <a:lnTo>
                  <a:pt x="2626500" y="2348482"/>
                </a:lnTo>
                <a:lnTo>
                  <a:pt x="919030" y="2987469"/>
                </a:lnTo>
                <a:lnTo>
                  <a:pt x="0" y="653274"/>
                </a:lnTo>
                <a:close/>
              </a:path>
            </a:pathLst>
          </a:custGeom>
          <a:noFill/>
          <a:extLst>
            <a:ext uri="{909E8E84-426E-40DD-AFC4-6F175D3DCCD1}">
              <a14:hiddenFill xmlns:a14="http://schemas.microsoft.com/office/drawing/2010/main">
                <a:solidFill>
                  <a:srgbClr val="FFFFFF"/>
                </a:solidFill>
              </a14:hiddenFill>
            </a:ext>
          </a:extLst>
        </p:spPr>
      </p:pic>
      <p:pic>
        <p:nvPicPr>
          <p:cNvPr id="26" name="图片 25" descr="蓝色，电子书，特写"/>
          <p:cNvPicPr>
            <a:picLocks noChangeAspect="1" noChangeArrowheads="1"/>
          </p:cNvPicPr>
          <p:nvPr/>
        </p:nvPicPr>
        <p:blipFill>
          <a:blip r:embed="rId4" cstate="print">
            <a:extLst>
              <a:ext uri="{BEBA8EAE-BF5A-486C-A8C5-ECC9F3942E4B}">
                <a14:imgProps xmlns:a14="http://schemas.microsoft.com/office/drawing/2010/main">
                  <a14:imgLayer r:embed="rId5">
                    <a14:imgEffect>
                      <a14:artisticBlur/>
                    </a14:imgEffect>
                  </a14:imgLayer>
                </a14:imgProps>
              </a:ext>
              <a:ext uri="{28A0092B-C50C-407E-A947-70E740481C1C}">
                <a14:useLocalDpi xmlns:a14="http://schemas.microsoft.com/office/drawing/2010/main" val="0"/>
              </a:ext>
            </a:extLst>
          </a:blip>
          <a:srcRect l="11002" t="41474" r="33095" b="10837"/>
          <a:stretch>
            <a:fillRect/>
          </a:stretch>
        </p:blipFill>
        <p:spPr bwMode="auto">
          <a:xfrm rot="1800000">
            <a:off x="6968625" y="2235420"/>
            <a:ext cx="790428" cy="899060"/>
          </a:xfrm>
          <a:custGeom>
            <a:avLst/>
            <a:gdLst>
              <a:gd name="connsiteX0" fmla="*/ 1683657 w 2626500"/>
              <a:gd name="connsiteY0" fmla="*/ 0 h 2987469"/>
              <a:gd name="connsiteX1" fmla="*/ 2626500 w 2626500"/>
              <a:gd name="connsiteY1" fmla="*/ 2348482 h 2987469"/>
              <a:gd name="connsiteX2" fmla="*/ 919030 w 2626500"/>
              <a:gd name="connsiteY2" fmla="*/ 2987469 h 2987469"/>
              <a:gd name="connsiteX3" fmla="*/ 0 w 2626500"/>
              <a:gd name="connsiteY3" fmla="*/ 653274 h 2987469"/>
            </a:gdLst>
            <a:ahLst/>
            <a:cxnLst>
              <a:cxn ang="0">
                <a:pos x="connsiteX0" y="connsiteY0"/>
              </a:cxn>
              <a:cxn ang="0">
                <a:pos x="connsiteX1" y="connsiteY1"/>
              </a:cxn>
              <a:cxn ang="0">
                <a:pos x="connsiteX2" y="connsiteY2"/>
              </a:cxn>
              <a:cxn ang="0">
                <a:pos x="connsiteX3" y="connsiteY3"/>
              </a:cxn>
            </a:cxnLst>
            <a:rect l="l" t="t" r="r" b="b"/>
            <a:pathLst>
              <a:path w="2626500" h="2987469">
                <a:moveTo>
                  <a:pt x="1683657" y="0"/>
                </a:moveTo>
                <a:lnTo>
                  <a:pt x="2626500" y="2348482"/>
                </a:lnTo>
                <a:lnTo>
                  <a:pt x="919030" y="2987469"/>
                </a:lnTo>
                <a:lnTo>
                  <a:pt x="0" y="653274"/>
                </a:lnTo>
                <a:close/>
              </a:path>
            </a:pathLst>
          </a:cu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anim calcmode="lin" valueType="num">
                                      <p:cBhvr>
                                        <p:cTn id="14" dur="500" fill="hold"/>
                                        <p:tgtEl>
                                          <p:spTgt spid="25"/>
                                        </p:tgtEl>
                                        <p:attrNameLst>
                                          <p:attrName>ppt_x</p:attrName>
                                        </p:attrNameLst>
                                      </p:cBhvr>
                                      <p:tavLst>
                                        <p:tav tm="0">
                                          <p:val>
                                            <p:strVal val="#ppt_x"/>
                                          </p:val>
                                        </p:tav>
                                        <p:tav tm="100000">
                                          <p:val>
                                            <p:strVal val="#ppt_x"/>
                                          </p:val>
                                        </p:tav>
                                      </p:tavLst>
                                    </p:anim>
                                    <p:anim calcmode="lin" valueType="num">
                                      <p:cBhvr>
                                        <p:cTn id="15" dur="500" fill="hold"/>
                                        <p:tgtEl>
                                          <p:spTgt spid="25"/>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strVal val="#ppt_x"/>
                                          </p:val>
                                        </p:tav>
                                        <p:tav tm="100000">
                                          <p:val>
                                            <p:strVal val="#ppt_x"/>
                                          </p:val>
                                        </p:tav>
                                      </p:tavLst>
                                    </p:anim>
                                    <p:anim calcmode="lin" valueType="num">
                                      <p:cBhvr>
                                        <p:cTn id="21" dur="500" fill="hold"/>
                                        <p:tgtEl>
                                          <p:spTgt spid="26"/>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anim calcmode="lin" valueType="num">
                                      <p:cBhvr>
                                        <p:cTn id="26" dur="500" fill="hold"/>
                                        <p:tgtEl>
                                          <p:spTgt spid="10"/>
                                        </p:tgtEl>
                                        <p:attrNameLst>
                                          <p:attrName>ppt_x</p:attrName>
                                        </p:attrNameLst>
                                      </p:cBhvr>
                                      <p:tavLst>
                                        <p:tav tm="0">
                                          <p:val>
                                            <p:strVal val="#ppt_x"/>
                                          </p:val>
                                        </p:tav>
                                        <p:tav tm="100000">
                                          <p:val>
                                            <p:strVal val="#ppt_x"/>
                                          </p:val>
                                        </p:tav>
                                      </p:tavLst>
                                    </p:anim>
                                    <p:anim calcmode="lin" valueType="num">
                                      <p:cBhvr>
                                        <p:cTn id="27" dur="500" fill="hold"/>
                                        <p:tgtEl>
                                          <p:spTgt spid="10"/>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anim calcmode="lin" valueType="num">
                                      <p:cBhvr>
                                        <p:cTn id="32" dur="500" fill="hold"/>
                                        <p:tgtEl>
                                          <p:spTgt spid="23"/>
                                        </p:tgtEl>
                                        <p:attrNameLst>
                                          <p:attrName>ppt_x</p:attrName>
                                        </p:attrNameLst>
                                      </p:cBhvr>
                                      <p:tavLst>
                                        <p:tav tm="0">
                                          <p:val>
                                            <p:strVal val="#ppt_x"/>
                                          </p:val>
                                        </p:tav>
                                        <p:tav tm="100000">
                                          <p:val>
                                            <p:strVal val="#ppt_x"/>
                                          </p:val>
                                        </p:tav>
                                      </p:tavLst>
                                    </p:anim>
                                    <p:anim calcmode="lin" valueType="num">
                                      <p:cBhvr>
                                        <p:cTn id="33" dur="500" fill="hold"/>
                                        <p:tgtEl>
                                          <p:spTgt spid="23"/>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anim calcmode="lin" valueType="num">
                                      <p:cBhvr>
                                        <p:cTn id="38" dur="500" fill="hold"/>
                                        <p:tgtEl>
                                          <p:spTgt spid="24"/>
                                        </p:tgtEl>
                                        <p:attrNameLst>
                                          <p:attrName>ppt_x</p:attrName>
                                        </p:attrNameLst>
                                      </p:cBhvr>
                                      <p:tavLst>
                                        <p:tav tm="0">
                                          <p:val>
                                            <p:strVal val="#ppt_x"/>
                                          </p:val>
                                        </p:tav>
                                        <p:tav tm="100000">
                                          <p:val>
                                            <p:strVal val="#ppt_x"/>
                                          </p:val>
                                        </p:tav>
                                      </p:tavLst>
                                    </p:anim>
                                    <p:anim calcmode="lin" valueType="num">
                                      <p:cBhvr>
                                        <p:cTn id="39" dur="5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黑体 CN Bold" panose="020B0800000000000000" pitchFamily="34" charset="-122"/>
                <a:ea typeface="思源黑体 CN Bold" panose="020B0800000000000000" pitchFamily="34" charset="-122"/>
                <a:cs typeface="阿里巴巴普惠体 R" panose="00020600040101010101" charset="-122"/>
              </a:rPr>
              <a:t>BY YUSHEN</a:t>
            </a:r>
            <a:endParaRPr lang="zh-CN" altLang="en-US" dirty="0">
              <a:noFill/>
              <a:latin typeface="思源黑体 CN Bold" panose="020B0800000000000000" pitchFamily="34" charset="-122"/>
              <a:ea typeface="思源黑体 CN Bold" panose="020B0800000000000000" pitchFamily="34" charset="-122"/>
              <a:cs typeface="阿里巴巴普惠体 R" panose="00020600040101010101" charset="-122"/>
            </a:endParaRPr>
          </a:p>
        </p:txBody>
      </p:sp>
      <p:grpSp>
        <p:nvGrpSpPr>
          <p:cNvPr id="3" name="组合 2"/>
          <p:cNvGrpSpPr/>
          <p:nvPr/>
        </p:nvGrpSpPr>
        <p:grpSpPr>
          <a:xfrm>
            <a:off x="729982" y="296451"/>
            <a:ext cx="2049403" cy="510363"/>
            <a:chOff x="1472003" y="2428249"/>
            <a:chExt cx="2049403" cy="510363"/>
          </a:xfrm>
        </p:grpSpPr>
        <p:grpSp>
          <p:nvGrpSpPr>
            <p:cNvPr id="5" name="组合 4"/>
            <p:cNvGrpSpPr/>
            <p:nvPr/>
          </p:nvGrpSpPr>
          <p:grpSpPr>
            <a:xfrm>
              <a:off x="1472003" y="2428249"/>
              <a:ext cx="519632" cy="498272"/>
              <a:chOff x="1449504" y="2212189"/>
              <a:chExt cx="589907" cy="565659"/>
            </a:xfrm>
          </p:grpSpPr>
          <p:sp>
            <p:nvSpPr>
              <p:cNvPr id="9" name="椭圆 8"/>
              <p:cNvSpPr/>
              <p:nvPr/>
            </p:nvSpPr>
            <p:spPr>
              <a:xfrm>
                <a:off x="1461632" y="2212189"/>
                <a:ext cx="565659" cy="565659"/>
              </a:xfrm>
              <a:prstGeom prst="ellipse">
                <a:avLst/>
              </a:prstGeom>
              <a:gradFill>
                <a:gsLst>
                  <a:gs pos="0">
                    <a:srgbClr val="00B0F0"/>
                  </a:gs>
                  <a:gs pos="100000">
                    <a:srgbClr val="1C46F2"/>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100" dirty="0">
                  <a:solidFill>
                    <a:sysClr val="windowText" lastClr="000000"/>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10" name="文本框 9"/>
              <p:cNvSpPr txBox="1"/>
              <p:nvPr/>
            </p:nvSpPr>
            <p:spPr>
              <a:xfrm>
                <a:off x="1449504" y="2285690"/>
                <a:ext cx="589907" cy="41928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胡晓波男神体" panose="02010600030101010101" pitchFamily="2" charset="-122"/>
                    <a:ea typeface="胡晓波男神体" panose="02010600030101010101" pitchFamily="2" charset="-122"/>
                    <a:cs typeface="胡晓波男神体" panose="02010600030101010101" pitchFamily="2" charset="-122"/>
                  </a:rPr>
                  <a:t>02</a:t>
                </a:r>
                <a:endParaRPr kumimoji="0" lang="zh-CN" altLang="en-US"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胡晓波男神体" panose="02010600030101010101" pitchFamily="2" charset="-122"/>
                  <a:ea typeface="胡晓波男神体" panose="02010600030101010101" pitchFamily="2" charset="-122"/>
                  <a:cs typeface="胡晓波男神体" panose="02010600030101010101" pitchFamily="2" charset="-122"/>
                </a:endParaRPr>
              </a:p>
            </p:txBody>
          </p:sp>
        </p:grpSp>
        <p:grpSp>
          <p:nvGrpSpPr>
            <p:cNvPr id="6" name="组合 5"/>
            <p:cNvGrpSpPr/>
            <p:nvPr/>
          </p:nvGrpSpPr>
          <p:grpSpPr>
            <a:xfrm>
              <a:off x="2093896" y="2428269"/>
              <a:ext cx="1427510" cy="510343"/>
              <a:chOff x="2017137" y="2220335"/>
              <a:chExt cx="1620567" cy="579362"/>
            </a:xfrm>
          </p:grpSpPr>
          <p:sp>
            <p:nvSpPr>
              <p:cNvPr id="7" name="文本框 6"/>
              <p:cNvSpPr txBox="1"/>
              <p:nvPr/>
            </p:nvSpPr>
            <p:spPr>
              <a:xfrm>
                <a:off x="2017137" y="2220335"/>
                <a:ext cx="1369286" cy="419281"/>
              </a:xfrm>
              <a:prstGeom prst="rect">
                <a:avLst/>
              </a:prstGeom>
              <a:noFill/>
            </p:spPr>
            <p:txBody>
              <a:bodyPr wrap="square" rtlCol="0">
                <a:spAutoFit/>
              </a:bodyPr>
              <a:lstStyle/>
              <a:p>
                <a:pPr lvl="0" algn="dist">
                  <a:defRPr/>
                </a:pPr>
                <a:r>
                  <a:rPr lang="zh-CN" altLang="en-US" kern="0" dirty="0">
                    <a:solidFill>
                      <a:sysClr val="windowText" lastClr="000000"/>
                    </a:solidFill>
                    <a:latin typeface="阿里巴巴普惠体 R" panose="00020600040101010101" charset="-122"/>
                    <a:ea typeface="阿里巴巴普惠体 R" panose="00020600040101010101" charset="-122"/>
                    <a:cs typeface="阿里巴巴普惠体 R" panose="00020600040101010101" charset="-122"/>
                  </a:rPr>
                  <a:t>剧情内容</a:t>
                </a:r>
              </a:p>
            </p:txBody>
          </p:sp>
          <p:sp>
            <p:nvSpPr>
              <p:cNvPr id="8" name="文本框 7"/>
              <p:cNvSpPr txBox="1"/>
              <p:nvPr/>
            </p:nvSpPr>
            <p:spPr>
              <a:xfrm>
                <a:off x="2036089" y="2555116"/>
                <a:ext cx="1601615" cy="244581"/>
              </a:xfrm>
              <a:prstGeom prst="rect">
                <a:avLst/>
              </a:prstGeom>
              <a:noFill/>
            </p:spPr>
            <p:txBody>
              <a:bodyPr wrap="square" rtlCol="0">
                <a:spAutoFit/>
              </a:bodyPr>
              <a:lstStyle/>
              <a:p>
                <a:pPr lvl="0" algn="dist"/>
                <a:r>
                  <a:rPr lang="en-US" altLang="zh-CN" sz="800" kern="0" spc="-300" dirty="0">
                    <a:solidFill>
                      <a:sysClr val="windowText" lastClr="000000"/>
                    </a:solidFill>
                    <a:latin typeface="思源黑体 CN Light" panose="020B0300000000000000" pitchFamily="34" charset="-122"/>
                    <a:ea typeface="思源黑体 CN Light" panose="020B0300000000000000" pitchFamily="34" charset="-122"/>
                    <a:cs typeface="阿里巴巴普惠体 R" panose="00020600040101010101" charset="-122"/>
                  </a:rPr>
                  <a:t>PLOT CONTENT</a:t>
                </a:r>
              </a:p>
            </p:txBody>
          </p:sp>
        </p:grpSp>
      </p:grpSp>
      <p:grpSp>
        <p:nvGrpSpPr>
          <p:cNvPr id="12" name="组合 11"/>
          <p:cNvGrpSpPr/>
          <p:nvPr/>
        </p:nvGrpSpPr>
        <p:grpSpPr>
          <a:xfrm>
            <a:off x="324516" y="0"/>
            <a:ext cx="145806" cy="6858000"/>
            <a:chOff x="161191" y="0"/>
            <a:chExt cx="145806" cy="6858000"/>
          </a:xfrm>
        </p:grpSpPr>
        <p:pic>
          <p:nvPicPr>
            <p:cNvPr id="13" name="图片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61191" y="0"/>
              <a:ext cx="145806" cy="2975769"/>
            </a:xfrm>
            <a:prstGeom prst="rect">
              <a:avLst/>
            </a:prstGeom>
          </p:spPr>
        </p:pic>
        <p:pic>
          <p:nvPicPr>
            <p:cNvPr id="14" name="图片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61191" y="2949658"/>
              <a:ext cx="145806" cy="2975769"/>
            </a:xfrm>
            <a:prstGeom prst="rect">
              <a:avLst/>
            </a:prstGeom>
          </p:spPr>
        </p:pic>
        <p:pic>
          <p:nvPicPr>
            <p:cNvPr id="15" name="图片 14"/>
            <p:cNvPicPr>
              <a:picLocks noChangeAspect="1"/>
            </p:cNvPicPr>
            <p:nvPr/>
          </p:nvPicPr>
          <p:blipFill rotWithShape="1">
            <a:blip r:embed="rId2" cstate="print">
              <a:extLst>
                <a:ext uri="{28A0092B-C50C-407E-A947-70E740481C1C}">
                  <a14:useLocalDpi xmlns:a14="http://schemas.microsoft.com/office/drawing/2010/main" val="0"/>
                </a:ext>
              </a:extLst>
            </a:blip>
            <a:srcRect b="67717"/>
            <a:stretch>
              <a:fillRect/>
            </a:stretch>
          </p:blipFill>
          <p:spPr>
            <a:xfrm flipH="1">
              <a:off x="161191" y="5897332"/>
              <a:ext cx="145806" cy="960668"/>
            </a:xfrm>
            <a:prstGeom prst="rect">
              <a:avLst/>
            </a:prstGeom>
          </p:spPr>
        </p:pic>
      </p:grpSp>
      <p:grpSp>
        <p:nvGrpSpPr>
          <p:cNvPr id="17" name="组合 16"/>
          <p:cNvGrpSpPr/>
          <p:nvPr/>
        </p:nvGrpSpPr>
        <p:grpSpPr>
          <a:xfrm flipH="1">
            <a:off x="11721679" y="0"/>
            <a:ext cx="145806" cy="6858000"/>
            <a:chOff x="161191" y="0"/>
            <a:chExt cx="145806" cy="6858000"/>
          </a:xfrm>
        </p:grpSpPr>
        <p:pic>
          <p:nvPicPr>
            <p:cNvPr id="18" name="图片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61191" y="0"/>
              <a:ext cx="145806" cy="2975769"/>
            </a:xfrm>
            <a:prstGeom prst="rect">
              <a:avLst/>
            </a:prstGeom>
          </p:spPr>
        </p:pic>
        <p:pic>
          <p:nvPicPr>
            <p:cNvPr id="19" name="图片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61191" y="2949658"/>
              <a:ext cx="145806" cy="2975769"/>
            </a:xfrm>
            <a:prstGeom prst="rect">
              <a:avLst/>
            </a:prstGeom>
          </p:spPr>
        </p:pic>
        <p:pic>
          <p:nvPicPr>
            <p:cNvPr id="20" name="图片 19"/>
            <p:cNvPicPr>
              <a:picLocks noChangeAspect="1"/>
            </p:cNvPicPr>
            <p:nvPr/>
          </p:nvPicPr>
          <p:blipFill rotWithShape="1">
            <a:blip r:embed="rId2" cstate="print">
              <a:extLst>
                <a:ext uri="{28A0092B-C50C-407E-A947-70E740481C1C}">
                  <a14:useLocalDpi xmlns:a14="http://schemas.microsoft.com/office/drawing/2010/main" val="0"/>
                </a:ext>
              </a:extLst>
            </a:blip>
            <a:srcRect b="67717"/>
            <a:stretch>
              <a:fillRect/>
            </a:stretch>
          </p:blipFill>
          <p:spPr>
            <a:xfrm flipH="1">
              <a:off x="161191" y="5897332"/>
              <a:ext cx="145806" cy="960668"/>
            </a:xfrm>
            <a:prstGeom prst="rect">
              <a:avLst/>
            </a:prstGeom>
          </p:spPr>
        </p:pic>
      </p:grpSp>
      <p:sp>
        <p:nvSpPr>
          <p:cNvPr id="21" name="平行四边形 20"/>
          <p:cNvSpPr/>
          <p:nvPr/>
        </p:nvSpPr>
        <p:spPr>
          <a:xfrm>
            <a:off x="-406537" y="0"/>
            <a:ext cx="626583" cy="6858000"/>
          </a:xfrm>
          <a:prstGeom prst="parallelogram">
            <a:avLst>
              <a:gd name="adj" fmla="val 0"/>
            </a:avLst>
          </a:prstGeom>
          <a:gradFill flip="none" rotWithShape="0">
            <a:gsLst>
              <a:gs pos="0">
                <a:srgbClr val="00B0F0"/>
              </a:gs>
              <a:gs pos="100000">
                <a:srgbClr val="1C46F2"/>
              </a:gs>
            </a:gsLst>
            <a:lin ang="5400000" scaled="1"/>
            <a:tileRect/>
          </a:gra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22" name="平行四边形 21"/>
          <p:cNvSpPr/>
          <p:nvPr/>
        </p:nvSpPr>
        <p:spPr>
          <a:xfrm>
            <a:off x="12001869" y="0"/>
            <a:ext cx="626583" cy="6858000"/>
          </a:xfrm>
          <a:prstGeom prst="parallelogram">
            <a:avLst>
              <a:gd name="adj" fmla="val 0"/>
            </a:avLst>
          </a:prstGeom>
          <a:gradFill flip="none" rotWithShape="0">
            <a:gsLst>
              <a:gs pos="0">
                <a:srgbClr val="00B0F0"/>
              </a:gs>
              <a:gs pos="100000">
                <a:srgbClr val="1C46F2"/>
              </a:gs>
            </a:gsLst>
            <a:lin ang="5400000" scaled="1"/>
            <a:tileRect/>
          </a:gra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阿里巴巴普惠体 R" panose="00020600040101010101" charset="-122"/>
              <a:ea typeface="阿里巴巴普惠体 R" panose="00020600040101010101" charset="-122"/>
              <a:cs typeface="阿里巴巴普惠体 R" panose="00020600040101010101" charset="-122"/>
            </a:endParaRPr>
          </a:p>
        </p:txBody>
      </p:sp>
      <p:grpSp>
        <p:nvGrpSpPr>
          <p:cNvPr id="23" name="组合 22"/>
          <p:cNvGrpSpPr/>
          <p:nvPr/>
        </p:nvGrpSpPr>
        <p:grpSpPr>
          <a:xfrm>
            <a:off x="3333750" y="4706073"/>
            <a:ext cx="5524500" cy="1302681"/>
            <a:chOff x="3333750" y="4706073"/>
            <a:chExt cx="5524500" cy="1302681"/>
          </a:xfrm>
        </p:grpSpPr>
        <p:sp>
          <p:nvSpPr>
            <p:cNvPr id="24" name="流程图: 决策 23"/>
            <p:cNvSpPr/>
            <p:nvPr/>
          </p:nvSpPr>
          <p:spPr>
            <a:xfrm>
              <a:off x="3333750" y="5263868"/>
              <a:ext cx="5524500" cy="744886"/>
            </a:xfrm>
            <a:prstGeom prst="flowChartDecision">
              <a:avLst/>
            </a:prstGeom>
            <a:noFill/>
            <a:ln w="19050" cap="flat" cmpd="sng" algn="ctr">
              <a:gradFill>
                <a:gsLst>
                  <a:gs pos="50000">
                    <a:srgbClr val="000000">
                      <a:lumMod val="75000"/>
                      <a:lumOff val="25000"/>
                      <a:alpha val="0"/>
                    </a:srgbClr>
                  </a:gs>
                  <a:gs pos="50000">
                    <a:srgbClr val="000000">
                      <a:lumMod val="75000"/>
                      <a:lumOff val="25000"/>
                    </a:srgbClr>
                  </a:gs>
                </a:gsLst>
                <a:lin ang="5400000" scaled="1"/>
              </a:gra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阿里巴巴普惠体 R" panose="00020600040101010101" charset="-122"/>
                <a:cs typeface="阿里巴巴普惠体 R" panose="00020600040101010101" charset="-122"/>
              </a:endParaRPr>
            </a:p>
          </p:txBody>
        </p:sp>
        <p:sp>
          <p:nvSpPr>
            <p:cNvPr id="25" name="流程图: 决策 24"/>
            <p:cNvSpPr/>
            <p:nvPr/>
          </p:nvSpPr>
          <p:spPr>
            <a:xfrm>
              <a:off x="3333750" y="4984971"/>
              <a:ext cx="5524500" cy="744886"/>
            </a:xfrm>
            <a:prstGeom prst="flowChartDecision">
              <a:avLst/>
            </a:prstGeom>
            <a:solidFill>
              <a:srgbClr val="0078ED">
                <a:alpha val="1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阿里巴巴普惠体 R" panose="00020600040101010101" charset="-122"/>
                <a:cs typeface="阿里巴巴普惠体 R" panose="00020600040101010101" charset="-122"/>
              </a:endParaRPr>
            </a:p>
          </p:txBody>
        </p:sp>
        <p:sp>
          <p:nvSpPr>
            <p:cNvPr id="26" name="流程图: 决策 25"/>
            <p:cNvSpPr/>
            <p:nvPr/>
          </p:nvSpPr>
          <p:spPr>
            <a:xfrm>
              <a:off x="3333750" y="4706073"/>
              <a:ext cx="5524500" cy="744886"/>
            </a:xfrm>
            <a:prstGeom prst="flowChartDecision">
              <a:avLst/>
            </a:prstGeom>
            <a:solidFill>
              <a:srgbClr val="0078E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阿里巴巴普惠体 R" panose="00020600040101010101" charset="-122"/>
                <a:cs typeface="阿里巴巴普惠体 R" panose="00020600040101010101" charset="-122"/>
              </a:endParaRPr>
            </a:p>
          </p:txBody>
        </p:sp>
        <p:cxnSp>
          <p:nvCxnSpPr>
            <p:cNvPr id="27" name="直接连接符 26"/>
            <p:cNvCxnSpPr/>
            <p:nvPr/>
          </p:nvCxnSpPr>
          <p:spPr>
            <a:xfrm flipV="1">
              <a:off x="6096001" y="5450959"/>
              <a:ext cx="0" cy="557795"/>
            </a:xfrm>
            <a:prstGeom prst="line">
              <a:avLst/>
            </a:prstGeom>
            <a:noFill/>
            <a:ln w="12700" cap="sq" cmpd="sng" algn="ctr">
              <a:solidFill>
                <a:srgbClr val="000000">
                  <a:lumMod val="75000"/>
                  <a:lumOff val="25000"/>
                </a:srgbClr>
              </a:solidFill>
              <a:prstDash val="sysDot"/>
              <a:miter lim="800000"/>
            </a:ln>
            <a:effectLst/>
          </p:spPr>
        </p:cxnSp>
        <p:cxnSp>
          <p:nvCxnSpPr>
            <p:cNvPr id="28" name="直接连接符 27"/>
            <p:cNvCxnSpPr/>
            <p:nvPr/>
          </p:nvCxnSpPr>
          <p:spPr>
            <a:xfrm flipV="1">
              <a:off x="8858250" y="5078516"/>
              <a:ext cx="0" cy="557795"/>
            </a:xfrm>
            <a:prstGeom prst="line">
              <a:avLst/>
            </a:prstGeom>
            <a:noFill/>
            <a:ln w="12700" cap="sq" cmpd="sng" algn="ctr">
              <a:solidFill>
                <a:srgbClr val="000000">
                  <a:lumMod val="75000"/>
                  <a:lumOff val="25000"/>
                </a:srgbClr>
              </a:solidFill>
              <a:prstDash val="sysDot"/>
              <a:miter lim="800000"/>
            </a:ln>
            <a:effectLst/>
          </p:spPr>
        </p:cxnSp>
        <p:cxnSp>
          <p:nvCxnSpPr>
            <p:cNvPr id="29" name="直接连接符 28"/>
            <p:cNvCxnSpPr/>
            <p:nvPr/>
          </p:nvCxnSpPr>
          <p:spPr>
            <a:xfrm flipV="1">
              <a:off x="8397876" y="5140590"/>
              <a:ext cx="0" cy="557795"/>
            </a:xfrm>
            <a:prstGeom prst="line">
              <a:avLst/>
            </a:prstGeom>
            <a:noFill/>
            <a:ln w="12700" cap="sq" cmpd="sng" algn="ctr">
              <a:solidFill>
                <a:srgbClr val="000000">
                  <a:lumMod val="75000"/>
                  <a:lumOff val="25000"/>
                </a:srgbClr>
              </a:solidFill>
              <a:prstDash val="sysDot"/>
              <a:miter lim="800000"/>
            </a:ln>
            <a:effectLst/>
          </p:spPr>
        </p:cxnSp>
        <p:cxnSp>
          <p:nvCxnSpPr>
            <p:cNvPr id="30" name="直接连接符 29"/>
            <p:cNvCxnSpPr/>
            <p:nvPr/>
          </p:nvCxnSpPr>
          <p:spPr>
            <a:xfrm flipV="1">
              <a:off x="7937501" y="5202664"/>
              <a:ext cx="0" cy="557795"/>
            </a:xfrm>
            <a:prstGeom prst="line">
              <a:avLst/>
            </a:prstGeom>
            <a:noFill/>
            <a:ln w="12700" cap="sq" cmpd="sng" algn="ctr">
              <a:solidFill>
                <a:srgbClr val="000000">
                  <a:lumMod val="75000"/>
                  <a:lumOff val="25000"/>
                </a:srgbClr>
              </a:solidFill>
              <a:prstDash val="sysDot"/>
              <a:miter lim="800000"/>
            </a:ln>
            <a:effectLst/>
          </p:spPr>
        </p:cxnSp>
        <p:cxnSp>
          <p:nvCxnSpPr>
            <p:cNvPr id="31" name="直接连接符 30"/>
            <p:cNvCxnSpPr/>
            <p:nvPr/>
          </p:nvCxnSpPr>
          <p:spPr>
            <a:xfrm flipV="1">
              <a:off x="7477126" y="5264738"/>
              <a:ext cx="0" cy="557795"/>
            </a:xfrm>
            <a:prstGeom prst="line">
              <a:avLst/>
            </a:prstGeom>
            <a:noFill/>
            <a:ln w="12700" cap="sq" cmpd="sng" algn="ctr">
              <a:solidFill>
                <a:srgbClr val="000000">
                  <a:lumMod val="75000"/>
                  <a:lumOff val="25000"/>
                </a:srgbClr>
              </a:solidFill>
              <a:prstDash val="sysDot"/>
              <a:miter lim="800000"/>
            </a:ln>
            <a:effectLst/>
          </p:spPr>
        </p:cxnSp>
        <p:cxnSp>
          <p:nvCxnSpPr>
            <p:cNvPr id="32" name="直接连接符 31"/>
            <p:cNvCxnSpPr/>
            <p:nvPr/>
          </p:nvCxnSpPr>
          <p:spPr>
            <a:xfrm flipV="1">
              <a:off x="7016751" y="5326812"/>
              <a:ext cx="0" cy="557795"/>
            </a:xfrm>
            <a:prstGeom prst="line">
              <a:avLst/>
            </a:prstGeom>
            <a:noFill/>
            <a:ln w="12700" cap="sq" cmpd="sng" algn="ctr">
              <a:solidFill>
                <a:srgbClr val="000000">
                  <a:lumMod val="75000"/>
                  <a:lumOff val="25000"/>
                </a:srgbClr>
              </a:solidFill>
              <a:prstDash val="sysDot"/>
              <a:miter lim="800000"/>
            </a:ln>
            <a:effectLst/>
          </p:spPr>
        </p:cxnSp>
        <p:cxnSp>
          <p:nvCxnSpPr>
            <p:cNvPr id="33" name="直接连接符 32"/>
            <p:cNvCxnSpPr/>
            <p:nvPr/>
          </p:nvCxnSpPr>
          <p:spPr>
            <a:xfrm flipV="1">
              <a:off x="6556376" y="5388886"/>
              <a:ext cx="0" cy="557795"/>
            </a:xfrm>
            <a:prstGeom prst="line">
              <a:avLst/>
            </a:prstGeom>
            <a:noFill/>
            <a:ln w="12700" cap="sq" cmpd="sng" algn="ctr">
              <a:solidFill>
                <a:srgbClr val="000000">
                  <a:lumMod val="75000"/>
                  <a:lumOff val="25000"/>
                </a:srgbClr>
              </a:solidFill>
              <a:prstDash val="sysDot"/>
              <a:miter lim="800000"/>
            </a:ln>
            <a:effectLst/>
          </p:spPr>
        </p:cxnSp>
        <p:cxnSp>
          <p:nvCxnSpPr>
            <p:cNvPr id="34" name="直接连接符 33"/>
            <p:cNvCxnSpPr/>
            <p:nvPr/>
          </p:nvCxnSpPr>
          <p:spPr>
            <a:xfrm flipH="1" flipV="1">
              <a:off x="3333750" y="5078516"/>
              <a:ext cx="0" cy="557795"/>
            </a:xfrm>
            <a:prstGeom prst="line">
              <a:avLst/>
            </a:prstGeom>
            <a:noFill/>
            <a:ln w="12700" cap="sq" cmpd="sng" algn="ctr">
              <a:solidFill>
                <a:srgbClr val="000000">
                  <a:lumMod val="75000"/>
                  <a:lumOff val="25000"/>
                </a:srgbClr>
              </a:solidFill>
              <a:prstDash val="sysDot"/>
              <a:miter lim="800000"/>
            </a:ln>
            <a:effectLst/>
          </p:spPr>
        </p:cxnSp>
        <p:cxnSp>
          <p:nvCxnSpPr>
            <p:cNvPr id="35" name="直接连接符 34"/>
            <p:cNvCxnSpPr/>
            <p:nvPr/>
          </p:nvCxnSpPr>
          <p:spPr>
            <a:xfrm flipH="1" flipV="1">
              <a:off x="3794124" y="5140590"/>
              <a:ext cx="0" cy="557795"/>
            </a:xfrm>
            <a:prstGeom prst="line">
              <a:avLst/>
            </a:prstGeom>
            <a:noFill/>
            <a:ln w="12700" cap="sq" cmpd="sng" algn="ctr">
              <a:solidFill>
                <a:srgbClr val="000000">
                  <a:lumMod val="75000"/>
                  <a:lumOff val="25000"/>
                </a:srgbClr>
              </a:solidFill>
              <a:prstDash val="sysDot"/>
              <a:miter lim="800000"/>
            </a:ln>
            <a:effectLst/>
          </p:spPr>
        </p:cxnSp>
        <p:cxnSp>
          <p:nvCxnSpPr>
            <p:cNvPr id="36" name="直接连接符 35"/>
            <p:cNvCxnSpPr/>
            <p:nvPr/>
          </p:nvCxnSpPr>
          <p:spPr>
            <a:xfrm flipH="1" flipV="1">
              <a:off x="4254499" y="5202664"/>
              <a:ext cx="0" cy="557795"/>
            </a:xfrm>
            <a:prstGeom prst="line">
              <a:avLst/>
            </a:prstGeom>
            <a:noFill/>
            <a:ln w="12700" cap="sq" cmpd="sng" algn="ctr">
              <a:solidFill>
                <a:srgbClr val="000000">
                  <a:lumMod val="75000"/>
                  <a:lumOff val="25000"/>
                </a:srgbClr>
              </a:solidFill>
              <a:prstDash val="sysDot"/>
              <a:miter lim="800000"/>
            </a:ln>
            <a:effectLst/>
          </p:spPr>
        </p:cxnSp>
        <p:cxnSp>
          <p:nvCxnSpPr>
            <p:cNvPr id="37" name="直接连接符 36"/>
            <p:cNvCxnSpPr/>
            <p:nvPr/>
          </p:nvCxnSpPr>
          <p:spPr>
            <a:xfrm flipH="1" flipV="1">
              <a:off x="4714874" y="5264738"/>
              <a:ext cx="0" cy="557795"/>
            </a:xfrm>
            <a:prstGeom prst="line">
              <a:avLst/>
            </a:prstGeom>
            <a:noFill/>
            <a:ln w="12700" cap="sq" cmpd="sng" algn="ctr">
              <a:solidFill>
                <a:srgbClr val="000000">
                  <a:lumMod val="75000"/>
                  <a:lumOff val="25000"/>
                </a:srgbClr>
              </a:solidFill>
              <a:prstDash val="sysDot"/>
              <a:miter lim="800000"/>
            </a:ln>
            <a:effectLst/>
          </p:spPr>
        </p:cxnSp>
        <p:cxnSp>
          <p:nvCxnSpPr>
            <p:cNvPr id="38" name="直接连接符 37"/>
            <p:cNvCxnSpPr/>
            <p:nvPr/>
          </p:nvCxnSpPr>
          <p:spPr>
            <a:xfrm flipH="1" flipV="1">
              <a:off x="5175249" y="5326812"/>
              <a:ext cx="0" cy="557795"/>
            </a:xfrm>
            <a:prstGeom prst="line">
              <a:avLst/>
            </a:prstGeom>
            <a:noFill/>
            <a:ln w="12700" cap="sq" cmpd="sng" algn="ctr">
              <a:solidFill>
                <a:srgbClr val="000000">
                  <a:lumMod val="75000"/>
                  <a:lumOff val="25000"/>
                </a:srgbClr>
              </a:solidFill>
              <a:prstDash val="sysDot"/>
              <a:miter lim="800000"/>
            </a:ln>
            <a:effectLst/>
          </p:spPr>
        </p:cxnSp>
        <p:cxnSp>
          <p:nvCxnSpPr>
            <p:cNvPr id="39" name="直接连接符 38"/>
            <p:cNvCxnSpPr/>
            <p:nvPr/>
          </p:nvCxnSpPr>
          <p:spPr>
            <a:xfrm flipH="1" flipV="1">
              <a:off x="5635624" y="5388886"/>
              <a:ext cx="0" cy="557795"/>
            </a:xfrm>
            <a:prstGeom prst="line">
              <a:avLst/>
            </a:prstGeom>
            <a:noFill/>
            <a:ln w="12700" cap="sq" cmpd="sng" algn="ctr">
              <a:solidFill>
                <a:srgbClr val="000000">
                  <a:lumMod val="75000"/>
                  <a:lumOff val="25000"/>
                </a:srgbClr>
              </a:solidFill>
              <a:prstDash val="sysDot"/>
              <a:miter lim="800000"/>
            </a:ln>
            <a:effectLst/>
          </p:spPr>
        </p:cxnSp>
      </p:grpSp>
      <p:grpSp>
        <p:nvGrpSpPr>
          <p:cNvPr id="40" name="组合 39"/>
          <p:cNvGrpSpPr/>
          <p:nvPr/>
        </p:nvGrpSpPr>
        <p:grpSpPr>
          <a:xfrm>
            <a:off x="1015145" y="1705434"/>
            <a:ext cx="2263448" cy="2434653"/>
            <a:chOff x="509604" y="1767992"/>
            <a:chExt cx="2492468" cy="2680998"/>
          </a:xfrm>
        </p:grpSpPr>
        <p:sp>
          <p:nvSpPr>
            <p:cNvPr id="41" name="矩形 40"/>
            <p:cNvSpPr/>
            <p:nvPr/>
          </p:nvSpPr>
          <p:spPr>
            <a:xfrm>
              <a:off x="637410" y="2745998"/>
              <a:ext cx="2236858" cy="508378"/>
            </a:xfrm>
            <a:prstGeom prst="rect">
              <a:avLst/>
            </a:prstGeom>
          </p:spPr>
          <p:txBody>
            <a:bodyPr wrap="none">
              <a:spAutoFit/>
            </a:bodyPr>
            <a:lstStyle/>
            <a:p>
              <a:pPr algn="ctr">
                <a:defRPr/>
              </a:pPr>
              <a:r>
                <a:rPr lang="zh-CN" altLang="en-US" sz="2400" b="1" dirty="0">
                  <a:gradFill>
                    <a:gsLst>
                      <a:gs pos="0">
                        <a:srgbClr val="00B0F0"/>
                      </a:gs>
                      <a:gs pos="100000">
                        <a:srgbClr val="0070C0"/>
                      </a:gs>
                    </a:gsLst>
                    <a:lin ang="2700000" scaled="1"/>
                  </a:gradFill>
                  <a:latin typeface="思源宋体 CN Heavy" panose="02020900000000000000" charset="-122"/>
                  <a:ea typeface="思源宋体 CN Heavy" panose="02020900000000000000" charset="-122"/>
                  <a:cs typeface="阿里巴巴普惠体 R" panose="00020600040101010101" charset="-122"/>
                </a:rPr>
                <a:t>标题文字添加</a:t>
              </a:r>
            </a:p>
          </p:txBody>
        </p:sp>
        <p:sp>
          <p:nvSpPr>
            <p:cNvPr id="42" name="矩形 41"/>
            <p:cNvSpPr/>
            <p:nvPr/>
          </p:nvSpPr>
          <p:spPr>
            <a:xfrm>
              <a:off x="509604" y="3285937"/>
              <a:ext cx="2492468" cy="1163053"/>
            </a:xfrm>
            <a:prstGeom prst="rect">
              <a:avLst/>
            </a:prstGeom>
            <a:noFill/>
          </p:spPr>
          <p:txBody>
            <a:bodyPr wrap="square" lIns="45719" tIns="22859" rIns="45719" bIns="22859" rtlCol="0">
              <a:spAutoFit/>
            </a:bodyPr>
            <a:lstStyle/>
            <a:p>
              <a:pPr algn="ctr">
                <a:lnSpc>
                  <a:spcPct val="140000"/>
                </a:lnSpc>
              </a:pPr>
              <a:r>
                <a:rPr lang="zh-CN" altLang="en-US" sz="1200" dirty="0">
                  <a:solidFill>
                    <a:srgbClr val="000000">
                      <a:lumMod val="75000"/>
                      <a:lumOff val="25000"/>
                    </a:srgbClr>
                  </a:solidFill>
                  <a:latin typeface="思源黑体 CN Light" panose="020B0300000000000000" pitchFamily="34" charset="-122"/>
                  <a:ea typeface="思源黑体 CN Light" panose="020B0300000000000000" pitchFamily="34" charset="-122"/>
                  <a:cs typeface="+mn-ea"/>
                </a:rPr>
                <a:t>单击此处键入</a:t>
              </a:r>
              <a:endParaRPr lang="en-US" altLang="zh-CN" sz="1200" dirty="0">
                <a:solidFill>
                  <a:srgbClr val="000000">
                    <a:lumMod val="75000"/>
                    <a:lumOff val="25000"/>
                  </a:srgbClr>
                </a:solidFill>
                <a:latin typeface="思源黑体 CN Light" panose="020B0300000000000000" pitchFamily="34" charset="-122"/>
                <a:ea typeface="思源黑体 CN Light" panose="020B0300000000000000" pitchFamily="34" charset="-122"/>
                <a:cs typeface="+mn-ea"/>
              </a:endParaRPr>
            </a:p>
            <a:p>
              <a:pPr algn="ctr">
                <a:lnSpc>
                  <a:spcPct val="140000"/>
                </a:lnSpc>
              </a:pPr>
              <a:r>
                <a:rPr lang="zh-CN" altLang="en-US" sz="1200" dirty="0">
                  <a:solidFill>
                    <a:srgbClr val="000000">
                      <a:lumMod val="75000"/>
                      <a:lumOff val="25000"/>
                    </a:srgbClr>
                  </a:solidFill>
                  <a:latin typeface="思源黑体 CN Light" panose="020B0300000000000000" pitchFamily="34" charset="-122"/>
                  <a:ea typeface="思源黑体 CN Light" panose="020B0300000000000000" pitchFamily="34" charset="-122"/>
                  <a:cs typeface="+mn-ea"/>
                </a:rPr>
                <a:t>文本单击此处键入</a:t>
              </a:r>
              <a:endParaRPr lang="en-US" altLang="zh-CN" sz="1200" dirty="0">
                <a:solidFill>
                  <a:srgbClr val="000000">
                    <a:lumMod val="75000"/>
                    <a:lumOff val="25000"/>
                  </a:srgbClr>
                </a:solidFill>
                <a:latin typeface="思源黑体 CN Light" panose="020B0300000000000000" pitchFamily="34" charset="-122"/>
                <a:ea typeface="思源黑体 CN Light" panose="020B0300000000000000" pitchFamily="34" charset="-122"/>
                <a:cs typeface="+mn-ea"/>
              </a:endParaRPr>
            </a:p>
            <a:p>
              <a:pPr algn="ctr">
                <a:lnSpc>
                  <a:spcPct val="140000"/>
                </a:lnSpc>
              </a:pPr>
              <a:r>
                <a:rPr lang="zh-CN" altLang="en-US" sz="1200" dirty="0">
                  <a:solidFill>
                    <a:srgbClr val="000000">
                      <a:lumMod val="75000"/>
                      <a:lumOff val="25000"/>
                    </a:srgbClr>
                  </a:solidFill>
                  <a:latin typeface="思源黑体 CN Light" panose="020B0300000000000000" pitchFamily="34" charset="-122"/>
                  <a:ea typeface="思源黑体 CN Light" panose="020B0300000000000000" pitchFamily="34" charset="-122"/>
                  <a:cs typeface="+mn-ea"/>
                </a:rPr>
                <a:t>单击此处键入文本单击</a:t>
              </a:r>
              <a:endParaRPr lang="en-US" altLang="zh-CN" sz="1200" dirty="0">
                <a:solidFill>
                  <a:srgbClr val="000000">
                    <a:lumMod val="75000"/>
                    <a:lumOff val="25000"/>
                  </a:srgbClr>
                </a:solidFill>
                <a:latin typeface="思源黑体 CN Light" panose="020B0300000000000000" pitchFamily="34" charset="-122"/>
                <a:ea typeface="思源黑体 CN Light" panose="020B0300000000000000" pitchFamily="34" charset="-122"/>
                <a:cs typeface="+mn-ea"/>
              </a:endParaRPr>
            </a:p>
            <a:p>
              <a:pPr algn="ctr">
                <a:lnSpc>
                  <a:spcPct val="140000"/>
                </a:lnSpc>
              </a:pPr>
              <a:r>
                <a:rPr lang="zh-CN" altLang="en-US" sz="1200" dirty="0">
                  <a:solidFill>
                    <a:srgbClr val="000000">
                      <a:lumMod val="75000"/>
                      <a:lumOff val="25000"/>
                    </a:srgbClr>
                  </a:solidFill>
                  <a:latin typeface="思源黑体 CN Light" panose="020B0300000000000000" pitchFamily="34" charset="-122"/>
                  <a:ea typeface="思源黑体 CN Light" panose="020B0300000000000000" pitchFamily="34" charset="-122"/>
                  <a:cs typeface="+mn-ea"/>
                </a:rPr>
                <a:t>单击此处键入文本</a:t>
              </a:r>
            </a:p>
          </p:txBody>
        </p:sp>
        <p:grpSp>
          <p:nvGrpSpPr>
            <p:cNvPr id="43" name="组合 42"/>
            <p:cNvGrpSpPr/>
            <p:nvPr/>
          </p:nvGrpSpPr>
          <p:grpSpPr>
            <a:xfrm>
              <a:off x="1369680" y="1767992"/>
              <a:ext cx="772316" cy="772316"/>
              <a:chOff x="1369680" y="2232449"/>
              <a:chExt cx="772316" cy="772316"/>
            </a:xfrm>
          </p:grpSpPr>
          <p:grpSp>
            <p:nvGrpSpPr>
              <p:cNvPr id="44" name="组合 43"/>
              <p:cNvGrpSpPr/>
              <p:nvPr/>
            </p:nvGrpSpPr>
            <p:grpSpPr>
              <a:xfrm>
                <a:off x="1369680" y="2232449"/>
                <a:ext cx="772316" cy="772316"/>
                <a:chOff x="3362778" y="2267412"/>
                <a:chExt cx="772316" cy="772316"/>
              </a:xfrm>
            </p:grpSpPr>
            <p:sp>
              <p:nvSpPr>
                <p:cNvPr id="46" name="矩形: 圆角 45"/>
                <p:cNvSpPr/>
                <p:nvPr/>
              </p:nvSpPr>
              <p:spPr>
                <a:xfrm>
                  <a:off x="3425590" y="2330224"/>
                  <a:ext cx="646691" cy="646691"/>
                </a:xfrm>
                <a:prstGeom prst="roundRect">
                  <a:avLst>
                    <a:gd name="adj" fmla="val 10285"/>
                  </a:avLst>
                </a:prstGeom>
                <a:noFill/>
                <a:ln w="15875" cap="flat" cmpd="sng" algn="ctr">
                  <a:solidFill>
                    <a:srgbClr val="0078E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rgbClr val="FFFFFF"/>
                    </a:solidFill>
                    <a:effectLst/>
                    <a:uLnTx/>
                    <a:uFillTx/>
                    <a:latin typeface="阿里巴巴普惠体 R" panose="00020600040101010101" charset="-122"/>
                    <a:cs typeface="阿里巴巴普惠体 R" panose="00020600040101010101" charset="-122"/>
                  </a:endParaRPr>
                </a:p>
              </p:txBody>
            </p:sp>
            <p:grpSp>
              <p:nvGrpSpPr>
                <p:cNvPr id="47" name="组合 46"/>
                <p:cNvGrpSpPr/>
                <p:nvPr/>
              </p:nvGrpSpPr>
              <p:grpSpPr>
                <a:xfrm rot="18900000">
                  <a:off x="3362778" y="2267412"/>
                  <a:ext cx="772316" cy="772316"/>
                  <a:chOff x="3425590" y="2101625"/>
                  <a:chExt cx="646691" cy="646691"/>
                </a:xfrm>
              </p:grpSpPr>
              <p:cxnSp>
                <p:nvCxnSpPr>
                  <p:cNvPr id="48" name="直接连接符 47"/>
                  <p:cNvCxnSpPr/>
                  <p:nvPr/>
                </p:nvCxnSpPr>
                <p:spPr>
                  <a:xfrm>
                    <a:off x="3425590" y="2424971"/>
                    <a:ext cx="646691" cy="0"/>
                  </a:xfrm>
                  <a:prstGeom prst="line">
                    <a:avLst/>
                  </a:prstGeom>
                  <a:noFill/>
                  <a:ln w="6350" cap="flat" cmpd="sng" algn="ctr">
                    <a:solidFill>
                      <a:srgbClr val="000000">
                        <a:lumMod val="75000"/>
                        <a:lumOff val="25000"/>
                        <a:alpha val="13000"/>
                      </a:srgbClr>
                    </a:solidFill>
                    <a:prstDash val="sysDash"/>
                    <a:miter lim="800000"/>
                  </a:ln>
                  <a:effectLst/>
                </p:spPr>
              </p:cxnSp>
              <p:cxnSp>
                <p:nvCxnSpPr>
                  <p:cNvPr id="49" name="直接连接符 48"/>
                  <p:cNvCxnSpPr/>
                  <p:nvPr/>
                </p:nvCxnSpPr>
                <p:spPr>
                  <a:xfrm rot="5400000">
                    <a:off x="3425590" y="2424971"/>
                    <a:ext cx="646691" cy="0"/>
                  </a:xfrm>
                  <a:prstGeom prst="line">
                    <a:avLst/>
                  </a:prstGeom>
                  <a:noFill/>
                  <a:ln w="6350" cap="flat" cmpd="sng" algn="ctr">
                    <a:solidFill>
                      <a:srgbClr val="000000">
                        <a:lumMod val="75000"/>
                        <a:lumOff val="25000"/>
                        <a:alpha val="13000"/>
                      </a:srgbClr>
                    </a:solidFill>
                    <a:prstDash val="sysDash"/>
                    <a:miter lim="800000"/>
                  </a:ln>
                  <a:effectLst/>
                </p:spPr>
              </p:cxnSp>
            </p:grpSp>
          </p:grpSp>
          <p:pic>
            <p:nvPicPr>
              <p:cNvPr id="45" name="图形 44"/>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30004" y="2392773"/>
                <a:ext cx="451668" cy="451668"/>
              </a:xfrm>
              <a:prstGeom prst="rect">
                <a:avLst/>
              </a:prstGeom>
            </p:spPr>
          </p:pic>
        </p:grpSp>
      </p:grpSp>
      <p:grpSp>
        <p:nvGrpSpPr>
          <p:cNvPr id="50" name="组合 49"/>
          <p:cNvGrpSpPr/>
          <p:nvPr/>
        </p:nvGrpSpPr>
        <p:grpSpPr>
          <a:xfrm>
            <a:off x="6280653" y="1705434"/>
            <a:ext cx="2263448" cy="2434653"/>
            <a:chOff x="6296486" y="1767992"/>
            <a:chExt cx="2492468" cy="2680998"/>
          </a:xfrm>
        </p:grpSpPr>
        <p:sp>
          <p:nvSpPr>
            <p:cNvPr id="51" name="矩形 50"/>
            <p:cNvSpPr/>
            <p:nvPr/>
          </p:nvSpPr>
          <p:spPr>
            <a:xfrm>
              <a:off x="6424292" y="2745998"/>
              <a:ext cx="2236858" cy="508378"/>
            </a:xfrm>
            <a:prstGeom prst="rect">
              <a:avLst/>
            </a:prstGeom>
          </p:spPr>
          <p:txBody>
            <a:bodyPr wrap="none">
              <a:spAutoFit/>
            </a:bodyPr>
            <a:lstStyle/>
            <a:p>
              <a:pPr algn="ctr">
                <a:defRPr/>
              </a:pPr>
              <a:r>
                <a:rPr lang="zh-CN" altLang="en-US" sz="2400" b="1" dirty="0">
                  <a:gradFill>
                    <a:gsLst>
                      <a:gs pos="0">
                        <a:srgbClr val="00B0F0"/>
                      </a:gs>
                      <a:gs pos="100000">
                        <a:srgbClr val="0070C0"/>
                      </a:gs>
                    </a:gsLst>
                    <a:lin ang="2700000" scaled="1"/>
                  </a:gradFill>
                  <a:latin typeface="思源宋体 CN Heavy" panose="02020900000000000000" charset="-122"/>
                  <a:ea typeface="思源宋体 CN Heavy" panose="02020900000000000000" charset="-122"/>
                  <a:cs typeface="阿里巴巴普惠体 R" panose="00020600040101010101" charset="-122"/>
                </a:rPr>
                <a:t>标题文字添加</a:t>
              </a:r>
            </a:p>
          </p:txBody>
        </p:sp>
        <p:sp>
          <p:nvSpPr>
            <p:cNvPr id="52" name="矩形 51"/>
            <p:cNvSpPr/>
            <p:nvPr/>
          </p:nvSpPr>
          <p:spPr>
            <a:xfrm>
              <a:off x="6296486" y="3285937"/>
              <a:ext cx="2492468" cy="1163053"/>
            </a:xfrm>
            <a:prstGeom prst="rect">
              <a:avLst/>
            </a:prstGeom>
            <a:noFill/>
          </p:spPr>
          <p:txBody>
            <a:bodyPr wrap="square" lIns="45719" tIns="22859" rIns="45719" bIns="22859" rtlCol="0">
              <a:spAutoFit/>
            </a:bodyPr>
            <a:lstStyle/>
            <a:p>
              <a:pPr algn="ctr">
                <a:lnSpc>
                  <a:spcPct val="140000"/>
                </a:lnSpc>
              </a:pPr>
              <a:r>
                <a:rPr lang="zh-CN" altLang="en-US" sz="1200" dirty="0">
                  <a:solidFill>
                    <a:srgbClr val="000000">
                      <a:lumMod val="75000"/>
                      <a:lumOff val="25000"/>
                    </a:srgbClr>
                  </a:solidFill>
                  <a:latin typeface="思源黑体 CN Light" panose="020B0300000000000000" pitchFamily="34" charset="-122"/>
                  <a:ea typeface="思源黑体 CN Light" panose="020B0300000000000000" pitchFamily="34" charset="-122"/>
                  <a:cs typeface="+mn-ea"/>
                </a:rPr>
                <a:t>单击此处键入</a:t>
              </a:r>
              <a:endParaRPr lang="en-US" altLang="zh-CN" sz="1200" dirty="0">
                <a:solidFill>
                  <a:srgbClr val="000000">
                    <a:lumMod val="75000"/>
                    <a:lumOff val="25000"/>
                  </a:srgbClr>
                </a:solidFill>
                <a:latin typeface="思源黑体 CN Light" panose="020B0300000000000000" pitchFamily="34" charset="-122"/>
                <a:ea typeface="思源黑体 CN Light" panose="020B0300000000000000" pitchFamily="34" charset="-122"/>
                <a:cs typeface="+mn-ea"/>
              </a:endParaRPr>
            </a:p>
            <a:p>
              <a:pPr algn="ctr">
                <a:lnSpc>
                  <a:spcPct val="140000"/>
                </a:lnSpc>
              </a:pPr>
              <a:r>
                <a:rPr lang="zh-CN" altLang="en-US" sz="1200" dirty="0">
                  <a:solidFill>
                    <a:srgbClr val="000000">
                      <a:lumMod val="75000"/>
                      <a:lumOff val="25000"/>
                    </a:srgbClr>
                  </a:solidFill>
                  <a:latin typeface="思源黑体 CN Light" panose="020B0300000000000000" pitchFamily="34" charset="-122"/>
                  <a:ea typeface="思源黑体 CN Light" panose="020B0300000000000000" pitchFamily="34" charset="-122"/>
                  <a:cs typeface="+mn-ea"/>
                </a:rPr>
                <a:t>文本单击此处键入</a:t>
              </a:r>
              <a:endParaRPr lang="en-US" altLang="zh-CN" sz="1200" dirty="0">
                <a:solidFill>
                  <a:srgbClr val="000000">
                    <a:lumMod val="75000"/>
                    <a:lumOff val="25000"/>
                  </a:srgbClr>
                </a:solidFill>
                <a:latin typeface="思源黑体 CN Light" panose="020B0300000000000000" pitchFamily="34" charset="-122"/>
                <a:ea typeface="思源黑体 CN Light" panose="020B0300000000000000" pitchFamily="34" charset="-122"/>
                <a:cs typeface="+mn-ea"/>
              </a:endParaRPr>
            </a:p>
            <a:p>
              <a:pPr algn="ctr">
                <a:lnSpc>
                  <a:spcPct val="140000"/>
                </a:lnSpc>
              </a:pPr>
              <a:r>
                <a:rPr lang="zh-CN" altLang="en-US" sz="1200" dirty="0">
                  <a:solidFill>
                    <a:srgbClr val="000000">
                      <a:lumMod val="75000"/>
                      <a:lumOff val="25000"/>
                    </a:srgbClr>
                  </a:solidFill>
                  <a:latin typeface="思源黑体 CN Light" panose="020B0300000000000000" pitchFamily="34" charset="-122"/>
                  <a:ea typeface="思源黑体 CN Light" panose="020B0300000000000000" pitchFamily="34" charset="-122"/>
                  <a:cs typeface="+mn-ea"/>
                </a:rPr>
                <a:t>单击此处键入文本单击</a:t>
              </a:r>
              <a:endParaRPr lang="en-US" altLang="zh-CN" sz="1200" dirty="0">
                <a:solidFill>
                  <a:srgbClr val="000000">
                    <a:lumMod val="75000"/>
                    <a:lumOff val="25000"/>
                  </a:srgbClr>
                </a:solidFill>
                <a:latin typeface="思源黑体 CN Light" panose="020B0300000000000000" pitchFamily="34" charset="-122"/>
                <a:ea typeface="思源黑体 CN Light" panose="020B0300000000000000" pitchFamily="34" charset="-122"/>
                <a:cs typeface="+mn-ea"/>
              </a:endParaRPr>
            </a:p>
            <a:p>
              <a:pPr algn="ctr">
                <a:lnSpc>
                  <a:spcPct val="140000"/>
                </a:lnSpc>
              </a:pPr>
              <a:r>
                <a:rPr lang="zh-CN" altLang="en-US" sz="1200" dirty="0">
                  <a:solidFill>
                    <a:srgbClr val="000000">
                      <a:lumMod val="75000"/>
                      <a:lumOff val="25000"/>
                    </a:srgbClr>
                  </a:solidFill>
                  <a:latin typeface="思源黑体 CN Light" panose="020B0300000000000000" pitchFamily="34" charset="-122"/>
                  <a:ea typeface="思源黑体 CN Light" panose="020B0300000000000000" pitchFamily="34" charset="-122"/>
                  <a:cs typeface="+mn-ea"/>
                </a:rPr>
                <a:t>单击此处键入文本</a:t>
              </a:r>
            </a:p>
          </p:txBody>
        </p:sp>
        <p:grpSp>
          <p:nvGrpSpPr>
            <p:cNvPr id="53" name="组合 52"/>
            <p:cNvGrpSpPr/>
            <p:nvPr/>
          </p:nvGrpSpPr>
          <p:grpSpPr>
            <a:xfrm>
              <a:off x="7156562" y="1767992"/>
              <a:ext cx="772316" cy="772316"/>
              <a:chOff x="7156562" y="2232449"/>
              <a:chExt cx="772316" cy="772316"/>
            </a:xfrm>
          </p:grpSpPr>
          <p:grpSp>
            <p:nvGrpSpPr>
              <p:cNvPr id="54" name="组合 53"/>
              <p:cNvGrpSpPr/>
              <p:nvPr/>
            </p:nvGrpSpPr>
            <p:grpSpPr>
              <a:xfrm>
                <a:off x="7156562" y="2232449"/>
                <a:ext cx="772316" cy="772316"/>
                <a:chOff x="3362778" y="2267412"/>
                <a:chExt cx="772316" cy="772316"/>
              </a:xfrm>
            </p:grpSpPr>
            <p:sp>
              <p:nvSpPr>
                <p:cNvPr id="56" name="矩形: 圆角 55"/>
                <p:cNvSpPr/>
                <p:nvPr/>
              </p:nvSpPr>
              <p:spPr>
                <a:xfrm>
                  <a:off x="3425590" y="2330224"/>
                  <a:ext cx="646691" cy="646691"/>
                </a:xfrm>
                <a:prstGeom prst="roundRect">
                  <a:avLst>
                    <a:gd name="adj" fmla="val 10285"/>
                  </a:avLst>
                </a:prstGeom>
                <a:noFill/>
                <a:ln w="15875" cap="flat" cmpd="sng" algn="ctr">
                  <a:solidFill>
                    <a:srgbClr val="0078E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rgbClr val="FFFFFF"/>
                    </a:solidFill>
                    <a:effectLst/>
                    <a:uLnTx/>
                    <a:uFillTx/>
                    <a:latin typeface="阿里巴巴普惠体 R" panose="00020600040101010101" charset="-122"/>
                    <a:cs typeface="阿里巴巴普惠体 R" panose="00020600040101010101" charset="-122"/>
                  </a:endParaRPr>
                </a:p>
              </p:txBody>
            </p:sp>
            <p:grpSp>
              <p:nvGrpSpPr>
                <p:cNvPr id="57" name="组合 56"/>
                <p:cNvGrpSpPr/>
                <p:nvPr/>
              </p:nvGrpSpPr>
              <p:grpSpPr>
                <a:xfrm rot="18900000">
                  <a:off x="3362778" y="2267412"/>
                  <a:ext cx="772316" cy="772316"/>
                  <a:chOff x="3425590" y="2101625"/>
                  <a:chExt cx="646691" cy="646691"/>
                </a:xfrm>
              </p:grpSpPr>
              <p:cxnSp>
                <p:nvCxnSpPr>
                  <p:cNvPr id="58" name="直接连接符 57"/>
                  <p:cNvCxnSpPr/>
                  <p:nvPr/>
                </p:nvCxnSpPr>
                <p:spPr>
                  <a:xfrm>
                    <a:off x="3425590" y="2424971"/>
                    <a:ext cx="646691" cy="0"/>
                  </a:xfrm>
                  <a:prstGeom prst="line">
                    <a:avLst/>
                  </a:prstGeom>
                  <a:noFill/>
                  <a:ln w="6350" cap="flat" cmpd="sng" algn="ctr">
                    <a:solidFill>
                      <a:srgbClr val="000000">
                        <a:lumMod val="75000"/>
                        <a:lumOff val="25000"/>
                        <a:alpha val="13000"/>
                      </a:srgbClr>
                    </a:solidFill>
                    <a:prstDash val="sysDash"/>
                    <a:miter lim="800000"/>
                  </a:ln>
                  <a:effectLst/>
                </p:spPr>
              </p:cxnSp>
              <p:cxnSp>
                <p:nvCxnSpPr>
                  <p:cNvPr id="59" name="直接连接符 58"/>
                  <p:cNvCxnSpPr/>
                  <p:nvPr/>
                </p:nvCxnSpPr>
                <p:spPr>
                  <a:xfrm rot="5400000">
                    <a:off x="3425590" y="2424971"/>
                    <a:ext cx="646691" cy="0"/>
                  </a:xfrm>
                  <a:prstGeom prst="line">
                    <a:avLst/>
                  </a:prstGeom>
                  <a:noFill/>
                  <a:ln w="6350" cap="flat" cmpd="sng" algn="ctr">
                    <a:solidFill>
                      <a:srgbClr val="000000">
                        <a:lumMod val="75000"/>
                        <a:lumOff val="25000"/>
                        <a:alpha val="13000"/>
                      </a:srgbClr>
                    </a:solidFill>
                    <a:prstDash val="sysDash"/>
                    <a:miter lim="800000"/>
                  </a:ln>
                  <a:effectLst/>
                </p:spPr>
              </p:cxnSp>
            </p:grpSp>
          </p:grpSp>
          <p:pic>
            <p:nvPicPr>
              <p:cNvPr id="55" name="图形 5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46115" y="2422002"/>
                <a:ext cx="393210" cy="393210"/>
              </a:xfrm>
              <a:prstGeom prst="rect">
                <a:avLst/>
              </a:prstGeom>
            </p:spPr>
          </p:pic>
        </p:grpSp>
      </p:grpSp>
      <p:grpSp>
        <p:nvGrpSpPr>
          <p:cNvPr id="60" name="组合 59"/>
          <p:cNvGrpSpPr/>
          <p:nvPr/>
        </p:nvGrpSpPr>
        <p:grpSpPr>
          <a:xfrm>
            <a:off x="3647899" y="1705434"/>
            <a:ext cx="2263448" cy="2434653"/>
            <a:chOff x="3403045" y="1767992"/>
            <a:chExt cx="2492468" cy="2680998"/>
          </a:xfrm>
        </p:grpSpPr>
        <p:sp>
          <p:nvSpPr>
            <p:cNvPr id="61" name="矩形 60"/>
            <p:cNvSpPr/>
            <p:nvPr/>
          </p:nvSpPr>
          <p:spPr>
            <a:xfrm>
              <a:off x="3530851" y="2745998"/>
              <a:ext cx="2236858" cy="508378"/>
            </a:xfrm>
            <a:prstGeom prst="rect">
              <a:avLst/>
            </a:prstGeom>
          </p:spPr>
          <p:txBody>
            <a:bodyPr wrap="none">
              <a:spAutoFit/>
            </a:bodyPr>
            <a:lstStyle/>
            <a:p>
              <a:pPr algn="ctr">
                <a:defRPr/>
              </a:pPr>
              <a:r>
                <a:rPr lang="zh-CN" altLang="en-US" sz="2400" b="1" dirty="0">
                  <a:solidFill>
                    <a:schemeClr val="tx1">
                      <a:lumMod val="75000"/>
                      <a:lumOff val="25000"/>
                    </a:schemeClr>
                  </a:solidFill>
                  <a:latin typeface="思源宋体 CN Heavy" panose="02020900000000000000" charset="-122"/>
                  <a:ea typeface="思源宋体 CN Heavy" panose="02020900000000000000" charset="-122"/>
                  <a:cs typeface="阿里巴巴普惠体 R" panose="00020600040101010101" charset="-122"/>
                </a:rPr>
                <a:t>标题文字添加</a:t>
              </a:r>
            </a:p>
          </p:txBody>
        </p:sp>
        <p:sp>
          <p:nvSpPr>
            <p:cNvPr id="62" name="矩形 61"/>
            <p:cNvSpPr/>
            <p:nvPr/>
          </p:nvSpPr>
          <p:spPr>
            <a:xfrm>
              <a:off x="3403045" y="3285937"/>
              <a:ext cx="2492468" cy="1163053"/>
            </a:xfrm>
            <a:prstGeom prst="rect">
              <a:avLst/>
            </a:prstGeom>
            <a:noFill/>
          </p:spPr>
          <p:txBody>
            <a:bodyPr wrap="square" lIns="45719" tIns="22859" rIns="45719" bIns="22859" rtlCol="0">
              <a:spAutoFit/>
            </a:bodyPr>
            <a:lstStyle/>
            <a:p>
              <a:pPr algn="ctr">
                <a:lnSpc>
                  <a:spcPct val="140000"/>
                </a:lnSpc>
              </a:pPr>
              <a:r>
                <a:rPr lang="zh-CN" altLang="en-US" sz="1200" dirty="0">
                  <a:solidFill>
                    <a:srgbClr val="000000">
                      <a:lumMod val="75000"/>
                      <a:lumOff val="25000"/>
                    </a:srgbClr>
                  </a:solidFill>
                  <a:latin typeface="思源黑体 CN Light" panose="020B0300000000000000" pitchFamily="34" charset="-122"/>
                  <a:ea typeface="思源黑体 CN Light" panose="020B0300000000000000" pitchFamily="34" charset="-122"/>
                  <a:cs typeface="+mn-ea"/>
                </a:rPr>
                <a:t>单击此处键入</a:t>
              </a:r>
              <a:endParaRPr lang="en-US" altLang="zh-CN" sz="1200" dirty="0">
                <a:solidFill>
                  <a:srgbClr val="000000">
                    <a:lumMod val="75000"/>
                    <a:lumOff val="25000"/>
                  </a:srgbClr>
                </a:solidFill>
                <a:latin typeface="思源黑体 CN Light" panose="020B0300000000000000" pitchFamily="34" charset="-122"/>
                <a:ea typeface="思源黑体 CN Light" panose="020B0300000000000000" pitchFamily="34" charset="-122"/>
                <a:cs typeface="+mn-ea"/>
              </a:endParaRPr>
            </a:p>
            <a:p>
              <a:pPr algn="ctr">
                <a:lnSpc>
                  <a:spcPct val="140000"/>
                </a:lnSpc>
              </a:pPr>
              <a:r>
                <a:rPr lang="zh-CN" altLang="en-US" sz="1200" dirty="0">
                  <a:solidFill>
                    <a:srgbClr val="000000">
                      <a:lumMod val="75000"/>
                      <a:lumOff val="25000"/>
                    </a:srgbClr>
                  </a:solidFill>
                  <a:latin typeface="思源黑体 CN Light" panose="020B0300000000000000" pitchFamily="34" charset="-122"/>
                  <a:ea typeface="思源黑体 CN Light" panose="020B0300000000000000" pitchFamily="34" charset="-122"/>
                  <a:cs typeface="+mn-ea"/>
                </a:rPr>
                <a:t>文本单击此处键入</a:t>
              </a:r>
              <a:endParaRPr lang="en-US" altLang="zh-CN" sz="1200" dirty="0">
                <a:solidFill>
                  <a:srgbClr val="000000">
                    <a:lumMod val="75000"/>
                    <a:lumOff val="25000"/>
                  </a:srgbClr>
                </a:solidFill>
                <a:latin typeface="思源黑体 CN Light" panose="020B0300000000000000" pitchFamily="34" charset="-122"/>
                <a:ea typeface="思源黑体 CN Light" panose="020B0300000000000000" pitchFamily="34" charset="-122"/>
                <a:cs typeface="+mn-ea"/>
              </a:endParaRPr>
            </a:p>
            <a:p>
              <a:pPr algn="ctr">
                <a:lnSpc>
                  <a:spcPct val="140000"/>
                </a:lnSpc>
              </a:pPr>
              <a:r>
                <a:rPr lang="zh-CN" altLang="en-US" sz="1200" dirty="0">
                  <a:solidFill>
                    <a:srgbClr val="000000">
                      <a:lumMod val="75000"/>
                      <a:lumOff val="25000"/>
                    </a:srgbClr>
                  </a:solidFill>
                  <a:latin typeface="思源黑体 CN Light" panose="020B0300000000000000" pitchFamily="34" charset="-122"/>
                  <a:ea typeface="思源黑体 CN Light" panose="020B0300000000000000" pitchFamily="34" charset="-122"/>
                  <a:cs typeface="+mn-ea"/>
                </a:rPr>
                <a:t>单击此处键入文本单击</a:t>
              </a:r>
              <a:endParaRPr lang="en-US" altLang="zh-CN" sz="1200" dirty="0">
                <a:solidFill>
                  <a:srgbClr val="000000">
                    <a:lumMod val="75000"/>
                    <a:lumOff val="25000"/>
                  </a:srgbClr>
                </a:solidFill>
                <a:latin typeface="思源黑体 CN Light" panose="020B0300000000000000" pitchFamily="34" charset="-122"/>
                <a:ea typeface="思源黑体 CN Light" panose="020B0300000000000000" pitchFamily="34" charset="-122"/>
                <a:cs typeface="+mn-ea"/>
              </a:endParaRPr>
            </a:p>
            <a:p>
              <a:pPr algn="ctr">
                <a:lnSpc>
                  <a:spcPct val="140000"/>
                </a:lnSpc>
              </a:pPr>
              <a:r>
                <a:rPr lang="zh-CN" altLang="en-US" sz="1200" dirty="0">
                  <a:solidFill>
                    <a:srgbClr val="000000">
                      <a:lumMod val="75000"/>
                      <a:lumOff val="25000"/>
                    </a:srgbClr>
                  </a:solidFill>
                  <a:latin typeface="思源黑体 CN Light" panose="020B0300000000000000" pitchFamily="34" charset="-122"/>
                  <a:ea typeface="思源黑体 CN Light" panose="020B0300000000000000" pitchFamily="34" charset="-122"/>
                  <a:cs typeface="+mn-ea"/>
                </a:rPr>
                <a:t>单击此处键入文本</a:t>
              </a:r>
            </a:p>
          </p:txBody>
        </p:sp>
        <p:grpSp>
          <p:nvGrpSpPr>
            <p:cNvPr id="63" name="组合 62"/>
            <p:cNvGrpSpPr/>
            <p:nvPr/>
          </p:nvGrpSpPr>
          <p:grpSpPr>
            <a:xfrm>
              <a:off x="4263121" y="1767992"/>
              <a:ext cx="772316" cy="772316"/>
              <a:chOff x="4263121" y="2232449"/>
              <a:chExt cx="772316" cy="772316"/>
            </a:xfrm>
          </p:grpSpPr>
          <p:grpSp>
            <p:nvGrpSpPr>
              <p:cNvPr id="64" name="组合 63"/>
              <p:cNvGrpSpPr/>
              <p:nvPr/>
            </p:nvGrpSpPr>
            <p:grpSpPr>
              <a:xfrm>
                <a:off x="4263121" y="2232449"/>
                <a:ext cx="772316" cy="772316"/>
                <a:chOff x="3362778" y="2267412"/>
                <a:chExt cx="772316" cy="772316"/>
              </a:xfrm>
            </p:grpSpPr>
            <p:sp>
              <p:nvSpPr>
                <p:cNvPr id="66" name="矩形: 圆角 65"/>
                <p:cNvSpPr/>
                <p:nvPr/>
              </p:nvSpPr>
              <p:spPr>
                <a:xfrm>
                  <a:off x="3425590" y="2330224"/>
                  <a:ext cx="646691" cy="646691"/>
                </a:xfrm>
                <a:prstGeom prst="roundRect">
                  <a:avLst>
                    <a:gd name="adj" fmla="val 10285"/>
                  </a:avLst>
                </a:prstGeom>
                <a:noFill/>
                <a:ln w="15875" cap="flat" cmpd="sng" algn="ctr">
                  <a:solidFill>
                    <a:srgbClr val="0078E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rgbClr val="FFFFFF"/>
                    </a:solidFill>
                    <a:effectLst/>
                    <a:uLnTx/>
                    <a:uFillTx/>
                    <a:latin typeface="阿里巴巴普惠体 R" panose="00020600040101010101" charset="-122"/>
                    <a:cs typeface="阿里巴巴普惠体 R" panose="00020600040101010101" charset="-122"/>
                  </a:endParaRPr>
                </a:p>
              </p:txBody>
            </p:sp>
            <p:grpSp>
              <p:nvGrpSpPr>
                <p:cNvPr id="67" name="组合 66"/>
                <p:cNvGrpSpPr/>
                <p:nvPr/>
              </p:nvGrpSpPr>
              <p:grpSpPr>
                <a:xfrm rot="18900000">
                  <a:off x="3362778" y="2267412"/>
                  <a:ext cx="772316" cy="772316"/>
                  <a:chOff x="3425590" y="2101625"/>
                  <a:chExt cx="646691" cy="646691"/>
                </a:xfrm>
              </p:grpSpPr>
              <p:cxnSp>
                <p:nvCxnSpPr>
                  <p:cNvPr id="68" name="直接连接符 67"/>
                  <p:cNvCxnSpPr/>
                  <p:nvPr/>
                </p:nvCxnSpPr>
                <p:spPr>
                  <a:xfrm>
                    <a:off x="3425590" y="2424971"/>
                    <a:ext cx="646691" cy="0"/>
                  </a:xfrm>
                  <a:prstGeom prst="line">
                    <a:avLst/>
                  </a:prstGeom>
                  <a:noFill/>
                  <a:ln w="6350" cap="flat" cmpd="sng" algn="ctr">
                    <a:solidFill>
                      <a:srgbClr val="000000">
                        <a:lumMod val="75000"/>
                        <a:lumOff val="25000"/>
                        <a:alpha val="13000"/>
                      </a:srgbClr>
                    </a:solidFill>
                    <a:prstDash val="sysDash"/>
                    <a:miter lim="800000"/>
                  </a:ln>
                  <a:effectLst/>
                </p:spPr>
              </p:cxnSp>
              <p:cxnSp>
                <p:nvCxnSpPr>
                  <p:cNvPr id="69" name="直接连接符 68"/>
                  <p:cNvCxnSpPr/>
                  <p:nvPr/>
                </p:nvCxnSpPr>
                <p:spPr>
                  <a:xfrm rot="5400000">
                    <a:off x="3425590" y="2424971"/>
                    <a:ext cx="646691" cy="0"/>
                  </a:xfrm>
                  <a:prstGeom prst="line">
                    <a:avLst/>
                  </a:prstGeom>
                  <a:noFill/>
                  <a:ln w="6350" cap="flat" cmpd="sng" algn="ctr">
                    <a:solidFill>
                      <a:srgbClr val="000000">
                        <a:lumMod val="75000"/>
                        <a:lumOff val="25000"/>
                        <a:alpha val="13000"/>
                      </a:srgbClr>
                    </a:solidFill>
                    <a:prstDash val="sysDash"/>
                    <a:miter lim="800000"/>
                  </a:ln>
                  <a:effectLst/>
                </p:spPr>
              </p:cxnSp>
            </p:grpSp>
          </p:grpSp>
          <p:pic>
            <p:nvPicPr>
              <p:cNvPr id="65" name="图形 64"/>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445252" y="2414580"/>
                <a:ext cx="408055" cy="408055"/>
              </a:xfrm>
              <a:prstGeom prst="rect">
                <a:avLst/>
              </a:prstGeom>
            </p:spPr>
          </p:pic>
        </p:grpSp>
      </p:grpSp>
      <p:grpSp>
        <p:nvGrpSpPr>
          <p:cNvPr id="70" name="组合 69"/>
          <p:cNvGrpSpPr/>
          <p:nvPr/>
        </p:nvGrpSpPr>
        <p:grpSpPr>
          <a:xfrm>
            <a:off x="8913408" y="1705434"/>
            <a:ext cx="2263448" cy="2434653"/>
            <a:chOff x="9189928" y="1767992"/>
            <a:chExt cx="2492468" cy="2680998"/>
          </a:xfrm>
        </p:grpSpPr>
        <p:sp>
          <p:nvSpPr>
            <p:cNvPr id="71" name="矩形 70"/>
            <p:cNvSpPr/>
            <p:nvPr/>
          </p:nvSpPr>
          <p:spPr>
            <a:xfrm>
              <a:off x="9317734" y="2745998"/>
              <a:ext cx="2236858" cy="508378"/>
            </a:xfrm>
            <a:prstGeom prst="rect">
              <a:avLst/>
            </a:prstGeom>
          </p:spPr>
          <p:txBody>
            <a:bodyPr wrap="none">
              <a:spAutoFit/>
            </a:bodyPr>
            <a:lstStyle/>
            <a:p>
              <a:pPr algn="ctr">
                <a:defRPr/>
              </a:pPr>
              <a:r>
                <a:rPr lang="zh-CN" altLang="en-US" sz="2400" b="1" dirty="0">
                  <a:solidFill>
                    <a:schemeClr val="tx1">
                      <a:lumMod val="75000"/>
                      <a:lumOff val="25000"/>
                    </a:schemeClr>
                  </a:solidFill>
                  <a:latin typeface="思源宋体 CN Heavy" panose="02020900000000000000" charset="-122"/>
                  <a:ea typeface="思源宋体 CN Heavy" panose="02020900000000000000" charset="-122"/>
                  <a:cs typeface="阿里巴巴普惠体 R" panose="00020600040101010101" charset="-122"/>
                </a:rPr>
                <a:t>标题文字添加</a:t>
              </a:r>
            </a:p>
          </p:txBody>
        </p:sp>
        <p:sp>
          <p:nvSpPr>
            <p:cNvPr id="72" name="矩形 71"/>
            <p:cNvSpPr/>
            <p:nvPr/>
          </p:nvSpPr>
          <p:spPr>
            <a:xfrm>
              <a:off x="9189928" y="3285937"/>
              <a:ext cx="2492468" cy="1163053"/>
            </a:xfrm>
            <a:prstGeom prst="rect">
              <a:avLst/>
            </a:prstGeom>
            <a:noFill/>
          </p:spPr>
          <p:txBody>
            <a:bodyPr wrap="square" lIns="45719" tIns="22859" rIns="45719" bIns="22859" rtlCol="0">
              <a:spAutoFit/>
            </a:bodyPr>
            <a:lstStyle/>
            <a:p>
              <a:pPr algn="ctr">
                <a:lnSpc>
                  <a:spcPct val="140000"/>
                </a:lnSpc>
              </a:pPr>
              <a:r>
                <a:rPr lang="zh-CN" altLang="en-US" sz="1200" dirty="0">
                  <a:solidFill>
                    <a:srgbClr val="000000">
                      <a:lumMod val="75000"/>
                      <a:lumOff val="25000"/>
                    </a:srgbClr>
                  </a:solidFill>
                  <a:latin typeface="思源黑体 CN Light" panose="020B0300000000000000" pitchFamily="34" charset="-122"/>
                  <a:ea typeface="思源黑体 CN Light" panose="020B0300000000000000" pitchFamily="34" charset="-122"/>
                  <a:cs typeface="+mn-ea"/>
                </a:rPr>
                <a:t>单击此处键入</a:t>
              </a:r>
              <a:endParaRPr lang="en-US" altLang="zh-CN" sz="1200" dirty="0">
                <a:solidFill>
                  <a:srgbClr val="000000">
                    <a:lumMod val="75000"/>
                    <a:lumOff val="25000"/>
                  </a:srgbClr>
                </a:solidFill>
                <a:latin typeface="思源黑体 CN Light" panose="020B0300000000000000" pitchFamily="34" charset="-122"/>
                <a:ea typeface="思源黑体 CN Light" panose="020B0300000000000000" pitchFamily="34" charset="-122"/>
                <a:cs typeface="+mn-ea"/>
              </a:endParaRPr>
            </a:p>
            <a:p>
              <a:pPr algn="ctr">
                <a:lnSpc>
                  <a:spcPct val="140000"/>
                </a:lnSpc>
              </a:pPr>
              <a:r>
                <a:rPr lang="zh-CN" altLang="en-US" sz="1200" dirty="0">
                  <a:solidFill>
                    <a:srgbClr val="000000">
                      <a:lumMod val="75000"/>
                      <a:lumOff val="25000"/>
                    </a:srgbClr>
                  </a:solidFill>
                  <a:latin typeface="思源黑体 CN Light" panose="020B0300000000000000" pitchFamily="34" charset="-122"/>
                  <a:ea typeface="思源黑体 CN Light" panose="020B0300000000000000" pitchFamily="34" charset="-122"/>
                  <a:cs typeface="+mn-ea"/>
                </a:rPr>
                <a:t>文本单击此处键入</a:t>
              </a:r>
              <a:endParaRPr lang="en-US" altLang="zh-CN" sz="1200" dirty="0">
                <a:solidFill>
                  <a:srgbClr val="000000">
                    <a:lumMod val="75000"/>
                    <a:lumOff val="25000"/>
                  </a:srgbClr>
                </a:solidFill>
                <a:latin typeface="思源黑体 CN Light" panose="020B0300000000000000" pitchFamily="34" charset="-122"/>
                <a:ea typeface="思源黑体 CN Light" panose="020B0300000000000000" pitchFamily="34" charset="-122"/>
                <a:cs typeface="+mn-ea"/>
              </a:endParaRPr>
            </a:p>
            <a:p>
              <a:pPr algn="ctr">
                <a:lnSpc>
                  <a:spcPct val="140000"/>
                </a:lnSpc>
              </a:pPr>
              <a:r>
                <a:rPr lang="zh-CN" altLang="en-US" sz="1200" dirty="0">
                  <a:solidFill>
                    <a:srgbClr val="000000">
                      <a:lumMod val="75000"/>
                      <a:lumOff val="25000"/>
                    </a:srgbClr>
                  </a:solidFill>
                  <a:latin typeface="思源黑体 CN Light" panose="020B0300000000000000" pitchFamily="34" charset="-122"/>
                  <a:ea typeface="思源黑体 CN Light" panose="020B0300000000000000" pitchFamily="34" charset="-122"/>
                  <a:cs typeface="+mn-ea"/>
                </a:rPr>
                <a:t>单击此处键入文本单击</a:t>
              </a:r>
              <a:endParaRPr lang="en-US" altLang="zh-CN" sz="1200" dirty="0">
                <a:solidFill>
                  <a:srgbClr val="000000">
                    <a:lumMod val="75000"/>
                    <a:lumOff val="25000"/>
                  </a:srgbClr>
                </a:solidFill>
                <a:latin typeface="思源黑体 CN Light" panose="020B0300000000000000" pitchFamily="34" charset="-122"/>
                <a:ea typeface="思源黑体 CN Light" panose="020B0300000000000000" pitchFamily="34" charset="-122"/>
                <a:cs typeface="+mn-ea"/>
              </a:endParaRPr>
            </a:p>
            <a:p>
              <a:pPr algn="ctr">
                <a:lnSpc>
                  <a:spcPct val="140000"/>
                </a:lnSpc>
              </a:pPr>
              <a:r>
                <a:rPr lang="zh-CN" altLang="en-US" sz="1200" dirty="0">
                  <a:solidFill>
                    <a:srgbClr val="000000">
                      <a:lumMod val="75000"/>
                      <a:lumOff val="25000"/>
                    </a:srgbClr>
                  </a:solidFill>
                  <a:latin typeface="思源黑体 CN Light" panose="020B0300000000000000" pitchFamily="34" charset="-122"/>
                  <a:ea typeface="思源黑体 CN Light" panose="020B0300000000000000" pitchFamily="34" charset="-122"/>
                  <a:cs typeface="+mn-ea"/>
                </a:rPr>
                <a:t>单击此处键入文本</a:t>
              </a:r>
            </a:p>
          </p:txBody>
        </p:sp>
        <p:grpSp>
          <p:nvGrpSpPr>
            <p:cNvPr id="73" name="组合 72"/>
            <p:cNvGrpSpPr/>
            <p:nvPr/>
          </p:nvGrpSpPr>
          <p:grpSpPr>
            <a:xfrm>
              <a:off x="10050004" y="1767992"/>
              <a:ext cx="772316" cy="772316"/>
              <a:chOff x="10050004" y="2232449"/>
              <a:chExt cx="772316" cy="772316"/>
            </a:xfrm>
          </p:grpSpPr>
          <p:grpSp>
            <p:nvGrpSpPr>
              <p:cNvPr id="74" name="组合 73"/>
              <p:cNvGrpSpPr/>
              <p:nvPr/>
            </p:nvGrpSpPr>
            <p:grpSpPr>
              <a:xfrm>
                <a:off x="10050004" y="2232449"/>
                <a:ext cx="772316" cy="772316"/>
                <a:chOff x="3362778" y="2267412"/>
                <a:chExt cx="772316" cy="772316"/>
              </a:xfrm>
            </p:grpSpPr>
            <p:sp>
              <p:nvSpPr>
                <p:cNvPr id="76" name="矩形: 圆角 75"/>
                <p:cNvSpPr/>
                <p:nvPr/>
              </p:nvSpPr>
              <p:spPr>
                <a:xfrm>
                  <a:off x="3425590" y="2330224"/>
                  <a:ext cx="646691" cy="646691"/>
                </a:xfrm>
                <a:prstGeom prst="roundRect">
                  <a:avLst>
                    <a:gd name="adj" fmla="val 10285"/>
                  </a:avLst>
                </a:prstGeom>
                <a:noFill/>
                <a:ln w="15875" cap="flat" cmpd="sng" algn="ctr">
                  <a:solidFill>
                    <a:srgbClr val="0078E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rgbClr val="FFFFFF"/>
                    </a:solidFill>
                    <a:effectLst/>
                    <a:uLnTx/>
                    <a:uFillTx/>
                    <a:latin typeface="阿里巴巴普惠体 R" panose="00020600040101010101" charset="-122"/>
                    <a:cs typeface="阿里巴巴普惠体 R" panose="00020600040101010101" charset="-122"/>
                  </a:endParaRPr>
                </a:p>
              </p:txBody>
            </p:sp>
            <p:grpSp>
              <p:nvGrpSpPr>
                <p:cNvPr id="77" name="组合 76"/>
                <p:cNvGrpSpPr/>
                <p:nvPr/>
              </p:nvGrpSpPr>
              <p:grpSpPr>
                <a:xfrm rot="18900000">
                  <a:off x="3362778" y="2267412"/>
                  <a:ext cx="772316" cy="772316"/>
                  <a:chOff x="3425590" y="2101625"/>
                  <a:chExt cx="646691" cy="646691"/>
                </a:xfrm>
              </p:grpSpPr>
              <p:cxnSp>
                <p:nvCxnSpPr>
                  <p:cNvPr id="78" name="直接连接符 77"/>
                  <p:cNvCxnSpPr/>
                  <p:nvPr/>
                </p:nvCxnSpPr>
                <p:spPr>
                  <a:xfrm>
                    <a:off x="3425590" y="2424971"/>
                    <a:ext cx="646691" cy="0"/>
                  </a:xfrm>
                  <a:prstGeom prst="line">
                    <a:avLst/>
                  </a:prstGeom>
                  <a:noFill/>
                  <a:ln w="6350" cap="flat" cmpd="sng" algn="ctr">
                    <a:solidFill>
                      <a:srgbClr val="000000">
                        <a:lumMod val="75000"/>
                        <a:lumOff val="25000"/>
                        <a:alpha val="13000"/>
                      </a:srgbClr>
                    </a:solidFill>
                    <a:prstDash val="sysDash"/>
                    <a:miter lim="800000"/>
                  </a:ln>
                  <a:effectLst/>
                </p:spPr>
              </p:cxnSp>
              <p:cxnSp>
                <p:nvCxnSpPr>
                  <p:cNvPr id="79" name="直接连接符 78"/>
                  <p:cNvCxnSpPr/>
                  <p:nvPr/>
                </p:nvCxnSpPr>
                <p:spPr>
                  <a:xfrm rot="5400000">
                    <a:off x="3425590" y="2424971"/>
                    <a:ext cx="646691" cy="0"/>
                  </a:xfrm>
                  <a:prstGeom prst="line">
                    <a:avLst/>
                  </a:prstGeom>
                  <a:noFill/>
                  <a:ln w="6350" cap="flat" cmpd="sng" algn="ctr">
                    <a:solidFill>
                      <a:srgbClr val="000000">
                        <a:lumMod val="75000"/>
                        <a:lumOff val="25000"/>
                        <a:alpha val="13000"/>
                      </a:srgbClr>
                    </a:solidFill>
                    <a:prstDash val="sysDash"/>
                    <a:miter lim="800000"/>
                  </a:ln>
                  <a:effectLst/>
                </p:spPr>
              </p:cxnSp>
            </p:grpSp>
          </p:grpSp>
          <p:pic>
            <p:nvPicPr>
              <p:cNvPr id="75" name="图形 74"/>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173014" y="2355460"/>
                <a:ext cx="526294" cy="526294"/>
              </a:xfrm>
              <a:prstGeom prst="rect">
                <a:avLst/>
              </a:prstGeom>
            </p:spPr>
          </p:pic>
        </p:gr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anim calcmode="lin" valueType="num">
                                      <p:cBhvr>
                                        <p:cTn id="14" dur="500" fill="hold"/>
                                        <p:tgtEl>
                                          <p:spTgt spid="21"/>
                                        </p:tgtEl>
                                        <p:attrNameLst>
                                          <p:attrName>ppt_x</p:attrName>
                                        </p:attrNameLst>
                                      </p:cBhvr>
                                      <p:tavLst>
                                        <p:tav tm="0">
                                          <p:val>
                                            <p:strVal val="#ppt_x"/>
                                          </p:val>
                                        </p:tav>
                                        <p:tav tm="100000">
                                          <p:val>
                                            <p:strVal val="#ppt_x"/>
                                          </p:val>
                                        </p:tav>
                                      </p:tavLst>
                                    </p:anim>
                                    <p:anim calcmode="lin" valueType="num">
                                      <p:cBhvr>
                                        <p:cTn id="15" dur="500" fill="hold"/>
                                        <p:tgtEl>
                                          <p:spTgt spid="21"/>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anim calcmode="lin" valueType="num">
                                      <p:cBhvr>
                                        <p:cTn id="20" dur="500" fill="hold"/>
                                        <p:tgtEl>
                                          <p:spTgt spid="22"/>
                                        </p:tgtEl>
                                        <p:attrNameLst>
                                          <p:attrName>ppt_x</p:attrName>
                                        </p:attrNameLst>
                                      </p:cBhvr>
                                      <p:tavLst>
                                        <p:tav tm="0">
                                          <p:val>
                                            <p:strVal val="#ppt_x"/>
                                          </p:val>
                                        </p:tav>
                                        <p:tav tm="100000">
                                          <p:val>
                                            <p:strVal val="#ppt_x"/>
                                          </p:val>
                                        </p:tav>
                                      </p:tavLst>
                                    </p:anim>
                                    <p:anim calcmode="lin" valueType="num">
                                      <p:cBhvr>
                                        <p:cTn id="21" dur="500" fill="hold"/>
                                        <p:tgtEl>
                                          <p:spTgt spid="22"/>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500"/>
                                        <p:tgtEl>
                                          <p:spTgt spid="40"/>
                                        </p:tgtEl>
                                      </p:cBhvr>
                                    </p:animEffect>
                                    <p:anim calcmode="lin" valueType="num">
                                      <p:cBhvr>
                                        <p:cTn id="26" dur="500" fill="hold"/>
                                        <p:tgtEl>
                                          <p:spTgt spid="40"/>
                                        </p:tgtEl>
                                        <p:attrNameLst>
                                          <p:attrName>ppt_x</p:attrName>
                                        </p:attrNameLst>
                                      </p:cBhvr>
                                      <p:tavLst>
                                        <p:tav tm="0">
                                          <p:val>
                                            <p:strVal val="#ppt_x"/>
                                          </p:val>
                                        </p:tav>
                                        <p:tav tm="100000">
                                          <p:val>
                                            <p:strVal val="#ppt_x"/>
                                          </p:val>
                                        </p:tav>
                                      </p:tavLst>
                                    </p:anim>
                                    <p:anim calcmode="lin" valueType="num">
                                      <p:cBhvr>
                                        <p:cTn id="27" dur="500" fill="hold"/>
                                        <p:tgtEl>
                                          <p:spTgt spid="40"/>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500"/>
                                        <p:tgtEl>
                                          <p:spTgt spid="60"/>
                                        </p:tgtEl>
                                      </p:cBhvr>
                                    </p:animEffect>
                                    <p:anim calcmode="lin" valueType="num">
                                      <p:cBhvr>
                                        <p:cTn id="32" dur="500" fill="hold"/>
                                        <p:tgtEl>
                                          <p:spTgt spid="60"/>
                                        </p:tgtEl>
                                        <p:attrNameLst>
                                          <p:attrName>ppt_x</p:attrName>
                                        </p:attrNameLst>
                                      </p:cBhvr>
                                      <p:tavLst>
                                        <p:tav tm="0">
                                          <p:val>
                                            <p:strVal val="#ppt_x"/>
                                          </p:val>
                                        </p:tav>
                                        <p:tav tm="100000">
                                          <p:val>
                                            <p:strVal val="#ppt_x"/>
                                          </p:val>
                                        </p:tav>
                                      </p:tavLst>
                                    </p:anim>
                                    <p:anim calcmode="lin" valueType="num">
                                      <p:cBhvr>
                                        <p:cTn id="33" dur="5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500"/>
                                        <p:tgtEl>
                                          <p:spTgt spid="50"/>
                                        </p:tgtEl>
                                      </p:cBhvr>
                                    </p:animEffect>
                                    <p:anim calcmode="lin" valueType="num">
                                      <p:cBhvr>
                                        <p:cTn id="38" dur="500" fill="hold"/>
                                        <p:tgtEl>
                                          <p:spTgt spid="50"/>
                                        </p:tgtEl>
                                        <p:attrNameLst>
                                          <p:attrName>ppt_x</p:attrName>
                                        </p:attrNameLst>
                                      </p:cBhvr>
                                      <p:tavLst>
                                        <p:tav tm="0">
                                          <p:val>
                                            <p:strVal val="#ppt_x"/>
                                          </p:val>
                                        </p:tav>
                                        <p:tav tm="100000">
                                          <p:val>
                                            <p:strVal val="#ppt_x"/>
                                          </p:val>
                                        </p:tav>
                                      </p:tavLst>
                                    </p:anim>
                                    <p:anim calcmode="lin" valueType="num">
                                      <p:cBhvr>
                                        <p:cTn id="39" dur="500" fill="hold"/>
                                        <p:tgtEl>
                                          <p:spTgt spid="50"/>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nodeType="afterEffect">
                                  <p:stCondLst>
                                    <p:cond delay="0"/>
                                  </p:stCondLst>
                                  <p:childTnLst>
                                    <p:set>
                                      <p:cBhvr>
                                        <p:cTn id="42" dur="1" fill="hold">
                                          <p:stCondLst>
                                            <p:cond delay="0"/>
                                          </p:stCondLst>
                                        </p:cTn>
                                        <p:tgtEl>
                                          <p:spTgt spid="70"/>
                                        </p:tgtEl>
                                        <p:attrNameLst>
                                          <p:attrName>style.visibility</p:attrName>
                                        </p:attrNameLst>
                                      </p:cBhvr>
                                      <p:to>
                                        <p:strVal val="visible"/>
                                      </p:to>
                                    </p:set>
                                    <p:animEffect transition="in" filter="fade">
                                      <p:cBhvr>
                                        <p:cTn id="43" dur="500"/>
                                        <p:tgtEl>
                                          <p:spTgt spid="70"/>
                                        </p:tgtEl>
                                      </p:cBhvr>
                                    </p:animEffect>
                                    <p:anim calcmode="lin" valueType="num">
                                      <p:cBhvr>
                                        <p:cTn id="44" dur="500" fill="hold"/>
                                        <p:tgtEl>
                                          <p:spTgt spid="70"/>
                                        </p:tgtEl>
                                        <p:attrNameLst>
                                          <p:attrName>ppt_x</p:attrName>
                                        </p:attrNameLst>
                                      </p:cBhvr>
                                      <p:tavLst>
                                        <p:tav tm="0">
                                          <p:val>
                                            <p:strVal val="#ppt_x"/>
                                          </p:val>
                                        </p:tav>
                                        <p:tav tm="100000">
                                          <p:val>
                                            <p:strVal val="#ppt_x"/>
                                          </p:val>
                                        </p:tav>
                                      </p:tavLst>
                                    </p:anim>
                                    <p:anim calcmode="lin" valueType="num">
                                      <p:cBhvr>
                                        <p:cTn id="45" dur="500" fill="hold"/>
                                        <p:tgtEl>
                                          <p:spTgt spid="70"/>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500"/>
                                        <p:tgtEl>
                                          <p:spTgt spid="23"/>
                                        </p:tgtEl>
                                      </p:cBhvr>
                                    </p:animEffect>
                                    <p:anim calcmode="lin" valueType="num">
                                      <p:cBhvr>
                                        <p:cTn id="50" dur="500" fill="hold"/>
                                        <p:tgtEl>
                                          <p:spTgt spid="23"/>
                                        </p:tgtEl>
                                        <p:attrNameLst>
                                          <p:attrName>ppt_x</p:attrName>
                                        </p:attrNameLst>
                                      </p:cBhvr>
                                      <p:tavLst>
                                        <p:tav tm="0">
                                          <p:val>
                                            <p:strVal val="#ppt_x"/>
                                          </p:val>
                                        </p:tav>
                                        <p:tav tm="100000">
                                          <p:val>
                                            <p:strVal val="#ppt_x"/>
                                          </p:val>
                                        </p:tav>
                                      </p:tavLst>
                                    </p:anim>
                                    <p:anim calcmode="lin" valueType="num">
                                      <p:cBhvr>
                                        <p:cTn id="51"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黑体 CN Bold" panose="020B0800000000000000" pitchFamily="34" charset="-122"/>
                <a:ea typeface="思源黑体 CN Bold" panose="020B0800000000000000" pitchFamily="34" charset="-122"/>
                <a:cs typeface="阿里巴巴普惠体 R" panose="00020600040101010101" charset="-122"/>
              </a:rPr>
              <a:t>BY YUSHEN</a:t>
            </a:r>
            <a:endParaRPr lang="zh-CN" altLang="en-US" dirty="0">
              <a:noFill/>
              <a:latin typeface="思源黑体 CN Bold" panose="020B0800000000000000" pitchFamily="34" charset="-122"/>
              <a:ea typeface="思源黑体 CN Bold" panose="020B0800000000000000" pitchFamily="34" charset="-122"/>
              <a:cs typeface="阿里巴巴普惠体 R" panose="00020600040101010101" charset="-122"/>
            </a:endParaRPr>
          </a:p>
        </p:txBody>
      </p:sp>
      <p:grpSp>
        <p:nvGrpSpPr>
          <p:cNvPr id="3" name="组合 2"/>
          <p:cNvGrpSpPr/>
          <p:nvPr/>
        </p:nvGrpSpPr>
        <p:grpSpPr>
          <a:xfrm>
            <a:off x="729982" y="296451"/>
            <a:ext cx="2049403" cy="510363"/>
            <a:chOff x="1472003" y="2428249"/>
            <a:chExt cx="2049403" cy="510363"/>
          </a:xfrm>
        </p:grpSpPr>
        <p:grpSp>
          <p:nvGrpSpPr>
            <p:cNvPr id="5" name="组合 4"/>
            <p:cNvGrpSpPr/>
            <p:nvPr/>
          </p:nvGrpSpPr>
          <p:grpSpPr>
            <a:xfrm>
              <a:off x="1472003" y="2428249"/>
              <a:ext cx="519632" cy="498272"/>
              <a:chOff x="1449504" y="2212189"/>
              <a:chExt cx="589907" cy="565659"/>
            </a:xfrm>
          </p:grpSpPr>
          <p:sp>
            <p:nvSpPr>
              <p:cNvPr id="9" name="椭圆 8"/>
              <p:cNvSpPr/>
              <p:nvPr/>
            </p:nvSpPr>
            <p:spPr>
              <a:xfrm>
                <a:off x="1461632" y="2212189"/>
                <a:ext cx="565659" cy="565659"/>
              </a:xfrm>
              <a:prstGeom prst="ellipse">
                <a:avLst/>
              </a:prstGeom>
              <a:gradFill>
                <a:gsLst>
                  <a:gs pos="0">
                    <a:srgbClr val="00B0F0"/>
                  </a:gs>
                  <a:gs pos="100000">
                    <a:srgbClr val="1C46F2"/>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100" dirty="0">
                  <a:solidFill>
                    <a:sysClr val="windowText" lastClr="000000"/>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10" name="文本框 9"/>
              <p:cNvSpPr txBox="1"/>
              <p:nvPr/>
            </p:nvSpPr>
            <p:spPr>
              <a:xfrm>
                <a:off x="1449504" y="2285690"/>
                <a:ext cx="589907" cy="41928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胡晓波男神体" panose="02010600030101010101" pitchFamily="2" charset="-122"/>
                    <a:ea typeface="胡晓波男神体" panose="02010600030101010101" pitchFamily="2" charset="-122"/>
                    <a:cs typeface="胡晓波男神体" panose="02010600030101010101" pitchFamily="2" charset="-122"/>
                  </a:rPr>
                  <a:t>02</a:t>
                </a:r>
                <a:endParaRPr kumimoji="0" lang="zh-CN" altLang="en-US"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胡晓波男神体" panose="02010600030101010101" pitchFamily="2" charset="-122"/>
                  <a:ea typeface="胡晓波男神体" panose="02010600030101010101" pitchFamily="2" charset="-122"/>
                  <a:cs typeface="胡晓波男神体" panose="02010600030101010101" pitchFamily="2" charset="-122"/>
                </a:endParaRPr>
              </a:p>
            </p:txBody>
          </p:sp>
        </p:grpSp>
        <p:grpSp>
          <p:nvGrpSpPr>
            <p:cNvPr id="6" name="组合 5"/>
            <p:cNvGrpSpPr/>
            <p:nvPr/>
          </p:nvGrpSpPr>
          <p:grpSpPr>
            <a:xfrm>
              <a:off x="2093896" y="2428269"/>
              <a:ext cx="1427510" cy="510343"/>
              <a:chOff x="2017137" y="2220335"/>
              <a:chExt cx="1620567" cy="579362"/>
            </a:xfrm>
          </p:grpSpPr>
          <p:sp>
            <p:nvSpPr>
              <p:cNvPr id="7" name="文本框 6"/>
              <p:cNvSpPr txBox="1"/>
              <p:nvPr/>
            </p:nvSpPr>
            <p:spPr>
              <a:xfrm>
                <a:off x="2017137" y="2220335"/>
                <a:ext cx="1369286" cy="419281"/>
              </a:xfrm>
              <a:prstGeom prst="rect">
                <a:avLst/>
              </a:prstGeom>
              <a:noFill/>
            </p:spPr>
            <p:txBody>
              <a:bodyPr wrap="square" rtlCol="0">
                <a:spAutoFit/>
              </a:bodyPr>
              <a:lstStyle/>
              <a:p>
                <a:pPr lvl="0" algn="dist">
                  <a:defRPr/>
                </a:pPr>
                <a:r>
                  <a:rPr lang="zh-CN" altLang="en-US" kern="0" dirty="0">
                    <a:solidFill>
                      <a:sysClr val="windowText" lastClr="000000"/>
                    </a:solidFill>
                    <a:latin typeface="阿里巴巴普惠体 R" panose="00020600040101010101" charset="-122"/>
                    <a:ea typeface="阿里巴巴普惠体 R" panose="00020600040101010101" charset="-122"/>
                    <a:cs typeface="阿里巴巴普惠体 R" panose="00020600040101010101" charset="-122"/>
                  </a:rPr>
                  <a:t>剧情内容</a:t>
                </a:r>
              </a:p>
            </p:txBody>
          </p:sp>
          <p:sp>
            <p:nvSpPr>
              <p:cNvPr id="8" name="文本框 7"/>
              <p:cNvSpPr txBox="1"/>
              <p:nvPr/>
            </p:nvSpPr>
            <p:spPr>
              <a:xfrm>
                <a:off x="2036089" y="2555116"/>
                <a:ext cx="1601615" cy="244581"/>
              </a:xfrm>
              <a:prstGeom prst="rect">
                <a:avLst/>
              </a:prstGeom>
              <a:noFill/>
            </p:spPr>
            <p:txBody>
              <a:bodyPr wrap="square" rtlCol="0">
                <a:spAutoFit/>
              </a:bodyPr>
              <a:lstStyle/>
              <a:p>
                <a:pPr lvl="0" algn="dist"/>
                <a:r>
                  <a:rPr lang="en-US" altLang="zh-CN" sz="800" kern="0" spc="-300" dirty="0">
                    <a:solidFill>
                      <a:sysClr val="windowText" lastClr="000000"/>
                    </a:solidFill>
                    <a:latin typeface="思源黑体 CN Light" panose="020B0300000000000000" pitchFamily="34" charset="-122"/>
                    <a:ea typeface="思源黑体 CN Light" panose="020B0300000000000000" pitchFamily="34" charset="-122"/>
                    <a:cs typeface="阿里巴巴普惠体 R" panose="00020600040101010101" charset="-122"/>
                  </a:rPr>
                  <a:t>PLOT CONTENT</a:t>
                </a:r>
              </a:p>
            </p:txBody>
          </p:sp>
        </p:grpSp>
      </p:grpSp>
      <p:grpSp>
        <p:nvGrpSpPr>
          <p:cNvPr id="12" name="组合 11"/>
          <p:cNvGrpSpPr/>
          <p:nvPr/>
        </p:nvGrpSpPr>
        <p:grpSpPr>
          <a:xfrm>
            <a:off x="324516" y="0"/>
            <a:ext cx="145806" cy="6858000"/>
            <a:chOff x="161191" y="0"/>
            <a:chExt cx="145806" cy="6858000"/>
          </a:xfrm>
        </p:grpSpPr>
        <p:pic>
          <p:nvPicPr>
            <p:cNvPr id="13" name="图片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61191" y="0"/>
              <a:ext cx="145806" cy="2975769"/>
            </a:xfrm>
            <a:prstGeom prst="rect">
              <a:avLst/>
            </a:prstGeom>
          </p:spPr>
        </p:pic>
        <p:pic>
          <p:nvPicPr>
            <p:cNvPr id="14" name="图片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61191" y="2949658"/>
              <a:ext cx="145806" cy="2975769"/>
            </a:xfrm>
            <a:prstGeom prst="rect">
              <a:avLst/>
            </a:prstGeom>
          </p:spPr>
        </p:pic>
        <p:pic>
          <p:nvPicPr>
            <p:cNvPr id="15" name="图片 14"/>
            <p:cNvPicPr>
              <a:picLocks noChangeAspect="1"/>
            </p:cNvPicPr>
            <p:nvPr/>
          </p:nvPicPr>
          <p:blipFill rotWithShape="1">
            <a:blip r:embed="rId2" cstate="print">
              <a:extLst>
                <a:ext uri="{28A0092B-C50C-407E-A947-70E740481C1C}">
                  <a14:useLocalDpi xmlns:a14="http://schemas.microsoft.com/office/drawing/2010/main" val="0"/>
                </a:ext>
              </a:extLst>
            </a:blip>
            <a:srcRect b="67717"/>
            <a:stretch>
              <a:fillRect/>
            </a:stretch>
          </p:blipFill>
          <p:spPr>
            <a:xfrm flipH="1">
              <a:off x="161191" y="5897332"/>
              <a:ext cx="145806" cy="960668"/>
            </a:xfrm>
            <a:prstGeom prst="rect">
              <a:avLst/>
            </a:prstGeom>
          </p:spPr>
        </p:pic>
      </p:grpSp>
      <p:grpSp>
        <p:nvGrpSpPr>
          <p:cNvPr id="17" name="组合 16"/>
          <p:cNvGrpSpPr/>
          <p:nvPr/>
        </p:nvGrpSpPr>
        <p:grpSpPr>
          <a:xfrm flipH="1">
            <a:off x="11721679" y="0"/>
            <a:ext cx="145806" cy="6858000"/>
            <a:chOff x="161191" y="0"/>
            <a:chExt cx="145806" cy="6858000"/>
          </a:xfrm>
        </p:grpSpPr>
        <p:pic>
          <p:nvPicPr>
            <p:cNvPr id="18" name="图片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61191" y="0"/>
              <a:ext cx="145806" cy="2975769"/>
            </a:xfrm>
            <a:prstGeom prst="rect">
              <a:avLst/>
            </a:prstGeom>
          </p:spPr>
        </p:pic>
        <p:pic>
          <p:nvPicPr>
            <p:cNvPr id="19" name="图片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61191" y="2949658"/>
              <a:ext cx="145806" cy="2975769"/>
            </a:xfrm>
            <a:prstGeom prst="rect">
              <a:avLst/>
            </a:prstGeom>
          </p:spPr>
        </p:pic>
        <p:pic>
          <p:nvPicPr>
            <p:cNvPr id="20" name="图片 19"/>
            <p:cNvPicPr>
              <a:picLocks noChangeAspect="1"/>
            </p:cNvPicPr>
            <p:nvPr/>
          </p:nvPicPr>
          <p:blipFill rotWithShape="1">
            <a:blip r:embed="rId2" cstate="print">
              <a:extLst>
                <a:ext uri="{28A0092B-C50C-407E-A947-70E740481C1C}">
                  <a14:useLocalDpi xmlns:a14="http://schemas.microsoft.com/office/drawing/2010/main" val="0"/>
                </a:ext>
              </a:extLst>
            </a:blip>
            <a:srcRect b="67717"/>
            <a:stretch>
              <a:fillRect/>
            </a:stretch>
          </p:blipFill>
          <p:spPr>
            <a:xfrm flipH="1">
              <a:off x="161191" y="5897332"/>
              <a:ext cx="145806" cy="960668"/>
            </a:xfrm>
            <a:prstGeom prst="rect">
              <a:avLst/>
            </a:prstGeom>
          </p:spPr>
        </p:pic>
      </p:grpSp>
      <p:sp>
        <p:nvSpPr>
          <p:cNvPr id="21" name="平行四边形 20"/>
          <p:cNvSpPr/>
          <p:nvPr/>
        </p:nvSpPr>
        <p:spPr>
          <a:xfrm>
            <a:off x="-406537" y="0"/>
            <a:ext cx="626583" cy="6858000"/>
          </a:xfrm>
          <a:prstGeom prst="parallelogram">
            <a:avLst>
              <a:gd name="adj" fmla="val 0"/>
            </a:avLst>
          </a:prstGeom>
          <a:gradFill flip="none" rotWithShape="0">
            <a:gsLst>
              <a:gs pos="0">
                <a:srgbClr val="00B0F0"/>
              </a:gs>
              <a:gs pos="100000">
                <a:srgbClr val="1C46F2"/>
              </a:gs>
            </a:gsLst>
            <a:lin ang="5400000" scaled="1"/>
            <a:tileRect/>
          </a:gra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22" name="平行四边形 21"/>
          <p:cNvSpPr/>
          <p:nvPr/>
        </p:nvSpPr>
        <p:spPr>
          <a:xfrm>
            <a:off x="12001869" y="0"/>
            <a:ext cx="626583" cy="6858000"/>
          </a:xfrm>
          <a:prstGeom prst="parallelogram">
            <a:avLst>
              <a:gd name="adj" fmla="val 0"/>
            </a:avLst>
          </a:prstGeom>
          <a:gradFill flip="none" rotWithShape="0">
            <a:gsLst>
              <a:gs pos="0">
                <a:srgbClr val="00B0F0"/>
              </a:gs>
              <a:gs pos="100000">
                <a:srgbClr val="1C46F2"/>
              </a:gs>
            </a:gsLst>
            <a:lin ang="5400000" scaled="1"/>
            <a:tileRect/>
          </a:gra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阿里巴巴普惠体 R" panose="00020600040101010101" charset="-122"/>
              <a:ea typeface="阿里巴巴普惠体 R" panose="00020600040101010101" charset="-122"/>
              <a:cs typeface="阿里巴巴普惠体 R" panose="00020600040101010101" charset="-122"/>
            </a:endParaRPr>
          </a:p>
        </p:txBody>
      </p:sp>
      <p:grpSp>
        <p:nvGrpSpPr>
          <p:cNvPr id="23" name="组合 22"/>
          <p:cNvGrpSpPr/>
          <p:nvPr/>
        </p:nvGrpSpPr>
        <p:grpSpPr>
          <a:xfrm>
            <a:off x="1231884" y="2043000"/>
            <a:ext cx="2056758" cy="3166219"/>
            <a:chOff x="1231884" y="2043000"/>
            <a:chExt cx="2056758" cy="3166219"/>
          </a:xfrm>
        </p:grpSpPr>
        <p:pic>
          <p:nvPicPr>
            <p:cNvPr id="24" name="image 60802"/>
            <p:cNvPicPr>
              <a:picLocks noChangeAspect="1"/>
            </p:cNvPicPr>
            <p:nvPr/>
          </p:nvPicPr>
          <p:blipFill>
            <a:blip r:embed="rId3"/>
            <a:srcRect/>
            <a:stretch>
              <a:fillRect/>
            </a:stretch>
          </p:blipFill>
          <p:spPr>
            <a:xfrm>
              <a:off x="2248443" y="2622202"/>
              <a:ext cx="23641" cy="815611"/>
            </a:xfrm>
            <a:prstGeom prst="rect">
              <a:avLst/>
            </a:prstGeom>
          </p:spPr>
        </p:pic>
        <p:pic>
          <p:nvPicPr>
            <p:cNvPr id="25" name="image 60803"/>
            <p:cNvPicPr>
              <a:picLocks noChangeAspect="1"/>
            </p:cNvPicPr>
            <p:nvPr/>
          </p:nvPicPr>
          <p:blipFill>
            <a:blip r:embed="rId4">
              <a:extLst>
                <a:ext uri="{BEBA8EAE-BF5A-486C-A8C5-ECC9F3942E4B}">
                  <a14:imgProps xmlns:a14="http://schemas.microsoft.com/office/drawing/2010/main">
                    <a14:imgLayer r:embed="rId5">
                      <a14:imgEffect>
                        <a14:saturation sat="66000"/>
                      </a14:imgEffect>
                    </a14:imgLayer>
                  </a14:imgProps>
                </a:ext>
              </a:extLst>
            </a:blip>
            <a:srcRect/>
            <a:stretch>
              <a:fillRect/>
            </a:stretch>
          </p:blipFill>
          <p:spPr>
            <a:xfrm>
              <a:off x="1231884" y="2043000"/>
              <a:ext cx="2056758" cy="585112"/>
            </a:xfrm>
            <a:prstGeom prst="rect">
              <a:avLst/>
            </a:prstGeom>
          </p:spPr>
        </p:pic>
        <p:pic>
          <p:nvPicPr>
            <p:cNvPr id="26" name="image 60804"/>
            <p:cNvPicPr>
              <a:picLocks noChangeAspect="1"/>
            </p:cNvPicPr>
            <p:nvPr/>
          </p:nvPicPr>
          <p:blipFill>
            <a:blip r:embed="rId6"/>
            <a:srcRect/>
            <a:stretch>
              <a:fillRect/>
            </a:stretch>
          </p:blipFill>
          <p:spPr>
            <a:xfrm>
              <a:off x="2186385" y="3378711"/>
              <a:ext cx="147756" cy="147756"/>
            </a:xfrm>
            <a:prstGeom prst="rect">
              <a:avLst/>
            </a:prstGeom>
          </p:spPr>
        </p:pic>
        <p:sp>
          <p:nvSpPr>
            <p:cNvPr id="27" name="Object 60805"/>
            <p:cNvSpPr txBox="1"/>
            <p:nvPr/>
          </p:nvSpPr>
          <p:spPr>
            <a:xfrm>
              <a:off x="1551037" y="2146086"/>
              <a:ext cx="1418453" cy="283691"/>
            </a:xfrm>
            <a:prstGeom prst="rect">
              <a:avLst/>
            </a:prstGeom>
          </p:spPr>
          <p:txBody>
            <a:bodyPr vert="horz" rtlCol="0" anchor="t" anchorCtr="0">
              <a:noAutofit/>
            </a:bodyPr>
            <a:lstStyle/>
            <a:p>
              <a:pPr algn="ctr"/>
              <a:r>
                <a:rPr lang="en-US" altLang="zh-CN" sz="2000" dirty="0">
                  <a:solidFill>
                    <a:srgbClr val="FFFFFF"/>
                  </a:solidFill>
                  <a:latin typeface="思源宋体 CN Heavy" panose="02020900000000000000" charset="-122"/>
                  <a:ea typeface="思源宋体 CN Heavy" panose="02020900000000000000" charset="-122"/>
                  <a:cs typeface="+mn-ea"/>
                  <a:sym typeface="+mn-lt"/>
                </a:rPr>
                <a:t>STEP 01</a:t>
              </a:r>
              <a:endParaRPr lang="zh-CN" altLang="en-US" sz="1100" dirty="0">
                <a:solidFill>
                  <a:prstClr val="black"/>
                </a:solidFill>
                <a:latin typeface="思源宋体 CN Heavy" panose="02020900000000000000" charset="-122"/>
                <a:ea typeface="思源宋体 CN Heavy" panose="02020900000000000000" charset="-122"/>
                <a:cs typeface="+mn-ea"/>
                <a:sym typeface="+mn-lt"/>
              </a:endParaRPr>
            </a:p>
          </p:txBody>
        </p:sp>
        <p:sp>
          <p:nvSpPr>
            <p:cNvPr id="28" name="Object 60806"/>
            <p:cNvSpPr txBox="1"/>
            <p:nvPr/>
          </p:nvSpPr>
          <p:spPr>
            <a:xfrm>
              <a:off x="1299852" y="3632851"/>
              <a:ext cx="1920823" cy="283691"/>
            </a:xfrm>
            <a:prstGeom prst="rect">
              <a:avLst/>
            </a:prstGeom>
          </p:spPr>
          <p:txBody>
            <a:bodyPr vert="horz" rtlCol="0" anchor="t" anchorCtr="0">
              <a:noAutofit/>
            </a:bodyPr>
            <a:lstStyle/>
            <a:p>
              <a:pPr lvl="0" algn="ctr"/>
              <a:r>
                <a:rPr lang="zh-CN" altLang="en-US" sz="2000" dirty="0">
                  <a:gradFill>
                    <a:gsLst>
                      <a:gs pos="0">
                        <a:srgbClr val="00B0F0"/>
                      </a:gs>
                      <a:gs pos="100000">
                        <a:srgbClr val="1C46F2"/>
                      </a:gs>
                    </a:gsLst>
                    <a:lin ang="5400000" scaled="1"/>
                  </a:gradFill>
                  <a:latin typeface="思源宋体 CN Heavy" panose="02020900000000000000" charset="-122"/>
                  <a:ea typeface="思源宋体 CN Heavy" panose="02020900000000000000" charset="-122"/>
                  <a:cs typeface="阿里巴巴普惠体 R" panose="00020600040101010101" charset="-122"/>
                </a:rPr>
                <a:t>标题文字添加</a:t>
              </a:r>
            </a:p>
          </p:txBody>
        </p:sp>
        <p:sp>
          <p:nvSpPr>
            <p:cNvPr id="29" name="文本框 28"/>
            <p:cNvSpPr txBox="1"/>
            <p:nvPr/>
          </p:nvSpPr>
          <p:spPr>
            <a:xfrm flipH="1">
              <a:off x="1391437" y="4037616"/>
              <a:ext cx="1737652" cy="1171603"/>
            </a:xfrm>
            <a:prstGeom prst="rect">
              <a:avLst/>
            </a:prstGeom>
            <a:noFill/>
          </p:spPr>
          <p:txBody>
            <a:bodyPr wrap="square" rtlCol="0">
              <a:spAutoFit/>
            </a:bodyPr>
            <a:lstStyle>
              <a:defPPr>
                <a:defRPr lang="zh-CN"/>
              </a:defPPr>
              <a:lvl1pPr>
                <a:defRPr sz="3600">
                  <a:solidFill>
                    <a:schemeClr val="tx1">
                      <a:lumMod val="85000"/>
                      <a:lumOff val="15000"/>
                    </a:schemeClr>
                  </a:solidFill>
                  <a:latin typeface="+mj-ea"/>
                  <a:ea typeface="+mj-ea"/>
                </a:defRPr>
              </a:lvl1pPr>
            </a:lstStyle>
            <a:p>
              <a:pPr algn="ctr">
                <a:lnSpc>
                  <a:spcPct val="150000"/>
                </a:lnSpc>
              </a:pPr>
              <a:r>
                <a:rPr lang="zh-CN" altLang="en-US" sz="1200" dirty="0">
                  <a:solidFill>
                    <a:prstClr val="black">
                      <a:lumMod val="75000"/>
                      <a:lumOff val="25000"/>
                    </a:prstClr>
                  </a:solidFill>
                  <a:latin typeface="思源黑体 CN Light" panose="020B0300000000000000" pitchFamily="34" charset="-122"/>
                  <a:ea typeface="思源黑体 CN Light" panose="020B0300000000000000" pitchFamily="34" charset="-122"/>
                  <a:cs typeface="阿里巴巴普惠体 R" panose="00020600040101010101" charset="-122"/>
                </a:rPr>
                <a:t>单击此处键入文本单击此处键入文本单击此处键入文本单击此处键入文本</a:t>
              </a:r>
              <a:endParaRPr lang="en-US" altLang="zh-CN" sz="1200" dirty="0">
                <a:solidFill>
                  <a:prstClr val="black">
                    <a:lumMod val="75000"/>
                    <a:lumOff val="25000"/>
                  </a:prstClr>
                </a:solidFill>
                <a:latin typeface="思源黑体 CN Light" panose="020B0300000000000000" pitchFamily="34" charset="-122"/>
                <a:ea typeface="思源黑体 CN Light" panose="020B0300000000000000" pitchFamily="34" charset="-122"/>
                <a:cs typeface="阿里巴巴普惠体 R" panose="00020600040101010101" charset="-122"/>
              </a:endParaRPr>
            </a:p>
          </p:txBody>
        </p:sp>
      </p:grpSp>
      <p:grpSp>
        <p:nvGrpSpPr>
          <p:cNvPr id="30" name="组合 29"/>
          <p:cNvGrpSpPr/>
          <p:nvPr/>
        </p:nvGrpSpPr>
        <p:grpSpPr>
          <a:xfrm>
            <a:off x="3114291" y="2043000"/>
            <a:ext cx="2127681" cy="3629108"/>
            <a:chOff x="3114291" y="2043000"/>
            <a:chExt cx="2127681" cy="3629108"/>
          </a:xfrm>
        </p:grpSpPr>
        <p:pic>
          <p:nvPicPr>
            <p:cNvPr id="31" name="image 60902"/>
            <p:cNvPicPr>
              <a:picLocks noChangeAspect="1"/>
            </p:cNvPicPr>
            <p:nvPr/>
          </p:nvPicPr>
          <p:blipFill>
            <a:blip r:embed="rId7"/>
            <a:srcRect/>
            <a:stretch>
              <a:fillRect/>
            </a:stretch>
          </p:blipFill>
          <p:spPr>
            <a:xfrm>
              <a:off x="4166311" y="2592651"/>
              <a:ext cx="23641" cy="1288429"/>
            </a:xfrm>
            <a:prstGeom prst="rect">
              <a:avLst/>
            </a:prstGeom>
          </p:spPr>
        </p:pic>
        <p:pic>
          <p:nvPicPr>
            <p:cNvPr id="32" name="image 60903"/>
            <p:cNvPicPr>
              <a:picLocks noChangeAspect="1"/>
            </p:cNvPicPr>
            <p:nvPr/>
          </p:nvPicPr>
          <p:blipFill>
            <a:blip r:embed="rId8"/>
            <a:srcRect/>
            <a:stretch>
              <a:fillRect/>
            </a:stretch>
          </p:blipFill>
          <p:spPr>
            <a:xfrm>
              <a:off x="3149752" y="2043000"/>
              <a:ext cx="2056758" cy="585112"/>
            </a:xfrm>
            <a:prstGeom prst="rect">
              <a:avLst/>
            </a:prstGeom>
          </p:spPr>
        </p:pic>
        <p:pic>
          <p:nvPicPr>
            <p:cNvPr id="33" name="image 60904"/>
            <p:cNvPicPr>
              <a:picLocks noChangeAspect="1"/>
            </p:cNvPicPr>
            <p:nvPr/>
          </p:nvPicPr>
          <p:blipFill>
            <a:blip r:embed="rId9"/>
            <a:srcRect/>
            <a:stretch>
              <a:fillRect/>
            </a:stretch>
          </p:blipFill>
          <p:spPr>
            <a:xfrm>
              <a:off x="4104253" y="3810158"/>
              <a:ext cx="147756" cy="147756"/>
            </a:xfrm>
            <a:prstGeom prst="rect">
              <a:avLst/>
            </a:prstGeom>
          </p:spPr>
        </p:pic>
        <p:sp>
          <p:nvSpPr>
            <p:cNvPr id="34" name="Object 60905"/>
            <p:cNvSpPr txBox="1"/>
            <p:nvPr/>
          </p:nvSpPr>
          <p:spPr>
            <a:xfrm>
              <a:off x="3392071" y="2146086"/>
              <a:ext cx="1572120" cy="283691"/>
            </a:xfrm>
            <a:prstGeom prst="rect">
              <a:avLst/>
            </a:prstGeom>
          </p:spPr>
          <p:txBody>
            <a:bodyPr vert="horz" rtlCol="0" anchor="t" anchorCtr="0">
              <a:noAutofit/>
            </a:bodyPr>
            <a:lstStyle/>
            <a:p>
              <a:pPr algn="ctr"/>
              <a:r>
                <a:rPr lang="en-US" altLang="zh-CN" sz="2000" dirty="0">
                  <a:solidFill>
                    <a:srgbClr val="FFFFFF"/>
                  </a:solidFill>
                  <a:latin typeface="思源宋体 CN Heavy" panose="02020900000000000000" charset="-122"/>
                  <a:ea typeface="思源宋体 CN Heavy" panose="02020900000000000000" charset="-122"/>
                  <a:cs typeface="+mn-ea"/>
                  <a:sym typeface="+mn-lt"/>
                </a:rPr>
                <a:t>STEP 02</a:t>
              </a:r>
              <a:endParaRPr lang="zh-CN" altLang="en-US" sz="1100" dirty="0">
                <a:solidFill>
                  <a:prstClr val="black"/>
                </a:solidFill>
                <a:latin typeface="思源宋体 CN Heavy" panose="02020900000000000000" charset="-122"/>
                <a:ea typeface="思源宋体 CN Heavy" panose="02020900000000000000" charset="-122"/>
                <a:cs typeface="+mn-ea"/>
                <a:sym typeface="+mn-lt"/>
              </a:endParaRPr>
            </a:p>
          </p:txBody>
        </p:sp>
        <p:sp>
          <p:nvSpPr>
            <p:cNvPr id="35" name="Object 60906"/>
            <p:cNvSpPr txBox="1"/>
            <p:nvPr/>
          </p:nvSpPr>
          <p:spPr>
            <a:xfrm>
              <a:off x="3114291" y="4052406"/>
              <a:ext cx="2127681" cy="283691"/>
            </a:xfrm>
            <a:prstGeom prst="rect">
              <a:avLst/>
            </a:prstGeom>
          </p:spPr>
          <p:txBody>
            <a:bodyPr vert="horz" rtlCol="0" anchor="t" anchorCtr="0">
              <a:noAutofit/>
            </a:bodyPr>
            <a:lstStyle/>
            <a:p>
              <a:pPr lvl="0" algn="ctr"/>
              <a:r>
                <a:rPr lang="zh-CN" altLang="en-US" sz="2000" dirty="0">
                  <a:solidFill>
                    <a:prstClr val="black">
                      <a:lumMod val="75000"/>
                      <a:lumOff val="25000"/>
                    </a:prstClr>
                  </a:solidFill>
                  <a:latin typeface="思源宋体 CN Heavy" panose="02020900000000000000" charset="-122"/>
                  <a:ea typeface="思源宋体 CN Heavy" panose="02020900000000000000" charset="-122"/>
                  <a:cs typeface="阿里巴巴普惠体 R" panose="00020600040101010101" charset="-122"/>
                </a:rPr>
                <a:t>标题文字添加</a:t>
              </a:r>
            </a:p>
          </p:txBody>
        </p:sp>
        <p:sp>
          <p:nvSpPr>
            <p:cNvPr id="36" name="文本框 35"/>
            <p:cNvSpPr txBox="1"/>
            <p:nvPr/>
          </p:nvSpPr>
          <p:spPr>
            <a:xfrm flipH="1">
              <a:off x="3309305" y="4500505"/>
              <a:ext cx="1737652" cy="1171603"/>
            </a:xfrm>
            <a:prstGeom prst="rect">
              <a:avLst/>
            </a:prstGeom>
            <a:noFill/>
          </p:spPr>
          <p:txBody>
            <a:bodyPr wrap="square" rtlCol="0">
              <a:spAutoFit/>
            </a:bodyPr>
            <a:lstStyle>
              <a:defPPr>
                <a:defRPr lang="zh-CN"/>
              </a:defPPr>
              <a:lvl1pPr>
                <a:defRPr sz="3600">
                  <a:solidFill>
                    <a:schemeClr val="tx1">
                      <a:lumMod val="85000"/>
                      <a:lumOff val="15000"/>
                    </a:schemeClr>
                  </a:solidFill>
                  <a:latin typeface="+mj-ea"/>
                  <a:ea typeface="+mj-ea"/>
                </a:defRPr>
              </a:lvl1pPr>
            </a:lstStyle>
            <a:p>
              <a:pPr algn="ctr">
                <a:lnSpc>
                  <a:spcPct val="150000"/>
                </a:lnSpc>
              </a:pPr>
              <a:r>
                <a:rPr lang="zh-CN" altLang="en-US" sz="1200" dirty="0">
                  <a:solidFill>
                    <a:prstClr val="black">
                      <a:lumMod val="75000"/>
                      <a:lumOff val="25000"/>
                    </a:prstClr>
                  </a:solidFill>
                  <a:latin typeface="思源黑体 CN Light" panose="020B0300000000000000" pitchFamily="34" charset="-122"/>
                  <a:ea typeface="思源黑体 CN Light" panose="020B0300000000000000" pitchFamily="34" charset="-122"/>
                  <a:cs typeface="阿里巴巴普惠体 R" panose="00020600040101010101" charset="-122"/>
                </a:rPr>
                <a:t>单击此处键入文本单击此处键入文本单击此处键入文本单击此处键入文本</a:t>
              </a:r>
              <a:endParaRPr lang="en-US" altLang="zh-CN" sz="1200" dirty="0">
                <a:solidFill>
                  <a:prstClr val="black">
                    <a:lumMod val="75000"/>
                    <a:lumOff val="25000"/>
                  </a:prstClr>
                </a:solidFill>
                <a:latin typeface="思源黑体 CN Light" panose="020B0300000000000000" pitchFamily="34" charset="-122"/>
                <a:ea typeface="思源黑体 CN Light" panose="020B0300000000000000" pitchFamily="34" charset="-122"/>
                <a:cs typeface="阿里巴巴普惠体 R" panose="00020600040101010101" charset="-122"/>
              </a:endParaRPr>
            </a:p>
          </p:txBody>
        </p:sp>
      </p:grpSp>
      <p:grpSp>
        <p:nvGrpSpPr>
          <p:cNvPr id="37" name="组合 36"/>
          <p:cNvGrpSpPr/>
          <p:nvPr/>
        </p:nvGrpSpPr>
        <p:grpSpPr>
          <a:xfrm>
            <a:off x="5067620" y="2043000"/>
            <a:ext cx="2056758" cy="3166219"/>
            <a:chOff x="5067620" y="2043000"/>
            <a:chExt cx="2056758" cy="3166219"/>
          </a:xfrm>
        </p:grpSpPr>
        <p:pic>
          <p:nvPicPr>
            <p:cNvPr id="38" name="image 601002"/>
            <p:cNvPicPr>
              <a:picLocks noChangeAspect="1"/>
            </p:cNvPicPr>
            <p:nvPr/>
          </p:nvPicPr>
          <p:blipFill>
            <a:blip r:embed="rId10"/>
            <a:srcRect/>
            <a:stretch>
              <a:fillRect/>
            </a:stretch>
          </p:blipFill>
          <p:spPr>
            <a:xfrm>
              <a:off x="6084179" y="2622202"/>
              <a:ext cx="23641" cy="815611"/>
            </a:xfrm>
            <a:prstGeom prst="rect">
              <a:avLst/>
            </a:prstGeom>
          </p:spPr>
        </p:pic>
        <p:pic>
          <p:nvPicPr>
            <p:cNvPr id="39" name="image 601003"/>
            <p:cNvPicPr>
              <a:picLocks noChangeAspect="1"/>
            </p:cNvPicPr>
            <p:nvPr/>
          </p:nvPicPr>
          <p:blipFill>
            <a:blip r:embed="rId11">
              <a:duotone>
                <a:prstClr val="black"/>
                <a:schemeClr val="accent1">
                  <a:tint val="45000"/>
                  <a:satMod val="400000"/>
                </a:schemeClr>
              </a:duotone>
            </a:blip>
            <a:srcRect/>
            <a:stretch>
              <a:fillRect/>
            </a:stretch>
          </p:blipFill>
          <p:spPr>
            <a:xfrm>
              <a:off x="5067620" y="2043000"/>
              <a:ext cx="2056758" cy="585112"/>
            </a:xfrm>
            <a:prstGeom prst="rect">
              <a:avLst/>
            </a:prstGeom>
          </p:spPr>
        </p:pic>
        <p:pic>
          <p:nvPicPr>
            <p:cNvPr id="40" name="image 601004"/>
            <p:cNvPicPr>
              <a:picLocks noChangeAspect="1"/>
            </p:cNvPicPr>
            <p:nvPr/>
          </p:nvPicPr>
          <p:blipFill>
            <a:blip r:embed="rId12"/>
            <a:srcRect/>
            <a:stretch>
              <a:fillRect/>
            </a:stretch>
          </p:blipFill>
          <p:spPr>
            <a:xfrm>
              <a:off x="6022121" y="3378711"/>
              <a:ext cx="147756" cy="147756"/>
            </a:xfrm>
            <a:prstGeom prst="rect">
              <a:avLst/>
            </a:prstGeom>
          </p:spPr>
        </p:pic>
        <p:sp>
          <p:nvSpPr>
            <p:cNvPr id="41" name="Object 601005"/>
            <p:cNvSpPr txBox="1"/>
            <p:nvPr/>
          </p:nvSpPr>
          <p:spPr>
            <a:xfrm>
              <a:off x="5253792" y="2146086"/>
              <a:ext cx="1684414" cy="283691"/>
            </a:xfrm>
            <a:prstGeom prst="rect">
              <a:avLst/>
            </a:prstGeom>
          </p:spPr>
          <p:txBody>
            <a:bodyPr vert="horz" rtlCol="0" anchor="t" anchorCtr="0">
              <a:noAutofit/>
            </a:bodyPr>
            <a:lstStyle/>
            <a:p>
              <a:pPr algn="ctr"/>
              <a:r>
                <a:rPr lang="en-US" altLang="zh-CN" sz="2000" dirty="0">
                  <a:solidFill>
                    <a:srgbClr val="FFFFFF"/>
                  </a:solidFill>
                  <a:latin typeface="思源宋体 CN Heavy" panose="02020900000000000000" charset="-122"/>
                  <a:ea typeface="思源宋体 CN Heavy" panose="02020900000000000000" charset="-122"/>
                  <a:cs typeface="+mn-ea"/>
                  <a:sym typeface="+mn-lt"/>
                </a:rPr>
                <a:t>STEP 03</a:t>
              </a:r>
              <a:endParaRPr lang="zh-CN" altLang="en-US" sz="1100" dirty="0">
                <a:solidFill>
                  <a:prstClr val="black"/>
                </a:solidFill>
                <a:latin typeface="思源宋体 CN Heavy" panose="02020900000000000000" charset="-122"/>
                <a:ea typeface="思源宋体 CN Heavy" panose="02020900000000000000" charset="-122"/>
                <a:cs typeface="+mn-ea"/>
                <a:sym typeface="+mn-lt"/>
              </a:endParaRPr>
            </a:p>
          </p:txBody>
        </p:sp>
        <p:sp>
          <p:nvSpPr>
            <p:cNvPr id="42" name="Object 601006"/>
            <p:cNvSpPr txBox="1"/>
            <p:nvPr/>
          </p:nvSpPr>
          <p:spPr>
            <a:xfrm>
              <a:off x="5082396" y="3629860"/>
              <a:ext cx="2027207" cy="283691"/>
            </a:xfrm>
            <a:prstGeom prst="rect">
              <a:avLst/>
            </a:prstGeom>
          </p:spPr>
          <p:txBody>
            <a:bodyPr vert="horz" rtlCol="0" anchor="t" anchorCtr="0">
              <a:noAutofit/>
            </a:bodyPr>
            <a:lstStyle/>
            <a:p>
              <a:pPr lvl="0" algn="ctr"/>
              <a:r>
                <a:rPr lang="zh-CN" altLang="en-US" sz="2000" dirty="0">
                  <a:gradFill>
                    <a:gsLst>
                      <a:gs pos="0">
                        <a:srgbClr val="00B0F0"/>
                      </a:gs>
                      <a:gs pos="100000">
                        <a:srgbClr val="1C46F2"/>
                      </a:gs>
                    </a:gsLst>
                    <a:lin ang="5400000" scaled="1"/>
                  </a:gradFill>
                  <a:latin typeface="思源宋体 CN Heavy" panose="02020900000000000000" charset="-122"/>
                  <a:ea typeface="思源宋体 CN Heavy" panose="02020900000000000000" charset="-122"/>
                  <a:cs typeface="阿里巴巴普惠体 R" panose="00020600040101010101" charset="-122"/>
                </a:rPr>
                <a:t>标题文字添加</a:t>
              </a:r>
            </a:p>
          </p:txBody>
        </p:sp>
        <p:sp>
          <p:nvSpPr>
            <p:cNvPr id="43" name="文本框 42"/>
            <p:cNvSpPr txBox="1"/>
            <p:nvPr/>
          </p:nvSpPr>
          <p:spPr>
            <a:xfrm flipH="1">
              <a:off x="5227173" y="4037616"/>
              <a:ext cx="1737652" cy="1171603"/>
            </a:xfrm>
            <a:prstGeom prst="rect">
              <a:avLst/>
            </a:prstGeom>
            <a:noFill/>
          </p:spPr>
          <p:txBody>
            <a:bodyPr wrap="square" rtlCol="0">
              <a:spAutoFit/>
            </a:bodyPr>
            <a:lstStyle>
              <a:defPPr>
                <a:defRPr lang="zh-CN"/>
              </a:defPPr>
              <a:lvl1pPr>
                <a:defRPr sz="3600">
                  <a:solidFill>
                    <a:schemeClr val="tx1">
                      <a:lumMod val="85000"/>
                      <a:lumOff val="15000"/>
                    </a:schemeClr>
                  </a:solidFill>
                  <a:latin typeface="+mj-ea"/>
                  <a:ea typeface="+mj-ea"/>
                </a:defRPr>
              </a:lvl1pPr>
            </a:lstStyle>
            <a:p>
              <a:pPr algn="ctr">
                <a:lnSpc>
                  <a:spcPct val="150000"/>
                </a:lnSpc>
              </a:pPr>
              <a:r>
                <a:rPr lang="zh-CN" altLang="en-US" sz="1200" dirty="0">
                  <a:solidFill>
                    <a:prstClr val="black">
                      <a:lumMod val="75000"/>
                      <a:lumOff val="25000"/>
                    </a:prstClr>
                  </a:solidFill>
                  <a:latin typeface="思源黑体 CN Light" panose="020B0300000000000000" pitchFamily="34" charset="-122"/>
                  <a:ea typeface="思源黑体 CN Light" panose="020B0300000000000000" pitchFamily="34" charset="-122"/>
                  <a:cs typeface="阿里巴巴普惠体 R" panose="00020600040101010101" charset="-122"/>
                </a:rPr>
                <a:t>单击此处键入文本单击此处键入文本单击此处键入文本单击此处键入文本</a:t>
              </a:r>
              <a:endParaRPr lang="en-US" altLang="zh-CN" sz="1200" dirty="0">
                <a:solidFill>
                  <a:prstClr val="black">
                    <a:lumMod val="75000"/>
                    <a:lumOff val="25000"/>
                  </a:prstClr>
                </a:solidFill>
                <a:latin typeface="思源黑体 CN Light" panose="020B0300000000000000" pitchFamily="34" charset="-122"/>
                <a:ea typeface="思源黑体 CN Light" panose="020B0300000000000000" pitchFamily="34" charset="-122"/>
                <a:cs typeface="阿里巴巴普惠体 R" panose="00020600040101010101" charset="-122"/>
              </a:endParaRPr>
            </a:p>
          </p:txBody>
        </p:sp>
      </p:grpSp>
      <p:grpSp>
        <p:nvGrpSpPr>
          <p:cNvPr id="44" name="组合 43"/>
          <p:cNvGrpSpPr/>
          <p:nvPr/>
        </p:nvGrpSpPr>
        <p:grpSpPr>
          <a:xfrm>
            <a:off x="6982533" y="2043000"/>
            <a:ext cx="2056758" cy="3629108"/>
            <a:chOff x="6982533" y="2043000"/>
            <a:chExt cx="2056758" cy="3629108"/>
          </a:xfrm>
        </p:grpSpPr>
        <p:pic>
          <p:nvPicPr>
            <p:cNvPr id="45" name="image 601102"/>
            <p:cNvPicPr>
              <a:picLocks noChangeAspect="1"/>
            </p:cNvPicPr>
            <p:nvPr/>
          </p:nvPicPr>
          <p:blipFill>
            <a:blip r:embed="rId7"/>
            <a:srcRect/>
            <a:stretch>
              <a:fillRect/>
            </a:stretch>
          </p:blipFill>
          <p:spPr>
            <a:xfrm>
              <a:off x="7999092" y="2592651"/>
              <a:ext cx="23641" cy="1288429"/>
            </a:xfrm>
            <a:prstGeom prst="rect">
              <a:avLst/>
            </a:prstGeom>
          </p:spPr>
        </p:pic>
        <p:pic>
          <p:nvPicPr>
            <p:cNvPr id="46" name="image 601103"/>
            <p:cNvPicPr>
              <a:picLocks noChangeAspect="1"/>
            </p:cNvPicPr>
            <p:nvPr/>
          </p:nvPicPr>
          <p:blipFill>
            <a:blip r:embed="rId8"/>
            <a:srcRect/>
            <a:stretch>
              <a:fillRect/>
            </a:stretch>
          </p:blipFill>
          <p:spPr>
            <a:xfrm>
              <a:off x="6982533" y="2043000"/>
              <a:ext cx="2056758" cy="585112"/>
            </a:xfrm>
            <a:prstGeom prst="rect">
              <a:avLst/>
            </a:prstGeom>
          </p:spPr>
        </p:pic>
        <p:pic>
          <p:nvPicPr>
            <p:cNvPr id="47" name="image 601104"/>
            <p:cNvPicPr>
              <a:picLocks noChangeAspect="1"/>
            </p:cNvPicPr>
            <p:nvPr/>
          </p:nvPicPr>
          <p:blipFill>
            <a:blip r:embed="rId13"/>
            <a:srcRect/>
            <a:stretch>
              <a:fillRect/>
            </a:stretch>
          </p:blipFill>
          <p:spPr>
            <a:xfrm>
              <a:off x="7937034" y="3810158"/>
              <a:ext cx="147756" cy="147756"/>
            </a:xfrm>
            <a:prstGeom prst="rect">
              <a:avLst/>
            </a:prstGeom>
          </p:spPr>
        </p:pic>
        <p:sp>
          <p:nvSpPr>
            <p:cNvPr id="48" name="Object 601105"/>
            <p:cNvSpPr txBox="1"/>
            <p:nvPr/>
          </p:nvSpPr>
          <p:spPr>
            <a:xfrm>
              <a:off x="7251448" y="2146086"/>
              <a:ext cx="1518928" cy="283691"/>
            </a:xfrm>
            <a:prstGeom prst="rect">
              <a:avLst/>
            </a:prstGeom>
          </p:spPr>
          <p:txBody>
            <a:bodyPr vert="horz" rtlCol="0" anchor="t" anchorCtr="0">
              <a:noAutofit/>
            </a:bodyPr>
            <a:lstStyle/>
            <a:p>
              <a:pPr algn="ctr"/>
              <a:r>
                <a:rPr lang="en-US" altLang="zh-CN" sz="2000" dirty="0">
                  <a:solidFill>
                    <a:srgbClr val="FFFFFF"/>
                  </a:solidFill>
                  <a:latin typeface="思源宋体 CN Heavy" panose="02020900000000000000" charset="-122"/>
                  <a:ea typeface="思源宋体 CN Heavy" panose="02020900000000000000" charset="-122"/>
                  <a:cs typeface="+mn-ea"/>
                  <a:sym typeface="+mn-lt"/>
                </a:rPr>
                <a:t>STEP 04</a:t>
              </a:r>
              <a:endParaRPr lang="zh-CN" altLang="en-US" sz="1100" dirty="0">
                <a:solidFill>
                  <a:prstClr val="black"/>
                </a:solidFill>
                <a:latin typeface="思源宋体 CN Heavy" panose="02020900000000000000" charset="-122"/>
                <a:ea typeface="思源宋体 CN Heavy" panose="02020900000000000000" charset="-122"/>
                <a:cs typeface="+mn-ea"/>
                <a:sym typeface="+mn-lt"/>
              </a:endParaRPr>
            </a:p>
          </p:txBody>
        </p:sp>
        <p:sp>
          <p:nvSpPr>
            <p:cNvPr id="49" name="Object 601106"/>
            <p:cNvSpPr txBox="1"/>
            <p:nvPr/>
          </p:nvSpPr>
          <p:spPr>
            <a:xfrm>
              <a:off x="7003219" y="4052406"/>
              <a:ext cx="2015386" cy="283691"/>
            </a:xfrm>
            <a:prstGeom prst="rect">
              <a:avLst/>
            </a:prstGeom>
          </p:spPr>
          <p:txBody>
            <a:bodyPr vert="horz" rtlCol="0" anchor="t" anchorCtr="0">
              <a:noAutofit/>
            </a:bodyPr>
            <a:lstStyle/>
            <a:p>
              <a:pPr lvl="0" algn="ctr"/>
              <a:r>
                <a:rPr lang="zh-CN" altLang="en-US" sz="2000" dirty="0">
                  <a:solidFill>
                    <a:prstClr val="black">
                      <a:lumMod val="75000"/>
                      <a:lumOff val="25000"/>
                    </a:prstClr>
                  </a:solidFill>
                  <a:latin typeface="思源宋体 CN Heavy" panose="02020900000000000000" charset="-122"/>
                  <a:ea typeface="思源宋体 CN Heavy" panose="02020900000000000000" charset="-122"/>
                  <a:cs typeface="阿里巴巴普惠体 R" panose="00020600040101010101" charset="-122"/>
                </a:rPr>
                <a:t>标题文字添加</a:t>
              </a:r>
            </a:p>
          </p:txBody>
        </p:sp>
        <p:sp>
          <p:nvSpPr>
            <p:cNvPr id="50" name="文本框 49"/>
            <p:cNvSpPr txBox="1"/>
            <p:nvPr/>
          </p:nvSpPr>
          <p:spPr>
            <a:xfrm flipH="1">
              <a:off x="7142086" y="4500505"/>
              <a:ext cx="1737652" cy="1171603"/>
            </a:xfrm>
            <a:prstGeom prst="rect">
              <a:avLst/>
            </a:prstGeom>
            <a:noFill/>
          </p:spPr>
          <p:txBody>
            <a:bodyPr wrap="square" rtlCol="0">
              <a:spAutoFit/>
            </a:bodyPr>
            <a:lstStyle>
              <a:defPPr>
                <a:defRPr lang="zh-CN"/>
              </a:defPPr>
              <a:lvl1pPr>
                <a:defRPr sz="3600">
                  <a:solidFill>
                    <a:schemeClr val="tx1">
                      <a:lumMod val="85000"/>
                      <a:lumOff val="15000"/>
                    </a:schemeClr>
                  </a:solidFill>
                  <a:latin typeface="+mj-ea"/>
                  <a:ea typeface="+mj-ea"/>
                </a:defRPr>
              </a:lvl1pPr>
            </a:lstStyle>
            <a:p>
              <a:pPr algn="ctr">
                <a:lnSpc>
                  <a:spcPct val="150000"/>
                </a:lnSpc>
              </a:pPr>
              <a:r>
                <a:rPr lang="zh-CN" altLang="en-US" sz="1200" dirty="0">
                  <a:solidFill>
                    <a:prstClr val="black">
                      <a:lumMod val="75000"/>
                      <a:lumOff val="25000"/>
                    </a:prstClr>
                  </a:solidFill>
                  <a:latin typeface="思源黑体 CN Light" panose="020B0300000000000000" pitchFamily="34" charset="-122"/>
                  <a:ea typeface="思源黑体 CN Light" panose="020B0300000000000000" pitchFamily="34" charset="-122"/>
                  <a:cs typeface="阿里巴巴普惠体 R" panose="00020600040101010101" charset="-122"/>
                </a:rPr>
                <a:t>单击此处键入文本单击此处键入文本单击此处键入文本单击此处键入文本</a:t>
              </a:r>
              <a:endParaRPr lang="en-US" altLang="zh-CN" sz="1200" dirty="0">
                <a:solidFill>
                  <a:prstClr val="black">
                    <a:lumMod val="75000"/>
                    <a:lumOff val="25000"/>
                  </a:prstClr>
                </a:solidFill>
                <a:latin typeface="思源黑体 CN Light" panose="020B0300000000000000" pitchFamily="34" charset="-122"/>
                <a:ea typeface="思源黑体 CN Light" panose="020B0300000000000000" pitchFamily="34" charset="-122"/>
                <a:cs typeface="阿里巴巴普惠体 R" panose="00020600040101010101" charset="-122"/>
              </a:endParaRPr>
            </a:p>
          </p:txBody>
        </p:sp>
      </p:grpSp>
      <p:grpSp>
        <p:nvGrpSpPr>
          <p:cNvPr id="51" name="组合 50"/>
          <p:cNvGrpSpPr/>
          <p:nvPr/>
        </p:nvGrpSpPr>
        <p:grpSpPr>
          <a:xfrm>
            <a:off x="8903357" y="2045955"/>
            <a:ext cx="2056758" cy="3163264"/>
            <a:chOff x="8903357" y="2045955"/>
            <a:chExt cx="2056758" cy="3163264"/>
          </a:xfrm>
        </p:grpSpPr>
        <p:pic>
          <p:nvPicPr>
            <p:cNvPr id="52" name="image 601202"/>
            <p:cNvPicPr>
              <a:picLocks noChangeAspect="1"/>
            </p:cNvPicPr>
            <p:nvPr/>
          </p:nvPicPr>
          <p:blipFill>
            <a:blip r:embed="rId14"/>
            <a:srcRect/>
            <a:stretch>
              <a:fillRect/>
            </a:stretch>
          </p:blipFill>
          <p:spPr>
            <a:xfrm>
              <a:off x="9919916" y="2616292"/>
              <a:ext cx="23641" cy="821521"/>
            </a:xfrm>
            <a:prstGeom prst="rect">
              <a:avLst/>
            </a:prstGeom>
          </p:spPr>
        </p:pic>
        <p:pic>
          <p:nvPicPr>
            <p:cNvPr id="53" name="image 601203"/>
            <p:cNvPicPr>
              <a:picLocks noChangeAspect="1"/>
            </p:cNvPicPr>
            <p:nvPr/>
          </p:nvPicPr>
          <p:blipFill>
            <a:blip r:embed="rId15"/>
            <a:srcRect/>
            <a:stretch>
              <a:fillRect/>
            </a:stretch>
          </p:blipFill>
          <p:spPr>
            <a:xfrm>
              <a:off x="8903357" y="2045955"/>
              <a:ext cx="2056758" cy="579202"/>
            </a:xfrm>
            <a:prstGeom prst="rect">
              <a:avLst/>
            </a:prstGeom>
          </p:spPr>
        </p:pic>
        <p:pic>
          <p:nvPicPr>
            <p:cNvPr id="54" name="image 601204"/>
            <p:cNvPicPr>
              <a:picLocks noChangeAspect="1"/>
            </p:cNvPicPr>
            <p:nvPr/>
          </p:nvPicPr>
          <p:blipFill>
            <a:blip r:embed="rId16"/>
            <a:srcRect/>
            <a:stretch>
              <a:fillRect/>
            </a:stretch>
          </p:blipFill>
          <p:spPr>
            <a:xfrm>
              <a:off x="9857858" y="3372801"/>
              <a:ext cx="147756" cy="153666"/>
            </a:xfrm>
            <a:prstGeom prst="rect">
              <a:avLst/>
            </a:prstGeom>
          </p:spPr>
        </p:pic>
        <p:sp>
          <p:nvSpPr>
            <p:cNvPr id="55" name="Object 601205"/>
            <p:cNvSpPr txBox="1"/>
            <p:nvPr/>
          </p:nvSpPr>
          <p:spPr>
            <a:xfrm>
              <a:off x="9151587" y="2146086"/>
              <a:ext cx="1560299" cy="283691"/>
            </a:xfrm>
            <a:prstGeom prst="rect">
              <a:avLst/>
            </a:prstGeom>
          </p:spPr>
          <p:txBody>
            <a:bodyPr vert="horz" rtlCol="0" anchor="t" anchorCtr="0">
              <a:noAutofit/>
            </a:bodyPr>
            <a:lstStyle/>
            <a:p>
              <a:pPr algn="ctr"/>
              <a:r>
                <a:rPr lang="en-US" altLang="zh-CN" sz="2000" dirty="0">
                  <a:solidFill>
                    <a:srgbClr val="FFFFFF"/>
                  </a:solidFill>
                  <a:latin typeface="思源宋体 CN Heavy" panose="02020900000000000000" charset="-122"/>
                  <a:ea typeface="思源宋体 CN Heavy" panose="02020900000000000000" charset="-122"/>
                  <a:cs typeface="+mn-ea"/>
                  <a:sym typeface="+mn-lt"/>
                </a:rPr>
                <a:t>STEP 05</a:t>
              </a:r>
              <a:endParaRPr lang="zh-CN" altLang="en-US" sz="1100" dirty="0">
                <a:solidFill>
                  <a:prstClr val="black"/>
                </a:solidFill>
                <a:latin typeface="思源宋体 CN Heavy" panose="02020900000000000000" charset="-122"/>
                <a:ea typeface="思源宋体 CN Heavy" panose="02020900000000000000" charset="-122"/>
                <a:cs typeface="+mn-ea"/>
                <a:sym typeface="+mn-lt"/>
              </a:endParaRPr>
            </a:p>
          </p:txBody>
        </p:sp>
        <p:sp>
          <p:nvSpPr>
            <p:cNvPr id="56" name="Object 601206"/>
            <p:cNvSpPr txBox="1"/>
            <p:nvPr/>
          </p:nvSpPr>
          <p:spPr>
            <a:xfrm>
              <a:off x="8912223" y="3632851"/>
              <a:ext cx="2039027" cy="283691"/>
            </a:xfrm>
            <a:prstGeom prst="rect">
              <a:avLst/>
            </a:prstGeom>
          </p:spPr>
          <p:txBody>
            <a:bodyPr vert="horz" rtlCol="0" anchor="t" anchorCtr="0">
              <a:noAutofit/>
            </a:bodyPr>
            <a:lstStyle/>
            <a:p>
              <a:pPr lvl="0" algn="ctr"/>
              <a:r>
                <a:rPr lang="zh-CN" altLang="en-US" sz="2000" dirty="0">
                  <a:gradFill>
                    <a:gsLst>
                      <a:gs pos="0">
                        <a:srgbClr val="00B0F0"/>
                      </a:gs>
                      <a:gs pos="100000">
                        <a:srgbClr val="1C46F2"/>
                      </a:gs>
                    </a:gsLst>
                    <a:lin ang="5400000" scaled="1"/>
                  </a:gradFill>
                  <a:latin typeface="思源宋体 CN Heavy" panose="02020900000000000000" charset="-122"/>
                  <a:ea typeface="思源宋体 CN Heavy" panose="02020900000000000000" charset="-122"/>
                  <a:cs typeface="阿里巴巴普惠体 R" panose="00020600040101010101" charset="-122"/>
                </a:rPr>
                <a:t>标题文字添加</a:t>
              </a:r>
            </a:p>
          </p:txBody>
        </p:sp>
        <p:sp>
          <p:nvSpPr>
            <p:cNvPr id="57" name="文本框 56"/>
            <p:cNvSpPr txBox="1"/>
            <p:nvPr/>
          </p:nvSpPr>
          <p:spPr>
            <a:xfrm flipH="1">
              <a:off x="9062910" y="4037616"/>
              <a:ext cx="1737652" cy="1171603"/>
            </a:xfrm>
            <a:prstGeom prst="rect">
              <a:avLst/>
            </a:prstGeom>
            <a:noFill/>
          </p:spPr>
          <p:txBody>
            <a:bodyPr wrap="square" rtlCol="0">
              <a:spAutoFit/>
            </a:bodyPr>
            <a:lstStyle>
              <a:defPPr>
                <a:defRPr lang="zh-CN"/>
              </a:defPPr>
              <a:lvl1pPr>
                <a:defRPr sz="3600">
                  <a:solidFill>
                    <a:schemeClr val="tx1">
                      <a:lumMod val="85000"/>
                      <a:lumOff val="15000"/>
                    </a:schemeClr>
                  </a:solidFill>
                  <a:latin typeface="+mj-ea"/>
                  <a:ea typeface="+mj-ea"/>
                </a:defRPr>
              </a:lvl1pPr>
            </a:lstStyle>
            <a:p>
              <a:pPr algn="ctr">
                <a:lnSpc>
                  <a:spcPct val="150000"/>
                </a:lnSpc>
              </a:pPr>
              <a:r>
                <a:rPr lang="zh-CN" altLang="en-US" sz="1200" dirty="0">
                  <a:solidFill>
                    <a:prstClr val="black">
                      <a:lumMod val="75000"/>
                      <a:lumOff val="25000"/>
                    </a:prstClr>
                  </a:solidFill>
                  <a:latin typeface="思源黑体 CN Light" panose="020B0300000000000000" pitchFamily="34" charset="-122"/>
                  <a:ea typeface="思源黑体 CN Light" panose="020B0300000000000000" pitchFamily="34" charset="-122"/>
                  <a:cs typeface="阿里巴巴普惠体 R" panose="00020600040101010101" charset="-122"/>
                </a:rPr>
                <a:t>单击此处键入文本单击此处键入文本单击此处键入文本单击此处键入文本</a:t>
              </a:r>
              <a:endParaRPr lang="en-US" altLang="zh-CN" sz="1200" dirty="0">
                <a:solidFill>
                  <a:prstClr val="black">
                    <a:lumMod val="75000"/>
                    <a:lumOff val="25000"/>
                  </a:prstClr>
                </a:solidFill>
                <a:latin typeface="思源黑体 CN Light" panose="020B0300000000000000" pitchFamily="34" charset="-122"/>
                <a:ea typeface="思源黑体 CN Light" panose="020B0300000000000000" pitchFamily="34" charset="-122"/>
                <a:cs typeface="阿里巴巴普惠体 R" panose="00020600040101010101" charset="-122"/>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anim calcmode="lin" valueType="num">
                                      <p:cBhvr>
                                        <p:cTn id="14" dur="500" fill="hold"/>
                                        <p:tgtEl>
                                          <p:spTgt spid="21"/>
                                        </p:tgtEl>
                                        <p:attrNameLst>
                                          <p:attrName>ppt_x</p:attrName>
                                        </p:attrNameLst>
                                      </p:cBhvr>
                                      <p:tavLst>
                                        <p:tav tm="0">
                                          <p:val>
                                            <p:strVal val="#ppt_x"/>
                                          </p:val>
                                        </p:tav>
                                        <p:tav tm="100000">
                                          <p:val>
                                            <p:strVal val="#ppt_x"/>
                                          </p:val>
                                        </p:tav>
                                      </p:tavLst>
                                    </p:anim>
                                    <p:anim calcmode="lin" valueType="num">
                                      <p:cBhvr>
                                        <p:cTn id="15" dur="500" fill="hold"/>
                                        <p:tgtEl>
                                          <p:spTgt spid="21"/>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anim calcmode="lin" valueType="num">
                                      <p:cBhvr>
                                        <p:cTn id="20" dur="500" fill="hold"/>
                                        <p:tgtEl>
                                          <p:spTgt spid="22"/>
                                        </p:tgtEl>
                                        <p:attrNameLst>
                                          <p:attrName>ppt_x</p:attrName>
                                        </p:attrNameLst>
                                      </p:cBhvr>
                                      <p:tavLst>
                                        <p:tav tm="0">
                                          <p:val>
                                            <p:strVal val="#ppt_x"/>
                                          </p:val>
                                        </p:tav>
                                        <p:tav tm="100000">
                                          <p:val>
                                            <p:strVal val="#ppt_x"/>
                                          </p:val>
                                        </p:tav>
                                      </p:tavLst>
                                    </p:anim>
                                    <p:anim calcmode="lin" valueType="num">
                                      <p:cBhvr>
                                        <p:cTn id="21" dur="500" fill="hold"/>
                                        <p:tgtEl>
                                          <p:spTgt spid="22"/>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anim calcmode="lin" valueType="num">
                                      <p:cBhvr>
                                        <p:cTn id="26" dur="500" fill="hold"/>
                                        <p:tgtEl>
                                          <p:spTgt spid="23"/>
                                        </p:tgtEl>
                                        <p:attrNameLst>
                                          <p:attrName>ppt_x</p:attrName>
                                        </p:attrNameLst>
                                      </p:cBhvr>
                                      <p:tavLst>
                                        <p:tav tm="0">
                                          <p:val>
                                            <p:strVal val="#ppt_x"/>
                                          </p:val>
                                        </p:tav>
                                        <p:tav tm="100000">
                                          <p:val>
                                            <p:strVal val="#ppt_x"/>
                                          </p:val>
                                        </p:tav>
                                      </p:tavLst>
                                    </p:anim>
                                    <p:anim calcmode="lin" valueType="num">
                                      <p:cBhvr>
                                        <p:cTn id="27" dur="500" fill="hold"/>
                                        <p:tgtEl>
                                          <p:spTgt spid="23"/>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anim calcmode="lin" valueType="num">
                                      <p:cBhvr>
                                        <p:cTn id="32" dur="500" fill="hold"/>
                                        <p:tgtEl>
                                          <p:spTgt spid="30"/>
                                        </p:tgtEl>
                                        <p:attrNameLst>
                                          <p:attrName>ppt_x</p:attrName>
                                        </p:attrNameLst>
                                      </p:cBhvr>
                                      <p:tavLst>
                                        <p:tav tm="0">
                                          <p:val>
                                            <p:strVal val="#ppt_x"/>
                                          </p:val>
                                        </p:tav>
                                        <p:tav tm="100000">
                                          <p:val>
                                            <p:strVal val="#ppt_x"/>
                                          </p:val>
                                        </p:tav>
                                      </p:tavLst>
                                    </p:anim>
                                    <p:anim calcmode="lin" valueType="num">
                                      <p:cBhvr>
                                        <p:cTn id="33" dur="500" fill="hold"/>
                                        <p:tgtEl>
                                          <p:spTgt spid="30"/>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500"/>
                                        <p:tgtEl>
                                          <p:spTgt spid="37"/>
                                        </p:tgtEl>
                                      </p:cBhvr>
                                    </p:animEffect>
                                    <p:anim calcmode="lin" valueType="num">
                                      <p:cBhvr>
                                        <p:cTn id="38" dur="500" fill="hold"/>
                                        <p:tgtEl>
                                          <p:spTgt spid="37"/>
                                        </p:tgtEl>
                                        <p:attrNameLst>
                                          <p:attrName>ppt_x</p:attrName>
                                        </p:attrNameLst>
                                      </p:cBhvr>
                                      <p:tavLst>
                                        <p:tav tm="0">
                                          <p:val>
                                            <p:strVal val="#ppt_x"/>
                                          </p:val>
                                        </p:tav>
                                        <p:tav tm="100000">
                                          <p:val>
                                            <p:strVal val="#ppt_x"/>
                                          </p:val>
                                        </p:tav>
                                      </p:tavLst>
                                    </p:anim>
                                    <p:anim calcmode="lin" valueType="num">
                                      <p:cBhvr>
                                        <p:cTn id="39" dur="500" fill="hold"/>
                                        <p:tgtEl>
                                          <p:spTgt spid="37"/>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500"/>
                                        <p:tgtEl>
                                          <p:spTgt spid="44"/>
                                        </p:tgtEl>
                                      </p:cBhvr>
                                    </p:animEffect>
                                    <p:anim calcmode="lin" valueType="num">
                                      <p:cBhvr>
                                        <p:cTn id="44" dur="500" fill="hold"/>
                                        <p:tgtEl>
                                          <p:spTgt spid="44"/>
                                        </p:tgtEl>
                                        <p:attrNameLst>
                                          <p:attrName>ppt_x</p:attrName>
                                        </p:attrNameLst>
                                      </p:cBhvr>
                                      <p:tavLst>
                                        <p:tav tm="0">
                                          <p:val>
                                            <p:strVal val="#ppt_x"/>
                                          </p:val>
                                        </p:tav>
                                        <p:tav tm="100000">
                                          <p:val>
                                            <p:strVal val="#ppt_x"/>
                                          </p:val>
                                        </p:tav>
                                      </p:tavLst>
                                    </p:anim>
                                    <p:anim calcmode="lin" valueType="num">
                                      <p:cBhvr>
                                        <p:cTn id="45" dur="500" fill="hold"/>
                                        <p:tgtEl>
                                          <p:spTgt spid="44"/>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Effect transition="in" filter="fade">
                                      <p:cBhvr>
                                        <p:cTn id="49" dur="500"/>
                                        <p:tgtEl>
                                          <p:spTgt spid="51"/>
                                        </p:tgtEl>
                                      </p:cBhvr>
                                    </p:animEffect>
                                    <p:anim calcmode="lin" valueType="num">
                                      <p:cBhvr>
                                        <p:cTn id="50" dur="500" fill="hold"/>
                                        <p:tgtEl>
                                          <p:spTgt spid="51"/>
                                        </p:tgtEl>
                                        <p:attrNameLst>
                                          <p:attrName>ppt_x</p:attrName>
                                        </p:attrNameLst>
                                      </p:cBhvr>
                                      <p:tavLst>
                                        <p:tav tm="0">
                                          <p:val>
                                            <p:strVal val="#ppt_x"/>
                                          </p:val>
                                        </p:tav>
                                        <p:tav tm="100000">
                                          <p:val>
                                            <p:strVal val="#ppt_x"/>
                                          </p:val>
                                        </p:tav>
                                      </p:tavLst>
                                    </p:anim>
                                    <p:anim calcmode="lin" valueType="num">
                                      <p:cBhvr>
                                        <p:cTn id="51"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theme/theme1.xml><?xml version="1.0" encoding="utf-8"?>
<a:theme xmlns:a="http://schemas.openxmlformats.org/drawingml/2006/main" name="办公资源网：www.bangongziyuan.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阿里巴巴普惠体 R"/>
        <a:ea typeface=""/>
        <a:cs typeface=""/>
        <a:font script="Jpan" typeface="游ゴシック Light"/>
        <a:font script="Hang" typeface="맑은 고딕"/>
        <a:font script="Hans" typeface="阿里巴巴普惠体 R"/>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阿里巴巴普惠体 R"/>
        <a:ea typeface=""/>
        <a:cs typeface=""/>
        <a:font script="Jpan" typeface="游ゴシック"/>
        <a:font script="Hang" typeface="맑은 고딕"/>
        <a:font script="Hans" typeface="阿里巴巴普惠体 R"/>
        <a:font script="Hant" typeface="新細明體"/>
        <a:font script="Arab" typeface="阿里巴巴普惠体 R"/>
        <a:font script="Hebr" typeface="阿里巴巴普惠体 R"/>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阿里巴巴普惠体 R"/>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阿里巴巴普惠体 R"/>
        <a:ea typeface=""/>
        <a:cs typeface=""/>
        <a:font script="Jpan" typeface="游ゴシック Light"/>
        <a:font script="Hang" typeface="맑은 고딕"/>
        <a:font script="Hans" typeface="阿里巴巴普惠体 R"/>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阿里巴巴普惠体 R"/>
        <a:ea typeface=""/>
        <a:cs typeface=""/>
        <a:font script="Jpan" typeface="游ゴシック"/>
        <a:font script="Hang" typeface="맑은 고딕"/>
        <a:font script="Hans" typeface="阿里巴巴普惠体 R"/>
        <a:font script="Hant" typeface="新細明體"/>
        <a:font script="Arab" typeface="阿里巴巴普惠体 R"/>
        <a:font script="Hebr" typeface="阿里巴巴普惠体 R"/>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阿里巴巴普惠体 R"/>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阿里巴巴普惠体 R"/>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阿里巴巴普惠体 R"/>
        <a:ea typeface=""/>
        <a:cs typeface=""/>
        <a:font script="Jpan" typeface="ＭＳ Ｐゴシック"/>
        <a:font script="Hang" typeface="맑은 고딕"/>
        <a:font script="Hans" typeface="阿里巴巴普惠体 R"/>
        <a:font script="Hant" typeface="新細明體"/>
        <a:font script="Arab" typeface="阿里巴巴普惠体 R"/>
        <a:font script="Hebr" typeface="阿里巴巴普惠体 R"/>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阿里巴巴普惠体 R"/>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1041</Words>
  <Application>Microsoft Office PowerPoint</Application>
  <PresentationFormat>宽屏</PresentationFormat>
  <Paragraphs>207</Paragraphs>
  <Slides>17</Slides>
  <Notes>1</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17</vt:i4>
      </vt:variant>
    </vt:vector>
  </HeadingPairs>
  <TitlesOfParts>
    <vt:vector size="26" baseType="lpstr">
      <vt:lpstr>Gill Sans</vt:lpstr>
      <vt:lpstr>阿里巴巴普惠体 R</vt:lpstr>
      <vt:lpstr>胡晓波男神体</vt:lpstr>
      <vt:lpstr>思源黑体 CN Bold</vt:lpstr>
      <vt:lpstr>思源黑体 CN Light</vt:lpstr>
      <vt:lpstr>思源宋体 CN Heavy</vt:lpstr>
      <vt:lpstr>思源宋体 Heavy</vt:lpstr>
      <vt:lpstr>Arial</vt:lpstr>
      <vt:lpstr>办公资源网：www.bangongziyuan.com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办公资源</Manager>
  <Company>办公资源网:www.bangongziyuan.com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办公资源网</dc:creator>
  <cp:keywords>www.bangongziyuan.com</cp:keywords>
  <cp:lastModifiedBy>天 下</cp:lastModifiedBy>
  <cp:revision>8</cp:revision>
  <dcterms:created xsi:type="dcterms:W3CDTF">2020-03-30T09:46:00Z</dcterms:created>
  <dcterms:modified xsi:type="dcterms:W3CDTF">2021-01-05T13:47:00Z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