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6F2C-5924-49B0-A2D2-BB382FDDF5C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9CE8-66C3-4BCD-9371-6CB256EE62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6F2C-5924-49B0-A2D2-BB382FDDF5C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69CE8-66C3-4BCD-9371-6CB256EE62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</cp:revision>
  <dcterms:created xsi:type="dcterms:W3CDTF">2020-03-25T05:58:00Z</dcterms:created>
  <dcterms:modified xsi:type="dcterms:W3CDTF">2021-01-05T13:47:01Z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