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2"/>
    <p:sldId id="257" r:id="rId3"/>
    <p:sldId id="258" r:id="rId4"/>
    <p:sldId id="259" r:id="rId5"/>
    <p:sldId id="272" r:id="rId6"/>
    <p:sldId id="273" r:id="rId7"/>
    <p:sldId id="262" r:id="rId8"/>
    <p:sldId id="270" r:id="rId9"/>
    <p:sldId id="263" r:id="rId10"/>
    <p:sldId id="271" r:id="rId11"/>
    <p:sldId id="264" r:id="rId12"/>
    <p:sldId id="265" r:id="rId13"/>
    <p:sldId id="269" r:id="rId14"/>
    <p:sldId id="266" r:id="rId15"/>
    <p:sldId id="267" r:id="rId16"/>
    <p:sldId id="268" r:id="rId17"/>
    <p:sldId id="274"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A0E9"/>
    <a:srgbClr val="2F6EB7"/>
    <a:srgbClr val="337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p:cViewPr varScale="1">
        <p:scale>
          <a:sx n="114" d="100"/>
          <a:sy n="114"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7952BAA8-89E9-4B52-8C79-6BCDA3F3DD2B}" type="datetimeFigureOut">
              <a:rPr lang="zh-CN" altLang="en-US" smtClean="0"/>
              <a:t>2021/1/5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BE5FE306-4505-4113-8E2D-1D085B6071EC}"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思源黑体 CN Bold" panose="020B0800000000000000" pitchFamily="34" charset="-122"/>
              </a:defRPr>
            </a:lvl1pPr>
          </a:lstStyle>
          <a:p>
            <a:fld id="{D997B5FA-0921-464F-AAE1-844C04324D75}" type="datetimeFigureOut">
              <a:rPr lang="zh-CN" altLang="en-US" smtClean="0"/>
              <a:t>2021/1/5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思源黑体 CN Bold" panose="020B08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思源黑体 CN Bold" panose="020B0800000000000000" pitchFamily="34" charset="-122"/>
              </a:defRPr>
            </a:lvl1pPr>
          </a:lstStyle>
          <a:p>
            <a:fld id="{565CE74E-AB26-4998-AD42-012C4C1AD07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p:txStyles>
    <p:titleStyle>
      <a:lvl1pPr algn="l" defTabSz="914400" rtl="0" eaLnBrk="1" latinLnBrk="0" hangingPunct="1">
        <a:lnSpc>
          <a:spcPct val="90000"/>
        </a:lnSpc>
        <a:spcBef>
          <a:spcPct val="0"/>
        </a:spcBef>
        <a:buNone/>
        <a:defRPr sz="4400" kern="1200">
          <a:solidFill>
            <a:schemeClr val="tx1"/>
          </a:solidFill>
          <a:latin typeface="+mj-lt"/>
          <a:ea typeface="思源黑体 CN Bold" panose="020B08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思源黑体 CN Bold" panose="020B08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思源黑体 CN Bold" panose="020B08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Bold" panose="020B08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Bold" panose="020B08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0"/>
            <a:ext cx="12192000" cy="6858000"/>
            <a:chOff x="0" y="386979"/>
            <a:chExt cx="12192000" cy="6858000"/>
          </a:xfrm>
        </p:grpSpPr>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17" name="矩形 16"/>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3" name="组合 32"/>
          <p:cNvGrpSpPr/>
          <p:nvPr/>
        </p:nvGrpSpPr>
        <p:grpSpPr>
          <a:xfrm rot="20084011">
            <a:off x="2589851" y="44519"/>
            <a:ext cx="7070354" cy="7196730"/>
            <a:chOff x="2624674" y="88386"/>
            <a:chExt cx="6612768" cy="6730967"/>
          </a:xfrm>
        </p:grpSpPr>
        <p:sp>
          <p:nvSpPr>
            <p:cNvPr id="18" name="椭圆 17"/>
            <p:cNvSpPr/>
            <p:nvPr/>
          </p:nvSpPr>
          <p:spPr>
            <a:xfrm>
              <a:off x="2624674" y="88386"/>
              <a:ext cx="6612768" cy="6730967"/>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32" name="椭圆 17"/>
            <p:cNvSpPr/>
            <p:nvPr/>
          </p:nvSpPr>
          <p:spPr>
            <a:xfrm>
              <a:off x="2999602" y="452653"/>
              <a:ext cx="5897026" cy="600243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solidFill>
              <a:schemeClr val="bg1"/>
            </a:solidFill>
            <a:ln w="34925"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20" name="文本框 19"/>
          <p:cNvSpPr txBox="1"/>
          <p:nvPr/>
        </p:nvSpPr>
        <p:spPr>
          <a:xfrm>
            <a:off x="3455609" y="2221703"/>
            <a:ext cx="5280782" cy="1446550"/>
          </a:xfrm>
          <a:prstGeom prst="rect">
            <a:avLst/>
          </a:prstGeom>
          <a:noFill/>
        </p:spPr>
        <p:txBody>
          <a:bodyPr wrap="square" rtlCol="0">
            <a:spAutoFit/>
            <a:scene3d>
              <a:camera prst="orthographicFront"/>
              <a:lightRig rig="threePt" dir="t"/>
            </a:scene3d>
            <a:sp3d contourW="12700"/>
          </a:bodyPr>
          <a:lstStyle/>
          <a:p>
            <a:pPr algn="dist" defTabSz="457200"/>
            <a:r>
              <a:rPr lang="zh-CN" altLang="en-US" sz="88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rPr>
              <a:t>入职</a:t>
            </a:r>
            <a:r>
              <a:rPr lang="zh-CN" altLang="en-US"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培训</a:t>
            </a:r>
            <a:endParaRPr lang="en-US" altLang="zh-CN"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nvGrpSpPr>
          <p:cNvPr id="31" name="组合 30"/>
          <p:cNvGrpSpPr/>
          <p:nvPr/>
        </p:nvGrpSpPr>
        <p:grpSpPr>
          <a:xfrm>
            <a:off x="4933950" y="5122278"/>
            <a:ext cx="2324100" cy="401806"/>
            <a:chOff x="5000834" y="5006236"/>
            <a:chExt cx="2190332" cy="481239"/>
          </a:xfrm>
        </p:grpSpPr>
        <p:sp>
          <p:nvSpPr>
            <p:cNvPr id="21" name="矩形 20"/>
            <p:cNvSpPr/>
            <p:nvPr/>
          </p:nvSpPr>
          <p:spPr>
            <a:xfrm>
              <a:off x="5000834" y="5006236"/>
              <a:ext cx="2190332" cy="481239"/>
            </a:xfrm>
            <a:prstGeom prst="rect">
              <a:avLst/>
            </a:prstGeom>
            <a:gradFill flip="none" rotWithShape="1">
              <a:gsLst>
                <a:gs pos="0">
                  <a:srgbClr val="41A3EC"/>
                </a:gs>
                <a:gs pos="100000">
                  <a:srgbClr val="0D5488"/>
                </a:gs>
              </a:gsLst>
              <a:lin ang="27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5076825" y="5062189"/>
              <a:ext cx="2038350" cy="367337"/>
            </a:xfrm>
            <a:prstGeom prst="rect">
              <a:avLst/>
            </a:prstGeom>
            <a:noFill/>
          </p:spPr>
          <p:txBody>
            <a:bodyPr wrap="square" rtlCol="0">
              <a:spAutoFit/>
              <a:scene3d>
                <a:camera prst="orthographicFront"/>
                <a:lightRig rig="threePt" dir="t"/>
              </a:scene3d>
              <a:sp3d contourW="12700"/>
            </a:bodyPr>
            <a:lstStyle/>
            <a:p>
              <a:pPr algn="dist" defTabSz="457200"/>
              <a:r>
                <a:rPr lang="en-US" altLang="zh-CN" sz="14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xiazaii</a:t>
              </a:r>
              <a:endParaRPr lang="zh-CN" altLang="en-US"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4" name="矩形 23"/>
          <p:cNvSpPr/>
          <p:nvPr/>
        </p:nvSpPr>
        <p:spPr bwMode="auto">
          <a:xfrm>
            <a:off x="4107180" y="4313044"/>
            <a:ext cx="3977640" cy="573811"/>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COMPANY TRAINING </a:t>
            </a:r>
          </a:p>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25" name="矩形 24"/>
          <p:cNvSpPr/>
          <p:nvPr/>
        </p:nvSpPr>
        <p:spPr bwMode="auto">
          <a:xfrm>
            <a:off x="3883243" y="1497924"/>
            <a:ext cx="4425514" cy="850297"/>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4400" dirty="0">
                <a:solidFill>
                  <a:srgbClr val="0098EC"/>
                </a:solidFill>
                <a:latin typeface="思源黑体 CN Light" panose="020B0300000000000000" pitchFamily="34" charset="-122"/>
                <a:ea typeface="思源黑体 CN Light" panose="020B0300000000000000" pitchFamily="34" charset="-122"/>
              </a:rPr>
              <a:t>NEW TRAINING</a:t>
            </a:r>
          </a:p>
        </p:txBody>
      </p:sp>
      <p:grpSp>
        <p:nvGrpSpPr>
          <p:cNvPr id="40" name="组合 39"/>
          <p:cNvGrpSpPr/>
          <p:nvPr/>
        </p:nvGrpSpPr>
        <p:grpSpPr>
          <a:xfrm>
            <a:off x="3398520" y="3718561"/>
            <a:ext cx="5394960" cy="405338"/>
            <a:chOff x="3398520" y="3718561"/>
            <a:chExt cx="5394960" cy="405338"/>
          </a:xfrm>
        </p:grpSpPr>
        <p:sp>
          <p:nvSpPr>
            <p:cNvPr id="23" name="矩形 22"/>
            <p:cNvSpPr/>
            <p:nvPr/>
          </p:nvSpPr>
          <p:spPr>
            <a:xfrm>
              <a:off x="3398520" y="3718561"/>
              <a:ext cx="5394960" cy="405338"/>
            </a:xfrm>
            <a:prstGeom prst="rect">
              <a:avLst/>
            </a:prstGeom>
            <a:noFill/>
            <a:ln w="28575" cap="flat" cmpd="sng" algn="ctr">
              <a:solidFill>
                <a:sysClr val="windowText" lastClr="000000">
                  <a:lumMod val="75000"/>
                  <a:lumOff val="2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26" name="文本框 25"/>
            <p:cNvSpPr txBox="1"/>
            <p:nvPr/>
          </p:nvSpPr>
          <p:spPr>
            <a:xfrm>
              <a:off x="3455609" y="3751953"/>
              <a:ext cx="5280782" cy="338554"/>
            </a:xfrm>
            <a:prstGeom prst="rect">
              <a:avLst/>
            </a:prstGeom>
            <a:noFill/>
          </p:spPr>
          <p:txBody>
            <a:bodyPr wrap="square" rtlCol="0">
              <a:spAutoFit/>
              <a:scene3d>
                <a:camera prst="orthographicFront"/>
                <a:lightRig rig="threePt" dir="t"/>
              </a:scene3d>
              <a:sp3d contourW="12700"/>
            </a:bodyPr>
            <a:lstStyle/>
            <a:p>
              <a:pPr algn="dist" defTabSz="457200"/>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新人入职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岗位任职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技能培训</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sp>
        <p:nvSpPr>
          <p:cNvPr id="28" name="矩形 27"/>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1457382" y="1456199"/>
            <a:ext cx="3309240" cy="2225989"/>
            <a:chOff x="1762182" y="1589549"/>
            <a:chExt cx="3309240" cy="2225989"/>
          </a:xfrm>
          <a:gradFill>
            <a:gsLst>
              <a:gs pos="100000">
                <a:srgbClr val="0754B3"/>
              </a:gs>
              <a:gs pos="0">
                <a:srgbClr val="4696F1"/>
              </a:gs>
            </a:gsLst>
            <a:lin ang="2700000" scaled="1"/>
          </a:gradFill>
        </p:grpSpPr>
        <p:sp>
          <p:nvSpPr>
            <p:cNvPr id="14" name="Freeform 7"/>
            <p:cNvSpPr/>
            <p:nvPr/>
          </p:nvSpPr>
          <p:spPr bwMode="auto">
            <a:xfrm>
              <a:off x="1762182" y="1835485"/>
              <a:ext cx="3293742" cy="1980053"/>
            </a:xfrm>
            <a:custGeom>
              <a:avLst/>
              <a:gdLst>
                <a:gd name="T0" fmla="*/ 647 w 647"/>
                <a:gd name="T1" fmla="*/ 73 h 389"/>
                <a:gd name="T2" fmla="*/ 0 w 647"/>
                <a:gd name="T3" fmla="*/ 389 h 389"/>
                <a:gd name="T4" fmla="*/ 493 w 647"/>
                <a:gd name="T5" fmla="*/ 0 h 389"/>
                <a:gd name="T6" fmla="*/ 489 w 647"/>
                <a:gd name="T7" fmla="*/ 24 h 389"/>
                <a:gd name="T8" fmla="*/ 575 w 647"/>
                <a:gd name="T9" fmla="*/ 110 h 389"/>
                <a:gd name="T10" fmla="*/ 647 w 647"/>
                <a:gd name="T11" fmla="*/ 73 h 389"/>
              </a:gdLst>
              <a:ahLst/>
              <a:cxnLst>
                <a:cxn ang="0">
                  <a:pos x="T0" y="T1"/>
                </a:cxn>
                <a:cxn ang="0">
                  <a:pos x="T2" y="T3"/>
                </a:cxn>
                <a:cxn ang="0">
                  <a:pos x="T4" y="T5"/>
                </a:cxn>
                <a:cxn ang="0">
                  <a:pos x="T6" y="T7"/>
                </a:cxn>
                <a:cxn ang="0">
                  <a:pos x="T8" y="T9"/>
                </a:cxn>
                <a:cxn ang="0">
                  <a:pos x="T10" y="T11"/>
                </a:cxn>
              </a:cxnLst>
              <a:rect l="0" t="0" r="r" b="b"/>
              <a:pathLst>
                <a:path w="647" h="389">
                  <a:moveTo>
                    <a:pt x="647" y="73"/>
                  </a:moveTo>
                  <a:cubicBezTo>
                    <a:pt x="547" y="296"/>
                    <a:pt x="281" y="366"/>
                    <a:pt x="0" y="389"/>
                  </a:cubicBezTo>
                  <a:cubicBezTo>
                    <a:pt x="230" y="367"/>
                    <a:pt x="386" y="294"/>
                    <a:pt x="493" y="0"/>
                  </a:cubicBezTo>
                  <a:cubicBezTo>
                    <a:pt x="490" y="7"/>
                    <a:pt x="489" y="16"/>
                    <a:pt x="489" y="24"/>
                  </a:cubicBezTo>
                  <a:cubicBezTo>
                    <a:pt x="489" y="72"/>
                    <a:pt x="528" y="110"/>
                    <a:pt x="575" y="110"/>
                  </a:cubicBezTo>
                  <a:cubicBezTo>
                    <a:pt x="605" y="110"/>
                    <a:pt x="631" y="95"/>
                    <a:pt x="647" y="7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sp>
          <p:nvSpPr>
            <p:cNvPr id="15" name="Oval 13"/>
            <p:cNvSpPr>
              <a:spLocks noChangeArrowheads="1"/>
            </p:cNvSpPr>
            <p:nvPr/>
          </p:nvSpPr>
          <p:spPr bwMode="auto">
            <a:xfrm>
              <a:off x="4322122" y="1589549"/>
              <a:ext cx="749300" cy="754063"/>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grpSp>
      <p:grpSp>
        <p:nvGrpSpPr>
          <p:cNvPr id="16" name="组合 15"/>
          <p:cNvGrpSpPr/>
          <p:nvPr/>
        </p:nvGrpSpPr>
        <p:grpSpPr>
          <a:xfrm>
            <a:off x="877611" y="2358586"/>
            <a:ext cx="5247859" cy="1335748"/>
            <a:chOff x="1182411" y="2491936"/>
            <a:chExt cx="5247859" cy="1335748"/>
          </a:xfrm>
          <a:gradFill>
            <a:gsLst>
              <a:gs pos="0">
                <a:srgbClr val="40A0E9"/>
              </a:gs>
              <a:gs pos="100000">
                <a:srgbClr val="2F6EB7"/>
              </a:gs>
            </a:gsLst>
            <a:lin ang="5400000" scaled="1"/>
          </a:gradFill>
        </p:grpSpPr>
        <p:sp>
          <p:nvSpPr>
            <p:cNvPr id="17" name="Freeform 6"/>
            <p:cNvSpPr/>
            <p:nvPr/>
          </p:nvSpPr>
          <p:spPr bwMode="auto">
            <a:xfrm>
              <a:off x="1182411" y="2590151"/>
              <a:ext cx="4923478" cy="1237533"/>
            </a:xfrm>
            <a:custGeom>
              <a:avLst/>
              <a:gdLst>
                <a:gd name="T0" fmla="*/ 967 w 967"/>
                <a:gd name="T1" fmla="*/ 141 h 243"/>
                <a:gd name="T2" fmla="*/ 0 w 967"/>
                <a:gd name="T3" fmla="*/ 243 h 243"/>
                <a:gd name="T4" fmla="*/ 891 w 967"/>
                <a:gd name="T5" fmla="*/ 0 h 243"/>
                <a:gd name="T6" fmla="*/ 870 w 967"/>
                <a:gd name="T7" fmla="*/ 56 h 243"/>
                <a:gd name="T8" fmla="*/ 956 w 967"/>
                <a:gd name="T9" fmla="*/ 142 h 243"/>
                <a:gd name="T10" fmla="*/ 967 w 967"/>
                <a:gd name="T11" fmla="*/ 141 h 243"/>
              </a:gdLst>
              <a:ahLst/>
              <a:cxnLst>
                <a:cxn ang="0">
                  <a:pos x="T0" y="T1"/>
                </a:cxn>
                <a:cxn ang="0">
                  <a:pos x="T2" y="T3"/>
                </a:cxn>
                <a:cxn ang="0">
                  <a:pos x="T4" y="T5"/>
                </a:cxn>
                <a:cxn ang="0">
                  <a:pos x="T6" y="T7"/>
                </a:cxn>
                <a:cxn ang="0">
                  <a:pos x="T8" y="T9"/>
                </a:cxn>
                <a:cxn ang="0">
                  <a:pos x="T10" y="T11"/>
                </a:cxn>
              </a:cxnLst>
              <a:rect l="0" t="0" r="r" b="b"/>
              <a:pathLst>
                <a:path w="967" h="243">
                  <a:moveTo>
                    <a:pt x="967" y="141"/>
                  </a:moveTo>
                  <a:cubicBezTo>
                    <a:pt x="755" y="193"/>
                    <a:pt x="500" y="237"/>
                    <a:pt x="0" y="243"/>
                  </a:cubicBezTo>
                  <a:cubicBezTo>
                    <a:pt x="337" y="234"/>
                    <a:pt x="641" y="223"/>
                    <a:pt x="891" y="0"/>
                  </a:cubicBezTo>
                  <a:cubicBezTo>
                    <a:pt x="878" y="15"/>
                    <a:pt x="870" y="34"/>
                    <a:pt x="870" y="56"/>
                  </a:cubicBezTo>
                  <a:cubicBezTo>
                    <a:pt x="870" y="103"/>
                    <a:pt x="909" y="142"/>
                    <a:pt x="956" y="142"/>
                  </a:cubicBezTo>
                  <a:cubicBezTo>
                    <a:pt x="960" y="142"/>
                    <a:pt x="964" y="142"/>
                    <a:pt x="967" y="141"/>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sp>
          <p:nvSpPr>
            <p:cNvPr id="18" name="Oval 13"/>
            <p:cNvSpPr>
              <a:spLocks noChangeArrowheads="1"/>
            </p:cNvSpPr>
            <p:nvPr/>
          </p:nvSpPr>
          <p:spPr bwMode="auto">
            <a:xfrm>
              <a:off x="5680970" y="2491936"/>
              <a:ext cx="749300" cy="754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grpSp>
      <p:grpSp>
        <p:nvGrpSpPr>
          <p:cNvPr id="19" name="组合 18"/>
          <p:cNvGrpSpPr/>
          <p:nvPr/>
        </p:nvGrpSpPr>
        <p:grpSpPr>
          <a:xfrm>
            <a:off x="1343599" y="3311881"/>
            <a:ext cx="5277280" cy="828196"/>
            <a:chOff x="1648399" y="3445231"/>
            <a:chExt cx="5277280" cy="828196"/>
          </a:xfrm>
          <a:gradFill>
            <a:gsLst>
              <a:gs pos="100000">
                <a:srgbClr val="0754B3"/>
              </a:gs>
              <a:gs pos="0">
                <a:srgbClr val="4696F1"/>
              </a:gs>
            </a:gsLst>
            <a:lin ang="2700000" scaled="1"/>
          </a:gradFill>
        </p:grpSpPr>
        <p:sp>
          <p:nvSpPr>
            <p:cNvPr id="20" name="Freeform 5"/>
            <p:cNvSpPr/>
            <p:nvPr/>
          </p:nvSpPr>
          <p:spPr bwMode="auto">
            <a:xfrm>
              <a:off x="1648399" y="3445231"/>
              <a:ext cx="4754031" cy="828196"/>
            </a:xfrm>
            <a:custGeom>
              <a:avLst/>
              <a:gdLst>
                <a:gd name="T0" fmla="*/ 932 w 934"/>
                <a:gd name="T1" fmla="*/ 163 h 163"/>
                <a:gd name="T2" fmla="*/ 0 w 934"/>
                <a:gd name="T3" fmla="*/ 82 h 163"/>
                <a:gd name="T4" fmla="*/ 934 w 934"/>
                <a:gd name="T5" fmla="*/ 0 h 163"/>
                <a:gd name="T6" fmla="*/ 875 w 934"/>
                <a:gd name="T7" fmla="*/ 82 h 163"/>
                <a:gd name="T8" fmla="*/ 932 w 934"/>
                <a:gd name="T9" fmla="*/ 163 h 163"/>
              </a:gdLst>
              <a:ahLst/>
              <a:cxnLst>
                <a:cxn ang="0">
                  <a:pos x="T0" y="T1"/>
                </a:cxn>
                <a:cxn ang="0">
                  <a:pos x="T2" y="T3"/>
                </a:cxn>
                <a:cxn ang="0">
                  <a:pos x="T4" y="T5"/>
                </a:cxn>
                <a:cxn ang="0">
                  <a:pos x="T6" y="T7"/>
                </a:cxn>
                <a:cxn ang="0">
                  <a:pos x="T8" y="T9"/>
                </a:cxn>
              </a:cxnLst>
              <a:rect l="0" t="0" r="r" b="b"/>
              <a:pathLst>
                <a:path w="934" h="163">
                  <a:moveTo>
                    <a:pt x="932" y="163"/>
                  </a:moveTo>
                  <a:cubicBezTo>
                    <a:pt x="636" y="100"/>
                    <a:pt x="232" y="85"/>
                    <a:pt x="0" y="82"/>
                  </a:cubicBezTo>
                  <a:cubicBezTo>
                    <a:pt x="232" y="80"/>
                    <a:pt x="637" y="65"/>
                    <a:pt x="934" y="0"/>
                  </a:cubicBezTo>
                  <a:cubicBezTo>
                    <a:pt x="900" y="11"/>
                    <a:pt x="875" y="44"/>
                    <a:pt x="875" y="82"/>
                  </a:cubicBezTo>
                  <a:cubicBezTo>
                    <a:pt x="875" y="119"/>
                    <a:pt x="898" y="151"/>
                    <a:pt x="932" y="163"/>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sp>
          <p:nvSpPr>
            <p:cNvPr id="21" name="Oval 13"/>
            <p:cNvSpPr>
              <a:spLocks noChangeArrowheads="1"/>
            </p:cNvSpPr>
            <p:nvPr/>
          </p:nvSpPr>
          <p:spPr bwMode="auto">
            <a:xfrm>
              <a:off x="6176379" y="3479778"/>
              <a:ext cx="749300" cy="754063"/>
            </a:xfrm>
            <a:prstGeom prst="ellipse">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grpSp>
      <p:grpSp>
        <p:nvGrpSpPr>
          <p:cNvPr id="22" name="组合 21"/>
          <p:cNvGrpSpPr/>
          <p:nvPr/>
        </p:nvGrpSpPr>
        <p:grpSpPr>
          <a:xfrm>
            <a:off x="1343599" y="3781915"/>
            <a:ext cx="3306868" cy="2227387"/>
            <a:chOff x="1648399" y="3915265"/>
            <a:chExt cx="3306868" cy="2227387"/>
          </a:xfrm>
          <a:solidFill>
            <a:schemeClr val="tx1">
              <a:lumMod val="75000"/>
              <a:lumOff val="25000"/>
            </a:schemeClr>
          </a:solidFill>
        </p:grpSpPr>
        <p:sp>
          <p:nvSpPr>
            <p:cNvPr id="23" name="Freeform 9"/>
            <p:cNvSpPr/>
            <p:nvPr/>
          </p:nvSpPr>
          <p:spPr bwMode="auto">
            <a:xfrm>
              <a:off x="1648399" y="3915265"/>
              <a:ext cx="3288031" cy="1974342"/>
            </a:xfrm>
            <a:custGeom>
              <a:avLst/>
              <a:gdLst>
                <a:gd name="T0" fmla="*/ 646 w 646"/>
                <a:gd name="T1" fmla="*/ 316 h 388"/>
                <a:gd name="T2" fmla="*/ 575 w 646"/>
                <a:gd name="T3" fmla="*/ 279 h 388"/>
                <a:gd name="T4" fmla="*/ 489 w 646"/>
                <a:gd name="T5" fmla="*/ 365 h 388"/>
                <a:gd name="T6" fmla="*/ 492 w 646"/>
                <a:gd name="T7" fmla="*/ 388 h 388"/>
                <a:gd name="T8" fmla="*/ 0 w 646"/>
                <a:gd name="T9" fmla="*/ 0 h 388"/>
                <a:gd name="T10" fmla="*/ 646 w 646"/>
                <a:gd name="T11" fmla="*/ 316 h 388"/>
              </a:gdLst>
              <a:ahLst/>
              <a:cxnLst>
                <a:cxn ang="0">
                  <a:pos x="T0" y="T1"/>
                </a:cxn>
                <a:cxn ang="0">
                  <a:pos x="T2" y="T3"/>
                </a:cxn>
                <a:cxn ang="0">
                  <a:pos x="T4" y="T5"/>
                </a:cxn>
                <a:cxn ang="0">
                  <a:pos x="T6" y="T7"/>
                </a:cxn>
                <a:cxn ang="0">
                  <a:pos x="T8" y="T9"/>
                </a:cxn>
                <a:cxn ang="0">
                  <a:pos x="T10" y="T11"/>
                </a:cxn>
              </a:cxnLst>
              <a:rect l="0" t="0" r="r" b="b"/>
              <a:pathLst>
                <a:path w="646" h="388">
                  <a:moveTo>
                    <a:pt x="646" y="316"/>
                  </a:moveTo>
                  <a:cubicBezTo>
                    <a:pt x="631" y="293"/>
                    <a:pt x="605" y="279"/>
                    <a:pt x="575" y="279"/>
                  </a:cubicBezTo>
                  <a:cubicBezTo>
                    <a:pt x="528" y="279"/>
                    <a:pt x="489" y="317"/>
                    <a:pt x="489" y="365"/>
                  </a:cubicBezTo>
                  <a:cubicBezTo>
                    <a:pt x="489" y="373"/>
                    <a:pt x="490" y="380"/>
                    <a:pt x="492" y="388"/>
                  </a:cubicBezTo>
                  <a:cubicBezTo>
                    <a:pt x="386" y="95"/>
                    <a:pt x="230" y="22"/>
                    <a:pt x="0" y="0"/>
                  </a:cubicBezTo>
                  <a:cubicBezTo>
                    <a:pt x="281" y="23"/>
                    <a:pt x="547" y="93"/>
                    <a:pt x="646" y="316"/>
                  </a:cubicBezTo>
                  <a:close/>
                </a:path>
              </a:pathLst>
            </a:cu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sp>
          <p:nvSpPr>
            <p:cNvPr id="24" name="Oval 13"/>
            <p:cNvSpPr>
              <a:spLocks noChangeArrowheads="1"/>
            </p:cNvSpPr>
            <p:nvPr/>
          </p:nvSpPr>
          <p:spPr bwMode="auto">
            <a:xfrm>
              <a:off x="4205967" y="5388589"/>
              <a:ext cx="749300" cy="754063"/>
            </a:xfrm>
            <a:prstGeom prst="ellipse">
              <a:avLst/>
            </a:prstGeom>
            <a:grpFill/>
            <a:ln>
              <a:noFill/>
            </a:ln>
          </p:spPr>
          <p:txBody>
            <a:bodyPr vert="horz" wrap="square" lIns="91440" tIns="45720" rIns="91440" bIns="45720" numCol="1" anchor="t" anchorCtr="0" compatLnSpc="1"/>
            <a:lstStyle/>
            <a:p>
              <a:endParaRPr lang="zh-CN" altLang="en-US" dirty="0">
                <a:solidFill>
                  <a:prstClr val="black"/>
                </a:solidFill>
                <a:latin typeface="阿里巴巴普惠体 R" panose="00020600040101010101" pitchFamily="18" charset="-122"/>
                <a:ea typeface="阿里巴巴普惠体 R" panose="00020600040101010101" pitchFamily="18" charset="-122"/>
              </a:endParaRPr>
            </a:p>
          </p:txBody>
        </p:sp>
      </p:grpSp>
      <p:sp>
        <p:nvSpPr>
          <p:cNvPr id="25" name="文本框 24"/>
          <p:cNvSpPr txBox="1"/>
          <p:nvPr/>
        </p:nvSpPr>
        <p:spPr>
          <a:xfrm>
            <a:off x="4053230" y="1540843"/>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01</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26" name="文本框 25"/>
          <p:cNvSpPr txBox="1"/>
          <p:nvPr/>
        </p:nvSpPr>
        <p:spPr>
          <a:xfrm>
            <a:off x="5387232" y="2443230"/>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02</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27" name="文本框 26"/>
          <p:cNvSpPr txBox="1"/>
          <p:nvPr/>
        </p:nvSpPr>
        <p:spPr>
          <a:xfrm>
            <a:off x="5877030" y="3431072"/>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03</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grpSp>
        <p:nvGrpSpPr>
          <p:cNvPr id="28" name="组合 27"/>
          <p:cNvGrpSpPr/>
          <p:nvPr/>
        </p:nvGrpSpPr>
        <p:grpSpPr>
          <a:xfrm>
            <a:off x="898459" y="3781915"/>
            <a:ext cx="5240515" cy="1322704"/>
            <a:chOff x="1203259" y="3915265"/>
            <a:chExt cx="5240515" cy="1322704"/>
          </a:xfrm>
          <a:gradFill>
            <a:gsLst>
              <a:gs pos="0">
                <a:srgbClr val="40A0E9"/>
              </a:gs>
              <a:gs pos="100000">
                <a:srgbClr val="2F6EB7"/>
              </a:gs>
            </a:gsLst>
            <a:lin ang="5400000" scaled="1"/>
          </a:gradFill>
        </p:grpSpPr>
        <p:sp>
          <p:nvSpPr>
            <p:cNvPr id="29" name="Freeform 8"/>
            <p:cNvSpPr/>
            <p:nvPr/>
          </p:nvSpPr>
          <p:spPr bwMode="auto">
            <a:xfrm>
              <a:off x="1203259" y="3915265"/>
              <a:ext cx="4921574" cy="1267995"/>
            </a:xfrm>
            <a:custGeom>
              <a:avLst/>
              <a:gdLst>
                <a:gd name="T0" fmla="*/ 870 w 967"/>
                <a:gd name="T1" fmla="*/ 187 h 249"/>
                <a:gd name="T2" fmla="*/ 896 w 967"/>
                <a:gd name="T3" fmla="*/ 249 h 249"/>
                <a:gd name="T4" fmla="*/ 0 w 967"/>
                <a:gd name="T5" fmla="*/ 0 h 249"/>
                <a:gd name="T6" fmla="*/ 967 w 967"/>
                <a:gd name="T7" fmla="*/ 101 h 249"/>
                <a:gd name="T8" fmla="*/ 956 w 967"/>
                <a:gd name="T9" fmla="*/ 100 h 249"/>
                <a:gd name="T10" fmla="*/ 870 w 967"/>
                <a:gd name="T11" fmla="*/ 187 h 249"/>
              </a:gdLst>
              <a:ahLst/>
              <a:cxnLst>
                <a:cxn ang="0">
                  <a:pos x="T0" y="T1"/>
                </a:cxn>
                <a:cxn ang="0">
                  <a:pos x="T2" y="T3"/>
                </a:cxn>
                <a:cxn ang="0">
                  <a:pos x="T4" y="T5"/>
                </a:cxn>
                <a:cxn ang="0">
                  <a:pos x="T6" y="T7"/>
                </a:cxn>
                <a:cxn ang="0">
                  <a:pos x="T8" y="T9"/>
                </a:cxn>
                <a:cxn ang="0">
                  <a:pos x="T10" y="T11"/>
                </a:cxn>
              </a:cxnLst>
              <a:rect l="0" t="0" r="r" b="b"/>
              <a:pathLst>
                <a:path w="967" h="249">
                  <a:moveTo>
                    <a:pt x="870" y="187"/>
                  </a:moveTo>
                  <a:cubicBezTo>
                    <a:pt x="870" y="211"/>
                    <a:pt x="880" y="233"/>
                    <a:pt x="896" y="249"/>
                  </a:cubicBezTo>
                  <a:cubicBezTo>
                    <a:pt x="646" y="20"/>
                    <a:pt x="339" y="9"/>
                    <a:pt x="0" y="0"/>
                  </a:cubicBezTo>
                  <a:cubicBezTo>
                    <a:pt x="499" y="6"/>
                    <a:pt x="754" y="50"/>
                    <a:pt x="967" y="101"/>
                  </a:cubicBezTo>
                  <a:cubicBezTo>
                    <a:pt x="963" y="101"/>
                    <a:pt x="960" y="100"/>
                    <a:pt x="956" y="100"/>
                  </a:cubicBezTo>
                  <a:cubicBezTo>
                    <a:pt x="909" y="100"/>
                    <a:pt x="870" y="139"/>
                    <a:pt x="870" y="187"/>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sp>
          <p:nvSpPr>
            <p:cNvPr id="30" name="Oval 13"/>
            <p:cNvSpPr>
              <a:spLocks noChangeArrowheads="1"/>
            </p:cNvSpPr>
            <p:nvPr/>
          </p:nvSpPr>
          <p:spPr bwMode="auto">
            <a:xfrm>
              <a:off x="5694474" y="4483906"/>
              <a:ext cx="749300" cy="754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grpSp>
      <p:sp>
        <p:nvSpPr>
          <p:cNvPr id="31" name="文本框 30"/>
          <p:cNvSpPr txBox="1"/>
          <p:nvPr/>
        </p:nvSpPr>
        <p:spPr>
          <a:xfrm>
            <a:off x="5401537" y="4435200"/>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04</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sp>
        <p:nvSpPr>
          <p:cNvPr id="32" name="文本框 31"/>
          <p:cNvSpPr txBox="1"/>
          <p:nvPr/>
        </p:nvSpPr>
        <p:spPr>
          <a:xfrm>
            <a:off x="3905817" y="5339883"/>
            <a:ext cx="668773" cy="584775"/>
          </a:xfrm>
          <a:prstGeom prst="rect">
            <a:avLst/>
          </a:prstGeom>
          <a:noFill/>
        </p:spPr>
        <p:txBody>
          <a:bodyPr wrap="none" rtlCol="0">
            <a:spAutoFit/>
          </a:bodyPr>
          <a:lstStyle/>
          <a:p>
            <a:r>
              <a:rPr lang="en-US" altLang="zh-CN" sz="3200" dirty="0">
                <a:solidFill>
                  <a:prstClr val="white"/>
                </a:solidFill>
                <a:latin typeface="思源黑体 CN Bold" panose="020B0800000000000000" pitchFamily="34" charset="-122"/>
                <a:ea typeface="思源黑体 CN Bold" panose="020B0800000000000000" pitchFamily="34" charset="-122"/>
              </a:rPr>
              <a:t>05</a:t>
            </a:r>
            <a:endParaRPr lang="zh-CN" altLang="en-US" sz="3200" dirty="0">
              <a:solidFill>
                <a:prstClr val="white"/>
              </a:solidFill>
              <a:latin typeface="思源黑体 CN Bold" panose="020B0800000000000000" pitchFamily="34" charset="-122"/>
              <a:ea typeface="思源黑体 CN Bold" panose="020B0800000000000000" pitchFamily="34" charset="-122"/>
            </a:endParaRPr>
          </a:p>
        </p:txBody>
      </p:sp>
      <p:grpSp>
        <p:nvGrpSpPr>
          <p:cNvPr id="33" name="组合 32"/>
          <p:cNvGrpSpPr/>
          <p:nvPr/>
        </p:nvGrpSpPr>
        <p:grpSpPr>
          <a:xfrm>
            <a:off x="5076770" y="5491124"/>
            <a:ext cx="4308529" cy="713190"/>
            <a:chOff x="8629508" y="2069651"/>
            <a:chExt cx="4308529" cy="713190"/>
          </a:xfrm>
        </p:grpSpPr>
        <p:sp>
          <p:nvSpPr>
            <p:cNvPr id="34"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35" name="文本框 34"/>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6" name="组合 35"/>
          <p:cNvGrpSpPr/>
          <p:nvPr/>
        </p:nvGrpSpPr>
        <p:grpSpPr>
          <a:xfrm>
            <a:off x="6303391" y="4435200"/>
            <a:ext cx="4308529" cy="713190"/>
            <a:chOff x="8629508" y="2069651"/>
            <a:chExt cx="4308529" cy="713190"/>
          </a:xfrm>
        </p:grpSpPr>
        <p:sp>
          <p:nvSpPr>
            <p:cNvPr id="37"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38" name="文本框 37"/>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39" name="组合 38"/>
          <p:cNvGrpSpPr/>
          <p:nvPr/>
        </p:nvGrpSpPr>
        <p:grpSpPr>
          <a:xfrm>
            <a:off x="6972700" y="3302657"/>
            <a:ext cx="4308529" cy="713190"/>
            <a:chOff x="8629508" y="2069651"/>
            <a:chExt cx="4308529" cy="713190"/>
          </a:xfrm>
        </p:grpSpPr>
        <p:sp>
          <p:nvSpPr>
            <p:cNvPr id="40"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1" name="文本框 40"/>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2" name="组合 41"/>
          <p:cNvGrpSpPr/>
          <p:nvPr/>
        </p:nvGrpSpPr>
        <p:grpSpPr>
          <a:xfrm>
            <a:off x="6303391" y="2241447"/>
            <a:ext cx="4308529" cy="713190"/>
            <a:chOff x="8629508" y="2069651"/>
            <a:chExt cx="4308529" cy="713190"/>
          </a:xfrm>
        </p:grpSpPr>
        <p:sp>
          <p:nvSpPr>
            <p:cNvPr id="43"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0">
                        <a:srgbClr val="40A0E9"/>
                      </a:gs>
                      <a:gs pos="100000">
                        <a:srgbClr val="2F6EB7"/>
                      </a:gs>
                    </a:gsLst>
                    <a:lin ang="54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0">
                      <a:srgbClr val="40A0E9"/>
                    </a:gs>
                    <a:gs pos="100000">
                      <a:srgbClr val="2F6EB7"/>
                    </a:gs>
                  </a:gsLst>
                  <a:lin ang="54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44" name="文本框 43"/>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5" name="组合 44"/>
          <p:cNvGrpSpPr/>
          <p:nvPr/>
        </p:nvGrpSpPr>
        <p:grpSpPr>
          <a:xfrm>
            <a:off x="5076770" y="1261984"/>
            <a:ext cx="4308529" cy="713190"/>
            <a:chOff x="8629508" y="2069651"/>
            <a:chExt cx="4308529" cy="713190"/>
          </a:xfrm>
        </p:grpSpPr>
        <p:sp>
          <p:nvSpPr>
            <p:cNvPr id="46"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7" name="文本框 46"/>
            <p:cNvSpPr txBox="1"/>
            <p:nvPr/>
          </p:nvSpPr>
          <p:spPr>
            <a:xfrm>
              <a:off x="8649008" y="2400877"/>
              <a:ext cx="4289029" cy="38196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spTree>
  </p:cSld>
  <p:clrMapOvr>
    <a:masterClrMapping/>
  </p:clrMapOvr>
  <p:transition spd="slow"/>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14:presetBounceEnd="32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2000">
                                          <p:cBhvr additive="base">
                                            <p:cTn id="7" dur="250" fill="hold"/>
                                            <p:tgtEl>
                                              <p:spTgt spid="8"/>
                                            </p:tgtEl>
                                            <p:attrNameLst>
                                              <p:attrName>ppt_x</p:attrName>
                                            </p:attrNameLst>
                                          </p:cBhvr>
                                          <p:tavLst>
                                            <p:tav tm="0">
                                              <p:val>
                                                <p:strVal val="0-#ppt_w/2"/>
                                              </p:val>
                                            </p:tav>
                                            <p:tav tm="100000">
                                              <p:val>
                                                <p:strVal val="#ppt_x"/>
                                              </p:val>
                                            </p:tav>
                                          </p:tavLst>
                                        </p:anim>
                                        <p:anim calcmode="lin" valueType="num" p14:bounceEnd="32000">
                                          <p:cBhvr additive="base">
                                            <p:cTn id="8" dur="25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500"/>
                                </p:stCondLst>
                                <p:childTnLst>
                                  <p:par>
                                    <p:cTn id="13" presetID="23" presetClass="entr" presetSubtype="28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 presetClass="entr" presetSubtype="8" fill="hold" nodeType="afterEffect" p14:presetBounceEnd="32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32000">
                                          <p:cBhvr additive="base">
                                            <p:cTn id="20" dur="250" fill="hold"/>
                                            <p:tgtEl>
                                              <p:spTgt spid="16"/>
                                            </p:tgtEl>
                                            <p:attrNameLst>
                                              <p:attrName>ppt_x</p:attrName>
                                            </p:attrNameLst>
                                          </p:cBhvr>
                                          <p:tavLst>
                                            <p:tav tm="0">
                                              <p:val>
                                                <p:strVal val="0-#ppt_w/2"/>
                                              </p:val>
                                            </p:tav>
                                            <p:tav tm="100000">
                                              <p:val>
                                                <p:strVal val="#ppt_x"/>
                                              </p:val>
                                            </p:tav>
                                          </p:tavLst>
                                        </p:anim>
                                        <p:anim calcmode="lin" valueType="num" p14:bounceEnd="32000">
                                          <p:cBhvr additive="base">
                                            <p:cTn id="21" dur="25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500"/>
                                </p:stCondLst>
                                <p:childTnLst>
                                  <p:par>
                                    <p:cTn id="26" presetID="23" presetClass="entr" presetSubtype="28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3*#ppt_w"/>
                                              </p:val>
                                            </p:tav>
                                            <p:tav tm="100000">
                                              <p:val>
                                                <p:strVal val="#ppt_w"/>
                                              </p:val>
                                            </p:tav>
                                          </p:tavLst>
                                        </p:anim>
                                        <p:anim calcmode="lin" valueType="num">
                                          <p:cBhvr>
                                            <p:cTn id="29" dur="500" fill="hold"/>
                                            <p:tgtEl>
                                              <p:spTgt spid="26"/>
                                            </p:tgtEl>
                                            <p:attrNameLst>
                                              <p:attrName>ppt_h</p:attrName>
                                            </p:attrNameLst>
                                          </p:cBhvr>
                                          <p:tavLst>
                                            <p:tav tm="0">
                                              <p:val>
                                                <p:strVal val="4/3*#ppt_h"/>
                                              </p:val>
                                            </p:tav>
                                            <p:tav tm="100000">
                                              <p:val>
                                                <p:strVal val="#ppt_h"/>
                                              </p:val>
                                            </p:tav>
                                          </p:tavLst>
                                        </p:anim>
                                      </p:childTnLst>
                                    </p:cTn>
                                  </p:par>
                                </p:childTnLst>
                              </p:cTn>
                            </p:par>
                            <p:par>
                              <p:cTn id="30" fill="hold">
                                <p:stCondLst>
                                  <p:cond delay="2000"/>
                                </p:stCondLst>
                                <p:childTnLst>
                                  <p:par>
                                    <p:cTn id="31" presetID="2" presetClass="entr" presetSubtype="8" fill="hold" nodeType="afterEffect" p14:presetBounceEnd="32000">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14:bounceEnd="32000">
                                          <p:cBhvr additive="base">
                                            <p:cTn id="33" dur="250" fill="hold"/>
                                            <p:tgtEl>
                                              <p:spTgt spid="19"/>
                                            </p:tgtEl>
                                            <p:attrNameLst>
                                              <p:attrName>ppt_x</p:attrName>
                                            </p:attrNameLst>
                                          </p:cBhvr>
                                          <p:tavLst>
                                            <p:tav tm="0">
                                              <p:val>
                                                <p:strVal val="0-#ppt_w/2"/>
                                              </p:val>
                                            </p:tav>
                                            <p:tav tm="100000">
                                              <p:val>
                                                <p:strVal val="#ppt_x"/>
                                              </p:val>
                                            </p:tav>
                                          </p:tavLst>
                                        </p:anim>
                                        <p:anim calcmode="lin" valueType="num" p14:bounceEnd="32000">
                                          <p:cBhvr additive="base">
                                            <p:cTn id="34" dur="250" fill="hold"/>
                                            <p:tgtEl>
                                              <p:spTgt spid="19"/>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strVal val="4/3*#ppt_w"/>
                                              </p:val>
                                            </p:tav>
                                            <p:tav tm="100000">
                                              <p:val>
                                                <p:strVal val="#ppt_w"/>
                                              </p:val>
                                            </p:tav>
                                          </p:tavLst>
                                        </p:anim>
                                        <p:anim calcmode="lin" valueType="num">
                                          <p:cBhvr>
                                            <p:cTn id="42" dur="500" fill="hold"/>
                                            <p:tgtEl>
                                              <p:spTgt spid="27"/>
                                            </p:tgtEl>
                                            <p:attrNameLst>
                                              <p:attrName>ppt_h</p:attrName>
                                            </p:attrNameLst>
                                          </p:cBhvr>
                                          <p:tavLst>
                                            <p:tav tm="0">
                                              <p:val>
                                                <p:strVal val="4/3*#ppt_h"/>
                                              </p:val>
                                            </p:tav>
                                            <p:tav tm="100000">
                                              <p:val>
                                                <p:strVal val="#ppt_h"/>
                                              </p:val>
                                            </p:tav>
                                          </p:tavLst>
                                        </p:anim>
                                      </p:childTnLst>
                                    </p:cTn>
                                  </p:par>
                                </p:childTnLst>
                              </p:cTn>
                            </p:par>
                            <p:par>
                              <p:cTn id="43" fill="hold">
                                <p:stCondLst>
                                  <p:cond delay="3000"/>
                                </p:stCondLst>
                                <p:childTnLst>
                                  <p:par>
                                    <p:cTn id="44" presetID="2" presetClass="entr" presetSubtype="8" fill="hold" nodeType="afterEffect" p14:presetBounceEnd="32000">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14:bounceEnd="32000">
                                          <p:cBhvr additive="base">
                                            <p:cTn id="46" dur="250" fill="hold"/>
                                            <p:tgtEl>
                                              <p:spTgt spid="28"/>
                                            </p:tgtEl>
                                            <p:attrNameLst>
                                              <p:attrName>ppt_x</p:attrName>
                                            </p:attrNameLst>
                                          </p:cBhvr>
                                          <p:tavLst>
                                            <p:tav tm="0">
                                              <p:val>
                                                <p:strVal val="0-#ppt_w/2"/>
                                              </p:val>
                                            </p:tav>
                                            <p:tav tm="100000">
                                              <p:val>
                                                <p:strVal val="#ppt_x"/>
                                              </p:val>
                                            </p:tav>
                                          </p:tavLst>
                                        </p:anim>
                                        <p:anim calcmode="lin" valueType="num" p14:bounceEnd="32000">
                                          <p:cBhvr additive="base">
                                            <p:cTn id="47" dur="250" fill="hold"/>
                                            <p:tgtEl>
                                              <p:spTgt spid="28"/>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3500"/>
                                </p:stCondLst>
                                <p:childTnLst>
                                  <p:par>
                                    <p:cTn id="52" presetID="23" presetClass="entr" presetSubtype="28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strVal val="4/3*#ppt_w"/>
                                              </p:val>
                                            </p:tav>
                                            <p:tav tm="100000">
                                              <p:val>
                                                <p:strVal val="#ppt_w"/>
                                              </p:val>
                                            </p:tav>
                                          </p:tavLst>
                                        </p:anim>
                                        <p:anim calcmode="lin" valueType="num">
                                          <p:cBhvr>
                                            <p:cTn id="55" dur="500" fill="hold"/>
                                            <p:tgtEl>
                                              <p:spTgt spid="31"/>
                                            </p:tgtEl>
                                            <p:attrNameLst>
                                              <p:attrName>ppt_h</p:attrName>
                                            </p:attrNameLst>
                                          </p:cBhvr>
                                          <p:tavLst>
                                            <p:tav tm="0">
                                              <p:val>
                                                <p:strVal val="4/3*#ppt_h"/>
                                              </p:val>
                                            </p:tav>
                                            <p:tav tm="100000">
                                              <p:val>
                                                <p:strVal val="#ppt_h"/>
                                              </p:val>
                                            </p:tav>
                                          </p:tavLst>
                                        </p:anim>
                                      </p:childTnLst>
                                    </p:cTn>
                                  </p:par>
                                </p:childTnLst>
                              </p:cTn>
                            </p:par>
                            <p:par>
                              <p:cTn id="56" fill="hold">
                                <p:stCondLst>
                                  <p:cond delay="4000"/>
                                </p:stCondLst>
                                <p:childTnLst>
                                  <p:par>
                                    <p:cTn id="57" presetID="2" presetClass="entr" presetSubtype="8" fill="hold" nodeType="afterEffect" p14:presetBounceEnd="32000">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14:bounceEnd="32000">
                                          <p:cBhvr additive="base">
                                            <p:cTn id="59" dur="250" fill="hold"/>
                                            <p:tgtEl>
                                              <p:spTgt spid="22"/>
                                            </p:tgtEl>
                                            <p:attrNameLst>
                                              <p:attrName>ppt_x</p:attrName>
                                            </p:attrNameLst>
                                          </p:cBhvr>
                                          <p:tavLst>
                                            <p:tav tm="0">
                                              <p:val>
                                                <p:strVal val="0-#ppt_w/2"/>
                                              </p:val>
                                            </p:tav>
                                            <p:tav tm="100000">
                                              <p:val>
                                                <p:strVal val="#ppt_x"/>
                                              </p:val>
                                            </p:tav>
                                          </p:tavLst>
                                        </p:anim>
                                        <p:anim calcmode="lin" valueType="num" p14:bounceEnd="32000">
                                          <p:cBhvr additive="base">
                                            <p:cTn id="60" dur="250" fill="hold"/>
                                            <p:tgtEl>
                                              <p:spTgt spid="22"/>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4500"/>
                                </p:stCondLst>
                                <p:childTnLst>
                                  <p:par>
                                    <p:cTn id="65" presetID="23" presetClass="entr" presetSubtype="28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3*#ppt_w"/>
                                              </p:val>
                                            </p:tav>
                                            <p:tav tm="100000">
                                              <p:val>
                                                <p:strVal val="#ppt_w"/>
                                              </p:val>
                                            </p:tav>
                                          </p:tavLst>
                                        </p:anim>
                                        <p:anim calcmode="lin" valueType="num">
                                          <p:cBhvr>
                                            <p:cTn id="68" dur="500" fill="hold"/>
                                            <p:tgtEl>
                                              <p:spTgt spid="32"/>
                                            </p:tgtEl>
                                            <p:attrNameLst>
                                              <p:attrName>ppt_h</p:attrName>
                                            </p:attrNameLst>
                                          </p:cBhvr>
                                          <p:tavLst>
                                            <p:tav tm="0">
                                              <p:val>
                                                <p:strVal val="4/3*#ppt_h"/>
                                              </p:val>
                                            </p:tav>
                                            <p:tav tm="100000">
                                              <p:val>
                                                <p:strVal val="#ppt_h"/>
                                              </p:val>
                                            </p:tav>
                                          </p:tavLst>
                                        </p:anim>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anim calcmode="lin" valueType="num">
                                          <p:cBhvr>
                                            <p:cTn id="73" dur="500" fill="hold"/>
                                            <p:tgtEl>
                                              <p:spTgt spid="45"/>
                                            </p:tgtEl>
                                            <p:attrNameLst>
                                              <p:attrName>ppt_x</p:attrName>
                                            </p:attrNameLst>
                                          </p:cBhvr>
                                          <p:tavLst>
                                            <p:tav tm="0">
                                              <p:val>
                                                <p:strVal val="#ppt_x"/>
                                              </p:val>
                                            </p:tav>
                                            <p:tav tm="100000">
                                              <p:val>
                                                <p:strVal val="#ppt_x"/>
                                              </p:val>
                                            </p:tav>
                                          </p:tavLst>
                                        </p:anim>
                                        <p:anim calcmode="lin" valueType="num">
                                          <p:cBhvr>
                                            <p:cTn id="74" dur="500" fill="hold"/>
                                            <p:tgtEl>
                                              <p:spTgt spid="45"/>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2" presetClass="entr" presetSubtype="0"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strVal val="#ppt_x"/>
                                              </p:val>
                                            </p:tav>
                                            <p:tav tm="100000">
                                              <p:val>
                                                <p:strVal val="#ppt_x"/>
                                              </p:val>
                                            </p:tav>
                                          </p:tavLst>
                                        </p:anim>
                                        <p:anim calcmode="lin" valueType="num">
                                          <p:cBhvr>
                                            <p:cTn id="80" dur="5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anim calcmode="lin" valueType="num">
                                          <p:cBhvr>
                                            <p:cTn id="85" dur="500" fill="hold"/>
                                            <p:tgtEl>
                                              <p:spTgt spid="39"/>
                                            </p:tgtEl>
                                            <p:attrNameLst>
                                              <p:attrName>ppt_x</p:attrName>
                                            </p:attrNameLst>
                                          </p:cBhvr>
                                          <p:tavLst>
                                            <p:tav tm="0">
                                              <p:val>
                                                <p:strVal val="#ppt_x"/>
                                              </p:val>
                                            </p:tav>
                                            <p:tav tm="100000">
                                              <p:val>
                                                <p:strVal val="#ppt_x"/>
                                              </p:val>
                                            </p:tav>
                                          </p:tavLst>
                                        </p:anim>
                                        <p:anim calcmode="lin" valueType="num">
                                          <p:cBhvr>
                                            <p:cTn id="86" dur="500" fill="hold"/>
                                            <p:tgtEl>
                                              <p:spTgt spid="39"/>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42" presetClass="entr" presetSubtype="0"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strVal val="#ppt_x"/>
                                              </p:val>
                                            </p:tav>
                                            <p:tav tm="100000">
                                              <p:val>
                                                <p:strVal val="#ppt_x"/>
                                              </p:val>
                                            </p:tav>
                                          </p:tavLst>
                                        </p:anim>
                                        <p:anim calcmode="lin" valueType="num">
                                          <p:cBhvr>
                                            <p:cTn id="92" dur="500" fill="hold"/>
                                            <p:tgtEl>
                                              <p:spTgt spid="36"/>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42" presetClass="entr" presetSubtype="0"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anim calcmode="lin" valueType="num">
                                          <p:cBhvr>
                                            <p:cTn id="97" dur="500" fill="hold"/>
                                            <p:tgtEl>
                                              <p:spTgt spid="33"/>
                                            </p:tgtEl>
                                            <p:attrNameLst>
                                              <p:attrName>ppt_x</p:attrName>
                                            </p:attrNameLst>
                                          </p:cBhvr>
                                          <p:tavLst>
                                            <p:tav tm="0">
                                              <p:val>
                                                <p:strVal val="#ppt_x"/>
                                              </p:val>
                                            </p:tav>
                                            <p:tav tm="100000">
                                              <p:val>
                                                <p:strVal val="#ppt_x"/>
                                              </p:val>
                                            </p:tav>
                                          </p:tavLst>
                                        </p:anim>
                                        <p:anim calcmode="lin" valueType="num">
                                          <p:cBhvr>
                                            <p:cTn id="9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0-#ppt_w/2"/>
                                              </p:val>
                                            </p:tav>
                                            <p:tav tm="100000">
                                              <p:val>
                                                <p:strVal val="#ppt_x"/>
                                              </p:val>
                                            </p:tav>
                                          </p:tavLst>
                                        </p:anim>
                                        <p:anim calcmode="lin" valueType="num">
                                          <p:cBhvr additive="base">
                                            <p:cTn id="8" dur="250" fill="hold"/>
                                            <p:tgtEl>
                                              <p:spTgt spid="8"/>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500"/>
                                </p:stCondLst>
                                <p:childTnLst>
                                  <p:par>
                                    <p:cTn id="13" presetID="23" presetClass="entr" presetSubtype="288"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strVal val="4/3*#ppt_w"/>
                                              </p:val>
                                            </p:tav>
                                            <p:tav tm="100000">
                                              <p:val>
                                                <p:strVal val="#ppt_w"/>
                                              </p:val>
                                            </p:tav>
                                          </p:tavLst>
                                        </p:anim>
                                        <p:anim calcmode="lin" valueType="num">
                                          <p:cBhvr>
                                            <p:cTn id="16" dur="500" fill="hold"/>
                                            <p:tgtEl>
                                              <p:spTgt spid="25"/>
                                            </p:tgtEl>
                                            <p:attrNameLst>
                                              <p:attrName>ppt_h</p:attrName>
                                            </p:attrNameLst>
                                          </p:cBhvr>
                                          <p:tavLst>
                                            <p:tav tm="0">
                                              <p:val>
                                                <p:strVal val="4/3*#ppt_h"/>
                                              </p:val>
                                            </p:tav>
                                            <p:tav tm="100000">
                                              <p:val>
                                                <p:strVal val="#ppt_h"/>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250" fill="hold"/>
                                            <p:tgtEl>
                                              <p:spTgt spid="16"/>
                                            </p:tgtEl>
                                            <p:attrNameLst>
                                              <p:attrName>ppt_x</p:attrName>
                                            </p:attrNameLst>
                                          </p:cBhvr>
                                          <p:tavLst>
                                            <p:tav tm="0">
                                              <p:val>
                                                <p:strVal val="0-#ppt_w/2"/>
                                              </p:val>
                                            </p:tav>
                                            <p:tav tm="100000">
                                              <p:val>
                                                <p:strVal val="#ppt_x"/>
                                              </p:val>
                                            </p:tav>
                                          </p:tavLst>
                                        </p:anim>
                                        <p:anim calcmode="lin" valueType="num">
                                          <p:cBhvr additive="base">
                                            <p:cTn id="21" dur="250" fill="hold"/>
                                            <p:tgtEl>
                                              <p:spTgt spid="16"/>
                                            </p:tgtEl>
                                            <p:attrNameLst>
                                              <p:attrName>ppt_y</p:attrName>
                                            </p:attrNameLst>
                                          </p:cBhvr>
                                          <p:tavLst>
                                            <p:tav tm="0">
                                              <p:val>
                                                <p:strVal val="#ppt_y"/>
                                              </p:val>
                                            </p:tav>
                                            <p:tav tm="100000">
                                              <p:val>
                                                <p:strVal val="#ppt_y"/>
                                              </p:val>
                                            </p:tav>
                                          </p:tavLst>
                                        </p:anim>
                                      </p:childTnLst>
                                    </p:cTn>
                                  </p:par>
                                  <p:par>
                                    <p:cTn id="22" presetID="22" presetClass="entr" presetSubtype="8"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par>
                              <p:cTn id="25" fill="hold">
                                <p:stCondLst>
                                  <p:cond delay="1500"/>
                                </p:stCondLst>
                                <p:childTnLst>
                                  <p:par>
                                    <p:cTn id="26" presetID="23" presetClass="entr" presetSubtype="288"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strVal val="4/3*#ppt_w"/>
                                              </p:val>
                                            </p:tav>
                                            <p:tav tm="100000">
                                              <p:val>
                                                <p:strVal val="#ppt_w"/>
                                              </p:val>
                                            </p:tav>
                                          </p:tavLst>
                                        </p:anim>
                                        <p:anim calcmode="lin" valueType="num">
                                          <p:cBhvr>
                                            <p:cTn id="29" dur="500" fill="hold"/>
                                            <p:tgtEl>
                                              <p:spTgt spid="26"/>
                                            </p:tgtEl>
                                            <p:attrNameLst>
                                              <p:attrName>ppt_h</p:attrName>
                                            </p:attrNameLst>
                                          </p:cBhvr>
                                          <p:tavLst>
                                            <p:tav tm="0">
                                              <p:val>
                                                <p:strVal val="4/3*#ppt_h"/>
                                              </p:val>
                                            </p:tav>
                                            <p:tav tm="100000">
                                              <p:val>
                                                <p:strVal val="#ppt_h"/>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250" fill="hold"/>
                                            <p:tgtEl>
                                              <p:spTgt spid="19"/>
                                            </p:tgtEl>
                                            <p:attrNameLst>
                                              <p:attrName>ppt_x</p:attrName>
                                            </p:attrNameLst>
                                          </p:cBhvr>
                                          <p:tavLst>
                                            <p:tav tm="0">
                                              <p:val>
                                                <p:strVal val="0-#ppt_w/2"/>
                                              </p:val>
                                            </p:tav>
                                            <p:tav tm="100000">
                                              <p:val>
                                                <p:strVal val="#ppt_x"/>
                                              </p:val>
                                            </p:tav>
                                          </p:tavLst>
                                        </p:anim>
                                        <p:anim calcmode="lin" valueType="num">
                                          <p:cBhvr additive="base">
                                            <p:cTn id="34" dur="250" fill="hold"/>
                                            <p:tgtEl>
                                              <p:spTgt spid="19"/>
                                            </p:tgtEl>
                                            <p:attrNameLst>
                                              <p:attrName>ppt_y</p:attrName>
                                            </p:attrNameLst>
                                          </p:cBhvr>
                                          <p:tavLst>
                                            <p:tav tm="0">
                                              <p:val>
                                                <p:strVal val="#ppt_y"/>
                                              </p:val>
                                            </p:tav>
                                            <p:tav tm="100000">
                                              <p:val>
                                                <p:strVal val="#ppt_y"/>
                                              </p:val>
                                            </p:tav>
                                          </p:tavLst>
                                        </p:anim>
                                      </p:childTnLst>
                                    </p:cTn>
                                  </p:par>
                                  <p:par>
                                    <p:cTn id="35" presetID="2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par>
                              <p:cTn id="38" fill="hold">
                                <p:stCondLst>
                                  <p:cond delay="2500"/>
                                </p:stCondLst>
                                <p:childTnLst>
                                  <p:par>
                                    <p:cTn id="39" presetID="23" presetClass="entr" presetSubtype="288"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strVal val="4/3*#ppt_w"/>
                                              </p:val>
                                            </p:tav>
                                            <p:tav tm="100000">
                                              <p:val>
                                                <p:strVal val="#ppt_w"/>
                                              </p:val>
                                            </p:tav>
                                          </p:tavLst>
                                        </p:anim>
                                        <p:anim calcmode="lin" valueType="num">
                                          <p:cBhvr>
                                            <p:cTn id="42" dur="500" fill="hold"/>
                                            <p:tgtEl>
                                              <p:spTgt spid="27"/>
                                            </p:tgtEl>
                                            <p:attrNameLst>
                                              <p:attrName>ppt_h</p:attrName>
                                            </p:attrNameLst>
                                          </p:cBhvr>
                                          <p:tavLst>
                                            <p:tav tm="0">
                                              <p:val>
                                                <p:strVal val="4/3*#ppt_h"/>
                                              </p:val>
                                            </p:tav>
                                            <p:tav tm="100000">
                                              <p:val>
                                                <p:strVal val="#ppt_h"/>
                                              </p:val>
                                            </p:tav>
                                          </p:tavLst>
                                        </p:anim>
                                      </p:childTnLst>
                                    </p:cTn>
                                  </p:par>
                                </p:childTnLst>
                              </p:cTn>
                            </p:par>
                            <p:par>
                              <p:cTn id="43" fill="hold">
                                <p:stCondLst>
                                  <p:cond delay="3000"/>
                                </p:stCondLst>
                                <p:childTnLst>
                                  <p:par>
                                    <p:cTn id="44" presetID="2" presetClass="entr" presetSubtype="8"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250" fill="hold"/>
                                            <p:tgtEl>
                                              <p:spTgt spid="28"/>
                                            </p:tgtEl>
                                            <p:attrNameLst>
                                              <p:attrName>ppt_x</p:attrName>
                                            </p:attrNameLst>
                                          </p:cBhvr>
                                          <p:tavLst>
                                            <p:tav tm="0">
                                              <p:val>
                                                <p:strVal val="0-#ppt_w/2"/>
                                              </p:val>
                                            </p:tav>
                                            <p:tav tm="100000">
                                              <p:val>
                                                <p:strVal val="#ppt_x"/>
                                              </p:val>
                                            </p:tav>
                                          </p:tavLst>
                                        </p:anim>
                                        <p:anim calcmode="lin" valueType="num">
                                          <p:cBhvr additive="base">
                                            <p:cTn id="47" dur="250" fill="hold"/>
                                            <p:tgtEl>
                                              <p:spTgt spid="28"/>
                                            </p:tgtEl>
                                            <p:attrNameLst>
                                              <p:attrName>ppt_y</p:attrName>
                                            </p:attrNameLst>
                                          </p:cBhvr>
                                          <p:tavLst>
                                            <p:tav tm="0">
                                              <p:val>
                                                <p:strVal val="#ppt_y"/>
                                              </p:val>
                                            </p:tav>
                                            <p:tav tm="100000">
                                              <p:val>
                                                <p:strVal val="#ppt_y"/>
                                              </p:val>
                                            </p:tav>
                                          </p:tavLst>
                                        </p:anim>
                                      </p:childTnLst>
                                    </p:cTn>
                                  </p:par>
                                  <p:par>
                                    <p:cTn id="48" presetID="22" presetClass="entr" presetSubtype="8"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childTnLst>
                              </p:cTn>
                            </p:par>
                            <p:par>
                              <p:cTn id="51" fill="hold">
                                <p:stCondLst>
                                  <p:cond delay="3500"/>
                                </p:stCondLst>
                                <p:childTnLst>
                                  <p:par>
                                    <p:cTn id="52" presetID="23" presetClass="entr" presetSubtype="28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strVal val="4/3*#ppt_w"/>
                                              </p:val>
                                            </p:tav>
                                            <p:tav tm="100000">
                                              <p:val>
                                                <p:strVal val="#ppt_w"/>
                                              </p:val>
                                            </p:tav>
                                          </p:tavLst>
                                        </p:anim>
                                        <p:anim calcmode="lin" valueType="num">
                                          <p:cBhvr>
                                            <p:cTn id="55" dur="500" fill="hold"/>
                                            <p:tgtEl>
                                              <p:spTgt spid="31"/>
                                            </p:tgtEl>
                                            <p:attrNameLst>
                                              <p:attrName>ppt_h</p:attrName>
                                            </p:attrNameLst>
                                          </p:cBhvr>
                                          <p:tavLst>
                                            <p:tav tm="0">
                                              <p:val>
                                                <p:strVal val="4/3*#ppt_h"/>
                                              </p:val>
                                            </p:tav>
                                            <p:tav tm="100000">
                                              <p:val>
                                                <p:strVal val="#ppt_h"/>
                                              </p:val>
                                            </p:tav>
                                          </p:tavLst>
                                        </p:anim>
                                      </p:childTnLst>
                                    </p:cTn>
                                  </p:par>
                                </p:childTnLst>
                              </p:cTn>
                            </p:par>
                            <p:par>
                              <p:cTn id="56" fill="hold">
                                <p:stCondLst>
                                  <p:cond delay="4000"/>
                                </p:stCondLst>
                                <p:childTnLst>
                                  <p:par>
                                    <p:cTn id="57" presetID="2" presetClass="entr" presetSubtype="8" fill="hold" nodeType="after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250" fill="hold"/>
                                            <p:tgtEl>
                                              <p:spTgt spid="22"/>
                                            </p:tgtEl>
                                            <p:attrNameLst>
                                              <p:attrName>ppt_x</p:attrName>
                                            </p:attrNameLst>
                                          </p:cBhvr>
                                          <p:tavLst>
                                            <p:tav tm="0">
                                              <p:val>
                                                <p:strVal val="0-#ppt_w/2"/>
                                              </p:val>
                                            </p:tav>
                                            <p:tav tm="100000">
                                              <p:val>
                                                <p:strVal val="#ppt_x"/>
                                              </p:val>
                                            </p:tav>
                                          </p:tavLst>
                                        </p:anim>
                                        <p:anim calcmode="lin" valueType="num">
                                          <p:cBhvr additive="base">
                                            <p:cTn id="60" dur="250" fill="hold"/>
                                            <p:tgtEl>
                                              <p:spTgt spid="22"/>
                                            </p:tgtEl>
                                            <p:attrNameLst>
                                              <p:attrName>ppt_y</p:attrName>
                                            </p:attrNameLst>
                                          </p:cBhvr>
                                          <p:tavLst>
                                            <p:tav tm="0">
                                              <p:val>
                                                <p:strVal val="#ppt_y"/>
                                              </p:val>
                                            </p:tav>
                                            <p:tav tm="100000">
                                              <p:val>
                                                <p:strVal val="#ppt_y"/>
                                              </p:val>
                                            </p:tav>
                                          </p:tavLst>
                                        </p:anim>
                                      </p:childTnLst>
                                    </p:cTn>
                                  </p:par>
                                  <p:par>
                                    <p:cTn id="61" presetID="22" presetClass="entr" presetSubtype="8"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left)">
                                          <p:cBhvr>
                                            <p:cTn id="63" dur="500"/>
                                            <p:tgtEl>
                                              <p:spTgt spid="22"/>
                                            </p:tgtEl>
                                          </p:cBhvr>
                                        </p:animEffect>
                                      </p:childTnLst>
                                    </p:cTn>
                                  </p:par>
                                </p:childTnLst>
                              </p:cTn>
                            </p:par>
                            <p:par>
                              <p:cTn id="64" fill="hold">
                                <p:stCondLst>
                                  <p:cond delay="4500"/>
                                </p:stCondLst>
                                <p:childTnLst>
                                  <p:par>
                                    <p:cTn id="65" presetID="23" presetClass="entr" presetSubtype="28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strVal val="4/3*#ppt_w"/>
                                              </p:val>
                                            </p:tav>
                                            <p:tav tm="100000">
                                              <p:val>
                                                <p:strVal val="#ppt_w"/>
                                              </p:val>
                                            </p:tav>
                                          </p:tavLst>
                                        </p:anim>
                                        <p:anim calcmode="lin" valueType="num">
                                          <p:cBhvr>
                                            <p:cTn id="68" dur="500" fill="hold"/>
                                            <p:tgtEl>
                                              <p:spTgt spid="32"/>
                                            </p:tgtEl>
                                            <p:attrNameLst>
                                              <p:attrName>ppt_h</p:attrName>
                                            </p:attrNameLst>
                                          </p:cBhvr>
                                          <p:tavLst>
                                            <p:tav tm="0">
                                              <p:val>
                                                <p:strVal val="4/3*#ppt_h"/>
                                              </p:val>
                                            </p:tav>
                                            <p:tav tm="100000">
                                              <p:val>
                                                <p:strVal val="#ppt_h"/>
                                              </p:val>
                                            </p:tav>
                                          </p:tavLst>
                                        </p:anim>
                                      </p:childTnLst>
                                    </p:cTn>
                                  </p:par>
                                </p:childTnLst>
                              </p:cTn>
                            </p:par>
                            <p:par>
                              <p:cTn id="69" fill="hold">
                                <p:stCondLst>
                                  <p:cond delay="5000"/>
                                </p:stCondLst>
                                <p:childTnLst>
                                  <p:par>
                                    <p:cTn id="70" presetID="42" presetClass="entr" presetSubtype="0" fill="hold" nodeType="after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anim calcmode="lin" valueType="num">
                                          <p:cBhvr>
                                            <p:cTn id="73" dur="500" fill="hold"/>
                                            <p:tgtEl>
                                              <p:spTgt spid="45"/>
                                            </p:tgtEl>
                                            <p:attrNameLst>
                                              <p:attrName>ppt_x</p:attrName>
                                            </p:attrNameLst>
                                          </p:cBhvr>
                                          <p:tavLst>
                                            <p:tav tm="0">
                                              <p:val>
                                                <p:strVal val="#ppt_x"/>
                                              </p:val>
                                            </p:tav>
                                            <p:tav tm="100000">
                                              <p:val>
                                                <p:strVal val="#ppt_x"/>
                                              </p:val>
                                            </p:tav>
                                          </p:tavLst>
                                        </p:anim>
                                        <p:anim calcmode="lin" valueType="num">
                                          <p:cBhvr>
                                            <p:cTn id="74" dur="500" fill="hold"/>
                                            <p:tgtEl>
                                              <p:spTgt spid="45"/>
                                            </p:tgtEl>
                                            <p:attrNameLst>
                                              <p:attrName>ppt_y</p:attrName>
                                            </p:attrNameLst>
                                          </p:cBhvr>
                                          <p:tavLst>
                                            <p:tav tm="0">
                                              <p:val>
                                                <p:strVal val="#ppt_y+.1"/>
                                              </p:val>
                                            </p:tav>
                                            <p:tav tm="100000">
                                              <p:val>
                                                <p:strVal val="#ppt_y"/>
                                              </p:val>
                                            </p:tav>
                                          </p:tavLst>
                                        </p:anim>
                                      </p:childTnLst>
                                    </p:cTn>
                                  </p:par>
                                </p:childTnLst>
                              </p:cTn>
                            </p:par>
                            <p:par>
                              <p:cTn id="75" fill="hold">
                                <p:stCondLst>
                                  <p:cond delay="5500"/>
                                </p:stCondLst>
                                <p:childTnLst>
                                  <p:par>
                                    <p:cTn id="76" presetID="42" presetClass="entr" presetSubtype="0"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500"/>
                                            <p:tgtEl>
                                              <p:spTgt spid="42"/>
                                            </p:tgtEl>
                                          </p:cBhvr>
                                        </p:animEffect>
                                        <p:anim calcmode="lin" valueType="num">
                                          <p:cBhvr>
                                            <p:cTn id="79" dur="500" fill="hold"/>
                                            <p:tgtEl>
                                              <p:spTgt spid="42"/>
                                            </p:tgtEl>
                                            <p:attrNameLst>
                                              <p:attrName>ppt_x</p:attrName>
                                            </p:attrNameLst>
                                          </p:cBhvr>
                                          <p:tavLst>
                                            <p:tav tm="0">
                                              <p:val>
                                                <p:strVal val="#ppt_x"/>
                                              </p:val>
                                            </p:tav>
                                            <p:tav tm="100000">
                                              <p:val>
                                                <p:strVal val="#ppt_x"/>
                                              </p:val>
                                            </p:tav>
                                          </p:tavLst>
                                        </p:anim>
                                        <p:anim calcmode="lin" valueType="num">
                                          <p:cBhvr>
                                            <p:cTn id="80" dur="500" fill="hold"/>
                                            <p:tgtEl>
                                              <p:spTgt spid="42"/>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anim calcmode="lin" valueType="num">
                                          <p:cBhvr>
                                            <p:cTn id="85" dur="500" fill="hold"/>
                                            <p:tgtEl>
                                              <p:spTgt spid="39"/>
                                            </p:tgtEl>
                                            <p:attrNameLst>
                                              <p:attrName>ppt_x</p:attrName>
                                            </p:attrNameLst>
                                          </p:cBhvr>
                                          <p:tavLst>
                                            <p:tav tm="0">
                                              <p:val>
                                                <p:strVal val="#ppt_x"/>
                                              </p:val>
                                            </p:tav>
                                            <p:tav tm="100000">
                                              <p:val>
                                                <p:strVal val="#ppt_x"/>
                                              </p:val>
                                            </p:tav>
                                          </p:tavLst>
                                        </p:anim>
                                        <p:anim calcmode="lin" valueType="num">
                                          <p:cBhvr>
                                            <p:cTn id="86" dur="500" fill="hold"/>
                                            <p:tgtEl>
                                              <p:spTgt spid="39"/>
                                            </p:tgtEl>
                                            <p:attrNameLst>
                                              <p:attrName>ppt_y</p:attrName>
                                            </p:attrNameLst>
                                          </p:cBhvr>
                                          <p:tavLst>
                                            <p:tav tm="0">
                                              <p:val>
                                                <p:strVal val="#ppt_y+.1"/>
                                              </p:val>
                                            </p:tav>
                                            <p:tav tm="100000">
                                              <p:val>
                                                <p:strVal val="#ppt_y"/>
                                              </p:val>
                                            </p:tav>
                                          </p:tavLst>
                                        </p:anim>
                                      </p:childTnLst>
                                    </p:cTn>
                                  </p:par>
                                </p:childTnLst>
                              </p:cTn>
                            </p:par>
                            <p:par>
                              <p:cTn id="87" fill="hold">
                                <p:stCondLst>
                                  <p:cond delay="6500"/>
                                </p:stCondLst>
                                <p:childTnLst>
                                  <p:par>
                                    <p:cTn id="88" presetID="42" presetClass="entr" presetSubtype="0" fill="hold" nodeType="after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anim calcmode="lin" valueType="num">
                                          <p:cBhvr>
                                            <p:cTn id="91" dur="500" fill="hold"/>
                                            <p:tgtEl>
                                              <p:spTgt spid="36"/>
                                            </p:tgtEl>
                                            <p:attrNameLst>
                                              <p:attrName>ppt_x</p:attrName>
                                            </p:attrNameLst>
                                          </p:cBhvr>
                                          <p:tavLst>
                                            <p:tav tm="0">
                                              <p:val>
                                                <p:strVal val="#ppt_x"/>
                                              </p:val>
                                            </p:tav>
                                            <p:tav tm="100000">
                                              <p:val>
                                                <p:strVal val="#ppt_x"/>
                                              </p:val>
                                            </p:tav>
                                          </p:tavLst>
                                        </p:anim>
                                        <p:anim calcmode="lin" valueType="num">
                                          <p:cBhvr>
                                            <p:cTn id="92" dur="500" fill="hold"/>
                                            <p:tgtEl>
                                              <p:spTgt spid="36"/>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42" presetClass="entr" presetSubtype="0"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anim calcmode="lin" valueType="num">
                                          <p:cBhvr>
                                            <p:cTn id="97" dur="500" fill="hold"/>
                                            <p:tgtEl>
                                              <p:spTgt spid="33"/>
                                            </p:tgtEl>
                                            <p:attrNameLst>
                                              <p:attrName>ppt_x</p:attrName>
                                            </p:attrNameLst>
                                          </p:cBhvr>
                                          <p:tavLst>
                                            <p:tav tm="0">
                                              <p:val>
                                                <p:strVal val="#ppt_x"/>
                                              </p:val>
                                            </p:tav>
                                            <p:tav tm="100000">
                                              <p:val>
                                                <p:strVal val="#ppt_x"/>
                                              </p:val>
                                            </p:tav>
                                          </p:tavLst>
                                        </p:anim>
                                        <p:anim calcmode="lin" valueType="num">
                                          <p:cBhvr>
                                            <p:cTn id="9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31" grpId="0"/>
          <p:bldP spid="3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产品介绍</a:t>
            </a: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03</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8" name="燕尾形 37"/>
          <p:cNvSpPr/>
          <p:nvPr/>
        </p:nvSpPr>
        <p:spPr>
          <a:xfrm>
            <a:off x="3134986" y="2535211"/>
            <a:ext cx="409750" cy="290285"/>
          </a:xfrm>
          <a:prstGeom prst="chevron">
            <a:avLst>
              <a:gd name="adj" fmla="val 4562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4" name="燕尾形 38"/>
          <p:cNvSpPr/>
          <p:nvPr/>
        </p:nvSpPr>
        <p:spPr>
          <a:xfrm>
            <a:off x="5891124" y="2535211"/>
            <a:ext cx="409750" cy="290285"/>
          </a:xfrm>
          <a:prstGeom prst="chevron">
            <a:avLst>
              <a:gd name="adj" fmla="val 4562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燕尾形 39"/>
          <p:cNvSpPr/>
          <p:nvPr/>
        </p:nvSpPr>
        <p:spPr>
          <a:xfrm>
            <a:off x="8647262" y="2535211"/>
            <a:ext cx="409750" cy="290285"/>
          </a:xfrm>
          <a:prstGeom prst="chevron">
            <a:avLst>
              <a:gd name="adj" fmla="val 4562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6" name="组合 15"/>
          <p:cNvGrpSpPr/>
          <p:nvPr/>
        </p:nvGrpSpPr>
        <p:grpSpPr>
          <a:xfrm>
            <a:off x="894838" y="1921506"/>
            <a:ext cx="2133908" cy="3496201"/>
            <a:chOff x="894838" y="2298878"/>
            <a:chExt cx="2133908" cy="3496201"/>
          </a:xfrm>
        </p:grpSpPr>
        <p:sp>
          <p:nvSpPr>
            <p:cNvPr id="17" name="同心圆 10"/>
            <p:cNvSpPr/>
            <p:nvPr/>
          </p:nvSpPr>
          <p:spPr>
            <a:xfrm>
              <a:off x="1182436" y="2298878"/>
              <a:ext cx="1558712" cy="1558710"/>
            </a:xfrm>
            <a:prstGeom prst="donut">
              <a:avLst>
                <a:gd name="adj" fmla="val 16696"/>
              </a:avLst>
            </a:pr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8" name="文本框 17"/>
            <p:cNvSpPr txBox="1"/>
            <p:nvPr/>
          </p:nvSpPr>
          <p:spPr>
            <a:xfrm>
              <a:off x="1456686" y="2700557"/>
              <a:ext cx="1010213" cy="707886"/>
            </a:xfrm>
            <a:prstGeom prst="rect">
              <a:avLst/>
            </a:prstGeom>
            <a:noFill/>
          </p:spPr>
          <p:txBody>
            <a:bodyPr wrap="none" rtlCol="0">
              <a:spAutoFit/>
            </a:bodyPr>
            <a:lstStyle/>
            <a:p>
              <a:pPr algn="ctr"/>
              <a:r>
                <a:rPr lang="en-US" altLang="zh-CN" sz="400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40</a:t>
              </a:r>
              <a:r>
                <a:rPr lang="en-US" altLang="zh-CN"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a:t>
              </a:r>
              <a:endParaRPr lang="zh-CN" altLang="en-US"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endParaRPr>
            </a:p>
          </p:txBody>
        </p:sp>
        <p:grpSp>
          <p:nvGrpSpPr>
            <p:cNvPr id="19" name="组合 18"/>
            <p:cNvGrpSpPr/>
            <p:nvPr/>
          </p:nvGrpSpPr>
          <p:grpSpPr>
            <a:xfrm>
              <a:off x="894838" y="4435558"/>
              <a:ext cx="2133908" cy="1359521"/>
              <a:chOff x="8216630" y="2244013"/>
              <a:chExt cx="2133908" cy="1359521"/>
            </a:xfrm>
          </p:grpSpPr>
          <p:sp>
            <p:nvSpPr>
              <p:cNvPr id="20"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21" name="文本框 20"/>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grpSp>
        <p:nvGrpSpPr>
          <p:cNvPr id="22" name="组合 21"/>
          <p:cNvGrpSpPr/>
          <p:nvPr/>
        </p:nvGrpSpPr>
        <p:grpSpPr>
          <a:xfrm>
            <a:off x="3650976" y="1921506"/>
            <a:ext cx="2133908" cy="3496201"/>
            <a:chOff x="3611179" y="2298878"/>
            <a:chExt cx="2133908" cy="3496201"/>
          </a:xfrm>
        </p:grpSpPr>
        <p:sp>
          <p:nvSpPr>
            <p:cNvPr id="23" name="同心圆 12"/>
            <p:cNvSpPr/>
            <p:nvPr/>
          </p:nvSpPr>
          <p:spPr>
            <a:xfrm>
              <a:off x="3898777" y="2298878"/>
              <a:ext cx="1558712" cy="1558710"/>
            </a:xfrm>
            <a:prstGeom prst="donut">
              <a:avLst>
                <a:gd name="adj" fmla="val 16696"/>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4" name="文本框 23"/>
            <p:cNvSpPr txBox="1"/>
            <p:nvPr/>
          </p:nvSpPr>
          <p:spPr>
            <a:xfrm>
              <a:off x="4173027" y="2700557"/>
              <a:ext cx="1010213" cy="707886"/>
            </a:xfrm>
            <a:prstGeom prst="rect">
              <a:avLst/>
            </a:prstGeom>
            <a:noFill/>
          </p:spPr>
          <p:txBody>
            <a:bodyPr wrap="none" rtlCol="0">
              <a:spAutoFit/>
            </a:bodyPr>
            <a:lstStyle/>
            <a:p>
              <a:pPr algn="ctr"/>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55</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25" name="组合 24"/>
            <p:cNvGrpSpPr/>
            <p:nvPr/>
          </p:nvGrpSpPr>
          <p:grpSpPr>
            <a:xfrm>
              <a:off x="3611179" y="4435558"/>
              <a:ext cx="2133908" cy="1359521"/>
              <a:chOff x="8216630" y="2244013"/>
              <a:chExt cx="2133908" cy="1359521"/>
            </a:xfrm>
          </p:grpSpPr>
          <p:sp>
            <p:nvSpPr>
              <p:cNvPr id="26"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27" name="文本框 26"/>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grpSp>
        <p:nvGrpSpPr>
          <p:cNvPr id="28" name="组合 27"/>
          <p:cNvGrpSpPr/>
          <p:nvPr/>
        </p:nvGrpSpPr>
        <p:grpSpPr>
          <a:xfrm>
            <a:off x="6407114" y="1921506"/>
            <a:ext cx="2133908" cy="3496201"/>
            <a:chOff x="6300875" y="2298878"/>
            <a:chExt cx="2133908" cy="3496201"/>
          </a:xfrm>
        </p:grpSpPr>
        <p:sp>
          <p:nvSpPr>
            <p:cNvPr id="29" name="同心圆 16"/>
            <p:cNvSpPr/>
            <p:nvPr/>
          </p:nvSpPr>
          <p:spPr>
            <a:xfrm>
              <a:off x="6588473" y="2298878"/>
              <a:ext cx="1558712" cy="1558710"/>
            </a:xfrm>
            <a:prstGeom prst="donut">
              <a:avLst>
                <a:gd name="adj" fmla="val 16696"/>
              </a:avLst>
            </a:pr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0" name="文本框 29"/>
            <p:cNvSpPr txBox="1"/>
            <p:nvPr/>
          </p:nvSpPr>
          <p:spPr>
            <a:xfrm>
              <a:off x="6862723" y="2700557"/>
              <a:ext cx="1010213" cy="707886"/>
            </a:xfrm>
            <a:prstGeom prst="rect">
              <a:avLst/>
            </a:prstGeom>
            <a:noFill/>
          </p:spPr>
          <p:txBody>
            <a:bodyPr wrap="none" rtlCol="0">
              <a:spAutoFit/>
            </a:bodyPr>
            <a:lstStyle/>
            <a:p>
              <a:pPr algn="ctr"/>
              <a:r>
                <a:rPr lang="en-US" altLang="zh-CN" sz="400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75</a:t>
              </a:r>
              <a:r>
                <a:rPr lang="en-US" altLang="zh-CN"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a:t>
              </a:r>
              <a:endParaRPr lang="zh-CN" altLang="en-US"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endParaRPr>
            </a:p>
          </p:txBody>
        </p:sp>
        <p:grpSp>
          <p:nvGrpSpPr>
            <p:cNvPr id="31" name="组合 30"/>
            <p:cNvGrpSpPr/>
            <p:nvPr/>
          </p:nvGrpSpPr>
          <p:grpSpPr>
            <a:xfrm>
              <a:off x="6300875" y="4435558"/>
              <a:ext cx="2133908" cy="1359521"/>
              <a:chOff x="8216630" y="2244013"/>
              <a:chExt cx="2133908" cy="1359521"/>
            </a:xfrm>
          </p:grpSpPr>
          <p:sp>
            <p:nvSpPr>
              <p:cNvPr id="32"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33" name="文本框 32"/>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grpSp>
        <p:nvGrpSpPr>
          <p:cNvPr id="34" name="组合 33"/>
          <p:cNvGrpSpPr/>
          <p:nvPr/>
        </p:nvGrpSpPr>
        <p:grpSpPr>
          <a:xfrm>
            <a:off x="9163254" y="1921506"/>
            <a:ext cx="2133908" cy="3496201"/>
            <a:chOff x="9163254" y="2298878"/>
            <a:chExt cx="2133908" cy="3496201"/>
          </a:xfrm>
        </p:grpSpPr>
        <p:sp>
          <p:nvSpPr>
            <p:cNvPr id="35" name="同心圆 19"/>
            <p:cNvSpPr/>
            <p:nvPr/>
          </p:nvSpPr>
          <p:spPr>
            <a:xfrm>
              <a:off x="9450852" y="2298878"/>
              <a:ext cx="1558712" cy="1558710"/>
            </a:xfrm>
            <a:prstGeom prst="donut">
              <a:avLst>
                <a:gd name="adj" fmla="val 16696"/>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36" name="文本框 35"/>
            <p:cNvSpPr txBox="1"/>
            <p:nvPr/>
          </p:nvSpPr>
          <p:spPr>
            <a:xfrm>
              <a:off x="9725101" y="2700557"/>
              <a:ext cx="1010213" cy="707886"/>
            </a:xfrm>
            <a:prstGeom prst="rect">
              <a:avLst/>
            </a:prstGeom>
            <a:noFill/>
          </p:spPr>
          <p:txBody>
            <a:bodyPr wrap="none" rtlCol="0">
              <a:spAutoFit/>
            </a:bodyPr>
            <a:lstStyle/>
            <a:p>
              <a:pPr algn="ctr"/>
              <a:r>
                <a:rPr lang="en-US" altLang="zh-CN" sz="4000" dirty="0">
                  <a:solidFill>
                    <a:schemeClr val="tx1">
                      <a:lumMod val="75000"/>
                      <a:lumOff val="25000"/>
                    </a:schemeClr>
                  </a:solidFill>
                  <a:latin typeface="思源黑体 CN Bold" panose="020B0800000000000000" pitchFamily="34" charset="-122"/>
                  <a:ea typeface="思源黑体 CN Bold" panose="020B0800000000000000" pitchFamily="34" charset="-122"/>
                </a:rPr>
                <a:t>90</a:t>
              </a:r>
              <a:r>
                <a:rPr lang="en-US" altLang="zh-CN" dirty="0">
                  <a:solidFill>
                    <a:schemeClr val="tx1">
                      <a:lumMod val="75000"/>
                      <a:lumOff val="25000"/>
                    </a:schemeClr>
                  </a:solidFill>
                  <a:latin typeface="思源黑体 CN Bold" panose="020B0800000000000000" pitchFamily="34" charset="-122"/>
                  <a:ea typeface="思源黑体 CN Bold" panose="020B0800000000000000" pitchFamily="34" charset="-122"/>
                </a:rPr>
                <a:t>%</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nvGrpSpPr>
            <p:cNvPr id="37" name="组合 36"/>
            <p:cNvGrpSpPr/>
            <p:nvPr/>
          </p:nvGrpSpPr>
          <p:grpSpPr>
            <a:xfrm>
              <a:off x="9163254" y="4435558"/>
              <a:ext cx="2133908" cy="1359521"/>
              <a:chOff x="8216630" y="2244013"/>
              <a:chExt cx="2133908" cy="1359521"/>
            </a:xfrm>
          </p:grpSpPr>
          <p:sp>
            <p:nvSpPr>
              <p:cNvPr id="38" name="PPT"/>
              <p:cNvSpPr txBox="1"/>
              <p:nvPr/>
            </p:nvSpPr>
            <p:spPr>
              <a:xfrm>
                <a:off x="8259343" y="2244013"/>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ct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39" name="文本框 38"/>
              <p:cNvSpPr txBox="1"/>
              <p:nvPr/>
            </p:nvSpPr>
            <p:spPr>
              <a:xfrm>
                <a:off x="8216630" y="2575239"/>
                <a:ext cx="2133908" cy="1028295"/>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p:tgtEl>
                                          <p:spTgt spid="14"/>
                                        </p:tgtEl>
                                        <p:attrNameLst>
                                          <p:attrName>ppt_x</p:attrName>
                                        </p:attrNameLst>
                                      </p:cBhvr>
                                      <p:tavLst>
                                        <p:tav tm="0">
                                          <p:val>
                                            <p:strVal val="#ppt_x-#ppt_w*1.125000"/>
                                          </p:val>
                                        </p:tav>
                                        <p:tav tm="100000">
                                          <p:val>
                                            <p:strVal val="#ppt_x"/>
                                          </p:val>
                                        </p:tav>
                                      </p:tavLst>
                                    </p:anim>
                                    <p:animEffect transition="in" filter="wipe(right)">
                                      <p:cBhvr>
                                        <p:cTn id="12" dur="500"/>
                                        <p:tgtEl>
                                          <p:spTgt spid="14"/>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ppt_x</p:attrName>
                                        </p:attrNameLst>
                                      </p:cBhvr>
                                      <p:tavLst>
                                        <p:tav tm="0">
                                          <p:val>
                                            <p:strVal val="#ppt_x-#ppt_w*1.125000"/>
                                          </p:val>
                                        </p:tav>
                                        <p:tav tm="100000">
                                          <p:val>
                                            <p:strVal val="#ppt_x"/>
                                          </p:val>
                                        </p:tav>
                                      </p:tavLst>
                                    </p:anim>
                                    <p:animEffect transition="in" filter="wipe(right)">
                                      <p:cBhvr>
                                        <p:cTn id="16" dur="500"/>
                                        <p:tgtEl>
                                          <p:spTgt spid="15"/>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anim calcmode="lin" valueType="num">
                                      <p:cBhvr>
                                        <p:cTn id="27" dur="500" fill="hold"/>
                                        <p:tgtEl>
                                          <p:spTgt spid="22"/>
                                        </p:tgtEl>
                                        <p:attrNameLst>
                                          <p:attrName>ppt_x</p:attrName>
                                        </p:attrNameLst>
                                      </p:cBhvr>
                                      <p:tavLst>
                                        <p:tav tm="0">
                                          <p:val>
                                            <p:strVal val="#ppt_x"/>
                                          </p:val>
                                        </p:tav>
                                        <p:tav tm="100000">
                                          <p:val>
                                            <p:strVal val="#ppt_x"/>
                                          </p:val>
                                        </p:tav>
                                      </p:tavLst>
                                    </p:anim>
                                    <p:anim calcmode="lin" valueType="num">
                                      <p:cBhvr>
                                        <p:cTn id="28" dur="500" fill="hold"/>
                                        <p:tgtEl>
                                          <p:spTgt spid="2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anim calcmode="lin" valueType="num">
                                      <p:cBhvr>
                                        <p:cTn id="39" dur="500" fill="hold"/>
                                        <p:tgtEl>
                                          <p:spTgt spid="34"/>
                                        </p:tgtEl>
                                        <p:attrNameLst>
                                          <p:attrName>ppt_x</p:attrName>
                                        </p:attrNameLst>
                                      </p:cBhvr>
                                      <p:tavLst>
                                        <p:tav tm="0">
                                          <p:val>
                                            <p:strVal val="#ppt_x"/>
                                          </p:val>
                                        </p:tav>
                                        <p:tav tm="100000">
                                          <p:val>
                                            <p:strVal val="#ppt_x"/>
                                          </p:val>
                                        </p:tav>
                                      </p:tavLst>
                                    </p:anim>
                                    <p:anim calcmode="lin" valueType="num">
                                      <p:cBhvr>
                                        <p:cTn id="40"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2624734"/>
            <a:chExt cx="3075689" cy="712439"/>
          </a:xfrm>
        </p:grpSpPr>
        <p:grpSp>
          <p:nvGrpSpPr>
            <p:cNvPr id="10" name="组合 9"/>
            <p:cNvGrpSpPr/>
            <p:nvPr/>
          </p:nvGrpSpPr>
          <p:grpSpPr>
            <a:xfrm>
              <a:off x="7811968" y="2634278"/>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4269430" y="1620348"/>
            <a:ext cx="3453252" cy="3966623"/>
            <a:chOff x="4269430" y="1620348"/>
            <a:chExt cx="3453252" cy="3966623"/>
          </a:xfrm>
        </p:grpSpPr>
        <p:sp>
          <p:nvSpPr>
            <p:cNvPr id="14" name="矩形 13"/>
            <p:cNvSpPr/>
            <p:nvPr/>
          </p:nvSpPr>
          <p:spPr>
            <a:xfrm>
              <a:off x="5167538" y="3769503"/>
              <a:ext cx="1701406" cy="276999"/>
            </a:xfrm>
            <a:prstGeom prst="rect">
              <a:avLst/>
            </a:prstGeom>
          </p:spPr>
          <p:txBody>
            <a:bodyPr wrap="square" lIns="0" tIns="0" rIns="0" bIns="0">
              <a:spAutoFit/>
            </a:bodyPr>
            <a:lstStyle/>
            <a:p>
              <a:pPr lvl="0" algn="ctr">
                <a:lnSpc>
                  <a:spcPct val="90000"/>
                </a:lnSpc>
                <a:spcBef>
                  <a:spcPct val="0"/>
                </a:spcBef>
                <a:defRPr/>
              </a:pPr>
              <a:r>
                <a:rPr lang="zh-CN" altLang="en-US" sz="2000" kern="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rPr>
                <a:t>单击添加标题</a:t>
              </a:r>
              <a:endParaRPr lang="en-GB" altLang="zh-CN" sz="2000" kern="0" dirty="0">
                <a:gradFill>
                  <a:gsLst>
                    <a:gs pos="100000">
                      <a:srgbClr val="0754B3"/>
                    </a:gs>
                    <a:gs pos="0">
                      <a:srgbClr val="4696F1"/>
                    </a:gs>
                  </a:gsLst>
                  <a:lin ang="2700000" scaled="1"/>
                </a:gradFill>
                <a:latin typeface="思源黑体 CN Bold" panose="020B0800000000000000" pitchFamily="34" charset="-122"/>
                <a:ea typeface="思源黑体 CN Bold" panose="020B0800000000000000" pitchFamily="34" charset="-122"/>
              </a:endParaRPr>
            </a:p>
          </p:txBody>
        </p:sp>
        <p:sp>
          <p:nvSpPr>
            <p:cNvPr id="15" name="Freeform 12"/>
            <p:cNvSpPr/>
            <p:nvPr/>
          </p:nvSpPr>
          <p:spPr>
            <a:xfrm rot="5400000">
              <a:off x="4481898" y="2212716"/>
              <a:ext cx="3028315" cy="2687397"/>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noFill/>
            <a:ln w="25400" cap="flat" cmpd="sng" algn="ctr">
              <a:solidFill>
                <a:schemeClr val="tx1">
                  <a:lumMod val="75000"/>
                  <a:lumOff val="2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16" name="组合 15"/>
            <p:cNvGrpSpPr/>
            <p:nvPr/>
          </p:nvGrpSpPr>
          <p:grpSpPr>
            <a:xfrm>
              <a:off x="5621645" y="1620348"/>
              <a:ext cx="748822" cy="843818"/>
              <a:chOff x="5677603" y="1585662"/>
              <a:chExt cx="958654" cy="1080270"/>
            </a:xfrm>
          </p:grpSpPr>
          <p:sp>
            <p:nvSpPr>
              <p:cNvPr id="38" name="Freeform 12"/>
              <p:cNvSpPr/>
              <p:nvPr/>
            </p:nvSpPr>
            <p:spPr>
              <a:xfrm rot="5400000">
                <a:off x="5616795" y="16464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9" name="Freeform 12"/>
              <p:cNvSpPr/>
              <p:nvPr/>
            </p:nvSpPr>
            <p:spPr>
              <a:xfrm rot="5400000">
                <a:off x="5740098" y="17558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a:off x="5771669" y="1833410"/>
                <a:ext cx="700209"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01</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17" name="组合 16"/>
            <p:cNvGrpSpPr/>
            <p:nvPr/>
          </p:nvGrpSpPr>
          <p:grpSpPr>
            <a:xfrm>
              <a:off x="5621645" y="4743153"/>
              <a:ext cx="748822" cy="843818"/>
              <a:chOff x="5677603" y="4708467"/>
              <a:chExt cx="958654" cy="1080270"/>
            </a:xfrm>
          </p:grpSpPr>
          <p:sp>
            <p:nvSpPr>
              <p:cNvPr id="35" name="Freeform 12"/>
              <p:cNvSpPr/>
              <p:nvPr/>
            </p:nvSpPr>
            <p:spPr>
              <a:xfrm rot="5400000">
                <a:off x="5616795" y="4769275"/>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6" name="Freeform 12"/>
              <p:cNvSpPr/>
              <p:nvPr/>
            </p:nvSpPr>
            <p:spPr>
              <a:xfrm rot="5400000">
                <a:off x="5740098" y="4878697"/>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7" name="文本框 36"/>
              <p:cNvSpPr txBox="1"/>
              <p:nvPr/>
            </p:nvSpPr>
            <p:spPr>
              <a:xfrm>
                <a:off x="5810141" y="4956215"/>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rPr>
                  <a:t>04</a:t>
                </a:r>
                <a:endParaRPr kumimoji="0" lang="zh-CN" altLang="en-US"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grpSp>
          <p:nvGrpSpPr>
            <p:cNvPr id="18" name="组合 17"/>
            <p:cNvGrpSpPr/>
            <p:nvPr/>
          </p:nvGrpSpPr>
          <p:grpSpPr>
            <a:xfrm>
              <a:off x="6973860" y="3962452"/>
              <a:ext cx="748822" cy="843818"/>
              <a:chOff x="7029818" y="3927766"/>
              <a:chExt cx="958654" cy="1080270"/>
            </a:xfrm>
          </p:grpSpPr>
          <p:sp>
            <p:nvSpPr>
              <p:cNvPr id="32" name="Freeform 12"/>
              <p:cNvSpPr/>
              <p:nvPr/>
            </p:nvSpPr>
            <p:spPr>
              <a:xfrm rot="5400000">
                <a:off x="6969010" y="3988574"/>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3" name="Freeform 12"/>
              <p:cNvSpPr/>
              <p:nvPr/>
            </p:nvSpPr>
            <p:spPr>
              <a:xfrm rot="5400000">
                <a:off x="7092313" y="4097996"/>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4" name="文本框 33"/>
              <p:cNvSpPr txBox="1"/>
              <p:nvPr/>
            </p:nvSpPr>
            <p:spPr>
              <a:xfrm>
                <a:off x="7158349" y="4175514"/>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03</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19" name="组合 18"/>
            <p:cNvGrpSpPr/>
            <p:nvPr/>
          </p:nvGrpSpPr>
          <p:grpSpPr>
            <a:xfrm>
              <a:off x="6973860" y="2401048"/>
              <a:ext cx="748822" cy="843818"/>
              <a:chOff x="7029818" y="2366362"/>
              <a:chExt cx="958654" cy="1080270"/>
            </a:xfrm>
          </p:grpSpPr>
          <p:sp>
            <p:nvSpPr>
              <p:cNvPr id="29" name="Freeform 12"/>
              <p:cNvSpPr/>
              <p:nvPr/>
            </p:nvSpPr>
            <p:spPr>
              <a:xfrm rot="5400000">
                <a:off x="6969010" y="24271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0" name="Freeform 12"/>
              <p:cNvSpPr/>
              <p:nvPr/>
            </p:nvSpPr>
            <p:spPr>
              <a:xfrm rot="5400000">
                <a:off x="7092313" y="25365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31" name="文本框 30"/>
              <p:cNvSpPr txBox="1"/>
              <p:nvPr/>
            </p:nvSpPr>
            <p:spPr>
              <a:xfrm>
                <a:off x="7163959" y="2614110"/>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rPr>
                  <a:t>02</a:t>
                </a:r>
                <a:endParaRPr kumimoji="0" lang="zh-CN" altLang="en-US"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4269430" y="3962452"/>
              <a:ext cx="748822" cy="843818"/>
              <a:chOff x="4325388" y="3927766"/>
              <a:chExt cx="958654" cy="1080270"/>
            </a:xfrm>
          </p:grpSpPr>
          <p:sp>
            <p:nvSpPr>
              <p:cNvPr id="26" name="Freeform 12"/>
              <p:cNvSpPr/>
              <p:nvPr/>
            </p:nvSpPr>
            <p:spPr>
              <a:xfrm rot="5400000">
                <a:off x="4264580" y="3988574"/>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7" name="Freeform 12"/>
              <p:cNvSpPr/>
              <p:nvPr/>
            </p:nvSpPr>
            <p:spPr>
              <a:xfrm rot="5400000">
                <a:off x="4387883" y="4097996"/>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8" name="文本框 27"/>
              <p:cNvSpPr txBox="1"/>
              <p:nvPr/>
            </p:nvSpPr>
            <p:spPr>
              <a:xfrm>
                <a:off x="4461133" y="4175514"/>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05</a:t>
                </a:r>
                <a:endPar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21" name="组合 20"/>
            <p:cNvGrpSpPr/>
            <p:nvPr/>
          </p:nvGrpSpPr>
          <p:grpSpPr>
            <a:xfrm>
              <a:off x="4269430" y="2401048"/>
              <a:ext cx="748822" cy="843818"/>
              <a:chOff x="4325388" y="2366362"/>
              <a:chExt cx="958654" cy="1080270"/>
            </a:xfrm>
          </p:grpSpPr>
          <p:sp>
            <p:nvSpPr>
              <p:cNvPr id="23" name="Freeform 12"/>
              <p:cNvSpPr/>
              <p:nvPr/>
            </p:nvSpPr>
            <p:spPr>
              <a:xfrm rot="5400000">
                <a:off x="4264580" y="2427170"/>
                <a:ext cx="1080270" cy="958654"/>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gradFill>
                <a:gsLst>
                  <a:gs pos="100000">
                    <a:srgbClr val="0754B3"/>
                  </a:gs>
                  <a:gs pos="0">
                    <a:srgbClr val="4696F1"/>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4" name="Freeform 12"/>
              <p:cNvSpPr/>
              <p:nvPr/>
            </p:nvSpPr>
            <p:spPr>
              <a:xfrm rot="5400000">
                <a:off x="4387883" y="2536592"/>
                <a:ext cx="833664" cy="739810"/>
              </a:xfrm>
              <a:custGeom>
                <a:avLst/>
                <a:gdLst>
                  <a:gd name="connsiteX0" fmla="*/ 2452220 w 2478755"/>
                  <a:gd name="connsiteY0" fmla="*/ 1198852 h 2199704"/>
                  <a:gd name="connsiteX1" fmla="*/ 1931536 w 2478755"/>
                  <a:gd name="connsiteY1" fmla="*/ 2100704 h 2199704"/>
                  <a:gd name="connsiteX2" fmla="*/ 1760063 w 2478755"/>
                  <a:gd name="connsiteY2" fmla="*/ 2199704 h 2199704"/>
                  <a:gd name="connsiteX3" fmla="*/ 718694 w 2478755"/>
                  <a:gd name="connsiteY3" fmla="*/ 2199704 h 2199704"/>
                  <a:gd name="connsiteX4" fmla="*/ 547220 w 2478755"/>
                  <a:gd name="connsiteY4" fmla="*/ 2100704 h 2199704"/>
                  <a:gd name="connsiteX5" fmla="*/ 26536 w 2478755"/>
                  <a:gd name="connsiteY5" fmla="*/ 1198852 h 2199704"/>
                  <a:gd name="connsiteX6" fmla="*/ 26536 w 2478755"/>
                  <a:gd name="connsiteY6" fmla="*/ 1000852 h 2199704"/>
                  <a:gd name="connsiteX7" fmla="*/ 547220 w 2478755"/>
                  <a:gd name="connsiteY7" fmla="*/ 99000 h 2199704"/>
                  <a:gd name="connsiteX8" fmla="*/ 718694 w 2478755"/>
                  <a:gd name="connsiteY8" fmla="*/ 0 h 2199704"/>
                  <a:gd name="connsiteX9" fmla="*/ 1760063 w 2478755"/>
                  <a:gd name="connsiteY9" fmla="*/ 0 h 2199704"/>
                  <a:gd name="connsiteX10" fmla="*/ 1931536 w 2478755"/>
                  <a:gd name="connsiteY10" fmla="*/ 99000 h 2199704"/>
                  <a:gd name="connsiteX11" fmla="*/ 2452220 w 2478755"/>
                  <a:gd name="connsiteY11" fmla="*/ 1000852 h 2199704"/>
                  <a:gd name="connsiteX12" fmla="*/ 2452220 w 2478755"/>
                  <a:gd name="connsiteY12" fmla="*/ 1198852 h 2199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8755" h="2199704">
                    <a:moveTo>
                      <a:pt x="2452220" y="1198852"/>
                    </a:moveTo>
                    <a:lnTo>
                      <a:pt x="1931536" y="2100704"/>
                    </a:lnTo>
                    <a:cubicBezTo>
                      <a:pt x="1896155" y="2161985"/>
                      <a:pt x="1830824" y="2199704"/>
                      <a:pt x="1760063" y="2199704"/>
                    </a:cubicBezTo>
                    <a:lnTo>
                      <a:pt x="718694" y="2199704"/>
                    </a:lnTo>
                    <a:cubicBezTo>
                      <a:pt x="647932" y="2199704"/>
                      <a:pt x="582601" y="2161985"/>
                      <a:pt x="547220" y="2100704"/>
                    </a:cubicBezTo>
                    <a:lnTo>
                      <a:pt x="26536" y="1198852"/>
                    </a:lnTo>
                    <a:cubicBezTo>
                      <a:pt x="-8845" y="1137571"/>
                      <a:pt x="-8845" y="1062133"/>
                      <a:pt x="26536" y="1000852"/>
                    </a:cubicBezTo>
                    <a:lnTo>
                      <a:pt x="547220" y="99000"/>
                    </a:lnTo>
                    <a:cubicBezTo>
                      <a:pt x="582601" y="37719"/>
                      <a:pt x="647932" y="0"/>
                      <a:pt x="718694" y="0"/>
                    </a:cubicBezTo>
                    <a:lnTo>
                      <a:pt x="1760063" y="0"/>
                    </a:lnTo>
                    <a:cubicBezTo>
                      <a:pt x="1830824" y="0"/>
                      <a:pt x="1896155" y="37719"/>
                      <a:pt x="1931536" y="99000"/>
                    </a:cubicBezTo>
                    <a:lnTo>
                      <a:pt x="2452220" y="1000852"/>
                    </a:lnTo>
                    <a:cubicBezTo>
                      <a:pt x="2487601" y="1062133"/>
                      <a:pt x="2487601" y="1137571"/>
                      <a:pt x="2452220" y="1198852"/>
                    </a:cubicBezTo>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5" name="文本框 24"/>
              <p:cNvSpPr txBox="1"/>
              <p:nvPr/>
            </p:nvSpPr>
            <p:spPr>
              <a:xfrm>
                <a:off x="4459529" y="2614110"/>
                <a:ext cx="700208" cy="59103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rPr>
                  <a:t>06</a:t>
                </a:r>
                <a:endParaRPr kumimoji="0" lang="zh-CN" altLang="en-US" sz="2400"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endParaRPr>
              </a:p>
            </p:txBody>
          </p:sp>
        </p:grpSp>
        <p:sp>
          <p:nvSpPr>
            <p:cNvPr id="22" name="Freeform 5"/>
            <p:cNvSpPr>
              <a:spLocks noEditPoints="1"/>
            </p:cNvSpPr>
            <p:nvPr/>
          </p:nvSpPr>
          <p:spPr bwMode="auto">
            <a:xfrm>
              <a:off x="5675829" y="3049059"/>
              <a:ext cx="690132" cy="575762"/>
            </a:xfrm>
            <a:custGeom>
              <a:avLst/>
              <a:gdLst>
                <a:gd name="T0" fmla="*/ 112 w 127"/>
                <a:gd name="T1" fmla="*/ 42 h 105"/>
                <a:gd name="T2" fmla="*/ 112 w 127"/>
                <a:gd name="T3" fmla="*/ 62 h 105"/>
                <a:gd name="T4" fmla="*/ 120 w 127"/>
                <a:gd name="T5" fmla="*/ 72 h 105"/>
                <a:gd name="T6" fmla="*/ 127 w 127"/>
                <a:gd name="T7" fmla="*/ 105 h 105"/>
                <a:gd name="T8" fmla="*/ 127 w 127"/>
                <a:gd name="T9" fmla="*/ 69 h 105"/>
                <a:gd name="T10" fmla="*/ 119 w 127"/>
                <a:gd name="T11" fmla="*/ 60 h 105"/>
                <a:gd name="T12" fmla="*/ 119 w 127"/>
                <a:gd name="T13" fmla="*/ 37 h 105"/>
                <a:gd name="T14" fmla="*/ 99 w 127"/>
                <a:gd name="T15" fmla="*/ 28 h 105"/>
                <a:gd name="T16" fmla="*/ 62 w 127"/>
                <a:gd name="T17" fmla="*/ 103 h 105"/>
                <a:gd name="T18" fmla="*/ 99 w 127"/>
                <a:gd name="T19" fmla="*/ 36 h 105"/>
                <a:gd name="T20" fmla="*/ 20 w 127"/>
                <a:gd name="T21" fmla="*/ 20 h 105"/>
                <a:gd name="T22" fmla="*/ 27 w 127"/>
                <a:gd name="T23" fmla="*/ 30 h 105"/>
                <a:gd name="T24" fmla="*/ 93 w 127"/>
                <a:gd name="T25" fmla="*/ 38 h 105"/>
                <a:gd name="T26" fmla="*/ 87 w 127"/>
                <a:gd name="T27" fmla="*/ 49 h 105"/>
                <a:gd name="T28" fmla="*/ 93 w 127"/>
                <a:gd name="T29" fmla="*/ 38 h 105"/>
                <a:gd name="T30" fmla="*/ 72 w 127"/>
                <a:gd name="T31" fmla="*/ 76 h 105"/>
                <a:gd name="T32" fmla="*/ 67 w 127"/>
                <a:gd name="T33" fmla="*/ 68 h 105"/>
                <a:gd name="T34" fmla="*/ 81 w 127"/>
                <a:gd name="T35" fmla="*/ 67 h 105"/>
                <a:gd name="T36" fmla="*/ 76 w 127"/>
                <a:gd name="T37" fmla="*/ 76 h 105"/>
                <a:gd name="T38" fmla="*/ 81 w 127"/>
                <a:gd name="T39" fmla="*/ 67 h 105"/>
                <a:gd name="T40" fmla="*/ 93 w 127"/>
                <a:gd name="T41" fmla="*/ 76 h 105"/>
                <a:gd name="T42" fmla="*/ 87 w 127"/>
                <a:gd name="T43" fmla="*/ 67 h 105"/>
                <a:gd name="T44" fmla="*/ 72 w 127"/>
                <a:gd name="T45" fmla="*/ 56 h 105"/>
                <a:gd name="T46" fmla="*/ 67 w 127"/>
                <a:gd name="T47" fmla="*/ 64 h 105"/>
                <a:gd name="T48" fmla="*/ 72 w 127"/>
                <a:gd name="T49" fmla="*/ 56 h 105"/>
                <a:gd name="T50" fmla="*/ 81 w 127"/>
                <a:gd name="T51" fmla="*/ 63 h 105"/>
                <a:gd name="T52" fmla="*/ 76 w 127"/>
                <a:gd name="T53" fmla="*/ 55 h 105"/>
                <a:gd name="T54" fmla="*/ 93 w 127"/>
                <a:gd name="T55" fmla="*/ 52 h 105"/>
                <a:gd name="T56" fmla="*/ 87 w 127"/>
                <a:gd name="T57" fmla="*/ 62 h 105"/>
                <a:gd name="T58" fmla="*/ 93 w 127"/>
                <a:gd name="T59" fmla="*/ 52 h 105"/>
                <a:gd name="T60" fmla="*/ 72 w 127"/>
                <a:gd name="T61" fmla="*/ 52 h 105"/>
                <a:gd name="T62" fmla="*/ 67 w 127"/>
                <a:gd name="T63" fmla="*/ 45 h 105"/>
                <a:gd name="T64" fmla="*/ 81 w 127"/>
                <a:gd name="T65" fmla="*/ 41 h 105"/>
                <a:gd name="T66" fmla="*/ 76 w 127"/>
                <a:gd name="T67" fmla="*/ 51 h 105"/>
                <a:gd name="T68" fmla="*/ 81 w 127"/>
                <a:gd name="T69" fmla="*/ 41 h 105"/>
                <a:gd name="T70" fmla="*/ 34 w 127"/>
                <a:gd name="T71" fmla="*/ 16 h 105"/>
                <a:gd name="T72" fmla="*/ 42 w 127"/>
                <a:gd name="T73" fmla="*/ 27 h 105"/>
                <a:gd name="T74" fmla="*/ 13 w 127"/>
                <a:gd name="T75" fmla="*/ 55 h 105"/>
                <a:gd name="T76" fmla="*/ 7 w 127"/>
                <a:gd name="T77" fmla="*/ 66 h 105"/>
                <a:gd name="T78" fmla="*/ 13 w 127"/>
                <a:gd name="T79" fmla="*/ 55 h 105"/>
                <a:gd name="T80" fmla="*/ 20 w 127"/>
                <a:gd name="T81" fmla="*/ 55 h 105"/>
                <a:gd name="T82" fmla="*/ 27 w 127"/>
                <a:gd name="T83" fmla="*/ 66 h 105"/>
                <a:gd name="T84" fmla="*/ 42 w 127"/>
                <a:gd name="T85" fmla="*/ 53 h 105"/>
                <a:gd name="T86" fmla="*/ 34 w 127"/>
                <a:gd name="T87" fmla="*/ 66 h 105"/>
                <a:gd name="T88" fmla="*/ 42 w 127"/>
                <a:gd name="T89" fmla="*/ 53 h 105"/>
                <a:gd name="T90" fmla="*/ 7 w 127"/>
                <a:gd name="T91" fmla="*/ 40 h 105"/>
                <a:gd name="T92" fmla="*/ 13 w 127"/>
                <a:gd name="T93" fmla="*/ 49 h 105"/>
                <a:gd name="T94" fmla="*/ 27 w 127"/>
                <a:gd name="T95" fmla="*/ 36 h 105"/>
                <a:gd name="T96" fmla="*/ 20 w 127"/>
                <a:gd name="T97" fmla="*/ 49 h 105"/>
                <a:gd name="T98" fmla="*/ 27 w 127"/>
                <a:gd name="T99" fmla="*/ 36 h 105"/>
                <a:gd name="T100" fmla="*/ 34 w 127"/>
                <a:gd name="T101" fmla="*/ 35 h 105"/>
                <a:gd name="T102" fmla="*/ 42 w 127"/>
                <a:gd name="T103" fmla="*/ 46 h 105"/>
                <a:gd name="T104" fmla="*/ 13 w 127"/>
                <a:gd name="T105" fmla="*/ 22 h 105"/>
                <a:gd name="T106" fmla="*/ 7 w 127"/>
                <a:gd name="T107" fmla="*/ 34 h 105"/>
                <a:gd name="T108" fmla="*/ 13 w 127"/>
                <a:gd name="T109" fmla="*/ 22 h 105"/>
                <a:gd name="T110" fmla="*/ 75 w 127"/>
                <a:gd name="T111" fmla="*/ 13 h 105"/>
                <a:gd name="T112" fmla="*/ 77 w 127"/>
                <a:gd name="T113" fmla="*/ 16 h 105"/>
                <a:gd name="T114" fmla="*/ 69 w 127"/>
                <a:gd name="T115" fmla="*/ 33 h 105"/>
                <a:gd name="T116" fmla="*/ 51 w 127"/>
                <a:gd name="T117" fmla="*/ 9 h 105"/>
                <a:gd name="T118" fmla="*/ 0 w 127"/>
                <a:gd name="T119" fmla="*/ 103 h 105"/>
                <a:gd name="T120" fmla="*/ 51 w 127"/>
                <a:gd name="T12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7" h="105">
                  <a:moveTo>
                    <a:pt x="99" y="36"/>
                  </a:moveTo>
                  <a:cubicBezTo>
                    <a:pt x="112" y="42"/>
                    <a:pt x="112" y="42"/>
                    <a:pt x="112" y="42"/>
                  </a:cubicBezTo>
                  <a:cubicBezTo>
                    <a:pt x="112" y="61"/>
                    <a:pt x="112" y="61"/>
                    <a:pt x="112" y="61"/>
                  </a:cubicBezTo>
                  <a:cubicBezTo>
                    <a:pt x="112" y="62"/>
                    <a:pt x="112" y="62"/>
                    <a:pt x="112" y="62"/>
                  </a:cubicBezTo>
                  <a:cubicBezTo>
                    <a:pt x="113" y="64"/>
                    <a:pt x="113" y="64"/>
                    <a:pt x="113" y="64"/>
                  </a:cubicBezTo>
                  <a:cubicBezTo>
                    <a:pt x="120" y="72"/>
                    <a:pt x="120" y="72"/>
                    <a:pt x="120" y="72"/>
                  </a:cubicBezTo>
                  <a:cubicBezTo>
                    <a:pt x="120" y="105"/>
                    <a:pt x="120" y="105"/>
                    <a:pt x="120" y="105"/>
                  </a:cubicBezTo>
                  <a:cubicBezTo>
                    <a:pt x="127" y="105"/>
                    <a:pt x="127" y="105"/>
                    <a:pt x="127" y="105"/>
                  </a:cubicBezTo>
                  <a:cubicBezTo>
                    <a:pt x="127" y="70"/>
                    <a:pt x="127" y="70"/>
                    <a:pt x="127" y="70"/>
                  </a:cubicBezTo>
                  <a:cubicBezTo>
                    <a:pt x="127" y="69"/>
                    <a:pt x="127" y="69"/>
                    <a:pt x="127" y="69"/>
                  </a:cubicBezTo>
                  <a:cubicBezTo>
                    <a:pt x="126" y="68"/>
                    <a:pt x="126" y="68"/>
                    <a:pt x="126" y="68"/>
                  </a:cubicBezTo>
                  <a:cubicBezTo>
                    <a:pt x="119" y="60"/>
                    <a:pt x="119" y="60"/>
                    <a:pt x="119" y="60"/>
                  </a:cubicBezTo>
                  <a:cubicBezTo>
                    <a:pt x="119" y="39"/>
                    <a:pt x="119" y="39"/>
                    <a:pt x="119" y="39"/>
                  </a:cubicBezTo>
                  <a:cubicBezTo>
                    <a:pt x="119" y="37"/>
                    <a:pt x="119" y="37"/>
                    <a:pt x="119" y="37"/>
                  </a:cubicBezTo>
                  <a:cubicBezTo>
                    <a:pt x="117" y="36"/>
                    <a:pt x="117" y="36"/>
                    <a:pt x="117" y="36"/>
                  </a:cubicBezTo>
                  <a:cubicBezTo>
                    <a:pt x="99" y="28"/>
                    <a:pt x="99" y="28"/>
                    <a:pt x="99" y="28"/>
                  </a:cubicBezTo>
                  <a:cubicBezTo>
                    <a:pt x="62" y="40"/>
                    <a:pt x="62" y="40"/>
                    <a:pt x="62" y="40"/>
                  </a:cubicBezTo>
                  <a:cubicBezTo>
                    <a:pt x="62" y="103"/>
                    <a:pt x="62" y="103"/>
                    <a:pt x="62" y="103"/>
                  </a:cubicBezTo>
                  <a:cubicBezTo>
                    <a:pt x="99" y="103"/>
                    <a:pt x="99" y="103"/>
                    <a:pt x="99" y="103"/>
                  </a:cubicBezTo>
                  <a:cubicBezTo>
                    <a:pt x="99" y="36"/>
                    <a:pt x="99" y="36"/>
                    <a:pt x="99" y="36"/>
                  </a:cubicBezTo>
                  <a:close/>
                  <a:moveTo>
                    <a:pt x="27" y="18"/>
                  </a:moveTo>
                  <a:cubicBezTo>
                    <a:pt x="24" y="19"/>
                    <a:pt x="22" y="20"/>
                    <a:pt x="20" y="20"/>
                  </a:cubicBezTo>
                  <a:cubicBezTo>
                    <a:pt x="20" y="24"/>
                    <a:pt x="20" y="28"/>
                    <a:pt x="20" y="31"/>
                  </a:cubicBezTo>
                  <a:cubicBezTo>
                    <a:pt x="22" y="31"/>
                    <a:pt x="24" y="31"/>
                    <a:pt x="27" y="30"/>
                  </a:cubicBezTo>
                  <a:cubicBezTo>
                    <a:pt x="27" y="26"/>
                    <a:pt x="27" y="22"/>
                    <a:pt x="27" y="18"/>
                  </a:cubicBezTo>
                  <a:close/>
                  <a:moveTo>
                    <a:pt x="93" y="38"/>
                  </a:moveTo>
                  <a:cubicBezTo>
                    <a:pt x="93" y="41"/>
                    <a:pt x="93" y="44"/>
                    <a:pt x="93" y="47"/>
                  </a:cubicBezTo>
                  <a:cubicBezTo>
                    <a:pt x="91" y="48"/>
                    <a:pt x="89" y="48"/>
                    <a:pt x="87" y="49"/>
                  </a:cubicBezTo>
                  <a:cubicBezTo>
                    <a:pt x="87" y="46"/>
                    <a:pt x="87" y="43"/>
                    <a:pt x="87" y="40"/>
                  </a:cubicBezTo>
                  <a:cubicBezTo>
                    <a:pt x="89" y="39"/>
                    <a:pt x="91" y="39"/>
                    <a:pt x="93" y="38"/>
                  </a:cubicBezTo>
                  <a:close/>
                  <a:moveTo>
                    <a:pt x="72" y="68"/>
                  </a:moveTo>
                  <a:cubicBezTo>
                    <a:pt x="72" y="71"/>
                    <a:pt x="72" y="73"/>
                    <a:pt x="72" y="76"/>
                  </a:cubicBezTo>
                  <a:cubicBezTo>
                    <a:pt x="70" y="76"/>
                    <a:pt x="69" y="76"/>
                    <a:pt x="67" y="76"/>
                  </a:cubicBezTo>
                  <a:cubicBezTo>
                    <a:pt x="67" y="73"/>
                    <a:pt x="67" y="71"/>
                    <a:pt x="67" y="68"/>
                  </a:cubicBezTo>
                  <a:cubicBezTo>
                    <a:pt x="69" y="68"/>
                    <a:pt x="70" y="68"/>
                    <a:pt x="72" y="68"/>
                  </a:cubicBezTo>
                  <a:close/>
                  <a:moveTo>
                    <a:pt x="81" y="67"/>
                  </a:moveTo>
                  <a:cubicBezTo>
                    <a:pt x="81" y="70"/>
                    <a:pt x="81" y="73"/>
                    <a:pt x="81" y="76"/>
                  </a:cubicBezTo>
                  <a:cubicBezTo>
                    <a:pt x="80" y="76"/>
                    <a:pt x="78" y="76"/>
                    <a:pt x="76" y="76"/>
                  </a:cubicBezTo>
                  <a:cubicBezTo>
                    <a:pt x="76" y="73"/>
                    <a:pt x="76" y="70"/>
                    <a:pt x="76" y="68"/>
                  </a:cubicBezTo>
                  <a:cubicBezTo>
                    <a:pt x="78" y="68"/>
                    <a:pt x="80" y="67"/>
                    <a:pt x="81" y="67"/>
                  </a:cubicBezTo>
                  <a:close/>
                  <a:moveTo>
                    <a:pt x="93" y="67"/>
                  </a:moveTo>
                  <a:cubicBezTo>
                    <a:pt x="93" y="70"/>
                    <a:pt x="93" y="73"/>
                    <a:pt x="93" y="76"/>
                  </a:cubicBezTo>
                  <a:cubicBezTo>
                    <a:pt x="91" y="76"/>
                    <a:pt x="89" y="76"/>
                    <a:pt x="87" y="76"/>
                  </a:cubicBezTo>
                  <a:cubicBezTo>
                    <a:pt x="87" y="73"/>
                    <a:pt x="87" y="70"/>
                    <a:pt x="87" y="67"/>
                  </a:cubicBezTo>
                  <a:cubicBezTo>
                    <a:pt x="89" y="67"/>
                    <a:pt x="91" y="67"/>
                    <a:pt x="93" y="67"/>
                  </a:cubicBezTo>
                  <a:close/>
                  <a:moveTo>
                    <a:pt x="72" y="56"/>
                  </a:moveTo>
                  <a:cubicBezTo>
                    <a:pt x="72" y="58"/>
                    <a:pt x="72" y="61"/>
                    <a:pt x="72" y="64"/>
                  </a:cubicBezTo>
                  <a:cubicBezTo>
                    <a:pt x="70" y="64"/>
                    <a:pt x="69" y="64"/>
                    <a:pt x="67" y="64"/>
                  </a:cubicBezTo>
                  <a:cubicBezTo>
                    <a:pt x="67" y="62"/>
                    <a:pt x="67" y="59"/>
                    <a:pt x="67" y="57"/>
                  </a:cubicBezTo>
                  <a:cubicBezTo>
                    <a:pt x="69" y="56"/>
                    <a:pt x="70" y="56"/>
                    <a:pt x="72" y="56"/>
                  </a:cubicBezTo>
                  <a:close/>
                  <a:moveTo>
                    <a:pt x="81" y="54"/>
                  </a:moveTo>
                  <a:cubicBezTo>
                    <a:pt x="81" y="57"/>
                    <a:pt x="81" y="60"/>
                    <a:pt x="81" y="63"/>
                  </a:cubicBezTo>
                  <a:cubicBezTo>
                    <a:pt x="80" y="63"/>
                    <a:pt x="78" y="63"/>
                    <a:pt x="76" y="63"/>
                  </a:cubicBezTo>
                  <a:cubicBezTo>
                    <a:pt x="76" y="61"/>
                    <a:pt x="76" y="58"/>
                    <a:pt x="76" y="55"/>
                  </a:cubicBezTo>
                  <a:cubicBezTo>
                    <a:pt x="78" y="55"/>
                    <a:pt x="80" y="55"/>
                    <a:pt x="81" y="54"/>
                  </a:cubicBezTo>
                  <a:close/>
                  <a:moveTo>
                    <a:pt x="93" y="52"/>
                  </a:moveTo>
                  <a:cubicBezTo>
                    <a:pt x="93" y="55"/>
                    <a:pt x="93" y="58"/>
                    <a:pt x="93" y="62"/>
                  </a:cubicBezTo>
                  <a:cubicBezTo>
                    <a:pt x="91" y="62"/>
                    <a:pt x="89" y="62"/>
                    <a:pt x="87" y="62"/>
                  </a:cubicBezTo>
                  <a:cubicBezTo>
                    <a:pt x="87" y="59"/>
                    <a:pt x="87" y="56"/>
                    <a:pt x="87" y="53"/>
                  </a:cubicBezTo>
                  <a:cubicBezTo>
                    <a:pt x="89" y="53"/>
                    <a:pt x="91" y="53"/>
                    <a:pt x="93" y="52"/>
                  </a:cubicBezTo>
                  <a:close/>
                  <a:moveTo>
                    <a:pt x="72" y="44"/>
                  </a:moveTo>
                  <a:cubicBezTo>
                    <a:pt x="72" y="46"/>
                    <a:pt x="72" y="49"/>
                    <a:pt x="72" y="52"/>
                  </a:cubicBezTo>
                  <a:cubicBezTo>
                    <a:pt x="70" y="52"/>
                    <a:pt x="69" y="52"/>
                    <a:pt x="67" y="52"/>
                  </a:cubicBezTo>
                  <a:cubicBezTo>
                    <a:pt x="67" y="50"/>
                    <a:pt x="67" y="47"/>
                    <a:pt x="67" y="45"/>
                  </a:cubicBezTo>
                  <a:cubicBezTo>
                    <a:pt x="69" y="44"/>
                    <a:pt x="70" y="44"/>
                    <a:pt x="72" y="44"/>
                  </a:cubicBezTo>
                  <a:close/>
                  <a:moveTo>
                    <a:pt x="81" y="41"/>
                  </a:moveTo>
                  <a:cubicBezTo>
                    <a:pt x="81" y="44"/>
                    <a:pt x="81" y="47"/>
                    <a:pt x="81" y="50"/>
                  </a:cubicBezTo>
                  <a:cubicBezTo>
                    <a:pt x="80" y="50"/>
                    <a:pt x="78" y="50"/>
                    <a:pt x="76" y="51"/>
                  </a:cubicBezTo>
                  <a:cubicBezTo>
                    <a:pt x="76" y="48"/>
                    <a:pt x="76" y="45"/>
                    <a:pt x="76" y="42"/>
                  </a:cubicBezTo>
                  <a:cubicBezTo>
                    <a:pt x="78" y="42"/>
                    <a:pt x="80" y="42"/>
                    <a:pt x="81" y="41"/>
                  </a:cubicBezTo>
                  <a:close/>
                  <a:moveTo>
                    <a:pt x="42" y="14"/>
                  </a:moveTo>
                  <a:cubicBezTo>
                    <a:pt x="40" y="15"/>
                    <a:pt x="37" y="16"/>
                    <a:pt x="34" y="16"/>
                  </a:cubicBezTo>
                  <a:cubicBezTo>
                    <a:pt x="34" y="21"/>
                    <a:pt x="34" y="25"/>
                    <a:pt x="34" y="29"/>
                  </a:cubicBezTo>
                  <a:cubicBezTo>
                    <a:pt x="37" y="28"/>
                    <a:pt x="40" y="27"/>
                    <a:pt x="42" y="27"/>
                  </a:cubicBezTo>
                  <a:cubicBezTo>
                    <a:pt x="42" y="23"/>
                    <a:pt x="42" y="19"/>
                    <a:pt x="42" y="14"/>
                  </a:cubicBezTo>
                  <a:close/>
                  <a:moveTo>
                    <a:pt x="13" y="55"/>
                  </a:moveTo>
                  <a:cubicBezTo>
                    <a:pt x="11" y="55"/>
                    <a:pt x="9" y="55"/>
                    <a:pt x="7" y="55"/>
                  </a:cubicBezTo>
                  <a:cubicBezTo>
                    <a:pt x="7" y="59"/>
                    <a:pt x="7" y="62"/>
                    <a:pt x="7" y="66"/>
                  </a:cubicBezTo>
                  <a:cubicBezTo>
                    <a:pt x="9" y="66"/>
                    <a:pt x="11" y="66"/>
                    <a:pt x="13" y="66"/>
                  </a:cubicBezTo>
                  <a:cubicBezTo>
                    <a:pt x="13" y="62"/>
                    <a:pt x="13" y="59"/>
                    <a:pt x="13" y="55"/>
                  </a:cubicBezTo>
                  <a:close/>
                  <a:moveTo>
                    <a:pt x="27" y="54"/>
                  </a:moveTo>
                  <a:cubicBezTo>
                    <a:pt x="24" y="54"/>
                    <a:pt x="22" y="54"/>
                    <a:pt x="20" y="55"/>
                  </a:cubicBezTo>
                  <a:cubicBezTo>
                    <a:pt x="20" y="58"/>
                    <a:pt x="20" y="62"/>
                    <a:pt x="20" y="66"/>
                  </a:cubicBezTo>
                  <a:cubicBezTo>
                    <a:pt x="22" y="66"/>
                    <a:pt x="24" y="66"/>
                    <a:pt x="27" y="66"/>
                  </a:cubicBezTo>
                  <a:cubicBezTo>
                    <a:pt x="27" y="62"/>
                    <a:pt x="27" y="58"/>
                    <a:pt x="27" y="54"/>
                  </a:cubicBezTo>
                  <a:close/>
                  <a:moveTo>
                    <a:pt x="42" y="53"/>
                  </a:moveTo>
                  <a:cubicBezTo>
                    <a:pt x="40" y="53"/>
                    <a:pt x="37" y="54"/>
                    <a:pt x="34" y="54"/>
                  </a:cubicBezTo>
                  <a:cubicBezTo>
                    <a:pt x="34" y="58"/>
                    <a:pt x="34" y="62"/>
                    <a:pt x="34" y="66"/>
                  </a:cubicBezTo>
                  <a:cubicBezTo>
                    <a:pt x="37" y="66"/>
                    <a:pt x="40" y="66"/>
                    <a:pt x="42" y="66"/>
                  </a:cubicBezTo>
                  <a:cubicBezTo>
                    <a:pt x="42" y="62"/>
                    <a:pt x="42" y="57"/>
                    <a:pt x="42" y="53"/>
                  </a:cubicBezTo>
                  <a:close/>
                  <a:moveTo>
                    <a:pt x="13" y="39"/>
                  </a:moveTo>
                  <a:cubicBezTo>
                    <a:pt x="11" y="39"/>
                    <a:pt x="9" y="39"/>
                    <a:pt x="7" y="40"/>
                  </a:cubicBezTo>
                  <a:cubicBezTo>
                    <a:pt x="7" y="43"/>
                    <a:pt x="7" y="46"/>
                    <a:pt x="7" y="50"/>
                  </a:cubicBezTo>
                  <a:cubicBezTo>
                    <a:pt x="9" y="50"/>
                    <a:pt x="11" y="49"/>
                    <a:pt x="13" y="49"/>
                  </a:cubicBezTo>
                  <a:cubicBezTo>
                    <a:pt x="13" y="46"/>
                    <a:pt x="13" y="42"/>
                    <a:pt x="13" y="39"/>
                  </a:cubicBezTo>
                  <a:close/>
                  <a:moveTo>
                    <a:pt x="27" y="36"/>
                  </a:moveTo>
                  <a:cubicBezTo>
                    <a:pt x="24" y="37"/>
                    <a:pt x="22" y="37"/>
                    <a:pt x="20" y="37"/>
                  </a:cubicBezTo>
                  <a:cubicBezTo>
                    <a:pt x="20" y="41"/>
                    <a:pt x="20" y="45"/>
                    <a:pt x="20" y="49"/>
                  </a:cubicBezTo>
                  <a:cubicBezTo>
                    <a:pt x="22" y="48"/>
                    <a:pt x="24" y="48"/>
                    <a:pt x="27" y="48"/>
                  </a:cubicBezTo>
                  <a:cubicBezTo>
                    <a:pt x="27" y="44"/>
                    <a:pt x="27" y="40"/>
                    <a:pt x="27" y="36"/>
                  </a:cubicBezTo>
                  <a:close/>
                  <a:moveTo>
                    <a:pt x="42" y="34"/>
                  </a:moveTo>
                  <a:cubicBezTo>
                    <a:pt x="40" y="34"/>
                    <a:pt x="37" y="35"/>
                    <a:pt x="34" y="35"/>
                  </a:cubicBezTo>
                  <a:cubicBezTo>
                    <a:pt x="34" y="39"/>
                    <a:pt x="34" y="43"/>
                    <a:pt x="34" y="47"/>
                  </a:cubicBezTo>
                  <a:cubicBezTo>
                    <a:pt x="37" y="47"/>
                    <a:pt x="40" y="47"/>
                    <a:pt x="42" y="46"/>
                  </a:cubicBezTo>
                  <a:cubicBezTo>
                    <a:pt x="42" y="42"/>
                    <a:pt x="42" y="38"/>
                    <a:pt x="42" y="34"/>
                  </a:cubicBezTo>
                  <a:close/>
                  <a:moveTo>
                    <a:pt x="13" y="22"/>
                  </a:moveTo>
                  <a:cubicBezTo>
                    <a:pt x="11" y="23"/>
                    <a:pt x="9" y="23"/>
                    <a:pt x="7" y="24"/>
                  </a:cubicBezTo>
                  <a:cubicBezTo>
                    <a:pt x="7" y="27"/>
                    <a:pt x="7" y="30"/>
                    <a:pt x="7" y="34"/>
                  </a:cubicBezTo>
                  <a:cubicBezTo>
                    <a:pt x="9" y="34"/>
                    <a:pt x="11" y="33"/>
                    <a:pt x="13" y="33"/>
                  </a:cubicBezTo>
                  <a:cubicBezTo>
                    <a:pt x="13" y="29"/>
                    <a:pt x="13" y="26"/>
                    <a:pt x="13" y="22"/>
                  </a:cubicBezTo>
                  <a:close/>
                  <a:moveTo>
                    <a:pt x="51" y="0"/>
                  </a:moveTo>
                  <a:cubicBezTo>
                    <a:pt x="75" y="13"/>
                    <a:pt x="75" y="13"/>
                    <a:pt x="75" y="13"/>
                  </a:cubicBezTo>
                  <a:cubicBezTo>
                    <a:pt x="77" y="14"/>
                    <a:pt x="77" y="14"/>
                    <a:pt x="77" y="14"/>
                  </a:cubicBezTo>
                  <a:cubicBezTo>
                    <a:pt x="77" y="16"/>
                    <a:pt x="77" y="16"/>
                    <a:pt x="77" y="16"/>
                  </a:cubicBezTo>
                  <a:cubicBezTo>
                    <a:pt x="77" y="33"/>
                    <a:pt x="77" y="33"/>
                    <a:pt x="77" y="33"/>
                  </a:cubicBezTo>
                  <a:cubicBezTo>
                    <a:pt x="69" y="33"/>
                    <a:pt x="69" y="33"/>
                    <a:pt x="69" y="33"/>
                  </a:cubicBezTo>
                  <a:cubicBezTo>
                    <a:pt x="69" y="18"/>
                    <a:pt x="69" y="18"/>
                    <a:pt x="69" y="18"/>
                  </a:cubicBezTo>
                  <a:cubicBezTo>
                    <a:pt x="51" y="9"/>
                    <a:pt x="51" y="9"/>
                    <a:pt x="51" y="9"/>
                  </a:cubicBezTo>
                  <a:cubicBezTo>
                    <a:pt x="51" y="103"/>
                    <a:pt x="51" y="103"/>
                    <a:pt x="51" y="103"/>
                  </a:cubicBezTo>
                  <a:cubicBezTo>
                    <a:pt x="0" y="103"/>
                    <a:pt x="0" y="103"/>
                    <a:pt x="0" y="103"/>
                  </a:cubicBezTo>
                  <a:cubicBezTo>
                    <a:pt x="0" y="17"/>
                    <a:pt x="0" y="17"/>
                    <a:pt x="0" y="17"/>
                  </a:cubicBezTo>
                  <a:lnTo>
                    <a:pt x="51" y="0"/>
                  </a:lnTo>
                  <a:close/>
                </a:path>
              </a:pathLst>
            </a:custGeom>
            <a:gradFill>
              <a:gsLst>
                <a:gs pos="100000">
                  <a:srgbClr val="0754B3"/>
                </a:gs>
                <a:gs pos="0">
                  <a:srgbClr val="4696F1"/>
                </a:gs>
              </a:gsLst>
              <a:lin ang="27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阿里巴巴普惠体 R" panose="00020600040101010101" pitchFamily="18" charset="-122"/>
                <a:ea typeface="阿里巴巴普惠体 R" panose="00020600040101010101" pitchFamily="18" charset="-122"/>
              </a:endParaRPr>
            </a:p>
          </p:txBody>
        </p:sp>
      </p:grpSp>
      <p:grpSp>
        <p:nvGrpSpPr>
          <p:cNvPr id="41" name="组合 40"/>
          <p:cNvGrpSpPr/>
          <p:nvPr/>
        </p:nvGrpSpPr>
        <p:grpSpPr>
          <a:xfrm>
            <a:off x="7937020" y="2244013"/>
            <a:ext cx="2693129" cy="1036355"/>
            <a:chOff x="8629508" y="2069651"/>
            <a:chExt cx="2693129" cy="1036355"/>
          </a:xfrm>
        </p:grpSpPr>
        <p:sp>
          <p:nvSpPr>
            <p:cNvPr id="42"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43" name="文本框 42"/>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4" name="组合 43"/>
          <p:cNvGrpSpPr/>
          <p:nvPr/>
        </p:nvGrpSpPr>
        <p:grpSpPr>
          <a:xfrm>
            <a:off x="7937020" y="3967529"/>
            <a:ext cx="2693129" cy="1036355"/>
            <a:chOff x="8629508" y="2069651"/>
            <a:chExt cx="2693129" cy="1036355"/>
          </a:xfrm>
        </p:grpSpPr>
        <p:sp>
          <p:nvSpPr>
            <p:cNvPr id="45"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6" name="文本框 45"/>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47" name="组合 46"/>
          <p:cNvGrpSpPr/>
          <p:nvPr/>
        </p:nvGrpSpPr>
        <p:grpSpPr>
          <a:xfrm>
            <a:off x="6564602" y="832279"/>
            <a:ext cx="2693129" cy="1036355"/>
            <a:chOff x="8629508" y="2069651"/>
            <a:chExt cx="2693129" cy="1036355"/>
          </a:xfrm>
        </p:grpSpPr>
        <p:sp>
          <p:nvSpPr>
            <p:cNvPr id="48"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49" name="文本框 48"/>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50" name="组合 49"/>
          <p:cNvGrpSpPr/>
          <p:nvPr/>
        </p:nvGrpSpPr>
        <p:grpSpPr>
          <a:xfrm flipH="1">
            <a:off x="1243199" y="2244013"/>
            <a:ext cx="2693129" cy="1036355"/>
            <a:chOff x="8629508" y="2069651"/>
            <a:chExt cx="2693129" cy="1036355"/>
          </a:xfrm>
        </p:grpSpPr>
        <p:sp>
          <p:nvSpPr>
            <p:cNvPr id="51"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52" name="文本框 51"/>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53" name="组合 52"/>
          <p:cNvGrpSpPr/>
          <p:nvPr/>
        </p:nvGrpSpPr>
        <p:grpSpPr>
          <a:xfrm flipH="1">
            <a:off x="1243199" y="3967529"/>
            <a:ext cx="2693129" cy="1036355"/>
            <a:chOff x="8629508" y="2069651"/>
            <a:chExt cx="2693129" cy="1036355"/>
          </a:xfrm>
        </p:grpSpPr>
        <p:sp>
          <p:nvSpPr>
            <p:cNvPr id="54"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55" name="文本框 54"/>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56" name="组合 55"/>
          <p:cNvGrpSpPr/>
          <p:nvPr/>
        </p:nvGrpSpPr>
        <p:grpSpPr>
          <a:xfrm flipH="1">
            <a:off x="2512802" y="5385859"/>
            <a:ext cx="2693129" cy="1036355"/>
            <a:chOff x="8629508" y="2069651"/>
            <a:chExt cx="2693129" cy="1036355"/>
          </a:xfrm>
        </p:grpSpPr>
        <p:sp>
          <p:nvSpPr>
            <p:cNvPr id="57"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0754B3"/>
                    </a:gs>
                    <a:gs pos="0">
                      <a:srgbClr val="4696F1"/>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58" name="文本框 57"/>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anim calcmode="lin" valueType="num">
                                      <p:cBhvr>
                                        <p:cTn id="20" dur="500" fill="hold"/>
                                        <p:tgtEl>
                                          <p:spTgt spid="41"/>
                                        </p:tgtEl>
                                        <p:attrNameLst>
                                          <p:attrName>ppt_x</p:attrName>
                                        </p:attrNameLst>
                                      </p:cBhvr>
                                      <p:tavLst>
                                        <p:tav tm="0">
                                          <p:val>
                                            <p:strVal val="#ppt_x"/>
                                          </p:val>
                                        </p:tav>
                                        <p:tav tm="100000">
                                          <p:val>
                                            <p:strVal val="#ppt_x"/>
                                          </p:val>
                                        </p:tav>
                                      </p:tavLst>
                                    </p:anim>
                                    <p:anim calcmode="lin" valueType="num">
                                      <p:cBhvr>
                                        <p:cTn id="21" dur="500" fill="hold"/>
                                        <p:tgtEl>
                                          <p:spTgt spid="4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anim calcmode="lin" valueType="num">
                                      <p:cBhvr>
                                        <p:cTn id="26" dur="500" fill="hold"/>
                                        <p:tgtEl>
                                          <p:spTgt spid="44"/>
                                        </p:tgtEl>
                                        <p:attrNameLst>
                                          <p:attrName>ppt_x</p:attrName>
                                        </p:attrNameLst>
                                      </p:cBhvr>
                                      <p:tavLst>
                                        <p:tav tm="0">
                                          <p:val>
                                            <p:strVal val="#ppt_x"/>
                                          </p:val>
                                        </p:tav>
                                        <p:tav tm="100000">
                                          <p:val>
                                            <p:strVal val="#ppt_x"/>
                                          </p:val>
                                        </p:tav>
                                      </p:tavLst>
                                    </p:anim>
                                    <p:anim calcmode="lin" valueType="num">
                                      <p:cBhvr>
                                        <p:cTn id="27" dur="50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anim calcmode="lin" valueType="num">
                                      <p:cBhvr>
                                        <p:cTn id="32" dur="500" fill="hold"/>
                                        <p:tgtEl>
                                          <p:spTgt spid="56"/>
                                        </p:tgtEl>
                                        <p:attrNameLst>
                                          <p:attrName>ppt_x</p:attrName>
                                        </p:attrNameLst>
                                      </p:cBhvr>
                                      <p:tavLst>
                                        <p:tav tm="0">
                                          <p:val>
                                            <p:strVal val="#ppt_x"/>
                                          </p:val>
                                        </p:tav>
                                        <p:tav tm="100000">
                                          <p:val>
                                            <p:strVal val="#ppt_x"/>
                                          </p:val>
                                        </p:tav>
                                      </p:tavLst>
                                    </p:anim>
                                    <p:anim calcmode="lin" valueType="num">
                                      <p:cBhvr>
                                        <p:cTn id="33" dur="500" fill="hold"/>
                                        <p:tgtEl>
                                          <p:spTgt spid="5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anim calcmode="lin" valueType="num">
                                      <p:cBhvr>
                                        <p:cTn id="38" dur="500" fill="hold"/>
                                        <p:tgtEl>
                                          <p:spTgt spid="53"/>
                                        </p:tgtEl>
                                        <p:attrNameLst>
                                          <p:attrName>ppt_x</p:attrName>
                                        </p:attrNameLst>
                                      </p:cBhvr>
                                      <p:tavLst>
                                        <p:tav tm="0">
                                          <p:val>
                                            <p:strVal val="#ppt_x"/>
                                          </p:val>
                                        </p:tav>
                                        <p:tav tm="100000">
                                          <p:val>
                                            <p:strVal val="#ppt_x"/>
                                          </p:val>
                                        </p:tav>
                                      </p:tavLst>
                                    </p:anim>
                                    <p:anim calcmode="lin" valueType="num">
                                      <p:cBhvr>
                                        <p:cTn id="39" dur="500" fill="hold"/>
                                        <p:tgtEl>
                                          <p:spTgt spid="5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anim calcmode="lin" valueType="num">
                                      <p:cBhvr>
                                        <p:cTn id="44" dur="500" fill="hold"/>
                                        <p:tgtEl>
                                          <p:spTgt spid="50"/>
                                        </p:tgtEl>
                                        <p:attrNameLst>
                                          <p:attrName>ppt_x</p:attrName>
                                        </p:attrNameLst>
                                      </p:cBhvr>
                                      <p:tavLst>
                                        <p:tav tm="0">
                                          <p:val>
                                            <p:strVal val="#ppt_x"/>
                                          </p:val>
                                        </p:tav>
                                        <p:tav tm="100000">
                                          <p:val>
                                            <p:strVal val="#ppt_x"/>
                                          </p:val>
                                        </p:tav>
                                      </p:tavLst>
                                    </p:anim>
                                    <p:anim calcmode="lin" valueType="num">
                                      <p:cBhvr>
                                        <p:cTn id="45"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业务介绍</a:t>
            </a: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04</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6567362" y="1821444"/>
            <a:ext cx="4035425" cy="3852862"/>
            <a:chOff x="6708775" y="1473625"/>
            <a:chExt cx="4035425" cy="3852862"/>
          </a:xfrm>
        </p:grpSpPr>
        <p:sp>
          <p:nvSpPr>
            <p:cNvPr id="14" name="Freeform 5"/>
            <p:cNvSpPr/>
            <p:nvPr/>
          </p:nvSpPr>
          <p:spPr bwMode="auto">
            <a:xfrm>
              <a:off x="6708775" y="1473625"/>
              <a:ext cx="2690813" cy="2508250"/>
            </a:xfrm>
            <a:custGeom>
              <a:avLst/>
              <a:gdLst>
                <a:gd name="T0" fmla="*/ 5931 w 11863"/>
                <a:gd name="T1" fmla="*/ 5839 h 11062"/>
                <a:gd name="T2" fmla="*/ 5983 w 11863"/>
                <a:gd name="T3" fmla="*/ 5837 h 11062"/>
                <a:gd name="T4" fmla="*/ 6285 w 11863"/>
                <a:gd name="T5" fmla="*/ 5418 h 11062"/>
                <a:gd name="T6" fmla="*/ 6648 w 11863"/>
                <a:gd name="T7" fmla="*/ 5055 h 11062"/>
                <a:gd name="T8" fmla="*/ 7069 w 11863"/>
                <a:gd name="T9" fmla="*/ 4753 h 11062"/>
                <a:gd name="T10" fmla="*/ 7535 w 11863"/>
                <a:gd name="T11" fmla="*/ 4523 h 11062"/>
                <a:gd name="T12" fmla="*/ 8042 w 11863"/>
                <a:gd name="T13" fmla="*/ 4372 h 11062"/>
                <a:gd name="T14" fmla="*/ 8580 w 11863"/>
                <a:gd name="T15" fmla="*/ 4307 h 11062"/>
                <a:gd name="T16" fmla="*/ 9081 w 11863"/>
                <a:gd name="T17" fmla="*/ 4329 h 11062"/>
                <a:gd name="T18" fmla="*/ 9548 w 11863"/>
                <a:gd name="T19" fmla="*/ 4423 h 11062"/>
                <a:gd name="T20" fmla="*/ 9988 w 11863"/>
                <a:gd name="T21" fmla="*/ 4583 h 11062"/>
                <a:gd name="T22" fmla="*/ 10394 w 11863"/>
                <a:gd name="T23" fmla="*/ 4804 h 11062"/>
                <a:gd name="T24" fmla="*/ 10762 w 11863"/>
                <a:gd name="T25" fmla="*/ 5079 h 11062"/>
                <a:gd name="T26" fmla="*/ 11085 w 11863"/>
                <a:gd name="T27" fmla="*/ 5405 h 11062"/>
                <a:gd name="T28" fmla="*/ 11304 w 11863"/>
                <a:gd name="T29" fmla="*/ 5690 h 11062"/>
                <a:gd name="T30" fmla="*/ 11416 w 11863"/>
                <a:gd name="T31" fmla="*/ 5867 h 11062"/>
                <a:gd name="T32" fmla="*/ 11516 w 11863"/>
                <a:gd name="T33" fmla="*/ 6053 h 11062"/>
                <a:gd name="T34" fmla="*/ 11604 w 11863"/>
                <a:gd name="T35" fmla="*/ 6245 h 11062"/>
                <a:gd name="T36" fmla="*/ 11680 w 11863"/>
                <a:gd name="T37" fmla="*/ 6444 h 11062"/>
                <a:gd name="T38" fmla="*/ 11742 w 11863"/>
                <a:gd name="T39" fmla="*/ 6650 h 11062"/>
                <a:gd name="T40" fmla="*/ 11790 w 11863"/>
                <a:gd name="T41" fmla="*/ 6860 h 11062"/>
                <a:gd name="T42" fmla="*/ 11827 w 11863"/>
                <a:gd name="T43" fmla="*/ 6573 h 11062"/>
                <a:gd name="T44" fmla="*/ 11852 w 11863"/>
                <a:gd name="T45" fmla="*/ 6282 h 11062"/>
                <a:gd name="T46" fmla="*/ 11862 w 11863"/>
                <a:gd name="T47" fmla="*/ 5987 h 11062"/>
                <a:gd name="T48" fmla="*/ 11807 w 11863"/>
                <a:gd name="T49" fmla="*/ 5119 h 11062"/>
                <a:gd name="T50" fmla="*/ 11593 w 11863"/>
                <a:gd name="T51" fmla="*/ 4157 h 11062"/>
                <a:gd name="T52" fmla="*/ 11229 w 11863"/>
                <a:gd name="T53" fmla="*/ 3260 h 11062"/>
                <a:gd name="T54" fmla="*/ 10730 w 11863"/>
                <a:gd name="T55" fmla="*/ 2443 h 11062"/>
                <a:gd name="T56" fmla="*/ 10108 w 11863"/>
                <a:gd name="T57" fmla="*/ 1719 h 11062"/>
                <a:gd name="T58" fmla="*/ 9380 w 11863"/>
                <a:gd name="T59" fmla="*/ 1105 h 11062"/>
                <a:gd name="T60" fmla="*/ 8731 w 11863"/>
                <a:gd name="T61" fmla="*/ 701 h 11062"/>
                <a:gd name="T62" fmla="*/ 8305 w 11863"/>
                <a:gd name="T63" fmla="*/ 493 h 11062"/>
                <a:gd name="T64" fmla="*/ 7860 w 11863"/>
                <a:gd name="T65" fmla="*/ 320 h 11062"/>
                <a:gd name="T66" fmla="*/ 7399 w 11863"/>
                <a:gd name="T67" fmla="*/ 182 h 11062"/>
                <a:gd name="T68" fmla="*/ 6922 w 11863"/>
                <a:gd name="T69" fmla="*/ 82 h 11062"/>
                <a:gd name="T70" fmla="*/ 6433 w 11863"/>
                <a:gd name="T71" fmla="*/ 21 h 11062"/>
                <a:gd name="T72" fmla="*/ 5931 w 11863"/>
                <a:gd name="T73" fmla="*/ 0 h 11062"/>
                <a:gd name="T74" fmla="*/ 4450 w 11863"/>
                <a:gd name="T75" fmla="*/ 187 h 11062"/>
                <a:gd name="T76" fmla="*/ 3104 w 11863"/>
                <a:gd name="T77" fmla="*/ 716 h 11062"/>
                <a:gd name="T78" fmla="*/ 1944 w 11863"/>
                <a:gd name="T79" fmla="*/ 1540 h 11062"/>
                <a:gd name="T80" fmla="*/ 1013 w 11863"/>
                <a:gd name="T81" fmla="*/ 2614 h 11062"/>
                <a:gd name="T82" fmla="*/ 360 w 11863"/>
                <a:gd name="T83" fmla="*/ 3890 h 11062"/>
                <a:gd name="T84" fmla="*/ 31 w 11863"/>
                <a:gd name="T85" fmla="*/ 5321 h 11062"/>
                <a:gd name="T86" fmla="*/ 31 w 11863"/>
                <a:gd name="T87" fmla="*/ 6536 h 11062"/>
                <a:gd name="T88" fmla="*/ 215 w 11863"/>
                <a:gd name="T89" fmla="*/ 7511 h 11062"/>
                <a:gd name="T90" fmla="*/ 549 w 11863"/>
                <a:gd name="T91" fmla="*/ 8422 h 11062"/>
                <a:gd name="T92" fmla="*/ 1023 w 11863"/>
                <a:gd name="T93" fmla="*/ 9256 h 11062"/>
                <a:gd name="T94" fmla="*/ 1621 w 11863"/>
                <a:gd name="T95" fmla="*/ 9999 h 11062"/>
                <a:gd name="T96" fmla="*/ 2329 w 11863"/>
                <a:gd name="T97" fmla="*/ 10636 h 11062"/>
                <a:gd name="T98" fmla="*/ 2969 w 11863"/>
                <a:gd name="T99" fmla="*/ 10856 h 11062"/>
                <a:gd name="T100" fmla="*/ 3087 w 11863"/>
                <a:gd name="T101" fmla="*/ 9862 h 11062"/>
                <a:gd name="T102" fmla="*/ 3364 w 11863"/>
                <a:gd name="T103" fmla="*/ 8922 h 11062"/>
                <a:gd name="T104" fmla="*/ 3783 w 11863"/>
                <a:gd name="T105" fmla="*/ 8057 h 11062"/>
                <a:gd name="T106" fmla="*/ 4334 w 11863"/>
                <a:gd name="T107" fmla="*/ 7275 h 11062"/>
                <a:gd name="T108" fmla="*/ 4999 w 11863"/>
                <a:gd name="T109" fmla="*/ 6594 h 11062"/>
                <a:gd name="T110" fmla="*/ 5766 w 11863"/>
                <a:gd name="T111" fmla="*/ 6026 h 1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863" h="11062">
                  <a:moveTo>
                    <a:pt x="5931" y="5927"/>
                  </a:moveTo>
                  <a:lnTo>
                    <a:pt x="5931" y="5888"/>
                  </a:lnTo>
                  <a:lnTo>
                    <a:pt x="5931" y="5860"/>
                  </a:lnTo>
                  <a:lnTo>
                    <a:pt x="5931" y="5844"/>
                  </a:lnTo>
                  <a:lnTo>
                    <a:pt x="5931" y="5839"/>
                  </a:lnTo>
                  <a:lnTo>
                    <a:pt x="5931" y="5844"/>
                  </a:lnTo>
                  <a:lnTo>
                    <a:pt x="5931" y="5860"/>
                  </a:lnTo>
                  <a:lnTo>
                    <a:pt x="5931" y="5888"/>
                  </a:lnTo>
                  <a:lnTo>
                    <a:pt x="5931" y="5927"/>
                  </a:lnTo>
                  <a:lnTo>
                    <a:pt x="5983" y="5837"/>
                  </a:lnTo>
                  <a:lnTo>
                    <a:pt x="6038" y="5749"/>
                  </a:lnTo>
                  <a:lnTo>
                    <a:pt x="6096" y="5664"/>
                  </a:lnTo>
                  <a:lnTo>
                    <a:pt x="6156" y="5580"/>
                  </a:lnTo>
                  <a:lnTo>
                    <a:pt x="6219" y="5498"/>
                  </a:lnTo>
                  <a:lnTo>
                    <a:pt x="6285" y="5418"/>
                  </a:lnTo>
                  <a:lnTo>
                    <a:pt x="6352" y="5341"/>
                  </a:lnTo>
                  <a:lnTo>
                    <a:pt x="6423" y="5266"/>
                  </a:lnTo>
                  <a:lnTo>
                    <a:pt x="6496" y="5193"/>
                  </a:lnTo>
                  <a:lnTo>
                    <a:pt x="6572" y="5122"/>
                  </a:lnTo>
                  <a:lnTo>
                    <a:pt x="6648" y="5055"/>
                  </a:lnTo>
                  <a:lnTo>
                    <a:pt x="6728" y="4989"/>
                  </a:lnTo>
                  <a:lnTo>
                    <a:pt x="6811" y="4926"/>
                  </a:lnTo>
                  <a:lnTo>
                    <a:pt x="6894" y="4866"/>
                  </a:lnTo>
                  <a:lnTo>
                    <a:pt x="6980" y="4808"/>
                  </a:lnTo>
                  <a:lnTo>
                    <a:pt x="7069" y="4753"/>
                  </a:lnTo>
                  <a:lnTo>
                    <a:pt x="7158" y="4701"/>
                  </a:lnTo>
                  <a:lnTo>
                    <a:pt x="7250" y="4652"/>
                  </a:lnTo>
                  <a:lnTo>
                    <a:pt x="7343" y="4607"/>
                  </a:lnTo>
                  <a:lnTo>
                    <a:pt x="7438" y="4563"/>
                  </a:lnTo>
                  <a:lnTo>
                    <a:pt x="7535" y="4523"/>
                  </a:lnTo>
                  <a:lnTo>
                    <a:pt x="7634" y="4487"/>
                  </a:lnTo>
                  <a:lnTo>
                    <a:pt x="7734" y="4453"/>
                  </a:lnTo>
                  <a:lnTo>
                    <a:pt x="7835" y="4422"/>
                  </a:lnTo>
                  <a:lnTo>
                    <a:pt x="7937" y="4396"/>
                  </a:lnTo>
                  <a:lnTo>
                    <a:pt x="8042" y="4372"/>
                  </a:lnTo>
                  <a:lnTo>
                    <a:pt x="8147" y="4352"/>
                  </a:lnTo>
                  <a:lnTo>
                    <a:pt x="8253" y="4336"/>
                  </a:lnTo>
                  <a:lnTo>
                    <a:pt x="8361" y="4322"/>
                  </a:lnTo>
                  <a:lnTo>
                    <a:pt x="8470" y="4313"/>
                  </a:lnTo>
                  <a:lnTo>
                    <a:pt x="8580" y="4307"/>
                  </a:lnTo>
                  <a:lnTo>
                    <a:pt x="8690" y="4306"/>
                  </a:lnTo>
                  <a:lnTo>
                    <a:pt x="8789" y="4307"/>
                  </a:lnTo>
                  <a:lnTo>
                    <a:pt x="8887" y="4311"/>
                  </a:lnTo>
                  <a:lnTo>
                    <a:pt x="8985" y="4319"/>
                  </a:lnTo>
                  <a:lnTo>
                    <a:pt x="9081" y="4329"/>
                  </a:lnTo>
                  <a:lnTo>
                    <a:pt x="9176" y="4342"/>
                  </a:lnTo>
                  <a:lnTo>
                    <a:pt x="9271" y="4359"/>
                  </a:lnTo>
                  <a:lnTo>
                    <a:pt x="9364" y="4378"/>
                  </a:lnTo>
                  <a:lnTo>
                    <a:pt x="9456" y="4399"/>
                  </a:lnTo>
                  <a:lnTo>
                    <a:pt x="9548" y="4423"/>
                  </a:lnTo>
                  <a:lnTo>
                    <a:pt x="9639" y="4450"/>
                  </a:lnTo>
                  <a:lnTo>
                    <a:pt x="9728" y="4480"/>
                  </a:lnTo>
                  <a:lnTo>
                    <a:pt x="9816" y="4511"/>
                  </a:lnTo>
                  <a:lnTo>
                    <a:pt x="9902" y="4546"/>
                  </a:lnTo>
                  <a:lnTo>
                    <a:pt x="9988" y="4583"/>
                  </a:lnTo>
                  <a:lnTo>
                    <a:pt x="10071" y="4622"/>
                  </a:lnTo>
                  <a:lnTo>
                    <a:pt x="10155" y="4665"/>
                  </a:lnTo>
                  <a:lnTo>
                    <a:pt x="10236" y="4709"/>
                  </a:lnTo>
                  <a:lnTo>
                    <a:pt x="10316" y="4756"/>
                  </a:lnTo>
                  <a:lnTo>
                    <a:pt x="10394" y="4804"/>
                  </a:lnTo>
                  <a:lnTo>
                    <a:pt x="10471" y="4855"/>
                  </a:lnTo>
                  <a:lnTo>
                    <a:pt x="10546" y="4908"/>
                  </a:lnTo>
                  <a:lnTo>
                    <a:pt x="10620" y="4964"/>
                  </a:lnTo>
                  <a:lnTo>
                    <a:pt x="10692" y="5020"/>
                  </a:lnTo>
                  <a:lnTo>
                    <a:pt x="10762" y="5079"/>
                  </a:lnTo>
                  <a:lnTo>
                    <a:pt x="10830" y="5141"/>
                  </a:lnTo>
                  <a:lnTo>
                    <a:pt x="10897" y="5204"/>
                  </a:lnTo>
                  <a:lnTo>
                    <a:pt x="10961" y="5269"/>
                  </a:lnTo>
                  <a:lnTo>
                    <a:pt x="11024" y="5336"/>
                  </a:lnTo>
                  <a:lnTo>
                    <a:pt x="11085" y="5405"/>
                  </a:lnTo>
                  <a:lnTo>
                    <a:pt x="11143" y="5475"/>
                  </a:lnTo>
                  <a:lnTo>
                    <a:pt x="11200" y="5547"/>
                  </a:lnTo>
                  <a:lnTo>
                    <a:pt x="11256" y="5622"/>
                  </a:lnTo>
                  <a:lnTo>
                    <a:pt x="11279" y="5656"/>
                  </a:lnTo>
                  <a:lnTo>
                    <a:pt x="11304" y="5690"/>
                  </a:lnTo>
                  <a:lnTo>
                    <a:pt x="11327" y="5725"/>
                  </a:lnTo>
                  <a:lnTo>
                    <a:pt x="11349" y="5760"/>
                  </a:lnTo>
                  <a:lnTo>
                    <a:pt x="11373" y="5796"/>
                  </a:lnTo>
                  <a:lnTo>
                    <a:pt x="11394" y="5832"/>
                  </a:lnTo>
                  <a:lnTo>
                    <a:pt x="11416" y="5867"/>
                  </a:lnTo>
                  <a:lnTo>
                    <a:pt x="11437" y="5904"/>
                  </a:lnTo>
                  <a:lnTo>
                    <a:pt x="11457" y="5940"/>
                  </a:lnTo>
                  <a:lnTo>
                    <a:pt x="11477" y="5978"/>
                  </a:lnTo>
                  <a:lnTo>
                    <a:pt x="11497" y="6015"/>
                  </a:lnTo>
                  <a:lnTo>
                    <a:pt x="11516" y="6053"/>
                  </a:lnTo>
                  <a:lnTo>
                    <a:pt x="11535" y="6091"/>
                  </a:lnTo>
                  <a:lnTo>
                    <a:pt x="11553" y="6129"/>
                  </a:lnTo>
                  <a:lnTo>
                    <a:pt x="11571" y="6167"/>
                  </a:lnTo>
                  <a:lnTo>
                    <a:pt x="11587" y="6206"/>
                  </a:lnTo>
                  <a:lnTo>
                    <a:pt x="11604" y="6245"/>
                  </a:lnTo>
                  <a:lnTo>
                    <a:pt x="11621" y="6284"/>
                  </a:lnTo>
                  <a:lnTo>
                    <a:pt x="11636" y="6324"/>
                  </a:lnTo>
                  <a:lnTo>
                    <a:pt x="11651" y="6364"/>
                  </a:lnTo>
                  <a:lnTo>
                    <a:pt x="11665" y="6404"/>
                  </a:lnTo>
                  <a:lnTo>
                    <a:pt x="11680" y="6444"/>
                  </a:lnTo>
                  <a:lnTo>
                    <a:pt x="11693" y="6485"/>
                  </a:lnTo>
                  <a:lnTo>
                    <a:pt x="11706" y="6525"/>
                  </a:lnTo>
                  <a:lnTo>
                    <a:pt x="11718" y="6566"/>
                  </a:lnTo>
                  <a:lnTo>
                    <a:pt x="11730" y="6607"/>
                  </a:lnTo>
                  <a:lnTo>
                    <a:pt x="11742" y="6650"/>
                  </a:lnTo>
                  <a:lnTo>
                    <a:pt x="11752" y="6691"/>
                  </a:lnTo>
                  <a:lnTo>
                    <a:pt x="11763" y="6733"/>
                  </a:lnTo>
                  <a:lnTo>
                    <a:pt x="11772" y="6775"/>
                  </a:lnTo>
                  <a:lnTo>
                    <a:pt x="11781" y="6817"/>
                  </a:lnTo>
                  <a:lnTo>
                    <a:pt x="11790" y="6860"/>
                  </a:lnTo>
                  <a:lnTo>
                    <a:pt x="11799" y="6803"/>
                  </a:lnTo>
                  <a:lnTo>
                    <a:pt x="11806" y="6746"/>
                  </a:lnTo>
                  <a:lnTo>
                    <a:pt x="11814" y="6688"/>
                  </a:lnTo>
                  <a:lnTo>
                    <a:pt x="11821" y="6631"/>
                  </a:lnTo>
                  <a:lnTo>
                    <a:pt x="11827" y="6573"/>
                  </a:lnTo>
                  <a:lnTo>
                    <a:pt x="11834" y="6515"/>
                  </a:lnTo>
                  <a:lnTo>
                    <a:pt x="11840" y="6457"/>
                  </a:lnTo>
                  <a:lnTo>
                    <a:pt x="11844" y="6398"/>
                  </a:lnTo>
                  <a:lnTo>
                    <a:pt x="11849" y="6341"/>
                  </a:lnTo>
                  <a:lnTo>
                    <a:pt x="11852" y="6282"/>
                  </a:lnTo>
                  <a:lnTo>
                    <a:pt x="11855" y="6223"/>
                  </a:lnTo>
                  <a:lnTo>
                    <a:pt x="11857" y="6164"/>
                  </a:lnTo>
                  <a:lnTo>
                    <a:pt x="11860" y="6105"/>
                  </a:lnTo>
                  <a:lnTo>
                    <a:pt x="11862" y="6046"/>
                  </a:lnTo>
                  <a:lnTo>
                    <a:pt x="11862" y="5987"/>
                  </a:lnTo>
                  <a:lnTo>
                    <a:pt x="11863" y="5927"/>
                  </a:lnTo>
                  <a:lnTo>
                    <a:pt x="11860" y="5723"/>
                  </a:lnTo>
                  <a:lnTo>
                    <a:pt x="11849" y="5519"/>
                  </a:lnTo>
                  <a:lnTo>
                    <a:pt x="11832" y="5318"/>
                  </a:lnTo>
                  <a:lnTo>
                    <a:pt x="11807" y="5119"/>
                  </a:lnTo>
                  <a:lnTo>
                    <a:pt x="11777" y="4922"/>
                  </a:lnTo>
                  <a:lnTo>
                    <a:pt x="11741" y="4727"/>
                  </a:lnTo>
                  <a:lnTo>
                    <a:pt x="11697" y="4535"/>
                  </a:lnTo>
                  <a:lnTo>
                    <a:pt x="11648" y="4344"/>
                  </a:lnTo>
                  <a:lnTo>
                    <a:pt x="11593" y="4157"/>
                  </a:lnTo>
                  <a:lnTo>
                    <a:pt x="11532" y="3971"/>
                  </a:lnTo>
                  <a:lnTo>
                    <a:pt x="11465" y="3789"/>
                  </a:lnTo>
                  <a:lnTo>
                    <a:pt x="11391" y="3609"/>
                  </a:lnTo>
                  <a:lnTo>
                    <a:pt x="11314" y="3433"/>
                  </a:lnTo>
                  <a:lnTo>
                    <a:pt x="11229" y="3260"/>
                  </a:lnTo>
                  <a:lnTo>
                    <a:pt x="11139" y="3089"/>
                  </a:lnTo>
                  <a:lnTo>
                    <a:pt x="11045" y="2922"/>
                  </a:lnTo>
                  <a:lnTo>
                    <a:pt x="10944" y="2759"/>
                  </a:lnTo>
                  <a:lnTo>
                    <a:pt x="10840" y="2598"/>
                  </a:lnTo>
                  <a:lnTo>
                    <a:pt x="10730" y="2443"/>
                  </a:lnTo>
                  <a:lnTo>
                    <a:pt x="10614" y="2290"/>
                  </a:lnTo>
                  <a:lnTo>
                    <a:pt x="10495" y="2142"/>
                  </a:lnTo>
                  <a:lnTo>
                    <a:pt x="10371" y="1996"/>
                  </a:lnTo>
                  <a:lnTo>
                    <a:pt x="10242" y="1856"/>
                  </a:lnTo>
                  <a:lnTo>
                    <a:pt x="10108" y="1719"/>
                  </a:lnTo>
                  <a:lnTo>
                    <a:pt x="9970" y="1587"/>
                  </a:lnTo>
                  <a:lnTo>
                    <a:pt x="9829" y="1459"/>
                  </a:lnTo>
                  <a:lnTo>
                    <a:pt x="9683" y="1337"/>
                  </a:lnTo>
                  <a:lnTo>
                    <a:pt x="9533" y="1218"/>
                  </a:lnTo>
                  <a:lnTo>
                    <a:pt x="9380" y="1105"/>
                  </a:lnTo>
                  <a:lnTo>
                    <a:pt x="9223" y="996"/>
                  </a:lnTo>
                  <a:lnTo>
                    <a:pt x="9062" y="892"/>
                  </a:lnTo>
                  <a:lnTo>
                    <a:pt x="8897" y="794"/>
                  </a:lnTo>
                  <a:lnTo>
                    <a:pt x="8815" y="747"/>
                  </a:lnTo>
                  <a:lnTo>
                    <a:pt x="8731" y="701"/>
                  </a:lnTo>
                  <a:lnTo>
                    <a:pt x="8648" y="657"/>
                  </a:lnTo>
                  <a:lnTo>
                    <a:pt x="8563" y="615"/>
                  </a:lnTo>
                  <a:lnTo>
                    <a:pt x="8478" y="572"/>
                  </a:lnTo>
                  <a:lnTo>
                    <a:pt x="8392" y="532"/>
                  </a:lnTo>
                  <a:lnTo>
                    <a:pt x="8305" y="493"/>
                  </a:lnTo>
                  <a:lnTo>
                    <a:pt x="8217" y="457"/>
                  </a:lnTo>
                  <a:lnTo>
                    <a:pt x="8130" y="420"/>
                  </a:lnTo>
                  <a:lnTo>
                    <a:pt x="8041" y="386"/>
                  </a:lnTo>
                  <a:lnTo>
                    <a:pt x="7951" y="352"/>
                  </a:lnTo>
                  <a:lnTo>
                    <a:pt x="7860" y="320"/>
                  </a:lnTo>
                  <a:lnTo>
                    <a:pt x="7769" y="290"/>
                  </a:lnTo>
                  <a:lnTo>
                    <a:pt x="7677" y="261"/>
                  </a:lnTo>
                  <a:lnTo>
                    <a:pt x="7585" y="233"/>
                  </a:lnTo>
                  <a:lnTo>
                    <a:pt x="7492" y="208"/>
                  </a:lnTo>
                  <a:lnTo>
                    <a:pt x="7399" y="182"/>
                  </a:lnTo>
                  <a:lnTo>
                    <a:pt x="7304" y="160"/>
                  </a:lnTo>
                  <a:lnTo>
                    <a:pt x="7210" y="138"/>
                  </a:lnTo>
                  <a:lnTo>
                    <a:pt x="7114" y="118"/>
                  </a:lnTo>
                  <a:lnTo>
                    <a:pt x="7019" y="99"/>
                  </a:lnTo>
                  <a:lnTo>
                    <a:pt x="6922" y="82"/>
                  </a:lnTo>
                  <a:lnTo>
                    <a:pt x="6825" y="67"/>
                  </a:lnTo>
                  <a:lnTo>
                    <a:pt x="6727" y="53"/>
                  </a:lnTo>
                  <a:lnTo>
                    <a:pt x="6629" y="41"/>
                  </a:lnTo>
                  <a:lnTo>
                    <a:pt x="6532" y="30"/>
                  </a:lnTo>
                  <a:lnTo>
                    <a:pt x="6433" y="21"/>
                  </a:lnTo>
                  <a:lnTo>
                    <a:pt x="6334" y="13"/>
                  </a:lnTo>
                  <a:lnTo>
                    <a:pt x="6233" y="8"/>
                  </a:lnTo>
                  <a:lnTo>
                    <a:pt x="6133" y="3"/>
                  </a:lnTo>
                  <a:lnTo>
                    <a:pt x="6032" y="1"/>
                  </a:lnTo>
                  <a:lnTo>
                    <a:pt x="5931" y="0"/>
                  </a:lnTo>
                  <a:lnTo>
                    <a:pt x="5626" y="8"/>
                  </a:lnTo>
                  <a:lnTo>
                    <a:pt x="5325" y="31"/>
                  </a:lnTo>
                  <a:lnTo>
                    <a:pt x="5028" y="68"/>
                  </a:lnTo>
                  <a:lnTo>
                    <a:pt x="4737" y="120"/>
                  </a:lnTo>
                  <a:lnTo>
                    <a:pt x="4450" y="187"/>
                  </a:lnTo>
                  <a:lnTo>
                    <a:pt x="4168" y="267"/>
                  </a:lnTo>
                  <a:lnTo>
                    <a:pt x="3892" y="360"/>
                  </a:lnTo>
                  <a:lnTo>
                    <a:pt x="3623" y="466"/>
                  </a:lnTo>
                  <a:lnTo>
                    <a:pt x="3360" y="585"/>
                  </a:lnTo>
                  <a:lnTo>
                    <a:pt x="3104" y="716"/>
                  </a:lnTo>
                  <a:lnTo>
                    <a:pt x="2856" y="858"/>
                  </a:lnTo>
                  <a:lnTo>
                    <a:pt x="2616" y="1012"/>
                  </a:lnTo>
                  <a:lnTo>
                    <a:pt x="2383" y="1178"/>
                  </a:lnTo>
                  <a:lnTo>
                    <a:pt x="2159" y="1354"/>
                  </a:lnTo>
                  <a:lnTo>
                    <a:pt x="1944" y="1540"/>
                  </a:lnTo>
                  <a:lnTo>
                    <a:pt x="1737" y="1736"/>
                  </a:lnTo>
                  <a:lnTo>
                    <a:pt x="1541" y="1942"/>
                  </a:lnTo>
                  <a:lnTo>
                    <a:pt x="1355" y="2157"/>
                  </a:lnTo>
                  <a:lnTo>
                    <a:pt x="1179" y="2381"/>
                  </a:lnTo>
                  <a:lnTo>
                    <a:pt x="1013" y="2614"/>
                  </a:lnTo>
                  <a:lnTo>
                    <a:pt x="859" y="2854"/>
                  </a:lnTo>
                  <a:lnTo>
                    <a:pt x="716" y="3102"/>
                  </a:lnTo>
                  <a:lnTo>
                    <a:pt x="585" y="3358"/>
                  </a:lnTo>
                  <a:lnTo>
                    <a:pt x="466" y="3621"/>
                  </a:lnTo>
                  <a:lnTo>
                    <a:pt x="360" y="3890"/>
                  </a:lnTo>
                  <a:lnTo>
                    <a:pt x="267" y="4164"/>
                  </a:lnTo>
                  <a:lnTo>
                    <a:pt x="187" y="4447"/>
                  </a:lnTo>
                  <a:lnTo>
                    <a:pt x="120" y="4733"/>
                  </a:lnTo>
                  <a:lnTo>
                    <a:pt x="68" y="5025"/>
                  </a:lnTo>
                  <a:lnTo>
                    <a:pt x="31" y="5321"/>
                  </a:lnTo>
                  <a:lnTo>
                    <a:pt x="8" y="5623"/>
                  </a:lnTo>
                  <a:lnTo>
                    <a:pt x="0" y="5927"/>
                  </a:lnTo>
                  <a:lnTo>
                    <a:pt x="3" y="6133"/>
                  </a:lnTo>
                  <a:lnTo>
                    <a:pt x="13" y="6335"/>
                  </a:lnTo>
                  <a:lnTo>
                    <a:pt x="31" y="6536"/>
                  </a:lnTo>
                  <a:lnTo>
                    <a:pt x="54" y="6736"/>
                  </a:lnTo>
                  <a:lnTo>
                    <a:pt x="85" y="6933"/>
                  </a:lnTo>
                  <a:lnTo>
                    <a:pt x="121" y="7127"/>
                  </a:lnTo>
                  <a:lnTo>
                    <a:pt x="165" y="7321"/>
                  </a:lnTo>
                  <a:lnTo>
                    <a:pt x="215" y="7511"/>
                  </a:lnTo>
                  <a:lnTo>
                    <a:pt x="269" y="7699"/>
                  </a:lnTo>
                  <a:lnTo>
                    <a:pt x="330" y="7883"/>
                  </a:lnTo>
                  <a:lnTo>
                    <a:pt x="398" y="8067"/>
                  </a:lnTo>
                  <a:lnTo>
                    <a:pt x="470" y="8246"/>
                  </a:lnTo>
                  <a:lnTo>
                    <a:pt x="549" y="8422"/>
                  </a:lnTo>
                  <a:lnTo>
                    <a:pt x="634" y="8596"/>
                  </a:lnTo>
                  <a:lnTo>
                    <a:pt x="723" y="8766"/>
                  </a:lnTo>
                  <a:lnTo>
                    <a:pt x="819" y="8932"/>
                  </a:lnTo>
                  <a:lnTo>
                    <a:pt x="919" y="9096"/>
                  </a:lnTo>
                  <a:lnTo>
                    <a:pt x="1023" y="9256"/>
                  </a:lnTo>
                  <a:lnTo>
                    <a:pt x="1133" y="9413"/>
                  </a:lnTo>
                  <a:lnTo>
                    <a:pt x="1248" y="9565"/>
                  </a:lnTo>
                  <a:lnTo>
                    <a:pt x="1368" y="9714"/>
                  </a:lnTo>
                  <a:lnTo>
                    <a:pt x="1492" y="9858"/>
                  </a:lnTo>
                  <a:lnTo>
                    <a:pt x="1621" y="9999"/>
                  </a:lnTo>
                  <a:lnTo>
                    <a:pt x="1755" y="10135"/>
                  </a:lnTo>
                  <a:lnTo>
                    <a:pt x="1892" y="10267"/>
                  </a:lnTo>
                  <a:lnTo>
                    <a:pt x="2034" y="10395"/>
                  </a:lnTo>
                  <a:lnTo>
                    <a:pt x="2180" y="10518"/>
                  </a:lnTo>
                  <a:lnTo>
                    <a:pt x="2329" y="10636"/>
                  </a:lnTo>
                  <a:lnTo>
                    <a:pt x="2483" y="10751"/>
                  </a:lnTo>
                  <a:lnTo>
                    <a:pt x="2640" y="10860"/>
                  </a:lnTo>
                  <a:lnTo>
                    <a:pt x="2801" y="10963"/>
                  </a:lnTo>
                  <a:lnTo>
                    <a:pt x="2966" y="11062"/>
                  </a:lnTo>
                  <a:lnTo>
                    <a:pt x="2969" y="10856"/>
                  </a:lnTo>
                  <a:lnTo>
                    <a:pt x="2979" y="10654"/>
                  </a:lnTo>
                  <a:lnTo>
                    <a:pt x="2996" y="10453"/>
                  </a:lnTo>
                  <a:lnTo>
                    <a:pt x="3021" y="10253"/>
                  </a:lnTo>
                  <a:lnTo>
                    <a:pt x="3051" y="10056"/>
                  </a:lnTo>
                  <a:lnTo>
                    <a:pt x="3087" y="9862"/>
                  </a:lnTo>
                  <a:lnTo>
                    <a:pt x="3131" y="9668"/>
                  </a:lnTo>
                  <a:lnTo>
                    <a:pt x="3180" y="9478"/>
                  </a:lnTo>
                  <a:lnTo>
                    <a:pt x="3235" y="9290"/>
                  </a:lnTo>
                  <a:lnTo>
                    <a:pt x="3296" y="9106"/>
                  </a:lnTo>
                  <a:lnTo>
                    <a:pt x="3364" y="8922"/>
                  </a:lnTo>
                  <a:lnTo>
                    <a:pt x="3436" y="8743"/>
                  </a:lnTo>
                  <a:lnTo>
                    <a:pt x="3515" y="8567"/>
                  </a:lnTo>
                  <a:lnTo>
                    <a:pt x="3599" y="8393"/>
                  </a:lnTo>
                  <a:lnTo>
                    <a:pt x="3689" y="8223"/>
                  </a:lnTo>
                  <a:lnTo>
                    <a:pt x="3783" y="8057"/>
                  </a:lnTo>
                  <a:lnTo>
                    <a:pt x="3884" y="7893"/>
                  </a:lnTo>
                  <a:lnTo>
                    <a:pt x="3989" y="7733"/>
                  </a:lnTo>
                  <a:lnTo>
                    <a:pt x="4099" y="7576"/>
                  </a:lnTo>
                  <a:lnTo>
                    <a:pt x="4214" y="7424"/>
                  </a:lnTo>
                  <a:lnTo>
                    <a:pt x="4334" y="7275"/>
                  </a:lnTo>
                  <a:lnTo>
                    <a:pt x="4459" y="7131"/>
                  </a:lnTo>
                  <a:lnTo>
                    <a:pt x="4586" y="6990"/>
                  </a:lnTo>
                  <a:lnTo>
                    <a:pt x="4720" y="6854"/>
                  </a:lnTo>
                  <a:lnTo>
                    <a:pt x="4858" y="6722"/>
                  </a:lnTo>
                  <a:lnTo>
                    <a:pt x="4999" y="6594"/>
                  </a:lnTo>
                  <a:lnTo>
                    <a:pt x="5145" y="6471"/>
                  </a:lnTo>
                  <a:lnTo>
                    <a:pt x="5295" y="6353"/>
                  </a:lnTo>
                  <a:lnTo>
                    <a:pt x="5448" y="6238"/>
                  </a:lnTo>
                  <a:lnTo>
                    <a:pt x="5606" y="6129"/>
                  </a:lnTo>
                  <a:lnTo>
                    <a:pt x="5766" y="6026"/>
                  </a:lnTo>
                  <a:lnTo>
                    <a:pt x="5931" y="5927"/>
                  </a:lnTo>
                  <a:close/>
                </a:path>
              </a:pathLst>
            </a:custGeom>
            <a:gradFill>
              <a:gsLst>
                <a:gs pos="0">
                  <a:srgbClr val="40A0E9"/>
                </a:gs>
                <a:gs pos="100000">
                  <a:srgbClr val="2F6EB7"/>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Freeform 6"/>
            <p:cNvSpPr/>
            <p:nvPr/>
          </p:nvSpPr>
          <p:spPr bwMode="auto">
            <a:xfrm>
              <a:off x="8562975" y="1473625"/>
              <a:ext cx="2181225" cy="2687637"/>
            </a:xfrm>
            <a:custGeom>
              <a:avLst/>
              <a:gdLst>
                <a:gd name="T0" fmla="*/ 7288 w 9617"/>
                <a:gd name="T1" fmla="*/ 10636 h 11854"/>
                <a:gd name="T2" fmla="*/ 7996 w 9617"/>
                <a:gd name="T3" fmla="*/ 9999 h 11854"/>
                <a:gd name="T4" fmla="*/ 8594 w 9617"/>
                <a:gd name="T5" fmla="*/ 9256 h 11854"/>
                <a:gd name="T6" fmla="*/ 9068 w 9617"/>
                <a:gd name="T7" fmla="*/ 8422 h 11854"/>
                <a:gd name="T8" fmla="*/ 9402 w 9617"/>
                <a:gd name="T9" fmla="*/ 7511 h 11854"/>
                <a:gd name="T10" fmla="*/ 9586 w 9617"/>
                <a:gd name="T11" fmla="*/ 6536 h 11854"/>
                <a:gd name="T12" fmla="*/ 9586 w 9617"/>
                <a:gd name="T13" fmla="*/ 5321 h 11854"/>
                <a:gd name="T14" fmla="*/ 9257 w 9617"/>
                <a:gd name="T15" fmla="*/ 3890 h 11854"/>
                <a:gd name="T16" fmla="*/ 8604 w 9617"/>
                <a:gd name="T17" fmla="*/ 2614 h 11854"/>
                <a:gd name="T18" fmla="*/ 7673 w 9617"/>
                <a:gd name="T19" fmla="*/ 1540 h 11854"/>
                <a:gd name="T20" fmla="*/ 6513 w 9617"/>
                <a:gd name="T21" fmla="*/ 716 h 11854"/>
                <a:gd name="T22" fmla="*/ 5167 w 9617"/>
                <a:gd name="T23" fmla="*/ 187 h 11854"/>
                <a:gd name="T24" fmla="*/ 3686 w 9617"/>
                <a:gd name="T25" fmla="*/ 0 h 11854"/>
                <a:gd name="T26" fmla="*/ 3184 w 9617"/>
                <a:gd name="T27" fmla="*/ 21 h 11854"/>
                <a:gd name="T28" fmla="*/ 2695 w 9617"/>
                <a:gd name="T29" fmla="*/ 82 h 11854"/>
                <a:gd name="T30" fmla="*/ 2218 w 9617"/>
                <a:gd name="T31" fmla="*/ 182 h 11854"/>
                <a:gd name="T32" fmla="*/ 1757 w 9617"/>
                <a:gd name="T33" fmla="*/ 320 h 11854"/>
                <a:gd name="T34" fmla="*/ 1312 w 9617"/>
                <a:gd name="T35" fmla="*/ 493 h 11854"/>
                <a:gd name="T36" fmla="*/ 886 w 9617"/>
                <a:gd name="T37" fmla="*/ 701 h 11854"/>
                <a:gd name="T38" fmla="*/ 1203 w 9617"/>
                <a:gd name="T39" fmla="*/ 1105 h 11854"/>
                <a:gd name="T40" fmla="*/ 1931 w 9617"/>
                <a:gd name="T41" fmla="*/ 1719 h 11854"/>
                <a:gd name="T42" fmla="*/ 2553 w 9617"/>
                <a:gd name="T43" fmla="*/ 2443 h 11854"/>
                <a:gd name="T44" fmla="*/ 3052 w 9617"/>
                <a:gd name="T45" fmla="*/ 3260 h 11854"/>
                <a:gd name="T46" fmla="*/ 3416 w 9617"/>
                <a:gd name="T47" fmla="*/ 4157 h 11854"/>
                <a:gd name="T48" fmla="*/ 3630 w 9617"/>
                <a:gd name="T49" fmla="*/ 5119 h 11854"/>
                <a:gd name="T50" fmla="*/ 3685 w 9617"/>
                <a:gd name="T51" fmla="*/ 5987 h 11854"/>
                <a:gd name="T52" fmla="*/ 3675 w 9617"/>
                <a:gd name="T53" fmla="*/ 6282 h 11854"/>
                <a:gd name="T54" fmla="*/ 3650 w 9617"/>
                <a:gd name="T55" fmla="*/ 6573 h 11854"/>
                <a:gd name="T56" fmla="*/ 3613 w 9617"/>
                <a:gd name="T57" fmla="*/ 6860 h 11854"/>
                <a:gd name="T58" fmla="*/ 3662 w 9617"/>
                <a:gd name="T59" fmla="*/ 7231 h 11854"/>
                <a:gd name="T60" fmla="*/ 3659 w 9617"/>
                <a:gd name="T61" fmla="*/ 7709 h 11854"/>
                <a:gd name="T62" fmla="*/ 3554 w 9617"/>
                <a:gd name="T63" fmla="*/ 8309 h 11854"/>
                <a:gd name="T64" fmla="*/ 3340 w 9617"/>
                <a:gd name="T65" fmla="*/ 8863 h 11854"/>
                <a:gd name="T66" fmla="*/ 3030 w 9617"/>
                <a:gd name="T67" fmla="*/ 9363 h 11854"/>
                <a:gd name="T68" fmla="*/ 2636 w 9617"/>
                <a:gd name="T69" fmla="*/ 9794 h 11854"/>
                <a:gd name="T70" fmla="*/ 2168 w 9617"/>
                <a:gd name="T71" fmla="*/ 10145 h 11854"/>
                <a:gd name="T72" fmla="*/ 1639 w 9617"/>
                <a:gd name="T73" fmla="*/ 10406 h 11854"/>
                <a:gd name="T74" fmla="*/ 1303 w 9617"/>
                <a:gd name="T75" fmla="*/ 10514 h 11854"/>
                <a:gd name="T76" fmla="*/ 951 w 9617"/>
                <a:gd name="T77" fmla="*/ 10583 h 11854"/>
                <a:gd name="T78" fmla="*/ 588 w 9617"/>
                <a:gd name="T79" fmla="*/ 10612 h 11854"/>
                <a:gd name="T80" fmla="*/ 254 w 9617"/>
                <a:gd name="T81" fmla="*/ 10603 h 11854"/>
                <a:gd name="T82" fmla="*/ 86 w 9617"/>
                <a:gd name="T83" fmla="*/ 10638 h 11854"/>
                <a:gd name="T84" fmla="*/ 533 w 9617"/>
                <a:gd name="T85" fmla="*/ 10948 h 11854"/>
                <a:gd name="T86" fmla="*/ 969 w 9617"/>
                <a:gd name="T87" fmla="*/ 11197 h 11854"/>
                <a:gd name="T88" fmla="*/ 1400 w 9617"/>
                <a:gd name="T89" fmla="*/ 11399 h 11854"/>
                <a:gd name="T90" fmla="*/ 1848 w 9617"/>
                <a:gd name="T91" fmla="*/ 11564 h 11854"/>
                <a:gd name="T92" fmla="*/ 2313 w 9617"/>
                <a:gd name="T93" fmla="*/ 11695 h 11854"/>
                <a:gd name="T94" fmla="*/ 2792 w 9617"/>
                <a:gd name="T95" fmla="*/ 11788 h 11854"/>
                <a:gd name="T96" fmla="*/ 3283 w 9617"/>
                <a:gd name="T97" fmla="*/ 11841 h 11854"/>
                <a:gd name="T98" fmla="*/ 3787 w 9617"/>
                <a:gd name="T99" fmla="*/ 11854 h 11854"/>
                <a:gd name="T100" fmla="*/ 4285 w 9617"/>
                <a:gd name="T101" fmla="*/ 11825 h 11854"/>
                <a:gd name="T102" fmla="*/ 4773 w 9617"/>
                <a:gd name="T103" fmla="*/ 11755 h 11854"/>
                <a:gd name="T104" fmla="*/ 5246 w 9617"/>
                <a:gd name="T105" fmla="*/ 11648 h 11854"/>
                <a:gd name="T106" fmla="*/ 5705 w 9617"/>
                <a:gd name="T107" fmla="*/ 11502 h 11854"/>
                <a:gd name="T108" fmla="*/ 6146 w 9617"/>
                <a:gd name="T109" fmla="*/ 11322 h 11854"/>
                <a:gd name="T110" fmla="*/ 6569 w 9617"/>
                <a:gd name="T111" fmla="*/ 11109 h 1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17" h="11854">
                  <a:moveTo>
                    <a:pt x="6651" y="11062"/>
                  </a:moveTo>
                  <a:lnTo>
                    <a:pt x="6816" y="10963"/>
                  </a:lnTo>
                  <a:lnTo>
                    <a:pt x="6977" y="10860"/>
                  </a:lnTo>
                  <a:lnTo>
                    <a:pt x="7134" y="10751"/>
                  </a:lnTo>
                  <a:lnTo>
                    <a:pt x="7288" y="10636"/>
                  </a:lnTo>
                  <a:lnTo>
                    <a:pt x="7437" y="10518"/>
                  </a:lnTo>
                  <a:lnTo>
                    <a:pt x="7583" y="10395"/>
                  </a:lnTo>
                  <a:lnTo>
                    <a:pt x="7725" y="10267"/>
                  </a:lnTo>
                  <a:lnTo>
                    <a:pt x="7862" y="10135"/>
                  </a:lnTo>
                  <a:lnTo>
                    <a:pt x="7996" y="9999"/>
                  </a:lnTo>
                  <a:lnTo>
                    <a:pt x="8125" y="9858"/>
                  </a:lnTo>
                  <a:lnTo>
                    <a:pt x="8249" y="9714"/>
                  </a:lnTo>
                  <a:lnTo>
                    <a:pt x="8369" y="9565"/>
                  </a:lnTo>
                  <a:lnTo>
                    <a:pt x="8484" y="9413"/>
                  </a:lnTo>
                  <a:lnTo>
                    <a:pt x="8594" y="9256"/>
                  </a:lnTo>
                  <a:lnTo>
                    <a:pt x="8698" y="9096"/>
                  </a:lnTo>
                  <a:lnTo>
                    <a:pt x="8798" y="8932"/>
                  </a:lnTo>
                  <a:lnTo>
                    <a:pt x="8894" y="8766"/>
                  </a:lnTo>
                  <a:lnTo>
                    <a:pt x="8983" y="8596"/>
                  </a:lnTo>
                  <a:lnTo>
                    <a:pt x="9068" y="8422"/>
                  </a:lnTo>
                  <a:lnTo>
                    <a:pt x="9147" y="8246"/>
                  </a:lnTo>
                  <a:lnTo>
                    <a:pt x="9219" y="8067"/>
                  </a:lnTo>
                  <a:lnTo>
                    <a:pt x="9287" y="7883"/>
                  </a:lnTo>
                  <a:lnTo>
                    <a:pt x="9348" y="7699"/>
                  </a:lnTo>
                  <a:lnTo>
                    <a:pt x="9402" y="7511"/>
                  </a:lnTo>
                  <a:lnTo>
                    <a:pt x="9452" y="7321"/>
                  </a:lnTo>
                  <a:lnTo>
                    <a:pt x="9496" y="7127"/>
                  </a:lnTo>
                  <a:lnTo>
                    <a:pt x="9532" y="6933"/>
                  </a:lnTo>
                  <a:lnTo>
                    <a:pt x="9563" y="6736"/>
                  </a:lnTo>
                  <a:lnTo>
                    <a:pt x="9586" y="6536"/>
                  </a:lnTo>
                  <a:lnTo>
                    <a:pt x="9604" y="6335"/>
                  </a:lnTo>
                  <a:lnTo>
                    <a:pt x="9614" y="6133"/>
                  </a:lnTo>
                  <a:lnTo>
                    <a:pt x="9617" y="5927"/>
                  </a:lnTo>
                  <a:lnTo>
                    <a:pt x="9609" y="5623"/>
                  </a:lnTo>
                  <a:lnTo>
                    <a:pt x="9586" y="5321"/>
                  </a:lnTo>
                  <a:lnTo>
                    <a:pt x="9549" y="5025"/>
                  </a:lnTo>
                  <a:lnTo>
                    <a:pt x="9497" y="4733"/>
                  </a:lnTo>
                  <a:lnTo>
                    <a:pt x="9430" y="4447"/>
                  </a:lnTo>
                  <a:lnTo>
                    <a:pt x="9350" y="4164"/>
                  </a:lnTo>
                  <a:lnTo>
                    <a:pt x="9257" y="3890"/>
                  </a:lnTo>
                  <a:lnTo>
                    <a:pt x="9151" y="3621"/>
                  </a:lnTo>
                  <a:lnTo>
                    <a:pt x="9032" y="3358"/>
                  </a:lnTo>
                  <a:lnTo>
                    <a:pt x="8901" y="3102"/>
                  </a:lnTo>
                  <a:lnTo>
                    <a:pt x="8758" y="2854"/>
                  </a:lnTo>
                  <a:lnTo>
                    <a:pt x="8604" y="2614"/>
                  </a:lnTo>
                  <a:lnTo>
                    <a:pt x="8438" y="2381"/>
                  </a:lnTo>
                  <a:lnTo>
                    <a:pt x="8262" y="2157"/>
                  </a:lnTo>
                  <a:lnTo>
                    <a:pt x="8076" y="1942"/>
                  </a:lnTo>
                  <a:lnTo>
                    <a:pt x="7880" y="1736"/>
                  </a:lnTo>
                  <a:lnTo>
                    <a:pt x="7673" y="1540"/>
                  </a:lnTo>
                  <a:lnTo>
                    <a:pt x="7458" y="1354"/>
                  </a:lnTo>
                  <a:lnTo>
                    <a:pt x="7234" y="1178"/>
                  </a:lnTo>
                  <a:lnTo>
                    <a:pt x="7001" y="1012"/>
                  </a:lnTo>
                  <a:lnTo>
                    <a:pt x="6761" y="858"/>
                  </a:lnTo>
                  <a:lnTo>
                    <a:pt x="6513" y="716"/>
                  </a:lnTo>
                  <a:lnTo>
                    <a:pt x="6257" y="585"/>
                  </a:lnTo>
                  <a:lnTo>
                    <a:pt x="5994" y="466"/>
                  </a:lnTo>
                  <a:lnTo>
                    <a:pt x="5725" y="360"/>
                  </a:lnTo>
                  <a:lnTo>
                    <a:pt x="5449" y="267"/>
                  </a:lnTo>
                  <a:lnTo>
                    <a:pt x="5167" y="187"/>
                  </a:lnTo>
                  <a:lnTo>
                    <a:pt x="4880" y="120"/>
                  </a:lnTo>
                  <a:lnTo>
                    <a:pt x="4589" y="68"/>
                  </a:lnTo>
                  <a:lnTo>
                    <a:pt x="4292" y="31"/>
                  </a:lnTo>
                  <a:lnTo>
                    <a:pt x="3991" y="8"/>
                  </a:lnTo>
                  <a:lnTo>
                    <a:pt x="3686" y="0"/>
                  </a:lnTo>
                  <a:lnTo>
                    <a:pt x="3585" y="1"/>
                  </a:lnTo>
                  <a:lnTo>
                    <a:pt x="3484" y="3"/>
                  </a:lnTo>
                  <a:lnTo>
                    <a:pt x="3384" y="8"/>
                  </a:lnTo>
                  <a:lnTo>
                    <a:pt x="3283" y="13"/>
                  </a:lnTo>
                  <a:lnTo>
                    <a:pt x="3184" y="21"/>
                  </a:lnTo>
                  <a:lnTo>
                    <a:pt x="3085" y="30"/>
                  </a:lnTo>
                  <a:lnTo>
                    <a:pt x="2988" y="41"/>
                  </a:lnTo>
                  <a:lnTo>
                    <a:pt x="2890" y="53"/>
                  </a:lnTo>
                  <a:lnTo>
                    <a:pt x="2792" y="67"/>
                  </a:lnTo>
                  <a:lnTo>
                    <a:pt x="2695" y="82"/>
                  </a:lnTo>
                  <a:lnTo>
                    <a:pt x="2598" y="99"/>
                  </a:lnTo>
                  <a:lnTo>
                    <a:pt x="2503" y="118"/>
                  </a:lnTo>
                  <a:lnTo>
                    <a:pt x="2407" y="138"/>
                  </a:lnTo>
                  <a:lnTo>
                    <a:pt x="2313" y="160"/>
                  </a:lnTo>
                  <a:lnTo>
                    <a:pt x="2218" y="182"/>
                  </a:lnTo>
                  <a:lnTo>
                    <a:pt x="2125" y="208"/>
                  </a:lnTo>
                  <a:lnTo>
                    <a:pt x="2032" y="233"/>
                  </a:lnTo>
                  <a:lnTo>
                    <a:pt x="1940" y="261"/>
                  </a:lnTo>
                  <a:lnTo>
                    <a:pt x="1848" y="290"/>
                  </a:lnTo>
                  <a:lnTo>
                    <a:pt x="1757" y="320"/>
                  </a:lnTo>
                  <a:lnTo>
                    <a:pt x="1666" y="352"/>
                  </a:lnTo>
                  <a:lnTo>
                    <a:pt x="1576" y="386"/>
                  </a:lnTo>
                  <a:lnTo>
                    <a:pt x="1487" y="420"/>
                  </a:lnTo>
                  <a:lnTo>
                    <a:pt x="1400" y="457"/>
                  </a:lnTo>
                  <a:lnTo>
                    <a:pt x="1312" y="493"/>
                  </a:lnTo>
                  <a:lnTo>
                    <a:pt x="1225" y="532"/>
                  </a:lnTo>
                  <a:lnTo>
                    <a:pt x="1139" y="572"/>
                  </a:lnTo>
                  <a:lnTo>
                    <a:pt x="1054" y="615"/>
                  </a:lnTo>
                  <a:lnTo>
                    <a:pt x="969" y="657"/>
                  </a:lnTo>
                  <a:lnTo>
                    <a:pt x="886" y="701"/>
                  </a:lnTo>
                  <a:lnTo>
                    <a:pt x="802" y="747"/>
                  </a:lnTo>
                  <a:lnTo>
                    <a:pt x="720" y="794"/>
                  </a:lnTo>
                  <a:lnTo>
                    <a:pt x="885" y="892"/>
                  </a:lnTo>
                  <a:lnTo>
                    <a:pt x="1046" y="996"/>
                  </a:lnTo>
                  <a:lnTo>
                    <a:pt x="1203" y="1105"/>
                  </a:lnTo>
                  <a:lnTo>
                    <a:pt x="1356" y="1218"/>
                  </a:lnTo>
                  <a:lnTo>
                    <a:pt x="1506" y="1337"/>
                  </a:lnTo>
                  <a:lnTo>
                    <a:pt x="1652" y="1459"/>
                  </a:lnTo>
                  <a:lnTo>
                    <a:pt x="1793" y="1587"/>
                  </a:lnTo>
                  <a:lnTo>
                    <a:pt x="1931" y="1719"/>
                  </a:lnTo>
                  <a:lnTo>
                    <a:pt x="2065" y="1856"/>
                  </a:lnTo>
                  <a:lnTo>
                    <a:pt x="2194" y="1996"/>
                  </a:lnTo>
                  <a:lnTo>
                    <a:pt x="2318" y="2142"/>
                  </a:lnTo>
                  <a:lnTo>
                    <a:pt x="2437" y="2290"/>
                  </a:lnTo>
                  <a:lnTo>
                    <a:pt x="2553" y="2443"/>
                  </a:lnTo>
                  <a:lnTo>
                    <a:pt x="2663" y="2598"/>
                  </a:lnTo>
                  <a:lnTo>
                    <a:pt x="2767" y="2759"/>
                  </a:lnTo>
                  <a:lnTo>
                    <a:pt x="2868" y="2922"/>
                  </a:lnTo>
                  <a:lnTo>
                    <a:pt x="2962" y="3089"/>
                  </a:lnTo>
                  <a:lnTo>
                    <a:pt x="3052" y="3260"/>
                  </a:lnTo>
                  <a:lnTo>
                    <a:pt x="3137" y="3433"/>
                  </a:lnTo>
                  <a:lnTo>
                    <a:pt x="3214" y="3609"/>
                  </a:lnTo>
                  <a:lnTo>
                    <a:pt x="3288" y="3789"/>
                  </a:lnTo>
                  <a:lnTo>
                    <a:pt x="3355" y="3971"/>
                  </a:lnTo>
                  <a:lnTo>
                    <a:pt x="3416" y="4157"/>
                  </a:lnTo>
                  <a:lnTo>
                    <a:pt x="3471" y="4344"/>
                  </a:lnTo>
                  <a:lnTo>
                    <a:pt x="3520" y="4535"/>
                  </a:lnTo>
                  <a:lnTo>
                    <a:pt x="3564" y="4727"/>
                  </a:lnTo>
                  <a:lnTo>
                    <a:pt x="3600" y="4922"/>
                  </a:lnTo>
                  <a:lnTo>
                    <a:pt x="3630" y="5119"/>
                  </a:lnTo>
                  <a:lnTo>
                    <a:pt x="3655" y="5318"/>
                  </a:lnTo>
                  <a:lnTo>
                    <a:pt x="3672" y="5519"/>
                  </a:lnTo>
                  <a:lnTo>
                    <a:pt x="3683" y="5723"/>
                  </a:lnTo>
                  <a:lnTo>
                    <a:pt x="3686" y="5927"/>
                  </a:lnTo>
                  <a:lnTo>
                    <a:pt x="3685" y="5987"/>
                  </a:lnTo>
                  <a:lnTo>
                    <a:pt x="3685" y="6046"/>
                  </a:lnTo>
                  <a:lnTo>
                    <a:pt x="3683" y="6105"/>
                  </a:lnTo>
                  <a:lnTo>
                    <a:pt x="3680" y="6164"/>
                  </a:lnTo>
                  <a:lnTo>
                    <a:pt x="3678" y="6223"/>
                  </a:lnTo>
                  <a:lnTo>
                    <a:pt x="3675" y="6282"/>
                  </a:lnTo>
                  <a:lnTo>
                    <a:pt x="3672" y="6341"/>
                  </a:lnTo>
                  <a:lnTo>
                    <a:pt x="3667" y="6398"/>
                  </a:lnTo>
                  <a:lnTo>
                    <a:pt x="3663" y="6457"/>
                  </a:lnTo>
                  <a:lnTo>
                    <a:pt x="3657" y="6515"/>
                  </a:lnTo>
                  <a:lnTo>
                    <a:pt x="3650" y="6573"/>
                  </a:lnTo>
                  <a:lnTo>
                    <a:pt x="3644" y="6631"/>
                  </a:lnTo>
                  <a:lnTo>
                    <a:pt x="3637" y="6688"/>
                  </a:lnTo>
                  <a:lnTo>
                    <a:pt x="3629" y="6746"/>
                  </a:lnTo>
                  <a:lnTo>
                    <a:pt x="3622" y="6803"/>
                  </a:lnTo>
                  <a:lnTo>
                    <a:pt x="3613" y="6860"/>
                  </a:lnTo>
                  <a:lnTo>
                    <a:pt x="3626" y="6933"/>
                  </a:lnTo>
                  <a:lnTo>
                    <a:pt x="3637" y="7006"/>
                  </a:lnTo>
                  <a:lnTo>
                    <a:pt x="3647" y="7081"/>
                  </a:lnTo>
                  <a:lnTo>
                    <a:pt x="3655" y="7155"/>
                  </a:lnTo>
                  <a:lnTo>
                    <a:pt x="3662" y="7231"/>
                  </a:lnTo>
                  <a:lnTo>
                    <a:pt x="3666" y="7306"/>
                  </a:lnTo>
                  <a:lnTo>
                    <a:pt x="3668" y="7383"/>
                  </a:lnTo>
                  <a:lnTo>
                    <a:pt x="3669" y="7459"/>
                  </a:lnTo>
                  <a:lnTo>
                    <a:pt x="3667" y="7584"/>
                  </a:lnTo>
                  <a:lnTo>
                    <a:pt x="3659" y="7709"/>
                  </a:lnTo>
                  <a:lnTo>
                    <a:pt x="3647" y="7832"/>
                  </a:lnTo>
                  <a:lnTo>
                    <a:pt x="3630" y="7953"/>
                  </a:lnTo>
                  <a:lnTo>
                    <a:pt x="3609" y="8073"/>
                  </a:lnTo>
                  <a:lnTo>
                    <a:pt x="3584" y="8192"/>
                  </a:lnTo>
                  <a:lnTo>
                    <a:pt x="3554" y="8309"/>
                  </a:lnTo>
                  <a:lnTo>
                    <a:pt x="3519" y="8423"/>
                  </a:lnTo>
                  <a:lnTo>
                    <a:pt x="3480" y="8537"/>
                  </a:lnTo>
                  <a:lnTo>
                    <a:pt x="3438" y="8648"/>
                  </a:lnTo>
                  <a:lnTo>
                    <a:pt x="3391" y="8757"/>
                  </a:lnTo>
                  <a:lnTo>
                    <a:pt x="3340" y="8863"/>
                  </a:lnTo>
                  <a:lnTo>
                    <a:pt x="3286" y="8968"/>
                  </a:lnTo>
                  <a:lnTo>
                    <a:pt x="3227" y="9070"/>
                  </a:lnTo>
                  <a:lnTo>
                    <a:pt x="3164" y="9170"/>
                  </a:lnTo>
                  <a:lnTo>
                    <a:pt x="3099" y="9268"/>
                  </a:lnTo>
                  <a:lnTo>
                    <a:pt x="3030" y="9363"/>
                  </a:lnTo>
                  <a:lnTo>
                    <a:pt x="2958" y="9455"/>
                  </a:lnTo>
                  <a:lnTo>
                    <a:pt x="2882" y="9544"/>
                  </a:lnTo>
                  <a:lnTo>
                    <a:pt x="2803" y="9629"/>
                  </a:lnTo>
                  <a:lnTo>
                    <a:pt x="2721" y="9713"/>
                  </a:lnTo>
                  <a:lnTo>
                    <a:pt x="2636" y="9794"/>
                  </a:lnTo>
                  <a:lnTo>
                    <a:pt x="2548" y="9870"/>
                  </a:lnTo>
                  <a:lnTo>
                    <a:pt x="2457" y="9944"/>
                  </a:lnTo>
                  <a:lnTo>
                    <a:pt x="2364" y="10015"/>
                  </a:lnTo>
                  <a:lnTo>
                    <a:pt x="2267" y="10082"/>
                  </a:lnTo>
                  <a:lnTo>
                    <a:pt x="2168" y="10145"/>
                  </a:lnTo>
                  <a:lnTo>
                    <a:pt x="2067" y="10205"/>
                  </a:lnTo>
                  <a:lnTo>
                    <a:pt x="1963" y="10262"/>
                  </a:lnTo>
                  <a:lnTo>
                    <a:pt x="1858" y="10314"/>
                  </a:lnTo>
                  <a:lnTo>
                    <a:pt x="1749" y="10362"/>
                  </a:lnTo>
                  <a:lnTo>
                    <a:pt x="1639" y="10406"/>
                  </a:lnTo>
                  <a:lnTo>
                    <a:pt x="1573" y="10431"/>
                  </a:lnTo>
                  <a:lnTo>
                    <a:pt x="1506" y="10454"/>
                  </a:lnTo>
                  <a:lnTo>
                    <a:pt x="1440" y="10475"/>
                  </a:lnTo>
                  <a:lnTo>
                    <a:pt x="1372" y="10495"/>
                  </a:lnTo>
                  <a:lnTo>
                    <a:pt x="1303" y="10514"/>
                  </a:lnTo>
                  <a:lnTo>
                    <a:pt x="1234" y="10531"/>
                  </a:lnTo>
                  <a:lnTo>
                    <a:pt x="1164" y="10546"/>
                  </a:lnTo>
                  <a:lnTo>
                    <a:pt x="1094" y="10559"/>
                  </a:lnTo>
                  <a:lnTo>
                    <a:pt x="1022" y="10572"/>
                  </a:lnTo>
                  <a:lnTo>
                    <a:pt x="951" y="10583"/>
                  </a:lnTo>
                  <a:lnTo>
                    <a:pt x="880" y="10592"/>
                  </a:lnTo>
                  <a:lnTo>
                    <a:pt x="808" y="10600"/>
                  </a:lnTo>
                  <a:lnTo>
                    <a:pt x="734" y="10605"/>
                  </a:lnTo>
                  <a:lnTo>
                    <a:pt x="661" y="10610"/>
                  </a:lnTo>
                  <a:lnTo>
                    <a:pt x="588" y="10612"/>
                  </a:lnTo>
                  <a:lnTo>
                    <a:pt x="513" y="10613"/>
                  </a:lnTo>
                  <a:lnTo>
                    <a:pt x="449" y="10613"/>
                  </a:lnTo>
                  <a:lnTo>
                    <a:pt x="383" y="10611"/>
                  </a:lnTo>
                  <a:lnTo>
                    <a:pt x="319" y="10607"/>
                  </a:lnTo>
                  <a:lnTo>
                    <a:pt x="254" y="10603"/>
                  </a:lnTo>
                  <a:lnTo>
                    <a:pt x="190" y="10596"/>
                  </a:lnTo>
                  <a:lnTo>
                    <a:pt x="126" y="10590"/>
                  </a:lnTo>
                  <a:lnTo>
                    <a:pt x="63" y="10581"/>
                  </a:lnTo>
                  <a:lnTo>
                    <a:pt x="0" y="10572"/>
                  </a:lnTo>
                  <a:lnTo>
                    <a:pt x="86" y="10638"/>
                  </a:lnTo>
                  <a:lnTo>
                    <a:pt x="173" y="10704"/>
                  </a:lnTo>
                  <a:lnTo>
                    <a:pt x="261" y="10767"/>
                  </a:lnTo>
                  <a:lnTo>
                    <a:pt x="351" y="10830"/>
                  </a:lnTo>
                  <a:lnTo>
                    <a:pt x="441" y="10890"/>
                  </a:lnTo>
                  <a:lnTo>
                    <a:pt x="533" y="10948"/>
                  </a:lnTo>
                  <a:lnTo>
                    <a:pt x="625" y="11006"/>
                  </a:lnTo>
                  <a:lnTo>
                    <a:pt x="720" y="11062"/>
                  </a:lnTo>
                  <a:lnTo>
                    <a:pt x="802" y="11109"/>
                  </a:lnTo>
                  <a:lnTo>
                    <a:pt x="886" y="11154"/>
                  </a:lnTo>
                  <a:lnTo>
                    <a:pt x="969" y="11197"/>
                  </a:lnTo>
                  <a:lnTo>
                    <a:pt x="1054" y="11241"/>
                  </a:lnTo>
                  <a:lnTo>
                    <a:pt x="1139" y="11282"/>
                  </a:lnTo>
                  <a:lnTo>
                    <a:pt x="1225" y="11322"/>
                  </a:lnTo>
                  <a:lnTo>
                    <a:pt x="1312" y="11361"/>
                  </a:lnTo>
                  <a:lnTo>
                    <a:pt x="1400" y="11399"/>
                  </a:lnTo>
                  <a:lnTo>
                    <a:pt x="1487" y="11434"/>
                  </a:lnTo>
                  <a:lnTo>
                    <a:pt x="1576" y="11469"/>
                  </a:lnTo>
                  <a:lnTo>
                    <a:pt x="1666" y="11502"/>
                  </a:lnTo>
                  <a:lnTo>
                    <a:pt x="1757" y="11534"/>
                  </a:lnTo>
                  <a:lnTo>
                    <a:pt x="1848" y="11564"/>
                  </a:lnTo>
                  <a:lnTo>
                    <a:pt x="1940" y="11594"/>
                  </a:lnTo>
                  <a:lnTo>
                    <a:pt x="2032" y="11621"/>
                  </a:lnTo>
                  <a:lnTo>
                    <a:pt x="2125" y="11648"/>
                  </a:lnTo>
                  <a:lnTo>
                    <a:pt x="2218" y="11672"/>
                  </a:lnTo>
                  <a:lnTo>
                    <a:pt x="2313" y="11695"/>
                  </a:lnTo>
                  <a:lnTo>
                    <a:pt x="2407" y="11716"/>
                  </a:lnTo>
                  <a:lnTo>
                    <a:pt x="2503" y="11736"/>
                  </a:lnTo>
                  <a:lnTo>
                    <a:pt x="2598" y="11755"/>
                  </a:lnTo>
                  <a:lnTo>
                    <a:pt x="2695" y="11772"/>
                  </a:lnTo>
                  <a:lnTo>
                    <a:pt x="2792" y="11788"/>
                  </a:lnTo>
                  <a:lnTo>
                    <a:pt x="2890" y="11802"/>
                  </a:lnTo>
                  <a:lnTo>
                    <a:pt x="2988" y="11814"/>
                  </a:lnTo>
                  <a:lnTo>
                    <a:pt x="3085" y="11825"/>
                  </a:lnTo>
                  <a:lnTo>
                    <a:pt x="3184" y="11834"/>
                  </a:lnTo>
                  <a:lnTo>
                    <a:pt x="3283" y="11841"/>
                  </a:lnTo>
                  <a:lnTo>
                    <a:pt x="3384" y="11848"/>
                  </a:lnTo>
                  <a:lnTo>
                    <a:pt x="3484" y="11851"/>
                  </a:lnTo>
                  <a:lnTo>
                    <a:pt x="3585" y="11854"/>
                  </a:lnTo>
                  <a:lnTo>
                    <a:pt x="3686" y="11854"/>
                  </a:lnTo>
                  <a:lnTo>
                    <a:pt x="3787" y="11854"/>
                  </a:lnTo>
                  <a:lnTo>
                    <a:pt x="3887" y="11851"/>
                  </a:lnTo>
                  <a:lnTo>
                    <a:pt x="3987" y="11848"/>
                  </a:lnTo>
                  <a:lnTo>
                    <a:pt x="4088" y="11841"/>
                  </a:lnTo>
                  <a:lnTo>
                    <a:pt x="4186" y="11834"/>
                  </a:lnTo>
                  <a:lnTo>
                    <a:pt x="4285" y="11825"/>
                  </a:lnTo>
                  <a:lnTo>
                    <a:pt x="4384" y="11814"/>
                  </a:lnTo>
                  <a:lnTo>
                    <a:pt x="4482" y="11802"/>
                  </a:lnTo>
                  <a:lnTo>
                    <a:pt x="4579" y="11788"/>
                  </a:lnTo>
                  <a:lnTo>
                    <a:pt x="4677" y="11772"/>
                  </a:lnTo>
                  <a:lnTo>
                    <a:pt x="4773" y="11755"/>
                  </a:lnTo>
                  <a:lnTo>
                    <a:pt x="4868" y="11736"/>
                  </a:lnTo>
                  <a:lnTo>
                    <a:pt x="4964" y="11716"/>
                  </a:lnTo>
                  <a:lnTo>
                    <a:pt x="5058" y="11695"/>
                  </a:lnTo>
                  <a:lnTo>
                    <a:pt x="5153" y="11672"/>
                  </a:lnTo>
                  <a:lnTo>
                    <a:pt x="5246" y="11648"/>
                  </a:lnTo>
                  <a:lnTo>
                    <a:pt x="5340" y="11621"/>
                  </a:lnTo>
                  <a:lnTo>
                    <a:pt x="5432" y="11594"/>
                  </a:lnTo>
                  <a:lnTo>
                    <a:pt x="5523" y="11564"/>
                  </a:lnTo>
                  <a:lnTo>
                    <a:pt x="5614" y="11534"/>
                  </a:lnTo>
                  <a:lnTo>
                    <a:pt x="5705" y="11502"/>
                  </a:lnTo>
                  <a:lnTo>
                    <a:pt x="5795" y="11469"/>
                  </a:lnTo>
                  <a:lnTo>
                    <a:pt x="5884" y="11434"/>
                  </a:lnTo>
                  <a:lnTo>
                    <a:pt x="5971" y="11399"/>
                  </a:lnTo>
                  <a:lnTo>
                    <a:pt x="6059" y="11361"/>
                  </a:lnTo>
                  <a:lnTo>
                    <a:pt x="6146" y="11322"/>
                  </a:lnTo>
                  <a:lnTo>
                    <a:pt x="6233" y="11282"/>
                  </a:lnTo>
                  <a:lnTo>
                    <a:pt x="6317" y="11241"/>
                  </a:lnTo>
                  <a:lnTo>
                    <a:pt x="6402" y="11197"/>
                  </a:lnTo>
                  <a:lnTo>
                    <a:pt x="6486" y="11154"/>
                  </a:lnTo>
                  <a:lnTo>
                    <a:pt x="6569" y="11109"/>
                  </a:lnTo>
                  <a:lnTo>
                    <a:pt x="6651" y="11062"/>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6" name="Freeform 7"/>
            <p:cNvSpPr/>
            <p:nvPr/>
          </p:nvSpPr>
          <p:spPr bwMode="auto">
            <a:xfrm>
              <a:off x="7381875" y="2818237"/>
              <a:ext cx="2689225" cy="2508250"/>
            </a:xfrm>
            <a:custGeom>
              <a:avLst/>
              <a:gdLst>
                <a:gd name="T0" fmla="*/ 5652 w 11862"/>
                <a:gd name="T1" fmla="*/ 4963 h 11062"/>
                <a:gd name="T2" fmla="*/ 5297 w 11862"/>
                <a:gd name="T3" fmla="*/ 4711 h 11062"/>
                <a:gd name="T4" fmla="*/ 4800 w 11862"/>
                <a:gd name="T5" fmla="*/ 4548 h 11062"/>
                <a:gd name="T6" fmla="*/ 4287 w 11862"/>
                <a:gd name="T7" fmla="*/ 4340 h 11062"/>
                <a:gd name="T8" fmla="*/ 3824 w 11862"/>
                <a:gd name="T9" fmla="*/ 4050 h 11062"/>
                <a:gd name="T10" fmla="*/ 3419 w 11862"/>
                <a:gd name="T11" fmla="*/ 3686 h 11062"/>
                <a:gd name="T12" fmla="*/ 3082 w 11862"/>
                <a:gd name="T13" fmla="*/ 3257 h 11062"/>
                <a:gd name="T14" fmla="*/ 2823 w 11862"/>
                <a:gd name="T15" fmla="*/ 2773 h 11062"/>
                <a:gd name="T16" fmla="*/ 2649 w 11862"/>
                <a:gd name="T17" fmla="*/ 2244 h 11062"/>
                <a:gd name="T18" fmla="*/ 2572 w 11862"/>
                <a:gd name="T19" fmla="*/ 1678 h 11062"/>
                <a:gd name="T20" fmla="*/ 2572 w 11862"/>
                <a:gd name="T21" fmla="*/ 1377 h 11062"/>
                <a:gd name="T22" fmla="*/ 2589 w 11862"/>
                <a:gd name="T23" fmla="*/ 1173 h 11062"/>
                <a:gd name="T24" fmla="*/ 2618 w 11862"/>
                <a:gd name="T25" fmla="*/ 973 h 11062"/>
                <a:gd name="T26" fmla="*/ 2660 w 11862"/>
                <a:gd name="T27" fmla="*/ 776 h 11062"/>
                <a:gd name="T28" fmla="*/ 2714 w 11862"/>
                <a:gd name="T29" fmla="*/ 585 h 11062"/>
                <a:gd name="T30" fmla="*/ 2779 w 11862"/>
                <a:gd name="T31" fmla="*/ 399 h 11062"/>
                <a:gd name="T32" fmla="*/ 2855 w 11862"/>
                <a:gd name="T33" fmla="*/ 218 h 11062"/>
                <a:gd name="T34" fmla="*/ 2942 w 11862"/>
                <a:gd name="T35" fmla="*/ 43 h 11062"/>
                <a:gd name="T36" fmla="*/ 2482 w 11862"/>
                <a:gd name="T37" fmla="*/ 311 h 11062"/>
                <a:gd name="T38" fmla="*/ 1892 w 11862"/>
                <a:gd name="T39" fmla="*/ 795 h 11062"/>
                <a:gd name="T40" fmla="*/ 1368 w 11862"/>
                <a:gd name="T41" fmla="*/ 1348 h 11062"/>
                <a:gd name="T42" fmla="*/ 918 w 11862"/>
                <a:gd name="T43" fmla="*/ 1966 h 11062"/>
                <a:gd name="T44" fmla="*/ 549 w 11862"/>
                <a:gd name="T45" fmla="*/ 2640 h 11062"/>
                <a:gd name="T46" fmla="*/ 269 w 11862"/>
                <a:gd name="T47" fmla="*/ 3363 h 11062"/>
                <a:gd name="T48" fmla="*/ 85 w 11862"/>
                <a:gd name="T49" fmla="*/ 4129 h 11062"/>
                <a:gd name="T50" fmla="*/ 3 w 11862"/>
                <a:gd name="T51" fmla="*/ 4929 h 11062"/>
                <a:gd name="T52" fmla="*/ 68 w 11862"/>
                <a:gd name="T53" fmla="*/ 6037 h 11062"/>
                <a:gd name="T54" fmla="*/ 359 w 11862"/>
                <a:gd name="T55" fmla="*/ 7172 h 11062"/>
                <a:gd name="T56" fmla="*/ 859 w 11862"/>
                <a:gd name="T57" fmla="*/ 8208 h 11062"/>
                <a:gd name="T58" fmla="*/ 1540 w 11862"/>
                <a:gd name="T59" fmla="*/ 9120 h 11062"/>
                <a:gd name="T60" fmla="*/ 2382 w 11862"/>
                <a:gd name="T61" fmla="*/ 9884 h 11062"/>
                <a:gd name="T62" fmla="*/ 3360 w 11862"/>
                <a:gd name="T63" fmla="*/ 10477 h 11062"/>
                <a:gd name="T64" fmla="*/ 4449 w 11862"/>
                <a:gd name="T65" fmla="*/ 10875 h 11062"/>
                <a:gd name="T66" fmla="*/ 5626 w 11862"/>
                <a:gd name="T67" fmla="*/ 11054 h 11062"/>
                <a:gd name="T68" fmla="*/ 6834 w 11862"/>
                <a:gd name="T69" fmla="*/ 10994 h 11062"/>
                <a:gd name="T70" fmla="*/ 7971 w 11862"/>
                <a:gd name="T71" fmla="*/ 10702 h 11062"/>
                <a:gd name="T72" fmla="*/ 9006 w 11862"/>
                <a:gd name="T73" fmla="*/ 10204 h 11062"/>
                <a:gd name="T74" fmla="*/ 9919 w 11862"/>
                <a:gd name="T75" fmla="*/ 9522 h 11062"/>
                <a:gd name="T76" fmla="*/ 10684 w 11862"/>
                <a:gd name="T77" fmla="*/ 8681 h 11062"/>
                <a:gd name="T78" fmla="*/ 11277 w 11862"/>
                <a:gd name="T79" fmla="*/ 7704 h 11062"/>
                <a:gd name="T80" fmla="*/ 11675 w 11862"/>
                <a:gd name="T81" fmla="*/ 6615 h 11062"/>
                <a:gd name="T82" fmla="*/ 11854 w 11862"/>
                <a:gd name="T83" fmla="*/ 5439 h 11062"/>
                <a:gd name="T84" fmla="*/ 11613 w 11862"/>
                <a:gd name="T85" fmla="*/ 5270 h 11062"/>
                <a:gd name="T86" fmla="*/ 11270 w 11862"/>
                <a:gd name="T87" fmla="*/ 5434 h 11062"/>
                <a:gd name="T88" fmla="*/ 10916 w 11862"/>
                <a:gd name="T89" fmla="*/ 5575 h 11062"/>
                <a:gd name="T90" fmla="*/ 10551 w 11862"/>
                <a:gd name="T91" fmla="*/ 5694 h 11062"/>
                <a:gd name="T92" fmla="*/ 10175 w 11862"/>
                <a:gd name="T93" fmla="*/ 5789 h 11062"/>
                <a:gd name="T94" fmla="*/ 9790 w 11862"/>
                <a:gd name="T95" fmla="*/ 5861 h 11062"/>
                <a:gd name="T96" fmla="*/ 9397 w 11862"/>
                <a:gd name="T97" fmla="*/ 5907 h 11062"/>
                <a:gd name="T98" fmla="*/ 8998 w 11862"/>
                <a:gd name="T99" fmla="*/ 5927 h 11062"/>
                <a:gd name="T100" fmla="*/ 8595 w 11862"/>
                <a:gd name="T101" fmla="*/ 5921 h 11062"/>
                <a:gd name="T102" fmla="*/ 8199 w 11862"/>
                <a:gd name="T103" fmla="*/ 5887 h 11062"/>
                <a:gd name="T104" fmla="*/ 7809 w 11862"/>
                <a:gd name="T105" fmla="*/ 5828 h 11062"/>
                <a:gd name="T106" fmla="*/ 7429 w 11862"/>
                <a:gd name="T107" fmla="*/ 5745 h 11062"/>
                <a:gd name="T108" fmla="*/ 7059 w 11862"/>
                <a:gd name="T109" fmla="*/ 5637 h 11062"/>
                <a:gd name="T110" fmla="*/ 6698 w 11862"/>
                <a:gd name="T111" fmla="*/ 5507 h 11062"/>
                <a:gd name="T112" fmla="*/ 6350 w 11862"/>
                <a:gd name="T113" fmla="*/ 5355 h 11062"/>
                <a:gd name="T114" fmla="*/ 6013 w 11862"/>
                <a:gd name="T115" fmla="*/ 5182 h 1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62" h="11062">
                  <a:moveTo>
                    <a:pt x="5931" y="5135"/>
                  </a:moveTo>
                  <a:lnTo>
                    <a:pt x="5836" y="5079"/>
                  </a:lnTo>
                  <a:lnTo>
                    <a:pt x="5744" y="5021"/>
                  </a:lnTo>
                  <a:lnTo>
                    <a:pt x="5652" y="4963"/>
                  </a:lnTo>
                  <a:lnTo>
                    <a:pt x="5562" y="4903"/>
                  </a:lnTo>
                  <a:lnTo>
                    <a:pt x="5472" y="4840"/>
                  </a:lnTo>
                  <a:lnTo>
                    <a:pt x="5384" y="4777"/>
                  </a:lnTo>
                  <a:lnTo>
                    <a:pt x="5297" y="4711"/>
                  </a:lnTo>
                  <a:lnTo>
                    <a:pt x="5211" y="4645"/>
                  </a:lnTo>
                  <a:lnTo>
                    <a:pt x="5071" y="4618"/>
                  </a:lnTo>
                  <a:lnTo>
                    <a:pt x="4935" y="4586"/>
                  </a:lnTo>
                  <a:lnTo>
                    <a:pt x="4800" y="4548"/>
                  </a:lnTo>
                  <a:lnTo>
                    <a:pt x="4668" y="4505"/>
                  </a:lnTo>
                  <a:lnTo>
                    <a:pt x="4538" y="4456"/>
                  </a:lnTo>
                  <a:lnTo>
                    <a:pt x="4411" y="4400"/>
                  </a:lnTo>
                  <a:lnTo>
                    <a:pt x="4287" y="4340"/>
                  </a:lnTo>
                  <a:lnTo>
                    <a:pt x="4166" y="4275"/>
                  </a:lnTo>
                  <a:lnTo>
                    <a:pt x="4048" y="4205"/>
                  </a:lnTo>
                  <a:lnTo>
                    <a:pt x="3934" y="4129"/>
                  </a:lnTo>
                  <a:lnTo>
                    <a:pt x="3824" y="4050"/>
                  </a:lnTo>
                  <a:lnTo>
                    <a:pt x="3717" y="3965"/>
                  </a:lnTo>
                  <a:lnTo>
                    <a:pt x="3613" y="3876"/>
                  </a:lnTo>
                  <a:lnTo>
                    <a:pt x="3514" y="3782"/>
                  </a:lnTo>
                  <a:lnTo>
                    <a:pt x="3419" y="3686"/>
                  </a:lnTo>
                  <a:lnTo>
                    <a:pt x="3328" y="3584"/>
                  </a:lnTo>
                  <a:lnTo>
                    <a:pt x="3242" y="3479"/>
                  </a:lnTo>
                  <a:lnTo>
                    <a:pt x="3160" y="3370"/>
                  </a:lnTo>
                  <a:lnTo>
                    <a:pt x="3082" y="3257"/>
                  </a:lnTo>
                  <a:lnTo>
                    <a:pt x="3009" y="3141"/>
                  </a:lnTo>
                  <a:lnTo>
                    <a:pt x="2942" y="3021"/>
                  </a:lnTo>
                  <a:lnTo>
                    <a:pt x="2879" y="2899"/>
                  </a:lnTo>
                  <a:lnTo>
                    <a:pt x="2823" y="2773"/>
                  </a:lnTo>
                  <a:lnTo>
                    <a:pt x="2770" y="2645"/>
                  </a:lnTo>
                  <a:lnTo>
                    <a:pt x="2725" y="2514"/>
                  </a:lnTo>
                  <a:lnTo>
                    <a:pt x="2684" y="2380"/>
                  </a:lnTo>
                  <a:lnTo>
                    <a:pt x="2649" y="2244"/>
                  </a:lnTo>
                  <a:lnTo>
                    <a:pt x="2620" y="2105"/>
                  </a:lnTo>
                  <a:lnTo>
                    <a:pt x="2598" y="1965"/>
                  </a:lnTo>
                  <a:lnTo>
                    <a:pt x="2582" y="1823"/>
                  </a:lnTo>
                  <a:lnTo>
                    <a:pt x="2572" y="1678"/>
                  </a:lnTo>
                  <a:lnTo>
                    <a:pt x="2569" y="1532"/>
                  </a:lnTo>
                  <a:lnTo>
                    <a:pt x="2569" y="1481"/>
                  </a:lnTo>
                  <a:lnTo>
                    <a:pt x="2570" y="1428"/>
                  </a:lnTo>
                  <a:lnTo>
                    <a:pt x="2572" y="1377"/>
                  </a:lnTo>
                  <a:lnTo>
                    <a:pt x="2576" y="1325"/>
                  </a:lnTo>
                  <a:lnTo>
                    <a:pt x="2579" y="1274"/>
                  </a:lnTo>
                  <a:lnTo>
                    <a:pt x="2584" y="1224"/>
                  </a:lnTo>
                  <a:lnTo>
                    <a:pt x="2589" y="1173"/>
                  </a:lnTo>
                  <a:lnTo>
                    <a:pt x="2595" y="1123"/>
                  </a:lnTo>
                  <a:lnTo>
                    <a:pt x="2602" y="1072"/>
                  </a:lnTo>
                  <a:lnTo>
                    <a:pt x="2610" y="1022"/>
                  </a:lnTo>
                  <a:lnTo>
                    <a:pt x="2618" y="973"/>
                  </a:lnTo>
                  <a:lnTo>
                    <a:pt x="2628" y="923"/>
                  </a:lnTo>
                  <a:lnTo>
                    <a:pt x="2638" y="874"/>
                  </a:lnTo>
                  <a:lnTo>
                    <a:pt x="2648" y="825"/>
                  </a:lnTo>
                  <a:lnTo>
                    <a:pt x="2660" y="776"/>
                  </a:lnTo>
                  <a:lnTo>
                    <a:pt x="2672" y="728"/>
                  </a:lnTo>
                  <a:lnTo>
                    <a:pt x="2685" y="680"/>
                  </a:lnTo>
                  <a:lnTo>
                    <a:pt x="2699" y="633"/>
                  </a:lnTo>
                  <a:lnTo>
                    <a:pt x="2714" y="585"/>
                  </a:lnTo>
                  <a:lnTo>
                    <a:pt x="2729" y="538"/>
                  </a:lnTo>
                  <a:lnTo>
                    <a:pt x="2745" y="491"/>
                  </a:lnTo>
                  <a:lnTo>
                    <a:pt x="2761" y="445"/>
                  </a:lnTo>
                  <a:lnTo>
                    <a:pt x="2779" y="399"/>
                  </a:lnTo>
                  <a:lnTo>
                    <a:pt x="2797" y="352"/>
                  </a:lnTo>
                  <a:lnTo>
                    <a:pt x="2816" y="308"/>
                  </a:lnTo>
                  <a:lnTo>
                    <a:pt x="2835" y="262"/>
                  </a:lnTo>
                  <a:lnTo>
                    <a:pt x="2855" y="218"/>
                  </a:lnTo>
                  <a:lnTo>
                    <a:pt x="2876" y="174"/>
                  </a:lnTo>
                  <a:lnTo>
                    <a:pt x="2897" y="130"/>
                  </a:lnTo>
                  <a:lnTo>
                    <a:pt x="2919" y="86"/>
                  </a:lnTo>
                  <a:lnTo>
                    <a:pt x="2942" y="43"/>
                  </a:lnTo>
                  <a:lnTo>
                    <a:pt x="2965" y="0"/>
                  </a:lnTo>
                  <a:lnTo>
                    <a:pt x="2800" y="99"/>
                  </a:lnTo>
                  <a:lnTo>
                    <a:pt x="2640" y="202"/>
                  </a:lnTo>
                  <a:lnTo>
                    <a:pt x="2482" y="311"/>
                  </a:lnTo>
                  <a:lnTo>
                    <a:pt x="2329" y="426"/>
                  </a:lnTo>
                  <a:lnTo>
                    <a:pt x="2179" y="544"/>
                  </a:lnTo>
                  <a:lnTo>
                    <a:pt x="2033" y="667"/>
                  </a:lnTo>
                  <a:lnTo>
                    <a:pt x="1892" y="795"/>
                  </a:lnTo>
                  <a:lnTo>
                    <a:pt x="1754" y="927"/>
                  </a:lnTo>
                  <a:lnTo>
                    <a:pt x="1620" y="1063"/>
                  </a:lnTo>
                  <a:lnTo>
                    <a:pt x="1493" y="1204"/>
                  </a:lnTo>
                  <a:lnTo>
                    <a:pt x="1368" y="1348"/>
                  </a:lnTo>
                  <a:lnTo>
                    <a:pt x="1248" y="1497"/>
                  </a:lnTo>
                  <a:lnTo>
                    <a:pt x="1133" y="1649"/>
                  </a:lnTo>
                  <a:lnTo>
                    <a:pt x="1023" y="1806"/>
                  </a:lnTo>
                  <a:lnTo>
                    <a:pt x="918" y="1966"/>
                  </a:lnTo>
                  <a:lnTo>
                    <a:pt x="817" y="2130"/>
                  </a:lnTo>
                  <a:lnTo>
                    <a:pt x="723" y="2296"/>
                  </a:lnTo>
                  <a:lnTo>
                    <a:pt x="633" y="2466"/>
                  </a:lnTo>
                  <a:lnTo>
                    <a:pt x="549" y="2640"/>
                  </a:lnTo>
                  <a:lnTo>
                    <a:pt x="470" y="2816"/>
                  </a:lnTo>
                  <a:lnTo>
                    <a:pt x="398" y="2995"/>
                  </a:lnTo>
                  <a:lnTo>
                    <a:pt x="330" y="3179"/>
                  </a:lnTo>
                  <a:lnTo>
                    <a:pt x="269" y="3363"/>
                  </a:lnTo>
                  <a:lnTo>
                    <a:pt x="214" y="3551"/>
                  </a:lnTo>
                  <a:lnTo>
                    <a:pt x="165" y="3741"/>
                  </a:lnTo>
                  <a:lnTo>
                    <a:pt x="121" y="3935"/>
                  </a:lnTo>
                  <a:lnTo>
                    <a:pt x="85" y="4129"/>
                  </a:lnTo>
                  <a:lnTo>
                    <a:pt x="55" y="4326"/>
                  </a:lnTo>
                  <a:lnTo>
                    <a:pt x="30" y="4526"/>
                  </a:lnTo>
                  <a:lnTo>
                    <a:pt x="13" y="4727"/>
                  </a:lnTo>
                  <a:lnTo>
                    <a:pt x="3" y="4929"/>
                  </a:lnTo>
                  <a:lnTo>
                    <a:pt x="0" y="5135"/>
                  </a:lnTo>
                  <a:lnTo>
                    <a:pt x="8" y="5439"/>
                  </a:lnTo>
                  <a:lnTo>
                    <a:pt x="30" y="5741"/>
                  </a:lnTo>
                  <a:lnTo>
                    <a:pt x="68" y="6037"/>
                  </a:lnTo>
                  <a:lnTo>
                    <a:pt x="120" y="6329"/>
                  </a:lnTo>
                  <a:lnTo>
                    <a:pt x="187" y="6615"/>
                  </a:lnTo>
                  <a:lnTo>
                    <a:pt x="266" y="6898"/>
                  </a:lnTo>
                  <a:lnTo>
                    <a:pt x="359" y="7172"/>
                  </a:lnTo>
                  <a:lnTo>
                    <a:pt x="466" y="7441"/>
                  </a:lnTo>
                  <a:lnTo>
                    <a:pt x="585" y="7704"/>
                  </a:lnTo>
                  <a:lnTo>
                    <a:pt x="715" y="7960"/>
                  </a:lnTo>
                  <a:lnTo>
                    <a:pt x="859" y="8208"/>
                  </a:lnTo>
                  <a:lnTo>
                    <a:pt x="1013" y="8448"/>
                  </a:lnTo>
                  <a:lnTo>
                    <a:pt x="1178" y="8681"/>
                  </a:lnTo>
                  <a:lnTo>
                    <a:pt x="1355" y="8905"/>
                  </a:lnTo>
                  <a:lnTo>
                    <a:pt x="1540" y="9120"/>
                  </a:lnTo>
                  <a:lnTo>
                    <a:pt x="1737" y="9326"/>
                  </a:lnTo>
                  <a:lnTo>
                    <a:pt x="1943" y="9522"/>
                  </a:lnTo>
                  <a:lnTo>
                    <a:pt x="2159" y="9708"/>
                  </a:lnTo>
                  <a:lnTo>
                    <a:pt x="2382" y="9884"/>
                  </a:lnTo>
                  <a:lnTo>
                    <a:pt x="2615" y="10050"/>
                  </a:lnTo>
                  <a:lnTo>
                    <a:pt x="2856" y="10204"/>
                  </a:lnTo>
                  <a:lnTo>
                    <a:pt x="3104" y="10346"/>
                  </a:lnTo>
                  <a:lnTo>
                    <a:pt x="3360" y="10477"/>
                  </a:lnTo>
                  <a:lnTo>
                    <a:pt x="3622" y="10596"/>
                  </a:lnTo>
                  <a:lnTo>
                    <a:pt x="3891" y="10702"/>
                  </a:lnTo>
                  <a:lnTo>
                    <a:pt x="4167" y="10795"/>
                  </a:lnTo>
                  <a:lnTo>
                    <a:pt x="4449" y="10875"/>
                  </a:lnTo>
                  <a:lnTo>
                    <a:pt x="4735" y="10942"/>
                  </a:lnTo>
                  <a:lnTo>
                    <a:pt x="5028" y="10994"/>
                  </a:lnTo>
                  <a:lnTo>
                    <a:pt x="5325" y="11031"/>
                  </a:lnTo>
                  <a:lnTo>
                    <a:pt x="5626" y="11054"/>
                  </a:lnTo>
                  <a:lnTo>
                    <a:pt x="5931" y="11062"/>
                  </a:lnTo>
                  <a:lnTo>
                    <a:pt x="6236" y="11054"/>
                  </a:lnTo>
                  <a:lnTo>
                    <a:pt x="6537" y="11031"/>
                  </a:lnTo>
                  <a:lnTo>
                    <a:pt x="6834" y="10994"/>
                  </a:lnTo>
                  <a:lnTo>
                    <a:pt x="7127" y="10942"/>
                  </a:lnTo>
                  <a:lnTo>
                    <a:pt x="7413" y="10875"/>
                  </a:lnTo>
                  <a:lnTo>
                    <a:pt x="7695" y="10795"/>
                  </a:lnTo>
                  <a:lnTo>
                    <a:pt x="7971" y="10702"/>
                  </a:lnTo>
                  <a:lnTo>
                    <a:pt x="8240" y="10596"/>
                  </a:lnTo>
                  <a:lnTo>
                    <a:pt x="8502" y="10477"/>
                  </a:lnTo>
                  <a:lnTo>
                    <a:pt x="8758" y="10346"/>
                  </a:lnTo>
                  <a:lnTo>
                    <a:pt x="9006" y="10204"/>
                  </a:lnTo>
                  <a:lnTo>
                    <a:pt x="9247" y="10050"/>
                  </a:lnTo>
                  <a:lnTo>
                    <a:pt x="9480" y="9884"/>
                  </a:lnTo>
                  <a:lnTo>
                    <a:pt x="9703" y="9708"/>
                  </a:lnTo>
                  <a:lnTo>
                    <a:pt x="9919" y="9522"/>
                  </a:lnTo>
                  <a:lnTo>
                    <a:pt x="10125" y="9326"/>
                  </a:lnTo>
                  <a:lnTo>
                    <a:pt x="10322" y="9120"/>
                  </a:lnTo>
                  <a:lnTo>
                    <a:pt x="10507" y="8905"/>
                  </a:lnTo>
                  <a:lnTo>
                    <a:pt x="10684" y="8681"/>
                  </a:lnTo>
                  <a:lnTo>
                    <a:pt x="10849" y="8448"/>
                  </a:lnTo>
                  <a:lnTo>
                    <a:pt x="11003" y="8208"/>
                  </a:lnTo>
                  <a:lnTo>
                    <a:pt x="11147" y="7960"/>
                  </a:lnTo>
                  <a:lnTo>
                    <a:pt x="11277" y="7704"/>
                  </a:lnTo>
                  <a:lnTo>
                    <a:pt x="11396" y="7441"/>
                  </a:lnTo>
                  <a:lnTo>
                    <a:pt x="11503" y="7172"/>
                  </a:lnTo>
                  <a:lnTo>
                    <a:pt x="11596" y="6898"/>
                  </a:lnTo>
                  <a:lnTo>
                    <a:pt x="11675" y="6615"/>
                  </a:lnTo>
                  <a:lnTo>
                    <a:pt x="11742" y="6329"/>
                  </a:lnTo>
                  <a:lnTo>
                    <a:pt x="11794" y="6037"/>
                  </a:lnTo>
                  <a:lnTo>
                    <a:pt x="11832" y="5741"/>
                  </a:lnTo>
                  <a:lnTo>
                    <a:pt x="11854" y="5439"/>
                  </a:lnTo>
                  <a:lnTo>
                    <a:pt x="11862" y="5135"/>
                  </a:lnTo>
                  <a:lnTo>
                    <a:pt x="11780" y="5182"/>
                  </a:lnTo>
                  <a:lnTo>
                    <a:pt x="11697" y="5227"/>
                  </a:lnTo>
                  <a:lnTo>
                    <a:pt x="11613" y="5270"/>
                  </a:lnTo>
                  <a:lnTo>
                    <a:pt x="11528" y="5314"/>
                  </a:lnTo>
                  <a:lnTo>
                    <a:pt x="11444" y="5355"/>
                  </a:lnTo>
                  <a:lnTo>
                    <a:pt x="11357" y="5395"/>
                  </a:lnTo>
                  <a:lnTo>
                    <a:pt x="11270" y="5434"/>
                  </a:lnTo>
                  <a:lnTo>
                    <a:pt x="11182" y="5472"/>
                  </a:lnTo>
                  <a:lnTo>
                    <a:pt x="11095" y="5507"/>
                  </a:lnTo>
                  <a:lnTo>
                    <a:pt x="11006" y="5542"/>
                  </a:lnTo>
                  <a:lnTo>
                    <a:pt x="10916" y="5575"/>
                  </a:lnTo>
                  <a:lnTo>
                    <a:pt x="10825" y="5607"/>
                  </a:lnTo>
                  <a:lnTo>
                    <a:pt x="10734" y="5637"/>
                  </a:lnTo>
                  <a:lnTo>
                    <a:pt x="10643" y="5667"/>
                  </a:lnTo>
                  <a:lnTo>
                    <a:pt x="10551" y="5694"/>
                  </a:lnTo>
                  <a:lnTo>
                    <a:pt x="10457" y="5721"/>
                  </a:lnTo>
                  <a:lnTo>
                    <a:pt x="10364" y="5745"/>
                  </a:lnTo>
                  <a:lnTo>
                    <a:pt x="10269" y="5768"/>
                  </a:lnTo>
                  <a:lnTo>
                    <a:pt x="10175" y="5789"/>
                  </a:lnTo>
                  <a:lnTo>
                    <a:pt x="10079" y="5809"/>
                  </a:lnTo>
                  <a:lnTo>
                    <a:pt x="9984" y="5828"/>
                  </a:lnTo>
                  <a:lnTo>
                    <a:pt x="9888" y="5845"/>
                  </a:lnTo>
                  <a:lnTo>
                    <a:pt x="9790" y="5861"/>
                  </a:lnTo>
                  <a:lnTo>
                    <a:pt x="9693" y="5875"/>
                  </a:lnTo>
                  <a:lnTo>
                    <a:pt x="9595" y="5887"/>
                  </a:lnTo>
                  <a:lnTo>
                    <a:pt x="9496" y="5898"/>
                  </a:lnTo>
                  <a:lnTo>
                    <a:pt x="9397" y="5907"/>
                  </a:lnTo>
                  <a:lnTo>
                    <a:pt x="9299" y="5914"/>
                  </a:lnTo>
                  <a:lnTo>
                    <a:pt x="9198" y="5921"/>
                  </a:lnTo>
                  <a:lnTo>
                    <a:pt x="9098" y="5924"/>
                  </a:lnTo>
                  <a:lnTo>
                    <a:pt x="8998" y="5927"/>
                  </a:lnTo>
                  <a:lnTo>
                    <a:pt x="8897" y="5927"/>
                  </a:lnTo>
                  <a:lnTo>
                    <a:pt x="8796" y="5927"/>
                  </a:lnTo>
                  <a:lnTo>
                    <a:pt x="8695" y="5924"/>
                  </a:lnTo>
                  <a:lnTo>
                    <a:pt x="8595" y="5921"/>
                  </a:lnTo>
                  <a:lnTo>
                    <a:pt x="8494" y="5914"/>
                  </a:lnTo>
                  <a:lnTo>
                    <a:pt x="8395" y="5907"/>
                  </a:lnTo>
                  <a:lnTo>
                    <a:pt x="8296" y="5898"/>
                  </a:lnTo>
                  <a:lnTo>
                    <a:pt x="8199" y="5887"/>
                  </a:lnTo>
                  <a:lnTo>
                    <a:pt x="8101" y="5875"/>
                  </a:lnTo>
                  <a:lnTo>
                    <a:pt x="8003" y="5861"/>
                  </a:lnTo>
                  <a:lnTo>
                    <a:pt x="7906" y="5845"/>
                  </a:lnTo>
                  <a:lnTo>
                    <a:pt x="7809" y="5828"/>
                  </a:lnTo>
                  <a:lnTo>
                    <a:pt x="7714" y="5809"/>
                  </a:lnTo>
                  <a:lnTo>
                    <a:pt x="7618" y="5789"/>
                  </a:lnTo>
                  <a:lnTo>
                    <a:pt x="7524" y="5768"/>
                  </a:lnTo>
                  <a:lnTo>
                    <a:pt x="7429" y="5745"/>
                  </a:lnTo>
                  <a:lnTo>
                    <a:pt x="7336" y="5721"/>
                  </a:lnTo>
                  <a:lnTo>
                    <a:pt x="7243" y="5694"/>
                  </a:lnTo>
                  <a:lnTo>
                    <a:pt x="7151" y="5667"/>
                  </a:lnTo>
                  <a:lnTo>
                    <a:pt x="7059" y="5637"/>
                  </a:lnTo>
                  <a:lnTo>
                    <a:pt x="6968" y="5607"/>
                  </a:lnTo>
                  <a:lnTo>
                    <a:pt x="6877" y="5575"/>
                  </a:lnTo>
                  <a:lnTo>
                    <a:pt x="6787" y="5542"/>
                  </a:lnTo>
                  <a:lnTo>
                    <a:pt x="6698" y="5507"/>
                  </a:lnTo>
                  <a:lnTo>
                    <a:pt x="6611" y="5472"/>
                  </a:lnTo>
                  <a:lnTo>
                    <a:pt x="6523" y="5434"/>
                  </a:lnTo>
                  <a:lnTo>
                    <a:pt x="6436" y="5395"/>
                  </a:lnTo>
                  <a:lnTo>
                    <a:pt x="6350" y="5355"/>
                  </a:lnTo>
                  <a:lnTo>
                    <a:pt x="6265" y="5314"/>
                  </a:lnTo>
                  <a:lnTo>
                    <a:pt x="6180" y="5270"/>
                  </a:lnTo>
                  <a:lnTo>
                    <a:pt x="6097" y="5227"/>
                  </a:lnTo>
                  <a:lnTo>
                    <a:pt x="6013" y="5182"/>
                  </a:lnTo>
                  <a:lnTo>
                    <a:pt x="5931" y="5135"/>
                  </a:lnTo>
                  <a:close/>
                </a:path>
              </a:pathLst>
            </a:cu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7" name="Freeform 8"/>
            <p:cNvSpPr/>
            <p:nvPr/>
          </p:nvSpPr>
          <p:spPr bwMode="auto">
            <a:xfrm>
              <a:off x="7964488" y="2449937"/>
              <a:ext cx="1430338" cy="1430337"/>
            </a:xfrm>
            <a:custGeom>
              <a:avLst/>
              <a:gdLst>
                <a:gd name="T0" fmla="*/ 373 w 6311"/>
                <a:gd name="T1" fmla="*/ 1664 h 6307"/>
                <a:gd name="T2" fmla="*/ 286 w 6311"/>
                <a:gd name="T3" fmla="*/ 1839 h 6307"/>
                <a:gd name="T4" fmla="*/ 210 w 6311"/>
                <a:gd name="T5" fmla="*/ 2020 h 6307"/>
                <a:gd name="T6" fmla="*/ 145 w 6311"/>
                <a:gd name="T7" fmla="*/ 2206 h 6307"/>
                <a:gd name="T8" fmla="*/ 91 w 6311"/>
                <a:gd name="T9" fmla="*/ 2397 h 6307"/>
                <a:gd name="T10" fmla="*/ 49 w 6311"/>
                <a:gd name="T11" fmla="*/ 2594 h 6307"/>
                <a:gd name="T12" fmla="*/ 20 w 6311"/>
                <a:gd name="T13" fmla="*/ 2794 h 6307"/>
                <a:gd name="T14" fmla="*/ 3 w 6311"/>
                <a:gd name="T15" fmla="*/ 2998 h 6307"/>
                <a:gd name="T16" fmla="*/ 3 w 6311"/>
                <a:gd name="T17" fmla="*/ 3299 h 6307"/>
                <a:gd name="T18" fmla="*/ 80 w 6311"/>
                <a:gd name="T19" fmla="*/ 3865 h 6307"/>
                <a:gd name="T20" fmla="*/ 254 w 6311"/>
                <a:gd name="T21" fmla="*/ 4394 h 6307"/>
                <a:gd name="T22" fmla="*/ 513 w 6311"/>
                <a:gd name="T23" fmla="*/ 4878 h 6307"/>
                <a:gd name="T24" fmla="*/ 850 w 6311"/>
                <a:gd name="T25" fmla="*/ 5307 h 6307"/>
                <a:gd name="T26" fmla="*/ 1255 w 6311"/>
                <a:gd name="T27" fmla="*/ 5671 h 6307"/>
                <a:gd name="T28" fmla="*/ 1718 w 6311"/>
                <a:gd name="T29" fmla="*/ 5961 h 6307"/>
                <a:gd name="T30" fmla="*/ 2231 w 6311"/>
                <a:gd name="T31" fmla="*/ 6169 h 6307"/>
                <a:gd name="T32" fmla="*/ 2705 w 6311"/>
                <a:gd name="T33" fmla="*/ 6275 h 6307"/>
                <a:gd name="T34" fmla="*/ 2961 w 6311"/>
                <a:gd name="T35" fmla="*/ 6301 h 6307"/>
                <a:gd name="T36" fmla="*/ 3230 w 6311"/>
                <a:gd name="T37" fmla="*/ 6306 h 6307"/>
                <a:gd name="T38" fmla="*/ 3522 w 6311"/>
                <a:gd name="T39" fmla="*/ 6286 h 6307"/>
                <a:gd name="T40" fmla="*/ 3806 w 6311"/>
                <a:gd name="T41" fmla="*/ 6240 h 6307"/>
                <a:gd name="T42" fmla="*/ 4082 w 6311"/>
                <a:gd name="T43" fmla="*/ 6169 h 6307"/>
                <a:gd name="T44" fmla="*/ 4391 w 6311"/>
                <a:gd name="T45" fmla="*/ 6056 h 6307"/>
                <a:gd name="T46" fmla="*/ 4810 w 6311"/>
                <a:gd name="T47" fmla="*/ 5839 h 6307"/>
                <a:gd name="T48" fmla="*/ 5190 w 6311"/>
                <a:gd name="T49" fmla="*/ 5564 h 6307"/>
                <a:gd name="T50" fmla="*/ 5524 w 6311"/>
                <a:gd name="T51" fmla="*/ 5238 h 6307"/>
                <a:gd name="T52" fmla="*/ 5806 w 6311"/>
                <a:gd name="T53" fmla="*/ 4864 h 6307"/>
                <a:gd name="T54" fmla="*/ 6033 w 6311"/>
                <a:gd name="T55" fmla="*/ 4451 h 6307"/>
                <a:gd name="T56" fmla="*/ 6196 w 6311"/>
                <a:gd name="T57" fmla="*/ 4003 h 6307"/>
                <a:gd name="T58" fmla="*/ 6289 w 6311"/>
                <a:gd name="T59" fmla="*/ 3526 h 6307"/>
                <a:gd name="T60" fmla="*/ 6310 w 6311"/>
                <a:gd name="T61" fmla="*/ 3077 h 6307"/>
                <a:gd name="T62" fmla="*/ 6289 w 6311"/>
                <a:gd name="T63" fmla="*/ 2775 h 6307"/>
                <a:gd name="T64" fmla="*/ 6246 w 6311"/>
                <a:gd name="T65" fmla="*/ 2511 h 6307"/>
                <a:gd name="T66" fmla="*/ 6207 w 6311"/>
                <a:gd name="T67" fmla="*/ 2344 h 6307"/>
                <a:gd name="T68" fmla="*/ 6158 w 6311"/>
                <a:gd name="T69" fmla="*/ 2179 h 6307"/>
                <a:gd name="T70" fmla="*/ 6101 w 6311"/>
                <a:gd name="T71" fmla="*/ 2018 h 6307"/>
                <a:gd name="T72" fmla="*/ 6036 w 6311"/>
                <a:gd name="T73" fmla="*/ 1861 h 6307"/>
                <a:gd name="T74" fmla="*/ 5962 w 6311"/>
                <a:gd name="T75" fmla="*/ 1709 h 6307"/>
                <a:gd name="T76" fmla="*/ 5881 w 6311"/>
                <a:gd name="T77" fmla="*/ 1561 h 6307"/>
                <a:gd name="T78" fmla="*/ 5792 w 6311"/>
                <a:gd name="T79" fmla="*/ 1419 h 6307"/>
                <a:gd name="T80" fmla="*/ 5665 w 6311"/>
                <a:gd name="T81" fmla="*/ 1241 h 6307"/>
                <a:gd name="T82" fmla="*/ 5426 w 6311"/>
                <a:gd name="T83" fmla="*/ 963 h 6307"/>
                <a:gd name="T84" fmla="*/ 5157 w 6311"/>
                <a:gd name="T85" fmla="*/ 714 h 6307"/>
                <a:gd name="T86" fmla="*/ 4859 w 6311"/>
                <a:gd name="T87" fmla="*/ 498 h 6307"/>
                <a:gd name="T88" fmla="*/ 4536 w 6311"/>
                <a:gd name="T89" fmla="*/ 316 h 6307"/>
                <a:gd name="T90" fmla="*/ 4193 w 6311"/>
                <a:gd name="T91" fmla="*/ 174 h 6307"/>
                <a:gd name="T92" fmla="*/ 3829 w 6311"/>
                <a:gd name="T93" fmla="*/ 72 h 6307"/>
                <a:gd name="T94" fmla="*/ 3450 w 6311"/>
                <a:gd name="T95" fmla="*/ 13 h 6307"/>
                <a:gd name="T96" fmla="*/ 3045 w 6311"/>
                <a:gd name="T97" fmla="*/ 1 h 6307"/>
                <a:gd name="T98" fmla="*/ 2612 w 6311"/>
                <a:gd name="T99" fmla="*/ 46 h 6307"/>
                <a:gd name="T100" fmla="*/ 2199 w 6311"/>
                <a:gd name="T101" fmla="*/ 147 h 6307"/>
                <a:gd name="T102" fmla="*/ 1808 w 6311"/>
                <a:gd name="T103" fmla="*/ 301 h 6307"/>
                <a:gd name="T104" fmla="*/ 1445 w 6311"/>
                <a:gd name="T105" fmla="*/ 502 h 6307"/>
                <a:gd name="T106" fmla="*/ 1113 w 6311"/>
                <a:gd name="T107" fmla="*/ 749 h 6307"/>
                <a:gd name="T108" fmla="*/ 817 w 6311"/>
                <a:gd name="T109" fmla="*/ 1035 h 6307"/>
                <a:gd name="T110" fmla="*/ 561 w 6311"/>
                <a:gd name="T111" fmla="*/ 1358 h 6307"/>
                <a:gd name="T112" fmla="*/ 396 w 6311"/>
                <a:gd name="T113" fmla="*/ 1621 h 6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311" h="6307">
                  <a:moveTo>
                    <a:pt x="396" y="1621"/>
                  </a:moveTo>
                  <a:lnTo>
                    <a:pt x="396" y="1621"/>
                  </a:lnTo>
                  <a:lnTo>
                    <a:pt x="396" y="1621"/>
                  </a:lnTo>
                  <a:lnTo>
                    <a:pt x="373" y="1664"/>
                  </a:lnTo>
                  <a:lnTo>
                    <a:pt x="350" y="1707"/>
                  </a:lnTo>
                  <a:lnTo>
                    <a:pt x="328" y="1751"/>
                  </a:lnTo>
                  <a:lnTo>
                    <a:pt x="307" y="1795"/>
                  </a:lnTo>
                  <a:lnTo>
                    <a:pt x="286" y="1839"/>
                  </a:lnTo>
                  <a:lnTo>
                    <a:pt x="266" y="1883"/>
                  </a:lnTo>
                  <a:lnTo>
                    <a:pt x="247" y="1929"/>
                  </a:lnTo>
                  <a:lnTo>
                    <a:pt x="228" y="1973"/>
                  </a:lnTo>
                  <a:lnTo>
                    <a:pt x="210" y="2020"/>
                  </a:lnTo>
                  <a:lnTo>
                    <a:pt x="192" y="2066"/>
                  </a:lnTo>
                  <a:lnTo>
                    <a:pt x="176" y="2112"/>
                  </a:lnTo>
                  <a:lnTo>
                    <a:pt x="160" y="2159"/>
                  </a:lnTo>
                  <a:lnTo>
                    <a:pt x="145" y="2206"/>
                  </a:lnTo>
                  <a:lnTo>
                    <a:pt x="130" y="2254"/>
                  </a:lnTo>
                  <a:lnTo>
                    <a:pt x="116" y="2301"/>
                  </a:lnTo>
                  <a:lnTo>
                    <a:pt x="103" y="2349"/>
                  </a:lnTo>
                  <a:lnTo>
                    <a:pt x="91" y="2397"/>
                  </a:lnTo>
                  <a:lnTo>
                    <a:pt x="79" y="2446"/>
                  </a:lnTo>
                  <a:lnTo>
                    <a:pt x="69" y="2495"/>
                  </a:lnTo>
                  <a:lnTo>
                    <a:pt x="59" y="2544"/>
                  </a:lnTo>
                  <a:lnTo>
                    <a:pt x="49" y="2594"/>
                  </a:lnTo>
                  <a:lnTo>
                    <a:pt x="41" y="2643"/>
                  </a:lnTo>
                  <a:lnTo>
                    <a:pt x="33" y="2693"/>
                  </a:lnTo>
                  <a:lnTo>
                    <a:pt x="26" y="2744"/>
                  </a:lnTo>
                  <a:lnTo>
                    <a:pt x="20" y="2794"/>
                  </a:lnTo>
                  <a:lnTo>
                    <a:pt x="15" y="2845"/>
                  </a:lnTo>
                  <a:lnTo>
                    <a:pt x="10" y="2895"/>
                  </a:lnTo>
                  <a:lnTo>
                    <a:pt x="7" y="2946"/>
                  </a:lnTo>
                  <a:lnTo>
                    <a:pt x="3" y="2998"/>
                  </a:lnTo>
                  <a:lnTo>
                    <a:pt x="1" y="3049"/>
                  </a:lnTo>
                  <a:lnTo>
                    <a:pt x="0" y="3102"/>
                  </a:lnTo>
                  <a:lnTo>
                    <a:pt x="0" y="3153"/>
                  </a:lnTo>
                  <a:lnTo>
                    <a:pt x="3" y="3299"/>
                  </a:lnTo>
                  <a:lnTo>
                    <a:pt x="13" y="3444"/>
                  </a:lnTo>
                  <a:lnTo>
                    <a:pt x="29" y="3586"/>
                  </a:lnTo>
                  <a:lnTo>
                    <a:pt x="51" y="3726"/>
                  </a:lnTo>
                  <a:lnTo>
                    <a:pt x="80" y="3865"/>
                  </a:lnTo>
                  <a:lnTo>
                    <a:pt x="115" y="4001"/>
                  </a:lnTo>
                  <a:lnTo>
                    <a:pt x="156" y="4135"/>
                  </a:lnTo>
                  <a:lnTo>
                    <a:pt x="201" y="4266"/>
                  </a:lnTo>
                  <a:lnTo>
                    <a:pt x="254" y="4394"/>
                  </a:lnTo>
                  <a:lnTo>
                    <a:pt x="310" y="4520"/>
                  </a:lnTo>
                  <a:lnTo>
                    <a:pt x="373" y="4642"/>
                  </a:lnTo>
                  <a:lnTo>
                    <a:pt x="440" y="4762"/>
                  </a:lnTo>
                  <a:lnTo>
                    <a:pt x="513" y="4878"/>
                  </a:lnTo>
                  <a:lnTo>
                    <a:pt x="591" y="4991"/>
                  </a:lnTo>
                  <a:lnTo>
                    <a:pt x="673" y="5100"/>
                  </a:lnTo>
                  <a:lnTo>
                    <a:pt x="759" y="5205"/>
                  </a:lnTo>
                  <a:lnTo>
                    <a:pt x="850" y="5307"/>
                  </a:lnTo>
                  <a:lnTo>
                    <a:pt x="945" y="5403"/>
                  </a:lnTo>
                  <a:lnTo>
                    <a:pt x="1044" y="5497"/>
                  </a:lnTo>
                  <a:lnTo>
                    <a:pt x="1148" y="5586"/>
                  </a:lnTo>
                  <a:lnTo>
                    <a:pt x="1255" y="5671"/>
                  </a:lnTo>
                  <a:lnTo>
                    <a:pt x="1365" y="5750"/>
                  </a:lnTo>
                  <a:lnTo>
                    <a:pt x="1479" y="5826"/>
                  </a:lnTo>
                  <a:lnTo>
                    <a:pt x="1597" y="5896"/>
                  </a:lnTo>
                  <a:lnTo>
                    <a:pt x="1718" y="5961"/>
                  </a:lnTo>
                  <a:lnTo>
                    <a:pt x="1842" y="6021"/>
                  </a:lnTo>
                  <a:lnTo>
                    <a:pt x="1969" y="6077"/>
                  </a:lnTo>
                  <a:lnTo>
                    <a:pt x="2099" y="6126"/>
                  </a:lnTo>
                  <a:lnTo>
                    <a:pt x="2231" y="6169"/>
                  </a:lnTo>
                  <a:lnTo>
                    <a:pt x="2366" y="6207"/>
                  </a:lnTo>
                  <a:lnTo>
                    <a:pt x="2502" y="6239"/>
                  </a:lnTo>
                  <a:lnTo>
                    <a:pt x="2642" y="6266"/>
                  </a:lnTo>
                  <a:lnTo>
                    <a:pt x="2705" y="6275"/>
                  </a:lnTo>
                  <a:lnTo>
                    <a:pt x="2768" y="6284"/>
                  </a:lnTo>
                  <a:lnTo>
                    <a:pt x="2832" y="6290"/>
                  </a:lnTo>
                  <a:lnTo>
                    <a:pt x="2896" y="6297"/>
                  </a:lnTo>
                  <a:lnTo>
                    <a:pt x="2961" y="6301"/>
                  </a:lnTo>
                  <a:lnTo>
                    <a:pt x="3025" y="6305"/>
                  </a:lnTo>
                  <a:lnTo>
                    <a:pt x="3091" y="6307"/>
                  </a:lnTo>
                  <a:lnTo>
                    <a:pt x="3155" y="6307"/>
                  </a:lnTo>
                  <a:lnTo>
                    <a:pt x="3230" y="6306"/>
                  </a:lnTo>
                  <a:lnTo>
                    <a:pt x="3303" y="6304"/>
                  </a:lnTo>
                  <a:lnTo>
                    <a:pt x="3376" y="6299"/>
                  </a:lnTo>
                  <a:lnTo>
                    <a:pt x="3450" y="6294"/>
                  </a:lnTo>
                  <a:lnTo>
                    <a:pt x="3522" y="6286"/>
                  </a:lnTo>
                  <a:lnTo>
                    <a:pt x="3593" y="6277"/>
                  </a:lnTo>
                  <a:lnTo>
                    <a:pt x="3664" y="6266"/>
                  </a:lnTo>
                  <a:lnTo>
                    <a:pt x="3736" y="6253"/>
                  </a:lnTo>
                  <a:lnTo>
                    <a:pt x="3806" y="6240"/>
                  </a:lnTo>
                  <a:lnTo>
                    <a:pt x="3876" y="6225"/>
                  </a:lnTo>
                  <a:lnTo>
                    <a:pt x="3945" y="6208"/>
                  </a:lnTo>
                  <a:lnTo>
                    <a:pt x="4014" y="6189"/>
                  </a:lnTo>
                  <a:lnTo>
                    <a:pt x="4082" y="6169"/>
                  </a:lnTo>
                  <a:lnTo>
                    <a:pt x="4148" y="6148"/>
                  </a:lnTo>
                  <a:lnTo>
                    <a:pt x="4215" y="6125"/>
                  </a:lnTo>
                  <a:lnTo>
                    <a:pt x="4281" y="6100"/>
                  </a:lnTo>
                  <a:lnTo>
                    <a:pt x="4391" y="6056"/>
                  </a:lnTo>
                  <a:lnTo>
                    <a:pt x="4500" y="6008"/>
                  </a:lnTo>
                  <a:lnTo>
                    <a:pt x="4605" y="5956"/>
                  </a:lnTo>
                  <a:lnTo>
                    <a:pt x="4709" y="5899"/>
                  </a:lnTo>
                  <a:lnTo>
                    <a:pt x="4810" y="5839"/>
                  </a:lnTo>
                  <a:lnTo>
                    <a:pt x="4909" y="5776"/>
                  </a:lnTo>
                  <a:lnTo>
                    <a:pt x="5006" y="5709"/>
                  </a:lnTo>
                  <a:lnTo>
                    <a:pt x="5099" y="5638"/>
                  </a:lnTo>
                  <a:lnTo>
                    <a:pt x="5190" y="5564"/>
                  </a:lnTo>
                  <a:lnTo>
                    <a:pt x="5278" y="5488"/>
                  </a:lnTo>
                  <a:lnTo>
                    <a:pt x="5363" y="5407"/>
                  </a:lnTo>
                  <a:lnTo>
                    <a:pt x="5445" y="5323"/>
                  </a:lnTo>
                  <a:lnTo>
                    <a:pt x="5524" y="5238"/>
                  </a:lnTo>
                  <a:lnTo>
                    <a:pt x="5600" y="5149"/>
                  </a:lnTo>
                  <a:lnTo>
                    <a:pt x="5672" y="5057"/>
                  </a:lnTo>
                  <a:lnTo>
                    <a:pt x="5741" y="4962"/>
                  </a:lnTo>
                  <a:lnTo>
                    <a:pt x="5806" y="4864"/>
                  </a:lnTo>
                  <a:lnTo>
                    <a:pt x="5869" y="4764"/>
                  </a:lnTo>
                  <a:lnTo>
                    <a:pt x="5928" y="4662"/>
                  </a:lnTo>
                  <a:lnTo>
                    <a:pt x="5982" y="4557"/>
                  </a:lnTo>
                  <a:lnTo>
                    <a:pt x="6033" y="4451"/>
                  </a:lnTo>
                  <a:lnTo>
                    <a:pt x="6080" y="4342"/>
                  </a:lnTo>
                  <a:lnTo>
                    <a:pt x="6122" y="4231"/>
                  </a:lnTo>
                  <a:lnTo>
                    <a:pt x="6161" y="4117"/>
                  </a:lnTo>
                  <a:lnTo>
                    <a:pt x="6196" y="4003"/>
                  </a:lnTo>
                  <a:lnTo>
                    <a:pt x="6226" y="3886"/>
                  </a:lnTo>
                  <a:lnTo>
                    <a:pt x="6251" y="3767"/>
                  </a:lnTo>
                  <a:lnTo>
                    <a:pt x="6272" y="3647"/>
                  </a:lnTo>
                  <a:lnTo>
                    <a:pt x="6289" y="3526"/>
                  </a:lnTo>
                  <a:lnTo>
                    <a:pt x="6301" y="3403"/>
                  </a:lnTo>
                  <a:lnTo>
                    <a:pt x="6309" y="3278"/>
                  </a:lnTo>
                  <a:lnTo>
                    <a:pt x="6311" y="3153"/>
                  </a:lnTo>
                  <a:lnTo>
                    <a:pt x="6310" y="3077"/>
                  </a:lnTo>
                  <a:lnTo>
                    <a:pt x="6308" y="3000"/>
                  </a:lnTo>
                  <a:lnTo>
                    <a:pt x="6304" y="2925"/>
                  </a:lnTo>
                  <a:lnTo>
                    <a:pt x="6297" y="2849"/>
                  </a:lnTo>
                  <a:lnTo>
                    <a:pt x="6289" y="2775"/>
                  </a:lnTo>
                  <a:lnTo>
                    <a:pt x="6279" y="2700"/>
                  </a:lnTo>
                  <a:lnTo>
                    <a:pt x="6268" y="2627"/>
                  </a:lnTo>
                  <a:lnTo>
                    <a:pt x="6255" y="2554"/>
                  </a:lnTo>
                  <a:lnTo>
                    <a:pt x="6246" y="2511"/>
                  </a:lnTo>
                  <a:lnTo>
                    <a:pt x="6237" y="2469"/>
                  </a:lnTo>
                  <a:lnTo>
                    <a:pt x="6228" y="2427"/>
                  </a:lnTo>
                  <a:lnTo>
                    <a:pt x="6217" y="2385"/>
                  </a:lnTo>
                  <a:lnTo>
                    <a:pt x="6207" y="2344"/>
                  </a:lnTo>
                  <a:lnTo>
                    <a:pt x="6195" y="2301"/>
                  </a:lnTo>
                  <a:lnTo>
                    <a:pt x="6183" y="2260"/>
                  </a:lnTo>
                  <a:lnTo>
                    <a:pt x="6171" y="2219"/>
                  </a:lnTo>
                  <a:lnTo>
                    <a:pt x="6158" y="2179"/>
                  </a:lnTo>
                  <a:lnTo>
                    <a:pt x="6145" y="2138"/>
                  </a:lnTo>
                  <a:lnTo>
                    <a:pt x="6130" y="2098"/>
                  </a:lnTo>
                  <a:lnTo>
                    <a:pt x="6116" y="2058"/>
                  </a:lnTo>
                  <a:lnTo>
                    <a:pt x="6101" y="2018"/>
                  </a:lnTo>
                  <a:lnTo>
                    <a:pt x="6086" y="1978"/>
                  </a:lnTo>
                  <a:lnTo>
                    <a:pt x="6069" y="1939"/>
                  </a:lnTo>
                  <a:lnTo>
                    <a:pt x="6052" y="1900"/>
                  </a:lnTo>
                  <a:lnTo>
                    <a:pt x="6036" y="1861"/>
                  </a:lnTo>
                  <a:lnTo>
                    <a:pt x="6018" y="1823"/>
                  </a:lnTo>
                  <a:lnTo>
                    <a:pt x="6000" y="1785"/>
                  </a:lnTo>
                  <a:lnTo>
                    <a:pt x="5981" y="1747"/>
                  </a:lnTo>
                  <a:lnTo>
                    <a:pt x="5962" y="1709"/>
                  </a:lnTo>
                  <a:lnTo>
                    <a:pt x="5942" y="1672"/>
                  </a:lnTo>
                  <a:lnTo>
                    <a:pt x="5922" y="1634"/>
                  </a:lnTo>
                  <a:lnTo>
                    <a:pt x="5902" y="1598"/>
                  </a:lnTo>
                  <a:lnTo>
                    <a:pt x="5881" y="1561"/>
                  </a:lnTo>
                  <a:lnTo>
                    <a:pt x="5859" y="1526"/>
                  </a:lnTo>
                  <a:lnTo>
                    <a:pt x="5838" y="1490"/>
                  </a:lnTo>
                  <a:lnTo>
                    <a:pt x="5814" y="1454"/>
                  </a:lnTo>
                  <a:lnTo>
                    <a:pt x="5792" y="1419"/>
                  </a:lnTo>
                  <a:lnTo>
                    <a:pt x="5769" y="1384"/>
                  </a:lnTo>
                  <a:lnTo>
                    <a:pt x="5744" y="1350"/>
                  </a:lnTo>
                  <a:lnTo>
                    <a:pt x="5721" y="1316"/>
                  </a:lnTo>
                  <a:lnTo>
                    <a:pt x="5665" y="1241"/>
                  </a:lnTo>
                  <a:lnTo>
                    <a:pt x="5608" y="1169"/>
                  </a:lnTo>
                  <a:lnTo>
                    <a:pt x="5550" y="1099"/>
                  </a:lnTo>
                  <a:lnTo>
                    <a:pt x="5489" y="1030"/>
                  </a:lnTo>
                  <a:lnTo>
                    <a:pt x="5426" y="963"/>
                  </a:lnTo>
                  <a:lnTo>
                    <a:pt x="5362" y="898"/>
                  </a:lnTo>
                  <a:lnTo>
                    <a:pt x="5295" y="835"/>
                  </a:lnTo>
                  <a:lnTo>
                    <a:pt x="5227" y="773"/>
                  </a:lnTo>
                  <a:lnTo>
                    <a:pt x="5157" y="714"/>
                  </a:lnTo>
                  <a:lnTo>
                    <a:pt x="5085" y="658"/>
                  </a:lnTo>
                  <a:lnTo>
                    <a:pt x="5011" y="602"/>
                  </a:lnTo>
                  <a:lnTo>
                    <a:pt x="4936" y="549"/>
                  </a:lnTo>
                  <a:lnTo>
                    <a:pt x="4859" y="498"/>
                  </a:lnTo>
                  <a:lnTo>
                    <a:pt x="4781" y="450"/>
                  </a:lnTo>
                  <a:lnTo>
                    <a:pt x="4701" y="403"/>
                  </a:lnTo>
                  <a:lnTo>
                    <a:pt x="4620" y="359"/>
                  </a:lnTo>
                  <a:lnTo>
                    <a:pt x="4536" y="316"/>
                  </a:lnTo>
                  <a:lnTo>
                    <a:pt x="4453" y="277"/>
                  </a:lnTo>
                  <a:lnTo>
                    <a:pt x="4367" y="240"/>
                  </a:lnTo>
                  <a:lnTo>
                    <a:pt x="4281" y="205"/>
                  </a:lnTo>
                  <a:lnTo>
                    <a:pt x="4193" y="174"/>
                  </a:lnTo>
                  <a:lnTo>
                    <a:pt x="4104" y="144"/>
                  </a:lnTo>
                  <a:lnTo>
                    <a:pt x="4013" y="117"/>
                  </a:lnTo>
                  <a:lnTo>
                    <a:pt x="3921" y="93"/>
                  </a:lnTo>
                  <a:lnTo>
                    <a:pt x="3829" y="72"/>
                  </a:lnTo>
                  <a:lnTo>
                    <a:pt x="3736" y="53"/>
                  </a:lnTo>
                  <a:lnTo>
                    <a:pt x="3641" y="36"/>
                  </a:lnTo>
                  <a:lnTo>
                    <a:pt x="3546" y="23"/>
                  </a:lnTo>
                  <a:lnTo>
                    <a:pt x="3450" y="13"/>
                  </a:lnTo>
                  <a:lnTo>
                    <a:pt x="3352" y="5"/>
                  </a:lnTo>
                  <a:lnTo>
                    <a:pt x="3254" y="1"/>
                  </a:lnTo>
                  <a:lnTo>
                    <a:pt x="3155" y="0"/>
                  </a:lnTo>
                  <a:lnTo>
                    <a:pt x="3045" y="1"/>
                  </a:lnTo>
                  <a:lnTo>
                    <a:pt x="2935" y="7"/>
                  </a:lnTo>
                  <a:lnTo>
                    <a:pt x="2826" y="16"/>
                  </a:lnTo>
                  <a:lnTo>
                    <a:pt x="2718" y="30"/>
                  </a:lnTo>
                  <a:lnTo>
                    <a:pt x="2612" y="46"/>
                  </a:lnTo>
                  <a:lnTo>
                    <a:pt x="2507" y="66"/>
                  </a:lnTo>
                  <a:lnTo>
                    <a:pt x="2402" y="90"/>
                  </a:lnTo>
                  <a:lnTo>
                    <a:pt x="2300" y="116"/>
                  </a:lnTo>
                  <a:lnTo>
                    <a:pt x="2199" y="147"/>
                  </a:lnTo>
                  <a:lnTo>
                    <a:pt x="2099" y="181"/>
                  </a:lnTo>
                  <a:lnTo>
                    <a:pt x="2000" y="217"/>
                  </a:lnTo>
                  <a:lnTo>
                    <a:pt x="1903" y="257"/>
                  </a:lnTo>
                  <a:lnTo>
                    <a:pt x="1808" y="301"/>
                  </a:lnTo>
                  <a:lnTo>
                    <a:pt x="1715" y="346"/>
                  </a:lnTo>
                  <a:lnTo>
                    <a:pt x="1623" y="395"/>
                  </a:lnTo>
                  <a:lnTo>
                    <a:pt x="1534" y="447"/>
                  </a:lnTo>
                  <a:lnTo>
                    <a:pt x="1445" y="502"/>
                  </a:lnTo>
                  <a:lnTo>
                    <a:pt x="1359" y="560"/>
                  </a:lnTo>
                  <a:lnTo>
                    <a:pt x="1276" y="620"/>
                  </a:lnTo>
                  <a:lnTo>
                    <a:pt x="1193" y="683"/>
                  </a:lnTo>
                  <a:lnTo>
                    <a:pt x="1113" y="749"/>
                  </a:lnTo>
                  <a:lnTo>
                    <a:pt x="1037" y="816"/>
                  </a:lnTo>
                  <a:lnTo>
                    <a:pt x="961" y="887"/>
                  </a:lnTo>
                  <a:lnTo>
                    <a:pt x="888" y="960"/>
                  </a:lnTo>
                  <a:lnTo>
                    <a:pt x="817" y="1035"/>
                  </a:lnTo>
                  <a:lnTo>
                    <a:pt x="750" y="1112"/>
                  </a:lnTo>
                  <a:lnTo>
                    <a:pt x="684" y="1192"/>
                  </a:lnTo>
                  <a:lnTo>
                    <a:pt x="621" y="1274"/>
                  </a:lnTo>
                  <a:lnTo>
                    <a:pt x="561" y="1358"/>
                  </a:lnTo>
                  <a:lnTo>
                    <a:pt x="503" y="1443"/>
                  </a:lnTo>
                  <a:lnTo>
                    <a:pt x="448" y="1531"/>
                  </a:lnTo>
                  <a:lnTo>
                    <a:pt x="396" y="1621"/>
                  </a:lnTo>
                  <a:lnTo>
                    <a:pt x="396" y="1621"/>
                  </a:ln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nvGrpSpPr>
            <p:cNvPr id="18" name="组合 17"/>
            <p:cNvGrpSpPr/>
            <p:nvPr/>
          </p:nvGrpSpPr>
          <p:grpSpPr>
            <a:xfrm>
              <a:off x="9698025" y="2392664"/>
              <a:ext cx="637232" cy="637230"/>
              <a:chOff x="9526588" y="3333751"/>
              <a:chExt cx="280988" cy="280987"/>
            </a:xfrm>
            <a:solidFill>
              <a:sysClr val="window" lastClr="FFFFFF"/>
            </a:solidFill>
          </p:grpSpPr>
          <p:sp>
            <p:nvSpPr>
              <p:cNvPr id="31" name="Freeform 21"/>
              <p:cNvSpPr/>
              <p:nvPr/>
            </p:nvSpPr>
            <p:spPr bwMode="auto">
              <a:xfrm>
                <a:off x="9658351" y="3333751"/>
                <a:ext cx="149225" cy="153988"/>
              </a:xfrm>
              <a:custGeom>
                <a:avLst/>
                <a:gdLst>
                  <a:gd name="T0" fmla="*/ 32 w 35"/>
                  <a:gd name="T1" fmla="*/ 0 h 36"/>
                  <a:gd name="T2" fmla="*/ 9 w 35"/>
                  <a:gd name="T3" fmla="*/ 2 h 36"/>
                  <a:gd name="T4" fmla="*/ 8 w 35"/>
                  <a:gd name="T5" fmla="*/ 4 h 36"/>
                  <a:gd name="T6" fmla="*/ 12 w 35"/>
                  <a:gd name="T7" fmla="*/ 8 h 36"/>
                  <a:gd name="T8" fmla="*/ 9 w 35"/>
                  <a:gd name="T9" fmla="*/ 10 h 36"/>
                  <a:gd name="T10" fmla="*/ 9 w 35"/>
                  <a:gd name="T11" fmla="*/ 10 h 36"/>
                  <a:gd name="T12" fmla="*/ 1 w 35"/>
                  <a:gd name="T13" fmla="*/ 19 h 36"/>
                  <a:gd name="T14" fmla="*/ 1 w 35"/>
                  <a:gd name="T15" fmla="*/ 24 h 36"/>
                  <a:gd name="T16" fmla="*/ 11 w 35"/>
                  <a:gd name="T17" fmla="*/ 34 h 36"/>
                  <a:gd name="T18" fmla="*/ 16 w 35"/>
                  <a:gd name="T19" fmla="*/ 34 h 36"/>
                  <a:gd name="T20" fmla="*/ 22 w 35"/>
                  <a:gd name="T21" fmla="*/ 29 h 36"/>
                  <a:gd name="T22" fmla="*/ 27 w 35"/>
                  <a:gd name="T23" fmla="*/ 23 h 36"/>
                  <a:gd name="T24" fmla="*/ 31 w 35"/>
                  <a:gd name="T25" fmla="*/ 27 h 36"/>
                  <a:gd name="T26" fmla="*/ 33 w 35"/>
                  <a:gd name="T27" fmla="*/ 26 h 36"/>
                  <a:gd name="T28" fmla="*/ 35 w 35"/>
                  <a:gd name="T29" fmla="*/ 3 h 36"/>
                  <a:gd name="T30" fmla="*/ 32 w 35"/>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6">
                    <a:moveTo>
                      <a:pt x="32" y="0"/>
                    </a:moveTo>
                    <a:cubicBezTo>
                      <a:pt x="9" y="2"/>
                      <a:pt x="9" y="2"/>
                      <a:pt x="9" y="2"/>
                    </a:cubicBezTo>
                    <a:cubicBezTo>
                      <a:pt x="8" y="2"/>
                      <a:pt x="7" y="3"/>
                      <a:pt x="8" y="4"/>
                    </a:cubicBezTo>
                    <a:cubicBezTo>
                      <a:pt x="8" y="4"/>
                      <a:pt x="12" y="8"/>
                      <a:pt x="12" y="8"/>
                    </a:cubicBezTo>
                    <a:cubicBezTo>
                      <a:pt x="9" y="10"/>
                      <a:pt x="9" y="10"/>
                      <a:pt x="9" y="10"/>
                    </a:cubicBezTo>
                    <a:cubicBezTo>
                      <a:pt x="9" y="10"/>
                      <a:pt x="9" y="10"/>
                      <a:pt x="9" y="10"/>
                    </a:cubicBezTo>
                    <a:cubicBezTo>
                      <a:pt x="1" y="19"/>
                      <a:pt x="1" y="19"/>
                      <a:pt x="1" y="19"/>
                    </a:cubicBezTo>
                    <a:cubicBezTo>
                      <a:pt x="0" y="20"/>
                      <a:pt x="0" y="22"/>
                      <a:pt x="1" y="24"/>
                    </a:cubicBezTo>
                    <a:cubicBezTo>
                      <a:pt x="11" y="34"/>
                      <a:pt x="11" y="34"/>
                      <a:pt x="11" y="34"/>
                    </a:cubicBezTo>
                    <a:cubicBezTo>
                      <a:pt x="13" y="36"/>
                      <a:pt x="15" y="36"/>
                      <a:pt x="16" y="34"/>
                    </a:cubicBezTo>
                    <a:cubicBezTo>
                      <a:pt x="22" y="29"/>
                      <a:pt x="22" y="29"/>
                      <a:pt x="22" y="29"/>
                    </a:cubicBezTo>
                    <a:cubicBezTo>
                      <a:pt x="22" y="29"/>
                      <a:pt x="27" y="23"/>
                      <a:pt x="27" y="23"/>
                    </a:cubicBezTo>
                    <a:cubicBezTo>
                      <a:pt x="31" y="27"/>
                      <a:pt x="31" y="27"/>
                      <a:pt x="31" y="27"/>
                    </a:cubicBezTo>
                    <a:cubicBezTo>
                      <a:pt x="32" y="28"/>
                      <a:pt x="33" y="27"/>
                      <a:pt x="33" y="26"/>
                    </a:cubicBezTo>
                    <a:cubicBezTo>
                      <a:pt x="35" y="3"/>
                      <a:pt x="35" y="3"/>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2" name="Freeform 22"/>
              <p:cNvSpPr/>
              <p:nvPr/>
            </p:nvSpPr>
            <p:spPr bwMode="auto">
              <a:xfrm>
                <a:off x="9526588" y="3389313"/>
                <a:ext cx="225425" cy="225425"/>
              </a:xfrm>
              <a:custGeom>
                <a:avLst/>
                <a:gdLst>
                  <a:gd name="T0" fmla="*/ 40 w 53"/>
                  <a:gd name="T1" fmla="*/ 36 h 53"/>
                  <a:gd name="T2" fmla="*/ 31 w 53"/>
                  <a:gd name="T3" fmla="*/ 35 h 53"/>
                  <a:gd name="T4" fmla="*/ 18 w 53"/>
                  <a:gd name="T5" fmla="*/ 22 h 53"/>
                  <a:gd name="T6" fmla="*/ 17 w 53"/>
                  <a:gd name="T7" fmla="*/ 13 h 53"/>
                  <a:gd name="T8" fmla="*/ 18 w 53"/>
                  <a:gd name="T9" fmla="*/ 13 h 53"/>
                  <a:gd name="T10" fmla="*/ 5 w 53"/>
                  <a:gd name="T11" fmla="*/ 0 h 53"/>
                  <a:gd name="T12" fmla="*/ 5 w 53"/>
                  <a:gd name="T13" fmla="*/ 1 h 53"/>
                  <a:gd name="T14" fmla="*/ 13 w 53"/>
                  <a:gd name="T15" fmla="*/ 29 h 53"/>
                  <a:gd name="T16" fmla="*/ 24 w 53"/>
                  <a:gd name="T17" fmla="*/ 40 h 53"/>
                  <a:gd name="T18" fmla="*/ 52 w 53"/>
                  <a:gd name="T19" fmla="*/ 48 h 53"/>
                  <a:gd name="T20" fmla="*/ 53 w 53"/>
                  <a:gd name="T21" fmla="*/ 48 h 53"/>
                  <a:gd name="T22" fmla="*/ 40 w 53"/>
                  <a:gd name="T23" fmla="*/ 35 h 53"/>
                  <a:gd name="T24" fmla="*/ 40 w 53"/>
                  <a:gd name="T25"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40" y="36"/>
                    </a:moveTo>
                    <a:cubicBezTo>
                      <a:pt x="37" y="38"/>
                      <a:pt x="33" y="38"/>
                      <a:pt x="31" y="35"/>
                    </a:cubicBezTo>
                    <a:cubicBezTo>
                      <a:pt x="18" y="22"/>
                      <a:pt x="18" y="22"/>
                      <a:pt x="18" y="22"/>
                    </a:cubicBezTo>
                    <a:cubicBezTo>
                      <a:pt x="15" y="20"/>
                      <a:pt x="15" y="15"/>
                      <a:pt x="17" y="13"/>
                    </a:cubicBezTo>
                    <a:cubicBezTo>
                      <a:pt x="18" y="13"/>
                      <a:pt x="18" y="13"/>
                      <a:pt x="18" y="13"/>
                    </a:cubicBezTo>
                    <a:cubicBezTo>
                      <a:pt x="5" y="0"/>
                      <a:pt x="5" y="0"/>
                      <a:pt x="5" y="0"/>
                    </a:cubicBezTo>
                    <a:cubicBezTo>
                      <a:pt x="5" y="1"/>
                      <a:pt x="5" y="1"/>
                      <a:pt x="5" y="1"/>
                    </a:cubicBezTo>
                    <a:cubicBezTo>
                      <a:pt x="0" y="6"/>
                      <a:pt x="3" y="19"/>
                      <a:pt x="13" y="29"/>
                    </a:cubicBezTo>
                    <a:cubicBezTo>
                      <a:pt x="24" y="40"/>
                      <a:pt x="24" y="40"/>
                      <a:pt x="24" y="40"/>
                    </a:cubicBezTo>
                    <a:cubicBezTo>
                      <a:pt x="34" y="50"/>
                      <a:pt x="47" y="53"/>
                      <a:pt x="52" y="48"/>
                    </a:cubicBezTo>
                    <a:cubicBezTo>
                      <a:pt x="52" y="48"/>
                      <a:pt x="52" y="48"/>
                      <a:pt x="53" y="48"/>
                    </a:cubicBezTo>
                    <a:cubicBezTo>
                      <a:pt x="40" y="35"/>
                      <a:pt x="40" y="35"/>
                      <a:pt x="40" y="35"/>
                    </a:cubicBez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3" name="Freeform 23"/>
              <p:cNvSpPr/>
              <p:nvPr/>
            </p:nvSpPr>
            <p:spPr bwMode="auto">
              <a:xfrm>
                <a:off x="9704388" y="3516313"/>
                <a:ext cx="68263" cy="68263"/>
              </a:xfrm>
              <a:custGeom>
                <a:avLst/>
                <a:gdLst>
                  <a:gd name="T0" fmla="*/ 6 w 16"/>
                  <a:gd name="T1" fmla="*/ 1 h 16"/>
                  <a:gd name="T2" fmla="*/ 3 w 16"/>
                  <a:gd name="T3" fmla="*/ 1 h 16"/>
                  <a:gd name="T4" fmla="*/ 0 w 16"/>
                  <a:gd name="T5" fmla="*/ 3 h 16"/>
                  <a:gd name="T6" fmla="*/ 13 w 16"/>
                  <a:gd name="T7" fmla="*/ 16 h 16"/>
                  <a:gd name="T8" fmla="*/ 15 w 16"/>
                  <a:gd name="T9" fmla="*/ 13 h 16"/>
                  <a:gd name="T10" fmla="*/ 15 w 16"/>
                  <a:gd name="T11" fmla="*/ 10 h 16"/>
                  <a:gd name="T12" fmla="*/ 6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6" y="1"/>
                    </a:moveTo>
                    <a:cubicBezTo>
                      <a:pt x="5" y="0"/>
                      <a:pt x="4" y="0"/>
                      <a:pt x="3" y="1"/>
                    </a:cubicBezTo>
                    <a:cubicBezTo>
                      <a:pt x="0" y="3"/>
                      <a:pt x="0" y="3"/>
                      <a:pt x="0" y="3"/>
                    </a:cubicBezTo>
                    <a:cubicBezTo>
                      <a:pt x="13" y="16"/>
                      <a:pt x="13" y="16"/>
                      <a:pt x="13" y="16"/>
                    </a:cubicBezTo>
                    <a:cubicBezTo>
                      <a:pt x="15" y="13"/>
                      <a:pt x="15" y="13"/>
                      <a:pt x="15" y="13"/>
                    </a:cubicBezTo>
                    <a:cubicBezTo>
                      <a:pt x="16" y="12"/>
                      <a:pt x="16" y="11"/>
                      <a:pt x="15" y="1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4" name="Freeform 24"/>
              <p:cNvSpPr/>
              <p:nvPr/>
            </p:nvSpPr>
            <p:spPr bwMode="auto">
              <a:xfrm>
                <a:off x="9556751" y="3367088"/>
                <a:ext cx="66675" cy="68263"/>
              </a:xfrm>
              <a:custGeom>
                <a:avLst/>
                <a:gdLst>
                  <a:gd name="T0" fmla="*/ 15 w 16"/>
                  <a:gd name="T1" fmla="*/ 13 h 16"/>
                  <a:gd name="T2" fmla="*/ 15 w 16"/>
                  <a:gd name="T3" fmla="*/ 10 h 16"/>
                  <a:gd name="T4" fmla="*/ 6 w 16"/>
                  <a:gd name="T5" fmla="*/ 1 h 16"/>
                  <a:gd name="T6" fmla="*/ 3 w 16"/>
                  <a:gd name="T7" fmla="*/ 1 h 16"/>
                  <a:gd name="T8" fmla="*/ 0 w 16"/>
                  <a:gd name="T9" fmla="*/ 3 h 16"/>
                  <a:gd name="T10" fmla="*/ 13 w 16"/>
                  <a:gd name="T11" fmla="*/ 16 h 16"/>
                  <a:gd name="T12" fmla="*/ 15 w 16"/>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5" y="13"/>
                    </a:moveTo>
                    <a:cubicBezTo>
                      <a:pt x="16" y="12"/>
                      <a:pt x="16" y="11"/>
                      <a:pt x="15" y="10"/>
                    </a:cubicBezTo>
                    <a:cubicBezTo>
                      <a:pt x="6" y="1"/>
                      <a:pt x="6" y="1"/>
                      <a:pt x="6" y="1"/>
                    </a:cubicBezTo>
                    <a:cubicBezTo>
                      <a:pt x="5" y="0"/>
                      <a:pt x="4" y="0"/>
                      <a:pt x="3" y="1"/>
                    </a:cubicBezTo>
                    <a:cubicBezTo>
                      <a:pt x="0" y="3"/>
                      <a:pt x="0" y="3"/>
                      <a:pt x="0" y="3"/>
                    </a:cubicBezTo>
                    <a:cubicBezTo>
                      <a:pt x="13" y="16"/>
                      <a:pt x="13" y="16"/>
                      <a:pt x="13" y="16"/>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nvGrpSpPr>
            <p:cNvPr id="19" name="组合 18"/>
            <p:cNvGrpSpPr/>
            <p:nvPr/>
          </p:nvGrpSpPr>
          <p:grpSpPr>
            <a:xfrm>
              <a:off x="8138334" y="4177686"/>
              <a:ext cx="631998" cy="534594"/>
              <a:chOff x="9543502" y="2688540"/>
              <a:chExt cx="631998" cy="534594"/>
            </a:xfrm>
            <a:solidFill>
              <a:sysClr val="window" lastClr="FFFFFF"/>
            </a:solidFill>
          </p:grpSpPr>
          <p:sp>
            <p:nvSpPr>
              <p:cNvPr id="27"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8"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9"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30"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nvGrpSpPr>
            <p:cNvPr id="20" name="组合 19"/>
            <p:cNvGrpSpPr/>
            <p:nvPr/>
          </p:nvGrpSpPr>
          <p:grpSpPr>
            <a:xfrm>
              <a:off x="7397699" y="1929206"/>
              <a:ext cx="691676" cy="473791"/>
              <a:chOff x="8917167" y="2211710"/>
              <a:chExt cx="535726" cy="366967"/>
            </a:xfrm>
            <a:solidFill>
              <a:sysClr val="window" lastClr="FFFFFF"/>
            </a:solidFill>
          </p:grpSpPr>
          <p:sp>
            <p:nvSpPr>
              <p:cNvPr id="21"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2"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3"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4"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5"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26"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nvGrpSpPr>
          <p:cNvPr id="35" name="组合 34"/>
          <p:cNvGrpSpPr/>
          <p:nvPr/>
        </p:nvGrpSpPr>
        <p:grpSpPr>
          <a:xfrm>
            <a:off x="1819403" y="1655292"/>
            <a:ext cx="3805237" cy="1010230"/>
            <a:chOff x="2089721" y="1774739"/>
            <a:chExt cx="3805237" cy="1010230"/>
          </a:xfrm>
        </p:grpSpPr>
        <p:grpSp>
          <p:nvGrpSpPr>
            <p:cNvPr id="36" name="组合 35"/>
            <p:cNvGrpSpPr/>
            <p:nvPr/>
          </p:nvGrpSpPr>
          <p:grpSpPr>
            <a:xfrm>
              <a:off x="3171943" y="1774739"/>
              <a:ext cx="2723015" cy="1010230"/>
              <a:chOff x="3171943" y="1774739"/>
              <a:chExt cx="2723015" cy="1010230"/>
            </a:xfrm>
          </p:grpSpPr>
          <p:sp>
            <p:nvSpPr>
              <p:cNvPr id="46" name="文本框 45"/>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47" name="文本框 46"/>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7" name="组合 36"/>
            <p:cNvGrpSpPr/>
            <p:nvPr/>
          </p:nvGrpSpPr>
          <p:grpSpPr>
            <a:xfrm>
              <a:off x="2089721" y="1909286"/>
              <a:ext cx="741136" cy="741136"/>
              <a:chOff x="2089721" y="1886601"/>
              <a:chExt cx="741136" cy="741136"/>
            </a:xfrm>
          </p:grpSpPr>
          <p:sp>
            <p:nvSpPr>
              <p:cNvPr id="38" name="矩形: 圆角 37"/>
              <p:cNvSpPr/>
              <p:nvPr/>
            </p:nvSpPr>
            <p:spPr>
              <a:xfrm>
                <a:off x="2089721" y="1886601"/>
                <a:ext cx="741136" cy="741136"/>
              </a:xfrm>
              <a:prstGeom prst="roundRect">
                <a:avLst/>
              </a:prstGeom>
              <a:gradFill>
                <a:gsLst>
                  <a:gs pos="0">
                    <a:srgbClr val="40A0E9"/>
                  </a:gs>
                  <a:gs pos="100000">
                    <a:srgbClr val="2948FF"/>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39" name="组合 38"/>
              <p:cNvGrpSpPr/>
              <p:nvPr/>
            </p:nvGrpSpPr>
            <p:grpSpPr>
              <a:xfrm>
                <a:off x="2210953" y="2086376"/>
                <a:ext cx="498673" cy="341586"/>
                <a:chOff x="8917167" y="2211710"/>
                <a:chExt cx="535726" cy="366967"/>
              </a:xfrm>
              <a:solidFill>
                <a:sysClr val="window" lastClr="FFFFFF"/>
              </a:solidFill>
            </p:grpSpPr>
            <p:sp>
              <p:nvSpPr>
                <p:cNvPr id="40" name="Rectangle 266"/>
                <p:cNvSpPr>
                  <a:spLocks noChangeArrowheads="1"/>
                </p:cNvSpPr>
                <p:nvPr/>
              </p:nvSpPr>
              <p:spPr bwMode="auto">
                <a:xfrm>
                  <a:off x="9172005" y="2365745"/>
                  <a:ext cx="11326" cy="15177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1" name="Freeform 267"/>
                <p:cNvSpPr/>
                <p:nvPr/>
              </p:nvSpPr>
              <p:spPr bwMode="auto">
                <a:xfrm>
                  <a:off x="9133496" y="2469946"/>
                  <a:ext cx="33978" cy="36244"/>
                </a:xfrm>
                <a:custGeom>
                  <a:avLst/>
                  <a:gdLst>
                    <a:gd name="T0" fmla="*/ 15 w 15"/>
                    <a:gd name="T1" fmla="*/ 10 h 16"/>
                    <a:gd name="T2" fmla="*/ 5 w 15"/>
                    <a:gd name="T3" fmla="*/ 0 h 16"/>
                    <a:gd name="T4" fmla="*/ 0 w 15"/>
                    <a:gd name="T5" fmla="*/ 1 h 16"/>
                    <a:gd name="T6" fmla="*/ 15 w 15"/>
                    <a:gd name="T7" fmla="*/ 16 h 16"/>
                    <a:gd name="T8" fmla="*/ 15 w 15"/>
                    <a:gd name="T9" fmla="*/ 10 h 16"/>
                  </a:gdLst>
                  <a:ahLst/>
                  <a:cxnLst>
                    <a:cxn ang="0">
                      <a:pos x="T0" y="T1"/>
                    </a:cxn>
                    <a:cxn ang="0">
                      <a:pos x="T2" y="T3"/>
                    </a:cxn>
                    <a:cxn ang="0">
                      <a:pos x="T4" y="T5"/>
                    </a:cxn>
                    <a:cxn ang="0">
                      <a:pos x="T6" y="T7"/>
                    </a:cxn>
                    <a:cxn ang="0">
                      <a:pos x="T8" y="T9"/>
                    </a:cxn>
                  </a:cxnLst>
                  <a:rect l="0" t="0" r="r" b="b"/>
                  <a:pathLst>
                    <a:path w="15" h="16">
                      <a:moveTo>
                        <a:pt x="15" y="10"/>
                      </a:moveTo>
                      <a:cubicBezTo>
                        <a:pt x="10" y="9"/>
                        <a:pt x="7" y="5"/>
                        <a:pt x="5" y="0"/>
                      </a:cubicBezTo>
                      <a:cubicBezTo>
                        <a:pt x="0" y="1"/>
                        <a:pt x="0" y="1"/>
                        <a:pt x="0" y="1"/>
                      </a:cubicBezTo>
                      <a:cubicBezTo>
                        <a:pt x="2" y="10"/>
                        <a:pt x="8" y="15"/>
                        <a:pt x="15" y="16"/>
                      </a:cubicBezTo>
                      <a:lnTo>
                        <a:pt x="1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2" name="Freeform 268"/>
                <p:cNvSpPr/>
                <p:nvPr/>
              </p:nvSpPr>
              <p:spPr bwMode="auto">
                <a:xfrm>
                  <a:off x="9138026" y="2374806"/>
                  <a:ext cx="29448" cy="67957"/>
                </a:xfrm>
                <a:custGeom>
                  <a:avLst/>
                  <a:gdLst>
                    <a:gd name="T0" fmla="*/ 0 w 13"/>
                    <a:gd name="T1" fmla="*/ 18 h 30"/>
                    <a:gd name="T2" fmla="*/ 13 w 13"/>
                    <a:gd name="T3" fmla="*/ 30 h 30"/>
                    <a:gd name="T4" fmla="*/ 13 w 13"/>
                    <a:gd name="T5" fmla="*/ 24 h 30"/>
                    <a:gd name="T6" fmla="*/ 5 w 13"/>
                    <a:gd name="T7" fmla="*/ 15 h 30"/>
                    <a:gd name="T8" fmla="*/ 13 w 13"/>
                    <a:gd name="T9" fmla="*/ 7 h 30"/>
                    <a:gd name="T10" fmla="*/ 13 w 13"/>
                    <a:gd name="T11" fmla="*/ 6 h 30"/>
                    <a:gd name="T12" fmla="*/ 13 w 13"/>
                    <a:gd name="T13" fmla="*/ 0 h 30"/>
                    <a:gd name="T14" fmla="*/ 11 w 13"/>
                    <a:gd name="T15" fmla="*/ 1 h 30"/>
                    <a:gd name="T16" fmla="*/ 1 w 13"/>
                    <a:gd name="T17" fmla="*/ 12 h 30"/>
                    <a:gd name="T18" fmla="*/ 0 w 13"/>
                    <a:gd name="T19" fmla="*/ 15 h 30"/>
                    <a:gd name="T20" fmla="*/ 0 w 13"/>
                    <a:gd name="T21"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0">
                      <a:moveTo>
                        <a:pt x="0" y="18"/>
                      </a:moveTo>
                      <a:cubicBezTo>
                        <a:pt x="2" y="24"/>
                        <a:pt x="6" y="28"/>
                        <a:pt x="13" y="30"/>
                      </a:cubicBezTo>
                      <a:cubicBezTo>
                        <a:pt x="13" y="24"/>
                        <a:pt x="13" y="24"/>
                        <a:pt x="13" y="24"/>
                      </a:cubicBezTo>
                      <a:cubicBezTo>
                        <a:pt x="9" y="22"/>
                        <a:pt x="5" y="19"/>
                        <a:pt x="5" y="15"/>
                      </a:cubicBezTo>
                      <a:cubicBezTo>
                        <a:pt x="5" y="11"/>
                        <a:pt x="8" y="8"/>
                        <a:pt x="13" y="7"/>
                      </a:cubicBezTo>
                      <a:cubicBezTo>
                        <a:pt x="13" y="7"/>
                        <a:pt x="13" y="6"/>
                        <a:pt x="13" y="6"/>
                      </a:cubicBezTo>
                      <a:cubicBezTo>
                        <a:pt x="13" y="0"/>
                        <a:pt x="13" y="0"/>
                        <a:pt x="13" y="0"/>
                      </a:cubicBezTo>
                      <a:cubicBezTo>
                        <a:pt x="12" y="0"/>
                        <a:pt x="12" y="1"/>
                        <a:pt x="11" y="1"/>
                      </a:cubicBezTo>
                      <a:cubicBezTo>
                        <a:pt x="6" y="3"/>
                        <a:pt x="2" y="7"/>
                        <a:pt x="1" y="12"/>
                      </a:cubicBezTo>
                      <a:cubicBezTo>
                        <a:pt x="0" y="13"/>
                        <a:pt x="0" y="14"/>
                        <a:pt x="0" y="15"/>
                      </a:cubicBezTo>
                      <a:cubicBezTo>
                        <a:pt x="0" y="16"/>
                        <a:pt x="0" y="17"/>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3" name="Freeform 269"/>
                <p:cNvSpPr/>
                <p:nvPr/>
              </p:nvSpPr>
              <p:spPr bwMode="auto">
                <a:xfrm>
                  <a:off x="9187861" y="2374806"/>
                  <a:ext cx="31713" cy="36244"/>
                </a:xfrm>
                <a:custGeom>
                  <a:avLst/>
                  <a:gdLst>
                    <a:gd name="T0" fmla="*/ 3 w 14"/>
                    <a:gd name="T1" fmla="*/ 8 h 16"/>
                    <a:gd name="T2" fmla="*/ 8 w 14"/>
                    <a:gd name="T3" fmla="*/ 16 h 16"/>
                    <a:gd name="T4" fmla="*/ 14 w 14"/>
                    <a:gd name="T5" fmla="*/ 14 h 16"/>
                    <a:gd name="T6" fmla="*/ 0 w 14"/>
                    <a:gd name="T7" fmla="*/ 0 h 16"/>
                    <a:gd name="T8" fmla="*/ 0 w 14"/>
                    <a:gd name="T9" fmla="*/ 6 h 16"/>
                    <a:gd name="T10" fmla="*/ 3 w 14"/>
                    <a:gd name="T11" fmla="*/ 8 h 16"/>
                  </a:gdLst>
                  <a:ahLst/>
                  <a:cxnLst>
                    <a:cxn ang="0">
                      <a:pos x="T0" y="T1"/>
                    </a:cxn>
                    <a:cxn ang="0">
                      <a:pos x="T2" y="T3"/>
                    </a:cxn>
                    <a:cxn ang="0">
                      <a:pos x="T4" y="T5"/>
                    </a:cxn>
                    <a:cxn ang="0">
                      <a:pos x="T6" y="T7"/>
                    </a:cxn>
                    <a:cxn ang="0">
                      <a:pos x="T8" y="T9"/>
                    </a:cxn>
                    <a:cxn ang="0">
                      <a:pos x="T10" y="T11"/>
                    </a:cxn>
                  </a:cxnLst>
                  <a:rect l="0" t="0" r="r" b="b"/>
                  <a:pathLst>
                    <a:path w="14" h="16">
                      <a:moveTo>
                        <a:pt x="3" y="8"/>
                      </a:moveTo>
                      <a:cubicBezTo>
                        <a:pt x="6" y="10"/>
                        <a:pt x="7" y="12"/>
                        <a:pt x="8" y="16"/>
                      </a:cubicBezTo>
                      <a:cubicBezTo>
                        <a:pt x="14" y="14"/>
                        <a:pt x="14" y="14"/>
                        <a:pt x="14" y="14"/>
                      </a:cubicBezTo>
                      <a:cubicBezTo>
                        <a:pt x="11" y="6"/>
                        <a:pt x="7" y="2"/>
                        <a:pt x="0" y="0"/>
                      </a:cubicBezTo>
                      <a:cubicBezTo>
                        <a:pt x="0" y="6"/>
                        <a:pt x="0" y="6"/>
                        <a:pt x="0" y="6"/>
                      </a:cubicBezTo>
                      <a:cubicBezTo>
                        <a:pt x="1" y="7"/>
                        <a:pt x="2" y="7"/>
                        <a:pt x="3"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4" name="Freeform 270"/>
                <p:cNvSpPr/>
                <p:nvPr/>
              </p:nvSpPr>
              <p:spPr bwMode="auto">
                <a:xfrm>
                  <a:off x="9187861" y="2433702"/>
                  <a:ext cx="33978" cy="72487"/>
                </a:xfrm>
                <a:custGeom>
                  <a:avLst/>
                  <a:gdLst>
                    <a:gd name="T0" fmla="*/ 10 w 15"/>
                    <a:gd name="T1" fmla="*/ 16 h 32"/>
                    <a:gd name="T2" fmla="*/ 6 w 15"/>
                    <a:gd name="T3" fmla="*/ 24 h 32"/>
                    <a:gd name="T4" fmla="*/ 1 w 15"/>
                    <a:gd name="T5" fmla="*/ 26 h 32"/>
                    <a:gd name="T6" fmla="*/ 0 w 15"/>
                    <a:gd name="T7" fmla="*/ 26 h 32"/>
                    <a:gd name="T8" fmla="*/ 0 w 15"/>
                    <a:gd name="T9" fmla="*/ 32 h 32"/>
                    <a:gd name="T10" fmla="*/ 0 w 15"/>
                    <a:gd name="T11" fmla="*/ 32 h 32"/>
                    <a:gd name="T12" fmla="*/ 15 w 15"/>
                    <a:gd name="T13" fmla="*/ 16 h 32"/>
                    <a:gd name="T14" fmla="*/ 0 w 15"/>
                    <a:gd name="T15" fmla="*/ 0 h 32"/>
                    <a:gd name="T16" fmla="*/ 0 w 15"/>
                    <a:gd name="T17" fmla="*/ 6 h 32"/>
                    <a:gd name="T18" fmla="*/ 10 w 15"/>
                    <a:gd name="T19"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32">
                      <a:moveTo>
                        <a:pt x="10" y="16"/>
                      </a:moveTo>
                      <a:cubicBezTo>
                        <a:pt x="10" y="19"/>
                        <a:pt x="8" y="22"/>
                        <a:pt x="6" y="24"/>
                      </a:cubicBezTo>
                      <a:cubicBezTo>
                        <a:pt x="4" y="25"/>
                        <a:pt x="3" y="26"/>
                        <a:pt x="1" y="26"/>
                      </a:cubicBezTo>
                      <a:cubicBezTo>
                        <a:pt x="1" y="26"/>
                        <a:pt x="0" y="26"/>
                        <a:pt x="0" y="26"/>
                      </a:cubicBezTo>
                      <a:cubicBezTo>
                        <a:pt x="0" y="32"/>
                        <a:pt x="0" y="32"/>
                        <a:pt x="0" y="32"/>
                      </a:cubicBezTo>
                      <a:cubicBezTo>
                        <a:pt x="0" y="32"/>
                        <a:pt x="0" y="32"/>
                        <a:pt x="0" y="32"/>
                      </a:cubicBezTo>
                      <a:cubicBezTo>
                        <a:pt x="9" y="29"/>
                        <a:pt x="15" y="23"/>
                        <a:pt x="15" y="16"/>
                      </a:cubicBezTo>
                      <a:cubicBezTo>
                        <a:pt x="15" y="9"/>
                        <a:pt x="9" y="3"/>
                        <a:pt x="0" y="0"/>
                      </a:cubicBezTo>
                      <a:cubicBezTo>
                        <a:pt x="0" y="6"/>
                        <a:pt x="0" y="6"/>
                        <a:pt x="0" y="6"/>
                      </a:cubicBezTo>
                      <a:cubicBezTo>
                        <a:pt x="6" y="8"/>
                        <a:pt x="10" y="12"/>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45" name="Freeform 271"/>
                <p:cNvSpPr>
                  <a:spLocks noEditPoints="1"/>
                </p:cNvSpPr>
                <p:nvPr/>
              </p:nvSpPr>
              <p:spPr bwMode="auto">
                <a:xfrm>
                  <a:off x="8917167" y="2211710"/>
                  <a:ext cx="535726" cy="366967"/>
                </a:xfrm>
                <a:custGeom>
                  <a:avLst/>
                  <a:gdLst>
                    <a:gd name="T0" fmla="*/ 221 w 236"/>
                    <a:gd name="T1" fmla="*/ 0 h 162"/>
                    <a:gd name="T2" fmla="*/ 15 w 236"/>
                    <a:gd name="T3" fmla="*/ 0 h 162"/>
                    <a:gd name="T4" fmla="*/ 0 w 236"/>
                    <a:gd name="T5" fmla="*/ 14 h 162"/>
                    <a:gd name="T6" fmla="*/ 0 w 236"/>
                    <a:gd name="T7" fmla="*/ 148 h 162"/>
                    <a:gd name="T8" fmla="*/ 15 w 236"/>
                    <a:gd name="T9" fmla="*/ 162 h 162"/>
                    <a:gd name="T10" fmla="*/ 221 w 236"/>
                    <a:gd name="T11" fmla="*/ 162 h 162"/>
                    <a:gd name="T12" fmla="*/ 236 w 236"/>
                    <a:gd name="T13" fmla="*/ 148 h 162"/>
                    <a:gd name="T14" fmla="*/ 236 w 236"/>
                    <a:gd name="T15" fmla="*/ 14 h 162"/>
                    <a:gd name="T16" fmla="*/ 221 w 236"/>
                    <a:gd name="T17" fmla="*/ 0 h 162"/>
                    <a:gd name="T18" fmla="*/ 15 w 236"/>
                    <a:gd name="T19" fmla="*/ 7 h 162"/>
                    <a:gd name="T20" fmla="*/ 221 w 236"/>
                    <a:gd name="T21" fmla="*/ 7 h 162"/>
                    <a:gd name="T22" fmla="*/ 229 w 236"/>
                    <a:gd name="T23" fmla="*/ 14 h 162"/>
                    <a:gd name="T24" fmla="*/ 229 w 236"/>
                    <a:gd name="T25" fmla="*/ 21 h 162"/>
                    <a:gd name="T26" fmla="*/ 8 w 236"/>
                    <a:gd name="T27" fmla="*/ 21 h 162"/>
                    <a:gd name="T28" fmla="*/ 8 w 236"/>
                    <a:gd name="T29" fmla="*/ 14 h 162"/>
                    <a:gd name="T30" fmla="*/ 15 w 236"/>
                    <a:gd name="T31" fmla="*/ 7 h 162"/>
                    <a:gd name="T32" fmla="*/ 221 w 236"/>
                    <a:gd name="T33" fmla="*/ 155 h 162"/>
                    <a:gd name="T34" fmla="*/ 15 w 236"/>
                    <a:gd name="T35" fmla="*/ 155 h 162"/>
                    <a:gd name="T36" fmla="*/ 8 w 236"/>
                    <a:gd name="T37" fmla="*/ 148 h 162"/>
                    <a:gd name="T38" fmla="*/ 8 w 236"/>
                    <a:gd name="T39" fmla="*/ 53 h 162"/>
                    <a:gd name="T40" fmla="*/ 229 w 236"/>
                    <a:gd name="T41" fmla="*/ 53 h 162"/>
                    <a:gd name="T42" fmla="*/ 229 w 236"/>
                    <a:gd name="T43" fmla="*/ 148 h 162"/>
                    <a:gd name="T44" fmla="*/ 221 w 236"/>
                    <a:gd name="T45" fmla="*/ 15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162">
                      <a:moveTo>
                        <a:pt x="221" y="0"/>
                      </a:moveTo>
                      <a:cubicBezTo>
                        <a:pt x="15" y="0"/>
                        <a:pt x="15" y="0"/>
                        <a:pt x="15" y="0"/>
                      </a:cubicBezTo>
                      <a:cubicBezTo>
                        <a:pt x="7" y="0"/>
                        <a:pt x="0" y="6"/>
                        <a:pt x="0" y="14"/>
                      </a:cubicBezTo>
                      <a:cubicBezTo>
                        <a:pt x="0" y="148"/>
                        <a:pt x="0" y="148"/>
                        <a:pt x="0" y="148"/>
                      </a:cubicBezTo>
                      <a:cubicBezTo>
                        <a:pt x="0" y="156"/>
                        <a:pt x="7" y="162"/>
                        <a:pt x="15" y="162"/>
                      </a:cubicBezTo>
                      <a:cubicBezTo>
                        <a:pt x="221" y="162"/>
                        <a:pt x="221" y="162"/>
                        <a:pt x="221" y="162"/>
                      </a:cubicBezTo>
                      <a:cubicBezTo>
                        <a:pt x="229" y="162"/>
                        <a:pt x="236" y="156"/>
                        <a:pt x="236" y="148"/>
                      </a:cubicBezTo>
                      <a:cubicBezTo>
                        <a:pt x="236" y="14"/>
                        <a:pt x="236" y="14"/>
                        <a:pt x="236" y="14"/>
                      </a:cubicBezTo>
                      <a:cubicBezTo>
                        <a:pt x="236" y="6"/>
                        <a:pt x="229" y="0"/>
                        <a:pt x="221" y="0"/>
                      </a:cubicBezTo>
                      <a:close/>
                      <a:moveTo>
                        <a:pt x="15" y="7"/>
                      </a:moveTo>
                      <a:cubicBezTo>
                        <a:pt x="221" y="7"/>
                        <a:pt x="221" y="7"/>
                        <a:pt x="221" y="7"/>
                      </a:cubicBezTo>
                      <a:cubicBezTo>
                        <a:pt x="225" y="7"/>
                        <a:pt x="229" y="10"/>
                        <a:pt x="229" y="14"/>
                      </a:cubicBezTo>
                      <a:cubicBezTo>
                        <a:pt x="229" y="21"/>
                        <a:pt x="229" y="21"/>
                        <a:pt x="229" y="21"/>
                      </a:cubicBezTo>
                      <a:cubicBezTo>
                        <a:pt x="8" y="21"/>
                        <a:pt x="8" y="21"/>
                        <a:pt x="8" y="21"/>
                      </a:cubicBezTo>
                      <a:cubicBezTo>
                        <a:pt x="8" y="14"/>
                        <a:pt x="8" y="14"/>
                        <a:pt x="8" y="14"/>
                      </a:cubicBezTo>
                      <a:cubicBezTo>
                        <a:pt x="8" y="10"/>
                        <a:pt x="11" y="7"/>
                        <a:pt x="15" y="7"/>
                      </a:cubicBezTo>
                      <a:close/>
                      <a:moveTo>
                        <a:pt x="221" y="155"/>
                      </a:moveTo>
                      <a:cubicBezTo>
                        <a:pt x="15" y="155"/>
                        <a:pt x="15" y="155"/>
                        <a:pt x="15" y="155"/>
                      </a:cubicBezTo>
                      <a:cubicBezTo>
                        <a:pt x="11" y="155"/>
                        <a:pt x="8" y="152"/>
                        <a:pt x="8" y="148"/>
                      </a:cubicBezTo>
                      <a:cubicBezTo>
                        <a:pt x="8" y="53"/>
                        <a:pt x="8" y="53"/>
                        <a:pt x="8" y="53"/>
                      </a:cubicBezTo>
                      <a:cubicBezTo>
                        <a:pt x="229" y="53"/>
                        <a:pt x="229" y="53"/>
                        <a:pt x="229" y="53"/>
                      </a:cubicBezTo>
                      <a:cubicBezTo>
                        <a:pt x="229" y="148"/>
                        <a:pt x="229" y="148"/>
                        <a:pt x="229" y="148"/>
                      </a:cubicBezTo>
                      <a:cubicBezTo>
                        <a:pt x="229" y="152"/>
                        <a:pt x="225" y="155"/>
                        <a:pt x="221"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grpSp>
        <p:nvGrpSpPr>
          <p:cNvPr id="48" name="组合 47"/>
          <p:cNvGrpSpPr/>
          <p:nvPr/>
        </p:nvGrpSpPr>
        <p:grpSpPr>
          <a:xfrm>
            <a:off x="1819403" y="3140009"/>
            <a:ext cx="3805237" cy="1010230"/>
            <a:chOff x="2089721" y="3068078"/>
            <a:chExt cx="3805237" cy="1010230"/>
          </a:xfrm>
        </p:grpSpPr>
        <p:grpSp>
          <p:nvGrpSpPr>
            <p:cNvPr id="49" name="组合 48"/>
            <p:cNvGrpSpPr/>
            <p:nvPr/>
          </p:nvGrpSpPr>
          <p:grpSpPr>
            <a:xfrm>
              <a:off x="3171943" y="3068078"/>
              <a:ext cx="2723015" cy="1010230"/>
              <a:chOff x="3171943" y="3068078"/>
              <a:chExt cx="2723015" cy="1010230"/>
            </a:xfrm>
          </p:grpSpPr>
          <p:sp>
            <p:nvSpPr>
              <p:cNvPr id="57" name="文本框 56"/>
              <p:cNvSpPr txBox="1"/>
              <p:nvPr/>
            </p:nvSpPr>
            <p:spPr>
              <a:xfrm>
                <a:off x="3171943" y="3068078"/>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sp>
            <p:nvSpPr>
              <p:cNvPr id="58" name="文本框 57"/>
              <p:cNvSpPr txBox="1"/>
              <p:nvPr/>
            </p:nvSpPr>
            <p:spPr>
              <a:xfrm>
                <a:off x="3177793" y="3460703"/>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50" name="组合 49"/>
            <p:cNvGrpSpPr/>
            <p:nvPr/>
          </p:nvGrpSpPr>
          <p:grpSpPr>
            <a:xfrm>
              <a:off x="2089721" y="3202625"/>
              <a:ext cx="741136" cy="741136"/>
              <a:chOff x="2089721" y="3226743"/>
              <a:chExt cx="741136" cy="741136"/>
            </a:xfrm>
          </p:grpSpPr>
          <p:sp>
            <p:nvSpPr>
              <p:cNvPr id="51" name="矩形: 圆角 50"/>
              <p:cNvSpPr/>
              <p:nvPr/>
            </p:nvSpPr>
            <p:spPr>
              <a:xfrm>
                <a:off x="2089721" y="3226743"/>
                <a:ext cx="741136" cy="741136"/>
              </a:xfrm>
              <a:prstGeom prst="round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52" name="组合 51"/>
              <p:cNvGrpSpPr/>
              <p:nvPr/>
            </p:nvGrpSpPr>
            <p:grpSpPr>
              <a:xfrm>
                <a:off x="2268632" y="3405654"/>
                <a:ext cx="383315" cy="383314"/>
                <a:chOff x="9526588" y="3333751"/>
                <a:chExt cx="280988" cy="280987"/>
              </a:xfrm>
              <a:solidFill>
                <a:sysClr val="window" lastClr="FFFFFF"/>
              </a:solidFill>
            </p:grpSpPr>
            <p:sp>
              <p:nvSpPr>
                <p:cNvPr id="53" name="Freeform 21"/>
                <p:cNvSpPr/>
                <p:nvPr/>
              </p:nvSpPr>
              <p:spPr bwMode="auto">
                <a:xfrm>
                  <a:off x="9658351" y="3333751"/>
                  <a:ext cx="149225" cy="153988"/>
                </a:xfrm>
                <a:custGeom>
                  <a:avLst/>
                  <a:gdLst>
                    <a:gd name="T0" fmla="*/ 32 w 35"/>
                    <a:gd name="T1" fmla="*/ 0 h 36"/>
                    <a:gd name="T2" fmla="*/ 9 w 35"/>
                    <a:gd name="T3" fmla="*/ 2 h 36"/>
                    <a:gd name="T4" fmla="*/ 8 w 35"/>
                    <a:gd name="T5" fmla="*/ 4 h 36"/>
                    <a:gd name="T6" fmla="*/ 12 w 35"/>
                    <a:gd name="T7" fmla="*/ 8 h 36"/>
                    <a:gd name="T8" fmla="*/ 9 w 35"/>
                    <a:gd name="T9" fmla="*/ 10 h 36"/>
                    <a:gd name="T10" fmla="*/ 9 w 35"/>
                    <a:gd name="T11" fmla="*/ 10 h 36"/>
                    <a:gd name="T12" fmla="*/ 1 w 35"/>
                    <a:gd name="T13" fmla="*/ 19 h 36"/>
                    <a:gd name="T14" fmla="*/ 1 w 35"/>
                    <a:gd name="T15" fmla="*/ 24 h 36"/>
                    <a:gd name="T16" fmla="*/ 11 w 35"/>
                    <a:gd name="T17" fmla="*/ 34 h 36"/>
                    <a:gd name="T18" fmla="*/ 16 w 35"/>
                    <a:gd name="T19" fmla="*/ 34 h 36"/>
                    <a:gd name="T20" fmla="*/ 22 w 35"/>
                    <a:gd name="T21" fmla="*/ 29 h 36"/>
                    <a:gd name="T22" fmla="*/ 27 w 35"/>
                    <a:gd name="T23" fmla="*/ 23 h 36"/>
                    <a:gd name="T24" fmla="*/ 31 w 35"/>
                    <a:gd name="T25" fmla="*/ 27 h 36"/>
                    <a:gd name="T26" fmla="*/ 33 w 35"/>
                    <a:gd name="T27" fmla="*/ 26 h 36"/>
                    <a:gd name="T28" fmla="*/ 35 w 35"/>
                    <a:gd name="T29" fmla="*/ 3 h 36"/>
                    <a:gd name="T30" fmla="*/ 32 w 35"/>
                    <a:gd name="T3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36">
                      <a:moveTo>
                        <a:pt x="32" y="0"/>
                      </a:moveTo>
                      <a:cubicBezTo>
                        <a:pt x="9" y="2"/>
                        <a:pt x="9" y="2"/>
                        <a:pt x="9" y="2"/>
                      </a:cubicBezTo>
                      <a:cubicBezTo>
                        <a:pt x="8" y="2"/>
                        <a:pt x="7" y="3"/>
                        <a:pt x="8" y="4"/>
                      </a:cubicBezTo>
                      <a:cubicBezTo>
                        <a:pt x="8" y="4"/>
                        <a:pt x="12" y="8"/>
                        <a:pt x="12" y="8"/>
                      </a:cubicBezTo>
                      <a:cubicBezTo>
                        <a:pt x="9" y="10"/>
                        <a:pt x="9" y="10"/>
                        <a:pt x="9" y="10"/>
                      </a:cubicBezTo>
                      <a:cubicBezTo>
                        <a:pt x="9" y="10"/>
                        <a:pt x="9" y="10"/>
                        <a:pt x="9" y="10"/>
                      </a:cubicBezTo>
                      <a:cubicBezTo>
                        <a:pt x="1" y="19"/>
                        <a:pt x="1" y="19"/>
                        <a:pt x="1" y="19"/>
                      </a:cubicBezTo>
                      <a:cubicBezTo>
                        <a:pt x="0" y="20"/>
                        <a:pt x="0" y="22"/>
                        <a:pt x="1" y="24"/>
                      </a:cubicBezTo>
                      <a:cubicBezTo>
                        <a:pt x="11" y="34"/>
                        <a:pt x="11" y="34"/>
                        <a:pt x="11" y="34"/>
                      </a:cubicBezTo>
                      <a:cubicBezTo>
                        <a:pt x="13" y="36"/>
                        <a:pt x="15" y="36"/>
                        <a:pt x="16" y="34"/>
                      </a:cubicBezTo>
                      <a:cubicBezTo>
                        <a:pt x="22" y="29"/>
                        <a:pt x="22" y="29"/>
                        <a:pt x="22" y="29"/>
                      </a:cubicBezTo>
                      <a:cubicBezTo>
                        <a:pt x="22" y="29"/>
                        <a:pt x="27" y="23"/>
                        <a:pt x="27" y="23"/>
                      </a:cubicBezTo>
                      <a:cubicBezTo>
                        <a:pt x="31" y="27"/>
                        <a:pt x="31" y="27"/>
                        <a:pt x="31" y="27"/>
                      </a:cubicBezTo>
                      <a:cubicBezTo>
                        <a:pt x="32" y="28"/>
                        <a:pt x="33" y="27"/>
                        <a:pt x="33" y="26"/>
                      </a:cubicBezTo>
                      <a:cubicBezTo>
                        <a:pt x="35" y="3"/>
                        <a:pt x="35" y="3"/>
                        <a:pt x="35" y="3"/>
                      </a:cubicBezTo>
                      <a:cubicBezTo>
                        <a:pt x="35" y="2"/>
                        <a:pt x="34"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54" name="Freeform 22"/>
                <p:cNvSpPr/>
                <p:nvPr/>
              </p:nvSpPr>
              <p:spPr bwMode="auto">
                <a:xfrm>
                  <a:off x="9526588" y="3389313"/>
                  <a:ext cx="225425" cy="225425"/>
                </a:xfrm>
                <a:custGeom>
                  <a:avLst/>
                  <a:gdLst>
                    <a:gd name="T0" fmla="*/ 40 w 53"/>
                    <a:gd name="T1" fmla="*/ 36 h 53"/>
                    <a:gd name="T2" fmla="*/ 31 w 53"/>
                    <a:gd name="T3" fmla="*/ 35 h 53"/>
                    <a:gd name="T4" fmla="*/ 18 w 53"/>
                    <a:gd name="T5" fmla="*/ 22 h 53"/>
                    <a:gd name="T6" fmla="*/ 17 w 53"/>
                    <a:gd name="T7" fmla="*/ 13 h 53"/>
                    <a:gd name="T8" fmla="*/ 18 w 53"/>
                    <a:gd name="T9" fmla="*/ 13 h 53"/>
                    <a:gd name="T10" fmla="*/ 5 w 53"/>
                    <a:gd name="T11" fmla="*/ 0 h 53"/>
                    <a:gd name="T12" fmla="*/ 5 w 53"/>
                    <a:gd name="T13" fmla="*/ 1 h 53"/>
                    <a:gd name="T14" fmla="*/ 13 w 53"/>
                    <a:gd name="T15" fmla="*/ 29 h 53"/>
                    <a:gd name="T16" fmla="*/ 24 w 53"/>
                    <a:gd name="T17" fmla="*/ 40 h 53"/>
                    <a:gd name="T18" fmla="*/ 52 w 53"/>
                    <a:gd name="T19" fmla="*/ 48 h 53"/>
                    <a:gd name="T20" fmla="*/ 53 w 53"/>
                    <a:gd name="T21" fmla="*/ 48 h 53"/>
                    <a:gd name="T22" fmla="*/ 40 w 53"/>
                    <a:gd name="T23" fmla="*/ 35 h 53"/>
                    <a:gd name="T24" fmla="*/ 40 w 53"/>
                    <a:gd name="T25" fmla="*/ 3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53">
                      <a:moveTo>
                        <a:pt x="40" y="36"/>
                      </a:moveTo>
                      <a:cubicBezTo>
                        <a:pt x="37" y="38"/>
                        <a:pt x="33" y="38"/>
                        <a:pt x="31" y="35"/>
                      </a:cubicBezTo>
                      <a:cubicBezTo>
                        <a:pt x="18" y="22"/>
                        <a:pt x="18" y="22"/>
                        <a:pt x="18" y="22"/>
                      </a:cubicBezTo>
                      <a:cubicBezTo>
                        <a:pt x="15" y="20"/>
                        <a:pt x="15" y="15"/>
                        <a:pt x="17" y="13"/>
                      </a:cubicBezTo>
                      <a:cubicBezTo>
                        <a:pt x="18" y="13"/>
                        <a:pt x="18" y="13"/>
                        <a:pt x="18" y="13"/>
                      </a:cubicBezTo>
                      <a:cubicBezTo>
                        <a:pt x="5" y="0"/>
                        <a:pt x="5" y="0"/>
                        <a:pt x="5" y="0"/>
                      </a:cubicBezTo>
                      <a:cubicBezTo>
                        <a:pt x="5" y="1"/>
                        <a:pt x="5" y="1"/>
                        <a:pt x="5" y="1"/>
                      </a:cubicBezTo>
                      <a:cubicBezTo>
                        <a:pt x="0" y="6"/>
                        <a:pt x="3" y="19"/>
                        <a:pt x="13" y="29"/>
                      </a:cubicBezTo>
                      <a:cubicBezTo>
                        <a:pt x="24" y="40"/>
                        <a:pt x="24" y="40"/>
                        <a:pt x="24" y="40"/>
                      </a:cubicBezTo>
                      <a:cubicBezTo>
                        <a:pt x="34" y="50"/>
                        <a:pt x="47" y="53"/>
                        <a:pt x="52" y="48"/>
                      </a:cubicBezTo>
                      <a:cubicBezTo>
                        <a:pt x="52" y="48"/>
                        <a:pt x="52" y="48"/>
                        <a:pt x="53" y="48"/>
                      </a:cubicBezTo>
                      <a:cubicBezTo>
                        <a:pt x="40" y="35"/>
                        <a:pt x="40" y="35"/>
                        <a:pt x="40" y="35"/>
                      </a:cubicBezTo>
                      <a:lnTo>
                        <a:pt x="40" y="3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55" name="Freeform 23"/>
                <p:cNvSpPr/>
                <p:nvPr/>
              </p:nvSpPr>
              <p:spPr bwMode="auto">
                <a:xfrm>
                  <a:off x="9704388" y="3516313"/>
                  <a:ext cx="68263" cy="68263"/>
                </a:xfrm>
                <a:custGeom>
                  <a:avLst/>
                  <a:gdLst>
                    <a:gd name="T0" fmla="*/ 6 w 16"/>
                    <a:gd name="T1" fmla="*/ 1 h 16"/>
                    <a:gd name="T2" fmla="*/ 3 w 16"/>
                    <a:gd name="T3" fmla="*/ 1 h 16"/>
                    <a:gd name="T4" fmla="*/ 0 w 16"/>
                    <a:gd name="T5" fmla="*/ 3 h 16"/>
                    <a:gd name="T6" fmla="*/ 13 w 16"/>
                    <a:gd name="T7" fmla="*/ 16 h 16"/>
                    <a:gd name="T8" fmla="*/ 15 w 16"/>
                    <a:gd name="T9" fmla="*/ 13 h 16"/>
                    <a:gd name="T10" fmla="*/ 15 w 16"/>
                    <a:gd name="T11" fmla="*/ 10 h 16"/>
                    <a:gd name="T12" fmla="*/ 6 w 16"/>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6" y="1"/>
                      </a:moveTo>
                      <a:cubicBezTo>
                        <a:pt x="5" y="0"/>
                        <a:pt x="4" y="0"/>
                        <a:pt x="3" y="1"/>
                      </a:cubicBezTo>
                      <a:cubicBezTo>
                        <a:pt x="0" y="3"/>
                        <a:pt x="0" y="3"/>
                        <a:pt x="0" y="3"/>
                      </a:cubicBezTo>
                      <a:cubicBezTo>
                        <a:pt x="13" y="16"/>
                        <a:pt x="13" y="16"/>
                        <a:pt x="13" y="16"/>
                      </a:cubicBezTo>
                      <a:cubicBezTo>
                        <a:pt x="15" y="13"/>
                        <a:pt x="15" y="13"/>
                        <a:pt x="15" y="13"/>
                      </a:cubicBezTo>
                      <a:cubicBezTo>
                        <a:pt x="16" y="12"/>
                        <a:pt x="16" y="11"/>
                        <a:pt x="15" y="10"/>
                      </a:cubicBezTo>
                      <a:lnTo>
                        <a:pt x="6"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56" name="Freeform 24"/>
                <p:cNvSpPr/>
                <p:nvPr/>
              </p:nvSpPr>
              <p:spPr bwMode="auto">
                <a:xfrm>
                  <a:off x="9556751" y="3367088"/>
                  <a:ext cx="66675" cy="68263"/>
                </a:xfrm>
                <a:custGeom>
                  <a:avLst/>
                  <a:gdLst>
                    <a:gd name="T0" fmla="*/ 15 w 16"/>
                    <a:gd name="T1" fmla="*/ 13 h 16"/>
                    <a:gd name="T2" fmla="*/ 15 w 16"/>
                    <a:gd name="T3" fmla="*/ 10 h 16"/>
                    <a:gd name="T4" fmla="*/ 6 w 16"/>
                    <a:gd name="T5" fmla="*/ 1 h 16"/>
                    <a:gd name="T6" fmla="*/ 3 w 16"/>
                    <a:gd name="T7" fmla="*/ 1 h 16"/>
                    <a:gd name="T8" fmla="*/ 0 w 16"/>
                    <a:gd name="T9" fmla="*/ 3 h 16"/>
                    <a:gd name="T10" fmla="*/ 13 w 16"/>
                    <a:gd name="T11" fmla="*/ 16 h 16"/>
                    <a:gd name="T12" fmla="*/ 15 w 16"/>
                    <a:gd name="T13" fmla="*/ 13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5" y="13"/>
                      </a:moveTo>
                      <a:cubicBezTo>
                        <a:pt x="16" y="12"/>
                        <a:pt x="16" y="11"/>
                        <a:pt x="15" y="10"/>
                      </a:cubicBezTo>
                      <a:cubicBezTo>
                        <a:pt x="6" y="1"/>
                        <a:pt x="6" y="1"/>
                        <a:pt x="6" y="1"/>
                      </a:cubicBezTo>
                      <a:cubicBezTo>
                        <a:pt x="5" y="0"/>
                        <a:pt x="4" y="0"/>
                        <a:pt x="3" y="1"/>
                      </a:cubicBezTo>
                      <a:cubicBezTo>
                        <a:pt x="0" y="3"/>
                        <a:pt x="0" y="3"/>
                        <a:pt x="0" y="3"/>
                      </a:cubicBezTo>
                      <a:cubicBezTo>
                        <a:pt x="13" y="16"/>
                        <a:pt x="13" y="16"/>
                        <a:pt x="13" y="16"/>
                      </a:cubicBezTo>
                      <a:lnTo>
                        <a:pt x="1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grpSp>
        <p:nvGrpSpPr>
          <p:cNvPr id="59" name="组合 58"/>
          <p:cNvGrpSpPr/>
          <p:nvPr/>
        </p:nvGrpSpPr>
        <p:grpSpPr>
          <a:xfrm>
            <a:off x="1819403" y="4624726"/>
            <a:ext cx="3805237" cy="1010230"/>
            <a:chOff x="2089721" y="4361417"/>
            <a:chExt cx="3805237" cy="1010230"/>
          </a:xfrm>
        </p:grpSpPr>
        <p:grpSp>
          <p:nvGrpSpPr>
            <p:cNvPr id="60" name="组合 59"/>
            <p:cNvGrpSpPr/>
            <p:nvPr/>
          </p:nvGrpSpPr>
          <p:grpSpPr>
            <a:xfrm>
              <a:off x="3171943" y="4361417"/>
              <a:ext cx="2723015" cy="1010230"/>
              <a:chOff x="3171943" y="4361417"/>
              <a:chExt cx="2723015" cy="1010230"/>
            </a:xfrm>
          </p:grpSpPr>
          <p:sp>
            <p:nvSpPr>
              <p:cNvPr id="68" name="文本框 67"/>
              <p:cNvSpPr txBox="1"/>
              <p:nvPr/>
            </p:nvSpPr>
            <p:spPr>
              <a:xfrm>
                <a:off x="3171943" y="4361417"/>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69" name="文本框 68"/>
              <p:cNvSpPr txBox="1"/>
              <p:nvPr/>
            </p:nvSpPr>
            <p:spPr>
              <a:xfrm>
                <a:off x="3177793" y="4754042"/>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61" name="组合 60"/>
            <p:cNvGrpSpPr/>
            <p:nvPr/>
          </p:nvGrpSpPr>
          <p:grpSpPr>
            <a:xfrm>
              <a:off x="2089721" y="4495964"/>
              <a:ext cx="741136" cy="741136"/>
              <a:chOff x="2089721" y="4495964"/>
              <a:chExt cx="741136" cy="741136"/>
            </a:xfrm>
          </p:grpSpPr>
          <p:sp>
            <p:nvSpPr>
              <p:cNvPr id="62" name="矩形: 圆角 61"/>
              <p:cNvSpPr/>
              <p:nvPr/>
            </p:nvSpPr>
            <p:spPr>
              <a:xfrm>
                <a:off x="2089721" y="4495964"/>
                <a:ext cx="741136" cy="741136"/>
              </a:xfrm>
              <a:prstGeom prst="roundRect">
                <a:avLst/>
              </a:prstGeom>
              <a:gradFill>
                <a:gsLst>
                  <a:gs pos="0">
                    <a:srgbClr val="40A0E9"/>
                  </a:gs>
                  <a:gs pos="100000">
                    <a:srgbClr val="2948FF"/>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dirty="0">
                  <a:ln>
                    <a:noFill/>
                  </a:ln>
                  <a:solidFill>
                    <a:srgbClr val="404040"/>
                  </a:solidFill>
                  <a:effectLst/>
                  <a:uLnTx/>
                  <a:uFillTx/>
                  <a:latin typeface="阿里巴巴普惠体 R" panose="00020600040101010101" pitchFamily="18" charset="-122"/>
                  <a:ea typeface="阿里巴巴普惠体 R" panose="00020600040101010101" pitchFamily="18" charset="-122"/>
                  <a:cs typeface="+mn-cs"/>
                </a:endParaRPr>
              </a:p>
            </p:txBody>
          </p:sp>
          <p:grpSp>
            <p:nvGrpSpPr>
              <p:cNvPr id="63" name="组合 62"/>
              <p:cNvGrpSpPr/>
              <p:nvPr/>
            </p:nvGrpSpPr>
            <p:grpSpPr>
              <a:xfrm>
                <a:off x="2266715" y="4702792"/>
                <a:ext cx="387149" cy="327481"/>
                <a:chOff x="9543502" y="2688540"/>
                <a:chExt cx="631998" cy="534594"/>
              </a:xfrm>
              <a:solidFill>
                <a:sysClr val="window" lastClr="FFFFFF"/>
              </a:solidFill>
            </p:grpSpPr>
            <p:sp>
              <p:nvSpPr>
                <p:cNvPr id="64" name="Freeform 248"/>
                <p:cNvSpPr/>
                <p:nvPr/>
              </p:nvSpPr>
              <p:spPr bwMode="auto">
                <a:xfrm>
                  <a:off x="9543502" y="2774619"/>
                  <a:ext cx="419067" cy="283153"/>
                </a:xfrm>
                <a:custGeom>
                  <a:avLst/>
                  <a:gdLst>
                    <a:gd name="T0" fmla="*/ 370 w 370"/>
                    <a:gd name="T1" fmla="*/ 0 h 250"/>
                    <a:gd name="T2" fmla="*/ 0 w 370"/>
                    <a:gd name="T3" fmla="*/ 54 h 250"/>
                    <a:gd name="T4" fmla="*/ 36 w 370"/>
                    <a:gd name="T5" fmla="*/ 250 h 250"/>
                    <a:gd name="T6" fmla="*/ 282 w 370"/>
                    <a:gd name="T7" fmla="*/ 250 h 250"/>
                    <a:gd name="T8" fmla="*/ 370 w 370"/>
                    <a:gd name="T9" fmla="*/ 0 h 250"/>
                  </a:gdLst>
                  <a:ahLst/>
                  <a:cxnLst>
                    <a:cxn ang="0">
                      <a:pos x="T0" y="T1"/>
                    </a:cxn>
                    <a:cxn ang="0">
                      <a:pos x="T2" y="T3"/>
                    </a:cxn>
                    <a:cxn ang="0">
                      <a:pos x="T4" y="T5"/>
                    </a:cxn>
                    <a:cxn ang="0">
                      <a:pos x="T6" y="T7"/>
                    </a:cxn>
                    <a:cxn ang="0">
                      <a:pos x="T8" y="T9"/>
                    </a:cxn>
                  </a:cxnLst>
                  <a:rect l="0" t="0" r="r" b="b"/>
                  <a:pathLst>
                    <a:path w="370" h="250">
                      <a:moveTo>
                        <a:pt x="370" y="0"/>
                      </a:moveTo>
                      <a:lnTo>
                        <a:pt x="0" y="54"/>
                      </a:lnTo>
                      <a:lnTo>
                        <a:pt x="36" y="250"/>
                      </a:lnTo>
                      <a:lnTo>
                        <a:pt x="282" y="250"/>
                      </a:lnTo>
                      <a:lnTo>
                        <a:pt x="37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65" name="Freeform 249"/>
                <p:cNvSpPr/>
                <p:nvPr/>
              </p:nvSpPr>
              <p:spPr bwMode="auto">
                <a:xfrm>
                  <a:off x="9591072" y="2688540"/>
                  <a:ext cx="584428" cy="432658"/>
                </a:xfrm>
                <a:custGeom>
                  <a:avLst/>
                  <a:gdLst>
                    <a:gd name="T0" fmla="*/ 250 w 258"/>
                    <a:gd name="T1" fmla="*/ 0 h 191"/>
                    <a:gd name="T2" fmla="*/ 200 w 258"/>
                    <a:gd name="T3" fmla="*/ 0 h 191"/>
                    <a:gd name="T4" fmla="*/ 200 w 258"/>
                    <a:gd name="T5" fmla="*/ 0 h 191"/>
                    <a:gd name="T6" fmla="*/ 198 w 258"/>
                    <a:gd name="T7" fmla="*/ 1 h 191"/>
                    <a:gd name="T8" fmla="*/ 197 w 258"/>
                    <a:gd name="T9" fmla="*/ 1 h 191"/>
                    <a:gd name="T10" fmla="*/ 195 w 258"/>
                    <a:gd name="T11" fmla="*/ 2 h 191"/>
                    <a:gd name="T12" fmla="*/ 194 w 258"/>
                    <a:gd name="T13" fmla="*/ 3 h 191"/>
                    <a:gd name="T14" fmla="*/ 193 w 258"/>
                    <a:gd name="T15" fmla="*/ 4 h 191"/>
                    <a:gd name="T16" fmla="*/ 193 w 258"/>
                    <a:gd name="T17" fmla="*/ 5 h 191"/>
                    <a:gd name="T18" fmla="*/ 192 w 258"/>
                    <a:gd name="T19" fmla="*/ 5 h 191"/>
                    <a:gd name="T20" fmla="*/ 130 w 258"/>
                    <a:gd name="T21" fmla="*/ 175 h 191"/>
                    <a:gd name="T22" fmla="*/ 7 w 258"/>
                    <a:gd name="T23" fmla="*/ 175 h 191"/>
                    <a:gd name="T24" fmla="*/ 0 w 258"/>
                    <a:gd name="T25" fmla="*/ 183 h 191"/>
                    <a:gd name="T26" fmla="*/ 7 w 258"/>
                    <a:gd name="T27" fmla="*/ 191 h 191"/>
                    <a:gd name="T28" fmla="*/ 135 w 258"/>
                    <a:gd name="T29" fmla="*/ 191 h 191"/>
                    <a:gd name="T30" fmla="*/ 138 w 258"/>
                    <a:gd name="T31" fmla="*/ 190 h 191"/>
                    <a:gd name="T32" fmla="*/ 139 w 258"/>
                    <a:gd name="T33" fmla="*/ 190 h 191"/>
                    <a:gd name="T34" fmla="*/ 140 w 258"/>
                    <a:gd name="T35" fmla="*/ 189 h 191"/>
                    <a:gd name="T36" fmla="*/ 141 w 258"/>
                    <a:gd name="T37" fmla="*/ 188 h 191"/>
                    <a:gd name="T38" fmla="*/ 142 w 258"/>
                    <a:gd name="T39" fmla="*/ 187 h 191"/>
                    <a:gd name="T40" fmla="*/ 143 w 258"/>
                    <a:gd name="T41" fmla="*/ 186 h 191"/>
                    <a:gd name="T42" fmla="*/ 143 w 258"/>
                    <a:gd name="T43" fmla="*/ 186 h 191"/>
                    <a:gd name="T44" fmla="*/ 205 w 258"/>
                    <a:gd name="T45" fmla="*/ 16 h 191"/>
                    <a:gd name="T46" fmla="*/ 250 w 258"/>
                    <a:gd name="T47" fmla="*/ 16 h 191"/>
                    <a:gd name="T48" fmla="*/ 258 w 258"/>
                    <a:gd name="T49" fmla="*/ 8 h 191"/>
                    <a:gd name="T50" fmla="*/ 250 w 258"/>
                    <a:gd name="T51"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8" h="191">
                      <a:moveTo>
                        <a:pt x="250" y="0"/>
                      </a:moveTo>
                      <a:cubicBezTo>
                        <a:pt x="200" y="0"/>
                        <a:pt x="200" y="0"/>
                        <a:pt x="200" y="0"/>
                      </a:cubicBezTo>
                      <a:cubicBezTo>
                        <a:pt x="200" y="0"/>
                        <a:pt x="200" y="0"/>
                        <a:pt x="200" y="0"/>
                      </a:cubicBezTo>
                      <a:cubicBezTo>
                        <a:pt x="199" y="0"/>
                        <a:pt x="198" y="1"/>
                        <a:pt x="198" y="1"/>
                      </a:cubicBezTo>
                      <a:cubicBezTo>
                        <a:pt x="197" y="1"/>
                        <a:pt x="197" y="1"/>
                        <a:pt x="197" y="1"/>
                      </a:cubicBezTo>
                      <a:cubicBezTo>
                        <a:pt x="196" y="1"/>
                        <a:pt x="196" y="2"/>
                        <a:pt x="195" y="2"/>
                      </a:cubicBezTo>
                      <a:cubicBezTo>
                        <a:pt x="195" y="2"/>
                        <a:pt x="195" y="2"/>
                        <a:pt x="194" y="3"/>
                      </a:cubicBezTo>
                      <a:cubicBezTo>
                        <a:pt x="194" y="3"/>
                        <a:pt x="194" y="3"/>
                        <a:pt x="193" y="4"/>
                      </a:cubicBezTo>
                      <a:cubicBezTo>
                        <a:pt x="193" y="4"/>
                        <a:pt x="193" y="5"/>
                        <a:pt x="193" y="5"/>
                      </a:cubicBezTo>
                      <a:cubicBezTo>
                        <a:pt x="193" y="5"/>
                        <a:pt x="193" y="5"/>
                        <a:pt x="192" y="5"/>
                      </a:cubicBezTo>
                      <a:cubicBezTo>
                        <a:pt x="130" y="175"/>
                        <a:pt x="130" y="175"/>
                        <a:pt x="130" y="175"/>
                      </a:cubicBezTo>
                      <a:cubicBezTo>
                        <a:pt x="7" y="175"/>
                        <a:pt x="7" y="175"/>
                        <a:pt x="7" y="175"/>
                      </a:cubicBezTo>
                      <a:cubicBezTo>
                        <a:pt x="3" y="175"/>
                        <a:pt x="0" y="179"/>
                        <a:pt x="0" y="183"/>
                      </a:cubicBezTo>
                      <a:cubicBezTo>
                        <a:pt x="0" y="188"/>
                        <a:pt x="3" y="191"/>
                        <a:pt x="7" y="191"/>
                      </a:cubicBezTo>
                      <a:cubicBezTo>
                        <a:pt x="135" y="191"/>
                        <a:pt x="135" y="191"/>
                        <a:pt x="135" y="191"/>
                      </a:cubicBezTo>
                      <a:cubicBezTo>
                        <a:pt x="136" y="191"/>
                        <a:pt x="137" y="191"/>
                        <a:pt x="138" y="190"/>
                      </a:cubicBezTo>
                      <a:cubicBezTo>
                        <a:pt x="138" y="190"/>
                        <a:pt x="139" y="190"/>
                        <a:pt x="139" y="190"/>
                      </a:cubicBezTo>
                      <a:cubicBezTo>
                        <a:pt x="139" y="190"/>
                        <a:pt x="140" y="189"/>
                        <a:pt x="140" y="189"/>
                      </a:cubicBezTo>
                      <a:cubicBezTo>
                        <a:pt x="141" y="189"/>
                        <a:pt x="141" y="189"/>
                        <a:pt x="141" y="188"/>
                      </a:cubicBezTo>
                      <a:cubicBezTo>
                        <a:pt x="141" y="188"/>
                        <a:pt x="142" y="187"/>
                        <a:pt x="142" y="187"/>
                      </a:cubicBezTo>
                      <a:cubicBezTo>
                        <a:pt x="142" y="186"/>
                        <a:pt x="142" y="186"/>
                        <a:pt x="143" y="186"/>
                      </a:cubicBezTo>
                      <a:cubicBezTo>
                        <a:pt x="143" y="186"/>
                        <a:pt x="143" y="186"/>
                        <a:pt x="143" y="186"/>
                      </a:cubicBezTo>
                      <a:cubicBezTo>
                        <a:pt x="205" y="16"/>
                        <a:pt x="205" y="16"/>
                        <a:pt x="205" y="16"/>
                      </a:cubicBezTo>
                      <a:cubicBezTo>
                        <a:pt x="250" y="16"/>
                        <a:pt x="250" y="16"/>
                        <a:pt x="250" y="16"/>
                      </a:cubicBezTo>
                      <a:cubicBezTo>
                        <a:pt x="254" y="16"/>
                        <a:pt x="258" y="12"/>
                        <a:pt x="258" y="8"/>
                      </a:cubicBezTo>
                      <a:cubicBezTo>
                        <a:pt x="258" y="4"/>
                        <a:pt x="254" y="0"/>
                        <a:pt x="2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66" name="Oval 250"/>
                <p:cNvSpPr>
                  <a:spLocks noChangeArrowheads="1"/>
                </p:cNvSpPr>
                <p:nvPr/>
              </p:nvSpPr>
              <p:spPr bwMode="auto">
                <a:xfrm>
                  <a:off x="9611459"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sp>
              <p:nvSpPr>
                <p:cNvPr id="67" name="Oval 251"/>
                <p:cNvSpPr>
                  <a:spLocks noChangeArrowheads="1"/>
                </p:cNvSpPr>
                <p:nvPr/>
              </p:nvSpPr>
              <p:spPr bwMode="auto">
                <a:xfrm>
                  <a:off x="9822125" y="3143851"/>
                  <a:ext cx="79283" cy="7928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阿里巴巴普惠体 R" panose="00020600040101010101" pitchFamily="18" charset="-122"/>
                    <a:ea typeface="阿里巴巴普惠体 R" panose="00020600040101010101" pitchFamily="18" charset="-122"/>
                  </a:endParaRPr>
                </a:p>
              </p:txBody>
            </p:sp>
          </p:gr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anim calcmode="lin" valueType="num">
                                      <p:cBhvr>
                                        <p:cTn id="8" dur="500" fill="hold"/>
                                        <p:tgtEl>
                                          <p:spTgt spid="35"/>
                                        </p:tgtEl>
                                        <p:attrNameLst>
                                          <p:attrName>ppt_x</p:attrName>
                                        </p:attrNameLst>
                                      </p:cBhvr>
                                      <p:tavLst>
                                        <p:tav tm="0">
                                          <p:val>
                                            <p:strVal val="#ppt_x"/>
                                          </p:val>
                                        </p:tav>
                                        <p:tav tm="100000">
                                          <p:val>
                                            <p:strVal val="#ppt_x"/>
                                          </p:val>
                                        </p:tav>
                                      </p:tavLst>
                                    </p:anim>
                                    <p:anim calcmode="lin" valueType="num">
                                      <p:cBhvr>
                                        <p:cTn id="9" dur="500" fill="hold"/>
                                        <p:tgtEl>
                                          <p:spTgt spid="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anim calcmode="lin" valueType="num">
                                      <p:cBhvr>
                                        <p:cTn id="14" dur="500" fill="hold"/>
                                        <p:tgtEl>
                                          <p:spTgt spid="48"/>
                                        </p:tgtEl>
                                        <p:attrNameLst>
                                          <p:attrName>ppt_x</p:attrName>
                                        </p:attrNameLst>
                                      </p:cBhvr>
                                      <p:tavLst>
                                        <p:tav tm="0">
                                          <p:val>
                                            <p:strVal val="#ppt_x"/>
                                          </p:val>
                                        </p:tav>
                                        <p:tav tm="100000">
                                          <p:val>
                                            <p:strVal val="#ppt_x"/>
                                          </p:val>
                                        </p:tav>
                                      </p:tavLst>
                                    </p:anim>
                                    <p:anim calcmode="lin" valueType="num">
                                      <p:cBhvr>
                                        <p:cTn id="15" dur="500" fill="hold"/>
                                        <p:tgtEl>
                                          <p:spTgt spid="4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anim calcmode="lin" valueType="num">
                                      <p:cBhvr>
                                        <p:cTn id="20" dur="500" fill="hold"/>
                                        <p:tgtEl>
                                          <p:spTgt spid="59"/>
                                        </p:tgtEl>
                                        <p:attrNameLst>
                                          <p:attrName>ppt_x</p:attrName>
                                        </p:attrNameLst>
                                      </p:cBhvr>
                                      <p:tavLst>
                                        <p:tav tm="0">
                                          <p:val>
                                            <p:strVal val="#ppt_x"/>
                                          </p:val>
                                        </p:tav>
                                        <p:tav tm="100000">
                                          <p:val>
                                            <p:strVal val="#ppt_x"/>
                                          </p:val>
                                        </p:tav>
                                      </p:tavLst>
                                    </p:anim>
                                    <p:anim calcmode="lin" valueType="num">
                                      <p:cBhvr>
                                        <p:cTn id="21" dur="500" fill="hold"/>
                                        <p:tgtEl>
                                          <p:spTgt spid="5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anim calcmode="lin" valueType="num">
                                      <p:cBhvr>
                                        <p:cTn id="26" dur="500" fill="hold"/>
                                        <p:tgtEl>
                                          <p:spTgt spid="8"/>
                                        </p:tgtEl>
                                        <p:attrNameLst>
                                          <p:attrName>ppt_x</p:attrName>
                                        </p:attrNameLst>
                                      </p:cBhvr>
                                      <p:tavLst>
                                        <p:tav tm="0">
                                          <p:val>
                                            <p:strVal val="#ppt_x"/>
                                          </p:val>
                                        </p:tav>
                                        <p:tav tm="100000">
                                          <p:val>
                                            <p:strVal val="#ppt_x"/>
                                          </p:val>
                                        </p:tav>
                                      </p:tavLst>
                                    </p:anim>
                                    <p:anim calcmode="lin" valueType="num">
                                      <p:cBhvr>
                                        <p:cTn id="27"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3605854"/>
            <a:chExt cx="3075689" cy="712439"/>
          </a:xfrm>
        </p:grpSpPr>
        <p:grpSp>
          <p:nvGrpSpPr>
            <p:cNvPr id="10" name="组合 9"/>
            <p:cNvGrpSpPr/>
            <p:nvPr/>
          </p:nvGrpSpPr>
          <p:grpSpPr>
            <a:xfrm>
              <a:off x="7811968" y="3617195"/>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4492628" y="2040010"/>
            <a:ext cx="3206745" cy="3206746"/>
            <a:chOff x="4343400" y="1771653"/>
            <a:chExt cx="3206745" cy="3206746"/>
          </a:xfrm>
        </p:grpSpPr>
        <p:sp>
          <p:nvSpPr>
            <p:cNvPr id="14" name="Freeform 5"/>
            <p:cNvSpPr/>
            <p:nvPr/>
          </p:nvSpPr>
          <p:spPr bwMode="auto">
            <a:xfrm>
              <a:off x="6033954" y="3473755"/>
              <a:ext cx="1389193" cy="1377646"/>
            </a:xfrm>
            <a:custGeom>
              <a:avLst/>
              <a:gdLst>
                <a:gd name="T0" fmla="*/ 580 w 580"/>
                <a:gd name="T1" fmla="*/ 256 h 576"/>
                <a:gd name="T2" fmla="*/ 360 w 580"/>
                <a:gd name="T3" fmla="*/ 36 h 576"/>
                <a:gd name="T4" fmla="*/ 260 w 580"/>
                <a:gd name="T5" fmla="*/ 4 h 576"/>
                <a:gd name="T6" fmla="*/ 0 w 580"/>
                <a:gd name="T7" fmla="*/ 4 h 576"/>
                <a:gd name="T8" fmla="*/ 0 w 580"/>
                <a:gd name="T9" fmla="*/ 260 h 576"/>
                <a:gd name="T10" fmla="*/ 36 w 580"/>
                <a:gd name="T11" fmla="*/ 372 h 576"/>
                <a:gd name="T12" fmla="*/ 236 w 580"/>
                <a:gd name="T13" fmla="*/ 576 h 576"/>
                <a:gd name="T14" fmla="*/ 344 w 580"/>
                <a:gd name="T15" fmla="*/ 324 h 576"/>
                <a:gd name="T16" fmla="*/ 580 w 580"/>
                <a:gd name="T17"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6">
                  <a:moveTo>
                    <a:pt x="580" y="256"/>
                  </a:moveTo>
                  <a:cubicBezTo>
                    <a:pt x="360" y="36"/>
                    <a:pt x="360" y="36"/>
                    <a:pt x="360" y="36"/>
                  </a:cubicBezTo>
                  <a:cubicBezTo>
                    <a:pt x="360" y="36"/>
                    <a:pt x="308" y="0"/>
                    <a:pt x="260" y="4"/>
                  </a:cubicBezTo>
                  <a:cubicBezTo>
                    <a:pt x="0" y="4"/>
                    <a:pt x="0" y="4"/>
                    <a:pt x="0" y="4"/>
                  </a:cubicBezTo>
                  <a:cubicBezTo>
                    <a:pt x="0" y="260"/>
                    <a:pt x="0" y="260"/>
                    <a:pt x="0" y="260"/>
                  </a:cubicBezTo>
                  <a:cubicBezTo>
                    <a:pt x="0" y="260"/>
                    <a:pt x="0" y="352"/>
                    <a:pt x="36" y="372"/>
                  </a:cubicBezTo>
                  <a:cubicBezTo>
                    <a:pt x="236" y="576"/>
                    <a:pt x="236" y="576"/>
                    <a:pt x="236" y="576"/>
                  </a:cubicBezTo>
                  <a:cubicBezTo>
                    <a:pt x="228" y="464"/>
                    <a:pt x="268" y="404"/>
                    <a:pt x="344" y="324"/>
                  </a:cubicBezTo>
                  <a:cubicBezTo>
                    <a:pt x="404" y="264"/>
                    <a:pt x="492" y="256"/>
                    <a:pt x="580" y="256"/>
                  </a:cubicBezTo>
                  <a:close/>
                </a:path>
              </a:pathLst>
            </a:custGeom>
            <a:gradFill>
              <a:gsLst>
                <a:gs pos="0">
                  <a:srgbClr val="40A0E9"/>
                </a:gs>
                <a:gs pos="100000">
                  <a:srgbClr val="2948FF"/>
                </a:gs>
              </a:gsLst>
              <a:lin ang="27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5" name="Freeform 6"/>
            <p:cNvSpPr/>
            <p:nvPr/>
          </p:nvSpPr>
          <p:spPr bwMode="auto">
            <a:xfrm>
              <a:off x="4481938" y="3473755"/>
              <a:ext cx="1389193" cy="1377646"/>
            </a:xfrm>
            <a:custGeom>
              <a:avLst/>
              <a:gdLst>
                <a:gd name="T0" fmla="*/ 0 w 580"/>
                <a:gd name="T1" fmla="*/ 256 h 576"/>
                <a:gd name="T2" fmla="*/ 220 w 580"/>
                <a:gd name="T3" fmla="*/ 36 h 576"/>
                <a:gd name="T4" fmla="*/ 320 w 580"/>
                <a:gd name="T5" fmla="*/ 4 h 576"/>
                <a:gd name="T6" fmla="*/ 580 w 580"/>
                <a:gd name="T7" fmla="*/ 4 h 576"/>
                <a:gd name="T8" fmla="*/ 580 w 580"/>
                <a:gd name="T9" fmla="*/ 260 h 576"/>
                <a:gd name="T10" fmla="*/ 544 w 580"/>
                <a:gd name="T11" fmla="*/ 372 h 576"/>
                <a:gd name="T12" fmla="*/ 344 w 580"/>
                <a:gd name="T13" fmla="*/ 576 h 576"/>
                <a:gd name="T14" fmla="*/ 236 w 580"/>
                <a:gd name="T15" fmla="*/ 324 h 576"/>
                <a:gd name="T16" fmla="*/ 0 w 580"/>
                <a:gd name="T17" fmla="*/ 256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6">
                  <a:moveTo>
                    <a:pt x="0" y="256"/>
                  </a:moveTo>
                  <a:cubicBezTo>
                    <a:pt x="220" y="36"/>
                    <a:pt x="220" y="36"/>
                    <a:pt x="220" y="36"/>
                  </a:cubicBezTo>
                  <a:cubicBezTo>
                    <a:pt x="220" y="36"/>
                    <a:pt x="272" y="0"/>
                    <a:pt x="320" y="4"/>
                  </a:cubicBezTo>
                  <a:cubicBezTo>
                    <a:pt x="580" y="4"/>
                    <a:pt x="580" y="4"/>
                    <a:pt x="580" y="4"/>
                  </a:cubicBezTo>
                  <a:cubicBezTo>
                    <a:pt x="580" y="260"/>
                    <a:pt x="580" y="260"/>
                    <a:pt x="580" y="260"/>
                  </a:cubicBezTo>
                  <a:cubicBezTo>
                    <a:pt x="580" y="260"/>
                    <a:pt x="580" y="352"/>
                    <a:pt x="544" y="372"/>
                  </a:cubicBezTo>
                  <a:cubicBezTo>
                    <a:pt x="344" y="576"/>
                    <a:pt x="344" y="576"/>
                    <a:pt x="344" y="576"/>
                  </a:cubicBezTo>
                  <a:cubicBezTo>
                    <a:pt x="352" y="464"/>
                    <a:pt x="312" y="404"/>
                    <a:pt x="236" y="324"/>
                  </a:cubicBezTo>
                  <a:cubicBezTo>
                    <a:pt x="176" y="264"/>
                    <a:pt x="88" y="256"/>
                    <a:pt x="0" y="256"/>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6" name="Freeform 7"/>
            <p:cNvSpPr/>
            <p:nvPr/>
          </p:nvSpPr>
          <p:spPr bwMode="auto">
            <a:xfrm>
              <a:off x="6033954" y="1936751"/>
              <a:ext cx="1389193" cy="1375336"/>
            </a:xfrm>
            <a:custGeom>
              <a:avLst/>
              <a:gdLst>
                <a:gd name="T0" fmla="*/ 580 w 580"/>
                <a:gd name="T1" fmla="*/ 320 h 575"/>
                <a:gd name="T2" fmla="*/ 360 w 580"/>
                <a:gd name="T3" fmla="*/ 539 h 575"/>
                <a:gd name="T4" fmla="*/ 260 w 580"/>
                <a:gd name="T5" fmla="*/ 571 h 575"/>
                <a:gd name="T6" fmla="*/ 0 w 580"/>
                <a:gd name="T7" fmla="*/ 571 h 575"/>
                <a:gd name="T8" fmla="*/ 0 w 580"/>
                <a:gd name="T9" fmla="*/ 316 h 575"/>
                <a:gd name="T10" fmla="*/ 36 w 580"/>
                <a:gd name="T11" fmla="*/ 204 h 575"/>
                <a:gd name="T12" fmla="*/ 236 w 580"/>
                <a:gd name="T13" fmla="*/ 0 h 575"/>
                <a:gd name="T14" fmla="*/ 344 w 580"/>
                <a:gd name="T15" fmla="*/ 252 h 575"/>
                <a:gd name="T16" fmla="*/ 580 w 580"/>
                <a:gd name="T17" fmla="*/ 32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5">
                  <a:moveTo>
                    <a:pt x="580" y="320"/>
                  </a:moveTo>
                  <a:cubicBezTo>
                    <a:pt x="360" y="539"/>
                    <a:pt x="360" y="539"/>
                    <a:pt x="360" y="539"/>
                  </a:cubicBezTo>
                  <a:cubicBezTo>
                    <a:pt x="360" y="539"/>
                    <a:pt x="308" y="575"/>
                    <a:pt x="260" y="571"/>
                  </a:cubicBezTo>
                  <a:cubicBezTo>
                    <a:pt x="0" y="571"/>
                    <a:pt x="0" y="571"/>
                    <a:pt x="0" y="571"/>
                  </a:cubicBezTo>
                  <a:cubicBezTo>
                    <a:pt x="0" y="316"/>
                    <a:pt x="0" y="316"/>
                    <a:pt x="0" y="316"/>
                  </a:cubicBezTo>
                  <a:cubicBezTo>
                    <a:pt x="0" y="316"/>
                    <a:pt x="0" y="224"/>
                    <a:pt x="36" y="204"/>
                  </a:cubicBezTo>
                  <a:cubicBezTo>
                    <a:pt x="236" y="0"/>
                    <a:pt x="236" y="0"/>
                    <a:pt x="236" y="0"/>
                  </a:cubicBezTo>
                  <a:cubicBezTo>
                    <a:pt x="228" y="112"/>
                    <a:pt x="268" y="172"/>
                    <a:pt x="344" y="252"/>
                  </a:cubicBezTo>
                  <a:cubicBezTo>
                    <a:pt x="404" y="312"/>
                    <a:pt x="492" y="320"/>
                    <a:pt x="580" y="32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7" name="Freeform 8"/>
            <p:cNvSpPr/>
            <p:nvPr/>
          </p:nvSpPr>
          <p:spPr bwMode="auto">
            <a:xfrm>
              <a:off x="4481938" y="1936751"/>
              <a:ext cx="1389193" cy="1375336"/>
            </a:xfrm>
            <a:custGeom>
              <a:avLst/>
              <a:gdLst>
                <a:gd name="T0" fmla="*/ 0 w 580"/>
                <a:gd name="T1" fmla="*/ 320 h 575"/>
                <a:gd name="T2" fmla="*/ 220 w 580"/>
                <a:gd name="T3" fmla="*/ 539 h 575"/>
                <a:gd name="T4" fmla="*/ 320 w 580"/>
                <a:gd name="T5" fmla="*/ 571 h 575"/>
                <a:gd name="T6" fmla="*/ 580 w 580"/>
                <a:gd name="T7" fmla="*/ 571 h 575"/>
                <a:gd name="T8" fmla="*/ 580 w 580"/>
                <a:gd name="T9" fmla="*/ 316 h 575"/>
                <a:gd name="T10" fmla="*/ 544 w 580"/>
                <a:gd name="T11" fmla="*/ 204 h 575"/>
                <a:gd name="T12" fmla="*/ 344 w 580"/>
                <a:gd name="T13" fmla="*/ 0 h 575"/>
                <a:gd name="T14" fmla="*/ 236 w 580"/>
                <a:gd name="T15" fmla="*/ 252 h 575"/>
                <a:gd name="T16" fmla="*/ 0 w 580"/>
                <a:gd name="T17" fmla="*/ 320 h 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0" h="575">
                  <a:moveTo>
                    <a:pt x="0" y="320"/>
                  </a:moveTo>
                  <a:cubicBezTo>
                    <a:pt x="220" y="539"/>
                    <a:pt x="220" y="539"/>
                    <a:pt x="220" y="539"/>
                  </a:cubicBezTo>
                  <a:cubicBezTo>
                    <a:pt x="220" y="539"/>
                    <a:pt x="272" y="575"/>
                    <a:pt x="320" y="571"/>
                  </a:cubicBezTo>
                  <a:cubicBezTo>
                    <a:pt x="580" y="571"/>
                    <a:pt x="580" y="571"/>
                    <a:pt x="580" y="571"/>
                  </a:cubicBezTo>
                  <a:cubicBezTo>
                    <a:pt x="580" y="316"/>
                    <a:pt x="580" y="316"/>
                    <a:pt x="580" y="316"/>
                  </a:cubicBezTo>
                  <a:cubicBezTo>
                    <a:pt x="580" y="316"/>
                    <a:pt x="580" y="224"/>
                    <a:pt x="544" y="204"/>
                  </a:cubicBezTo>
                  <a:cubicBezTo>
                    <a:pt x="344" y="0"/>
                    <a:pt x="344" y="0"/>
                    <a:pt x="344" y="0"/>
                  </a:cubicBezTo>
                  <a:cubicBezTo>
                    <a:pt x="352" y="112"/>
                    <a:pt x="312" y="172"/>
                    <a:pt x="236" y="252"/>
                  </a:cubicBezTo>
                  <a:cubicBezTo>
                    <a:pt x="176" y="312"/>
                    <a:pt x="88" y="320"/>
                    <a:pt x="0" y="320"/>
                  </a:cubicBezTo>
                  <a:close/>
                </a:path>
              </a:pathLst>
            </a:custGeom>
            <a:gradFill>
              <a:gsLst>
                <a:gs pos="0">
                  <a:srgbClr val="40A0E9"/>
                </a:gs>
                <a:gs pos="100000">
                  <a:srgbClr val="2948FF"/>
                </a:gs>
              </a:gsLst>
              <a:lin ang="2700000" scaled="1"/>
            </a:gra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41F44"/>
                </a:solidFill>
                <a:effectLst/>
                <a:uLnTx/>
                <a:uFillTx/>
                <a:latin typeface="思源黑体 CN Bold" panose="020B0800000000000000" pitchFamily="34" charset="-122"/>
                <a:ea typeface="思源黑体 CN Bold" panose="020B0800000000000000" pitchFamily="34" charset="-122"/>
              </a:endParaRPr>
            </a:p>
          </p:txBody>
        </p:sp>
        <p:sp>
          <p:nvSpPr>
            <p:cNvPr id="18" name="椭圆 17"/>
            <p:cNvSpPr/>
            <p:nvPr/>
          </p:nvSpPr>
          <p:spPr>
            <a:xfrm>
              <a:off x="4343400" y="1771654"/>
              <a:ext cx="3206745" cy="3206745"/>
            </a:xfrm>
            <a:prstGeom prst="ellipse">
              <a:avLst/>
            </a:prstGeom>
            <a:noFill/>
            <a:ln w="12700"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19" name="弧形 18"/>
            <p:cNvSpPr/>
            <p:nvPr/>
          </p:nvSpPr>
          <p:spPr>
            <a:xfrm>
              <a:off x="4343400" y="1771653"/>
              <a:ext cx="3206745" cy="3206745"/>
            </a:xfrm>
            <a:prstGeom prst="arc">
              <a:avLst>
                <a:gd name="adj1" fmla="val 21017846"/>
                <a:gd name="adj2" fmla="val 598428"/>
              </a:avLst>
            </a:prstGeom>
            <a:noFill/>
            <a:ln w="57150" cap="flat" cmpd="sng" algn="ctr">
              <a:solidFill>
                <a:srgbClr val="041F44">
                  <a:lumMod val="75000"/>
                  <a:lumOff val="25000"/>
                </a:srgbClr>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0" name="弧形 19"/>
            <p:cNvSpPr/>
            <p:nvPr/>
          </p:nvSpPr>
          <p:spPr>
            <a:xfrm>
              <a:off x="4343400" y="1771653"/>
              <a:ext cx="3206745" cy="3206745"/>
            </a:xfrm>
            <a:prstGeom prst="arc">
              <a:avLst>
                <a:gd name="adj1" fmla="val 4957399"/>
                <a:gd name="adj2" fmla="val 6090448"/>
              </a:avLst>
            </a:prstGeom>
            <a:noFill/>
            <a:ln w="57150" cap="flat" cmpd="sng" algn="ctr">
              <a:solidFill>
                <a:srgbClr val="041F44"/>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1" name="弧形 20"/>
            <p:cNvSpPr/>
            <p:nvPr/>
          </p:nvSpPr>
          <p:spPr>
            <a:xfrm>
              <a:off x="4343400" y="1771653"/>
              <a:ext cx="3206745" cy="3206745"/>
            </a:xfrm>
            <a:prstGeom prst="arc">
              <a:avLst>
                <a:gd name="adj1" fmla="val 10083486"/>
                <a:gd name="adj2" fmla="val 11461192"/>
              </a:avLst>
            </a:prstGeom>
            <a:noFill/>
            <a:ln w="57150" cap="flat" cmpd="sng" algn="ctr">
              <a:solidFill>
                <a:srgbClr val="041F44">
                  <a:lumMod val="75000"/>
                  <a:lumOff val="25000"/>
                </a:srgbClr>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弧形 21"/>
            <p:cNvSpPr/>
            <p:nvPr/>
          </p:nvSpPr>
          <p:spPr>
            <a:xfrm>
              <a:off x="4343400" y="1771653"/>
              <a:ext cx="3206745" cy="3206745"/>
            </a:xfrm>
            <a:prstGeom prst="arc">
              <a:avLst>
                <a:gd name="adj1" fmla="val 15718092"/>
                <a:gd name="adj2" fmla="val 16834080"/>
              </a:avLst>
            </a:prstGeom>
            <a:noFill/>
            <a:ln w="57150" cap="flat" cmpd="sng" algn="ctr">
              <a:solidFill>
                <a:srgbClr val="041F44"/>
              </a:solidFill>
              <a:prstDash val="solid"/>
              <a:miter lim="800000"/>
              <a:headEnd type="none" w="med" len="med"/>
              <a:tailEnd type="triangle" w="med"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3" name="矩形 22"/>
            <p:cNvSpPr/>
            <p:nvPr/>
          </p:nvSpPr>
          <p:spPr>
            <a:xfrm>
              <a:off x="5326988" y="2668751"/>
              <a:ext cx="44114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S</a:t>
              </a:r>
            </a:p>
          </p:txBody>
        </p:sp>
        <p:sp>
          <p:nvSpPr>
            <p:cNvPr id="24" name="矩形 23"/>
            <p:cNvSpPr/>
            <p:nvPr/>
          </p:nvSpPr>
          <p:spPr>
            <a:xfrm>
              <a:off x="6072966" y="2668751"/>
              <a:ext cx="559769"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W</a:t>
              </a:r>
            </a:p>
          </p:txBody>
        </p:sp>
        <p:sp>
          <p:nvSpPr>
            <p:cNvPr id="25" name="矩形 24"/>
            <p:cNvSpPr/>
            <p:nvPr/>
          </p:nvSpPr>
          <p:spPr>
            <a:xfrm>
              <a:off x="6093003" y="3496219"/>
              <a:ext cx="519694"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O</a:t>
              </a:r>
            </a:p>
          </p:txBody>
        </p:sp>
        <p:sp>
          <p:nvSpPr>
            <p:cNvPr id="26" name="矩形 25"/>
            <p:cNvSpPr/>
            <p:nvPr/>
          </p:nvSpPr>
          <p:spPr>
            <a:xfrm>
              <a:off x="5326988" y="3496219"/>
              <a:ext cx="441146" cy="58477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T</a:t>
              </a:r>
            </a:p>
          </p:txBody>
        </p:sp>
      </p:grpSp>
      <p:grpSp>
        <p:nvGrpSpPr>
          <p:cNvPr id="27" name="组合 26"/>
          <p:cNvGrpSpPr/>
          <p:nvPr/>
        </p:nvGrpSpPr>
        <p:grpSpPr>
          <a:xfrm>
            <a:off x="7863213" y="2043096"/>
            <a:ext cx="2723015" cy="1010230"/>
            <a:chOff x="3171943" y="1774739"/>
            <a:chExt cx="2723015" cy="1010230"/>
          </a:xfrm>
        </p:grpSpPr>
        <p:sp>
          <p:nvSpPr>
            <p:cNvPr id="28" name="文本框 27"/>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sp>
          <p:nvSpPr>
            <p:cNvPr id="29" name="文本框 28"/>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0" name="组合 29"/>
          <p:cNvGrpSpPr/>
          <p:nvPr/>
        </p:nvGrpSpPr>
        <p:grpSpPr>
          <a:xfrm>
            <a:off x="7863213" y="4349351"/>
            <a:ext cx="2723015" cy="1010230"/>
            <a:chOff x="3171943" y="1774739"/>
            <a:chExt cx="2723015" cy="1010230"/>
          </a:xfrm>
        </p:grpSpPr>
        <p:sp>
          <p:nvSpPr>
            <p:cNvPr id="31" name="文本框 30"/>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r>
                <a:rPr lang="zh-CN" altLang="en-US" sz="2000" dirty="0">
                  <a:gradFill>
                    <a:gsLst>
                      <a:gs pos="0">
                        <a:srgbClr val="40A0E9"/>
                      </a:gs>
                      <a:gs pos="100000">
                        <a:srgbClr val="2948FF"/>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32" name="文本框 31"/>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3" name="组合 32"/>
          <p:cNvGrpSpPr/>
          <p:nvPr/>
        </p:nvGrpSpPr>
        <p:grpSpPr>
          <a:xfrm flipH="1">
            <a:off x="1457562" y="2043096"/>
            <a:ext cx="2723015" cy="1010230"/>
            <a:chOff x="3171943" y="1774739"/>
            <a:chExt cx="2723015" cy="1010230"/>
          </a:xfrm>
        </p:grpSpPr>
        <p:sp>
          <p:nvSpPr>
            <p:cNvPr id="34" name="文本框 33"/>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gradFill>
                    <a:gsLst>
                      <a:gs pos="100000">
                        <a:srgbClr val="2F6EB7"/>
                      </a:gs>
                      <a:gs pos="0">
                        <a:srgbClr val="40A0E9"/>
                      </a:gs>
                    </a:gsLst>
                    <a:lin ang="2700000" scaled="1"/>
                  </a:gradFill>
                  <a:latin typeface="思源黑体 CN Bold" panose="020B0800000000000000" pitchFamily="34" charset="-122"/>
                  <a:ea typeface="思源黑体 CN Bold" panose="020B0800000000000000" pitchFamily="34" charset="-122"/>
                </a:rPr>
                <a:t>标题文字添加</a:t>
              </a:r>
            </a:p>
          </p:txBody>
        </p:sp>
        <p:sp>
          <p:nvSpPr>
            <p:cNvPr id="35" name="文本框 34"/>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grpSp>
        <p:nvGrpSpPr>
          <p:cNvPr id="36" name="组合 35"/>
          <p:cNvGrpSpPr/>
          <p:nvPr/>
        </p:nvGrpSpPr>
        <p:grpSpPr>
          <a:xfrm flipH="1">
            <a:off x="1457562" y="4349351"/>
            <a:ext cx="2723015" cy="1010230"/>
            <a:chOff x="3171943" y="1774739"/>
            <a:chExt cx="2723015" cy="1010230"/>
          </a:xfrm>
        </p:grpSpPr>
        <p:sp>
          <p:nvSpPr>
            <p:cNvPr id="37" name="文本框 36"/>
            <p:cNvSpPr txBox="1"/>
            <p:nvPr/>
          </p:nvSpPr>
          <p:spPr>
            <a:xfrm>
              <a:off x="3171943" y="1774739"/>
              <a:ext cx="2552996" cy="400110"/>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lvl="0"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p>
          </p:txBody>
        </p:sp>
        <p:sp>
          <p:nvSpPr>
            <p:cNvPr id="38" name="文本框 37"/>
            <p:cNvSpPr txBox="1"/>
            <p:nvPr/>
          </p:nvSpPr>
          <p:spPr>
            <a:xfrm>
              <a:off x="3177793" y="2167364"/>
              <a:ext cx="2717165" cy="617605"/>
            </a:xfrm>
            <a:prstGeom prst="rect">
              <a:avLst/>
            </a:prstGeom>
            <a:noFill/>
          </p:spPr>
          <p:txBody>
            <a:bodyPr wrap="square" rtlCol="0">
              <a:spAutoFit/>
            </a:bodyPr>
            <a:lstStyle>
              <a:defPPr>
                <a:defRPr lang="zh-CN"/>
              </a:defPPr>
              <a:lvl1pPr>
                <a:defRPr sz="3600">
                  <a:solidFill>
                    <a:schemeClr val="tx1">
                      <a:lumMod val="85000"/>
                      <a:lumOff val="15000"/>
                    </a:schemeClr>
                  </a:solidFill>
                  <a:latin typeface="+mj-ea"/>
                  <a:ea typeface="+mj-ea"/>
                </a:defRPr>
              </a:lvl1pPr>
            </a:lstStyle>
            <a:p>
              <a:pPr algn="r">
                <a:lnSpc>
                  <a:spcPct val="150000"/>
                </a:lnSpc>
              </a:pPr>
              <a:r>
                <a:rPr lang="zh-CN" altLang="en-US" sz="1200" dirty="0">
                  <a:solidFill>
                    <a:prstClr val="black">
                      <a:lumMod val="75000"/>
                      <a:lumOff val="25000"/>
                    </a:prstClr>
                  </a:solidFill>
                  <a:latin typeface="思源黑体 CN Light" panose="020B0300000000000000" pitchFamily="34" charset="-122"/>
                  <a:ea typeface="思源黑体 CN Light" panose="020B0300000000000000" pitchFamily="34" charset="-122"/>
                </a:rPr>
                <a:t>单击此处键入文本单击此处键入文本单击此处键入文本单击此处键入文本</a:t>
              </a:r>
              <a:endParaRPr lang="en-US" altLang="zh-CN" sz="1200" dirty="0">
                <a:solidFill>
                  <a:prstClr val="black">
                    <a:lumMod val="75000"/>
                    <a:lumOff val="25000"/>
                  </a:prstClr>
                </a:solidFill>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anim calcmode="lin" valueType="num">
                                      <p:cBhvr>
                                        <p:cTn id="26" dur="500" fill="hold"/>
                                        <p:tgtEl>
                                          <p:spTgt spid="36"/>
                                        </p:tgtEl>
                                        <p:attrNameLst>
                                          <p:attrName>ppt_x</p:attrName>
                                        </p:attrNameLst>
                                      </p:cBhvr>
                                      <p:tavLst>
                                        <p:tav tm="0">
                                          <p:val>
                                            <p:strVal val="#ppt_x"/>
                                          </p:val>
                                        </p:tav>
                                        <p:tav tm="100000">
                                          <p:val>
                                            <p:strVal val="#ppt_x"/>
                                          </p:val>
                                        </p:tav>
                                      </p:tavLst>
                                    </p:anim>
                                    <p:anim calcmode="lin" valueType="num">
                                      <p:cBhvr>
                                        <p:cTn id="27" dur="5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strVal val="#ppt_x"/>
                                          </p:val>
                                        </p:tav>
                                        <p:tav tm="100000">
                                          <p:val>
                                            <p:strVal val="#ppt_x"/>
                                          </p:val>
                                        </p:tav>
                                      </p:tavLst>
                                    </p:anim>
                                    <p:anim calcmode="lin" valueType="num">
                                      <p:cBhvr>
                                        <p:cTn id="33"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0" y="0"/>
            <a:ext cx="12192000" cy="6858000"/>
            <a:chOff x="0" y="386979"/>
            <a:chExt cx="12192000" cy="6858000"/>
          </a:xfrm>
        </p:grpSpPr>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17" name="矩形 16"/>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3" name="组合 32"/>
          <p:cNvGrpSpPr/>
          <p:nvPr/>
        </p:nvGrpSpPr>
        <p:grpSpPr>
          <a:xfrm rot="20084011">
            <a:off x="2589851" y="44519"/>
            <a:ext cx="7070354" cy="7196730"/>
            <a:chOff x="2624674" y="88386"/>
            <a:chExt cx="6612768" cy="6730967"/>
          </a:xfrm>
        </p:grpSpPr>
        <p:sp>
          <p:nvSpPr>
            <p:cNvPr id="18" name="椭圆 17"/>
            <p:cNvSpPr/>
            <p:nvPr/>
          </p:nvSpPr>
          <p:spPr>
            <a:xfrm>
              <a:off x="2624674" y="88386"/>
              <a:ext cx="6612768" cy="6730967"/>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32" name="椭圆 17"/>
            <p:cNvSpPr/>
            <p:nvPr/>
          </p:nvSpPr>
          <p:spPr>
            <a:xfrm>
              <a:off x="2999602" y="452653"/>
              <a:ext cx="5897026" cy="600243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solidFill>
              <a:schemeClr val="bg1"/>
            </a:solidFill>
            <a:ln w="34925"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20" name="文本框 19"/>
          <p:cNvSpPr txBox="1"/>
          <p:nvPr/>
        </p:nvSpPr>
        <p:spPr>
          <a:xfrm>
            <a:off x="3455609" y="2221703"/>
            <a:ext cx="5280782" cy="1446550"/>
          </a:xfrm>
          <a:prstGeom prst="rect">
            <a:avLst/>
          </a:prstGeom>
          <a:noFill/>
        </p:spPr>
        <p:txBody>
          <a:bodyPr wrap="square" rtlCol="0">
            <a:spAutoFit/>
            <a:scene3d>
              <a:camera prst="orthographicFront"/>
              <a:lightRig rig="threePt" dir="t"/>
            </a:scene3d>
            <a:sp3d contourW="12700"/>
          </a:bodyPr>
          <a:lstStyle/>
          <a:p>
            <a:pPr algn="dist" defTabSz="457200"/>
            <a:r>
              <a:rPr lang="zh-CN" altLang="en-US" sz="88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rPr>
              <a:t>谢谢</a:t>
            </a:r>
            <a:r>
              <a:rPr lang="zh-CN" altLang="en-US"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rPr>
              <a:t>观看</a:t>
            </a:r>
            <a:endParaRPr lang="en-US" altLang="zh-CN" sz="8800" dirty="0">
              <a:solidFill>
                <a:schemeClr val="tx1">
                  <a:lumMod val="75000"/>
                  <a:lumOff val="25000"/>
                </a:schemeClr>
              </a:soli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grpSp>
        <p:nvGrpSpPr>
          <p:cNvPr id="31" name="组合 30"/>
          <p:cNvGrpSpPr/>
          <p:nvPr/>
        </p:nvGrpSpPr>
        <p:grpSpPr>
          <a:xfrm>
            <a:off x="4933950" y="5122278"/>
            <a:ext cx="2324100" cy="401806"/>
            <a:chOff x="5000834" y="5006236"/>
            <a:chExt cx="2190332" cy="481239"/>
          </a:xfrm>
        </p:grpSpPr>
        <p:sp>
          <p:nvSpPr>
            <p:cNvPr id="21" name="矩形 20"/>
            <p:cNvSpPr/>
            <p:nvPr/>
          </p:nvSpPr>
          <p:spPr>
            <a:xfrm>
              <a:off x="5000834" y="5006236"/>
              <a:ext cx="2190332" cy="481239"/>
            </a:xfrm>
            <a:prstGeom prst="rect">
              <a:avLst/>
            </a:prstGeom>
            <a:gradFill flip="none" rotWithShape="1">
              <a:gsLst>
                <a:gs pos="0">
                  <a:srgbClr val="41A3EC"/>
                </a:gs>
                <a:gs pos="100000">
                  <a:srgbClr val="0D5488"/>
                </a:gs>
              </a:gsLst>
              <a:lin ang="2700000" scaled="1"/>
              <a:tileRect/>
            </a:gra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sp>
          <p:nvSpPr>
            <p:cNvPr id="22" name="文本框 21"/>
            <p:cNvSpPr txBox="1"/>
            <p:nvPr/>
          </p:nvSpPr>
          <p:spPr>
            <a:xfrm>
              <a:off x="5076825" y="5062189"/>
              <a:ext cx="2038350" cy="367337"/>
            </a:xfrm>
            <a:prstGeom prst="rect">
              <a:avLst/>
            </a:prstGeom>
            <a:noFill/>
          </p:spPr>
          <p:txBody>
            <a:bodyPr wrap="square" rtlCol="0">
              <a:spAutoFit/>
              <a:scene3d>
                <a:camera prst="orthographicFront"/>
                <a:lightRig rig="threePt" dir="t"/>
              </a:scene3d>
              <a:sp3d contourW="12700"/>
            </a:bodyPr>
            <a:lstStyle/>
            <a:p>
              <a:pPr algn="dist" defTabSz="457200"/>
              <a:r>
                <a:rPr lang="en-US" altLang="zh-CN" sz="1400" b="1">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rPr>
                <a:t>xiazaii</a:t>
              </a:r>
              <a:endParaRPr lang="zh-CN" altLang="en-US" sz="1400" b="1" dirty="0">
                <a:solidFill>
                  <a:prstClr val="white"/>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endParaRPr>
            </a:p>
          </p:txBody>
        </p:sp>
      </p:grpSp>
      <p:sp>
        <p:nvSpPr>
          <p:cNvPr id="24" name="矩形 23"/>
          <p:cNvSpPr/>
          <p:nvPr/>
        </p:nvSpPr>
        <p:spPr bwMode="auto">
          <a:xfrm>
            <a:off x="4107180" y="4313044"/>
            <a:ext cx="3977640" cy="573811"/>
          </a:xfrm>
          <a:prstGeom prst="rect">
            <a:avLst/>
          </a:prstGeom>
        </p:spPr>
        <p:txBody>
          <a:bodyPr wrap="square">
            <a:spAutoFit/>
            <a:scene3d>
              <a:camera prst="orthographicFront"/>
              <a:lightRig rig="threePt" dir="t"/>
            </a:scene3d>
            <a:sp3d contourW="12700"/>
          </a:bodyPr>
          <a:lstStyle/>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COMPANY TRAINING </a:t>
            </a:r>
          </a:p>
          <a:p>
            <a:pPr algn="ctr" defTabSz="457200">
              <a:lnSpc>
                <a:spcPct val="150000"/>
              </a:lnSpc>
              <a:defRPr/>
            </a:pPr>
            <a:r>
              <a:rPr lang="en-US" altLang="zh-CN" sz="1100" dirty="0">
                <a:solidFill>
                  <a:prstClr val="black">
                    <a:lumMod val="65000"/>
                    <a:lumOff val="35000"/>
                  </a:prstClr>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25" name="矩形 24"/>
          <p:cNvSpPr/>
          <p:nvPr/>
        </p:nvSpPr>
        <p:spPr bwMode="auto">
          <a:xfrm>
            <a:off x="3883243" y="1497924"/>
            <a:ext cx="4425514" cy="850297"/>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4400" dirty="0">
                <a:solidFill>
                  <a:srgbClr val="0098EC"/>
                </a:solidFill>
                <a:latin typeface="思源黑体 CN Light" panose="020B0300000000000000" pitchFamily="34" charset="-122"/>
                <a:ea typeface="思源黑体 CN Light" panose="020B0300000000000000" pitchFamily="34" charset="-122"/>
              </a:rPr>
              <a:t>NEW TRAINING</a:t>
            </a:r>
          </a:p>
        </p:txBody>
      </p:sp>
      <p:grpSp>
        <p:nvGrpSpPr>
          <p:cNvPr id="40" name="组合 39"/>
          <p:cNvGrpSpPr/>
          <p:nvPr/>
        </p:nvGrpSpPr>
        <p:grpSpPr>
          <a:xfrm>
            <a:off x="3398520" y="3718561"/>
            <a:ext cx="5394960" cy="405338"/>
            <a:chOff x="3398520" y="3718561"/>
            <a:chExt cx="5394960" cy="405338"/>
          </a:xfrm>
        </p:grpSpPr>
        <p:sp>
          <p:nvSpPr>
            <p:cNvPr id="23" name="矩形 22"/>
            <p:cNvSpPr/>
            <p:nvPr/>
          </p:nvSpPr>
          <p:spPr>
            <a:xfrm>
              <a:off x="3398520" y="3718561"/>
              <a:ext cx="5394960" cy="405338"/>
            </a:xfrm>
            <a:prstGeom prst="rect">
              <a:avLst/>
            </a:prstGeom>
            <a:noFill/>
            <a:ln w="28575" cap="flat" cmpd="sng" algn="ctr">
              <a:solidFill>
                <a:sysClr val="windowText" lastClr="000000">
                  <a:lumMod val="75000"/>
                  <a:lumOff val="25000"/>
                </a:sys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26" name="文本框 25"/>
            <p:cNvSpPr txBox="1"/>
            <p:nvPr/>
          </p:nvSpPr>
          <p:spPr>
            <a:xfrm>
              <a:off x="3455609" y="3751953"/>
              <a:ext cx="5280782" cy="338554"/>
            </a:xfrm>
            <a:prstGeom prst="rect">
              <a:avLst/>
            </a:prstGeom>
            <a:noFill/>
          </p:spPr>
          <p:txBody>
            <a:bodyPr wrap="square" rtlCol="0">
              <a:spAutoFit/>
              <a:scene3d>
                <a:camera prst="orthographicFront"/>
                <a:lightRig rig="threePt" dir="t"/>
              </a:scene3d>
              <a:sp3d contourW="12700"/>
            </a:bodyPr>
            <a:lstStyle/>
            <a:p>
              <a:pPr algn="dist" defTabSz="457200"/>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新人入职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岗位任职</a:t>
              </a:r>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a:t>
              </a:r>
              <a:r>
                <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技能培训</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grpSp>
      <p:sp>
        <p:nvSpPr>
          <p:cNvPr id="28" name="矩形 27"/>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anim calcmode="lin" valueType="num">
                                      <p:cBhvr>
                                        <p:cTn id="8" dur="500" fill="hold"/>
                                        <p:tgtEl>
                                          <p:spTgt spid="25"/>
                                        </p:tgtEl>
                                        <p:attrNameLst>
                                          <p:attrName>ppt_x</p:attrName>
                                        </p:attrNameLst>
                                      </p:cBhvr>
                                      <p:tavLst>
                                        <p:tav tm="0">
                                          <p:val>
                                            <p:strVal val="#ppt_x"/>
                                          </p:val>
                                        </p:tav>
                                        <p:tav tm="100000">
                                          <p:val>
                                            <p:strVal val="#ppt_x"/>
                                          </p:val>
                                        </p:tav>
                                      </p:tavLst>
                                    </p:anim>
                                    <p:anim calcmode="lin" valueType="num">
                                      <p:cBhvr>
                                        <p:cTn id="9" dur="5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anim calcmode="lin" valueType="num">
                                      <p:cBhvr>
                                        <p:cTn id="20" dur="500" fill="hold"/>
                                        <p:tgtEl>
                                          <p:spTgt spid="40"/>
                                        </p:tgtEl>
                                        <p:attrNameLst>
                                          <p:attrName>ppt_x</p:attrName>
                                        </p:attrNameLst>
                                      </p:cBhvr>
                                      <p:tavLst>
                                        <p:tav tm="0">
                                          <p:val>
                                            <p:strVal val="#ppt_x"/>
                                          </p:val>
                                        </p:tav>
                                        <p:tav tm="100000">
                                          <p:val>
                                            <p:strVal val="#ppt_x"/>
                                          </p:val>
                                        </p:tav>
                                      </p:tavLst>
                                    </p:anim>
                                    <p:anim calcmode="lin" valueType="num">
                                      <p:cBhvr>
                                        <p:cTn id="21" dur="500" fill="hold"/>
                                        <p:tgtEl>
                                          <p:spTgt spid="4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anim calcmode="lin" valueType="num">
                                      <p:cBhvr>
                                        <p:cTn id="26" dur="500" fill="hold"/>
                                        <p:tgtEl>
                                          <p:spTgt spid="24"/>
                                        </p:tgtEl>
                                        <p:attrNameLst>
                                          <p:attrName>ppt_x</p:attrName>
                                        </p:attrNameLst>
                                      </p:cBhvr>
                                      <p:tavLst>
                                        <p:tav tm="0">
                                          <p:val>
                                            <p:strVal val="#ppt_x"/>
                                          </p:val>
                                        </p:tav>
                                        <p:tav tm="100000">
                                          <p:val>
                                            <p:strVal val="#ppt_x"/>
                                          </p:val>
                                        </p:tav>
                                      </p:tavLst>
                                    </p:anim>
                                    <p:anim calcmode="lin" valueType="num">
                                      <p:cBhvr>
                                        <p:cTn id="27" dur="5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anim calcmode="lin" valueType="num">
                                      <p:cBhvr>
                                        <p:cTn id="32" dur="500" fill="hold"/>
                                        <p:tgtEl>
                                          <p:spTgt spid="31"/>
                                        </p:tgtEl>
                                        <p:attrNameLst>
                                          <p:attrName>ppt_x</p:attrName>
                                        </p:attrNameLst>
                                      </p:cBhvr>
                                      <p:tavLst>
                                        <p:tav tm="0">
                                          <p:val>
                                            <p:strVal val="#ppt_x"/>
                                          </p:val>
                                        </p:tav>
                                        <p:tav tm="100000">
                                          <p:val>
                                            <p:strVal val="#ppt_x"/>
                                          </p:val>
                                        </p:tav>
                                      </p:tavLst>
                                    </p:anim>
                                    <p:anim calcmode="lin" valueType="num">
                                      <p:cBhvr>
                                        <p:cTn id="33"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0" y="0"/>
            <a:ext cx="12192000" cy="6858000"/>
            <a:chOff x="0" y="386979"/>
            <a:chExt cx="12192000" cy="685800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6" name="矩形 5"/>
            <p:cNvSpPr/>
            <p:nvPr/>
          </p:nvSpPr>
          <p:spPr>
            <a:xfrm>
              <a:off x="0" y="386979"/>
              <a:ext cx="12192000" cy="6858000"/>
            </a:xfrm>
            <a:prstGeom prst="rect">
              <a:avLst/>
            </a:prstGeom>
            <a:solidFill>
              <a:schemeClr val="bg1">
                <a:alpha val="8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7" name="矩形 6"/>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p>
        </p:txBody>
      </p:sp>
      <p:grpSp>
        <p:nvGrpSpPr>
          <p:cNvPr id="8" name="组合 7"/>
          <p:cNvGrpSpPr/>
          <p:nvPr/>
        </p:nvGrpSpPr>
        <p:grpSpPr>
          <a:xfrm rot="20084011">
            <a:off x="-1397949" y="44519"/>
            <a:ext cx="7070354" cy="7196730"/>
            <a:chOff x="2624674" y="88386"/>
            <a:chExt cx="6612768" cy="6730967"/>
          </a:xfrm>
        </p:grpSpPr>
        <p:sp>
          <p:nvSpPr>
            <p:cNvPr id="9" name="椭圆 17"/>
            <p:cNvSpPr/>
            <p:nvPr/>
          </p:nvSpPr>
          <p:spPr>
            <a:xfrm>
              <a:off x="2624674" y="88386"/>
              <a:ext cx="6612768" cy="6730967"/>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0" name="椭圆 17"/>
            <p:cNvSpPr/>
            <p:nvPr/>
          </p:nvSpPr>
          <p:spPr>
            <a:xfrm>
              <a:off x="2999602" y="452653"/>
              <a:ext cx="5897026" cy="600243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solidFill>
              <a:schemeClr val="bg1"/>
            </a:solidFill>
            <a:ln w="34925" cap="flat" cmpd="sng" algn="ctr">
              <a:no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grpSp>
        <p:nvGrpSpPr>
          <p:cNvPr id="2" name="组合 1"/>
          <p:cNvGrpSpPr/>
          <p:nvPr/>
        </p:nvGrpSpPr>
        <p:grpSpPr>
          <a:xfrm>
            <a:off x="7236736" y="1357857"/>
            <a:ext cx="3075689" cy="712439"/>
            <a:chOff x="6997951" y="662494"/>
            <a:chExt cx="3075689" cy="712439"/>
          </a:xfrm>
        </p:grpSpPr>
        <p:grpSp>
          <p:nvGrpSpPr>
            <p:cNvPr id="29" name="组合 28"/>
            <p:cNvGrpSpPr/>
            <p:nvPr/>
          </p:nvGrpSpPr>
          <p:grpSpPr>
            <a:xfrm>
              <a:off x="7811968" y="673835"/>
              <a:ext cx="2261672" cy="681742"/>
              <a:chOff x="1265118" y="2877437"/>
              <a:chExt cx="2261672" cy="681742"/>
            </a:xfrm>
          </p:grpSpPr>
          <p:sp>
            <p:nvSpPr>
              <p:cNvPr id="30" name="文本框 29"/>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p>
            </p:txBody>
          </p:sp>
          <p:sp>
            <p:nvSpPr>
              <p:cNvPr id="31" name="矩形 30"/>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1" name="矩形 40"/>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47" name="组合 46"/>
          <p:cNvGrpSpPr/>
          <p:nvPr/>
        </p:nvGrpSpPr>
        <p:grpSpPr>
          <a:xfrm>
            <a:off x="7236736" y="2544764"/>
            <a:ext cx="3075689" cy="712439"/>
            <a:chOff x="6997951" y="1643614"/>
            <a:chExt cx="3075689" cy="712439"/>
          </a:xfrm>
        </p:grpSpPr>
        <p:grpSp>
          <p:nvGrpSpPr>
            <p:cNvPr id="32" name="组合 31"/>
            <p:cNvGrpSpPr/>
            <p:nvPr/>
          </p:nvGrpSpPr>
          <p:grpSpPr>
            <a:xfrm>
              <a:off x="7811968" y="1658454"/>
              <a:ext cx="2261672" cy="681742"/>
              <a:chOff x="1265118" y="2877437"/>
              <a:chExt cx="2261672" cy="681742"/>
            </a:xfrm>
          </p:grpSpPr>
          <p:sp>
            <p:nvSpPr>
              <p:cNvPr id="33" name="文本框 32"/>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p>
            </p:txBody>
          </p:sp>
          <p:sp>
            <p:nvSpPr>
              <p:cNvPr id="34" name="矩形 33"/>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2" name="矩形 41"/>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grpSp>
        <p:nvGrpSpPr>
          <p:cNvPr id="48" name="组合 47"/>
          <p:cNvGrpSpPr/>
          <p:nvPr/>
        </p:nvGrpSpPr>
        <p:grpSpPr>
          <a:xfrm>
            <a:off x="7236736" y="3731671"/>
            <a:ext cx="3075689" cy="712439"/>
            <a:chOff x="6997951" y="2624734"/>
            <a:chExt cx="3075689" cy="712439"/>
          </a:xfrm>
        </p:grpSpPr>
        <p:grpSp>
          <p:nvGrpSpPr>
            <p:cNvPr id="35" name="组合 34"/>
            <p:cNvGrpSpPr/>
            <p:nvPr/>
          </p:nvGrpSpPr>
          <p:grpSpPr>
            <a:xfrm>
              <a:off x="7811968" y="2634278"/>
              <a:ext cx="2261672" cy="681742"/>
              <a:chOff x="1265118" y="2877437"/>
              <a:chExt cx="2261672" cy="681742"/>
            </a:xfrm>
          </p:grpSpPr>
          <p:sp>
            <p:nvSpPr>
              <p:cNvPr id="36" name="文本框 35"/>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产品介绍</a:t>
                </a:r>
              </a:p>
            </p:txBody>
          </p:sp>
          <p:sp>
            <p:nvSpPr>
              <p:cNvPr id="37" name="矩形 36"/>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PRODUCT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3" name="矩形 42"/>
            <p:cNvSpPr/>
            <p:nvPr/>
          </p:nvSpPr>
          <p:spPr bwMode="auto">
            <a:xfrm>
              <a:off x="6997951" y="262473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03.</a:t>
              </a:r>
            </a:p>
          </p:txBody>
        </p:sp>
      </p:grpSp>
      <p:grpSp>
        <p:nvGrpSpPr>
          <p:cNvPr id="49" name="组合 48"/>
          <p:cNvGrpSpPr/>
          <p:nvPr/>
        </p:nvGrpSpPr>
        <p:grpSpPr>
          <a:xfrm>
            <a:off x="7236736" y="4918577"/>
            <a:ext cx="3075689" cy="712439"/>
            <a:chOff x="6997951" y="3605854"/>
            <a:chExt cx="3075689" cy="712439"/>
          </a:xfrm>
        </p:grpSpPr>
        <p:grpSp>
          <p:nvGrpSpPr>
            <p:cNvPr id="38" name="组合 37"/>
            <p:cNvGrpSpPr/>
            <p:nvPr/>
          </p:nvGrpSpPr>
          <p:grpSpPr>
            <a:xfrm>
              <a:off x="7811968" y="3617195"/>
              <a:ext cx="2261672" cy="681742"/>
              <a:chOff x="1265118" y="2877437"/>
              <a:chExt cx="2261672" cy="681742"/>
            </a:xfrm>
          </p:grpSpPr>
          <p:sp>
            <p:nvSpPr>
              <p:cNvPr id="39" name="文本框 38"/>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业务介绍</a:t>
                </a:r>
              </a:p>
            </p:txBody>
          </p:sp>
          <p:sp>
            <p:nvSpPr>
              <p:cNvPr id="40" name="矩形 39"/>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BUSINESS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44" name="矩形 43"/>
            <p:cNvSpPr/>
            <p:nvPr/>
          </p:nvSpPr>
          <p:spPr bwMode="auto">
            <a:xfrm>
              <a:off x="6997951" y="360585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04.</a:t>
              </a:r>
            </a:p>
          </p:txBody>
        </p:sp>
      </p:grpSp>
      <p:grpSp>
        <p:nvGrpSpPr>
          <p:cNvPr id="73" name="组合 72"/>
          <p:cNvGrpSpPr/>
          <p:nvPr/>
        </p:nvGrpSpPr>
        <p:grpSpPr>
          <a:xfrm>
            <a:off x="1349484" y="2336411"/>
            <a:ext cx="2496901" cy="1691359"/>
            <a:chOff x="1550185" y="2440331"/>
            <a:chExt cx="2095500" cy="1419457"/>
          </a:xfrm>
        </p:grpSpPr>
        <p:sp>
          <p:nvSpPr>
            <p:cNvPr id="45" name="矩形 44"/>
            <p:cNvSpPr/>
            <p:nvPr/>
          </p:nvSpPr>
          <p:spPr bwMode="auto">
            <a:xfrm>
              <a:off x="1632641" y="2440331"/>
              <a:ext cx="1930588" cy="1110683"/>
            </a:xfrm>
            <a:prstGeom prst="rect">
              <a:avLst/>
            </a:prstGeom>
          </p:spPr>
          <p:txBody>
            <a:bodyPr wrap="square">
              <a:spAutoFit/>
              <a:scene3d>
                <a:camera prst="orthographicFront"/>
                <a:lightRig rig="threePt" dir="t"/>
              </a:scene3d>
              <a:sp3d contourW="12700"/>
            </a:bodyPr>
            <a:lstStyle/>
            <a:p>
              <a:pPr algn="dist" defTabSz="457200">
                <a:defRPr/>
              </a:pPr>
              <a:r>
                <a:rPr lang="zh-CN" altLang="en-US" sz="80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rPr>
                <a:t>目录</a:t>
              </a:r>
              <a:endParaRPr lang="en-US" altLang="zh-CN" sz="8000" dirty="0">
                <a:gradFill>
                  <a:gsLst>
                    <a:gs pos="0">
                      <a:srgbClr val="40A0E9"/>
                    </a:gs>
                    <a:gs pos="100000">
                      <a:srgbClr val="2F6EB7"/>
                    </a:gs>
                  </a:gsLst>
                  <a:lin ang="2700000" scaled="1"/>
                </a:gradFill>
                <a:latin typeface="胡晓波男神体" panose="02010600030101010101" pitchFamily="2" charset="-122"/>
                <a:ea typeface="胡晓波男神体" panose="02010600030101010101" pitchFamily="2" charset="-122"/>
                <a:cs typeface="胡晓波男神体" panose="02010600030101010101" pitchFamily="2" charset="-122"/>
              </a:endParaRPr>
            </a:p>
          </p:txBody>
        </p:sp>
        <p:sp>
          <p:nvSpPr>
            <p:cNvPr id="46" name="矩形 45"/>
            <p:cNvSpPr/>
            <p:nvPr/>
          </p:nvSpPr>
          <p:spPr bwMode="auto">
            <a:xfrm>
              <a:off x="1550185" y="3551014"/>
              <a:ext cx="2095500" cy="308774"/>
            </a:xfrm>
            <a:prstGeom prst="rect">
              <a:avLst/>
            </a:prstGeom>
          </p:spPr>
          <p:txBody>
            <a:bodyPr wrap="square">
              <a:spAutoFit/>
              <a:scene3d>
                <a:camera prst="orthographicFront"/>
                <a:lightRig rig="threePt" dir="t"/>
              </a:scene3d>
              <a:sp3d contourW="12700"/>
            </a:bodyPr>
            <a:lstStyle/>
            <a:p>
              <a:pPr algn="dist" defTabSz="457200">
                <a:lnSpc>
                  <a:spcPct val="120000"/>
                </a:lnSpc>
                <a:defRPr/>
              </a:pPr>
              <a:r>
                <a:rPr lang="en-US" altLang="zh-CN" sz="1600" dirty="0">
                  <a:solidFill>
                    <a:prstClr val="black">
                      <a:lumMod val="75000"/>
                      <a:lumOff val="25000"/>
                    </a:prstClr>
                  </a:solidFill>
                  <a:latin typeface="思源黑体 CN Light" panose="020B0300000000000000" pitchFamily="34" charset="-122"/>
                  <a:ea typeface="思源黑体 CN Light" panose="020B0300000000000000" pitchFamily="34" charset="-122"/>
                </a:rPr>
                <a:t>CONTENTS</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500"/>
                                        <p:tgtEl>
                                          <p:spTgt spid="73"/>
                                        </p:tgtEl>
                                      </p:cBhvr>
                                    </p:animEffect>
                                    <p:anim calcmode="lin" valueType="num">
                                      <p:cBhvr>
                                        <p:cTn id="8" dur="500" fill="hold"/>
                                        <p:tgtEl>
                                          <p:spTgt spid="73"/>
                                        </p:tgtEl>
                                        <p:attrNameLst>
                                          <p:attrName>ppt_x</p:attrName>
                                        </p:attrNameLst>
                                      </p:cBhvr>
                                      <p:tavLst>
                                        <p:tav tm="0">
                                          <p:val>
                                            <p:strVal val="#ppt_x"/>
                                          </p:val>
                                        </p:tav>
                                        <p:tav tm="100000">
                                          <p:val>
                                            <p:strVal val="#ppt_x"/>
                                          </p:val>
                                        </p:tav>
                                      </p:tavLst>
                                    </p:anim>
                                    <p:anim calcmode="lin" valueType="num">
                                      <p:cBhvr>
                                        <p:cTn id="9" dur="5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anim calcmode="lin" valueType="num">
                                      <p:cBhvr>
                                        <p:cTn id="20" dur="500" fill="hold"/>
                                        <p:tgtEl>
                                          <p:spTgt spid="47"/>
                                        </p:tgtEl>
                                        <p:attrNameLst>
                                          <p:attrName>ppt_x</p:attrName>
                                        </p:attrNameLst>
                                      </p:cBhvr>
                                      <p:tavLst>
                                        <p:tav tm="0">
                                          <p:val>
                                            <p:strVal val="#ppt_x"/>
                                          </p:val>
                                        </p:tav>
                                        <p:tav tm="100000">
                                          <p:val>
                                            <p:strVal val="#ppt_x"/>
                                          </p:val>
                                        </p:tav>
                                      </p:tavLst>
                                    </p:anim>
                                    <p:anim calcmode="lin" valueType="num">
                                      <p:cBhvr>
                                        <p:cTn id="21" dur="5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公司介绍</a:t>
            </a: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01</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9" name="组合 8"/>
          <p:cNvGrpSpPr/>
          <p:nvPr/>
        </p:nvGrpSpPr>
        <p:grpSpPr>
          <a:xfrm>
            <a:off x="4369156" y="1910115"/>
            <a:ext cx="3453693" cy="3453693"/>
            <a:chOff x="4369156" y="1910115"/>
            <a:chExt cx="3453693" cy="3453693"/>
          </a:xfrm>
        </p:grpSpPr>
        <p:sp>
          <p:nvSpPr>
            <p:cNvPr id="10" name="圆角矩形 1"/>
            <p:cNvSpPr/>
            <p:nvPr/>
          </p:nvSpPr>
          <p:spPr>
            <a:xfrm rot="2700000">
              <a:off x="5408363" y="1910115"/>
              <a:ext cx="1375279" cy="1375279"/>
            </a:xfrm>
            <a:prstGeom prst="roundRect">
              <a:avLst/>
            </a:prstGeom>
            <a:blipFill>
              <a:blip r:embed="rId2">
                <a:grayscl/>
              </a:blip>
              <a:srcRect/>
              <a:stretch>
                <a:fillRect l="-25528" r="-25060"/>
              </a:stretch>
            </a:blipFill>
            <a:ln w="31750" cap="flat" cmpd="sng" algn="ctr">
              <a:gradFill flip="none" rotWithShape="1">
                <a:gsLst>
                  <a:gs pos="0">
                    <a:srgbClr val="00B0F0"/>
                  </a:gs>
                  <a:gs pos="100000">
                    <a:srgbClr val="004099"/>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1" name="圆角矩形 2"/>
            <p:cNvSpPr/>
            <p:nvPr/>
          </p:nvSpPr>
          <p:spPr>
            <a:xfrm rot="2700000">
              <a:off x="6447570" y="2949322"/>
              <a:ext cx="1375279" cy="1375279"/>
            </a:xfrm>
            <a:prstGeom prst="roundRect">
              <a:avLst/>
            </a:prstGeom>
            <a:blipFill>
              <a:blip r:embed="rId3">
                <a:grayscl/>
              </a:blip>
              <a:srcRect/>
              <a:stretch>
                <a:fillRect l="-25528" r="-25060"/>
              </a:stretch>
            </a:blipFill>
            <a:ln w="3175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2" name="圆角矩形 3"/>
            <p:cNvSpPr/>
            <p:nvPr/>
          </p:nvSpPr>
          <p:spPr>
            <a:xfrm rot="2700000">
              <a:off x="4369156" y="2949322"/>
              <a:ext cx="1375279" cy="1375279"/>
            </a:xfrm>
            <a:prstGeom prst="roundRect">
              <a:avLst/>
            </a:prstGeom>
            <a:blipFill>
              <a:blip r:embed="rId4">
                <a:grayscl/>
              </a:blip>
              <a:srcRect/>
              <a:stretch>
                <a:fillRect l="-25528" r="-25060"/>
              </a:stretch>
            </a:blipFill>
            <a:ln w="31750" cap="flat" cmpd="sng" algn="ctr">
              <a:solidFill>
                <a:schemeClr val="tx1">
                  <a:lumMod val="85000"/>
                  <a:lumOff val="1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3" name="圆角矩形 4"/>
            <p:cNvSpPr/>
            <p:nvPr/>
          </p:nvSpPr>
          <p:spPr>
            <a:xfrm rot="2700000">
              <a:off x="5408363" y="3988529"/>
              <a:ext cx="1375279" cy="1375279"/>
            </a:xfrm>
            <a:prstGeom prst="roundRect">
              <a:avLst/>
            </a:prstGeom>
            <a:blipFill>
              <a:blip r:embed="rId5">
                <a:grayscl/>
              </a:blip>
              <a:srcRect/>
              <a:stretch>
                <a:fillRect l="-25262" r="-24797"/>
              </a:stretch>
            </a:blipFill>
            <a:ln w="31750" cap="flat" cmpd="sng" algn="ctr">
              <a:gradFill flip="none" rotWithShape="1">
                <a:gsLst>
                  <a:gs pos="0">
                    <a:srgbClr val="00B0F0"/>
                  </a:gs>
                  <a:gs pos="100000">
                    <a:srgbClr val="004099"/>
                  </a:gs>
                </a:gsLst>
                <a:lin ang="27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14" name="组合 13"/>
          <p:cNvGrpSpPr/>
          <p:nvPr/>
        </p:nvGrpSpPr>
        <p:grpSpPr>
          <a:xfrm>
            <a:off x="1412892" y="1992011"/>
            <a:ext cx="2875411" cy="1288926"/>
            <a:chOff x="1412892" y="1992011"/>
            <a:chExt cx="2875411" cy="1288926"/>
          </a:xfrm>
        </p:grpSpPr>
        <p:sp>
          <p:nvSpPr>
            <p:cNvPr id="15" name="文本框 14"/>
            <p:cNvSpPr txBox="1"/>
            <p:nvPr/>
          </p:nvSpPr>
          <p:spPr>
            <a:xfrm>
              <a:off x="256475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p>
          </p:txBody>
        </p:sp>
        <p:sp>
          <p:nvSpPr>
            <p:cNvPr id="16" name="文本框 15"/>
            <p:cNvSpPr txBox="1"/>
            <p:nvPr/>
          </p:nvSpPr>
          <p:spPr>
            <a:xfrm>
              <a:off x="1412892"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17" name="组合 16"/>
          <p:cNvGrpSpPr/>
          <p:nvPr/>
        </p:nvGrpSpPr>
        <p:grpSpPr>
          <a:xfrm>
            <a:off x="1412892" y="4465465"/>
            <a:ext cx="2817582" cy="1285189"/>
            <a:chOff x="1412892" y="4465465"/>
            <a:chExt cx="2817582" cy="1285189"/>
          </a:xfrm>
        </p:grpSpPr>
        <p:sp>
          <p:nvSpPr>
            <p:cNvPr id="18" name="文本框 17"/>
            <p:cNvSpPr txBox="1"/>
            <p:nvPr/>
          </p:nvSpPr>
          <p:spPr>
            <a:xfrm>
              <a:off x="2506925" y="4465465"/>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p>
          </p:txBody>
        </p:sp>
        <p:sp>
          <p:nvSpPr>
            <p:cNvPr id="19" name="文本框 18"/>
            <p:cNvSpPr txBox="1"/>
            <p:nvPr/>
          </p:nvSpPr>
          <p:spPr>
            <a:xfrm>
              <a:off x="1412892"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0" name="组合 19"/>
          <p:cNvGrpSpPr/>
          <p:nvPr/>
        </p:nvGrpSpPr>
        <p:grpSpPr>
          <a:xfrm>
            <a:off x="8031204" y="1992011"/>
            <a:ext cx="2809519" cy="1288926"/>
            <a:chOff x="8031204" y="1992011"/>
            <a:chExt cx="2809519" cy="1288926"/>
          </a:xfrm>
        </p:grpSpPr>
        <p:sp>
          <p:nvSpPr>
            <p:cNvPr id="21" name="文本框 20"/>
            <p:cNvSpPr txBox="1"/>
            <p:nvPr/>
          </p:nvSpPr>
          <p:spPr>
            <a:xfrm>
              <a:off x="8031204" y="1992011"/>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2" name="文本框 21"/>
            <p:cNvSpPr txBox="1"/>
            <p:nvPr/>
          </p:nvSpPr>
          <p:spPr>
            <a:xfrm>
              <a:off x="8031205" y="2386333"/>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3" name="组合 22"/>
          <p:cNvGrpSpPr/>
          <p:nvPr/>
        </p:nvGrpSpPr>
        <p:grpSpPr>
          <a:xfrm>
            <a:off x="8031205" y="4504770"/>
            <a:ext cx="2809518" cy="1245884"/>
            <a:chOff x="8031205" y="4504770"/>
            <a:chExt cx="2809518" cy="1245884"/>
          </a:xfrm>
        </p:grpSpPr>
        <p:sp>
          <p:nvSpPr>
            <p:cNvPr id="24" name="文本框 23"/>
            <p:cNvSpPr txBox="1"/>
            <p:nvPr/>
          </p:nvSpPr>
          <p:spPr>
            <a:xfrm>
              <a:off x="8031205" y="4504770"/>
              <a:ext cx="1723549" cy="400110"/>
            </a:xfrm>
            <a:prstGeom prst="rect">
              <a:avLst/>
            </a:prstGeom>
          </p:spPr>
          <p:txBody>
            <a:bodyPr wrap="none">
              <a:spAutoFit/>
            </a:bodyPr>
            <a:lstStyle>
              <a:defPPr>
                <a:defRPr lang="zh-CN"/>
              </a:defPPr>
              <a:lvl1pPr algn="ctr">
                <a:defRPr sz="2400">
                  <a:gradFill>
                    <a:gsLst>
                      <a:gs pos="100000">
                        <a:srgbClr val="003E8C">
                          <a:alpha val="85000"/>
                        </a:srgbClr>
                      </a:gs>
                      <a:gs pos="0">
                        <a:srgbClr val="086FC9"/>
                      </a:gs>
                    </a:gsLst>
                    <a:lin ang="2700000" scaled="1"/>
                  </a:gra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p>
          </p:txBody>
        </p:sp>
        <p:sp>
          <p:nvSpPr>
            <p:cNvPr id="25" name="文本框 24"/>
            <p:cNvSpPr txBox="1"/>
            <p:nvPr/>
          </p:nvSpPr>
          <p:spPr>
            <a:xfrm>
              <a:off x="8031205" y="4856050"/>
              <a:ext cx="2809518" cy="894604"/>
            </a:xfrm>
            <a:prstGeom prst="rect">
              <a:avLst/>
            </a:prstGeom>
            <a:noFill/>
          </p:spPr>
          <p:txBody>
            <a:bodyPr wrap="square" rtlCol="0">
              <a:spAutoFit/>
              <a:scene3d>
                <a:camera prst="orthographicFront"/>
                <a:lightRig rig="threePt" dir="t"/>
              </a:scene3d>
              <a:sp3d contourW="12700"/>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本单击此处键入文本单击此处键入文本单击单击此处键入文本单击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strVal val="#ppt_x"/>
                                          </p:val>
                                        </p:tav>
                                        <p:tav tm="100000">
                                          <p:val>
                                            <p:strVal val="#ppt_x"/>
                                          </p:val>
                                        </p:tav>
                                      </p:tavLst>
                                    </p:anim>
                                    <p:anim calcmode="lin" valueType="num">
                                      <p:cBhvr>
                                        <p:cTn id="27" dur="5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anim calcmode="lin" valueType="num">
                                      <p:cBhvr>
                                        <p:cTn id="32" dur="500" fill="hold"/>
                                        <p:tgtEl>
                                          <p:spTgt spid="23"/>
                                        </p:tgtEl>
                                        <p:attrNameLst>
                                          <p:attrName>ppt_x</p:attrName>
                                        </p:attrNameLst>
                                      </p:cBhvr>
                                      <p:tavLst>
                                        <p:tav tm="0">
                                          <p:val>
                                            <p:strVal val="#ppt_x"/>
                                          </p:val>
                                        </p:tav>
                                        <p:tav tm="100000">
                                          <p:val>
                                            <p:strVal val="#ppt_x"/>
                                          </p:val>
                                        </p:tav>
                                      </p:tavLst>
                                    </p:anim>
                                    <p:anim calcmode="lin" valueType="num">
                                      <p:cBhvr>
                                        <p:cTn id="3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sp>
        <p:nvSpPr>
          <p:cNvPr id="9" name="Freeform: Shape 1"/>
          <p:cNvSpPr/>
          <p:nvPr/>
        </p:nvSpPr>
        <p:spPr>
          <a:xfrm>
            <a:off x="3218380"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10" name="Freeform: Shape 2"/>
          <p:cNvSpPr/>
          <p:nvPr/>
        </p:nvSpPr>
        <p:spPr>
          <a:xfrm>
            <a:off x="5942655" y="2697851"/>
            <a:ext cx="383390" cy="384212"/>
          </a:xfrm>
          <a:custGeom>
            <a:avLst/>
            <a:gdLst/>
            <a:ahLst/>
            <a:cxnLst>
              <a:cxn ang="0">
                <a:pos x="wd2" y="hd2"/>
              </a:cxn>
              <a:cxn ang="5400000">
                <a:pos x="wd2" y="hd2"/>
              </a:cxn>
              <a:cxn ang="10800000">
                <a:pos x="wd2" y="hd2"/>
              </a:cxn>
              <a:cxn ang="16200000">
                <a:pos x="wd2" y="hd2"/>
              </a:cxn>
            </a:cxnLst>
            <a:rect l="0" t="0" r="r" b="b"/>
            <a:pathLst>
              <a:path w="21600" h="21600" extrusionOk="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11" name="Freeform: Shape 3"/>
          <p:cNvSpPr/>
          <p:nvPr/>
        </p:nvSpPr>
        <p:spPr>
          <a:xfrm>
            <a:off x="8650462" y="2753798"/>
            <a:ext cx="339630" cy="2723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8640"/>
                </a:lnTo>
                <a:lnTo>
                  <a:pt x="0" y="8640"/>
                </a:lnTo>
                <a:cubicBezTo>
                  <a:pt x="0" y="8640"/>
                  <a:pt x="0" y="0"/>
                  <a:pt x="0" y="0"/>
                </a:cubicBezTo>
                <a:close/>
                <a:moveTo>
                  <a:pt x="0" y="12960"/>
                </a:moveTo>
                <a:lnTo>
                  <a:pt x="21600" y="12960"/>
                </a:lnTo>
                <a:lnTo>
                  <a:pt x="21600" y="21600"/>
                </a:lnTo>
                <a:lnTo>
                  <a:pt x="0" y="21600"/>
                </a:lnTo>
                <a:cubicBezTo>
                  <a:pt x="0" y="21600"/>
                  <a:pt x="0" y="12960"/>
                  <a:pt x="0" y="12960"/>
                </a:cubicBezTo>
                <a:close/>
              </a:path>
            </a:pathLst>
          </a:custGeom>
          <a:solidFill>
            <a:sysClr val="windowText" lastClr="000000">
              <a:lumMod val="50000"/>
              <a:lumOff val="50000"/>
            </a:sysClr>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600" b="0" i="0" u="none" strike="noStrike" kern="0" cap="none" spc="0" normalizeH="0" baseline="0" noProof="0" dirty="0">
              <a:ln>
                <a:noFill/>
              </a:ln>
              <a:solidFill>
                <a:prstClr val="white"/>
              </a:solidFill>
              <a:effectLst/>
              <a:uLnTx/>
              <a:uFillTx/>
              <a:latin typeface="思源黑体 CN Light" panose="020B0300000000000000" pitchFamily="34" charset="-122"/>
            </a:endParaRPr>
          </a:p>
        </p:txBody>
      </p:sp>
      <p:grpSp>
        <p:nvGrpSpPr>
          <p:cNvPr id="12" name="组合 11"/>
          <p:cNvGrpSpPr/>
          <p:nvPr/>
        </p:nvGrpSpPr>
        <p:grpSpPr>
          <a:xfrm>
            <a:off x="833099" y="2061690"/>
            <a:ext cx="2429670" cy="3403631"/>
            <a:chOff x="833099" y="2061690"/>
            <a:chExt cx="2429670" cy="3403631"/>
          </a:xfrm>
        </p:grpSpPr>
        <p:sp>
          <p:nvSpPr>
            <p:cNvPr id="13" name="Oval 7"/>
            <p:cNvSpPr/>
            <p:nvPr/>
          </p:nvSpPr>
          <p:spPr>
            <a:xfrm>
              <a:off x="1219668" y="2061690"/>
              <a:ext cx="1656536" cy="1656536"/>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4" name="Oval 8"/>
            <p:cNvSpPr/>
            <p:nvPr/>
          </p:nvSpPr>
          <p:spPr>
            <a:xfrm>
              <a:off x="1359678" y="2201700"/>
              <a:ext cx="1376515" cy="1376516"/>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15" name="椭圆 1"/>
            <p:cNvSpPr/>
            <p:nvPr/>
          </p:nvSpPr>
          <p:spPr>
            <a:xfrm>
              <a:off x="1705650" y="2544027"/>
              <a:ext cx="684570" cy="683453"/>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16" name="矩形 15"/>
            <p:cNvSpPr/>
            <p:nvPr/>
          </p:nvSpPr>
          <p:spPr>
            <a:xfrm>
              <a:off x="1186160"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p>
          </p:txBody>
        </p:sp>
        <p:sp>
          <p:nvSpPr>
            <p:cNvPr id="17" name="文本框 16"/>
            <p:cNvSpPr txBox="1"/>
            <p:nvPr/>
          </p:nvSpPr>
          <p:spPr>
            <a:xfrm>
              <a:off x="833099"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18" name="组合 17"/>
          <p:cNvGrpSpPr/>
          <p:nvPr/>
        </p:nvGrpSpPr>
        <p:grpSpPr>
          <a:xfrm>
            <a:off x="3557374" y="2061691"/>
            <a:ext cx="2429670" cy="3403630"/>
            <a:chOff x="3557374" y="2061691"/>
            <a:chExt cx="2429670" cy="3403630"/>
          </a:xfrm>
        </p:grpSpPr>
        <p:sp>
          <p:nvSpPr>
            <p:cNvPr id="19" name="Oval 12"/>
            <p:cNvSpPr/>
            <p:nvPr/>
          </p:nvSpPr>
          <p:spPr>
            <a:xfrm>
              <a:off x="3943943" y="2061691"/>
              <a:ext cx="1656536" cy="1656537"/>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0" name="Oval 13"/>
            <p:cNvSpPr/>
            <p:nvPr/>
          </p:nvSpPr>
          <p:spPr>
            <a:xfrm>
              <a:off x="4083953" y="2201701"/>
              <a:ext cx="1376515" cy="1376517"/>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21" name="椭圆 34"/>
            <p:cNvSpPr/>
            <p:nvPr/>
          </p:nvSpPr>
          <p:spPr>
            <a:xfrm>
              <a:off x="4430086" y="2565345"/>
              <a:ext cx="684570" cy="640818"/>
            </a:xfrm>
            <a:custGeom>
              <a:avLst/>
              <a:gdLst>
                <a:gd name="connsiteX0" fmla="*/ 243883 w 600653"/>
                <a:gd name="connsiteY0" fmla="*/ 476473 h 562265"/>
                <a:gd name="connsiteX1" fmla="*/ 243883 w 600653"/>
                <a:gd name="connsiteY1" fmla="*/ 521100 h 562265"/>
                <a:gd name="connsiteX2" fmla="*/ 356770 w 600653"/>
                <a:gd name="connsiteY2" fmla="*/ 521100 h 562265"/>
                <a:gd name="connsiteX3" fmla="*/ 356770 w 600653"/>
                <a:gd name="connsiteY3" fmla="*/ 476473 h 562265"/>
                <a:gd name="connsiteX4" fmla="*/ 38528 w 600653"/>
                <a:gd name="connsiteY4" fmla="*/ 381063 h 562265"/>
                <a:gd name="connsiteX5" fmla="*/ 38528 w 600653"/>
                <a:gd name="connsiteY5" fmla="*/ 418766 h 562265"/>
                <a:gd name="connsiteX6" fmla="*/ 57792 w 600653"/>
                <a:gd name="connsiteY6" fmla="*/ 438001 h 562265"/>
                <a:gd name="connsiteX7" fmla="*/ 542861 w 600653"/>
                <a:gd name="connsiteY7" fmla="*/ 438001 h 562265"/>
                <a:gd name="connsiteX8" fmla="*/ 562125 w 600653"/>
                <a:gd name="connsiteY8" fmla="*/ 418766 h 562265"/>
                <a:gd name="connsiteX9" fmla="*/ 562125 w 600653"/>
                <a:gd name="connsiteY9" fmla="*/ 381063 h 562265"/>
                <a:gd name="connsiteX10" fmla="*/ 300326 w 600653"/>
                <a:gd name="connsiteY10" fmla="*/ 210426 h 562265"/>
                <a:gd name="connsiteX11" fmla="*/ 315710 w 600653"/>
                <a:gd name="connsiteY11" fmla="*/ 225826 h 562265"/>
                <a:gd name="connsiteX12" fmla="*/ 315710 w 600653"/>
                <a:gd name="connsiteY12" fmla="*/ 251620 h 562265"/>
                <a:gd name="connsiteX13" fmla="*/ 300326 w 600653"/>
                <a:gd name="connsiteY13" fmla="*/ 267019 h 562265"/>
                <a:gd name="connsiteX14" fmla="*/ 284943 w 600653"/>
                <a:gd name="connsiteY14" fmla="*/ 251620 h 562265"/>
                <a:gd name="connsiteX15" fmla="*/ 284943 w 600653"/>
                <a:gd name="connsiteY15" fmla="*/ 225826 h 562265"/>
                <a:gd name="connsiteX16" fmla="*/ 300326 w 600653"/>
                <a:gd name="connsiteY16" fmla="*/ 210426 h 562265"/>
                <a:gd name="connsiteX17" fmla="*/ 253291 w 600653"/>
                <a:gd name="connsiteY17" fmla="*/ 184466 h 562265"/>
                <a:gd name="connsiteX18" fmla="*/ 243081 w 600653"/>
                <a:gd name="connsiteY18" fmla="*/ 194851 h 562265"/>
                <a:gd name="connsiteX19" fmla="*/ 243081 w 600653"/>
                <a:gd name="connsiteY19" fmla="*/ 281397 h 562265"/>
                <a:gd name="connsiteX20" fmla="*/ 253291 w 600653"/>
                <a:gd name="connsiteY20" fmla="*/ 291782 h 562265"/>
                <a:gd name="connsiteX21" fmla="*/ 347292 w 600653"/>
                <a:gd name="connsiteY21" fmla="*/ 291782 h 562265"/>
                <a:gd name="connsiteX22" fmla="*/ 357502 w 600653"/>
                <a:gd name="connsiteY22" fmla="*/ 281397 h 562265"/>
                <a:gd name="connsiteX23" fmla="*/ 357502 w 600653"/>
                <a:gd name="connsiteY23" fmla="*/ 194851 h 562265"/>
                <a:gd name="connsiteX24" fmla="*/ 347292 w 600653"/>
                <a:gd name="connsiteY24" fmla="*/ 184466 h 562265"/>
                <a:gd name="connsiteX25" fmla="*/ 300292 w 600653"/>
                <a:gd name="connsiteY25" fmla="*/ 100420 h 562265"/>
                <a:gd name="connsiteX26" fmla="*/ 258299 w 600653"/>
                <a:gd name="connsiteY26" fmla="*/ 142347 h 562265"/>
                <a:gd name="connsiteX27" fmla="*/ 258299 w 600653"/>
                <a:gd name="connsiteY27" fmla="*/ 153694 h 562265"/>
                <a:gd name="connsiteX28" fmla="*/ 342477 w 600653"/>
                <a:gd name="connsiteY28" fmla="*/ 153694 h 562265"/>
                <a:gd name="connsiteX29" fmla="*/ 342477 w 600653"/>
                <a:gd name="connsiteY29" fmla="*/ 142347 h 562265"/>
                <a:gd name="connsiteX30" fmla="*/ 300292 w 600653"/>
                <a:gd name="connsiteY30" fmla="*/ 100420 h 562265"/>
                <a:gd name="connsiteX31" fmla="*/ 300292 w 600653"/>
                <a:gd name="connsiteY31" fmla="*/ 69648 h 562265"/>
                <a:gd name="connsiteX32" fmla="*/ 373297 w 600653"/>
                <a:gd name="connsiteY32" fmla="*/ 142347 h 562265"/>
                <a:gd name="connsiteX33" fmla="*/ 373297 w 600653"/>
                <a:gd name="connsiteY33" fmla="*/ 161964 h 562265"/>
                <a:gd name="connsiteX34" fmla="*/ 373104 w 600653"/>
                <a:gd name="connsiteY34" fmla="*/ 162925 h 562265"/>
                <a:gd name="connsiteX35" fmla="*/ 388322 w 600653"/>
                <a:gd name="connsiteY35" fmla="*/ 194851 h 562265"/>
                <a:gd name="connsiteX36" fmla="*/ 388322 w 600653"/>
                <a:gd name="connsiteY36" fmla="*/ 281397 h 562265"/>
                <a:gd name="connsiteX37" fmla="*/ 347292 w 600653"/>
                <a:gd name="connsiteY37" fmla="*/ 322554 h 562265"/>
                <a:gd name="connsiteX38" fmla="*/ 253291 w 600653"/>
                <a:gd name="connsiteY38" fmla="*/ 322554 h 562265"/>
                <a:gd name="connsiteX39" fmla="*/ 212261 w 600653"/>
                <a:gd name="connsiteY39" fmla="*/ 281397 h 562265"/>
                <a:gd name="connsiteX40" fmla="*/ 212261 w 600653"/>
                <a:gd name="connsiteY40" fmla="*/ 194851 h 562265"/>
                <a:gd name="connsiteX41" fmla="*/ 227479 w 600653"/>
                <a:gd name="connsiteY41" fmla="*/ 162925 h 562265"/>
                <a:gd name="connsiteX42" fmla="*/ 227479 w 600653"/>
                <a:gd name="connsiteY42" fmla="*/ 161964 h 562265"/>
                <a:gd name="connsiteX43" fmla="*/ 227479 w 600653"/>
                <a:gd name="connsiteY43" fmla="*/ 142347 h 562265"/>
                <a:gd name="connsiteX44" fmla="*/ 300292 w 600653"/>
                <a:gd name="connsiteY44" fmla="*/ 69648 h 562265"/>
                <a:gd name="connsiteX45" fmla="*/ 57792 w 600653"/>
                <a:gd name="connsiteY45" fmla="*/ 38472 h 562265"/>
                <a:gd name="connsiteX46" fmla="*/ 38528 w 600653"/>
                <a:gd name="connsiteY46" fmla="*/ 57708 h 562265"/>
                <a:gd name="connsiteX47" fmla="*/ 38528 w 600653"/>
                <a:gd name="connsiteY47" fmla="*/ 342591 h 562265"/>
                <a:gd name="connsiteX48" fmla="*/ 562125 w 600653"/>
                <a:gd name="connsiteY48" fmla="*/ 342591 h 562265"/>
                <a:gd name="connsiteX49" fmla="*/ 562125 w 600653"/>
                <a:gd name="connsiteY49" fmla="*/ 57708 h 562265"/>
                <a:gd name="connsiteX50" fmla="*/ 542861 w 600653"/>
                <a:gd name="connsiteY50" fmla="*/ 38472 h 562265"/>
                <a:gd name="connsiteX51" fmla="*/ 57792 w 600653"/>
                <a:gd name="connsiteY51" fmla="*/ 0 h 562265"/>
                <a:gd name="connsiteX52" fmla="*/ 542861 w 600653"/>
                <a:gd name="connsiteY52" fmla="*/ 0 h 562265"/>
                <a:gd name="connsiteX53" fmla="*/ 600653 w 600653"/>
                <a:gd name="connsiteY53" fmla="*/ 57708 h 562265"/>
                <a:gd name="connsiteX54" fmla="*/ 600653 w 600653"/>
                <a:gd name="connsiteY54" fmla="*/ 418766 h 562265"/>
                <a:gd name="connsiteX55" fmla="*/ 542861 w 600653"/>
                <a:gd name="connsiteY55" fmla="*/ 476473 h 562265"/>
                <a:gd name="connsiteX56" fmla="*/ 395298 w 600653"/>
                <a:gd name="connsiteY56" fmla="*/ 476473 h 562265"/>
                <a:gd name="connsiteX57" fmla="*/ 395298 w 600653"/>
                <a:gd name="connsiteY57" fmla="*/ 523793 h 562265"/>
                <a:gd name="connsiteX58" fmla="*/ 460411 w 600653"/>
                <a:gd name="connsiteY58" fmla="*/ 523793 h 562265"/>
                <a:gd name="connsiteX59" fmla="*/ 479675 w 600653"/>
                <a:gd name="connsiteY59" fmla="*/ 543029 h 562265"/>
                <a:gd name="connsiteX60" fmla="*/ 460411 w 600653"/>
                <a:gd name="connsiteY60" fmla="*/ 562265 h 562265"/>
                <a:gd name="connsiteX61" fmla="*/ 140435 w 600653"/>
                <a:gd name="connsiteY61" fmla="*/ 562265 h 562265"/>
                <a:gd name="connsiteX62" fmla="*/ 121171 w 600653"/>
                <a:gd name="connsiteY62" fmla="*/ 543029 h 562265"/>
                <a:gd name="connsiteX63" fmla="*/ 140435 w 600653"/>
                <a:gd name="connsiteY63" fmla="*/ 523793 h 562265"/>
                <a:gd name="connsiteX64" fmla="*/ 205355 w 600653"/>
                <a:gd name="connsiteY64" fmla="*/ 523793 h 562265"/>
                <a:gd name="connsiteX65" fmla="*/ 205355 w 600653"/>
                <a:gd name="connsiteY65" fmla="*/ 476473 h 562265"/>
                <a:gd name="connsiteX66" fmla="*/ 57792 w 600653"/>
                <a:gd name="connsiteY66" fmla="*/ 476473 h 562265"/>
                <a:gd name="connsiteX67" fmla="*/ 0 w 600653"/>
                <a:gd name="connsiteY67" fmla="*/ 418766 h 562265"/>
                <a:gd name="connsiteX68" fmla="*/ 0 w 600653"/>
                <a:gd name="connsiteY68" fmla="*/ 57708 h 562265"/>
                <a:gd name="connsiteX69" fmla="*/ 57792 w 600653"/>
                <a:gd name="connsiteY69" fmla="*/ 0 h 562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00653" h="562265">
                  <a:moveTo>
                    <a:pt x="243883" y="476473"/>
                  </a:moveTo>
                  <a:lnTo>
                    <a:pt x="243883" y="521100"/>
                  </a:lnTo>
                  <a:lnTo>
                    <a:pt x="356770" y="521100"/>
                  </a:lnTo>
                  <a:lnTo>
                    <a:pt x="356770" y="476473"/>
                  </a:lnTo>
                  <a:close/>
                  <a:moveTo>
                    <a:pt x="38528" y="381063"/>
                  </a:moveTo>
                  <a:lnTo>
                    <a:pt x="38528" y="418766"/>
                  </a:lnTo>
                  <a:cubicBezTo>
                    <a:pt x="38528" y="429345"/>
                    <a:pt x="47197" y="438001"/>
                    <a:pt x="57792" y="438001"/>
                  </a:cubicBezTo>
                  <a:lnTo>
                    <a:pt x="542861" y="438001"/>
                  </a:lnTo>
                  <a:cubicBezTo>
                    <a:pt x="553649" y="438001"/>
                    <a:pt x="562125" y="429345"/>
                    <a:pt x="562125" y="418766"/>
                  </a:cubicBezTo>
                  <a:lnTo>
                    <a:pt x="562125" y="381063"/>
                  </a:lnTo>
                  <a:close/>
                  <a:moveTo>
                    <a:pt x="300326" y="210426"/>
                  </a:moveTo>
                  <a:cubicBezTo>
                    <a:pt x="308787" y="210426"/>
                    <a:pt x="315710" y="217356"/>
                    <a:pt x="315710" y="225826"/>
                  </a:cubicBezTo>
                  <a:lnTo>
                    <a:pt x="315710" y="251620"/>
                  </a:lnTo>
                  <a:cubicBezTo>
                    <a:pt x="315710" y="260089"/>
                    <a:pt x="308787" y="267019"/>
                    <a:pt x="300326" y="267019"/>
                  </a:cubicBezTo>
                  <a:cubicBezTo>
                    <a:pt x="291866" y="267019"/>
                    <a:pt x="284943" y="260089"/>
                    <a:pt x="284943" y="251620"/>
                  </a:cubicBezTo>
                  <a:lnTo>
                    <a:pt x="284943" y="225826"/>
                  </a:lnTo>
                  <a:cubicBezTo>
                    <a:pt x="284943" y="217356"/>
                    <a:pt x="291866" y="210426"/>
                    <a:pt x="300326" y="210426"/>
                  </a:cubicBezTo>
                  <a:close/>
                  <a:moveTo>
                    <a:pt x="253291" y="184466"/>
                  </a:moveTo>
                  <a:cubicBezTo>
                    <a:pt x="247897" y="184466"/>
                    <a:pt x="243081" y="189274"/>
                    <a:pt x="243081" y="194851"/>
                  </a:cubicBezTo>
                  <a:lnTo>
                    <a:pt x="243081" y="281397"/>
                  </a:lnTo>
                  <a:cubicBezTo>
                    <a:pt x="243081" y="286974"/>
                    <a:pt x="247897" y="291782"/>
                    <a:pt x="253291" y="291782"/>
                  </a:cubicBezTo>
                  <a:lnTo>
                    <a:pt x="347292" y="291782"/>
                  </a:lnTo>
                  <a:cubicBezTo>
                    <a:pt x="352879" y="291782"/>
                    <a:pt x="357502" y="286974"/>
                    <a:pt x="357502" y="281397"/>
                  </a:cubicBezTo>
                  <a:lnTo>
                    <a:pt x="357502" y="194851"/>
                  </a:lnTo>
                  <a:cubicBezTo>
                    <a:pt x="357502" y="189274"/>
                    <a:pt x="352879" y="184466"/>
                    <a:pt x="347292" y="184466"/>
                  </a:cubicBezTo>
                  <a:close/>
                  <a:moveTo>
                    <a:pt x="300292" y="100420"/>
                  </a:moveTo>
                  <a:cubicBezTo>
                    <a:pt x="277176" y="100420"/>
                    <a:pt x="258299" y="119268"/>
                    <a:pt x="258299" y="142347"/>
                  </a:cubicBezTo>
                  <a:lnTo>
                    <a:pt x="258299" y="153694"/>
                  </a:lnTo>
                  <a:lnTo>
                    <a:pt x="342477" y="153694"/>
                  </a:lnTo>
                  <a:lnTo>
                    <a:pt x="342477" y="142347"/>
                  </a:lnTo>
                  <a:cubicBezTo>
                    <a:pt x="342477" y="119268"/>
                    <a:pt x="323599" y="100420"/>
                    <a:pt x="300292" y="100420"/>
                  </a:cubicBezTo>
                  <a:close/>
                  <a:moveTo>
                    <a:pt x="300292" y="69648"/>
                  </a:moveTo>
                  <a:cubicBezTo>
                    <a:pt x="340551" y="69648"/>
                    <a:pt x="373297" y="102343"/>
                    <a:pt x="373297" y="142347"/>
                  </a:cubicBezTo>
                  <a:lnTo>
                    <a:pt x="373297" y="161964"/>
                  </a:lnTo>
                  <a:cubicBezTo>
                    <a:pt x="373297" y="162348"/>
                    <a:pt x="373104" y="162541"/>
                    <a:pt x="373104" y="162925"/>
                  </a:cubicBezTo>
                  <a:cubicBezTo>
                    <a:pt x="382351" y="170426"/>
                    <a:pt x="388322" y="181965"/>
                    <a:pt x="388322" y="194851"/>
                  </a:cubicBezTo>
                  <a:lnTo>
                    <a:pt x="388322" y="281397"/>
                  </a:lnTo>
                  <a:cubicBezTo>
                    <a:pt x="388322" y="304091"/>
                    <a:pt x="370022" y="322554"/>
                    <a:pt x="347292" y="322554"/>
                  </a:cubicBezTo>
                  <a:lnTo>
                    <a:pt x="253291" y="322554"/>
                  </a:lnTo>
                  <a:cubicBezTo>
                    <a:pt x="230753" y="322554"/>
                    <a:pt x="212261" y="304091"/>
                    <a:pt x="212261" y="281397"/>
                  </a:cubicBezTo>
                  <a:lnTo>
                    <a:pt x="212261" y="194851"/>
                  </a:lnTo>
                  <a:cubicBezTo>
                    <a:pt x="212261" y="181965"/>
                    <a:pt x="218232" y="170426"/>
                    <a:pt x="227479" y="162925"/>
                  </a:cubicBezTo>
                  <a:cubicBezTo>
                    <a:pt x="227479" y="162541"/>
                    <a:pt x="227479" y="162348"/>
                    <a:pt x="227479" y="161964"/>
                  </a:cubicBezTo>
                  <a:lnTo>
                    <a:pt x="227479" y="142347"/>
                  </a:lnTo>
                  <a:cubicBezTo>
                    <a:pt x="227479" y="102343"/>
                    <a:pt x="260225" y="69648"/>
                    <a:pt x="300292" y="69648"/>
                  </a:cubicBezTo>
                  <a:close/>
                  <a:moveTo>
                    <a:pt x="57792" y="38472"/>
                  </a:moveTo>
                  <a:cubicBezTo>
                    <a:pt x="47197" y="38472"/>
                    <a:pt x="38528" y="47128"/>
                    <a:pt x="38528" y="57708"/>
                  </a:cubicBezTo>
                  <a:lnTo>
                    <a:pt x="38528" y="342591"/>
                  </a:lnTo>
                  <a:lnTo>
                    <a:pt x="562125" y="342591"/>
                  </a:lnTo>
                  <a:lnTo>
                    <a:pt x="562125" y="57708"/>
                  </a:lnTo>
                  <a:cubicBezTo>
                    <a:pt x="562125" y="47128"/>
                    <a:pt x="553649" y="38472"/>
                    <a:pt x="542861" y="38472"/>
                  </a:cubicBezTo>
                  <a:close/>
                  <a:moveTo>
                    <a:pt x="57792" y="0"/>
                  </a:moveTo>
                  <a:lnTo>
                    <a:pt x="542861" y="0"/>
                  </a:lnTo>
                  <a:cubicBezTo>
                    <a:pt x="574839" y="0"/>
                    <a:pt x="600653" y="25776"/>
                    <a:pt x="600653" y="57708"/>
                  </a:cubicBezTo>
                  <a:lnTo>
                    <a:pt x="600653" y="418766"/>
                  </a:lnTo>
                  <a:cubicBezTo>
                    <a:pt x="600653" y="450505"/>
                    <a:pt x="574839" y="476473"/>
                    <a:pt x="542861" y="476473"/>
                  </a:cubicBezTo>
                  <a:lnTo>
                    <a:pt x="395298" y="476473"/>
                  </a:lnTo>
                  <a:lnTo>
                    <a:pt x="395298" y="523793"/>
                  </a:lnTo>
                  <a:lnTo>
                    <a:pt x="460411" y="523793"/>
                  </a:lnTo>
                  <a:cubicBezTo>
                    <a:pt x="471006" y="523793"/>
                    <a:pt x="479675" y="532257"/>
                    <a:pt x="479675" y="543029"/>
                  </a:cubicBezTo>
                  <a:cubicBezTo>
                    <a:pt x="479675" y="553609"/>
                    <a:pt x="471006" y="562265"/>
                    <a:pt x="460411" y="562265"/>
                  </a:cubicBezTo>
                  <a:lnTo>
                    <a:pt x="140435" y="562265"/>
                  </a:lnTo>
                  <a:cubicBezTo>
                    <a:pt x="129840" y="562265"/>
                    <a:pt x="121171" y="553609"/>
                    <a:pt x="121171" y="543029"/>
                  </a:cubicBezTo>
                  <a:cubicBezTo>
                    <a:pt x="121171" y="532257"/>
                    <a:pt x="129840" y="523793"/>
                    <a:pt x="140435" y="523793"/>
                  </a:cubicBezTo>
                  <a:lnTo>
                    <a:pt x="205355" y="523793"/>
                  </a:lnTo>
                  <a:lnTo>
                    <a:pt x="205355" y="476473"/>
                  </a:lnTo>
                  <a:lnTo>
                    <a:pt x="57792" y="476473"/>
                  </a:lnTo>
                  <a:cubicBezTo>
                    <a:pt x="26006" y="476473"/>
                    <a:pt x="0" y="450505"/>
                    <a:pt x="0" y="418766"/>
                  </a:cubicBezTo>
                  <a:lnTo>
                    <a:pt x="0" y="57708"/>
                  </a:lnTo>
                  <a:cubicBezTo>
                    <a:pt x="0" y="25776"/>
                    <a:pt x="26006" y="0"/>
                    <a:pt x="57792" y="0"/>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2" name="矩形 21"/>
            <p:cNvSpPr/>
            <p:nvPr/>
          </p:nvSpPr>
          <p:spPr>
            <a:xfrm>
              <a:off x="3910435"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p>
          </p:txBody>
        </p:sp>
        <p:sp>
          <p:nvSpPr>
            <p:cNvPr id="23" name="文本框 22"/>
            <p:cNvSpPr txBox="1"/>
            <p:nvPr/>
          </p:nvSpPr>
          <p:spPr>
            <a:xfrm>
              <a:off x="3557374"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24" name="组合 23"/>
          <p:cNvGrpSpPr/>
          <p:nvPr/>
        </p:nvGrpSpPr>
        <p:grpSpPr>
          <a:xfrm>
            <a:off x="6281648" y="2061692"/>
            <a:ext cx="2429670" cy="3403629"/>
            <a:chOff x="6281648" y="2061692"/>
            <a:chExt cx="2429670" cy="3403629"/>
          </a:xfrm>
        </p:grpSpPr>
        <p:sp>
          <p:nvSpPr>
            <p:cNvPr id="25" name="Oval 17"/>
            <p:cNvSpPr/>
            <p:nvPr/>
          </p:nvSpPr>
          <p:spPr>
            <a:xfrm>
              <a:off x="6668217" y="2061692"/>
              <a:ext cx="1656536" cy="1656537"/>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6" name="Oval 18"/>
            <p:cNvSpPr/>
            <p:nvPr/>
          </p:nvSpPr>
          <p:spPr>
            <a:xfrm>
              <a:off x="6808227" y="2201702"/>
              <a:ext cx="1376515" cy="1376517"/>
            </a:xfrm>
            <a:prstGeom prst="ellipse">
              <a:avLst/>
            </a:prstGeom>
            <a:solidFill>
              <a:srgbClr val="242230"/>
            </a:solidFill>
            <a:ln w="12700" cap="flat">
              <a:noFill/>
              <a:miter lim="400000"/>
            </a:ln>
            <a:effectLst/>
          </p:spPr>
          <p:txBody>
            <a:bodyPr wrap="none" lIns="0" tIns="0" rIns="0" bIns="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endParaRPr>
            </a:p>
          </p:txBody>
        </p:sp>
        <p:sp>
          <p:nvSpPr>
            <p:cNvPr id="27" name="椭圆 35"/>
            <p:cNvSpPr/>
            <p:nvPr/>
          </p:nvSpPr>
          <p:spPr>
            <a:xfrm>
              <a:off x="7154360" y="2543987"/>
              <a:ext cx="684570" cy="683534"/>
            </a:xfrm>
            <a:custGeom>
              <a:avLst/>
              <a:gdLst>
                <a:gd name="connsiteX0" fmla="*/ 288111 w 575551"/>
                <a:gd name="connsiteY0" fmla="*/ 195956 h 574680"/>
                <a:gd name="connsiteX1" fmla="*/ 250987 w 575551"/>
                <a:gd name="connsiteY1" fmla="*/ 204012 h 574680"/>
                <a:gd name="connsiteX2" fmla="*/ 204180 w 575551"/>
                <a:gd name="connsiteY2" fmla="*/ 324853 h 574680"/>
                <a:gd name="connsiteX3" fmla="*/ 288111 w 575551"/>
                <a:gd name="connsiteY3" fmla="*/ 378828 h 574680"/>
                <a:gd name="connsiteX4" fmla="*/ 325234 w 575551"/>
                <a:gd name="connsiteY4" fmla="*/ 370772 h 574680"/>
                <a:gd name="connsiteX5" fmla="*/ 371234 w 575551"/>
                <a:gd name="connsiteY5" fmla="*/ 250737 h 574680"/>
                <a:gd name="connsiteX6" fmla="*/ 288111 w 575551"/>
                <a:gd name="connsiteY6" fmla="*/ 195956 h 574680"/>
                <a:gd name="connsiteX7" fmla="*/ 288111 w 575551"/>
                <a:gd name="connsiteY7" fmla="*/ 163732 h 574680"/>
                <a:gd name="connsiteX8" fmla="*/ 401094 w 575551"/>
                <a:gd name="connsiteY8" fmla="*/ 237042 h 574680"/>
                <a:gd name="connsiteX9" fmla="*/ 338146 w 575551"/>
                <a:gd name="connsiteY9" fmla="*/ 400579 h 574680"/>
                <a:gd name="connsiteX10" fmla="*/ 288111 w 575551"/>
                <a:gd name="connsiteY10" fmla="*/ 411052 h 574680"/>
                <a:gd name="connsiteX11" fmla="*/ 175127 w 575551"/>
                <a:gd name="connsiteY11" fmla="*/ 337742 h 574680"/>
                <a:gd name="connsiteX12" fmla="*/ 237268 w 575551"/>
                <a:gd name="connsiteY12" fmla="*/ 175011 h 574680"/>
                <a:gd name="connsiteX13" fmla="*/ 288111 w 575551"/>
                <a:gd name="connsiteY13" fmla="*/ 163732 h 574680"/>
                <a:gd name="connsiteX14" fmla="*/ 307478 w 575551"/>
                <a:gd name="connsiteY14" fmla="*/ 33198 h 574680"/>
                <a:gd name="connsiteX15" fmla="*/ 260674 w 575551"/>
                <a:gd name="connsiteY15" fmla="*/ 34004 h 574680"/>
                <a:gd name="connsiteX16" fmla="*/ 255025 w 575551"/>
                <a:gd name="connsiteY16" fmla="*/ 64624 h 574680"/>
                <a:gd name="connsiteX17" fmla="*/ 179171 w 575551"/>
                <a:gd name="connsiteY17" fmla="*/ 116999 h 574680"/>
                <a:gd name="connsiteX18" fmla="*/ 150120 w 575551"/>
                <a:gd name="connsiteY18" fmla="*/ 111359 h 574680"/>
                <a:gd name="connsiteX19" fmla="*/ 121876 w 575551"/>
                <a:gd name="connsiteY19" fmla="*/ 93631 h 574680"/>
                <a:gd name="connsiteX20" fmla="*/ 88791 w 575551"/>
                <a:gd name="connsiteY20" fmla="*/ 127474 h 574680"/>
                <a:gd name="connsiteX21" fmla="*/ 107351 w 575551"/>
                <a:gd name="connsiteY21" fmla="*/ 153259 h 574680"/>
                <a:gd name="connsiteX22" fmla="*/ 108965 w 575551"/>
                <a:gd name="connsiteY22" fmla="*/ 215304 h 574680"/>
                <a:gd name="connsiteX23" fmla="*/ 66196 w 575551"/>
                <a:gd name="connsiteY23" fmla="*/ 260427 h 574680"/>
                <a:gd name="connsiteX24" fmla="*/ 33110 w 575551"/>
                <a:gd name="connsiteY24" fmla="*/ 267679 h 574680"/>
                <a:gd name="connsiteX25" fmla="*/ 33917 w 575551"/>
                <a:gd name="connsiteY25" fmla="*/ 314414 h 574680"/>
                <a:gd name="connsiteX26" fmla="*/ 65389 w 575551"/>
                <a:gd name="connsiteY26" fmla="*/ 320055 h 574680"/>
                <a:gd name="connsiteX27" fmla="*/ 110579 w 575551"/>
                <a:gd name="connsiteY27" fmla="*/ 362761 h 574680"/>
                <a:gd name="connsiteX28" fmla="*/ 112193 w 575551"/>
                <a:gd name="connsiteY28" fmla="*/ 424806 h 574680"/>
                <a:gd name="connsiteX29" fmla="*/ 93633 w 575551"/>
                <a:gd name="connsiteY29" fmla="*/ 453008 h 574680"/>
                <a:gd name="connsiteX30" fmla="*/ 127525 w 575551"/>
                <a:gd name="connsiteY30" fmla="*/ 486045 h 574680"/>
                <a:gd name="connsiteX31" fmla="*/ 154155 w 575551"/>
                <a:gd name="connsiteY31" fmla="*/ 467512 h 574680"/>
                <a:gd name="connsiteX32" fmla="*/ 187240 w 575551"/>
                <a:gd name="connsiteY32" fmla="*/ 460260 h 574680"/>
                <a:gd name="connsiteX33" fmla="*/ 261481 w 575551"/>
                <a:gd name="connsiteY33" fmla="*/ 508606 h 574680"/>
                <a:gd name="connsiteX34" fmla="*/ 268743 w 575551"/>
                <a:gd name="connsiteY34" fmla="*/ 541643 h 574680"/>
                <a:gd name="connsiteX35" fmla="*/ 315547 w 575551"/>
                <a:gd name="connsiteY35" fmla="*/ 541643 h 574680"/>
                <a:gd name="connsiteX36" fmla="*/ 321196 w 575551"/>
                <a:gd name="connsiteY36" fmla="*/ 508606 h 574680"/>
                <a:gd name="connsiteX37" fmla="*/ 397050 w 575551"/>
                <a:gd name="connsiteY37" fmla="*/ 457037 h 574680"/>
                <a:gd name="connsiteX38" fmla="*/ 426101 w 575551"/>
                <a:gd name="connsiteY38" fmla="*/ 461871 h 574680"/>
                <a:gd name="connsiteX39" fmla="*/ 454345 w 575551"/>
                <a:gd name="connsiteY39" fmla="*/ 481210 h 574680"/>
                <a:gd name="connsiteX40" fmla="*/ 487430 w 575551"/>
                <a:gd name="connsiteY40" fmla="*/ 446562 h 574680"/>
                <a:gd name="connsiteX41" fmla="*/ 468870 w 575551"/>
                <a:gd name="connsiteY41" fmla="*/ 420777 h 574680"/>
                <a:gd name="connsiteX42" fmla="*/ 510025 w 575551"/>
                <a:gd name="connsiteY42" fmla="*/ 313609 h 574680"/>
                <a:gd name="connsiteX43" fmla="*/ 543111 w 575551"/>
                <a:gd name="connsiteY43" fmla="*/ 306357 h 574680"/>
                <a:gd name="connsiteX44" fmla="*/ 541497 w 575551"/>
                <a:gd name="connsiteY44" fmla="*/ 258816 h 574680"/>
                <a:gd name="connsiteX45" fmla="*/ 510832 w 575551"/>
                <a:gd name="connsiteY45" fmla="*/ 253981 h 574680"/>
                <a:gd name="connsiteX46" fmla="*/ 464028 w 575551"/>
                <a:gd name="connsiteY46" fmla="*/ 149230 h 574680"/>
                <a:gd name="connsiteX47" fmla="*/ 481781 w 575551"/>
                <a:gd name="connsiteY47" fmla="*/ 121028 h 574680"/>
                <a:gd name="connsiteX48" fmla="*/ 447889 w 575551"/>
                <a:gd name="connsiteY48" fmla="*/ 88797 h 574680"/>
                <a:gd name="connsiteX49" fmla="*/ 422066 w 575551"/>
                <a:gd name="connsiteY49" fmla="*/ 106524 h 574680"/>
                <a:gd name="connsiteX50" fmla="*/ 388981 w 575551"/>
                <a:gd name="connsiteY50" fmla="*/ 113776 h 574680"/>
                <a:gd name="connsiteX51" fmla="*/ 314740 w 575551"/>
                <a:gd name="connsiteY51" fmla="*/ 65429 h 574680"/>
                <a:gd name="connsiteX52" fmla="*/ 307478 w 575551"/>
                <a:gd name="connsiteY52" fmla="*/ 33198 h 574680"/>
                <a:gd name="connsiteX53" fmla="*/ 327652 w 575551"/>
                <a:gd name="connsiteY53" fmla="*/ 2579 h 574680"/>
                <a:gd name="connsiteX54" fmla="*/ 338142 w 575551"/>
                <a:gd name="connsiteY54" fmla="*/ 9831 h 574680"/>
                <a:gd name="connsiteX55" fmla="*/ 340563 w 575551"/>
                <a:gd name="connsiteY55" fmla="*/ 21917 h 574680"/>
                <a:gd name="connsiteX56" fmla="*/ 343791 w 575551"/>
                <a:gd name="connsiteY56" fmla="*/ 52537 h 574680"/>
                <a:gd name="connsiteX57" fmla="*/ 388981 w 575551"/>
                <a:gd name="connsiteY57" fmla="*/ 81545 h 574680"/>
                <a:gd name="connsiteX58" fmla="*/ 409155 w 575551"/>
                <a:gd name="connsiteY58" fmla="*/ 76710 h 574680"/>
                <a:gd name="connsiteX59" fmla="*/ 430943 w 575551"/>
                <a:gd name="connsiteY59" fmla="*/ 57372 h 574680"/>
                <a:gd name="connsiteX60" fmla="*/ 441433 w 575551"/>
                <a:gd name="connsiteY60" fmla="*/ 50120 h 574680"/>
                <a:gd name="connsiteX61" fmla="*/ 454345 w 575551"/>
                <a:gd name="connsiteY61" fmla="*/ 52537 h 574680"/>
                <a:gd name="connsiteX62" fmla="*/ 517288 w 575551"/>
                <a:gd name="connsiteY62" fmla="*/ 113776 h 574680"/>
                <a:gd name="connsiteX63" fmla="*/ 519709 w 575551"/>
                <a:gd name="connsiteY63" fmla="*/ 125863 h 574680"/>
                <a:gd name="connsiteX64" fmla="*/ 513253 w 575551"/>
                <a:gd name="connsiteY64" fmla="*/ 137143 h 574680"/>
                <a:gd name="connsiteX65" fmla="*/ 493886 w 575551"/>
                <a:gd name="connsiteY65" fmla="*/ 160511 h 574680"/>
                <a:gd name="connsiteX66" fmla="*/ 522130 w 575551"/>
                <a:gd name="connsiteY66" fmla="*/ 224167 h 574680"/>
                <a:gd name="connsiteX67" fmla="*/ 551987 w 575551"/>
                <a:gd name="connsiteY67" fmla="*/ 225779 h 574680"/>
                <a:gd name="connsiteX68" fmla="*/ 564092 w 575551"/>
                <a:gd name="connsiteY68" fmla="*/ 227391 h 574680"/>
                <a:gd name="connsiteX69" fmla="*/ 571354 w 575551"/>
                <a:gd name="connsiteY69" fmla="*/ 238671 h 574680"/>
                <a:gd name="connsiteX70" fmla="*/ 572968 w 575551"/>
                <a:gd name="connsiteY70" fmla="*/ 326501 h 574680"/>
                <a:gd name="connsiteX71" fmla="*/ 566513 w 575551"/>
                <a:gd name="connsiteY71" fmla="*/ 336976 h 574680"/>
                <a:gd name="connsiteX72" fmla="*/ 553601 w 575551"/>
                <a:gd name="connsiteY72" fmla="*/ 339393 h 574680"/>
                <a:gd name="connsiteX73" fmla="*/ 522937 w 575551"/>
                <a:gd name="connsiteY73" fmla="*/ 342617 h 574680"/>
                <a:gd name="connsiteX74" fmla="*/ 497921 w 575551"/>
                <a:gd name="connsiteY74" fmla="*/ 407884 h 574680"/>
                <a:gd name="connsiteX75" fmla="*/ 518095 w 575551"/>
                <a:gd name="connsiteY75" fmla="*/ 429640 h 574680"/>
                <a:gd name="connsiteX76" fmla="*/ 526164 w 575551"/>
                <a:gd name="connsiteY76" fmla="*/ 440116 h 574680"/>
                <a:gd name="connsiteX77" fmla="*/ 522937 w 575551"/>
                <a:gd name="connsiteY77" fmla="*/ 453008 h 574680"/>
                <a:gd name="connsiteX78" fmla="*/ 461607 w 575551"/>
                <a:gd name="connsiteY78" fmla="*/ 516664 h 574680"/>
                <a:gd name="connsiteX79" fmla="*/ 449503 w 575551"/>
                <a:gd name="connsiteY79" fmla="*/ 519082 h 574680"/>
                <a:gd name="connsiteX80" fmla="*/ 438205 w 575551"/>
                <a:gd name="connsiteY80" fmla="*/ 511830 h 574680"/>
                <a:gd name="connsiteX81" fmla="*/ 414804 w 575551"/>
                <a:gd name="connsiteY81" fmla="*/ 492491 h 574680"/>
                <a:gd name="connsiteX82" fmla="*/ 397050 w 575551"/>
                <a:gd name="connsiteY82" fmla="*/ 489268 h 574680"/>
                <a:gd name="connsiteX83" fmla="*/ 351054 w 575551"/>
                <a:gd name="connsiteY83" fmla="*/ 520693 h 574680"/>
                <a:gd name="connsiteX84" fmla="*/ 349440 w 575551"/>
                <a:gd name="connsiteY84" fmla="*/ 550507 h 574680"/>
                <a:gd name="connsiteX85" fmla="*/ 347826 w 575551"/>
                <a:gd name="connsiteY85" fmla="*/ 563399 h 574680"/>
                <a:gd name="connsiteX86" fmla="*/ 336528 w 575551"/>
                <a:gd name="connsiteY86" fmla="*/ 570651 h 574680"/>
                <a:gd name="connsiteX87" fmla="*/ 288110 w 575551"/>
                <a:gd name="connsiteY87" fmla="*/ 574680 h 574680"/>
                <a:gd name="connsiteX88" fmla="*/ 248569 w 575551"/>
                <a:gd name="connsiteY88" fmla="*/ 572263 h 574680"/>
                <a:gd name="connsiteX89" fmla="*/ 237272 w 575551"/>
                <a:gd name="connsiteY89" fmla="*/ 565011 h 574680"/>
                <a:gd name="connsiteX90" fmla="*/ 234851 w 575551"/>
                <a:gd name="connsiteY90" fmla="*/ 552924 h 574680"/>
                <a:gd name="connsiteX91" fmla="*/ 232430 w 575551"/>
                <a:gd name="connsiteY91" fmla="*/ 521499 h 574680"/>
                <a:gd name="connsiteX92" fmla="*/ 187240 w 575551"/>
                <a:gd name="connsiteY92" fmla="*/ 492491 h 574680"/>
                <a:gd name="connsiteX93" fmla="*/ 167066 w 575551"/>
                <a:gd name="connsiteY93" fmla="*/ 496520 h 574680"/>
                <a:gd name="connsiteX94" fmla="*/ 144471 w 575551"/>
                <a:gd name="connsiteY94" fmla="*/ 516664 h 574680"/>
                <a:gd name="connsiteX95" fmla="*/ 133981 w 575551"/>
                <a:gd name="connsiteY95" fmla="*/ 524722 h 574680"/>
                <a:gd name="connsiteX96" fmla="*/ 121069 w 575551"/>
                <a:gd name="connsiteY96" fmla="*/ 522305 h 574680"/>
                <a:gd name="connsiteX97" fmla="*/ 58126 w 575551"/>
                <a:gd name="connsiteY97" fmla="*/ 460260 h 574680"/>
                <a:gd name="connsiteX98" fmla="*/ 54898 w 575551"/>
                <a:gd name="connsiteY98" fmla="*/ 448173 h 574680"/>
                <a:gd name="connsiteX99" fmla="*/ 62161 w 575551"/>
                <a:gd name="connsiteY99" fmla="*/ 436892 h 574680"/>
                <a:gd name="connsiteX100" fmla="*/ 82335 w 575551"/>
                <a:gd name="connsiteY100" fmla="*/ 413525 h 574680"/>
                <a:gd name="connsiteX101" fmla="*/ 81528 w 575551"/>
                <a:gd name="connsiteY101" fmla="*/ 375653 h 574680"/>
                <a:gd name="connsiteX102" fmla="*/ 54091 w 575551"/>
                <a:gd name="connsiteY102" fmla="*/ 349869 h 574680"/>
                <a:gd name="connsiteX103" fmla="*/ 24234 w 575551"/>
                <a:gd name="connsiteY103" fmla="*/ 348257 h 574680"/>
                <a:gd name="connsiteX104" fmla="*/ 11322 w 575551"/>
                <a:gd name="connsiteY104" fmla="*/ 346645 h 574680"/>
                <a:gd name="connsiteX105" fmla="*/ 4060 w 575551"/>
                <a:gd name="connsiteY105" fmla="*/ 335365 h 574680"/>
                <a:gd name="connsiteX106" fmla="*/ 3253 w 575551"/>
                <a:gd name="connsiteY106" fmla="*/ 247535 h 574680"/>
                <a:gd name="connsiteX107" fmla="*/ 9708 w 575551"/>
                <a:gd name="connsiteY107" fmla="*/ 236254 h 574680"/>
                <a:gd name="connsiteX108" fmla="*/ 22620 w 575551"/>
                <a:gd name="connsiteY108" fmla="*/ 233837 h 574680"/>
                <a:gd name="connsiteX109" fmla="*/ 53284 w 575551"/>
                <a:gd name="connsiteY109" fmla="*/ 230614 h 574680"/>
                <a:gd name="connsiteX110" fmla="*/ 79107 w 575551"/>
                <a:gd name="connsiteY110" fmla="*/ 204023 h 574680"/>
                <a:gd name="connsiteX111" fmla="*/ 78300 w 575551"/>
                <a:gd name="connsiteY111" fmla="*/ 166152 h 574680"/>
                <a:gd name="connsiteX112" fmla="*/ 58126 w 575551"/>
                <a:gd name="connsiteY112" fmla="*/ 144395 h 574680"/>
                <a:gd name="connsiteX113" fmla="*/ 50864 w 575551"/>
                <a:gd name="connsiteY113" fmla="*/ 133920 h 574680"/>
                <a:gd name="connsiteX114" fmla="*/ 53284 w 575551"/>
                <a:gd name="connsiteY114" fmla="*/ 121028 h 574680"/>
                <a:gd name="connsiteX115" fmla="*/ 114614 w 575551"/>
                <a:gd name="connsiteY115" fmla="*/ 58177 h 574680"/>
                <a:gd name="connsiteX116" fmla="*/ 127525 w 575551"/>
                <a:gd name="connsiteY116" fmla="*/ 54954 h 574680"/>
                <a:gd name="connsiteX117" fmla="*/ 138015 w 575551"/>
                <a:gd name="connsiteY117" fmla="*/ 62206 h 574680"/>
                <a:gd name="connsiteX118" fmla="*/ 161417 w 575551"/>
                <a:gd name="connsiteY118" fmla="*/ 81545 h 574680"/>
                <a:gd name="connsiteX119" fmla="*/ 179171 w 575551"/>
                <a:gd name="connsiteY119" fmla="*/ 84768 h 574680"/>
                <a:gd name="connsiteX120" fmla="*/ 225167 w 575551"/>
                <a:gd name="connsiteY120" fmla="*/ 53343 h 574680"/>
                <a:gd name="connsiteX121" fmla="*/ 226781 w 575551"/>
                <a:gd name="connsiteY121" fmla="*/ 24335 h 574680"/>
                <a:gd name="connsiteX122" fmla="*/ 229202 w 575551"/>
                <a:gd name="connsiteY122" fmla="*/ 11442 h 574680"/>
                <a:gd name="connsiteX123" fmla="*/ 239693 w 575551"/>
                <a:gd name="connsiteY123" fmla="*/ 4190 h 574680"/>
                <a:gd name="connsiteX124" fmla="*/ 327652 w 575551"/>
                <a:gd name="connsiteY124" fmla="*/ 2579 h 5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575551" h="574680">
                  <a:moveTo>
                    <a:pt x="288111" y="195956"/>
                  </a:moveTo>
                  <a:cubicBezTo>
                    <a:pt x="275198" y="195956"/>
                    <a:pt x="262286" y="199179"/>
                    <a:pt x="250987" y="204012"/>
                  </a:cubicBezTo>
                  <a:cubicBezTo>
                    <a:pt x="204987" y="224958"/>
                    <a:pt x="184004" y="278933"/>
                    <a:pt x="204180" y="324853"/>
                  </a:cubicBezTo>
                  <a:cubicBezTo>
                    <a:pt x="218706" y="357882"/>
                    <a:pt x="251794" y="378828"/>
                    <a:pt x="288111" y="378828"/>
                  </a:cubicBezTo>
                  <a:cubicBezTo>
                    <a:pt x="301023" y="378828"/>
                    <a:pt x="313128" y="376411"/>
                    <a:pt x="325234" y="370772"/>
                  </a:cubicBezTo>
                  <a:cubicBezTo>
                    <a:pt x="371234" y="350632"/>
                    <a:pt x="392217" y="296657"/>
                    <a:pt x="371234" y="250737"/>
                  </a:cubicBezTo>
                  <a:cubicBezTo>
                    <a:pt x="356708" y="217708"/>
                    <a:pt x="323620" y="195956"/>
                    <a:pt x="288111" y="195956"/>
                  </a:cubicBezTo>
                  <a:close/>
                  <a:moveTo>
                    <a:pt x="288111" y="163732"/>
                  </a:moveTo>
                  <a:cubicBezTo>
                    <a:pt x="336532" y="163732"/>
                    <a:pt x="380919" y="192734"/>
                    <a:pt x="401094" y="237042"/>
                  </a:cubicBezTo>
                  <a:cubicBezTo>
                    <a:pt x="428533" y="299879"/>
                    <a:pt x="400287" y="372383"/>
                    <a:pt x="338146" y="400579"/>
                  </a:cubicBezTo>
                  <a:cubicBezTo>
                    <a:pt x="322006" y="407830"/>
                    <a:pt x="305058" y="411052"/>
                    <a:pt x="288111" y="411052"/>
                  </a:cubicBezTo>
                  <a:cubicBezTo>
                    <a:pt x="238882" y="411052"/>
                    <a:pt x="194496" y="382050"/>
                    <a:pt x="175127" y="337742"/>
                  </a:cubicBezTo>
                  <a:cubicBezTo>
                    <a:pt x="146881" y="275711"/>
                    <a:pt x="175127" y="202401"/>
                    <a:pt x="237268" y="175011"/>
                  </a:cubicBezTo>
                  <a:cubicBezTo>
                    <a:pt x="253408" y="167760"/>
                    <a:pt x="270356" y="163732"/>
                    <a:pt x="288111" y="163732"/>
                  </a:cubicBezTo>
                  <a:close/>
                  <a:moveTo>
                    <a:pt x="307478" y="33198"/>
                  </a:moveTo>
                  <a:cubicBezTo>
                    <a:pt x="292145" y="31587"/>
                    <a:pt x="276006" y="32392"/>
                    <a:pt x="260674" y="34004"/>
                  </a:cubicBezTo>
                  <a:cubicBezTo>
                    <a:pt x="260674" y="44479"/>
                    <a:pt x="259060" y="54954"/>
                    <a:pt x="255025" y="64624"/>
                  </a:cubicBezTo>
                  <a:cubicBezTo>
                    <a:pt x="242921" y="96049"/>
                    <a:pt x="212256" y="116999"/>
                    <a:pt x="179171" y="116999"/>
                  </a:cubicBezTo>
                  <a:cubicBezTo>
                    <a:pt x="168680" y="116999"/>
                    <a:pt x="158997" y="115387"/>
                    <a:pt x="150120" y="111359"/>
                  </a:cubicBezTo>
                  <a:cubicBezTo>
                    <a:pt x="139629" y="107330"/>
                    <a:pt x="129946" y="101689"/>
                    <a:pt x="121876" y="93631"/>
                  </a:cubicBezTo>
                  <a:cubicBezTo>
                    <a:pt x="109772" y="103301"/>
                    <a:pt x="99281" y="114582"/>
                    <a:pt x="88791" y="127474"/>
                  </a:cubicBezTo>
                  <a:cubicBezTo>
                    <a:pt x="96860" y="134726"/>
                    <a:pt x="103316" y="143590"/>
                    <a:pt x="107351" y="153259"/>
                  </a:cubicBezTo>
                  <a:cubicBezTo>
                    <a:pt x="116228" y="172598"/>
                    <a:pt x="117034" y="195160"/>
                    <a:pt x="108965" y="215304"/>
                  </a:cubicBezTo>
                  <a:cubicBezTo>
                    <a:pt x="100895" y="235448"/>
                    <a:pt x="86370" y="251564"/>
                    <a:pt x="66196" y="260427"/>
                  </a:cubicBezTo>
                  <a:cubicBezTo>
                    <a:pt x="55705" y="265262"/>
                    <a:pt x="44408" y="267679"/>
                    <a:pt x="33110" y="267679"/>
                  </a:cubicBezTo>
                  <a:cubicBezTo>
                    <a:pt x="31496" y="282989"/>
                    <a:pt x="32303" y="299105"/>
                    <a:pt x="33917" y="314414"/>
                  </a:cubicBezTo>
                  <a:cubicBezTo>
                    <a:pt x="44408" y="313609"/>
                    <a:pt x="55705" y="316026"/>
                    <a:pt x="65389" y="320055"/>
                  </a:cubicBezTo>
                  <a:cubicBezTo>
                    <a:pt x="85563" y="327307"/>
                    <a:pt x="101702" y="342617"/>
                    <a:pt x="110579" y="362761"/>
                  </a:cubicBezTo>
                  <a:cubicBezTo>
                    <a:pt x="119455" y="382100"/>
                    <a:pt x="120262" y="404661"/>
                    <a:pt x="112193" y="424806"/>
                  </a:cubicBezTo>
                  <a:cubicBezTo>
                    <a:pt x="108158" y="435281"/>
                    <a:pt x="101702" y="444950"/>
                    <a:pt x="93633" y="453008"/>
                  </a:cubicBezTo>
                  <a:cubicBezTo>
                    <a:pt x="104123" y="465095"/>
                    <a:pt x="115421" y="476375"/>
                    <a:pt x="127525" y="486045"/>
                  </a:cubicBezTo>
                  <a:cubicBezTo>
                    <a:pt x="134788" y="477987"/>
                    <a:pt x="143664" y="471541"/>
                    <a:pt x="154155" y="467512"/>
                  </a:cubicBezTo>
                  <a:cubicBezTo>
                    <a:pt x="164645" y="462677"/>
                    <a:pt x="175943" y="460260"/>
                    <a:pt x="187240" y="460260"/>
                  </a:cubicBezTo>
                  <a:cubicBezTo>
                    <a:pt x="219519" y="460260"/>
                    <a:pt x="248569" y="478793"/>
                    <a:pt x="261481" y="508606"/>
                  </a:cubicBezTo>
                  <a:cubicBezTo>
                    <a:pt x="266323" y="519082"/>
                    <a:pt x="268743" y="530362"/>
                    <a:pt x="268743" y="541643"/>
                  </a:cubicBezTo>
                  <a:cubicBezTo>
                    <a:pt x="284076" y="543255"/>
                    <a:pt x="300215" y="543255"/>
                    <a:pt x="315547" y="541643"/>
                  </a:cubicBezTo>
                  <a:cubicBezTo>
                    <a:pt x="315547" y="530362"/>
                    <a:pt x="317161" y="519082"/>
                    <a:pt x="321196" y="508606"/>
                  </a:cubicBezTo>
                  <a:cubicBezTo>
                    <a:pt x="333300" y="477987"/>
                    <a:pt x="363965" y="457037"/>
                    <a:pt x="397050" y="457037"/>
                  </a:cubicBezTo>
                  <a:cubicBezTo>
                    <a:pt x="406734" y="457037"/>
                    <a:pt x="417224" y="458648"/>
                    <a:pt x="426101" y="461871"/>
                  </a:cubicBezTo>
                  <a:cubicBezTo>
                    <a:pt x="437399" y="466706"/>
                    <a:pt x="446275" y="472347"/>
                    <a:pt x="454345" y="481210"/>
                  </a:cubicBezTo>
                  <a:cubicBezTo>
                    <a:pt x="466449" y="470735"/>
                    <a:pt x="477747" y="459454"/>
                    <a:pt x="487430" y="446562"/>
                  </a:cubicBezTo>
                  <a:cubicBezTo>
                    <a:pt x="479361" y="439310"/>
                    <a:pt x="472905" y="430446"/>
                    <a:pt x="468870" y="420777"/>
                  </a:cubicBezTo>
                  <a:cubicBezTo>
                    <a:pt x="450310" y="379682"/>
                    <a:pt x="468870" y="331336"/>
                    <a:pt x="510025" y="313609"/>
                  </a:cubicBezTo>
                  <a:cubicBezTo>
                    <a:pt x="520516" y="308774"/>
                    <a:pt x="531006" y="306357"/>
                    <a:pt x="543111" y="306357"/>
                  </a:cubicBezTo>
                  <a:cubicBezTo>
                    <a:pt x="543918" y="290241"/>
                    <a:pt x="543918" y="274931"/>
                    <a:pt x="541497" y="258816"/>
                  </a:cubicBezTo>
                  <a:cubicBezTo>
                    <a:pt x="531006" y="259622"/>
                    <a:pt x="520516" y="258010"/>
                    <a:pt x="510832" y="253981"/>
                  </a:cubicBezTo>
                  <a:cubicBezTo>
                    <a:pt x="468870" y="237866"/>
                    <a:pt x="447889" y="190325"/>
                    <a:pt x="464028" y="149230"/>
                  </a:cubicBezTo>
                  <a:cubicBezTo>
                    <a:pt x="468063" y="138755"/>
                    <a:pt x="473712" y="129086"/>
                    <a:pt x="481781" y="121028"/>
                  </a:cubicBezTo>
                  <a:cubicBezTo>
                    <a:pt x="471291" y="108941"/>
                    <a:pt x="459993" y="98466"/>
                    <a:pt x="447889" y="88797"/>
                  </a:cubicBezTo>
                  <a:cubicBezTo>
                    <a:pt x="440626" y="96049"/>
                    <a:pt x="431750" y="102495"/>
                    <a:pt x="422066" y="106524"/>
                  </a:cubicBezTo>
                  <a:cubicBezTo>
                    <a:pt x="411576" y="111359"/>
                    <a:pt x="400278" y="113776"/>
                    <a:pt x="388981" y="113776"/>
                  </a:cubicBezTo>
                  <a:cubicBezTo>
                    <a:pt x="356702" y="113776"/>
                    <a:pt x="327652" y="94437"/>
                    <a:pt x="314740" y="65429"/>
                  </a:cubicBezTo>
                  <a:cubicBezTo>
                    <a:pt x="309898" y="54954"/>
                    <a:pt x="307478" y="44479"/>
                    <a:pt x="307478" y="33198"/>
                  </a:cubicBezTo>
                  <a:close/>
                  <a:moveTo>
                    <a:pt x="327652" y="2579"/>
                  </a:moveTo>
                  <a:cubicBezTo>
                    <a:pt x="331686" y="3385"/>
                    <a:pt x="335721" y="5802"/>
                    <a:pt x="338142" y="9831"/>
                  </a:cubicBezTo>
                  <a:cubicBezTo>
                    <a:pt x="340563" y="13054"/>
                    <a:pt x="341370" y="17889"/>
                    <a:pt x="340563" y="21917"/>
                  </a:cubicBezTo>
                  <a:cubicBezTo>
                    <a:pt x="338949" y="32392"/>
                    <a:pt x="339756" y="42868"/>
                    <a:pt x="343791" y="52537"/>
                  </a:cubicBezTo>
                  <a:cubicBezTo>
                    <a:pt x="351861" y="70264"/>
                    <a:pt x="369614" y="81545"/>
                    <a:pt x="388981" y="81545"/>
                  </a:cubicBezTo>
                  <a:cubicBezTo>
                    <a:pt x="395436" y="81545"/>
                    <a:pt x="402699" y="79933"/>
                    <a:pt x="409155" y="76710"/>
                  </a:cubicBezTo>
                  <a:cubicBezTo>
                    <a:pt x="418031" y="72681"/>
                    <a:pt x="425294" y="66235"/>
                    <a:pt x="430943" y="57372"/>
                  </a:cubicBezTo>
                  <a:cubicBezTo>
                    <a:pt x="433364" y="54148"/>
                    <a:pt x="437399" y="50925"/>
                    <a:pt x="441433" y="50120"/>
                  </a:cubicBezTo>
                  <a:cubicBezTo>
                    <a:pt x="445468" y="49314"/>
                    <a:pt x="450310" y="50120"/>
                    <a:pt x="454345" y="52537"/>
                  </a:cubicBezTo>
                  <a:cubicBezTo>
                    <a:pt x="477747" y="69458"/>
                    <a:pt x="499535" y="90408"/>
                    <a:pt x="517288" y="113776"/>
                  </a:cubicBezTo>
                  <a:cubicBezTo>
                    <a:pt x="519709" y="116999"/>
                    <a:pt x="520516" y="121834"/>
                    <a:pt x="519709" y="125863"/>
                  </a:cubicBezTo>
                  <a:cubicBezTo>
                    <a:pt x="519709" y="130697"/>
                    <a:pt x="516481" y="134726"/>
                    <a:pt x="513253" y="137143"/>
                  </a:cubicBezTo>
                  <a:cubicBezTo>
                    <a:pt x="504376" y="142784"/>
                    <a:pt x="497114" y="150842"/>
                    <a:pt x="493886" y="160511"/>
                  </a:cubicBezTo>
                  <a:cubicBezTo>
                    <a:pt x="484202" y="185490"/>
                    <a:pt x="497114" y="214498"/>
                    <a:pt x="522130" y="224167"/>
                  </a:cubicBezTo>
                  <a:cubicBezTo>
                    <a:pt x="531813" y="227391"/>
                    <a:pt x="541497" y="228196"/>
                    <a:pt x="551987" y="225779"/>
                  </a:cubicBezTo>
                  <a:cubicBezTo>
                    <a:pt x="556022" y="224167"/>
                    <a:pt x="560864" y="224973"/>
                    <a:pt x="564092" y="227391"/>
                  </a:cubicBezTo>
                  <a:cubicBezTo>
                    <a:pt x="568126" y="229808"/>
                    <a:pt x="570547" y="233837"/>
                    <a:pt x="571354" y="238671"/>
                  </a:cubicBezTo>
                  <a:cubicBezTo>
                    <a:pt x="576196" y="267679"/>
                    <a:pt x="577003" y="296687"/>
                    <a:pt x="572968" y="326501"/>
                  </a:cubicBezTo>
                  <a:cubicBezTo>
                    <a:pt x="572161" y="330530"/>
                    <a:pt x="569740" y="334559"/>
                    <a:pt x="566513" y="336976"/>
                  </a:cubicBezTo>
                  <a:cubicBezTo>
                    <a:pt x="562478" y="339393"/>
                    <a:pt x="558443" y="341005"/>
                    <a:pt x="553601" y="339393"/>
                  </a:cubicBezTo>
                  <a:cubicBezTo>
                    <a:pt x="543111" y="337782"/>
                    <a:pt x="532620" y="338588"/>
                    <a:pt x="522937" y="342617"/>
                  </a:cubicBezTo>
                  <a:cubicBezTo>
                    <a:pt x="498728" y="353897"/>
                    <a:pt x="487430" y="382905"/>
                    <a:pt x="497921" y="407884"/>
                  </a:cubicBezTo>
                  <a:cubicBezTo>
                    <a:pt x="501956" y="416748"/>
                    <a:pt x="509218" y="424806"/>
                    <a:pt x="518095" y="429640"/>
                  </a:cubicBezTo>
                  <a:cubicBezTo>
                    <a:pt x="522130" y="432058"/>
                    <a:pt x="524550" y="436087"/>
                    <a:pt x="526164" y="440116"/>
                  </a:cubicBezTo>
                  <a:cubicBezTo>
                    <a:pt x="526971" y="444950"/>
                    <a:pt x="526164" y="448979"/>
                    <a:pt x="522937" y="453008"/>
                  </a:cubicBezTo>
                  <a:cubicBezTo>
                    <a:pt x="505990" y="477181"/>
                    <a:pt x="485816" y="498937"/>
                    <a:pt x="461607" y="516664"/>
                  </a:cubicBezTo>
                  <a:cubicBezTo>
                    <a:pt x="458380" y="519082"/>
                    <a:pt x="453538" y="520693"/>
                    <a:pt x="449503" y="519082"/>
                  </a:cubicBezTo>
                  <a:cubicBezTo>
                    <a:pt x="444661" y="518276"/>
                    <a:pt x="440626" y="515858"/>
                    <a:pt x="438205" y="511830"/>
                  </a:cubicBezTo>
                  <a:cubicBezTo>
                    <a:pt x="432557" y="502966"/>
                    <a:pt x="424487" y="495714"/>
                    <a:pt x="414804" y="492491"/>
                  </a:cubicBezTo>
                  <a:cubicBezTo>
                    <a:pt x="409155" y="490074"/>
                    <a:pt x="403506" y="489268"/>
                    <a:pt x="397050" y="489268"/>
                  </a:cubicBezTo>
                  <a:cubicBezTo>
                    <a:pt x="376876" y="489268"/>
                    <a:pt x="358316" y="501355"/>
                    <a:pt x="351054" y="520693"/>
                  </a:cubicBezTo>
                  <a:cubicBezTo>
                    <a:pt x="347826" y="530362"/>
                    <a:pt x="347019" y="540838"/>
                    <a:pt x="349440" y="550507"/>
                  </a:cubicBezTo>
                  <a:cubicBezTo>
                    <a:pt x="351054" y="555342"/>
                    <a:pt x="350247" y="559370"/>
                    <a:pt x="347826" y="563399"/>
                  </a:cubicBezTo>
                  <a:cubicBezTo>
                    <a:pt x="345405" y="567428"/>
                    <a:pt x="341370" y="569845"/>
                    <a:pt x="336528" y="570651"/>
                  </a:cubicBezTo>
                  <a:cubicBezTo>
                    <a:pt x="321196" y="573874"/>
                    <a:pt x="304250" y="574680"/>
                    <a:pt x="288110" y="574680"/>
                  </a:cubicBezTo>
                  <a:cubicBezTo>
                    <a:pt x="275199" y="574680"/>
                    <a:pt x="261481" y="573874"/>
                    <a:pt x="248569" y="572263"/>
                  </a:cubicBezTo>
                  <a:cubicBezTo>
                    <a:pt x="243728" y="571457"/>
                    <a:pt x="239693" y="569040"/>
                    <a:pt x="237272" y="565011"/>
                  </a:cubicBezTo>
                  <a:cubicBezTo>
                    <a:pt x="234851" y="561788"/>
                    <a:pt x="234044" y="556953"/>
                    <a:pt x="234851" y="552924"/>
                  </a:cubicBezTo>
                  <a:cubicBezTo>
                    <a:pt x="237272" y="542449"/>
                    <a:pt x="236465" y="531168"/>
                    <a:pt x="232430" y="521499"/>
                  </a:cubicBezTo>
                  <a:cubicBezTo>
                    <a:pt x="224360" y="503772"/>
                    <a:pt x="206607" y="492491"/>
                    <a:pt x="187240" y="492491"/>
                  </a:cubicBezTo>
                  <a:cubicBezTo>
                    <a:pt x="179978" y="492491"/>
                    <a:pt x="173522" y="494103"/>
                    <a:pt x="167066" y="496520"/>
                  </a:cubicBezTo>
                  <a:cubicBezTo>
                    <a:pt x="157383" y="500549"/>
                    <a:pt x="150120" y="507801"/>
                    <a:pt x="144471" y="516664"/>
                  </a:cubicBezTo>
                  <a:cubicBezTo>
                    <a:pt x="142050" y="520693"/>
                    <a:pt x="138822" y="523916"/>
                    <a:pt x="133981" y="524722"/>
                  </a:cubicBezTo>
                  <a:cubicBezTo>
                    <a:pt x="129946" y="525528"/>
                    <a:pt x="125104" y="524722"/>
                    <a:pt x="121069" y="522305"/>
                  </a:cubicBezTo>
                  <a:cubicBezTo>
                    <a:pt x="96860" y="504578"/>
                    <a:pt x="75879" y="484433"/>
                    <a:pt x="58126" y="460260"/>
                  </a:cubicBezTo>
                  <a:cubicBezTo>
                    <a:pt x="54898" y="457037"/>
                    <a:pt x="54091" y="452202"/>
                    <a:pt x="54898" y="448173"/>
                  </a:cubicBezTo>
                  <a:cubicBezTo>
                    <a:pt x="55705" y="443339"/>
                    <a:pt x="58126" y="439310"/>
                    <a:pt x="62161" y="436892"/>
                  </a:cubicBezTo>
                  <a:cubicBezTo>
                    <a:pt x="71845" y="431252"/>
                    <a:pt x="78300" y="423194"/>
                    <a:pt x="82335" y="413525"/>
                  </a:cubicBezTo>
                  <a:cubicBezTo>
                    <a:pt x="87177" y="400632"/>
                    <a:pt x="86370" y="387740"/>
                    <a:pt x="81528" y="375653"/>
                  </a:cubicBezTo>
                  <a:cubicBezTo>
                    <a:pt x="75879" y="363567"/>
                    <a:pt x="66196" y="354703"/>
                    <a:pt x="54091" y="349869"/>
                  </a:cubicBezTo>
                  <a:cubicBezTo>
                    <a:pt x="44408" y="345840"/>
                    <a:pt x="33917" y="345840"/>
                    <a:pt x="24234" y="348257"/>
                  </a:cubicBezTo>
                  <a:cubicBezTo>
                    <a:pt x="19392" y="349063"/>
                    <a:pt x="15357" y="349063"/>
                    <a:pt x="11322" y="346645"/>
                  </a:cubicBezTo>
                  <a:cubicBezTo>
                    <a:pt x="7288" y="343422"/>
                    <a:pt x="4867" y="340199"/>
                    <a:pt x="4060" y="335365"/>
                  </a:cubicBezTo>
                  <a:cubicBezTo>
                    <a:pt x="-782" y="306357"/>
                    <a:pt x="-1589" y="276543"/>
                    <a:pt x="3253" y="247535"/>
                  </a:cubicBezTo>
                  <a:cubicBezTo>
                    <a:pt x="3253" y="242700"/>
                    <a:pt x="5674" y="238671"/>
                    <a:pt x="9708" y="236254"/>
                  </a:cubicBezTo>
                  <a:cubicBezTo>
                    <a:pt x="13743" y="233837"/>
                    <a:pt x="17778" y="233031"/>
                    <a:pt x="22620" y="233837"/>
                  </a:cubicBezTo>
                  <a:cubicBezTo>
                    <a:pt x="33110" y="236254"/>
                    <a:pt x="43601" y="235448"/>
                    <a:pt x="53284" y="230614"/>
                  </a:cubicBezTo>
                  <a:cubicBezTo>
                    <a:pt x="65389" y="225779"/>
                    <a:pt x="74265" y="216110"/>
                    <a:pt x="79107" y="204023"/>
                  </a:cubicBezTo>
                  <a:cubicBezTo>
                    <a:pt x="83949" y="191131"/>
                    <a:pt x="83142" y="178238"/>
                    <a:pt x="78300" y="166152"/>
                  </a:cubicBezTo>
                  <a:cubicBezTo>
                    <a:pt x="73459" y="157288"/>
                    <a:pt x="67003" y="149230"/>
                    <a:pt x="58126" y="144395"/>
                  </a:cubicBezTo>
                  <a:cubicBezTo>
                    <a:pt x="54091" y="141978"/>
                    <a:pt x="51671" y="137949"/>
                    <a:pt x="50864" y="133920"/>
                  </a:cubicBezTo>
                  <a:cubicBezTo>
                    <a:pt x="50057" y="129086"/>
                    <a:pt x="50864" y="124251"/>
                    <a:pt x="53284" y="121028"/>
                  </a:cubicBezTo>
                  <a:cubicBezTo>
                    <a:pt x="70231" y="96855"/>
                    <a:pt x="91212" y="75904"/>
                    <a:pt x="114614" y="58177"/>
                  </a:cubicBezTo>
                  <a:cubicBezTo>
                    <a:pt x="118648" y="55760"/>
                    <a:pt x="122683" y="54148"/>
                    <a:pt x="127525" y="54954"/>
                  </a:cubicBezTo>
                  <a:cubicBezTo>
                    <a:pt x="131560" y="55760"/>
                    <a:pt x="135595" y="58177"/>
                    <a:pt x="138015" y="62206"/>
                  </a:cubicBezTo>
                  <a:cubicBezTo>
                    <a:pt x="143664" y="71070"/>
                    <a:pt x="151734" y="77516"/>
                    <a:pt x="161417" y="81545"/>
                  </a:cubicBezTo>
                  <a:cubicBezTo>
                    <a:pt x="167066" y="83962"/>
                    <a:pt x="172715" y="84768"/>
                    <a:pt x="179171" y="84768"/>
                  </a:cubicBezTo>
                  <a:cubicBezTo>
                    <a:pt x="199345" y="84768"/>
                    <a:pt x="217905" y="71876"/>
                    <a:pt x="225167" y="53343"/>
                  </a:cubicBezTo>
                  <a:cubicBezTo>
                    <a:pt x="228395" y="43673"/>
                    <a:pt x="229202" y="34004"/>
                    <a:pt x="226781" y="24335"/>
                  </a:cubicBezTo>
                  <a:cubicBezTo>
                    <a:pt x="225974" y="19500"/>
                    <a:pt x="226781" y="14665"/>
                    <a:pt x="229202" y="11442"/>
                  </a:cubicBezTo>
                  <a:cubicBezTo>
                    <a:pt x="231623" y="7413"/>
                    <a:pt x="235658" y="4996"/>
                    <a:pt x="239693" y="4190"/>
                  </a:cubicBezTo>
                  <a:cubicBezTo>
                    <a:pt x="268743" y="-644"/>
                    <a:pt x="297794" y="-1450"/>
                    <a:pt x="327652" y="2579"/>
                  </a:cubicBezTo>
                  <a:close/>
                </a:path>
              </a:pathLst>
            </a:custGeom>
            <a:solidFill>
              <a:sysClr val="window" lastClr="FFFFFF"/>
            </a:solidFill>
            <a:ln w="12700" cap="flat" cmpd="sng" algn="ctr">
              <a:noFill/>
              <a:prstDash val="solid"/>
              <a:miter lim="800000"/>
            </a:ln>
            <a:effectLst/>
          </p:spPr>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28" name="矩形 27"/>
            <p:cNvSpPr/>
            <p:nvPr/>
          </p:nvSpPr>
          <p:spPr>
            <a:xfrm>
              <a:off x="6634709"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p>
          </p:txBody>
        </p:sp>
        <p:sp>
          <p:nvSpPr>
            <p:cNvPr id="29" name="文本框 28"/>
            <p:cNvSpPr txBox="1"/>
            <p:nvPr/>
          </p:nvSpPr>
          <p:spPr>
            <a:xfrm>
              <a:off x="6281648"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grpSp>
        <p:nvGrpSpPr>
          <p:cNvPr id="30" name="组合 29"/>
          <p:cNvGrpSpPr/>
          <p:nvPr/>
        </p:nvGrpSpPr>
        <p:grpSpPr>
          <a:xfrm>
            <a:off x="8924075" y="2061693"/>
            <a:ext cx="2429670" cy="3403628"/>
            <a:chOff x="8924075" y="2061693"/>
            <a:chExt cx="2429670" cy="3403628"/>
          </a:xfrm>
        </p:grpSpPr>
        <p:sp>
          <p:nvSpPr>
            <p:cNvPr id="31" name="Oval 20"/>
            <p:cNvSpPr/>
            <p:nvPr/>
          </p:nvSpPr>
          <p:spPr>
            <a:xfrm>
              <a:off x="9315798" y="2061693"/>
              <a:ext cx="1656535" cy="1656535"/>
            </a:xfrm>
            <a:prstGeom prst="ellipse">
              <a:avLst/>
            </a:prstGeom>
            <a:gradFill flip="none" rotWithShape="0">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nvGrpSpPr>
            <p:cNvPr id="32" name="Group 21"/>
            <p:cNvGrpSpPr/>
            <p:nvPr/>
          </p:nvGrpSpPr>
          <p:grpSpPr>
            <a:xfrm>
              <a:off x="9890810" y="2201700"/>
              <a:ext cx="506508" cy="1403806"/>
              <a:chOff x="-3" y="643305"/>
              <a:chExt cx="1278368" cy="3543038"/>
            </a:xfrm>
            <a:solidFill>
              <a:sysClr val="window" lastClr="FFFFFF"/>
            </a:solidFill>
          </p:grpSpPr>
          <p:sp>
            <p:nvSpPr>
              <p:cNvPr id="35" name="Oval 22"/>
              <p:cNvSpPr/>
              <p:nvPr/>
            </p:nvSpPr>
            <p:spPr>
              <a:xfrm>
                <a:off x="413178" y="1694556"/>
                <a:ext cx="431393" cy="431422"/>
              </a:xfrm>
              <a:prstGeom prst="ellipse">
                <a:avLst/>
              </a:pr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nvGrpSpPr>
              <p:cNvPr id="36" name="Group 23"/>
              <p:cNvGrpSpPr/>
              <p:nvPr/>
            </p:nvGrpSpPr>
            <p:grpSpPr>
              <a:xfrm>
                <a:off x="-3" y="643305"/>
                <a:ext cx="1278368" cy="3543038"/>
                <a:chOff x="-2" y="643305"/>
                <a:chExt cx="1278366" cy="3543038"/>
              </a:xfrm>
              <a:grpFill/>
            </p:grpSpPr>
            <p:grpSp>
              <p:nvGrpSpPr>
                <p:cNvPr id="37" name="Group 24"/>
                <p:cNvGrpSpPr/>
                <p:nvPr/>
              </p:nvGrpSpPr>
              <p:grpSpPr>
                <a:xfrm>
                  <a:off x="323830" y="643305"/>
                  <a:ext cx="610092" cy="768562"/>
                  <a:chOff x="0" y="542857"/>
                  <a:chExt cx="610090" cy="768561"/>
                </a:xfrm>
                <a:grpFill/>
              </p:grpSpPr>
              <p:sp>
                <p:nvSpPr>
                  <p:cNvPr id="39" name="Freeform: Shape 26"/>
                  <p:cNvSpPr/>
                  <p:nvPr/>
                </p:nvSpPr>
                <p:spPr>
                  <a:xfrm>
                    <a:off x="0" y="542857"/>
                    <a:ext cx="610090" cy="546466"/>
                  </a:xfrm>
                  <a:custGeom>
                    <a:avLst/>
                    <a:gdLst/>
                    <a:ahLst/>
                    <a:cxnLst>
                      <a:cxn ang="0">
                        <a:pos x="wd2" y="hd2"/>
                      </a:cxn>
                      <a:cxn ang="5400000">
                        <a:pos x="wd2" y="hd2"/>
                      </a:cxn>
                      <a:cxn ang="10800000">
                        <a:pos x="wd2" y="hd2"/>
                      </a:cxn>
                      <a:cxn ang="16200000">
                        <a:pos x="wd2" y="hd2"/>
                      </a:cxn>
                    </a:cxnLst>
                    <a:rect l="0" t="0" r="r" b="b"/>
                    <a:pathLst>
                      <a:path w="21600" h="21600" extrusionOk="0">
                        <a:moveTo>
                          <a:pt x="16461" y="11410"/>
                        </a:moveTo>
                        <a:cubicBezTo>
                          <a:pt x="17259" y="9212"/>
                          <a:pt x="17731" y="6520"/>
                          <a:pt x="17733" y="3609"/>
                        </a:cubicBezTo>
                        <a:lnTo>
                          <a:pt x="20164" y="3609"/>
                        </a:lnTo>
                        <a:cubicBezTo>
                          <a:pt x="19986" y="5254"/>
                          <a:pt x="19260" y="9534"/>
                          <a:pt x="16461" y="11410"/>
                        </a:cubicBezTo>
                        <a:close/>
                        <a:moveTo>
                          <a:pt x="1435" y="3609"/>
                        </a:moveTo>
                        <a:lnTo>
                          <a:pt x="4145" y="3609"/>
                        </a:lnTo>
                        <a:cubicBezTo>
                          <a:pt x="4146" y="6617"/>
                          <a:pt x="4649" y="9393"/>
                          <a:pt x="5495" y="11629"/>
                        </a:cubicBezTo>
                        <a:cubicBezTo>
                          <a:pt x="2400" y="9892"/>
                          <a:pt x="1620" y="5323"/>
                          <a:pt x="1435" y="3609"/>
                        </a:cubicBezTo>
                        <a:close/>
                        <a:moveTo>
                          <a:pt x="17702" y="2332"/>
                        </a:moveTo>
                        <a:cubicBezTo>
                          <a:pt x="17682" y="1917"/>
                          <a:pt x="17652" y="1508"/>
                          <a:pt x="17615" y="1105"/>
                        </a:cubicBezTo>
                        <a:lnTo>
                          <a:pt x="18363" y="1105"/>
                        </a:lnTo>
                        <a:lnTo>
                          <a:pt x="18363" y="0"/>
                        </a:lnTo>
                        <a:lnTo>
                          <a:pt x="3496" y="0"/>
                        </a:lnTo>
                        <a:lnTo>
                          <a:pt x="3496" y="1105"/>
                        </a:lnTo>
                        <a:lnTo>
                          <a:pt x="4263" y="1105"/>
                        </a:lnTo>
                        <a:cubicBezTo>
                          <a:pt x="4224" y="1508"/>
                          <a:pt x="4195" y="1917"/>
                          <a:pt x="4176" y="2332"/>
                        </a:cubicBezTo>
                        <a:lnTo>
                          <a:pt x="0" y="2332"/>
                        </a:lnTo>
                        <a:lnTo>
                          <a:pt x="23" y="2992"/>
                        </a:lnTo>
                        <a:cubicBezTo>
                          <a:pt x="37" y="3374"/>
                          <a:pt x="407" y="11767"/>
                          <a:pt x="6269" y="13341"/>
                        </a:cubicBezTo>
                        <a:cubicBezTo>
                          <a:pt x="7089" y="14875"/>
                          <a:pt x="8100" y="16012"/>
                          <a:pt x="9227" y="16590"/>
                        </a:cubicBezTo>
                        <a:cubicBezTo>
                          <a:pt x="9129" y="16683"/>
                          <a:pt x="9069" y="16811"/>
                          <a:pt x="9069" y="16952"/>
                        </a:cubicBezTo>
                        <a:cubicBezTo>
                          <a:pt x="9069" y="17237"/>
                          <a:pt x="9314" y="17468"/>
                          <a:pt x="9617" y="17468"/>
                        </a:cubicBezTo>
                        <a:lnTo>
                          <a:pt x="9930" y="17468"/>
                        </a:lnTo>
                        <a:cubicBezTo>
                          <a:pt x="9898" y="18127"/>
                          <a:pt x="9793" y="19051"/>
                          <a:pt x="9473" y="19647"/>
                        </a:cubicBezTo>
                        <a:cubicBezTo>
                          <a:pt x="9026" y="20478"/>
                          <a:pt x="8315" y="20593"/>
                          <a:pt x="8315" y="20593"/>
                        </a:cubicBezTo>
                        <a:lnTo>
                          <a:pt x="8449" y="20593"/>
                        </a:lnTo>
                        <a:cubicBezTo>
                          <a:pt x="8222" y="20656"/>
                          <a:pt x="8056" y="20851"/>
                          <a:pt x="8056" y="21085"/>
                        </a:cubicBezTo>
                        <a:cubicBezTo>
                          <a:pt x="8056" y="21370"/>
                          <a:pt x="8301" y="21600"/>
                          <a:pt x="8605" y="21600"/>
                        </a:cubicBezTo>
                        <a:lnTo>
                          <a:pt x="13642" y="21600"/>
                        </a:lnTo>
                        <a:cubicBezTo>
                          <a:pt x="13945" y="21600"/>
                          <a:pt x="14190" y="21370"/>
                          <a:pt x="14190" y="21085"/>
                        </a:cubicBezTo>
                        <a:cubicBezTo>
                          <a:pt x="14190" y="20822"/>
                          <a:pt x="13981" y="20608"/>
                          <a:pt x="13711" y="20576"/>
                        </a:cubicBezTo>
                        <a:cubicBezTo>
                          <a:pt x="13518" y="20522"/>
                          <a:pt x="12985" y="20317"/>
                          <a:pt x="12626" y="19647"/>
                        </a:cubicBezTo>
                        <a:cubicBezTo>
                          <a:pt x="12305" y="19051"/>
                          <a:pt x="12200" y="18127"/>
                          <a:pt x="12168" y="17468"/>
                        </a:cubicBezTo>
                        <a:lnTo>
                          <a:pt x="12609" y="17468"/>
                        </a:lnTo>
                        <a:cubicBezTo>
                          <a:pt x="12912" y="17468"/>
                          <a:pt x="13157" y="17237"/>
                          <a:pt x="13157" y="16952"/>
                        </a:cubicBezTo>
                        <a:cubicBezTo>
                          <a:pt x="13157" y="16744"/>
                          <a:pt x="13026" y="16566"/>
                          <a:pt x="12837" y="16485"/>
                        </a:cubicBezTo>
                        <a:cubicBezTo>
                          <a:pt x="13913" y="15867"/>
                          <a:pt x="14877" y="14740"/>
                          <a:pt x="15660" y="13243"/>
                        </a:cubicBezTo>
                        <a:cubicBezTo>
                          <a:pt x="21206" y="11449"/>
                          <a:pt x="21562" y="3367"/>
                          <a:pt x="21576" y="2992"/>
                        </a:cubicBezTo>
                        <a:lnTo>
                          <a:pt x="21600" y="2332"/>
                        </a:lnTo>
                        <a:cubicBezTo>
                          <a:pt x="21600" y="2332"/>
                          <a:pt x="17702" y="2332"/>
                          <a:pt x="17702" y="2332"/>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sp>
                <p:nvSpPr>
                  <p:cNvPr id="40" name="Freeform: Shape 27"/>
                  <p:cNvSpPr/>
                  <p:nvPr/>
                </p:nvSpPr>
                <p:spPr>
                  <a:xfrm>
                    <a:off x="158769" y="1088573"/>
                    <a:ext cx="300278" cy="22284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lnTo>
                          <a:pt x="21600" y="0"/>
                        </a:lnTo>
                        <a:cubicBezTo>
                          <a:pt x="21600" y="0"/>
                          <a:pt x="21600" y="21600"/>
                          <a:pt x="21600" y="21600"/>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sp>
              <p:nvSpPr>
                <p:cNvPr id="38" name="Freeform: Shape 25"/>
                <p:cNvSpPr/>
                <p:nvPr/>
              </p:nvSpPr>
              <p:spPr>
                <a:xfrm>
                  <a:off x="-2" y="1384672"/>
                  <a:ext cx="1278366" cy="2801671"/>
                </a:xfrm>
                <a:custGeom>
                  <a:avLst/>
                  <a:gdLst/>
                  <a:ahLst/>
                  <a:cxnLst>
                    <a:cxn ang="0">
                      <a:pos x="wd2" y="hd2"/>
                    </a:cxn>
                    <a:cxn ang="5400000">
                      <a:pos x="wd2" y="hd2"/>
                    </a:cxn>
                    <a:cxn ang="10800000">
                      <a:pos x="wd2" y="hd2"/>
                    </a:cxn>
                    <a:cxn ang="16200000">
                      <a:pos x="wd2" y="hd2"/>
                    </a:cxn>
                  </a:cxnLst>
                  <a:rect l="0" t="0" r="r" b="b"/>
                  <a:pathLst>
                    <a:path w="21462" h="21501" extrusionOk="0">
                      <a:moveTo>
                        <a:pt x="21256" y="3150"/>
                      </a:moveTo>
                      <a:lnTo>
                        <a:pt x="16498" y="303"/>
                      </a:lnTo>
                      <a:cubicBezTo>
                        <a:pt x="15946" y="-32"/>
                        <a:pt x="14904" y="-99"/>
                        <a:pt x="14171" y="153"/>
                      </a:cubicBezTo>
                      <a:cubicBezTo>
                        <a:pt x="13438" y="406"/>
                        <a:pt x="13291" y="882"/>
                        <a:pt x="13843" y="1217"/>
                      </a:cubicBezTo>
                      <a:lnTo>
                        <a:pt x="17003" y="3093"/>
                      </a:lnTo>
                      <a:cubicBezTo>
                        <a:pt x="17279" y="3261"/>
                        <a:pt x="17261" y="3526"/>
                        <a:pt x="16964" y="3686"/>
                      </a:cubicBezTo>
                      <a:lnTo>
                        <a:pt x="13550" y="6057"/>
                      </a:lnTo>
                      <a:cubicBezTo>
                        <a:pt x="13506" y="6056"/>
                        <a:pt x="7866" y="6058"/>
                        <a:pt x="7779" y="6061"/>
                      </a:cubicBezTo>
                      <a:lnTo>
                        <a:pt x="4499" y="3725"/>
                      </a:lnTo>
                      <a:cubicBezTo>
                        <a:pt x="4201" y="3564"/>
                        <a:pt x="4183" y="3299"/>
                        <a:pt x="4460" y="3131"/>
                      </a:cubicBezTo>
                      <a:lnTo>
                        <a:pt x="7454" y="1217"/>
                      </a:lnTo>
                      <a:cubicBezTo>
                        <a:pt x="8007" y="882"/>
                        <a:pt x="7859" y="406"/>
                        <a:pt x="7126" y="153"/>
                      </a:cubicBezTo>
                      <a:cubicBezTo>
                        <a:pt x="6393" y="-99"/>
                        <a:pt x="5351" y="-32"/>
                        <a:pt x="4800" y="303"/>
                      </a:cubicBezTo>
                      <a:lnTo>
                        <a:pt x="206" y="3188"/>
                      </a:lnTo>
                      <a:cubicBezTo>
                        <a:pt x="-69" y="3356"/>
                        <a:pt x="-69" y="3627"/>
                        <a:pt x="209" y="3794"/>
                      </a:cubicBezTo>
                      <a:cubicBezTo>
                        <a:pt x="209" y="3794"/>
                        <a:pt x="4946" y="7362"/>
                        <a:pt x="4983" y="7452"/>
                      </a:cubicBezTo>
                      <a:cubicBezTo>
                        <a:pt x="4983" y="7453"/>
                        <a:pt x="4983" y="7453"/>
                        <a:pt x="4983" y="7453"/>
                      </a:cubicBezTo>
                      <a:lnTo>
                        <a:pt x="6751" y="20747"/>
                      </a:lnTo>
                      <a:cubicBezTo>
                        <a:pt x="6859" y="21163"/>
                        <a:pt x="7673" y="21501"/>
                        <a:pt x="8568" y="21501"/>
                      </a:cubicBezTo>
                      <a:cubicBezTo>
                        <a:pt x="9464" y="21501"/>
                        <a:pt x="10189" y="21161"/>
                        <a:pt x="10189" y="20741"/>
                      </a:cubicBezTo>
                      <a:lnTo>
                        <a:pt x="10189" y="13143"/>
                      </a:lnTo>
                      <a:lnTo>
                        <a:pt x="11051" y="13143"/>
                      </a:lnTo>
                      <a:lnTo>
                        <a:pt x="11051" y="20741"/>
                      </a:lnTo>
                      <a:cubicBezTo>
                        <a:pt x="11051" y="21161"/>
                        <a:pt x="11778" y="21501"/>
                        <a:pt x="12673" y="21501"/>
                      </a:cubicBezTo>
                      <a:cubicBezTo>
                        <a:pt x="13568" y="21501"/>
                        <a:pt x="14381" y="21163"/>
                        <a:pt x="14490" y="20747"/>
                      </a:cubicBezTo>
                      <a:lnTo>
                        <a:pt x="16434" y="7453"/>
                      </a:lnTo>
                      <a:cubicBezTo>
                        <a:pt x="16434" y="7449"/>
                        <a:pt x="16450" y="7436"/>
                        <a:pt x="16479" y="7414"/>
                      </a:cubicBezTo>
                      <a:lnTo>
                        <a:pt x="16480" y="7414"/>
                      </a:lnTo>
                      <a:cubicBezTo>
                        <a:pt x="16516" y="7324"/>
                        <a:pt x="21253" y="3756"/>
                        <a:pt x="21253" y="3756"/>
                      </a:cubicBezTo>
                      <a:cubicBezTo>
                        <a:pt x="21531" y="3589"/>
                        <a:pt x="21531" y="3318"/>
                        <a:pt x="21256" y="3150"/>
                      </a:cubicBezTo>
                      <a:close/>
                    </a:path>
                  </a:pathLst>
                </a:custGeom>
                <a:grpFill/>
                <a:ln w="12700" cap="flat">
                  <a:noFill/>
                  <a:miter lim="4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black"/>
                    </a:solidFill>
                    <a:effectLst/>
                    <a:uLnTx/>
                    <a:uFillTx/>
                    <a:latin typeface="思源黑体 CN Light" panose="020B0300000000000000" pitchFamily="34" charset="-122"/>
                  </a:endParaRPr>
                </a:p>
              </p:txBody>
            </p:sp>
          </p:grpSp>
        </p:grpSp>
        <p:sp>
          <p:nvSpPr>
            <p:cNvPr id="33" name="矩形 32"/>
            <p:cNvSpPr/>
            <p:nvPr/>
          </p:nvSpPr>
          <p:spPr>
            <a:xfrm>
              <a:off x="9277136" y="3934447"/>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85000"/>
                      <a:lumOff val="15000"/>
                    </a:schemeClr>
                  </a:solidFill>
                  <a:effectLst/>
                  <a:uLnTx/>
                  <a:uFillTx/>
                  <a:latin typeface="思源黑体 CN Bold" panose="020B0800000000000000" pitchFamily="34" charset="-122"/>
                  <a:ea typeface="思源黑体 CN Bold" panose="020B0800000000000000" pitchFamily="34" charset="-122"/>
                </a:rPr>
                <a:t>标题文字添加</a:t>
              </a:r>
            </a:p>
          </p:txBody>
        </p:sp>
        <p:sp>
          <p:nvSpPr>
            <p:cNvPr id="34" name="文本框 33"/>
            <p:cNvSpPr txBox="1"/>
            <p:nvPr/>
          </p:nvSpPr>
          <p:spPr>
            <a:xfrm>
              <a:off x="8924075" y="4570717"/>
              <a:ext cx="2429670" cy="894604"/>
            </a:xfrm>
            <a:prstGeom prst="rect">
              <a:avLst/>
            </a:prstGeom>
            <a:noFill/>
          </p:spPr>
          <p:txBody>
            <a:bodyPr wrap="square" rtlCol="0">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单击此处键入文本单击此处键入文单击此处键入文本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击此处键入文本单击单击</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anim calcmode="lin" valueType="num">
                                      <p:cBhvr>
                                        <p:cTn id="32" dur="500" fill="hold"/>
                                        <p:tgtEl>
                                          <p:spTgt spid="24"/>
                                        </p:tgtEl>
                                        <p:attrNameLst>
                                          <p:attrName>ppt_x</p:attrName>
                                        </p:attrNameLst>
                                      </p:cBhvr>
                                      <p:tavLst>
                                        <p:tav tm="0">
                                          <p:val>
                                            <p:strVal val="#ppt_x"/>
                                          </p:val>
                                        </p:tav>
                                        <p:tav tm="100000">
                                          <p:val>
                                            <p:strVal val="#ppt_x"/>
                                          </p:val>
                                        </p:tav>
                                      </p:tavLst>
                                    </p:anim>
                                    <p:anim calcmode="lin" valueType="num">
                                      <p:cBhvr>
                                        <p:cTn id="33" dur="500" fill="hold"/>
                                        <p:tgtEl>
                                          <p:spTgt spid="2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strVal val="#ppt_x"/>
                                          </p:val>
                                        </p:tav>
                                        <p:tav tm="100000">
                                          <p:val>
                                            <p:strVal val="#ppt_x"/>
                                          </p:val>
                                        </p:tav>
                                      </p:tavLst>
                                    </p:anim>
                                    <p:anim calcmode="lin" valueType="num">
                                      <p:cBhvr>
                                        <p:cTn id="39" dur="5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anim calcmode="lin" valueType="num">
                                      <p:cBhvr>
                                        <p:cTn id="44" dur="500" fill="hold"/>
                                        <p:tgtEl>
                                          <p:spTgt spid="30"/>
                                        </p:tgtEl>
                                        <p:attrNameLst>
                                          <p:attrName>ppt_x</p:attrName>
                                        </p:attrNameLst>
                                      </p:cBhvr>
                                      <p:tavLst>
                                        <p:tav tm="0">
                                          <p:val>
                                            <p:strVal val="#ppt_x"/>
                                          </p:val>
                                        </p:tav>
                                        <p:tav tm="100000">
                                          <p:val>
                                            <p:strVal val="#ppt_x"/>
                                          </p:val>
                                        </p:tav>
                                      </p:tavLst>
                                    </p:anim>
                                    <p:anim calcmode="lin" valueType="num">
                                      <p:cBhvr>
                                        <p:cTn id="45"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3" name="组合 2"/>
          <p:cNvGrpSpPr/>
          <p:nvPr/>
        </p:nvGrpSpPr>
        <p:grpSpPr>
          <a:xfrm>
            <a:off x="302536" y="214857"/>
            <a:ext cx="3075689" cy="712439"/>
            <a:chOff x="6997951" y="662494"/>
            <a:chExt cx="3075689" cy="712439"/>
          </a:xfrm>
        </p:grpSpPr>
        <p:grpSp>
          <p:nvGrpSpPr>
            <p:cNvPr id="5" name="组合 4"/>
            <p:cNvGrpSpPr/>
            <p:nvPr/>
          </p:nvGrpSpPr>
          <p:grpSpPr>
            <a:xfrm>
              <a:off x="7811968" y="673835"/>
              <a:ext cx="2261672" cy="681742"/>
              <a:chOff x="1265118" y="2877437"/>
              <a:chExt cx="2261672" cy="681742"/>
            </a:xfrm>
          </p:grpSpPr>
          <p:sp>
            <p:nvSpPr>
              <p:cNvPr id="7" name="文本框 6"/>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公司介绍</a:t>
                </a:r>
              </a:p>
            </p:txBody>
          </p:sp>
          <p:sp>
            <p:nvSpPr>
              <p:cNvPr id="8" name="矩形 7"/>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COMPANY INTRODUCTION</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6" name="矩形 5"/>
            <p:cNvSpPr/>
            <p:nvPr/>
          </p:nvSpPr>
          <p:spPr bwMode="auto">
            <a:xfrm>
              <a:off x="6997951" y="66249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01.</a:t>
              </a:r>
            </a:p>
          </p:txBody>
        </p:sp>
      </p:grpSp>
      <p:grpSp>
        <p:nvGrpSpPr>
          <p:cNvPr id="9" name="组合 8"/>
          <p:cNvGrpSpPr/>
          <p:nvPr/>
        </p:nvGrpSpPr>
        <p:grpSpPr>
          <a:xfrm>
            <a:off x="3611385" y="2667532"/>
            <a:ext cx="312405" cy="234304"/>
            <a:chOff x="3611385" y="2667532"/>
            <a:chExt cx="312405" cy="234304"/>
          </a:xfrm>
        </p:grpSpPr>
        <p:sp>
          <p:nvSpPr>
            <p:cNvPr id="10" name="形状"/>
            <p:cNvSpPr/>
            <p:nvPr/>
          </p:nvSpPr>
          <p:spPr bwMode="auto">
            <a:xfrm>
              <a:off x="3776130"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1" name="形状"/>
            <p:cNvSpPr/>
            <p:nvPr/>
          </p:nvSpPr>
          <p:spPr bwMode="auto">
            <a:xfrm>
              <a:off x="3611385" y="2667532"/>
              <a:ext cx="147660" cy="234304"/>
            </a:xfrm>
            <a:custGeom>
              <a:avLst/>
              <a:gdLst>
                <a:gd name="T0" fmla="*/ 8 w 51"/>
                <a:gd name="T1" fmla="*/ 81 h 81"/>
                <a:gd name="T2" fmla="*/ 2 w 51"/>
                <a:gd name="T3" fmla="*/ 78 h 81"/>
                <a:gd name="T4" fmla="*/ 2 w 51"/>
                <a:gd name="T5" fmla="*/ 68 h 81"/>
                <a:gd name="T6" fmla="*/ 30 w 51"/>
                <a:gd name="T7" fmla="*/ 41 h 81"/>
                <a:gd name="T8" fmla="*/ 2 w 51"/>
                <a:gd name="T9" fmla="*/ 14 h 81"/>
                <a:gd name="T10" fmla="*/ 2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2" y="78"/>
                  </a:cubicBezTo>
                  <a:cubicBezTo>
                    <a:pt x="0" y="76"/>
                    <a:pt x="0" y="71"/>
                    <a:pt x="2" y="68"/>
                  </a:cubicBezTo>
                  <a:cubicBezTo>
                    <a:pt x="30" y="41"/>
                    <a:pt x="30" y="41"/>
                    <a:pt x="30" y="41"/>
                  </a:cubicBezTo>
                  <a:cubicBezTo>
                    <a:pt x="2" y="14"/>
                    <a:pt x="2" y="14"/>
                    <a:pt x="2" y="14"/>
                  </a:cubicBezTo>
                  <a:cubicBezTo>
                    <a:pt x="0" y="11"/>
                    <a:pt x="0" y="6"/>
                    <a:pt x="2" y="3"/>
                  </a:cubicBezTo>
                  <a:cubicBezTo>
                    <a:pt x="5"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grpSp>
        <p:nvGrpSpPr>
          <p:cNvPr id="12" name="组合 11"/>
          <p:cNvGrpSpPr/>
          <p:nvPr/>
        </p:nvGrpSpPr>
        <p:grpSpPr>
          <a:xfrm>
            <a:off x="5954922" y="2667532"/>
            <a:ext cx="312405" cy="234304"/>
            <a:chOff x="5954922" y="2667532"/>
            <a:chExt cx="312405" cy="234304"/>
          </a:xfrm>
        </p:grpSpPr>
        <p:sp>
          <p:nvSpPr>
            <p:cNvPr id="13" name="形状"/>
            <p:cNvSpPr/>
            <p:nvPr/>
          </p:nvSpPr>
          <p:spPr bwMode="auto">
            <a:xfrm>
              <a:off x="6119667"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7"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4" name="形状"/>
            <p:cNvSpPr/>
            <p:nvPr/>
          </p:nvSpPr>
          <p:spPr bwMode="auto">
            <a:xfrm>
              <a:off x="5954922"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4 w 51"/>
                <a:gd name="T13" fmla="*/ 3 h 81"/>
                <a:gd name="T14" fmla="*/ 51 w 51"/>
                <a:gd name="T15" fmla="*/ 41 h 81"/>
                <a:gd name="T16" fmla="*/ 14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5"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1" y="0"/>
                    <a:pt x="14" y="3"/>
                  </a:cubicBezTo>
                  <a:cubicBezTo>
                    <a:pt x="51" y="41"/>
                    <a:pt x="51" y="41"/>
                    <a:pt x="51" y="41"/>
                  </a:cubicBezTo>
                  <a:cubicBezTo>
                    <a:pt x="14" y="78"/>
                    <a:pt x="14" y="78"/>
                    <a:pt x="14"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grpSp>
        <p:nvGrpSpPr>
          <p:cNvPr id="15" name="组合 14"/>
          <p:cNvGrpSpPr/>
          <p:nvPr/>
        </p:nvGrpSpPr>
        <p:grpSpPr>
          <a:xfrm>
            <a:off x="8298459" y="2667532"/>
            <a:ext cx="311184" cy="234304"/>
            <a:chOff x="8298459" y="2667532"/>
            <a:chExt cx="311184" cy="234304"/>
          </a:xfrm>
        </p:grpSpPr>
        <p:sp>
          <p:nvSpPr>
            <p:cNvPr id="16" name="形状"/>
            <p:cNvSpPr/>
            <p:nvPr/>
          </p:nvSpPr>
          <p:spPr bwMode="auto">
            <a:xfrm>
              <a:off x="8461983" y="2667532"/>
              <a:ext cx="14766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17" name="形状"/>
            <p:cNvSpPr/>
            <p:nvPr/>
          </p:nvSpPr>
          <p:spPr bwMode="auto">
            <a:xfrm>
              <a:off x="8298459" y="2667532"/>
              <a:ext cx="146440" cy="234304"/>
            </a:xfrm>
            <a:custGeom>
              <a:avLst/>
              <a:gdLst>
                <a:gd name="T0" fmla="*/ 8 w 51"/>
                <a:gd name="T1" fmla="*/ 81 h 81"/>
                <a:gd name="T2" fmla="*/ 3 w 51"/>
                <a:gd name="T3" fmla="*/ 78 h 81"/>
                <a:gd name="T4" fmla="*/ 3 w 51"/>
                <a:gd name="T5" fmla="*/ 68 h 81"/>
                <a:gd name="T6" fmla="*/ 30 w 51"/>
                <a:gd name="T7" fmla="*/ 41 h 81"/>
                <a:gd name="T8" fmla="*/ 3 w 51"/>
                <a:gd name="T9" fmla="*/ 14 h 81"/>
                <a:gd name="T10" fmla="*/ 3 w 51"/>
                <a:gd name="T11" fmla="*/ 3 h 81"/>
                <a:gd name="T12" fmla="*/ 13 w 51"/>
                <a:gd name="T13" fmla="*/ 3 h 81"/>
                <a:gd name="T14" fmla="*/ 51 w 51"/>
                <a:gd name="T15" fmla="*/ 41 h 81"/>
                <a:gd name="T16" fmla="*/ 13 w 51"/>
                <a:gd name="T17" fmla="*/ 78 h 81"/>
                <a:gd name="T18" fmla="*/ 8 w 51"/>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81">
                  <a:moveTo>
                    <a:pt x="8" y="81"/>
                  </a:moveTo>
                  <a:cubicBezTo>
                    <a:pt x="6" y="81"/>
                    <a:pt x="4" y="80"/>
                    <a:pt x="3" y="78"/>
                  </a:cubicBezTo>
                  <a:cubicBezTo>
                    <a:pt x="0" y="76"/>
                    <a:pt x="0" y="71"/>
                    <a:pt x="3" y="68"/>
                  </a:cubicBezTo>
                  <a:cubicBezTo>
                    <a:pt x="30" y="41"/>
                    <a:pt x="30" y="41"/>
                    <a:pt x="30" y="41"/>
                  </a:cubicBezTo>
                  <a:cubicBezTo>
                    <a:pt x="3" y="14"/>
                    <a:pt x="3" y="14"/>
                    <a:pt x="3" y="14"/>
                  </a:cubicBezTo>
                  <a:cubicBezTo>
                    <a:pt x="0" y="11"/>
                    <a:pt x="0" y="6"/>
                    <a:pt x="3" y="3"/>
                  </a:cubicBezTo>
                  <a:cubicBezTo>
                    <a:pt x="6" y="0"/>
                    <a:pt x="10" y="0"/>
                    <a:pt x="13" y="3"/>
                  </a:cubicBezTo>
                  <a:cubicBezTo>
                    <a:pt x="51" y="41"/>
                    <a:pt x="51" y="41"/>
                    <a:pt x="51" y="41"/>
                  </a:cubicBezTo>
                  <a:cubicBezTo>
                    <a:pt x="13" y="78"/>
                    <a:pt x="13" y="78"/>
                    <a:pt x="13" y="78"/>
                  </a:cubicBezTo>
                  <a:cubicBezTo>
                    <a:pt x="12" y="80"/>
                    <a:pt x="10" y="81"/>
                    <a:pt x="8" y="81"/>
                  </a:cubicBezTo>
                  <a:close/>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grpSp>
      <p:grpSp>
        <p:nvGrpSpPr>
          <p:cNvPr id="18" name="组合 17"/>
          <p:cNvGrpSpPr/>
          <p:nvPr/>
        </p:nvGrpSpPr>
        <p:grpSpPr>
          <a:xfrm>
            <a:off x="1343987" y="1921956"/>
            <a:ext cx="2499154" cy="3708123"/>
            <a:chOff x="1343987" y="1921956"/>
            <a:chExt cx="2499154" cy="3708123"/>
          </a:xfrm>
        </p:grpSpPr>
        <p:sp>
          <p:nvSpPr>
            <p:cNvPr id="19" name="形状"/>
            <p:cNvSpPr/>
            <p:nvPr/>
          </p:nvSpPr>
          <p:spPr bwMode="auto">
            <a:xfrm>
              <a:off x="2516639" y="3590382"/>
              <a:ext cx="160244" cy="262046"/>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0" name="形状"/>
            <p:cNvSpPr/>
            <p:nvPr/>
          </p:nvSpPr>
          <p:spPr bwMode="auto">
            <a:xfrm>
              <a:off x="2097175" y="1921956"/>
              <a:ext cx="998230"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gradFill flip="none" rotWithShape="1">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1" name="形状"/>
            <p:cNvSpPr/>
            <p:nvPr/>
          </p:nvSpPr>
          <p:spPr bwMode="auto">
            <a:xfrm>
              <a:off x="2172584" y="1997365"/>
              <a:ext cx="847412"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A</a:t>
              </a:r>
            </a:p>
          </p:txBody>
        </p:sp>
        <p:sp>
          <p:nvSpPr>
            <p:cNvPr id="22" name="矩形 21"/>
            <p:cNvSpPr/>
            <p:nvPr/>
          </p:nvSpPr>
          <p:spPr>
            <a:xfrm>
              <a:off x="1343987" y="4735475"/>
              <a:ext cx="2499154"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p>
          </p:txBody>
        </p:sp>
        <p:sp>
          <p:nvSpPr>
            <p:cNvPr id="23" name="矩形 22"/>
            <p:cNvSpPr/>
            <p:nvPr/>
          </p:nvSpPr>
          <p:spPr>
            <a:xfrm>
              <a:off x="1731789"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p>
          </p:txBody>
        </p:sp>
        <p:sp>
          <p:nvSpPr>
            <p:cNvPr id="24" name="椭圆 100"/>
            <p:cNvSpPr/>
            <p:nvPr/>
          </p:nvSpPr>
          <p:spPr>
            <a:xfrm>
              <a:off x="2480025" y="3084876"/>
              <a:ext cx="259063" cy="267288"/>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grpSp>
      <p:grpSp>
        <p:nvGrpSpPr>
          <p:cNvPr id="25" name="组合 24"/>
          <p:cNvGrpSpPr/>
          <p:nvPr/>
        </p:nvGrpSpPr>
        <p:grpSpPr>
          <a:xfrm>
            <a:off x="3794270" y="1921956"/>
            <a:ext cx="2290248" cy="3708123"/>
            <a:chOff x="3794270" y="1921956"/>
            <a:chExt cx="2290248" cy="3708123"/>
          </a:xfrm>
        </p:grpSpPr>
        <p:sp>
          <p:nvSpPr>
            <p:cNvPr id="26" name="形状"/>
            <p:cNvSpPr/>
            <p:nvPr/>
          </p:nvSpPr>
          <p:spPr bwMode="auto">
            <a:xfrm>
              <a:off x="4857349" y="3590382"/>
              <a:ext cx="162130" cy="262046"/>
            </a:xfrm>
            <a:custGeom>
              <a:avLst/>
              <a:gdLst>
                <a:gd name="T0" fmla="*/ 53 w 73"/>
                <a:gd name="T1" fmla="*/ 0 h 117"/>
                <a:gd name="T2" fmla="*/ 53 w 73"/>
                <a:gd name="T3" fmla="*/ 71 h 117"/>
                <a:gd name="T4" fmla="*/ 69 w 73"/>
                <a:gd name="T5" fmla="*/ 71 h 117"/>
                <a:gd name="T6" fmla="*/ 73 w 73"/>
                <a:gd name="T7" fmla="*/ 73 h 117"/>
                <a:gd name="T8" fmla="*/ 72 w 73"/>
                <a:gd name="T9" fmla="*/ 77 h 117"/>
                <a:gd name="T10" fmla="*/ 37 w 73"/>
                <a:gd name="T11" fmla="*/ 117 h 117"/>
                <a:gd name="T12" fmla="*/ 1 w 73"/>
                <a:gd name="T13" fmla="*/ 77 h 117"/>
                <a:gd name="T14" fmla="*/ 1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1" y="71"/>
                    <a:pt x="72" y="72"/>
                    <a:pt x="73" y="73"/>
                  </a:cubicBezTo>
                  <a:cubicBezTo>
                    <a:pt x="73" y="75"/>
                    <a:pt x="73" y="76"/>
                    <a:pt x="72" y="77"/>
                  </a:cubicBezTo>
                  <a:cubicBezTo>
                    <a:pt x="37" y="117"/>
                    <a:pt x="37" y="117"/>
                    <a:pt x="37" y="117"/>
                  </a:cubicBezTo>
                  <a:cubicBezTo>
                    <a:pt x="1" y="77"/>
                    <a:pt x="1" y="77"/>
                    <a:pt x="1" y="77"/>
                  </a:cubicBezTo>
                  <a:cubicBezTo>
                    <a:pt x="0" y="76"/>
                    <a:pt x="0" y="75"/>
                    <a:pt x="1" y="73"/>
                  </a:cubicBezTo>
                  <a:cubicBezTo>
                    <a:pt x="1" y="72"/>
                    <a:pt x="3" y="71"/>
                    <a:pt x="4" y="71"/>
                  </a:cubicBezTo>
                  <a:cubicBezTo>
                    <a:pt x="20" y="71"/>
                    <a:pt x="20" y="71"/>
                    <a:pt x="20" y="71"/>
                  </a:cubicBezTo>
                  <a:cubicBezTo>
                    <a:pt x="20" y="0"/>
                    <a:pt x="20" y="0"/>
                    <a:pt x="20" y="0"/>
                  </a:cubicBezTo>
                  <a:cubicBezTo>
                    <a:pt x="53" y="0"/>
                    <a:pt x="53" y="0"/>
                    <a:pt x="53"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27" name="形状"/>
            <p:cNvSpPr/>
            <p:nvPr/>
          </p:nvSpPr>
          <p:spPr bwMode="auto">
            <a:xfrm>
              <a:off x="4901651"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28" name="形状"/>
            <p:cNvSpPr/>
            <p:nvPr/>
          </p:nvSpPr>
          <p:spPr bwMode="auto">
            <a:xfrm>
              <a:off x="4901651"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29" name="形状"/>
            <p:cNvSpPr/>
            <p:nvPr/>
          </p:nvSpPr>
          <p:spPr bwMode="auto">
            <a:xfrm>
              <a:off x="4439770" y="1921956"/>
              <a:ext cx="999172"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8" y="749"/>
                    <a:pt x="196" y="761"/>
                    <a:pt x="196" y="777"/>
                  </a:cubicBezTo>
                  <a:cubicBezTo>
                    <a:pt x="196" y="792"/>
                    <a:pt x="196" y="792"/>
                    <a:pt x="196" y="792"/>
                  </a:cubicBezTo>
                  <a:cubicBezTo>
                    <a:pt x="85" y="778"/>
                    <a:pt x="0" y="684"/>
                    <a:pt x="0" y="570"/>
                  </a:cubicBezTo>
                  <a:cubicBezTo>
                    <a:pt x="0" y="224"/>
                    <a:pt x="0" y="224"/>
                    <a:pt x="0" y="224"/>
                  </a:cubicBezTo>
                  <a:cubicBezTo>
                    <a:pt x="0" y="100"/>
                    <a:pt x="100" y="0"/>
                    <a:pt x="224" y="0"/>
                  </a:cubicBezTo>
                  <a:cubicBezTo>
                    <a:pt x="347" y="0"/>
                    <a:pt x="448" y="100"/>
                    <a:pt x="448" y="224"/>
                  </a:cubicBezTo>
                  <a:close/>
                </a:path>
              </a:pathLst>
            </a:custGeom>
            <a:solidFill>
              <a:schemeClr val="tx1">
                <a:lumMod val="75000"/>
                <a:lumOff val="2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30" name="形状"/>
            <p:cNvSpPr/>
            <p:nvPr/>
          </p:nvSpPr>
          <p:spPr bwMode="auto">
            <a:xfrm>
              <a:off x="4516122" y="1997365"/>
              <a:ext cx="846468"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B</a:t>
              </a:r>
            </a:p>
          </p:txBody>
        </p:sp>
        <p:sp>
          <p:nvSpPr>
            <p:cNvPr id="31" name="椭圆 101"/>
            <p:cNvSpPr/>
            <p:nvPr/>
          </p:nvSpPr>
          <p:spPr>
            <a:xfrm>
              <a:off x="4815275" y="3086767"/>
              <a:ext cx="267288" cy="263506"/>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32" name="矩形 31"/>
            <p:cNvSpPr/>
            <p:nvPr/>
          </p:nvSpPr>
          <p:spPr>
            <a:xfrm>
              <a:off x="3794270" y="4735475"/>
              <a:ext cx="2290248"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p>
          </p:txBody>
        </p:sp>
        <p:sp>
          <p:nvSpPr>
            <p:cNvPr id="33" name="矩形 32"/>
            <p:cNvSpPr/>
            <p:nvPr/>
          </p:nvSpPr>
          <p:spPr>
            <a:xfrm>
              <a:off x="4077619"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p>
          </p:txBody>
        </p:sp>
      </p:grpSp>
      <p:grpSp>
        <p:nvGrpSpPr>
          <p:cNvPr id="34" name="组合 33"/>
          <p:cNvGrpSpPr/>
          <p:nvPr/>
        </p:nvGrpSpPr>
        <p:grpSpPr>
          <a:xfrm>
            <a:off x="6128244" y="1921956"/>
            <a:ext cx="2290248" cy="3708123"/>
            <a:chOff x="6128244" y="1921956"/>
            <a:chExt cx="2290248" cy="3708123"/>
          </a:xfrm>
        </p:grpSpPr>
        <p:sp>
          <p:nvSpPr>
            <p:cNvPr id="35" name="形状"/>
            <p:cNvSpPr/>
            <p:nvPr/>
          </p:nvSpPr>
          <p:spPr bwMode="auto">
            <a:xfrm>
              <a:off x="7202771" y="3590382"/>
              <a:ext cx="162130" cy="262046"/>
            </a:xfrm>
            <a:custGeom>
              <a:avLst/>
              <a:gdLst>
                <a:gd name="T0" fmla="*/ 53 w 73"/>
                <a:gd name="T1" fmla="*/ 0 h 117"/>
                <a:gd name="T2" fmla="*/ 53 w 73"/>
                <a:gd name="T3" fmla="*/ 71 h 117"/>
                <a:gd name="T4" fmla="*/ 69 w 73"/>
                <a:gd name="T5" fmla="*/ 71 h 117"/>
                <a:gd name="T6" fmla="*/ 72 w 73"/>
                <a:gd name="T7" fmla="*/ 73 h 117"/>
                <a:gd name="T8" fmla="*/ 72 w 73"/>
                <a:gd name="T9" fmla="*/ 77 h 117"/>
                <a:gd name="T10" fmla="*/ 36 w 73"/>
                <a:gd name="T11" fmla="*/ 117 h 117"/>
                <a:gd name="T12" fmla="*/ 1 w 73"/>
                <a:gd name="T13" fmla="*/ 77 h 117"/>
                <a:gd name="T14" fmla="*/ 0 w 73"/>
                <a:gd name="T15" fmla="*/ 73 h 117"/>
                <a:gd name="T16" fmla="*/ 4 w 73"/>
                <a:gd name="T17" fmla="*/ 71 h 117"/>
                <a:gd name="T18" fmla="*/ 20 w 73"/>
                <a:gd name="T19" fmla="*/ 71 h 117"/>
                <a:gd name="T20" fmla="*/ 20 w 73"/>
                <a:gd name="T21" fmla="*/ 0 h 117"/>
                <a:gd name="T22" fmla="*/ 53 w 73"/>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117">
                  <a:moveTo>
                    <a:pt x="53" y="0"/>
                  </a:moveTo>
                  <a:cubicBezTo>
                    <a:pt x="53" y="71"/>
                    <a:pt x="53" y="71"/>
                    <a:pt x="53" y="71"/>
                  </a:cubicBezTo>
                  <a:cubicBezTo>
                    <a:pt x="69" y="71"/>
                    <a:pt x="69" y="71"/>
                    <a:pt x="69" y="71"/>
                  </a:cubicBezTo>
                  <a:cubicBezTo>
                    <a:pt x="70" y="71"/>
                    <a:pt x="72" y="72"/>
                    <a:pt x="72" y="73"/>
                  </a:cubicBezTo>
                  <a:cubicBezTo>
                    <a:pt x="73" y="75"/>
                    <a:pt x="73" y="76"/>
                    <a:pt x="72" y="77"/>
                  </a:cubicBezTo>
                  <a:cubicBezTo>
                    <a:pt x="36" y="117"/>
                    <a:pt x="36" y="117"/>
                    <a:pt x="36" y="117"/>
                  </a:cubicBezTo>
                  <a:cubicBezTo>
                    <a:pt x="1" y="77"/>
                    <a:pt x="1" y="77"/>
                    <a:pt x="1" y="77"/>
                  </a:cubicBezTo>
                  <a:cubicBezTo>
                    <a:pt x="0" y="76"/>
                    <a:pt x="0" y="75"/>
                    <a:pt x="0" y="73"/>
                  </a:cubicBezTo>
                  <a:cubicBezTo>
                    <a:pt x="1" y="72"/>
                    <a:pt x="2" y="71"/>
                    <a:pt x="4" y="71"/>
                  </a:cubicBezTo>
                  <a:cubicBezTo>
                    <a:pt x="20" y="71"/>
                    <a:pt x="20" y="71"/>
                    <a:pt x="20" y="71"/>
                  </a:cubicBezTo>
                  <a:cubicBezTo>
                    <a:pt x="20" y="0"/>
                    <a:pt x="20" y="0"/>
                    <a:pt x="20" y="0"/>
                  </a:cubicBezTo>
                  <a:cubicBezTo>
                    <a:pt x="53" y="0"/>
                    <a:pt x="53" y="0"/>
                    <a:pt x="53"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36" name="形状"/>
            <p:cNvSpPr/>
            <p:nvPr/>
          </p:nvSpPr>
          <p:spPr bwMode="auto">
            <a:xfrm>
              <a:off x="7247074"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close/>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37" name="形状"/>
            <p:cNvSpPr/>
            <p:nvPr/>
          </p:nvSpPr>
          <p:spPr bwMode="auto">
            <a:xfrm>
              <a:off x="7247074" y="3590382"/>
              <a:ext cx="73524" cy="56557"/>
            </a:xfrm>
            <a:custGeom>
              <a:avLst/>
              <a:gdLst>
                <a:gd name="T0" fmla="*/ 78 w 78"/>
                <a:gd name="T1" fmla="*/ 0 h 60"/>
                <a:gd name="T2" fmla="*/ 0 w 78"/>
                <a:gd name="T3" fmla="*/ 0 h 60"/>
                <a:gd name="T4" fmla="*/ 0 w 78"/>
                <a:gd name="T5" fmla="*/ 0 h 60"/>
                <a:gd name="T6" fmla="*/ 78 w 78"/>
                <a:gd name="T7" fmla="*/ 0 h 60"/>
                <a:gd name="T8" fmla="*/ 78 w 78"/>
                <a:gd name="T9" fmla="*/ 60 h 60"/>
                <a:gd name="T10" fmla="*/ 78 w 78"/>
                <a:gd name="T11" fmla="*/ 60 h 60"/>
                <a:gd name="T12" fmla="*/ 78 w 78"/>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8" h="60">
                  <a:moveTo>
                    <a:pt x="78" y="0"/>
                  </a:moveTo>
                  <a:lnTo>
                    <a:pt x="0" y="0"/>
                  </a:lnTo>
                  <a:lnTo>
                    <a:pt x="0" y="0"/>
                  </a:lnTo>
                  <a:lnTo>
                    <a:pt x="78" y="0"/>
                  </a:lnTo>
                  <a:lnTo>
                    <a:pt x="78" y="60"/>
                  </a:lnTo>
                  <a:lnTo>
                    <a:pt x="78" y="60"/>
                  </a:lnTo>
                  <a:lnTo>
                    <a:pt x="78" y="0"/>
                  </a:lnTo>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38" name="形状"/>
            <p:cNvSpPr/>
            <p:nvPr/>
          </p:nvSpPr>
          <p:spPr bwMode="auto">
            <a:xfrm>
              <a:off x="6783307" y="1921956"/>
              <a:ext cx="999172"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3" y="778"/>
                    <a:pt x="252" y="792"/>
                  </a:cubicBezTo>
                  <a:cubicBezTo>
                    <a:pt x="252" y="777"/>
                    <a:pt x="252" y="777"/>
                    <a:pt x="252" y="777"/>
                  </a:cubicBezTo>
                  <a:cubicBezTo>
                    <a:pt x="252" y="761"/>
                    <a:pt x="240"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1" y="0"/>
                    <a:pt x="224" y="0"/>
                  </a:cubicBezTo>
                  <a:cubicBezTo>
                    <a:pt x="348" y="0"/>
                    <a:pt x="448" y="100"/>
                    <a:pt x="448" y="224"/>
                  </a:cubicBezTo>
                  <a:close/>
                </a:path>
              </a:pathLst>
            </a:custGeom>
            <a:gradFill flip="none" rotWithShape="1">
              <a:gsLst>
                <a:gs pos="0">
                  <a:srgbClr val="00B0F0"/>
                </a:gs>
                <a:gs pos="100000">
                  <a:srgbClr val="004099"/>
                </a:gs>
              </a:gsLst>
              <a:lin ang="2700000" scaled="1"/>
              <a:tileRect/>
            </a:gra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39" name="形状"/>
            <p:cNvSpPr/>
            <p:nvPr/>
          </p:nvSpPr>
          <p:spPr bwMode="auto">
            <a:xfrm>
              <a:off x="6859659" y="1997365"/>
              <a:ext cx="846468"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C</a:t>
              </a:r>
            </a:p>
          </p:txBody>
        </p:sp>
        <p:sp>
          <p:nvSpPr>
            <p:cNvPr id="40" name="椭圆 102"/>
            <p:cNvSpPr/>
            <p:nvPr/>
          </p:nvSpPr>
          <p:spPr>
            <a:xfrm>
              <a:off x="7155824" y="3085053"/>
              <a:ext cx="267288" cy="266936"/>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41" name="矩形 40"/>
            <p:cNvSpPr/>
            <p:nvPr/>
          </p:nvSpPr>
          <p:spPr>
            <a:xfrm>
              <a:off x="6128244" y="4735475"/>
              <a:ext cx="2290248"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p>
          </p:txBody>
        </p:sp>
        <p:sp>
          <p:nvSpPr>
            <p:cNvPr id="42" name="矩形 41"/>
            <p:cNvSpPr/>
            <p:nvPr/>
          </p:nvSpPr>
          <p:spPr>
            <a:xfrm>
              <a:off x="6411593"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gradFill>
                    <a:gsLst>
                      <a:gs pos="100000">
                        <a:srgbClr val="003E8C">
                          <a:alpha val="85000"/>
                        </a:srgbClr>
                      </a:gs>
                      <a:gs pos="0">
                        <a:srgbClr val="086FC9"/>
                      </a:gs>
                    </a:gsLst>
                    <a:lin ang="2700000" scaled="1"/>
                  </a:gradFill>
                  <a:effectLst/>
                  <a:uLnTx/>
                  <a:uFillTx/>
                  <a:latin typeface="思源黑体 CN Bold" panose="020B0800000000000000" pitchFamily="34" charset="-122"/>
                  <a:ea typeface="思源黑体 CN Bold" panose="020B0800000000000000" pitchFamily="34" charset="-122"/>
                </a:rPr>
                <a:t>标题文字添加</a:t>
              </a:r>
            </a:p>
          </p:txBody>
        </p:sp>
      </p:grpSp>
      <p:grpSp>
        <p:nvGrpSpPr>
          <p:cNvPr id="43" name="组合 42"/>
          <p:cNvGrpSpPr/>
          <p:nvPr/>
        </p:nvGrpSpPr>
        <p:grpSpPr>
          <a:xfrm>
            <a:off x="8479613" y="1921956"/>
            <a:ext cx="2290248" cy="3708123"/>
            <a:chOff x="8479613" y="1921956"/>
            <a:chExt cx="2290248" cy="3708123"/>
          </a:xfrm>
        </p:grpSpPr>
        <p:sp>
          <p:nvSpPr>
            <p:cNvPr id="44" name="形状"/>
            <p:cNvSpPr/>
            <p:nvPr/>
          </p:nvSpPr>
          <p:spPr bwMode="auto">
            <a:xfrm>
              <a:off x="9544143" y="3590382"/>
              <a:ext cx="160244" cy="262046"/>
            </a:xfrm>
            <a:custGeom>
              <a:avLst/>
              <a:gdLst>
                <a:gd name="T0" fmla="*/ 52 w 72"/>
                <a:gd name="T1" fmla="*/ 0 h 117"/>
                <a:gd name="T2" fmla="*/ 52 w 72"/>
                <a:gd name="T3" fmla="*/ 71 h 117"/>
                <a:gd name="T4" fmla="*/ 69 w 72"/>
                <a:gd name="T5" fmla="*/ 71 h 117"/>
                <a:gd name="T6" fmla="*/ 72 w 72"/>
                <a:gd name="T7" fmla="*/ 73 h 117"/>
                <a:gd name="T8" fmla="*/ 71 w 72"/>
                <a:gd name="T9" fmla="*/ 77 h 117"/>
                <a:gd name="T10" fmla="*/ 36 w 72"/>
                <a:gd name="T11" fmla="*/ 117 h 117"/>
                <a:gd name="T12" fmla="*/ 1 w 72"/>
                <a:gd name="T13" fmla="*/ 77 h 117"/>
                <a:gd name="T14" fmla="*/ 0 w 72"/>
                <a:gd name="T15" fmla="*/ 73 h 117"/>
                <a:gd name="T16" fmla="*/ 3 w 72"/>
                <a:gd name="T17" fmla="*/ 71 h 117"/>
                <a:gd name="T18" fmla="*/ 20 w 72"/>
                <a:gd name="T19" fmla="*/ 71 h 117"/>
                <a:gd name="T20" fmla="*/ 20 w 72"/>
                <a:gd name="T21" fmla="*/ 0 h 117"/>
                <a:gd name="T22" fmla="*/ 52 w 72"/>
                <a:gd name="T23"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 h="117">
                  <a:moveTo>
                    <a:pt x="52" y="0"/>
                  </a:moveTo>
                  <a:cubicBezTo>
                    <a:pt x="52" y="71"/>
                    <a:pt x="52" y="71"/>
                    <a:pt x="52" y="71"/>
                  </a:cubicBezTo>
                  <a:cubicBezTo>
                    <a:pt x="69" y="71"/>
                    <a:pt x="69" y="71"/>
                    <a:pt x="69" y="71"/>
                  </a:cubicBezTo>
                  <a:cubicBezTo>
                    <a:pt x="70" y="71"/>
                    <a:pt x="71" y="72"/>
                    <a:pt x="72" y="73"/>
                  </a:cubicBezTo>
                  <a:cubicBezTo>
                    <a:pt x="72" y="75"/>
                    <a:pt x="72" y="76"/>
                    <a:pt x="71" y="77"/>
                  </a:cubicBezTo>
                  <a:cubicBezTo>
                    <a:pt x="36" y="117"/>
                    <a:pt x="36" y="117"/>
                    <a:pt x="36" y="117"/>
                  </a:cubicBezTo>
                  <a:cubicBezTo>
                    <a:pt x="1" y="77"/>
                    <a:pt x="1" y="77"/>
                    <a:pt x="1" y="77"/>
                  </a:cubicBezTo>
                  <a:cubicBezTo>
                    <a:pt x="0" y="76"/>
                    <a:pt x="0" y="75"/>
                    <a:pt x="0" y="73"/>
                  </a:cubicBezTo>
                  <a:cubicBezTo>
                    <a:pt x="1" y="72"/>
                    <a:pt x="2" y="71"/>
                    <a:pt x="3" y="71"/>
                  </a:cubicBezTo>
                  <a:cubicBezTo>
                    <a:pt x="20" y="71"/>
                    <a:pt x="20" y="71"/>
                    <a:pt x="20" y="71"/>
                  </a:cubicBezTo>
                  <a:cubicBezTo>
                    <a:pt x="20" y="0"/>
                    <a:pt x="20" y="0"/>
                    <a:pt x="20" y="0"/>
                  </a:cubicBezTo>
                  <a:cubicBezTo>
                    <a:pt x="52" y="0"/>
                    <a:pt x="52" y="0"/>
                    <a:pt x="52" y="0"/>
                  </a:cubicBezTo>
                </a:path>
              </a:pathLst>
            </a:custGeom>
            <a:solidFill>
              <a:sysClr val="windowText" lastClr="000000">
                <a:lumMod val="50000"/>
                <a:lumOff val="50000"/>
              </a:sysClr>
            </a:solidFill>
            <a:ln w="12700" cap="flat" cmpd="sng" algn="ctr">
              <a:noFill/>
              <a:prstDash val="solid"/>
              <a:miter lim="800000"/>
            </a:ln>
            <a:effectLst>
              <a:outerShdw blurRad="596900" sx="102000" sy="102000" algn="ctr" rotWithShape="0">
                <a:prstClr val="black">
                  <a:alpha val="81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45" name="形状"/>
            <p:cNvSpPr/>
            <p:nvPr/>
          </p:nvSpPr>
          <p:spPr bwMode="auto">
            <a:xfrm>
              <a:off x="9588446" y="3590382"/>
              <a:ext cx="71639" cy="56557"/>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close/>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46" name="形状"/>
            <p:cNvSpPr/>
            <p:nvPr/>
          </p:nvSpPr>
          <p:spPr bwMode="auto">
            <a:xfrm>
              <a:off x="9588446" y="3590382"/>
              <a:ext cx="71639" cy="56557"/>
            </a:xfrm>
            <a:custGeom>
              <a:avLst/>
              <a:gdLst>
                <a:gd name="T0" fmla="*/ 76 w 76"/>
                <a:gd name="T1" fmla="*/ 0 h 60"/>
                <a:gd name="T2" fmla="*/ 0 w 76"/>
                <a:gd name="T3" fmla="*/ 0 h 60"/>
                <a:gd name="T4" fmla="*/ 0 w 76"/>
                <a:gd name="T5" fmla="*/ 0 h 60"/>
                <a:gd name="T6" fmla="*/ 76 w 76"/>
                <a:gd name="T7" fmla="*/ 0 h 60"/>
                <a:gd name="T8" fmla="*/ 76 w 76"/>
                <a:gd name="T9" fmla="*/ 60 h 60"/>
                <a:gd name="T10" fmla="*/ 76 w 76"/>
                <a:gd name="T11" fmla="*/ 60 h 60"/>
                <a:gd name="T12" fmla="*/ 76 w 76"/>
                <a:gd name="T13" fmla="*/ 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76" y="0"/>
                  </a:moveTo>
                  <a:lnTo>
                    <a:pt x="0" y="0"/>
                  </a:lnTo>
                  <a:lnTo>
                    <a:pt x="0" y="0"/>
                  </a:lnTo>
                  <a:lnTo>
                    <a:pt x="76" y="0"/>
                  </a:lnTo>
                  <a:lnTo>
                    <a:pt x="76" y="60"/>
                  </a:lnTo>
                  <a:lnTo>
                    <a:pt x="76" y="60"/>
                  </a:lnTo>
                  <a:lnTo>
                    <a:pt x="76" y="0"/>
                  </a:lnTo>
                </a:path>
              </a:pathLst>
            </a:custGeom>
            <a:solidFill>
              <a:sysClr val="windowText" lastClr="000000">
                <a:lumMod val="50000"/>
                <a:lumOff val="50000"/>
              </a:sysClr>
            </a:solidFill>
            <a:ln>
              <a:noFill/>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1" u="none" strike="noStrike" kern="0" cap="none" spc="0" normalizeH="0" baseline="0" noProof="0" dirty="0">
                <a:ln>
                  <a:noFill/>
                </a:ln>
                <a:solidFill>
                  <a:prstClr val="white"/>
                </a:solidFill>
                <a:effectLst/>
                <a:uLnTx/>
                <a:uFillTx/>
                <a:latin typeface="思源黑体 CN Light" panose="020B0300000000000000" pitchFamily="34" charset="-122"/>
              </a:endParaRPr>
            </a:p>
          </p:txBody>
        </p:sp>
        <p:sp>
          <p:nvSpPr>
            <p:cNvPr id="47" name="形状"/>
            <p:cNvSpPr/>
            <p:nvPr/>
          </p:nvSpPr>
          <p:spPr bwMode="auto">
            <a:xfrm>
              <a:off x="9125622" y="1921956"/>
              <a:ext cx="998230" cy="1769285"/>
            </a:xfrm>
            <a:custGeom>
              <a:avLst/>
              <a:gdLst>
                <a:gd name="T0" fmla="*/ 448 w 448"/>
                <a:gd name="T1" fmla="*/ 224 h 792"/>
                <a:gd name="T2" fmla="*/ 448 w 448"/>
                <a:gd name="T3" fmla="*/ 570 h 792"/>
                <a:gd name="T4" fmla="*/ 252 w 448"/>
                <a:gd name="T5" fmla="*/ 792 h 792"/>
                <a:gd name="T6" fmla="*/ 252 w 448"/>
                <a:gd name="T7" fmla="*/ 777 h 792"/>
                <a:gd name="T8" fmla="*/ 224 w 448"/>
                <a:gd name="T9" fmla="*/ 749 h 792"/>
                <a:gd name="T10" fmla="*/ 196 w 448"/>
                <a:gd name="T11" fmla="*/ 777 h 792"/>
                <a:gd name="T12" fmla="*/ 196 w 448"/>
                <a:gd name="T13" fmla="*/ 792 h 792"/>
                <a:gd name="T14" fmla="*/ 0 w 448"/>
                <a:gd name="T15" fmla="*/ 570 h 792"/>
                <a:gd name="T16" fmla="*/ 0 w 448"/>
                <a:gd name="T17" fmla="*/ 224 h 792"/>
                <a:gd name="T18" fmla="*/ 224 w 448"/>
                <a:gd name="T19" fmla="*/ 0 h 792"/>
                <a:gd name="T20" fmla="*/ 448 w 448"/>
                <a:gd name="T21" fmla="*/ 224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8" h="792">
                  <a:moveTo>
                    <a:pt x="448" y="224"/>
                  </a:moveTo>
                  <a:cubicBezTo>
                    <a:pt x="448" y="570"/>
                    <a:pt x="448" y="570"/>
                    <a:pt x="448" y="570"/>
                  </a:cubicBezTo>
                  <a:cubicBezTo>
                    <a:pt x="448" y="684"/>
                    <a:pt x="362" y="778"/>
                    <a:pt x="252" y="792"/>
                  </a:cubicBezTo>
                  <a:cubicBezTo>
                    <a:pt x="252" y="777"/>
                    <a:pt x="252" y="777"/>
                    <a:pt x="252" y="777"/>
                  </a:cubicBezTo>
                  <a:cubicBezTo>
                    <a:pt x="252" y="761"/>
                    <a:pt x="239" y="749"/>
                    <a:pt x="224" y="749"/>
                  </a:cubicBezTo>
                  <a:cubicBezTo>
                    <a:pt x="209" y="749"/>
                    <a:pt x="196" y="761"/>
                    <a:pt x="196" y="777"/>
                  </a:cubicBezTo>
                  <a:cubicBezTo>
                    <a:pt x="196" y="792"/>
                    <a:pt x="196" y="792"/>
                    <a:pt x="196" y="792"/>
                  </a:cubicBezTo>
                  <a:cubicBezTo>
                    <a:pt x="86" y="778"/>
                    <a:pt x="0" y="684"/>
                    <a:pt x="0" y="570"/>
                  </a:cubicBezTo>
                  <a:cubicBezTo>
                    <a:pt x="0" y="224"/>
                    <a:pt x="0" y="224"/>
                    <a:pt x="0" y="224"/>
                  </a:cubicBezTo>
                  <a:cubicBezTo>
                    <a:pt x="0" y="100"/>
                    <a:pt x="100" y="0"/>
                    <a:pt x="224" y="0"/>
                  </a:cubicBezTo>
                  <a:cubicBezTo>
                    <a:pt x="348" y="0"/>
                    <a:pt x="448" y="100"/>
                    <a:pt x="448" y="224"/>
                  </a:cubicBezTo>
                  <a:close/>
                </a:path>
              </a:pathLst>
            </a:custGeom>
            <a:solidFill>
              <a:schemeClr val="tx1">
                <a:lumMod val="75000"/>
                <a:lumOff val="2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1800" b="0" i="0" u="none" strike="noStrike" kern="0" cap="none" spc="0" normalizeH="0" baseline="0" noProof="0" dirty="0">
                <a:ln>
                  <a:noFill/>
                </a:ln>
                <a:solidFill>
                  <a:prstClr val="white"/>
                </a:solidFill>
                <a:effectLst/>
                <a:uLnTx/>
                <a:uFillTx/>
                <a:latin typeface="思源黑体 CN Light" panose="020B0300000000000000" pitchFamily="34" charset="-122"/>
                <a:ea typeface="+mn-ea"/>
                <a:cs typeface="+mn-cs"/>
              </a:endParaRPr>
            </a:p>
          </p:txBody>
        </p:sp>
        <p:sp>
          <p:nvSpPr>
            <p:cNvPr id="48" name="形状"/>
            <p:cNvSpPr/>
            <p:nvPr/>
          </p:nvSpPr>
          <p:spPr bwMode="auto">
            <a:xfrm>
              <a:off x="9201032" y="1997365"/>
              <a:ext cx="847412" cy="849294"/>
            </a:xfrm>
            <a:prstGeom prst="ellipse">
              <a:avLst/>
            </a:prstGeom>
            <a:solidFill>
              <a:srgbClr val="242230"/>
            </a:solidFill>
            <a:ln>
              <a:noFill/>
            </a:ln>
          </p:spPr>
          <p:txBody>
            <a:bodyPr vert="horz" wrap="square" lIns="91440" tIns="45720" rIns="91440" bIns="45720" anchor="t" anchorCtr="0" compatLnSpc="1">
              <a:normAutofit fontScale="6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60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D</a:t>
              </a:r>
            </a:p>
          </p:txBody>
        </p:sp>
        <p:sp>
          <p:nvSpPr>
            <p:cNvPr id="49" name="椭圆 103"/>
            <p:cNvSpPr/>
            <p:nvPr/>
          </p:nvSpPr>
          <p:spPr>
            <a:xfrm>
              <a:off x="9484415" y="3095259"/>
              <a:ext cx="267288" cy="246522"/>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ysClr val="window" lastClr="FFFFFF"/>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Light" panose="020B0300000000000000" pitchFamily="34" charset="-122"/>
                <a:ea typeface="思源黑体 CN Light" panose="020B0300000000000000" pitchFamily="34" charset="-122"/>
                <a:cs typeface="+mn-cs"/>
              </a:endParaRPr>
            </a:p>
          </p:txBody>
        </p:sp>
        <p:sp>
          <p:nvSpPr>
            <p:cNvPr id="50" name="矩形 49"/>
            <p:cNvSpPr/>
            <p:nvPr/>
          </p:nvSpPr>
          <p:spPr>
            <a:xfrm>
              <a:off x="8479613" y="4735475"/>
              <a:ext cx="2290248" cy="894604"/>
            </a:xfrm>
            <a:prstGeom prst="rect">
              <a:avLst/>
            </a:prstGeom>
          </p:spPr>
          <p:txBody>
            <a:bodyPr wrap="square">
              <a:spAutoFit/>
              <a:scene3d>
                <a:camera prst="orthographicFront"/>
                <a:lightRig rig="threePt" dir="t"/>
              </a:scene3d>
              <a:sp3d contourW="12700"/>
            </a:bodyPr>
            <a:lstStyle/>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单击此处键入文本单击此</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处键入文本单击此处键入文本</a:t>
              </a:r>
              <a:endParaRPr kumimoji="0" lang="en-US" altLang="zh-CN"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endParaRPr>
            </a:p>
            <a:p>
              <a:pPr marL="0" marR="0" lvl="0" indent="0" algn="ctr"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prstClr val="black">
                      <a:lumMod val="75000"/>
                      <a:lumOff val="25000"/>
                    </a:prstClr>
                  </a:solidFill>
                  <a:effectLst/>
                  <a:uLnTx/>
                  <a:uFillTx/>
                  <a:latin typeface="思源黑体 CN Light" panose="020B0300000000000000" pitchFamily="34" charset="-122"/>
                  <a:ea typeface="思源黑体 CN Light" panose="020B0300000000000000" pitchFamily="34" charset="-122"/>
                </a:rPr>
                <a:t>单击此处键入文本单击</a:t>
              </a:r>
            </a:p>
          </p:txBody>
        </p:sp>
        <p:sp>
          <p:nvSpPr>
            <p:cNvPr id="51" name="矩形 50"/>
            <p:cNvSpPr/>
            <p:nvPr/>
          </p:nvSpPr>
          <p:spPr>
            <a:xfrm>
              <a:off x="8762962" y="4127238"/>
              <a:ext cx="1723549" cy="40011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标题文字添加</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anim calcmode="lin" valueType="num">
                                      <p:cBhvr>
                                        <p:cTn id="26" dur="500" fill="hold"/>
                                        <p:tgtEl>
                                          <p:spTgt spid="12"/>
                                        </p:tgtEl>
                                        <p:attrNameLst>
                                          <p:attrName>ppt_x</p:attrName>
                                        </p:attrNameLst>
                                      </p:cBhvr>
                                      <p:tavLst>
                                        <p:tav tm="0">
                                          <p:val>
                                            <p:strVal val="#ppt_x"/>
                                          </p:val>
                                        </p:tav>
                                        <p:tav tm="100000">
                                          <p:val>
                                            <p:strVal val="#ppt_x"/>
                                          </p:val>
                                        </p:tav>
                                      </p:tavLst>
                                    </p:anim>
                                    <p:anim calcmode="lin" valueType="num">
                                      <p:cBhvr>
                                        <p:cTn id="27" dur="500" fill="hold"/>
                                        <p:tgtEl>
                                          <p:spTgt spid="1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strVal val="#ppt_x"/>
                                          </p:val>
                                        </p:tav>
                                        <p:tav tm="100000">
                                          <p:val>
                                            <p:strVal val="#ppt_x"/>
                                          </p:val>
                                        </p:tav>
                                      </p:tavLst>
                                    </p:anim>
                                    <p:anim calcmode="lin" valueType="num">
                                      <p:cBhvr>
                                        <p:cTn id="39" dur="5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anim calcmode="lin" valueType="num">
                                      <p:cBhvr>
                                        <p:cTn id="44" dur="500" fill="hold"/>
                                        <p:tgtEl>
                                          <p:spTgt spid="43"/>
                                        </p:tgtEl>
                                        <p:attrNameLst>
                                          <p:attrName>ppt_x</p:attrName>
                                        </p:attrNameLst>
                                      </p:cBhvr>
                                      <p:tavLst>
                                        <p:tav tm="0">
                                          <p:val>
                                            <p:strVal val="#ppt_x"/>
                                          </p:val>
                                        </p:tav>
                                        <p:tav tm="100000">
                                          <p:val>
                                            <p:strVal val="#ppt_x"/>
                                          </p:val>
                                        </p:tav>
                                      </p:tavLst>
                                    </p:anim>
                                    <p:anim calcmode="lin" valueType="num">
                                      <p:cBhvr>
                                        <p:cTn id="45"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0" y="0"/>
            <a:ext cx="12192000" cy="6858000"/>
            <a:chOff x="0" y="386979"/>
            <a:chExt cx="12192000" cy="685800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6979"/>
              <a:ext cx="12192000" cy="6858000"/>
            </a:xfrm>
            <a:prstGeom prst="rect">
              <a:avLst/>
            </a:prstGeom>
          </p:spPr>
        </p:pic>
        <p:sp>
          <p:nvSpPr>
            <p:cNvPr id="9" name="矩形 8"/>
            <p:cNvSpPr/>
            <p:nvPr/>
          </p:nvSpPr>
          <p:spPr>
            <a:xfrm>
              <a:off x="0" y="386979"/>
              <a:ext cx="12192000" cy="6858000"/>
            </a:xfrm>
            <a:prstGeom prst="rect">
              <a:avLst/>
            </a:prstGeom>
            <a:solidFill>
              <a:schemeClr val="bg1">
                <a:alpha val="7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grpSp>
      <p:sp>
        <p:nvSpPr>
          <p:cNvPr id="11" name="椭圆 17"/>
          <p:cNvSpPr/>
          <p:nvPr/>
        </p:nvSpPr>
        <p:spPr>
          <a:xfrm rot="20084011">
            <a:off x="3185291" y="553823"/>
            <a:ext cx="5879472" cy="5984562"/>
          </a:xfrm>
          <a:custGeom>
            <a:avLst/>
            <a:gdLst>
              <a:gd name="connsiteX0" fmla="*/ 0 w 5892800"/>
              <a:gd name="connsiteY0" fmla="*/ 2946400 h 5892800"/>
              <a:gd name="connsiteX1" fmla="*/ 2946400 w 5892800"/>
              <a:gd name="connsiteY1" fmla="*/ 0 h 5892800"/>
              <a:gd name="connsiteX2" fmla="*/ 5892800 w 5892800"/>
              <a:gd name="connsiteY2" fmla="*/ 2946400 h 5892800"/>
              <a:gd name="connsiteX3" fmla="*/ 2946400 w 5892800"/>
              <a:gd name="connsiteY3" fmla="*/ 5892800 h 5892800"/>
              <a:gd name="connsiteX4" fmla="*/ 0 w 5892800"/>
              <a:gd name="connsiteY4" fmla="*/ 2946400 h 5892800"/>
              <a:gd name="connsiteX0-1" fmla="*/ 452 w 5893252"/>
              <a:gd name="connsiteY0-2" fmla="*/ 3127375 h 6073775"/>
              <a:gd name="connsiteX1-3" fmla="*/ 2784927 w 5893252"/>
              <a:gd name="connsiteY1-4" fmla="*/ 0 h 6073775"/>
              <a:gd name="connsiteX2-5" fmla="*/ 5893252 w 5893252"/>
              <a:gd name="connsiteY2-6" fmla="*/ 3127375 h 6073775"/>
              <a:gd name="connsiteX3-7" fmla="*/ 2946852 w 5893252"/>
              <a:gd name="connsiteY3-8" fmla="*/ 6073775 h 6073775"/>
              <a:gd name="connsiteX4-9" fmla="*/ 452 w 5893252"/>
              <a:gd name="connsiteY4-10" fmla="*/ 3127375 h 6073775"/>
              <a:gd name="connsiteX0-11" fmla="*/ 302 w 6131227"/>
              <a:gd name="connsiteY0-12" fmla="*/ 3129391 h 6080311"/>
              <a:gd name="connsiteX1-13" fmla="*/ 2784777 w 6131227"/>
              <a:gd name="connsiteY1-14" fmla="*/ 2016 h 6080311"/>
              <a:gd name="connsiteX2-15" fmla="*/ 6131227 w 6131227"/>
              <a:gd name="connsiteY2-16" fmla="*/ 3596116 h 6080311"/>
              <a:gd name="connsiteX3-17" fmla="*/ 2946702 w 6131227"/>
              <a:gd name="connsiteY3-18" fmla="*/ 6075791 h 6080311"/>
              <a:gd name="connsiteX4-19" fmla="*/ 302 w 6131227"/>
              <a:gd name="connsiteY4-20" fmla="*/ 3129391 h 6080311"/>
              <a:gd name="connsiteX0-21" fmla="*/ 3020 w 6133945"/>
              <a:gd name="connsiteY0-22" fmla="*/ 3129391 h 6080311"/>
              <a:gd name="connsiteX1-23" fmla="*/ 2787495 w 6133945"/>
              <a:gd name="connsiteY1-24" fmla="*/ 2016 h 6080311"/>
              <a:gd name="connsiteX2-25" fmla="*/ 6133945 w 6133945"/>
              <a:gd name="connsiteY2-26" fmla="*/ 3596116 h 6080311"/>
              <a:gd name="connsiteX3-27" fmla="*/ 2330295 w 6133945"/>
              <a:gd name="connsiteY3-28" fmla="*/ 6075791 h 6080311"/>
              <a:gd name="connsiteX4-29" fmla="*/ 3020 w 6133945"/>
              <a:gd name="connsiteY4-30" fmla="*/ 3129391 h 6080311"/>
              <a:gd name="connsiteX0-31" fmla="*/ 2477 w 6514402"/>
              <a:gd name="connsiteY0-32" fmla="*/ 2679394 h 6098481"/>
              <a:gd name="connsiteX1-33" fmla="*/ 3167952 w 6514402"/>
              <a:gd name="connsiteY1-34" fmla="*/ 9219 h 6098481"/>
              <a:gd name="connsiteX2-35" fmla="*/ 6514402 w 6514402"/>
              <a:gd name="connsiteY2-36" fmla="*/ 3603319 h 6098481"/>
              <a:gd name="connsiteX3-37" fmla="*/ 2710752 w 6514402"/>
              <a:gd name="connsiteY3-38" fmla="*/ 6082994 h 6098481"/>
              <a:gd name="connsiteX4-39" fmla="*/ 2477 w 6514402"/>
              <a:gd name="connsiteY4-40" fmla="*/ 2679394 h 6098481"/>
              <a:gd name="connsiteX0-41" fmla="*/ 2477 w 6671119"/>
              <a:gd name="connsiteY0-42" fmla="*/ 2730645 h 6143299"/>
              <a:gd name="connsiteX1-43" fmla="*/ 3167952 w 6671119"/>
              <a:gd name="connsiteY1-44" fmla="*/ 60470 h 6143299"/>
              <a:gd name="connsiteX2-45" fmla="*/ 5806377 w 6671119"/>
              <a:gd name="connsiteY2-46" fmla="*/ 1092346 h 6143299"/>
              <a:gd name="connsiteX3-47" fmla="*/ 6514402 w 6671119"/>
              <a:gd name="connsiteY3-48" fmla="*/ 3654570 h 6143299"/>
              <a:gd name="connsiteX4-49" fmla="*/ 2710752 w 6671119"/>
              <a:gd name="connsiteY4-50" fmla="*/ 6134245 h 6143299"/>
              <a:gd name="connsiteX5" fmla="*/ 2477 w 6671119"/>
              <a:gd name="connsiteY5" fmla="*/ 2730645 h 6143299"/>
              <a:gd name="connsiteX0-51" fmla="*/ 2477 w 6671119"/>
              <a:gd name="connsiteY0-52" fmla="*/ 2722282 h 6134936"/>
              <a:gd name="connsiteX1-53" fmla="*/ 3167952 w 6671119"/>
              <a:gd name="connsiteY1-54" fmla="*/ 52107 h 6134936"/>
              <a:gd name="connsiteX2-55" fmla="*/ 5806377 w 6671119"/>
              <a:gd name="connsiteY2-56" fmla="*/ 1083983 h 6134936"/>
              <a:gd name="connsiteX3-57" fmla="*/ 6514402 w 6671119"/>
              <a:gd name="connsiteY3-58" fmla="*/ 3646207 h 6134936"/>
              <a:gd name="connsiteX4-59" fmla="*/ 2710752 w 6671119"/>
              <a:gd name="connsiteY4-60" fmla="*/ 6125882 h 6134936"/>
              <a:gd name="connsiteX5-61" fmla="*/ 2477 w 6671119"/>
              <a:gd name="connsiteY5-62" fmla="*/ 2722282 h 6134936"/>
              <a:gd name="connsiteX0-63" fmla="*/ 2477 w 6671119"/>
              <a:gd name="connsiteY0-64" fmla="*/ 2694214 h 6106868"/>
              <a:gd name="connsiteX1-65" fmla="*/ 3167952 w 6671119"/>
              <a:gd name="connsiteY1-66" fmla="*/ 24039 h 6106868"/>
              <a:gd name="connsiteX2-67" fmla="*/ 5806377 w 6671119"/>
              <a:gd name="connsiteY2-68" fmla="*/ 1055915 h 6106868"/>
              <a:gd name="connsiteX3-69" fmla="*/ 6514402 w 6671119"/>
              <a:gd name="connsiteY3-70" fmla="*/ 3618139 h 6106868"/>
              <a:gd name="connsiteX4-71" fmla="*/ 2710752 w 6671119"/>
              <a:gd name="connsiteY4-72" fmla="*/ 6097814 h 6106868"/>
              <a:gd name="connsiteX5-73" fmla="*/ 2477 w 6671119"/>
              <a:gd name="connsiteY5-74" fmla="*/ 2694214 h 6106868"/>
              <a:gd name="connsiteX0-75" fmla="*/ 2477 w 6697395"/>
              <a:gd name="connsiteY0-76" fmla="*/ 2694214 h 6106868"/>
              <a:gd name="connsiteX1-77" fmla="*/ 3167952 w 6697395"/>
              <a:gd name="connsiteY1-78" fmla="*/ 24039 h 6106868"/>
              <a:gd name="connsiteX2-79" fmla="*/ 5806377 w 6697395"/>
              <a:gd name="connsiteY2-80" fmla="*/ 1055915 h 6106868"/>
              <a:gd name="connsiteX3-81" fmla="*/ 6514402 w 6697395"/>
              <a:gd name="connsiteY3-82" fmla="*/ 3618139 h 6106868"/>
              <a:gd name="connsiteX4-83" fmla="*/ 2710752 w 6697395"/>
              <a:gd name="connsiteY4-84" fmla="*/ 6097814 h 6106868"/>
              <a:gd name="connsiteX5-85" fmla="*/ 2477 w 6697395"/>
              <a:gd name="connsiteY5-86" fmla="*/ 2694214 h 6106868"/>
              <a:gd name="connsiteX0-87" fmla="*/ 2477 w 6697395"/>
              <a:gd name="connsiteY0-88" fmla="*/ 2694214 h 6106868"/>
              <a:gd name="connsiteX1-89" fmla="*/ 3167952 w 6697395"/>
              <a:gd name="connsiteY1-90" fmla="*/ 24039 h 6106868"/>
              <a:gd name="connsiteX2-91" fmla="*/ 5806377 w 6697395"/>
              <a:gd name="connsiteY2-92" fmla="*/ 1055915 h 6106868"/>
              <a:gd name="connsiteX3-93" fmla="*/ 6514402 w 6697395"/>
              <a:gd name="connsiteY3-94" fmla="*/ 3618139 h 6106868"/>
              <a:gd name="connsiteX4-95" fmla="*/ 2710752 w 6697395"/>
              <a:gd name="connsiteY4-96" fmla="*/ 6097814 h 6106868"/>
              <a:gd name="connsiteX5-97" fmla="*/ 2477 w 6697395"/>
              <a:gd name="connsiteY5-98" fmla="*/ 2694214 h 6106868"/>
              <a:gd name="connsiteX0-99" fmla="*/ 2477 w 6697395"/>
              <a:gd name="connsiteY0-100" fmla="*/ 2694214 h 6106868"/>
              <a:gd name="connsiteX1-101" fmla="*/ 3167952 w 6697395"/>
              <a:gd name="connsiteY1-102" fmla="*/ 24039 h 6106868"/>
              <a:gd name="connsiteX2-103" fmla="*/ 5806377 w 6697395"/>
              <a:gd name="connsiteY2-104" fmla="*/ 1055915 h 6106868"/>
              <a:gd name="connsiteX3-105" fmla="*/ 6514402 w 6697395"/>
              <a:gd name="connsiteY3-106" fmla="*/ 3618139 h 6106868"/>
              <a:gd name="connsiteX4-107" fmla="*/ 2710752 w 6697395"/>
              <a:gd name="connsiteY4-108" fmla="*/ 6097814 h 6106868"/>
              <a:gd name="connsiteX5-109" fmla="*/ 2477 w 6697395"/>
              <a:gd name="connsiteY5-110" fmla="*/ 2694214 h 6106868"/>
              <a:gd name="connsiteX0-111" fmla="*/ 2428 w 6530338"/>
              <a:gd name="connsiteY0-112" fmla="*/ 2694214 h 6129675"/>
              <a:gd name="connsiteX1-113" fmla="*/ 3167903 w 6530338"/>
              <a:gd name="connsiteY1-114" fmla="*/ 24039 h 6129675"/>
              <a:gd name="connsiteX2-115" fmla="*/ 5806328 w 6530338"/>
              <a:gd name="connsiteY2-116" fmla="*/ 1055915 h 6129675"/>
              <a:gd name="connsiteX3-117" fmla="*/ 6295278 w 6530338"/>
              <a:gd name="connsiteY3-118" fmla="*/ 4227739 h 6129675"/>
              <a:gd name="connsiteX4-119" fmla="*/ 2710703 w 6530338"/>
              <a:gd name="connsiteY4-120" fmla="*/ 6097814 h 6129675"/>
              <a:gd name="connsiteX5-121" fmla="*/ 2428 w 6530338"/>
              <a:gd name="connsiteY5-122" fmla="*/ 2694214 h 6129675"/>
              <a:gd name="connsiteX0-123" fmla="*/ 5806 w 6533716"/>
              <a:gd name="connsiteY0-124" fmla="*/ 2694353 h 6204533"/>
              <a:gd name="connsiteX1-125" fmla="*/ 3171281 w 6533716"/>
              <a:gd name="connsiteY1-126" fmla="*/ 24178 h 6204533"/>
              <a:gd name="connsiteX2-127" fmla="*/ 5809706 w 6533716"/>
              <a:gd name="connsiteY2-128" fmla="*/ 1056054 h 6204533"/>
              <a:gd name="connsiteX3-129" fmla="*/ 6298656 w 6533716"/>
              <a:gd name="connsiteY3-130" fmla="*/ 4227878 h 6204533"/>
              <a:gd name="connsiteX4-131" fmla="*/ 2495006 w 6533716"/>
              <a:gd name="connsiteY4-132" fmla="*/ 6174153 h 6204533"/>
              <a:gd name="connsiteX5-133" fmla="*/ 5806 w 6533716"/>
              <a:gd name="connsiteY5-134" fmla="*/ 2694353 h 6204533"/>
              <a:gd name="connsiteX0-135" fmla="*/ 5415 w 6676200"/>
              <a:gd name="connsiteY0-136" fmla="*/ 2965221 h 6249184"/>
              <a:gd name="connsiteX1-137" fmla="*/ 3313765 w 6676200"/>
              <a:gd name="connsiteY1-138" fmla="*/ 75971 h 6249184"/>
              <a:gd name="connsiteX2-139" fmla="*/ 5952190 w 6676200"/>
              <a:gd name="connsiteY2-140" fmla="*/ 1107847 h 6249184"/>
              <a:gd name="connsiteX3-141" fmla="*/ 6441140 w 6676200"/>
              <a:gd name="connsiteY3-142" fmla="*/ 4279671 h 6249184"/>
              <a:gd name="connsiteX4-143" fmla="*/ 2637490 w 6676200"/>
              <a:gd name="connsiteY4-144" fmla="*/ 6225946 h 6249184"/>
              <a:gd name="connsiteX5-145" fmla="*/ 5415 w 6676200"/>
              <a:gd name="connsiteY5-146" fmla="*/ 2965221 h 6249184"/>
              <a:gd name="connsiteX0-147" fmla="*/ 1103 w 6671888"/>
              <a:gd name="connsiteY0-148" fmla="*/ 2974028 h 6257991"/>
              <a:gd name="connsiteX1-149" fmla="*/ 2928453 w 6671888"/>
              <a:gd name="connsiteY1-150" fmla="*/ 75253 h 6257991"/>
              <a:gd name="connsiteX2-151" fmla="*/ 5947878 w 6671888"/>
              <a:gd name="connsiteY2-152" fmla="*/ 1116654 h 6257991"/>
              <a:gd name="connsiteX3-153" fmla="*/ 6436828 w 6671888"/>
              <a:gd name="connsiteY3-154" fmla="*/ 4288478 h 6257991"/>
              <a:gd name="connsiteX4-155" fmla="*/ 2633178 w 6671888"/>
              <a:gd name="connsiteY4-156" fmla="*/ 6234753 h 6257991"/>
              <a:gd name="connsiteX5-157" fmla="*/ 1103 w 6671888"/>
              <a:gd name="connsiteY5-158" fmla="*/ 2974028 h 6257991"/>
              <a:gd name="connsiteX0-159" fmla="*/ 1103 w 6671888"/>
              <a:gd name="connsiteY0-160" fmla="*/ 3102487 h 6386450"/>
              <a:gd name="connsiteX1-161" fmla="*/ 2928453 w 6671888"/>
              <a:gd name="connsiteY1-162" fmla="*/ 203712 h 6386450"/>
              <a:gd name="connsiteX2-163" fmla="*/ 5947878 w 6671888"/>
              <a:gd name="connsiteY2-164" fmla="*/ 1245113 h 6386450"/>
              <a:gd name="connsiteX3-165" fmla="*/ 6436828 w 6671888"/>
              <a:gd name="connsiteY3-166" fmla="*/ 4416937 h 6386450"/>
              <a:gd name="connsiteX4-167" fmla="*/ 2633178 w 6671888"/>
              <a:gd name="connsiteY4-168" fmla="*/ 6363212 h 6386450"/>
              <a:gd name="connsiteX5-169" fmla="*/ 1103 w 6671888"/>
              <a:gd name="connsiteY5-170" fmla="*/ 3102487 h 6386450"/>
              <a:gd name="connsiteX0-171" fmla="*/ 1094 w 6612810"/>
              <a:gd name="connsiteY0-172" fmla="*/ 3102487 h 6409746"/>
              <a:gd name="connsiteX1-173" fmla="*/ 2928444 w 6612810"/>
              <a:gd name="connsiteY1-174" fmla="*/ 203712 h 6409746"/>
              <a:gd name="connsiteX2-175" fmla="*/ 5947869 w 6612810"/>
              <a:gd name="connsiteY2-176" fmla="*/ 1245113 h 6409746"/>
              <a:gd name="connsiteX3-177" fmla="*/ 6351094 w 6612810"/>
              <a:gd name="connsiteY3-178" fmla="*/ 4797937 h 6409746"/>
              <a:gd name="connsiteX4-179" fmla="*/ 2633169 w 6612810"/>
              <a:gd name="connsiteY4-180" fmla="*/ 6363212 h 6409746"/>
              <a:gd name="connsiteX5-181" fmla="*/ 1094 w 6612810"/>
              <a:gd name="connsiteY5-182" fmla="*/ 3102487 h 6409746"/>
              <a:gd name="connsiteX0-183" fmla="*/ 1052 w 6612768"/>
              <a:gd name="connsiteY0-184" fmla="*/ 3102487 h 6730967"/>
              <a:gd name="connsiteX1-185" fmla="*/ 2928402 w 6612768"/>
              <a:gd name="connsiteY1-186" fmla="*/ 203712 h 6730967"/>
              <a:gd name="connsiteX2-187" fmla="*/ 5947827 w 6612768"/>
              <a:gd name="connsiteY2-188" fmla="*/ 1245113 h 6730967"/>
              <a:gd name="connsiteX3-189" fmla="*/ 6351052 w 6612768"/>
              <a:gd name="connsiteY3-190" fmla="*/ 4797937 h 6730967"/>
              <a:gd name="connsiteX4-191" fmla="*/ 2633127 w 6612768"/>
              <a:gd name="connsiteY4-192" fmla="*/ 6363212 h 6730967"/>
              <a:gd name="connsiteX5-193" fmla="*/ 1052 w 6612768"/>
              <a:gd name="connsiteY5-194" fmla="*/ 3102487 h 6730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61" y="connsiteY5-62"/>
              </a:cxn>
            </a:cxnLst>
            <a:rect l="l" t="t" r="r" b="b"/>
            <a:pathLst>
              <a:path w="6612768" h="6730967">
                <a:moveTo>
                  <a:pt x="1052" y="3102487"/>
                </a:moveTo>
                <a:cubicBezTo>
                  <a:pt x="50264" y="2075904"/>
                  <a:pt x="1499123" y="-782126"/>
                  <a:pt x="2928402" y="203712"/>
                </a:cubicBezTo>
                <a:cubicBezTo>
                  <a:pt x="4357681" y="1189550"/>
                  <a:pt x="5075760" y="598471"/>
                  <a:pt x="5947827" y="1245113"/>
                </a:cubicBezTo>
                <a:cubicBezTo>
                  <a:pt x="6677019" y="1786980"/>
                  <a:pt x="6798727" y="4014771"/>
                  <a:pt x="6351052" y="4797937"/>
                </a:cubicBezTo>
                <a:cubicBezTo>
                  <a:pt x="5903377" y="5581104"/>
                  <a:pt x="3624785" y="7541137"/>
                  <a:pt x="2633127" y="6363212"/>
                </a:cubicBezTo>
                <a:cubicBezTo>
                  <a:pt x="1641469" y="5185287"/>
                  <a:pt x="-48160" y="4129070"/>
                  <a:pt x="1052" y="3102487"/>
                </a:cubicBezTo>
                <a:close/>
              </a:path>
            </a:pathLst>
          </a:custGeom>
          <a:gradFill flip="none" rotWithShape="1">
            <a:gsLst>
              <a:gs pos="0">
                <a:srgbClr val="41A3EC"/>
              </a:gs>
              <a:gs pos="100000">
                <a:srgbClr val="26549E"/>
              </a:gs>
            </a:gsLst>
            <a:lin ang="2700000" scaled="1"/>
            <a:tileRect/>
          </a:gradFill>
          <a:ln w="34925" cap="flat" cmpd="sng" algn="ctr">
            <a:solidFill>
              <a:sysClr val="window" lastClr="FFFFFF"/>
            </a:solidFill>
            <a:prstDash val="solid"/>
            <a:miter lim="800000"/>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a:ea typeface="思源黑体 CN Bold" panose="020B0800000000000000" pitchFamily="34" charset="-122"/>
              <a:cs typeface="+mn-cs"/>
            </a:endParaRPr>
          </a:p>
        </p:txBody>
      </p:sp>
      <p:sp>
        <p:nvSpPr>
          <p:cNvPr id="13" name="矩形 12"/>
          <p:cNvSpPr/>
          <p:nvPr/>
        </p:nvSpPr>
        <p:spPr bwMode="auto">
          <a:xfrm>
            <a:off x="10312425" y="388887"/>
            <a:ext cx="1403668" cy="367921"/>
          </a:xfrm>
          <a:prstGeom prst="rect">
            <a:avLst/>
          </a:prstGeom>
          <a:ln>
            <a:solidFill>
              <a:schemeClr val="tx1"/>
            </a:solidFill>
          </a:ln>
        </p:spPr>
        <p:txBody>
          <a:bodyPr wrap="square">
            <a:spAutoFit/>
            <a:scene3d>
              <a:camera prst="orthographicFront"/>
              <a:lightRig rig="threePt" dir="t"/>
            </a:scene3d>
            <a:sp3d contourW="12700"/>
          </a:bodyPr>
          <a:lstStyle/>
          <a:p>
            <a:pPr algn="ctr" defTabSz="457200">
              <a:lnSpc>
                <a:spcPct val="120000"/>
              </a:lnSpc>
              <a:defRPr/>
            </a:pPr>
            <a:r>
              <a:rPr lang="en-US" altLang="zh-CN" sz="1600" dirty="0">
                <a:solidFill>
                  <a:sysClr val="windowText" lastClr="000000"/>
                </a:solidFill>
                <a:latin typeface="思源黑体 CN Light" panose="020B0300000000000000" pitchFamily="34" charset="-122"/>
                <a:ea typeface="思源黑体 CN Light" panose="020B0300000000000000" pitchFamily="34" charset="-122"/>
              </a:rPr>
              <a:t>YOUR LOGO</a:t>
            </a: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sp>
        <p:nvSpPr>
          <p:cNvPr id="3" name="文本框 2"/>
          <p:cNvSpPr txBox="1"/>
          <p:nvPr/>
        </p:nvSpPr>
        <p:spPr>
          <a:xfrm>
            <a:off x="3883243" y="2958639"/>
            <a:ext cx="4425514" cy="1200329"/>
          </a:xfrm>
          <a:prstGeom prst="rect">
            <a:avLst/>
          </a:prstGeom>
          <a:noFill/>
        </p:spPr>
        <p:txBody>
          <a:bodyPr wrap="square" rtlCol="0">
            <a:spAutoFit/>
            <a:scene3d>
              <a:camera prst="orthographicFront"/>
              <a:lightRig rig="threePt" dir="t"/>
            </a:scene3d>
            <a:sp3d contourW="12700"/>
          </a:bodyPr>
          <a:lstStyle/>
          <a:p>
            <a:pPr algn="dist"/>
            <a:r>
              <a:rPr lang="zh-CN" altLang="en-US" sz="7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rPr>
              <a:t>制度介绍</a:t>
            </a:r>
          </a:p>
        </p:txBody>
      </p:sp>
      <p:sp>
        <p:nvSpPr>
          <p:cNvPr id="5" name="矩形 4"/>
          <p:cNvSpPr/>
          <p:nvPr/>
        </p:nvSpPr>
        <p:spPr bwMode="auto">
          <a:xfrm>
            <a:off x="4114800" y="4249544"/>
            <a:ext cx="3962400" cy="573811"/>
          </a:xfrm>
          <a:prstGeom prst="rect">
            <a:avLst/>
          </a:prstGeom>
        </p:spPr>
        <p:txBody>
          <a:bodyPr wrap="square">
            <a:spAutoFit/>
            <a:scene3d>
              <a:camera prst="orthographicFront"/>
              <a:lightRig rig="threePt" dir="t"/>
            </a:scene3d>
            <a:sp3d contourW="12700"/>
          </a:bodyPr>
          <a:lstStyle/>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COMPANY TRAINING </a:t>
            </a:r>
          </a:p>
          <a:p>
            <a:pPr lvl="0" algn="ctr" defTabSz="457200">
              <a:lnSpc>
                <a:spcPct val="150000"/>
              </a:lnSpc>
              <a:defRPr/>
            </a:pPr>
            <a:r>
              <a:rPr lang="en-US" altLang="zh-CN" sz="1100" dirty="0">
                <a:solidFill>
                  <a:schemeClr val="bg1"/>
                </a:solidFill>
                <a:latin typeface="思源黑体 CN Light" panose="020B0300000000000000" pitchFamily="34" charset="-122"/>
                <a:ea typeface="思源黑体 CN Light" panose="020B0300000000000000" pitchFamily="34" charset="-122"/>
              </a:rPr>
              <a:t>NEW PERSON ENTRY / POST HOLDING / SKILL TRAINING</a:t>
            </a:r>
          </a:p>
        </p:txBody>
      </p:sp>
      <p:sp>
        <p:nvSpPr>
          <p:cNvPr id="6" name="矩形 5"/>
          <p:cNvSpPr/>
          <p:nvPr/>
        </p:nvSpPr>
        <p:spPr bwMode="auto">
          <a:xfrm>
            <a:off x="3883243" y="1872437"/>
            <a:ext cx="4425514" cy="1125886"/>
          </a:xfrm>
          <a:prstGeom prst="rect">
            <a:avLst/>
          </a:prstGeom>
        </p:spPr>
        <p:txBody>
          <a:bodyPr wrap="square">
            <a:spAutoFit/>
            <a:scene3d>
              <a:camera prst="orthographicFront"/>
              <a:lightRig rig="threePt" dir="t"/>
            </a:scene3d>
            <a:sp3d contourW="12700"/>
          </a:bodyPr>
          <a:lstStyle/>
          <a:p>
            <a:pPr algn="ctr">
              <a:lnSpc>
                <a:spcPct val="120000"/>
              </a:lnSpc>
              <a:defRPr/>
            </a:pPr>
            <a:r>
              <a:rPr lang="en-US" altLang="zh-CN" sz="6000" dirty="0">
                <a:solidFill>
                  <a:schemeClr val="bg1"/>
                </a:solidFill>
                <a:latin typeface="思源黑体 CN Light" panose="020B0300000000000000" pitchFamily="34" charset="-122"/>
                <a:ea typeface="思源黑体 CN Light" panose="020B0300000000000000" pitchFamily="34" charset="-122"/>
              </a:rPr>
              <a:t>PART 02</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rot="20004047">
            <a:off x="2320926" y="2035175"/>
            <a:ext cx="7938065" cy="3340100"/>
            <a:chOff x="2320926" y="2035175"/>
            <a:chExt cx="7938065" cy="3340100"/>
          </a:xfrm>
        </p:grpSpPr>
        <p:sp>
          <p:nvSpPr>
            <p:cNvPr id="14" name="箭头: 左 4"/>
            <p:cNvSpPr/>
            <p:nvPr/>
          </p:nvSpPr>
          <p:spPr>
            <a:xfrm>
              <a:off x="2320926" y="20351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5" name="流程图: 接点 14"/>
            <p:cNvSpPr/>
            <p:nvPr/>
          </p:nvSpPr>
          <p:spPr>
            <a:xfrm>
              <a:off x="5667375" y="3086100"/>
              <a:ext cx="1238250" cy="1238250"/>
            </a:xfrm>
            <a:prstGeom prst="flowChartConnector">
              <a:avLst/>
            </a:prstGeom>
            <a:solidFill>
              <a:srgbClr val="0070C0">
                <a:lumMod val="20000"/>
                <a:lumOff val="8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6" name="箭头: 左 4"/>
            <p:cNvSpPr/>
            <p:nvPr/>
          </p:nvSpPr>
          <p:spPr>
            <a:xfrm flipH="1" flipV="1">
              <a:off x="5626101" y="3571875"/>
              <a:ext cx="4632890" cy="1803400"/>
            </a:xfrm>
            <a:custGeom>
              <a:avLst/>
              <a:gdLst>
                <a:gd name="connsiteX0" fmla="*/ 0 w 4254500"/>
                <a:gd name="connsiteY0" fmla="*/ 730250 h 1460500"/>
                <a:gd name="connsiteX1" fmla="*/ 730250 w 4254500"/>
                <a:gd name="connsiteY1" fmla="*/ 0 h 1460500"/>
                <a:gd name="connsiteX2" fmla="*/ 730250 w 4254500"/>
                <a:gd name="connsiteY2" fmla="*/ 365125 h 1460500"/>
                <a:gd name="connsiteX3" fmla="*/ 4254500 w 4254500"/>
                <a:gd name="connsiteY3" fmla="*/ 365125 h 1460500"/>
                <a:gd name="connsiteX4" fmla="*/ 4254500 w 4254500"/>
                <a:gd name="connsiteY4" fmla="*/ 1095375 h 1460500"/>
                <a:gd name="connsiteX5" fmla="*/ 730250 w 4254500"/>
                <a:gd name="connsiteY5" fmla="*/ 1095375 h 1460500"/>
                <a:gd name="connsiteX6" fmla="*/ 730250 w 4254500"/>
                <a:gd name="connsiteY6" fmla="*/ 1460500 h 1460500"/>
                <a:gd name="connsiteX7" fmla="*/ 0 w 4254500"/>
                <a:gd name="connsiteY7" fmla="*/ 730250 h 1460500"/>
                <a:gd name="connsiteX0-1" fmla="*/ 0 w 4254500"/>
                <a:gd name="connsiteY0-2" fmla="*/ 730250 h 1460500"/>
                <a:gd name="connsiteX1-3" fmla="*/ 730250 w 4254500"/>
                <a:gd name="connsiteY1-4" fmla="*/ 0 h 1460500"/>
                <a:gd name="connsiteX2-5" fmla="*/ 730250 w 4254500"/>
                <a:gd name="connsiteY2-6" fmla="*/ 365125 h 1460500"/>
                <a:gd name="connsiteX3-7" fmla="*/ 3390900 w 4254500"/>
                <a:gd name="connsiteY3-8" fmla="*/ 355600 h 1460500"/>
                <a:gd name="connsiteX4-9" fmla="*/ 4254500 w 4254500"/>
                <a:gd name="connsiteY4-10" fmla="*/ 365125 h 1460500"/>
                <a:gd name="connsiteX5-11" fmla="*/ 4254500 w 4254500"/>
                <a:gd name="connsiteY5-12" fmla="*/ 1095375 h 1460500"/>
                <a:gd name="connsiteX6-13" fmla="*/ 730250 w 4254500"/>
                <a:gd name="connsiteY6-14" fmla="*/ 1095375 h 1460500"/>
                <a:gd name="connsiteX7-15" fmla="*/ 730250 w 4254500"/>
                <a:gd name="connsiteY7-16" fmla="*/ 1460500 h 1460500"/>
                <a:gd name="connsiteX8" fmla="*/ 0 w 4254500"/>
                <a:gd name="connsiteY8" fmla="*/ 730250 h 1460500"/>
                <a:gd name="connsiteX0-17" fmla="*/ 0 w 4254500"/>
                <a:gd name="connsiteY0-18" fmla="*/ 730250 h 1460500"/>
                <a:gd name="connsiteX1-19" fmla="*/ 730250 w 4254500"/>
                <a:gd name="connsiteY1-20" fmla="*/ 0 h 1460500"/>
                <a:gd name="connsiteX2-21" fmla="*/ 730250 w 4254500"/>
                <a:gd name="connsiteY2-22" fmla="*/ 365125 h 1460500"/>
                <a:gd name="connsiteX3-23" fmla="*/ 3390900 w 4254500"/>
                <a:gd name="connsiteY3-24" fmla="*/ 355600 h 1460500"/>
                <a:gd name="connsiteX4-25" fmla="*/ 4254500 w 4254500"/>
                <a:gd name="connsiteY4-26" fmla="*/ 365125 h 1460500"/>
                <a:gd name="connsiteX5-27" fmla="*/ 4254500 w 4254500"/>
                <a:gd name="connsiteY5-28" fmla="*/ 1095375 h 1460500"/>
                <a:gd name="connsiteX6-29" fmla="*/ 3708400 w 4254500"/>
                <a:gd name="connsiteY6-30" fmla="*/ 1079500 h 1460500"/>
                <a:gd name="connsiteX7-31" fmla="*/ 730250 w 4254500"/>
                <a:gd name="connsiteY7-32" fmla="*/ 1095375 h 1460500"/>
                <a:gd name="connsiteX8-33" fmla="*/ 730250 w 4254500"/>
                <a:gd name="connsiteY8-34" fmla="*/ 1460500 h 1460500"/>
                <a:gd name="connsiteX9" fmla="*/ 0 w 4254500"/>
                <a:gd name="connsiteY9" fmla="*/ 730250 h 1460500"/>
                <a:gd name="connsiteX0-35" fmla="*/ 0 w 4419600"/>
                <a:gd name="connsiteY0-36" fmla="*/ 730250 h 1460500"/>
                <a:gd name="connsiteX1-37" fmla="*/ 730250 w 4419600"/>
                <a:gd name="connsiteY1-38" fmla="*/ 0 h 1460500"/>
                <a:gd name="connsiteX2-39" fmla="*/ 730250 w 4419600"/>
                <a:gd name="connsiteY2-40" fmla="*/ 365125 h 1460500"/>
                <a:gd name="connsiteX3-41" fmla="*/ 3390900 w 4419600"/>
                <a:gd name="connsiteY3-42" fmla="*/ 355600 h 1460500"/>
                <a:gd name="connsiteX4-43" fmla="*/ 4254500 w 4419600"/>
                <a:gd name="connsiteY4-44" fmla="*/ 365125 h 1460500"/>
                <a:gd name="connsiteX5-45" fmla="*/ 4419600 w 4419600"/>
                <a:gd name="connsiteY5-46" fmla="*/ 1336675 h 1460500"/>
                <a:gd name="connsiteX6-47" fmla="*/ 3708400 w 4419600"/>
                <a:gd name="connsiteY6-48" fmla="*/ 1079500 h 1460500"/>
                <a:gd name="connsiteX7-49" fmla="*/ 730250 w 4419600"/>
                <a:gd name="connsiteY7-50" fmla="*/ 1095375 h 1460500"/>
                <a:gd name="connsiteX8-51" fmla="*/ 730250 w 4419600"/>
                <a:gd name="connsiteY8-52" fmla="*/ 1460500 h 1460500"/>
                <a:gd name="connsiteX9-53" fmla="*/ 0 w 4419600"/>
                <a:gd name="connsiteY9-54" fmla="*/ 730250 h 1460500"/>
                <a:gd name="connsiteX0-55" fmla="*/ 0 w 4449994"/>
                <a:gd name="connsiteY0-56" fmla="*/ 730250 h 1460500"/>
                <a:gd name="connsiteX1-57" fmla="*/ 730250 w 4449994"/>
                <a:gd name="connsiteY1-58" fmla="*/ 0 h 1460500"/>
                <a:gd name="connsiteX2-59" fmla="*/ 730250 w 4449994"/>
                <a:gd name="connsiteY2-60" fmla="*/ 365125 h 1460500"/>
                <a:gd name="connsiteX3-61" fmla="*/ 3390900 w 4449994"/>
                <a:gd name="connsiteY3-62" fmla="*/ 355600 h 1460500"/>
                <a:gd name="connsiteX4-63" fmla="*/ 4254500 w 4449994"/>
                <a:gd name="connsiteY4-64" fmla="*/ 365125 h 1460500"/>
                <a:gd name="connsiteX5-65" fmla="*/ 4419600 w 4449994"/>
                <a:gd name="connsiteY5-66" fmla="*/ 1336675 h 1460500"/>
                <a:gd name="connsiteX6-67" fmla="*/ 3708400 w 4449994"/>
                <a:gd name="connsiteY6-68" fmla="*/ 1079500 h 1460500"/>
                <a:gd name="connsiteX7-69" fmla="*/ 730250 w 4449994"/>
                <a:gd name="connsiteY7-70" fmla="*/ 1095375 h 1460500"/>
                <a:gd name="connsiteX8-71" fmla="*/ 730250 w 4449994"/>
                <a:gd name="connsiteY8-72" fmla="*/ 1460500 h 1460500"/>
                <a:gd name="connsiteX9-73" fmla="*/ 0 w 4449994"/>
                <a:gd name="connsiteY9-74" fmla="*/ 730250 h 1460500"/>
                <a:gd name="connsiteX0-75" fmla="*/ 0 w 4449994"/>
                <a:gd name="connsiteY0-76" fmla="*/ 730250 h 1460500"/>
                <a:gd name="connsiteX1-77" fmla="*/ 730250 w 4449994"/>
                <a:gd name="connsiteY1-78" fmla="*/ 0 h 1460500"/>
                <a:gd name="connsiteX2-79" fmla="*/ 730250 w 4449994"/>
                <a:gd name="connsiteY2-80" fmla="*/ 365125 h 1460500"/>
                <a:gd name="connsiteX3-81" fmla="*/ 3390900 w 4449994"/>
                <a:gd name="connsiteY3-82" fmla="*/ 355600 h 1460500"/>
                <a:gd name="connsiteX4-83" fmla="*/ 4254500 w 4449994"/>
                <a:gd name="connsiteY4-84" fmla="*/ 365125 h 1460500"/>
                <a:gd name="connsiteX5-85" fmla="*/ 4419600 w 4449994"/>
                <a:gd name="connsiteY5-86" fmla="*/ 1336675 h 1460500"/>
                <a:gd name="connsiteX6-87" fmla="*/ 3708400 w 4449994"/>
                <a:gd name="connsiteY6-88" fmla="*/ 1079500 h 1460500"/>
                <a:gd name="connsiteX7-89" fmla="*/ 730250 w 4449994"/>
                <a:gd name="connsiteY7-90" fmla="*/ 1095375 h 1460500"/>
                <a:gd name="connsiteX8-91" fmla="*/ 730250 w 4449994"/>
                <a:gd name="connsiteY8-92" fmla="*/ 1460500 h 1460500"/>
                <a:gd name="connsiteX9-93" fmla="*/ 0 w 4449994"/>
                <a:gd name="connsiteY9-94" fmla="*/ 730250 h 1460500"/>
                <a:gd name="connsiteX0-95" fmla="*/ 0 w 4474633"/>
                <a:gd name="connsiteY0-96" fmla="*/ 730250 h 1460500"/>
                <a:gd name="connsiteX1-97" fmla="*/ 730250 w 4474633"/>
                <a:gd name="connsiteY1-98" fmla="*/ 0 h 1460500"/>
                <a:gd name="connsiteX2-99" fmla="*/ 730250 w 4474633"/>
                <a:gd name="connsiteY2-100" fmla="*/ 365125 h 1460500"/>
                <a:gd name="connsiteX3-101" fmla="*/ 3390900 w 4474633"/>
                <a:gd name="connsiteY3-102" fmla="*/ 355600 h 1460500"/>
                <a:gd name="connsiteX4-103" fmla="*/ 4254500 w 4474633"/>
                <a:gd name="connsiteY4-104" fmla="*/ 365125 h 1460500"/>
                <a:gd name="connsiteX5-105" fmla="*/ 4419600 w 4474633"/>
                <a:gd name="connsiteY5-106" fmla="*/ 1336675 h 1460500"/>
                <a:gd name="connsiteX6-107" fmla="*/ 3708400 w 4474633"/>
                <a:gd name="connsiteY6-108" fmla="*/ 1079500 h 1460500"/>
                <a:gd name="connsiteX7-109" fmla="*/ 730250 w 4474633"/>
                <a:gd name="connsiteY7-110" fmla="*/ 1095375 h 1460500"/>
                <a:gd name="connsiteX8-111" fmla="*/ 730250 w 4474633"/>
                <a:gd name="connsiteY8-112" fmla="*/ 1460500 h 1460500"/>
                <a:gd name="connsiteX9-113" fmla="*/ 0 w 4474633"/>
                <a:gd name="connsiteY9-114" fmla="*/ 730250 h 1460500"/>
                <a:gd name="connsiteX0-115" fmla="*/ 0 w 4471481"/>
                <a:gd name="connsiteY0-116" fmla="*/ 730250 h 1460500"/>
                <a:gd name="connsiteX1-117" fmla="*/ 730250 w 4471481"/>
                <a:gd name="connsiteY1-118" fmla="*/ 0 h 1460500"/>
                <a:gd name="connsiteX2-119" fmla="*/ 730250 w 4471481"/>
                <a:gd name="connsiteY2-120" fmla="*/ 365125 h 1460500"/>
                <a:gd name="connsiteX3-121" fmla="*/ 3390900 w 4471481"/>
                <a:gd name="connsiteY3-122" fmla="*/ 355600 h 1460500"/>
                <a:gd name="connsiteX4-123" fmla="*/ 4241800 w 4471481"/>
                <a:gd name="connsiteY4-124" fmla="*/ 504825 h 1460500"/>
                <a:gd name="connsiteX5-125" fmla="*/ 4419600 w 4471481"/>
                <a:gd name="connsiteY5-126" fmla="*/ 1336675 h 1460500"/>
                <a:gd name="connsiteX6-127" fmla="*/ 3708400 w 4471481"/>
                <a:gd name="connsiteY6-128" fmla="*/ 1079500 h 1460500"/>
                <a:gd name="connsiteX7-129" fmla="*/ 730250 w 4471481"/>
                <a:gd name="connsiteY7-130" fmla="*/ 1095375 h 1460500"/>
                <a:gd name="connsiteX8-131" fmla="*/ 730250 w 4471481"/>
                <a:gd name="connsiteY8-132" fmla="*/ 1460500 h 1460500"/>
                <a:gd name="connsiteX9-133" fmla="*/ 0 w 4471481"/>
                <a:gd name="connsiteY9-134" fmla="*/ 730250 h 1460500"/>
                <a:gd name="connsiteX0-135" fmla="*/ 0 w 4443347"/>
                <a:gd name="connsiteY0-136" fmla="*/ 730250 h 1460500"/>
                <a:gd name="connsiteX1-137" fmla="*/ 730250 w 4443347"/>
                <a:gd name="connsiteY1-138" fmla="*/ 0 h 1460500"/>
                <a:gd name="connsiteX2-139" fmla="*/ 730250 w 4443347"/>
                <a:gd name="connsiteY2-140" fmla="*/ 365125 h 1460500"/>
                <a:gd name="connsiteX3-141" fmla="*/ 3390900 w 4443347"/>
                <a:gd name="connsiteY3-142" fmla="*/ 355600 h 1460500"/>
                <a:gd name="connsiteX4-143" fmla="*/ 4241800 w 4443347"/>
                <a:gd name="connsiteY4-144" fmla="*/ 504825 h 1460500"/>
                <a:gd name="connsiteX5-145" fmla="*/ 4419600 w 4443347"/>
                <a:gd name="connsiteY5-146" fmla="*/ 1336675 h 1460500"/>
                <a:gd name="connsiteX6-147" fmla="*/ 3708400 w 4443347"/>
                <a:gd name="connsiteY6-148" fmla="*/ 1079500 h 1460500"/>
                <a:gd name="connsiteX7-149" fmla="*/ 730250 w 4443347"/>
                <a:gd name="connsiteY7-150" fmla="*/ 1095375 h 1460500"/>
                <a:gd name="connsiteX8-151" fmla="*/ 730250 w 4443347"/>
                <a:gd name="connsiteY8-152" fmla="*/ 1460500 h 1460500"/>
                <a:gd name="connsiteX9-153" fmla="*/ 0 w 4443347"/>
                <a:gd name="connsiteY9-154" fmla="*/ 730250 h 1460500"/>
                <a:gd name="connsiteX0-155" fmla="*/ 0 w 4443347"/>
                <a:gd name="connsiteY0-156" fmla="*/ 730250 h 1460500"/>
                <a:gd name="connsiteX1-157" fmla="*/ 730250 w 4443347"/>
                <a:gd name="connsiteY1-158" fmla="*/ 0 h 1460500"/>
                <a:gd name="connsiteX2-159" fmla="*/ 730250 w 4443347"/>
                <a:gd name="connsiteY2-160" fmla="*/ 365125 h 1460500"/>
                <a:gd name="connsiteX3-161" fmla="*/ 3390900 w 4443347"/>
                <a:gd name="connsiteY3-162" fmla="*/ 355600 h 1460500"/>
                <a:gd name="connsiteX4-163" fmla="*/ 4241800 w 4443347"/>
                <a:gd name="connsiteY4-164" fmla="*/ 504825 h 1460500"/>
                <a:gd name="connsiteX5-165" fmla="*/ 4419600 w 4443347"/>
                <a:gd name="connsiteY5-166" fmla="*/ 1336675 h 1460500"/>
                <a:gd name="connsiteX6-167" fmla="*/ 3708400 w 4443347"/>
                <a:gd name="connsiteY6-168" fmla="*/ 1079500 h 1460500"/>
                <a:gd name="connsiteX7-169" fmla="*/ 730250 w 4443347"/>
                <a:gd name="connsiteY7-170" fmla="*/ 1095375 h 1460500"/>
                <a:gd name="connsiteX8-171" fmla="*/ 730250 w 4443347"/>
                <a:gd name="connsiteY8-172" fmla="*/ 1460500 h 1460500"/>
                <a:gd name="connsiteX9-173" fmla="*/ 0 w 4443347"/>
                <a:gd name="connsiteY9-174" fmla="*/ 730250 h 1460500"/>
                <a:gd name="connsiteX0-175" fmla="*/ 0 w 4443347"/>
                <a:gd name="connsiteY0-176" fmla="*/ 730250 h 1460500"/>
                <a:gd name="connsiteX1-177" fmla="*/ 730250 w 4443347"/>
                <a:gd name="connsiteY1-178" fmla="*/ 0 h 1460500"/>
                <a:gd name="connsiteX2-179" fmla="*/ 730250 w 4443347"/>
                <a:gd name="connsiteY2-180" fmla="*/ 365125 h 1460500"/>
                <a:gd name="connsiteX3-181" fmla="*/ 3390900 w 4443347"/>
                <a:gd name="connsiteY3-182" fmla="*/ 355600 h 1460500"/>
                <a:gd name="connsiteX4-183" fmla="*/ 4241800 w 4443347"/>
                <a:gd name="connsiteY4-184" fmla="*/ 504825 h 1460500"/>
                <a:gd name="connsiteX5-185" fmla="*/ 4419600 w 4443347"/>
                <a:gd name="connsiteY5-186" fmla="*/ 1336675 h 1460500"/>
                <a:gd name="connsiteX6-187" fmla="*/ 3708400 w 4443347"/>
                <a:gd name="connsiteY6-188" fmla="*/ 1079500 h 1460500"/>
                <a:gd name="connsiteX7-189" fmla="*/ 730250 w 4443347"/>
                <a:gd name="connsiteY7-190" fmla="*/ 1095375 h 1460500"/>
                <a:gd name="connsiteX8-191" fmla="*/ 730250 w 4443347"/>
                <a:gd name="connsiteY8-192" fmla="*/ 1460500 h 1460500"/>
                <a:gd name="connsiteX9-193" fmla="*/ 0 w 4443347"/>
                <a:gd name="connsiteY9-194" fmla="*/ 730250 h 1460500"/>
                <a:gd name="connsiteX0-195" fmla="*/ 0 w 4443347"/>
                <a:gd name="connsiteY0-196" fmla="*/ 730250 h 1460500"/>
                <a:gd name="connsiteX1-197" fmla="*/ 730250 w 4443347"/>
                <a:gd name="connsiteY1-198" fmla="*/ 0 h 1460500"/>
                <a:gd name="connsiteX2-199" fmla="*/ 730250 w 4443347"/>
                <a:gd name="connsiteY2-200" fmla="*/ 365125 h 1460500"/>
                <a:gd name="connsiteX3-201" fmla="*/ 3390900 w 4443347"/>
                <a:gd name="connsiteY3-202" fmla="*/ 355600 h 1460500"/>
                <a:gd name="connsiteX4-203" fmla="*/ 4241800 w 4443347"/>
                <a:gd name="connsiteY4-204" fmla="*/ 504825 h 1460500"/>
                <a:gd name="connsiteX5-205" fmla="*/ 4419600 w 4443347"/>
                <a:gd name="connsiteY5-206" fmla="*/ 1336675 h 1460500"/>
                <a:gd name="connsiteX6-207" fmla="*/ 3708400 w 4443347"/>
                <a:gd name="connsiteY6-208" fmla="*/ 1079500 h 1460500"/>
                <a:gd name="connsiteX7-209" fmla="*/ 730250 w 4443347"/>
                <a:gd name="connsiteY7-210" fmla="*/ 1095375 h 1460500"/>
                <a:gd name="connsiteX8-211" fmla="*/ 730250 w 4443347"/>
                <a:gd name="connsiteY8-212" fmla="*/ 1460500 h 1460500"/>
                <a:gd name="connsiteX9-213" fmla="*/ 0 w 4443347"/>
                <a:gd name="connsiteY9-214" fmla="*/ 730250 h 1460500"/>
                <a:gd name="connsiteX0-215" fmla="*/ 0 w 4443347"/>
                <a:gd name="connsiteY0-216" fmla="*/ 730250 h 1460500"/>
                <a:gd name="connsiteX1-217" fmla="*/ 730250 w 4443347"/>
                <a:gd name="connsiteY1-218" fmla="*/ 0 h 1460500"/>
                <a:gd name="connsiteX2-219" fmla="*/ 730250 w 4443347"/>
                <a:gd name="connsiteY2-220" fmla="*/ 365125 h 1460500"/>
                <a:gd name="connsiteX3-221" fmla="*/ 3390900 w 4443347"/>
                <a:gd name="connsiteY3-222" fmla="*/ 355600 h 1460500"/>
                <a:gd name="connsiteX4-223" fmla="*/ 4241800 w 4443347"/>
                <a:gd name="connsiteY4-224" fmla="*/ 504825 h 1460500"/>
                <a:gd name="connsiteX5-225" fmla="*/ 4419600 w 4443347"/>
                <a:gd name="connsiteY5-226" fmla="*/ 1336675 h 1460500"/>
                <a:gd name="connsiteX6-227" fmla="*/ 3708400 w 4443347"/>
                <a:gd name="connsiteY6-228" fmla="*/ 1079500 h 1460500"/>
                <a:gd name="connsiteX7-229" fmla="*/ 730250 w 4443347"/>
                <a:gd name="connsiteY7-230" fmla="*/ 1095375 h 1460500"/>
                <a:gd name="connsiteX8-231" fmla="*/ 730250 w 4443347"/>
                <a:gd name="connsiteY8-232" fmla="*/ 1460500 h 1460500"/>
                <a:gd name="connsiteX9-233" fmla="*/ 0 w 4443347"/>
                <a:gd name="connsiteY9-234" fmla="*/ 730250 h 1460500"/>
                <a:gd name="connsiteX0-235" fmla="*/ 0 w 4439310"/>
                <a:gd name="connsiteY0-236" fmla="*/ 730250 h 1460500"/>
                <a:gd name="connsiteX1-237" fmla="*/ 730250 w 4439310"/>
                <a:gd name="connsiteY1-238" fmla="*/ 0 h 1460500"/>
                <a:gd name="connsiteX2-239" fmla="*/ 730250 w 4439310"/>
                <a:gd name="connsiteY2-240" fmla="*/ 365125 h 1460500"/>
                <a:gd name="connsiteX3-241" fmla="*/ 3390900 w 4439310"/>
                <a:gd name="connsiteY3-242" fmla="*/ 355600 h 1460500"/>
                <a:gd name="connsiteX4-243" fmla="*/ 4241800 w 4439310"/>
                <a:gd name="connsiteY4-244" fmla="*/ 504825 h 1460500"/>
                <a:gd name="connsiteX5-245" fmla="*/ 4419600 w 4439310"/>
                <a:gd name="connsiteY5-246" fmla="*/ 1336675 h 1460500"/>
                <a:gd name="connsiteX6-247" fmla="*/ 3708400 w 4439310"/>
                <a:gd name="connsiteY6-248" fmla="*/ 1079500 h 1460500"/>
                <a:gd name="connsiteX7-249" fmla="*/ 730250 w 4439310"/>
                <a:gd name="connsiteY7-250" fmla="*/ 1095375 h 1460500"/>
                <a:gd name="connsiteX8-251" fmla="*/ 730250 w 4439310"/>
                <a:gd name="connsiteY8-252" fmla="*/ 1460500 h 1460500"/>
                <a:gd name="connsiteX9-253" fmla="*/ 0 w 4439310"/>
                <a:gd name="connsiteY9-254" fmla="*/ 730250 h 1460500"/>
                <a:gd name="connsiteX0-255" fmla="*/ 0 w 4439310"/>
                <a:gd name="connsiteY0-256" fmla="*/ 730250 h 1460500"/>
                <a:gd name="connsiteX1-257" fmla="*/ 730250 w 4439310"/>
                <a:gd name="connsiteY1-258" fmla="*/ 0 h 1460500"/>
                <a:gd name="connsiteX2-259" fmla="*/ 730250 w 4439310"/>
                <a:gd name="connsiteY2-260" fmla="*/ 365125 h 1460500"/>
                <a:gd name="connsiteX3-261" fmla="*/ 3390900 w 4439310"/>
                <a:gd name="connsiteY3-262" fmla="*/ 355600 h 1460500"/>
                <a:gd name="connsiteX4-263" fmla="*/ 4241800 w 4439310"/>
                <a:gd name="connsiteY4-264" fmla="*/ 504825 h 1460500"/>
                <a:gd name="connsiteX5-265" fmla="*/ 4419600 w 4439310"/>
                <a:gd name="connsiteY5-266" fmla="*/ 1336675 h 1460500"/>
                <a:gd name="connsiteX6-267" fmla="*/ 3708400 w 4439310"/>
                <a:gd name="connsiteY6-268" fmla="*/ 1079500 h 1460500"/>
                <a:gd name="connsiteX7-269" fmla="*/ 730250 w 4439310"/>
                <a:gd name="connsiteY7-270" fmla="*/ 1095375 h 1460500"/>
                <a:gd name="connsiteX8-271" fmla="*/ 730250 w 4439310"/>
                <a:gd name="connsiteY8-272" fmla="*/ 1460500 h 1460500"/>
                <a:gd name="connsiteX9-273" fmla="*/ 0 w 4439310"/>
                <a:gd name="connsiteY9-274" fmla="*/ 730250 h 1460500"/>
                <a:gd name="connsiteX0-275" fmla="*/ 0 w 4579439"/>
                <a:gd name="connsiteY0-276" fmla="*/ 730250 h 1803400"/>
                <a:gd name="connsiteX1-277" fmla="*/ 730250 w 4579439"/>
                <a:gd name="connsiteY1-278" fmla="*/ 0 h 1803400"/>
                <a:gd name="connsiteX2-279" fmla="*/ 730250 w 4579439"/>
                <a:gd name="connsiteY2-280" fmla="*/ 365125 h 1803400"/>
                <a:gd name="connsiteX3-281" fmla="*/ 3390900 w 4579439"/>
                <a:gd name="connsiteY3-282" fmla="*/ 355600 h 1803400"/>
                <a:gd name="connsiteX4-283" fmla="*/ 4241800 w 4579439"/>
                <a:gd name="connsiteY4-284" fmla="*/ 504825 h 1803400"/>
                <a:gd name="connsiteX5-285" fmla="*/ 4572000 w 4579439"/>
                <a:gd name="connsiteY5-286" fmla="*/ 1803400 h 1803400"/>
                <a:gd name="connsiteX6-287" fmla="*/ 3708400 w 4579439"/>
                <a:gd name="connsiteY6-288" fmla="*/ 1079500 h 1803400"/>
                <a:gd name="connsiteX7-289" fmla="*/ 730250 w 4579439"/>
                <a:gd name="connsiteY7-290" fmla="*/ 1095375 h 1803400"/>
                <a:gd name="connsiteX8-291" fmla="*/ 730250 w 4579439"/>
                <a:gd name="connsiteY8-292" fmla="*/ 1460500 h 1803400"/>
                <a:gd name="connsiteX9-293" fmla="*/ 0 w 4579439"/>
                <a:gd name="connsiteY9-294" fmla="*/ 730250 h 1803400"/>
                <a:gd name="connsiteX0-295" fmla="*/ 0 w 4579439"/>
                <a:gd name="connsiteY0-296" fmla="*/ 730250 h 1803400"/>
                <a:gd name="connsiteX1-297" fmla="*/ 730250 w 4579439"/>
                <a:gd name="connsiteY1-298" fmla="*/ 0 h 1803400"/>
                <a:gd name="connsiteX2-299" fmla="*/ 730250 w 4579439"/>
                <a:gd name="connsiteY2-300" fmla="*/ 365125 h 1803400"/>
                <a:gd name="connsiteX3-301" fmla="*/ 3390900 w 4579439"/>
                <a:gd name="connsiteY3-302" fmla="*/ 355600 h 1803400"/>
                <a:gd name="connsiteX4-303" fmla="*/ 4241800 w 4579439"/>
                <a:gd name="connsiteY4-304" fmla="*/ 504825 h 1803400"/>
                <a:gd name="connsiteX5-305" fmla="*/ 4572000 w 4579439"/>
                <a:gd name="connsiteY5-306" fmla="*/ 1803400 h 1803400"/>
                <a:gd name="connsiteX6-307" fmla="*/ 3708400 w 4579439"/>
                <a:gd name="connsiteY6-308" fmla="*/ 1079500 h 1803400"/>
                <a:gd name="connsiteX7-309" fmla="*/ 730250 w 4579439"/>
                <a:gd name="connsiteY7-310" fmla="*/ 1095375 h 1803400"/>
                <a:gd name="connsiteX8-311" fmla="*/ 730250 w 4579439"/>
                <a:gd name="connsiteY8-312" fmla="*/ 1460500 h 1803400"/>
                <a:gd name="connsiteX9-313" fmla="*/ 0 w 4579439"/>
                <a:gd name="connsiteY9-314" fmla="*/ 730250 h 1803400"/>
                <a:gd name="connsiteX0-315" fmla="*/ 0 w 4579439"/>
                <a:gd name="connsiteY0-316" fmla="*/ 730250 h 1803400"/>
                <a:gd name="connsiteX1-317" fmla="*/ 730250 w 4579439"/>
                <a:gd name="connsiteY1-318" fmla="*/ 0 h 1803400"/>
                <a:gd name="connsiteX2-319" fmla="*/ 730250 w 4579439"/>
                <a:gd name="connsiteY2-320" fmla="*/ 365125 h 1803400"/>
                <a:gd name="connsiteX3-321" fmla="*/ 3390900 w 4579439"/>
                <a:gd name="connsiteY3-322" fmla="*/ 355600 h 1803400"/>
                <a:gd name="connsiteX4-323" fmla="*/ 4241800 w 4579439"/>
                <a:gd name="connsiteY4-324" fmla="*/ 504825 h 1803400"/>
                <a:gd name="connsiteX5-325" fmla="*/ 4572000 w 4579439"/>
                <a:gd name="connsiteY5-326" fmla="*/ 1803400 h 1803400"/>
                <a:gd name="connsiteX6-327" fmla="*/ 3708400 w 4579439"/>
                <a:gd name="connsiteY6-328" fmla="*/ 1079500 h 1803400"/>
                <a:gd name="connsiteX7-329" fmla="*/ 730250 w 4579439"/>
                <a:gd name="connsiteY7-330" fmla="*/ 1095375 h 1803400"/>
                <a:gd name="connsiteX8-331" fmla="*/ 730250 w 4579439"/>
                <a:gd name="connsiteY8-332" fmla="*/ 1460500 h 1803400"/>
                <a:gd name="connsiteX9-333" fmla="*/ 0 w 4579439"/>
                <a:gd name="connsiteY9-334" fmla="*/ 730250 h 1803400"/>
                <a:gd name="connsiteX0-335" fmla="*/ 0 w 4579439"/>
                <a:gd name="connsiteY0-336" fmla="*/ 730250 h 1803400"/>
                <a:gd name="connsiteX1-337" fmla="*/ 730250 w 4579439"/>
                <a:gd name="connsiteY1-338" fmla="*/ 0 h 1803400"/>
                <a:gd name="connsiteX2-339" fmla="*/ 730250 w 4579439"/>
                <a:gd name="connsiteY2-340" fmla="*/ 365125 h 1803400"/>
                <a:gd name="connsiteX3-341" fmla="*/ 3390900 w 4579439"/>
                <a:gd name="connsiteY3-342" fmla="*/ 355600 h 1803400"/>
                <a:gd name="connsiteX4-343" fmla="*/ 4241800 w 4579439"/>
                <a:gd name="connsiteY4-344" fmla="*/ 504825 h 1803400"/>
                <a:gd name="connsiteX5-345" fmla="*/ 4572000 w 4579439"/>
                <a:gd name="connsiteY5-346" fmla="*/ 1803400 h 1803400"/>
                <a:gd name="connsiteX6-347" fmla="*/ 3708400 w 4579439"/>
                <a:gd name="connsiteY6-348" fmla="*/ 1079500 h 1803400"/>
                <a:gd name="connsiteX7-349" fmla="*/ 730250 w 4579439"/>
                <a:gd name="connsiteY7-350" fmla="*/ 1095375 h 1803400"/>
                <a:gd name="connsiteX8-351" fmla="*/ 730250 w 4579439"/>
                <a:gd name="connsiteY8-352" fmla="*/ 1460500 h 1803400"/>
                <a:gd name="connsiteX9-353" fmla="*/ 0 w 4579439"/>
                <a:gd name="connsiteY9-354" fmla="*/ 730250 h 1803400"/>
                <a:gd name="connsiteX0-355" fmla="*/ 0 w 4614721"/>
                <a:gd name="connsiteY0-356" fmla="*/ 730250 h 1803400"/>
                <a:gd name="connsiteX1-357" fmla="*/ 730250 w 4614721"/>
                <a:gd name="connsiteY1-358" fmla="*/ 0 h 1803400"/>
                <a:gd name="connsiteX2-359" fmla="*/ 730250 w 4614721"/>
                <a:gd name="connsiteY2-360" fmla="*/ 365125 h 1803400"/>
                <a:gd name="connsiteX3-361" fmla="*/ 3390900 w 4614721"/>
                <a:gd name="connsiteY3-362" fmla="*/ 355600 h 1803400"/>
                <a:gd name="connsiteX4-363" fmla="*/ 4241800 w 4614721"/>
                <a:gd name="connsiteY4-364" fmla="*/ 504825 h 1803400"/>
                <a:gd name="connsiteX5-365" fmla="*/ 4572000 w 4614721"/>
                <a:gd name="connsiteY5-366" fmla="*/ 1803400 h 1803400"/>
                <a:gd name="connsiteX6-367" fmla="*/ 3708400 w 4614721"/>
                <a:gd name="connsiteY6-368" fmla="*/ 1079500 h 1803400"/>
                <a:gd name="connsiteX7-369" fmla="*/ 730250 w 4614721"/>
                <a:gd name="connsiteY7-370" fmla="*/ 1095375 h 1803400"/>
                <a:gd name="connsiteX8-371" fmla="*/ 730250 w 4614721"/>
                <a:gd name="connsiteY8-372" fmla="*/ 1460500 h 1803400"/>
                <a:gd name="connsiteX9-373" fmla="*/ 0 w 4614721"/>
                <a:gd name="connsiteY9-374" fmla="*/ 730250 h 1803400"/>
                <a:gd name="connsiteX0-375" fmla="*/ 0 w 4621335"/>
                <a:gd name="connsiteY0-376" fmla="*/ 730250 h 1803400"/>
                <a:gd name="connsiteX1-377" fmla="*/ 730250 w 4621335"/>
                <a:gd name="connsiteY1-378" fmla="*/ 0 h 1803400"/>
                <a:gd name="connsiteX2-379" fmla="*/ 730250 w 4621335"/>
                <a:gd name="connsiteY2-380" fmla="*/ 365125 h 1803400"/>
                <a:gd name="connsiteX3-381" fmla="*/ 3390900 w 4621335"/>
                <a:gd name="connsiteY3-382" fmla="*/ 355600 h 1803400"/>
                <a:gd name="connsiteX4-383" fmla="*/ 4298950 w 4621335"/>
                <a:gd name="connsiteY4-384" fmla="*/ 485775 h 1803400"/>
                <a:gd name="connsiteX5-385" fmla="*/ 4572000 w 4621335"/>
                <a:gd name="connsiteY5-386" fmla="*/ 1803400 h 1803400"/>
                <a:gd name="connsiteX6-387" fmla="*/ 3708400 w 4621335"/>
                <a:gd name="connsiteY6-388" fmla="*/ 1079500 h 1803400"/>
                <a:gd name="connsiteX7-389" fmla="*/ 730250 w 4621335"/>
                <a:gd name="connsiteY7-390" fmla="*/ 1095375 h 1803400"/>
                <a:gd name="connsiteX8-391" fmla="*/ 730250 w 4621335"/>
                <a:gd name="connsiteY8-392" fmla="*/ 1460500 h 1803400"/>
                <a:gd name="connsiteX9-393" fmla="*/ 0 w 4621335"/>
                <a:gd name="connsiteY9-394" fmla="*/ 730250 h 1803400"/>
                <a:gd name="connsiteX0-395" fmla="*/ 0 w 4621335"/>
                <a:gd name="connsiteY0-396" fmla="*/ 730250 h 1803400"/>
                <a:gd name="connsiteX1-397" fmla="*/ 730250 w 4621335"/>
                <a:gd name="connsiteY1-398" fmla="*/ 0 h 1803400"/>
                <a:gd name="connsiteX2-399" fmla="*/ 730250 w 4621335"/>
                <a:gd name="connsiteY2-400" fmla="*/ 365125 h 1803400"/>
                <a:gd name="connsiteX3-401" fmla="*/ 3390900 w 4621335"/>
                <a:gd name="connsiteY3-402" fmla="*/ 355600 h 1803400"/>
                <a:gd name="connsiteX4-403" fmla="*/ 4298950 w 4621335"/>
                <a:gd name="connsiteY4-404" fmla="*/ 485775 h 1803400"/>
                <a:gd name="connsiteX5-405" fmla="*/ 4572000 w 4621335"/>
                <a:gd name="connsiteY5-406" fmla="*/ 1803400 h 1803400"/>
                <a:gd name="connsiteX6-407" fmla="*/ 3708400 w 4621335"/>
                <a:gd name="connsiteY6-408" fmla="*/ 1079500 h 1803400"/>
                <a:gd name="connsiteX7-409" fmla="*/ 730250 w 4621335"/>
                <a:gd name="connsiteY7-410" fmla="*/ 1095375 h 1803400"/>
                <a:gd name="connsiteX8-411" fmla="*/ 730250 w 4621335"/>
                <a:gd name="connsiteY8-412" fmla="*/ 1460500 h 1803400"/>
                <a:gd name="connsiteX9-413" fmla="*/ 0 w 4621335"/>
                <a:gd name="connsiteY9-414" fmla="*/ 730250 h 1803400"/>
                <a:gd name="connsiteX0-415" fmla="*/ 0 w 4622503"/>
                <a:gd name="connsiteY0-416" fmla="*/ 730250 h 1803400"/>
                <a:gd name="connsiteX1-417" fmla="*/ 730250 w 4622503"/>
                <a:gd name="connsiteY1-418" fmla="*/ 0 h 1803400"/>
                <a:gd name="connsiteX2-419" fmla="*/ 730250 w 4622503"/>
                <a:gd name="connsiteY2-420" fmla="*/ 365125 h 1803400"/>
                <a:gd name="connsiteX3-421" fmla="*/ 3390900 w 4622503"/>
                <a:gd name="connsiteY3-422" fmla="*/ 355600 h 1803400"/>
                <a:gd name="connsiteX4-423" fmla="*/ 4298950 w 4622503"/>
                <a:gd name="connsiteY4-424" fmla="*/ 485775 h 1803400"/>
                <a:gd name="connsiteX5-425" fmla="*/ 4572000 w 4622503"/>
                <a:gd name="connsiteY5-426" fmla="*/ 1803400 h 1803400"/>
                <a:gd name="connsiteX6-427" fmla="*/ 3708400 w 4622503"/>
                <a:gd name="connsiteY6-428" fmla="*/ 1079500 h 1803400"/>
                <a:gd name="connsiteX7-429" fmla="*/ 730250 w 4622503"/>
                <a:gd name="connsiteY7-430" fmla="*/ 1095375 h 1803400"/>
                <a:gd name="connsiteX8-431" fmla="*/ 730250 w 4622503"/>
                <a:gd name="connsiteY8-432" fmla="*/ 1460500 h 1803400"/>
                <a:gd name="connsiteX9-433" fmla="*/ 0 w 4622503"/>
                <a:gd name="connsiteY9-434" fmla="*/ 730250 h 1803400"/>
                <a:gd name="connsiteX0-435" fmla="*/ 0 w 4635356"/>
                <a:gd name="connsiteY0-436" fmla="*/ 730250 h 1803400"/>
                <a:gd name="connsiteX1-437" fmla="*/ 730250 w 4635356"/>
                <a:gd name="connsiteY1-438" fmla="*/ 0 h 1803400"/>
                <a:gd name="connsiteX2-439" fmla="*/ 730250 w 4635356"/>
                <a:gd name="connsiteY2-440" fmla="*/ 365125 h 1803400"/>
                <a:gd name="connsiteX3-441" fmla="*/ 3390900 w 4635356"/>
                <a:gd name="connsiteY3-442" fmla="*/ 355600 h 1803400"/>
                <a:gd name="connsiteX4-443" fmla="*/ 4375150 w 4635356"/>
                <a:gd name="connsiteY4-444" fmla="*/ 514350 h 1803400"/>
                <a:gd name="connsiteX5-445" fmla="*/ 4572000 w 4635356"/>
                <a:gd name="connsiteY5-446" fmla="*/ 1803400 h 1803400"/>
                <a:gd name="connsiteX6-447" fmla="*/ 3708400 w 4635356"/>
                <a:gd name="connsiteY6-448" fmla="*/ 1079500 h 1803400"/>
                <a:gd name="connsiteX7-449" fmla="*/ 730250 w 4635356"/>
                <a:gd name="connsiteY7-450" fmla="*/ 1095375 h 1803400"/>
                <a:gd name="connsiteX8-451" fmla="*/ 730250 w 4635356"/>
                <a:gd name="connsiteY8-452" fmla="*/ 1460500 h 1803400"/>
                <a:gd name="connsiteX9-453" fmla="*/ 0 w 4635356"/>
                <a:gd name="connsiteY9-454" fmla="*/ 730250 h 1803400"/>
                <a:gd name="connsiteX0-455" fmla="*/ 0 w 4631640"/>
                <a:gd name="connsiteY0-456" fmla="*/ 730250 h 1803400"/>
                <a:gd name="connsiteX1-457" fmla="*/ 730250 w 4631640"/>
                <a:gd name="connsiteY1-458" fmla="*/ 0 h 1803400"/>
                <a:gd name="connsiteX2-459" fmla="*/ 730250 w 4631640"/>
                <a:gd name="connsiteY2-460" fmla="*/ 365125 h 1803400"/>
                <a:gd name="connsiteX3-461" fmla="*/ 3390900 w 4631640"/>
                <a:gd name="connsiteY3-462" fmla="*/ 355600 h 1803400"/>
                <a:gd name="connsiteX4-463" fmla="*/ 4356100 w 4631640"/>
                <a:gd name="connsiteY4-464" fmla="*/ 590550 h 1803400"/>
                <a:gd name="connsiteX5-465" fmla="*/ 4572000 w 4631640"/>
                <a:gd name="connsiteY5-466" fmla="*/ 1803400 h 1803400"/>
                <a:gd name="connsiteX6-467" fmla="*/ 3708400 w 4631640"/>
                <a:gd name="connsiteY6-468" fmla="*/ 1079500 h 1803400"/>
                <a:gd name="connsiteX7-469" fmla="*/ 730250 w 4631640"/>
                <a:gd name="connsiteY7-470" fmla="*/ 1095375 h 1803400"/>
                <a:gd name="connsiteX8-471" fmla="*/ 730250 w 4631640"/>
                <a:gd name="connsiteY8-472" fmla="*/ 1460500 h 1803400"/>
                <a:gd name="connsiteX9-473" fmla="*/ 0 w 4631640"/>
                <a:gd name="connsiteY9-474" fmla="*/ 730250 h 1803400"/>
                <a:gd name="connsiteX0-475" fmla="*/ 0 w 4631640"/>
                <a:gd name="connsiteY0-476" fmla="*/ 730250 h 1803400"/>
                <a:gd name="connsiteX1-477" fmla="*/ 730250 w 4631640"/>
                <a:gd name="connsiteY1-478" fmla="*/ 0 h 1803400"/>
                <a:gd name="connsiteX2-479" fmla="*/ 730250 w 4631640"/>
                <a:gd name="connsiteY2-480" fmla="*/ 365125 h 1803400"/>
                <a:gd name="connsiteX3-481" fmla="*/ 3390900 w 4631640"/>
                <a:gd name="connsiteY3-482" fmla="*/ 355600 h 1803400"/>
                <a:gd name="connsiteX4-483" fmla="*/ 4356100 w 4631640"/>
                <a:gd name="connsiteY4-484" fmla="*/ 590550 h 1803400"/>
                <a:gd name="connsiteX5-485" fmla="*/ 4572000 w 4631640"/>
                <a:gd name="connsiteY5-486" fmla="*/ 1803400 h 1803400"/>
                <a:gd name="connsiteX6-487" fmla="*/ 3708400 w 4631640"/>
                <a:gd name="connsiteY6-488" fmla="*/ 1079500 h 1803400"/>
                <a:gd name="connsiteX7-489" fmla="*/ 730250 w 4631640"/>
                <a:gd name="connsiteY7-490" fmla="*/ 1095375 h 1803400"/>
                <a:gd name="connsiteX8-491" fmla="*/ 730250 w 4631640"/>
                <a:gd name="connsiteY8-492" fmla="*/ 1460500 h 1803400"/>
                <a:gd name="connsiteX9-493" fmla="*/ 0 w 4631640"/>
                <a:gd name="connsiteY9-494" fmla="*/ 730250 h 1803400"/>
                <a:gd name="connsiteX0-495" fmla="*/ 0 w 4631640"/>
                <a:gd name="connsiteY0-496" fmla="*/ 730250 h 1803400"/>
                <a:gd name="connsiteX1-497" fmla="*/ 730250 w 4631640"/>
                <a:gd name="connsiteY1-498" fmla="*/ 0 h 1803400"/>
                <a:gd name="connsiteX2-499" fmla="*/ 730250 w 4631640"/>
                <a:gd name="connsiteY2-500" fmla="*/ 365125 h 1803400"/>
                <a:gd name="connsiteX3-501" fmla="*/ 3390900 w 4631640"/>
                <a:gd name="connsiteY3-502" fmla="*/ 355600 h 1803400"/>
                <a:gd name="connsiteX4-503" fmla="*/ 4356100 w 4631640"/>
                <a:gd name="connsiteY4-504" fmla="*/ 590550 h 1803400"/>
                <a:gd name="connsiteX5-505" fmla="*/ 4572000 w 4631640"/>
                <a:gd name="connsiteY5-506" fmla="*/ 1803400 h 1803400"/>
                <a:gd name="connsiteX6-507" fmla="*/ 3708400 w 4631640"/>
                <a:gd name="connsiteY6-508" fmla="*/ 1079500 h 1803400"/>
                <a:gd name="connsiteX7-509" fmla="*/ 730250 w 4631640"/>
                <a:gd name="connsiteY7-510" fmla="*/ 1095375 h 1803400"/>
                <a:gd name="connsiteX8-511" fmla="*/ 730250 w 4631640"/>
                <a:gd name="connsiteY8-512" fmla="*/ 1460500 h 1803400"/>
                <a:gd name="connsiteX9-513" fmla="*/ 0 w 4631640"/>
                <a:gd name="connsiteY9-514" fmla="*/ 730250 h 1803400"/>
                <a:gd name="connsiteX0-515" fmla="*/ 0 w 4644070"/>
                <a:gd name="connsiteY0-516" fmla="*/ 730250 h 1803400"/>
                <a:gd name="connsiteX1-517" fmla="*/ 730250 w 4644070"/>
                <a:gd name="connsiteY1-518" fmla="*/ 0 h 1803400"/>
                <a:gd name="connsiteX2-519" fmla="*/ 730250 w 4644070"/>
                <a:gd name="connsiteY2-520" fmla="*/ 365125 h 1803400"/>
                <a:gd name="connsiteX3-521" fmla="*/ 3390900 w 4644070"/>
                <a:gd name="connsiteY3-522" fmla="*/ 355600 h 1803400"/>
                <a:gd name="connsiteX4-523" fmla="*/ 4413250 w 4644070"/>
                <a:gd name="connsiteY4-524" fmla="*/ 685800 h 1803400"/>
                <a:gd name="connsiteX5-525" fmla="*/ 4572000 w 4644070"/>
                <a:gd name="connsiteY5-526" fmla="*/ 1803400 h 1803400"/>
                <a:gd name="connsiteX6-527" fmla="*/ 3708400 w 4644070"/>
                <a:gd name="connsiteY6-528" fmla="*/ 1079500 h 1803400"/>
                <a:gd name="connsiteX7-529" fmla="*/ 730250 w 4644070"/>
                <a:gd name="connsiteY7-530" fmla="*/ 1095375 h 1803400"/>
                <a:gd name="connsiteX8-531" fmla="*/ 730250 w 4644070"/>
                <a:gd name="connsiteY8-532" fmla="*/ 1460500 h 1803400"/>
                <a:gd name="connsiteX9-533" fmla="*/ 0 w 4644070"/>
                <a:gd name="connsiteY9-534" fmla="*/ 730250 h 1803400"/>
                <a:gd name="connsiteX0-535" fmla="*/ 0 w 4644070"/>
                <a:gd name="connsiteY0-536" fmla="*/ 730250 h 1803400"/>
                <a:gd name="connsiteX1-537" fmla="*/ 730250 w 4644070"/>
                <a:gd name="connsiteY1-538" fmla="*/ 0 h 1803400"/>
                <a:gd name="connsiteX2-539" fmla="*/ 730250 w 4644070"/>
                <a:gd name="connsiteY2-540" fmla="*/ 365125 h 1803400"/>
                <a:gd name="connsiteX3-541" fmla="*/ 3390900 w 4644070"/>
                <a:gd name="connsiteY3-542" fmla="*/ 355600 h 1803400"/>
                <a:gd name="connsiteX4-543" fmla="*/ 4413250 w 4644070"/>
                <a:gd name="connsiteY4-544" fmla="*/ 685800 h 1803400"/>
                <a:gd name="connsiteX5-545" fmla="*/ 4572000 w 4644070"/>
                <a:gd name="connsiteY5-546" fmla="*/ 1803400 h 1803400"/>
                <a:gd name="connsiteX6-547" fmla="*/ 3708400 w 4644070"/>
                <a:gd name="connsiteY6-548" fmla="*/ 1079500 h 1803400"/>
                <a:gd name="connsiteX7-549" fmla="*/ 730250 w 4644070"/>
                <a:gd name="connsiteY7-550" fmla="*/ 1095375 h 1803400"/>
                <a:gd name="connsiteX8-551" fmla="*/ 730250 w 4644070"/>
                <a:gd name="connsiteY8-552" fmla="*/ 1460500 h 1803400"/>
                <a:gd name="connsiteX9-553" fmla="*/ 0 w 4644070"/>
                <a:gd name="connsiteY9-554" fmla="*/ 730250 h 1803400"/>
                <a:gd name="connsiteX0-555" fmla="*/ 0 w 4644070"/>
                <a:gd name="connsiteY0-556" fmla="*/ 730250 h 1803400"/>
                <a:gd name="connsiteX1-557" fmla="*/ 730250 w 4644070"/>
                <a:gd name="connsiteY1-558" fmla="*/ 0 h 1803400"/>
                <a:gd name="connsiteX2-559" fmla="*/ 730250 w 4644070"/>
                <a:gd name="connsiteY2-560" fmla="*/ 365125 h 1803400"/>
                <a:gd name="connsiteX3-561" fmla="*/ 3390900 w 4644070"/>
                <a:gd name="connsiteY3-562" fmla="*/ 355600 h 1803400"/>
                <a:gd name="connsiteX4-563" fmla="*/ 4413250 w 4644070"/>
                <a:gd name="connsiteY4-564" fmla="*/ 685800 h 1803400"/>
                <a:gd name="connsiteX5-565" fmla="*/ 4572000 w 4644070"/>
                <a:gd name="connsiteY5-566" fmla="*/ 1803400 h 1803400"/>
                <a:gd name="connsiteX6-567" fmla="*/ 3708400 w 4644070"/>
                <a:gd name="connsiteY6-568" fmla="*/ 1079500 h 1803400"/>
                <a:gd name="connsiteX7-569" fmla="*/ 730250 w 4644070"/>
                <a:gd name="connsiteY7-570" fmla="*/ 1095375 h 1803400"/>
                <a:gd name="connsiteX8-571" fmla="*/ 730250 w 4644070"/>
                <a:gd name="connsiteY8-572" fmla="*/ 1460500 h 1803400"/>
                <a:gd name="connsiteX9-573" fmla="*/ 0 w 4644070"/>
                <a:gd name="connsiteY9-574" fmla="*/ 730250 h 1803400"/>
                <a:gd name="connsiteX0-575" fmla="*/ 0 w 4632890"/>
                <a:gd name="connsiteY0-576" fmla="*/ 730250 h 1803400"/>
                <a:gd name="connsiteX1-577" fmla="*/ 730250 w 4632890"/>
                <a:gd name="connsiteY1-578" fmla="*/ 0 h 1803400"/>
                <a:gd name="connsiteX2-579" fmla="*/ 730250 w 4632890"/>
                <a:gd name="connsiteY2-580" fmla="*/ 365125 h 1803400"/>
                <a:gd name="connsiteX3-581" fmla="*/ 3390900 w 4632890"/>
                <a:gd name="connsiteY3-582" fmla="*/ 355600 h 1803400"/>
                <a:gd name="connsiteX4-583" fmla="*/ 4413250 w 4632890"/>
                <a:gd name="connsiteY4-584" fmla="*/ 685800 h 1803400"/>
                <a:gd name="connsiteX5-585" fmla="*/ 4572000 w 4632890"/>
                <a:gd name="connsiteY5-586" fmla="*/ 1803400 h 1803400"/>
                <a:gd name="connsiteX6-587" fmla="*/ 3708400 w 4632890"/>
                <a:gd name="connsiteY6-588" fmla="*/ 1079500 h 1803400"/>
                <a:gd name="connsiteX7-589" fmla="*/ 730250 w 4632890"/>
                <a:gd name="connsiteY7-590" fmla="*/ 1095375 h 1803400"/>
                <a:gd name="connsiteX8-591" fmla="*/ 730250 w 4632890"/>
                <a:gd name="connsiteY8-592" fmla="*/ 1460500 h 1803400"/>
                <a:gd name="connsiteX9-593" fmla="*/ 0 w 4632890"/>
                <a:gd name="connsiteY9-594" fmla="*/ 730250 h 1803400"/>
                <a:gd name="connsiteX0-595" fmla="*/ 0 w 4632890"/>
                <a:gd name="connsiteY0-596" fmla="*/ 730250 h 1803400"/>
                <a:gd name="connsiteX1-597" fmla="*/ 730250 w 4632890"/>
                <a:gd name="connsiteY1-598" fmla="*/ 0 h 1803400"/>
                <a:gd name="connsiteX2-599" fmla="*/ 730250 w 4632890"/>
                <a:gd name="connsiteY2-600" fmla="*/ 365125 h 1803400"/>
                <a:gd name="connsiteX3-601" fmla="*/ 3390900 w 4632890"/>
                <a:gd name="connsiteY3-602" fmla="*/ 355600 h 1803400"/>
                <a:gd name="connsiteX4-603" fmla="*/ 4413250 w 4632890"/>
                <a:gd name="connsiteY4-604" fmla="*/ 685800 h 1803400"/>
                <a:gd name="connsiteX5-605" fmla="*/ 4572000 w 4632890"/>
                <a:gd name="connsiteY5-606" fmla="*/ 1803400 h 1803400"/>
                <a:gd name="connsiteX6-607" fmla="*/ 3708400 w 4632890"/>
                <a:gd name="connsiteY6-608" fmla="*/ 1079500 h 1803400"/>
                <a:gd name="connsiteX7-609" fmla="*/ 730250 w 4632890"/>
                <a:gd name="connsiteY7-610" fmla="*/ 1095375 h 1803400"/>
                <a:gd name="connsiteX8-611" fmla="*/ 730250 w 4632890"/>
                <a:gd name="connsiteY8-612" fmla="*/ 1460500 h 1803400"/>
                <a:gd name="connsiteX9-613" fmla="*/ 0 w 4632890"/>
                <a:gd name="connsiteY9-614" fmla="*/ 730250 h 1803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 ang="0">
                  <a:pos x="connsiteX9-53" y="connsiteY9-54"/>
                </a:cxn>
              </a:cxnLst>
              <a:rect l="l" t="t" r="r" b="b"/>
              <a:pathLst>
                <a:path w="4632890" h="1803400">
                  <a:moveTo>
                    <a:pt x="0" y="730250"/>
                  </a:moveTo>
                  <a:lnTo>
                    <a:pt x="730250" y="0"/>
                  </a:lnTo>
                  <a:lnTo>
                    <a:pt x="730250" y="365125"/>
                  </a:lnTo>
                  <a:lnTo>
                    <a:pt x="3390900" y="355600"/>
                  </a:lnTo>
                  <a:cubicBezTo>
                    <a:pt x="3842173" y="344382"/>
                    <a:pt x="4226772" y="443653"/>
                    <a:pt x="4413250" y="685800"/>
                  </a:cubicBezTo>
                  <a:cubicBezTo>
                    <a:pt x="4562898" y="864870"/>
                    <a:pt x="4723342" y="1130300"/>
                    <a:pt x="4572000" y="1803400"/>
                  </a:cubicBezTo>
                  <a:cubicBezTo>
                    <a:pt x="4559300" y="1157817"/>
                    <a:pt x="4152900" y="1032933"/>
                    <a:pt x="3708400" y="1079500"/>
                  </a:cubicBezTo>
                  <a:lnTo>
                    <a:pt x="730250" y="1095375"/>
                  </a:lnTo>
                  <a:lnTo>
                    <a:pt x="730250" y="1460500"/>
                  </a:lnTo>
                  <a:lnTo>
                    <a:pt x="0" y="730250"/>
                  </a:lnTo>
                  <a:close/>
                </a:path>
              </a:pathLst>
            </a:cu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mn-cs"/>
              </a:endParaRPr>
            </a:p>
          </p:txBody>
        </p:sp>
      </p:grpSp>
      <p:sp>
        <p:nvSpPr>
          <p:cNvPr id="17" name="文本框 16"/>
          <p:cNvSpPr txBox="1"/>
          <p:nvPr/>
        </p:nvSpPr>
        <p:spPr>
          <a:xfrm rot="20046647">
            <a:off x="3243317" y="3477653"/>
            <a:ext cx="2031325" cy="425694"/>
          </a:xfrm>
          <a:prstGeom prst="rect">
            <a:avLst/>
          </a:prstGeom>
          <a:noFill/>
        </p:spPr>
        <p:txBody>
          <a:bodyPr wrap="none" rtlCol="0">
            <a:spAutoFit/>
          </a:bodyPr>
          <a:lstStyle/>
          <a:p>
            <a:pPr lvl="0">
              <a:lnSpc>
                <a:spcPct val="90000"/>
              </a:lnSpc>
              <a:spcBef>
                <a:spcPct val="0"/>
              </a:spcBef>
              <a:defRPr/>
            </a:pPr>
            <a:r>
              <a:rPr lang="zh-CN" altLang="en-US" sz="2400" kern="0" dirty="0">
                <a:solidFill>
                  <a:schemeClr val="bg1"/>
                </a:solidFill>
                <a:latin typeface="思源黑体 CN Bold" panose="020B0800000000000000" pitchFamily="34" charset="-122"/>
                <a:ea typeface="思源黑体 CN Bold" panose="020B0800000000000000" pitchFamily="34" charset="-122"/>
              </a:rPr>
              <a:t>单击添加标题</a:t>
            </a:r>
            <a:endParaRPr lang="en-GB" altLang="zh-CN" sz="2400" kern="0" dirty="0">
              <a:solidFill>
                <a:schemeClr val="bg1"/>
              </a:solidFill>
              <a:latin typeface="思源黑体 CN Bold" panose="020B0800000000000000" pitchFamily="34" charset="-122"/>
              <a:ea typeface="思源黑体 CN Bold" panose="020B0800000000000000" pitchFamily="34" charset="-122"/>
            </a:endParaRPr>
          </a:p>
        </p:txBody>
      </p:sp>
      <p:sp>
        <p:nvSpPr>
          <p:cNvPr id="18" name="文本框 17"/>
          <p:cNvSpPr txBox="1"/>
          <p:nvPr/>
        </p:nvSpPr>
        <p:spPr>
          <a:xfrm rot="20046647">
            <a:off x="7145249" y="3601944"/>
            <a:ext cx="2031325" cy="425694"/>
          </a:xfrm>
          <a:prstGeom prst="rect">
            <a:avLst/>
          </a:prstGeom>
          <a:noFill/>
        </p:spPr>
        <p:txBody>
          <a:bodyPr wrap="none" rtlCol="0">
            <a:spAutoFit/>
          </a:bodyPr>
          <a:lstStyle/>
          <a:p>
            <a:pPr lvl="0">
              <a:lnSpc>
                <a:spcPct val="90000"/>
              </a:lnSpc>
              <a:spcBef>
                <a:spcPct val="0"/>
              </a:spcBef>
              <a:defRPr/>
            </a:pPr>
            <a:r>
              <a:rPr lang="zh-CN" altLang="en-US" sz="2400" kern="0" dirty="0">
                <a:solidFill>
                  <a:schemeClr val="bg1"/>
                </a:solidFill>
                <a:latin typeface="思源黑体 CN Bold" panose="020B0800000000000000" pitchFamily="34" charset="-122"/>
                <a:ea typeface="思源黑体 CN Bold" panose="020B0800000000000000" pitchFamily="34" charset="-122"/>
              </a:rPr>
              <a:t>单击添加标题</a:t>
            </a:r>
            <a:endParaRPr lang="en-GB" altLang="zh-CN" sz="2400" kern="0" dirty="0">
              <a:solidFill>
                <a:schemeClr val="bg1"/>
              </a:solidFill>
              <a:latin typeface="思源黑体 CN Bold" panose="020B0800000000000000" pitchFamily="34" charset="-122"/>
              <a:ea typeface="思源黑体 CN Bold" panose="020B0800000000000000" pitchFamily="34" charset="-122"/>
            </a:endParaRPr>
          </a:p>
        </p:txBody>
      </p:sp>
      <p:grpSp>
        <p:nvGrpSpPr>
          <p:cNvPr id="19" name="组合 18"/>
          <p:cNvGrpSpPr/>
          <p:nvPr/>
        </p:nvGrpSpPr>
        <p:grpSpPr>
          <a:xfrm flipH="1">
            <a:off x="1326064" y="1947039"/>
            <a:ext cx="2693129" cy="1036355"/>
            <a:chOff x="8629508" y="2069651"/>
            <a:chExt cx="2693129" cy="1036355"/>
          </a:xfrm>
        </p:grpSpPr>
        <p:sp>
          <p:nvSpPr>
            <p:cNvPr id="20"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algn="r"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cs typeface="+mj-cs"/>
              </a:endParaRPr>
            </a:p>
          </p:txBody>
        </p:sp>
        <p:sp>
          <p:nvSpPr>
            <p:cNvPr id="21" name="文本框 20"/>
            <p:cNvSpPr txBox="1"/>
            <p:nvPr/>
          </p:nvSpPr>
          <p:spPr>
            <a:xfrm>
              <a:off x="8649009" y="2400877"/>
              <a:ext cx="2673628" cy="705129"/>
            </a:xfrm>
            <a:prstGeom prst="rect">
              <a:avLst/>
            </a:prstGeom>
            <a:noFill/>
          </p:spPr>
          <p:txBody>
            <a:bodyPr wrap="square" rtlCol="0">
              <a:spAutoFit/>
            </a:bodyPr>
            <a:lstStyle/>
            <a:p>
              <a:pPr marL="0" marR="0" lvl="0" indent="0" algn="r"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grpSp>
        <p:nvGrpSpPr>
          <p:cNvPr id="22" name="组合 21"/>
          <p:cNvGrpSpPr/>
          <p:nvPr/>
        </p:nvGrpSpPr>
        <p:grpSpPr>
          <a:xfrm>
            <a:off x="7705583" y="4784361"/>
            <a:ext cx="2693129" cy="1036355"/>
            <a:chOff x="8629508" y="2069651"/>
            <a:chExt cx="2693129" cy="1036355"/>
          </a:xfrm>
        </p:grpSpPr>
        <p:sp>
          <p:nvSpPr>
            <p:cNvPr id="23" name="PPT"/>
            <p:cNvSpPr txBox="1"/>
            <p:nvPr/>
          </p:nvSpPr>
          <p:spPr>
            <a:xfrm>
              <a:off x="8629508" y="2069651"/>
              <a:ext cx="2048482" cy="376513"/>
            </a:xfrm>
            <a:prstGeom prst="rect">
              <a:avLst/>
            </a:prstGeom>
            <a:noFill/>
          </p:spPr>
          <p:txBody>
            <a:bodyPr vert="horz" lIns="91440" tIns="45720" rIns="91440" bIns="45720" rtlCol="0" anchor="ctr">
              <a:noAutofit/>
            </a:bodyPr>
            <a:lstStyle>
              <a:defPPr>
                <a:defRPr lang="zh-CN"/>
              </a:defPPr>
              <a:lvl1pPr lvl="0">
                <a:lnSpc>
                  <a:spcPct val="90000"/>
                </a:lnSpc>
                <a:spcBef>
                  <a:spcPct val="0"/>
                </a:spcBef>
                <a:defRPr sz="2000" b="1" i="1">
                  <a:gradFill>
                    <a:gsLst>
                      <a:gs pos="0">
                        <a:srgbClr val="104894"/>
                      </a:gs>
                      <a:gs pos="53000">
                        <a:srgbClr val="9B3D88"/>
                      </a:gs>
                      <a:gs pos="88000">
                        <a:srgbClr val="EC91BD"/>
                      </a:gs>
                      <a:gs pos="100000">
                        <a:srgbClr val="FBE9F1"/>
                      </a:gs>
                      <a:gs pos="60000">
                        <a:srgbClr val="9B3D88"/>
                      </a:gs>
                    </a:gsLst>
                    <a:lin ang="4200000" scaled="0"/>
                  </a:gradFill>
                  <a:latin typeface="造字工房力黑（非商用）常规体" pitchFamily="50" charset="-122"/>
                  <a:ea typeface="造字工房力黑（非商用）常规体" pitchFamily="50" charset="-122"/>
                  <a:cs typeface="+mj-cs"/>
                </a:defRPr>
              </a:lvl1pPr>
            </a:lstStyle>
            <a:p>
              <a:pPr marL="0" marR="0" lvl="0" indent="0" defTabSz="914400" eaLnBrk="1" fontAlgn="auto" latinLnBrk="0" hangingPunct="1">
                <a:lnSpc>
                  <a:spcPct val="90000"/>
                </a:lnSpc>
                <a:spcBef>
                  <a:spcPct val="0"/>
                </a:spcBef>
                <a:spcAft>
                  <a:spcPts val="0"/>
                </a:spcAft>
                <a:buClrTx/>
                <a:buSzTx/>
                <a:buFontTx/>
                <a:buNone/>
                <a:defRPr/>
              </a:pPr>
              <a:r>
                <a:rPr kumimoji="0" lang="zh-CN" altLang="en-US" b="0" i="0" u="none" strike="noStrike" kern="0" cap="none" spc="0" normalizeH="0" baseline="0" noProof="0" dirty="0">
                  <a:ln>
                    <a:noFill/>
                  </a:ln>
                  <a:gradFill>
                    <a:gsLst>
                      <a:gs pos="100000">
                        <a:srgbClr val="2F6EB7"/>
                      </a:gs>
                      <a:gs pos="0">
                        <a:srgbClr val="40A0E9"/>
                      </a:gs>
                    </a:gsLst>
                    <a:lin ang="2700000" scaled="1"/>
                  </a:gradFill>
                  <a:effectLst/>
                  <a:uLnTx/>
                  <a:uFillTx/>
                  <a:latin typeface="思源黑体 CN Bold" panose="020B0800000000000000" pitchFamily="34" charset="-122"/>
                  <a:ea typeface="思源黑体 CN Bold" panose="020B0800000000000000" pitchFamily="34" charset="-122"/>
                  <a:cs typeface="+mj-cs"/>
                </a:rPr>
                <a:t>单击添加标题</a:t>
              </a:r>
              <a:endParaRPr kumimoji="0" lang="en-GB" b="0" i="0" u="none" strike="noStrike" kern="0" cap="none" spc="0" normalizeH="0" baseline="0" noProof="0" dirty="0">
                <a:ln>
                  <a:noFill/>
                </a:ln>
                <a:gradFill>
                  <a:gsLst>
                    <a:gs pos="100000">
                      <a:srgbClr val="2F6EB7"/>
                    </a:gs>
                    <a:gs pos="0">
                      <a:srgbClr val="40A0E9"/>
                    </a:gs>
                  </a:gsLst>
                  <a:lin ang="2700000" scaled="1"/>
                </a:gradFill>
                <a:effectLst/>
                <a:uLnTx/>
                <a:uFillTx/>
                <a:latin typeface="思源黑体 CN Bold" panose="020B0800000000000000" pitchFamily="34" charset="-122"/>
                <a:ea typeface="思源黑体 CN Bold" panose="020B0800000000000000" pitchFamily="34" charset="-122"/>
                <a:cs typeface="+mj-cs"/>
              </a:endParaRPr>
            </a:p>
          </p:txBody>
        </p:sp>
        <p:sp>
          <p:nvSpPr>
            <p:cNvPr id="24" name="文本框 23"/>
            <p:cNvSpPr txBox="1"/>
            <p:nvPr/>
          </p:nvSpPr>
          <p:spPr>
            <a:xfrm>
              <a:off x="8649009" y="2400877"/>
              <a:ext cx="2673628" cy="70512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tx1">
                      <a:lumMod val="75000"/>
                      <a:lumOff val="25000"/>
                    </a:schemeClr>
                  </a:solidFill>
                  <a:effectLst/>
                  <a:uLnTx/>
                  <a:uFillTx/>
                  <a:latin typeface="思源黑体 CN Light" panose="020B0300000000000000" pitchFamily="34" charset="-122"/>
                  <a:ea typeface="思源黑体 CN Light" panose="020B0300000000000000" pitchFamily="34" charset="-122"/>
                </a:rPr>
                <a:t>此处输入具体内容此处输入具体内容此处具体内容</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anim calcmode="lin" valueType="num">
                                      <p:cBhvr>
                                        <p:cTn id="20" dur="500" fill="hold"/>
                                        <p:tgtEl>
                                          <p:spTgt spid="22"/>
                                        </p:tgtEl>
                                        <p:attrNameLst>
                                          <p:attrName>ppt_x</p:attrName>
                                        </p:attrNameLst>
                                      </p:cBhvr>
                                      <p:tavLst>
                                        <p:tav tm="0">
                                          <p:val>
                                            <p:strVal val="#ppt_x"/>
                                          </p:val>
                                        </p:tav>
                                        <p:tav tm="100000">
                                          <p:val>
                                            <p:strVal val="#ppt_x"/>
                                          </p:val>
                                        </p:tav>
                                      </p:tavLst>
                                    </p:anim>
                                    <p:anim calcmode="lin" valueType="num">
                                      <p:cBhvr>
                                        <p:cTn id="21"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02536" y="214857"/>
            <a:ext cx="3075689" cy="712439"/>
            <a:chOff x="6997951" y="1643614"/>
            <a:chExt cx="3075689" cy="712439"/>
          </a:xfrm>
        </p:grpSpPr>
        <p:grpSp>
          <p:nvGrpSpPr>
            <p:cNvPr id="10" name="组合 9"/>
            <p:cNvGrpSpPr/>
            <p:nvPr/>
          </p:nvGrpSpPr>
          <p:grpSpPr>
            <a:xfrm>
              <a:off x="7811968" y="1658454"/>
              <a:ext cx="2261672" cy="681742"/>
              <a:chOff x="1265118" y="2877437"/>
              <a:chExt cx="2261672" cy="681742"/>
            </a:xfrm>
          </p:grpSpPr>
          <p:sp>
            <p:nvSpPr>
              <p:cNvPr id="12" name="文本框 11"/>
              <p:cNvSpPr txBox="1"/>
              <p:nvPr/>
            </p:nvSpPr>
            <p:spPr>
              <a:xfrm>
                <a:off x="1265118" y="2877437"/>
                <a:ext cx="1910872" cy="523220"/>
              </a:xfrm>
              <a:prstGeom prst="rect">
                <a:avLst/>
              </a:prstGeom>
              <a:noFill/>
            </p:spPr>
            <p:txBody>
              <a:bodyPr wrap="square" rtlCol="0">
                <a:spAutoFit/>
                <a:scene3d>
                  <a:camera prst="orthographicFront"/>
                  <a:lightRig rig="threePt" dir="t"/>
                </a:scene3d>
                <a:sp3d contourW="12700"/>
              </a:bodyPr>
              <a:lstStyle/>
              <a:p>
                <a:pPr algn="dist" defTabSz="457200"/>
                <a:r>
                  <a:rPr lang="zh-CN" altLang="en-US" sz="2800" b="1" dirty="0">
                    <a:solidFill>
                      <a:prstClr val="black">
                        <a:lumMod val="75000"/>
                        <a:lumOff val="25000"/>
                      </a:prstClr>
                    </a:solidFill>
                    <a:latin typeface="Arial" panose="020B0604020202020204"/>
                    <a:ea typeface="思源黑体 CN Bold" panose="020B0800000000000000" pitchFamily="34" charset="-122"/>
                  </a:rPr>
                  <a:t>制度介绍</a:t>
                </a:r>
              </a:p>
            </p:txBody>
          </p:sp>
          <p:sp>
            <p:nvSpPr>
              <p:cNvPr id="13" name="矩形 12"/>
              <p:cNvSpPr/>
              <p:nvPr/>
            </p:nvSpPr>
            <p:spPr bwMode="auto">
              <a:xfrm>
                <a:off x="1265118" y="3343735"/>
                <a:ext cx="2261672" cy="215444"/>
              </a:xfrm>
              <a:prstGeom prst="rect">
                <a:avLst/>
              </a:prstGeom>
            </p:spPr>
            <p:txBody>
              <a:bodyPr wrap="square">
                <a:spAutoFit/>
                <a:scene3d>
                  <a:camera prst="orthographicFront"/>
                  <a:lightRig rig="threePt" dir="t"/>
                </a:scene3d>
                <a:sp3d contourW="12700"/>
              </a:bodyPr>
              <a:lstStyle/>
              <a:p>
                <a:pPr algn="dist" defTabSz="457200">
                  <a:defRPr/>
                </a:pPr>
                <a:r>
                  <a:rPr lang="en-US" altLang="zh-CN" sz="800" dirty="0">
                    <a:solidFill>
                      <a:prstClr val="black">
                        <a:lumMod val="65000"/>
                        <a:lumOff val="35000"/>
                      </a:prstClr>
                    </a:solidFill>
                    <a:latin typeface="思源黑体 CN Light" panose="020B0300000000000000" pitchFamily="34" charset="-122"/>
                    <a:ea typeface="思源黑体 CN Bold" panose="020B0800000000000000" pitchFamily="34" charset="-122"/>
                  </a:rPr>
                  <a:t>INTRODUCTION OF THE SYSTEM</a:t>
                </a:r>
                <a:endParaRPr lang="zh-CN" altLang="en-US" sz="800" dirty="0">
                  <a:solidFill>
                    <a:prstClr val="black">
                      <a:lumMod val="65000"/>
                      <a:lumOff val="35000"/>
                    </a:prstClr>
                  </a:solidFill>
                  <a:latin typeface="思源黑体 CN Light" panose="020B0300000000000000" pitchFamily="34" charset="-122"/>
                  <a:ea typeface="思源黑体 CN Bold" panose="020B0800000000000000" pitchFamily="34" charset="-122"/>
                </a:endParaRPr>
              </a:p>
            </p:txBody>
          </p:sp>
        </p:grpSp>
        <p:sp>
          <p:nvSpPr>
            <p:cNvPr id="11" name="矩形 10"/>
            <p:cNvSpPr/>
            <p:nvPr/>
          </p:nvSpPr>
          <p:spPr bwMode="auto">
            <a:xfrm>
              <a:off x="6997951" y="1643614"/>
              <a:ext cx="783690" cy="712439"/>
            </a:xfrm>
            <a:prstGeom prst="rect">
              <a:avLst/>
            </a:prstGeom>
          </p:spPr>
          <p:txBody>
            <a:bodyPr wrap="square">
              <a:spAutoFit/>
              <a:scene3d>
                <a:camera prst="orthographicFront"/>
                <a:lightRig rig="threePt" dir="t"/>
              </a:scene3d>
              <a:sp3d contourW="12700"/>
            </a:bodyPr>
            <a:lstStyle/>
            <a:p>
              <a:pPr algn="ctr" defTabSz="457200">
                <a:lnSpc>
                  <a:spcPct val="120000"/>
                </a:lnSpc>
                <a:defRPr/>
              </a:pPr>
              <a:r>
                <a:rPr lang="en-US" altLang="zh-CN" sz="3600" dirty="0">
                  <a:gradFill>
                    <a:gsLst>
                      <a:gs pos="0">
                        <a:srgbClr val="41A3EC"/>
                      </a:gs>
                      <a:gs pos="100000">
                        <a:srgbClr val="0D5488"/>
                      </a:gs>
                    </a:gsLst>
                    <a:lin ang="2700000" scaled="1"/>
                  </a:gradFill>
                  <a:latin typeface="思源黑体 CN Light" panose="020B0300000000000000" pitchFamily="34" charset="-122"/>
                  <a:ea typeface="思源黑体 CN Bold" panose="020B0800000000000000" pitchFamily="34" charset="-122"/>
                </a:rPr>
                <a:t>02.</a:t>
              </a:r>
            </a:p>
          </p:txBody>
        </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ea typeface="思源黑体 CN Bold" panose="020B0800000000000000" pitchFamily="34" charset="-122"/>
              </a:rPr>
              <a:t>BY YUSHEN</a:t>
            </a:r>
            <a:endParaRPr lang="zh-CN" altLang="en-US" dirty="0">
              <a:noFill/>
              <a:ea typeface="思源黑体 CN Bold" panose="020B0800000000000000" pitchFamily="34" charset="-122"/>
            </a:endParaRPr>
          </a:p>
        </p:txBody>
      </p:sp>
      <p:grpSp>
        <p:nvGrpSpPr>
          <p:cNvPr id="8" name="组合 7"/>
          <p:cNvGrpSpPr/>
          <p:nvPr/>
        </p:nvGrpSpPr>
        <p:grpSpPr>
          <a:xfrm>
            <a:off x="1552606" y="1694572"/>
            <a:ext cx="7039252" cy="1088570"/>
            <a:chOff x="1552606" y="1694572"/>
            <a:chExt cx="7039252" cy="1088570"/>
          </a:xfrm>
        </p:grpSpPr>
        <p:sp>
          <p:nvSpPr>
            <p:cNvPr id="14" name="任意多边形 10"/>
            <p:cNvSpPr/>
            <p:nvPr/>
          </p:nvSpPr>
          <p:spPr>
            <a:xfrm rot="1864238">
              <a:off x="5176165" y="1710190"/>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gradFill>
              <a:gsLst>
                <a:gs pos="0">
                  <a:srgbClr val="E3F0F9"/>
                </a:gs>
                <a:gs pos="66000">
                  <a:srgbClr val="008CDF"/>
                </a:gs>
              </a:gsLst>
              <a:lin ang="2700000" scaled="1"/>
            </a:gra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15" name="TextBox 6"/>
            <p:cNvSpPr txBox="1">
              <a:spLocks noChangeArrowheads="1"/>
            </p:cNvSpPr>
            <p:nvPr/>
          </p:nvSpPr>
          <p:spPr bwMode="auto">
            <a:xfrm>
              <a:off x="5227655" y="186196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S</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16" name="TextBox 6"/>
            <p:cNvSpPr txBox="1">
              <a:spLocks noChangeArrowheads="1"/>
            </p:cNvSpPr>
            <p:nvPr/>
          </p:nvSpPr>
          <p:spPr bwMode="auto">
            <a:xfrm>
              <a:off x="1552606" y="1694572"/>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17" name="文本框 16"/>
            <p:cNvSpPr txBox="1"/>
            <p:nvPr/>
          </p:nvSpPr>
          <p:spPr>
            <a:xfrm>
              <a:off x="6560533" y="1951140"/>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gradFill>
                    <a:gsLst>
                      <a:gs pos="0">
                        <a:srgbClr val="40A0E9"/>
                      </a:gs>
                      <a:gs pos="100000">
                        <a:srgbClr val="008CDF"/>
                      </a:gs>
                    </a:gsLst>
                    <a:lin ang="2700000" scaled="1"/>
                  </a:gradFill>
                  <a:effectLst/>
                  <a:uLnTx/>
                  <a:uFillTx/>
                  <a:latin typeface="思源黑体 CN Bold" panose="020B0800000000000000" pitchFamily="34" charset="-122"/>
                  <a:ea typeface="思源黑体 CN Bold" panose="020B0800000000000000" pitchFamily="34" charset="-122"/>
                </a:rPr>
                <a:t>添加文本标题</a:t>
              </a:r>
            </a:p>
          </p:txBody>
        </p:sp>
      </p:grpSp>
      <p:grpSp>
        <p:nvGrpSpPr>
          <p:cNvPr id="18" name="组合 17"/>
          <p:cNvGrpSpPr/>
          <p:nvPr/>
        </p:nvGrpSpPr>
        <p:grpSpPr>
          <a:xfrm>
            <a:off x="1552606" y="3668781"/>
            <a:ext cx="7039252" cy="1072952"/>
            <a:chOff x="1552606" y="3668781"/>
            <a:chExt cx="7039252" cy="1072952"/>
          </a:xfrm>
        </p:grpSpPr>
        <p:sp>
          <p:nvSpPr>
            <p:cNvPr id="19" name="任意多边形 21"/>
            <p:cNvSpPr/>
            <p:nvPr/>
          </p:nvSpPr>
          <p:spPr>
            <a:xfrm rot="1864238">
              <a:off x="5176162" y="3668781"/>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gradFill>
              <a:gsLst>
                <a:gs pos="0">
                  <a:srgbClr val="E3F0F9"/>
                </a:gs>
                <a:gs pos="66000">
                  <a:srgbClr val="008CDF"/>
                </a:gs>
              </a:gsLst>
              <a:lin ang="2700000" scaled="1"/>
            </a:gra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0" name="TextBox 6"/>
            <p:cNvSpPr txBox="1">
              <a:spLocks noChangeArrowheads="1"/>
            </p:cNvSpPr>
            <p:nvPr/>
          </p:nvSpPr>
          <p:spPr bwMode="auto">
            <a:xfrm>
              <a:off x="5227653" y="3820556"/>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O</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21" name="TextBox 6"/>
            <p:cNvSpPr txBox="1">
              <a:spLocks noChangeArrowheads="1"/>
            </p:cNvSpPr>
            <p:nvPr/>
          </p:nvSpPr>
          <p:spPr bwMode="auto">
            <a:xfrm>
              <a:off x="1552606" y="403264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22" name="文本框 21"/>
            <p:cNvSpPr txBox="1"/>
            <p:nvPr/>
          </p:nvSpPr>
          <p:spPr>
            <a:xfrm>
              <a:off x="6560533" y="3943647"/>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gradFill>
                    <a:gsLst>
                      <a:gs pos="0">
                        <a:srgbClr val="40A0E9"/>
                      </a:gs>
                      <a:gs pos="100000">
                        <a:srgbClr val="2F6EB7"/>
                      </a:gs>
                    </a:gsLst>
                    <a:lin ang="2700000" scaled="1"/>
                  </a:gradFill>
                  <a:effectLst/>
                  <a:uLnTx/>
                  <a:uFillTx/>
                  <a:latin typeface="思源黑体 CN Bold" panose="020B0800000000000000" pitchFamily="34" charset="-122"/>
                  <a:ea typeface="思源黑体 CN Bold" panose="020B0800000000000000" pitchFamily="34" charset="-122"/>
                </a:rPr>
                <a:t>添加文本标题</a:t>
              </a:r>
            </a:p>
          </p:txBody>
        </p:sp>
      </p:grpSp>
      <p:grpSp>
        <p:nvGrpSpPr>
          <p:cNvPr id="23" name="组合 22"/>
          <p:cNvGrpSpPr/>
          <p:nvPr/>
        </p:nvGrpSpPr>
        <p:grpSpPr>
          <a:xfrm>
            <a:off x="3391890" y="2689486"/>
            <a:ext cx="7247504" cy="1072952"/>
            <a:chOff x="3391890" y="2689486"/>
            <a:chExt cx="7247504" cy="1072952"/>
          </a:xfrm>
        </p:grpSpPr>
        <p:sp>
          <p:nvSpPr>
            <p:cNvPr id="24" name="任意多边形 20"/>
            <p:cNvSpPr/>
            <p:nvPr/>
          </p:nvSpPr>
          <p:spPr>
            <a:xfrm rot="1864238">
              <a:off x="5731832" y="268948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25" name="TextBox 6"/>
            <p:cNvSpPr txBox="1">
              <a:spLocks noChangeArrowheads="1"/>
            </p:cNvSpPr>
            <p:nvPr/>
          </p:nvSpPr>
          <p:spPr bwMode="auto">
            <a:xfrm>
              <a:off x="5776103" y="2860171"/>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W</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26" name="TextBox 6"/>
            <p:cNvSpPr txBox="1">
              <a:spLocks noChangeArrowheads="1"/>
            </p:cNvSpPr>
            <p:nvPr/>
          </p:nvSpPr>
          <p:spPr bwMode="auto">
            <a:xfrm>
              <a:off x="7192689" y="2767436"/>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27" name="文本框 26"/>
            <p:cNvSpPr txBox="1"/>
            <p:nvPr/>
          </p:nvSpPr>
          <p:spPr>
            <a:xfrm>
              <a:off x="3391890" y="2939893"/>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添加文本标题</a:t>
              </a:r>
            </a:p>
          </p:txBody>
        </p:sp>
      </p:grpSp>
      <p:grpSp>
        <p:nvGrpSpPr>
          <p:cNvPr id="28" name="组合 27"/>
          <p:cNvGrpSpPr/>
          <p:nvPr/>
        </p:nvGrpSpPr>
        <p:grpSpPr>
          <a:xfrm>
            <a:off x="3391890" y="4648076"/>
            <a:ext cx="7247504" cy="1162563"/>
            <a:chOff x="3391890" y="4648076"/>
            <a:chExt cx="7247504" cy="1162563"/>
          </a:xfrm>
        </p:grpSpPr>
        <p:sp>
          <p:nvSpPr>
            <p:cNvPr id="29" name="任意多边形 22"/>
            <p:cNvSpPr/>
            <p:nvPr/>
          </p:nvSpPr>
          <p:spPr>
            <a:xfrm rot="1864238">
              <a:off x="5731830" y="4648076"/>
              <a:ext cx="1193083" cy="1072952"/>
            </a:xfrm>
            <a:custGeom>
              <a:avLst/>
              <a:gdLst>
                <a:gd name="connsiteX0" fmla="*/ 531453 w 2150426"/>
                <a:gd name="connsiteY0" fmla="*/ 1894557 h 1933898"/>
                <a:gd name="connsiteX1" fmla="*/ 523901 w 2150426"/>
                <a:gd name="connsiteY1" fmla="*/ 1888327 h 1933898"/>
                <a:gd name="connsiteX2" fmla="*/ 505804 w 2150426"/>
                <a:gd name="connsiteY2" fmla="*/ 1878396 h 1933898"/>
                <a:gd name="connsiteX3" fmla="*/ 445296 w 2150426"/>
                <a:gd name="connsiteY3" fmla="*/ 1809798 h 1933898"/>
                <a:gd name="connsiteX4" fmla="*/ 30326 w 2150426"/>
                <a:gd name="connsiteY4" fmla="*/ 1091048 h 1933898"/>
                <a:gd name="connsiteX5" fmla="*/ 1172 w 2150426"/>
                <a:gd name="connsiteY5" fmla="*/ 1004348 h 1933898"/>
                <a:gd name="connsiteX6" fmla="*/ 444 w 2150426"/>
                <a:gd name="connsiteY6" fmla="*/ 976700 h 1933898"/>
                <a:gd name="connsiteX7" fmla="*/ 0 w 2150426"/>
                <a:gd name="connsiteY7" fmla="*/ 974054 h 1933898"/>
                <a:gd name="connsiteX8" fmla="*/ 187 w 2150426"/>
                <a:gd name="connsiteY8" fmla="*/ 966943 h 1933898"/>
                <a:gd name="connsiteX9" fmla="*/ 0 w 2150426"/>
                <a:gd name="connsiteY9" fmla="*/ 959843 h 1933898"/>
                <a:gd name="connsiteX10" fmla="*/ 444 w 2150426"/>
                <a:gd name="connsiteY10" fmla="*/ 957201 h 1933898"/>
                <a:gd name="connsiteX11" fmla="*/ 1172 w 2150426"/>
                <a:gd name="connsiteY11" fmla="*/ 929549 h 1933898"/>
                <a:gd name="connsiteX12" fmla="*/ 30326 w 2150426"/>
                <a:gd name="connsiteY12" fmla="*/ 842849 h 1933898"/>
                <a:gd name="connsiteX13" fmla="*/ 445296 w 2150426"/>
                <a:gd name="connsiteY13" fmla="*/ 124100 h 1933898"/>
                <a:gd name="connsiteX14" fmla="*/ 505804 w 2150426"/>
                <a:gd name="connsiteY14" fmla="*/ 55501 h 1933898"/>
                <a:gd name="connsiteX15" fmla="*/ 529387 w 2150426"/>
                <a:gd name="connsiteY15" fmla="*/ 41045 h 1933898"/>
                <a:gd name="connsiteX16" fmla="*/ 531453 w 2150426"/>
                <a:gd name="connsiteY16" fmla="*/ 39340 h 1933898"/>
                <a:gd name="connsiteX17" fmla="*/ 537695 w 2150426"/>
                <a:gd name="connsiteY17" fmla="*/ 35952 h 1933898"/>
                <a:gd name="connsiteX18" fmla="*/ 543760 w 2150426"/>
                <a:gd name="connsiteY18" fmla="*/ 32234 h 1933898"/>
                <a:gd name="connsiteX19" fmla="*/ 546274 w 2150426"/>
                <a:gd name="connsiteY19" fmla="*/ 31296 h 1933898"/>
                <a:gd name="connsiteX20" fmla="*/ 570581 w 2150426"/>
                <a:gd name="connsiteY20" fmla="*/ 18102 h 1933898"/>
                <a:gd name="connsiteX21" fmla="*/ 660243 w 2150426"/>
                <a:gd name="connsiteY21" fmla="*/ 0 h 1933898"/>
                <a:gd name="connsiteX22" fmla="*/ 1490183 w 2150426"/>
                <a:gd name="connsiteY22" fmla="*/ 0 h 1933898"/>
                <a:gd name="connsiteX23" fmla="*/ 1579845 w 2150426"/>
                <a:gd name="connsiteY23" fmla="*/ 18102 h 1933898"/>
                <a:gd name="connsiteX24" fmla="*/ 1604154 w 2150426"/>
                <a:gd name="connsiteY24" fmla="*/ 31297 h 1933898"/>
                <a:gd name="connsiteX25" fmla="*/ 1606666 w 2150426"/>
                <a:gd name="connsiteY25" fmla="*/ 32234 h 1933898"/>
                <a:gd name="connsiteX26" fmla="*/ 1612726 w 2150426"/>
                <a:gd name="connsiteY26" fmla="*/ 35949 h 1933898"/>
                <a:gd name="connsiteX27" fmla="*/ 1618973 w 2150426"/>
                <a:gd name="connsiteY27" fmla="*/ 39340 h 1933898"/>
                <a:gd name="connsiteX28" fmla="*/ 1621041 w 2150426"/>
                <a:gd name="connsiteY28" fmla="*/ 41046 h 1933898"/>
                <a:gd name="connsiteX29" fmla="*/ 1644623 w 2150426"/>
                <a:gd name="connsiteY29" fmla="*/ 55501 h 1933898"/>
                <a:gd name="connsiteX30" fmla="*/ 1705130 w 2150426"/>
                <a:gd name="connsiteY30" fmla="*/ 124100 h 1933898"/>
                <a:gd name="connsiteX31" fmla="*/ 2120100 w 2150426"/>
                <a:gd name="connsiteY31" fmla="*/ 842849 h 1933898"/>
                <a:gd name="connsiteX32" fmla="*/ 2149255 w 2150426"/>
                <a:gd name="connsiteY32" fmla="*/ 929550 h 1933898"/>
                <a:gd name="connsiteX33" fmla="*/ 2149982 w 2150426"/>
                <a:gd name="connsiteY33" fmla="*/ 957198 h 1933898"/>
                <a:gd name="connsiteX34" fmla="*/ 2150426 w 2150426"/>
                <a:gd name="connsiteY34" fmla="*/ 959843 h 1933898"/>
                <a:gd name="connsiteX35" fmla="*/ 2150239 w 2150426"/>
                <a:gd name="connsiteY35" fmla="*/ 966953 h 1933898"/>
                <a:gd name="connsiteX36" fmla="*/ 2150426 w 2150426"/>
                <a:gd name="connsiteY36" fmla="*/ 974055 h 1933898"/>
                <a:gd name="connsiteX37" fmla="*/ 2149983 w 2150426"/>
                <a:gd name="connsiteY37" fmla="*/ 976697 h 1933898"/>
                <a:gd name="connsiteX38" fmla="*/ 2149255 w 2150426"/>
                <a:gd name="connsiteY38" fmla="*/ 1004348 h 1933898"/>
                <a:gd name="connsiteX39" fmla="*/ 2120101 w 2150426"/>
                <a:gd name="connsiteY39" fmla="*/ 1091049 h 1933898"/>
                <a:gd name="connsiteX40" fmla="*/ 1705131 w 2150426"/>
                <a:gd name="connsiteY40" fmla="*/ 1809798 h 1933898"/>
                <a:gd name="connsiteX41" fmla="*/ 1644623 w 2150426"/>
                <a:gd name="connsiteY41" fmla="*/ 1878396 h 1933898"/>
                <a:gd name="connsiteX42" fmla="*/ 1621040 w 2150426"/>
                <a:gd name="connsiteY42" fmla="*/ 1892852 h 1933898"/>
                <a:gd name="connsiteX43" fmla="*/ 1618973 w 2150426"/>
                <a:gd name="connsiteY43" fmla="*/ 1894557 h 1933898"/>
                <a:gd name="connsiteX44" fmla="*/ 1612730 w 2150426"/>
                <a:gd name="connsiteY44" fmla="*/ 1897947 h 1933898"/>
                <a:gd name="connsiteX45" fmla="*/ 1606666 w 2150426"/>
                <a:gd name="connsiteY45" fmla="*/ 1901663 h 1933898"/>
                <a:gd name="connsiteX46" fmla="*/ 1604153 w 2150426"/>
                <a:gd name="connsiteY46" fmla="*/ 1902602 h 1933898"/>
                <a:gd name="connsiteX47" fmla="*/ 1579845 w 2150426"/>
                <a:gd name="connsiteY47" fmla="*/ 1915796 h 1933898"/>
                <a:gd name="connsiteX48" fmla="*/ 1490183 w 2150426"/>
                <a:gd name="connsiteY48" fmla="*/ 1933897 h 1933898"/>
                <a:gd name="connsiteX49" fmla="*/ 660243 w 2150426"/>
                <a:gd name="connsiteY49" fmla="*/ 1933898 h 1933898"/>
                <a:gd name="connsiteX50" fmla="*/ 531453 w 2150426"/>
                <a:gd name="connsiteY50" fmla="*/ 1894557 h 193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150426" h="1933898">
                  <a:moveTo>
                    <a:pt x="531453" y="1894557"/>
                  </a:moveTo>
                  <a:lnTo>
                    <a:pt x="523901" y="1888327"/>
                  </a:lnTo>
                  <a:lnTo>
                    <a:pt x="505804" y="1878396"/>
                  </a:lnTo>
                  <a:cubicBezTo>
                    <a:pt x="481930" y="1860358"/>
                    <a:pt x="461198" y="1837341"/>
                    <a:pt x="445296" y="1809798"/>
                  </a:cubicBezTo>
                  <a:lnTo>
                    <a:pt x="30326" y="1091048"/>
                  </a:lnTo>
                  <a:cubicBezTo>
                    <a:pt x="14424" y="1063505"/>
                    <a:pt x="4856" y="1034042"/>
                    <a:pt x="1172" y="1004348"/>
                  </a:cubicBezTo>
                  <a:lnTo>
                    <a:pt x="444" y="976700"/>
                  </a:lnTo>
                  <a:lnTo>
                    <a:pt x="0" y="974054"/>
                  </a:lnTo>
                  <a:lnTo>
                    <a:pt x="187" y="966943"/>
                  </a:lnTo>
                  <a:lnTo>
                    <a:pt x="0" y="959843"/>
                  </a:lnTo>
                  <a:lnTo>
                    <a:pt x="444" y="957201"/>
                  </a:lnTo>
                  <a:lnTo>
                    <a:pt x="1172" y="929549"/>
                  </a:lnTo>
                  <a:cubicBezTo>
                    <a:pt x="4856" y="899855"/>
                    <a:pt x="14423" y="870392"/>
                    <a:pt x="30326" y="842849"/>
                  </a:cubicBezTo>
                  <a:lnTo>
                    <a:pt x="445296" y="124100"/>
                  </a:lnTo>
                  <a:cubicBezTo>
                    <a:pt x="461198" y="96556"/>
                    <a:pt x="481929" y="73539"/>
                    <a:pt x="505804" y="55501"/>
                  </a:cubicBezTo>
                  <a:lnTo>
                    <a:pt x="529387" y="41045"/>
                  </a:lnTo>
                  <a:lnTo>
                    <a:pt x="531453" y="39340"/>
                  </a:lnTo>
                  <a:lnTo>
                    <a:pt x="537695" y="35952"/>
                  </a:lnTo>
                  <a:lnTo>
                    <a:pt x="543760" y="32234"/>
                  </a:lnTo>
                  <a:lnTo>
                    <a:pt x="546274" y="31296"/>
                  </a:lnTo>
                  <a:lnTo>
                    <a:pt x="570581" y="18102"/>
                  </a:lnTo>
                  <a:cubicBezTo>
                    <a:pt x="598139" y="6446"/>
                    <a:pt x="628439" y="0"/>
                    <a:pt x="660243" y="0"/>
                  </a:cubicBezTo>
                  <a:lnTo>
                    <a:pt x="1490183" y="0"/>
                  </a:lnTo>
                  <a:cubicBezTo>
                    <a:pt x="1521987" y="0"/>
                    <a:pt x="1552286" y="6446"/>
                    <a:pt x="1579845" y="18102"/>
                  </a:cubicBezTo>
                  <a:lnTo>
                    <a:pt x="1604154" y="31297"/>
                  </a:lnTo>
                  <a:lnTo>
                    <a:pt x="1606666" y="32234"/>
                  </a:lnTo>
                  <a:lnTo>
                    <a:pt x="1612726" y="35949"/>
                  </a:lnTo>
                  <a:lnTo>
                    <a:pt x="1618973" y="39340"/>
                  </a:lnTo>
                  <a:lnTo>
                    <a:pt x="1621041" y="41046"/>
                  </a:lnTo>
                  <a:lnTo>
                    <a:pt x="1644623" y="55501"/>
                  </a:lnTo>
                  <a:cubicBezTo>
                    <a:pt x="1668496" y="73539"/>
                    <a:pt x="1689228" y="96557"/>
                    <a:pt x="1705130" y="124100"/>
                  </a:cubicBezTo>
                  <a:lnTo>
                    <a:pt x="2120100" y="842849"/>
                  </a:lnTo>
                  <a:cubicBezTo>
                    <a:pt x="2136003" y="870393"/>
                    <a:pt x="2145570" y="899855"/>
                    <a:pt x="2149255" y="929550"/>
                  </a:cubicBezTo>
                  <a:lnTo>
                    <a:pt x="2149982" y="957198"/>
                  </a:lnTo>
                  <a:lnTo>
                    <a:pt x="2150426" y="959843"/>
                  </a:lnTo>
                  <a:lnTo>
                    <a:pt x="2150239" y="966953"/>
                  </a:lnTo>
                  <a:lnTo>
                    <a:pt x="2150426" y="974055"/>
                  </a:lnTo>
                  <a:lnTo>
                    <a:pt x="2149983" y="976697"/>
                  </a:lnTo>
                  <a:lnTo>
                    <a:pt x="2149255" y="1004348"/>
                  </a:lnTo>
                  <a:cubicBezTo>
                    <a:pt x="2145570" y="1034043"/>
                    <a:pt x="2136003" y="1063505"/>
                    <a:pt x="2120101" y="1091049"/>
                  </a:cubicBezTo>
                  <a:lnTo>
                    <a:pt x="1705131" y="1809798"/>
                  </a:lnTo>
                  <a:cubicBezTo>
                    <a:pt x="1689228" y="1837341"/>
                    <a:pt x="1668497" y="1860358"/>
                    <a:pt x="1644623" y="1878396"/>
                  </a:cubicBezTo>
                  <a:lnTo>
                    <a:pt x="1621040" y="1892852"/>
                  </a:lnTo>
                  <a:lnTo>
                    <a:pt x="1618973" y="1894557"/>
                  </a:lnTo>
                  <a:lnTo>
                    <a:pt x="1612730" y="1897947"/>
                  </a:lnTo>
                  <a:lnTo>
                    <a:pt x="1606666" y="1901663"/>
                  </a:lnTo>
                  <a:lnTo>
                    <a:pt x="1604153" y="1902602"/>
                  </a:lnTo>
                  <a:lnTo>
                    <a:pt x="1579845" y="1915796"/>
                  </a:lnTo>
                  <a:cubicBezTo>
                    <a:pt x="1552287" y="1927452"/>
                    <a:pt x="1521988" y="1933897"/>
                    <a:pt x="1490183" y="1933897"/>
                  </a:cubicBezTo>
                  <a:lnTo>
                    <a:pt x="660243" y="1933898"/>
                  </a:lnTo>
                  <a:cubicBezTo>
                    <a:pt x="612537" y="1933898"/>
                    <a:pt x="568217" y="1919395"/>
                    <a:pt x="531453" y="1894557"/>
                  </a:cubicBezTo>
                  <a:close/>
                </a:path>
              </a:pathLst>
            </a:cu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dirty="0">
                <a:ln>
                  <a:noFill/>
                </a:ln>
                <a:solidFill>
                  <a:prstClr val="white"/>
                </a:solidFill>
                <a:effectLst/>
                <a:uLnTx/>
                <a:uFillTx/>
                <a:latin typeface="Arial" panose="020B0604020202020204"/>
                <a:ea typeface="思源黑体 CN Light" panose="020B0300000000000000" pitchFamily="34" charset="-122"/>
                <a:cs typeface="阿里巴巴普惠体 R" panose="00020600040101010101" pitchFamily="18" charset="-122"/>
              </a:endParaRPr>
            </a:p>
          </p:txBody>
        </p:sp>
        <p:sp>
          <p:nvSpPr>
            <p:cNvPr id="30" name="TextBox 6"/>
            <p:cNvSpPr txBox="1">
              <a:spLocks noChangeArrowheads="1"/>
            </p:cNvSpPr>
            <p:nvPr/>
          </p:nvSpPr>
          <p:spPr bwMode="auto">
            <a:xfrm>
              <a:off x="5776101" y="4799852"/>
              <a:ext cx="109689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rPr>
                <a:t>T</a:t>
              </a:r>
              <a:endParaRPr kumimoji="0" lang="zh-CN" altLang="en-US" sz="4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cs typeface="阿里巴巴普惠体 R" panose="00020600040101010101" pitchFamily="18" charset="-122"/>
              </a:endParaRPr>
            </a:p>
          </p:txBody>
        </p:sp>
        <p:sp>
          <p:nvSpPr>
            <p:cNvPr id="31" name="TextBox 6"/>
            <p:cNvSpPr txBox="1">
              <a:spLocks noChangeArrowheads="1"/>
            </p:cNvSpPr>
            <p:nvPr/>
          </p:nvSpPr>
          <p:spPr bwMode="auto">
            <a:xfrm>
              <a:off x="7192689" y="5105510"/>
              <a:ext cx="3446705" cy="705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6858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prstClr val="black">
                      <a:lumMod val="85000"/>
                      <a:lumOff val="15000"/>
                    </a:prstClr>
                  </a:solidFill>
                  <a:effectLst/>
                  <a:uLnTx/>
                  <a:uFillTx/>
                  <a:latin typeface="思源黑体 CN Light" panose="020B0300000000000000" pitchFamily="34" charset="-122"/>
                  <a:ea typeface="思源黑体 CN Light" panose="020B0300000000000000" pitchFamily="34" charset="-122"/>
                  <a:cs typeface="阿里巴巴普惠体 R" panose="00020600040101010101" pitchFamily="18" charset="-122"/>
                </a:rPr>
                <a:t>单击此处键入文本单击此处键入文本单击此处键入文本单击此处单击此处处键入</a:t>
              </a:r>
            </a:p>
          </p:txBody>
        </p:sp>
        <p:sp>
          <p:nvSpPr>
            <p:cNvPr id="32" name="文本框 31"/>
            <p:cNvSpPr txBox="1"/>
            <p:nvPr/>
          </p:nvSpPr>
          <p:spPr>
            <a:xfrm>
              <a:off x="3391890" y="4932400"/>
              <a:ext cx="2031325" cy="461665"/>
            </a:xfrm>
            <a:prstGeom prst="rect">
              <a:avLst/>
            </a:prstGeom>
            <a:noFill/>
          </p:spPr>
          <p:txBody>
            <a:bodyPr wrap="none" rtlCol="0">
              <a:spAutoFit/>
            </a:bodyPr>
            <a:lstStyle>
              <a:defPPr>
                <a:defRPr lang="zh-CN"/>
              </a:defPPr>
              <a:lvl1pPr algn="ctr">
                <a:defRPr sz="3600">
                  <a:solidFill>
                    <a:srgbClr val="EA7D7E"/>
                  </a:solidFill>
                  <a:latin typeface="优设标题黑" panose="00000500000000000000" pitchFamily="2" charset="-122"/>
                  <a:ea typeface="优设标题黑" panose="00000500000000000000" pitchFamily="2" charset="-122"/>
                </a:defRPr>
              </a:lvl1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添加文本标题</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ppt_x</p:attrName>
                                        </p:attrNameLst>
                                      </p:cBhvr>
                                      <p:tavLst>
                                        <p:tav tm="0">
                                          <p:val>
                                            <p:strVal val="#ppt_x"/>
                                          </p:val>
                                        </p:tav>
                                        <p:tav tm="100000">
                                          <p:val>
                                            <p:strVal val="#ppt_x"/>
                                          </p:val>
                                        </p:tav>
                                      </p:tavLst>
                                    </p:anim>
                                    <p:anim calcmode="lin" valueType="num">
                                      <p:cBhvr>
                                        <p:cTn id="15" dur="500" fill="hold"/>
                                        <p:tgtEl>
                                          <p:spTgt spid="2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anim calcmode="lin" valueType="num">
                                      <p:cBhvr>
                                        <p:cTn id="20" dur="500" fill="hold"/>
                                        <p:tgtEl>
                                          <p:spTgt spid="18"/>
                                        </p:tgtEl>
                                        <p:attrNameLst>
                                          <p:attrName>ppt_x</p:attrName>
                                        </p:attrNameLst>
                                      </p:cBhvr>
                                      <p:tavLst>
                                        <p:tav tm="0">
                                          <p:val>
                                            <p:strVal val="#ppt_x"/>
                                          </p:val>
                                        </p:tav>
                                        <p:tav tm="100000">
                                          <p:val>
                                            <p:strVal val="#ppt_x"/>
                                          </p:val>
                                        </p:tav>
                                      </p:tavLst>
                                    </p:anim>
                                    <p:anim calcmode="lin" valueType="num">
                                      <p:cBhvr>
                                        <p:cTn id="21" dur="500" fill="hold"/>
                                        <p:tgtEl>
                                          <p:spTgt spid="1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1020</Words>
  <Application>Microsoft Office PowerPoint</Application>
  <PresentationFormat>宽屏</PresentationFormat>
  <Paragraphs>222</Paragraphs>
  <Slides>17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17</vt:i4>
      </vt:variant>
    </vt:vector>
  </HeadingPairs>
  <TitlesOfParts>
    <vt:vector size="24" baseType="lpstr">
      <vt:lpstr>阿里巴巴普惠体 R</vt:lpstr>
      <vt:lpstr>胡晓波男神体</vt:lpstr>
      <vt:lpstr>思源黑体 CN Bold</vt:lpstr>
      <vt:lpstr>思源黑体 CN Light</vt:lpstr>
      <vt:lpstr>Arial</vt:lpstr>
      <vt:lpstr>Calibri</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2020-03-16T01:25:00Z</dcterms:created>
  <dcterms:modified xsi:type="dcterms:W3CDTF">2021-01-05T13:57:38Z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