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DC52-AFC9-44D1-ADFF-238346FFBAD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B080-961C-4C6F-AAAF-79D409CEB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6DC52-AFC9-44D1-ADFF-238346FFBAD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FB080-961C-4C6F-AAAF-79D409CEB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等线</vt:lpstr>
      <vt:lpstr>等线 Light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3</cp:revision>
  <dcterms:created xsi:type="dcterms:W3CDTF">2020-03-25T05:52:00Z</dcterms:created>
  <dcterms:modified xsi:type="dcterms:W3CDTF">2021-01-05T13:47:02Z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