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9" r:id="rId2"/>
    <p:sldId id="260" r:id="rId3"/>
    <p:sldId id="261" r:id="rId4"/>
    <p:sldId id="284" r:id="rId5"/>
    <p:sldId id="285" r:id="rId6"/>
    <p:sldId id="283" r:id="rId7"/>
    <p:sldId id="286" r:id="rId8"/>
    <p:sldId id="287" r:id="rId9"/>
    <p:sldId id="262" r:id="rId10"/>
    <p:sldId id="288" r:id="rId11"/>
    <p:sldId id="289" r:id="rId12"/>
    <p:sldId id="290" r:id="rId13"/>
    <p:sldId id="291" r:id="rId14"/>
    <p:sldId id="263" r:id="rId15"/>
    <p:sldId id="292" r:id="rId16"/>
    <p:sldId id="293" r:id="rId17"/>
    <p:sldId id="294" r:id="rId18"/>
    <p:sldId id="295" r:id="rId19"/>
    <p:sldId id="264" r:id="rId20"/>
    <p:sldId id="280" r:id="rId21"/>
    <p:sldId id="281" r:id="rId22"/>
    <p:sldId id="28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409"/>
    <a:srgbClr val="2D78FF"/>
    <a:srgbClr val="345692"/>
    <a:srgbClr val="17C0D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1657" autoAdjust="0"/>
  </p:normalViewPr>
  <p:slideViewPr>
    <p:cSldViewPr snapToGrid="0">
      <p:cViewPr varScale="1">
        <p:scale>
          <a:sx n="101" d="100"/>
          <a:sy n="101" d="100"/>
        </p:scale>
        <p:origin x="99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jpeg"/><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 y="377"/>
            <a:ext cx="12191333" cy="6857247"/>
          </a:xfrm>
          <a:prstGeom prst="rect">
            <a:avLst/>
          </a:prstGeom>
          <a:blipFill dpi="0" rotWithShape="1">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5">
              <a:solidFill>
                <a:schemeClr val="accent1"/>
              </a:solidFill>
            </a:endParaRPr>
          </a:p>
        </p:txBody>
      </p:sp>
      <p:sp>
        <p:nvSpPr>
          <p:cNvPr id="3" name="TextBox 84"/>
          <p:cNvSpPr txBox="1"/>
          <p:nvPr/>
        </p:nvSpPr>
        <p:spPr>
          <a:xfrm>
            <a:off x="1733974" y="1916854"/>
            <a:ext cx="8724053" cy="962892"/>
          </a:xfrm>
          <a:prstGeom prst="rect">
            <a:avLst/>
          </a:prstGeom>
          <a:noFill/>
        </p:spPr>
        <p:txBody>
          <a:bodyPr wrap="square" lIns="0" tIns="0" rIns="0" bIns="0" rtlCol="0">
            <a:spAutoFit/>
          </a:bodyPr>
          <a:lstStyle/>
          <a:p>
            <a:pPr algn="ctr"/>
            <a:r>
              <a:rPr lang="zh-CN" altLang="en-US" sz="6255" b="1" dirty="0">
                <a:solidFill>
                  <a:srgbClr val="FF9409"/>
                </a:solidFill>
                <a:latin typeface="微软雅黑" panose="020B0503020204020204" pitchFamily="34" charset="-122"/>
                <a:ea typeface="微软雅黑" panose="020B0503020204020204" pitchFamily="34" charset="-122"/>
                <a:cs typeface="微软雅黑" panose="020B0503020204020204" pitchFamily="34" charset="-122"/>
              </a:rPr>
              <a:t>员工销售培训模板</a:t>
            </a:r>
          </a:p>
        </p:txBody>
      </p:sp>
      <p:sp>
        <p:nvSpPr>
          <p:cNvPr id="4" name="TextBox 84"/>
          <p:cNvSpPr txBox="1"/>
          <p:nvPr/>
        </p:nvSpPr>
        <p:spPr>
          <a:xfrm>
            <a:off x="3385785" y="2890081"/>
            <a:ext cx="5420430" cy="350096"/>
          </a:xfrm>
          <a:prstGeom prst="rect">
            <a:avLst/>
          </a:prstGeom>
          <a:noFill/>
        </p:spPr>
        <p:txBody>
          <a:bodyPr wrap="square" lIns="0" tIns="0" rIns="0" bIns="0" rtlCol="0">
            <a:spAutoFit/>
          </a:bodyPr>
          <a:lstStyle/>
          <a:p>
            <a:pPr algn="ctr"/>
            <a:r>
              <a:rPr lang="en-US" altLang="zh-CN" sz="2275">
                <a:solidFill>
                  <a:srgbClr val="FF9409"/>
                </a:solidFill>
                <a:latin typeface="微软雅黑" panose="020B0503020204020204" pitchFamily="34" charset="-122"/>
                <a:ea typeface="微软雅黑" panose="020B0503020204020204" pitchFamily="34" charset="-122"/>
              </a:rPr>
              <a:t>NEW EMPLOYEE ORIENTATION PPT</a:t>
            </a:r>
            <a:endParaRPr lang="zh-CN" altLang="en-US" sz="2275" dirty="0">
              <a:solidFill>
                <a:srgbClr val="FF9409"/>
              </a:solidFill>
              <a:latin typeface="微软雅黑" panose="020B0503020204020204" pitchFamily="34" charset="-122"/>
              <a:ea typeface="微软雅黑" panose="020B0503020204020204" pitchFamily="34" charset="-122"/>
            </a:endParaRPr>
          </a:p>
        </p:txBody>
      </p:sp>
      <p:sp>
        <p:nvSpPr>
          <p:cNvPr id="5" name="TextBox 84"/>
          <p:cNvSpPr txBox="1"/>
          <p:nvPr/>
        </p:nvSpPr>
        <p:spPr>
          <a:xfrm>
            <a:off x="2600960" y="3776319"/>
            <a:ext cx="6990080" cy="349904"/>
          </a:xfrm>
          <a:prstGeom prst="rect">
            <a:avLst/>
          </a:prstGeom>
          <a:noFill/>
        </p:spPr>
        <p:txBody>
          <a:bodyPr wrap="square" lIns="0" tIns="0" rIns="0" bIns="0" rtlCol="0">
            <a:spAutoFit/>
          </a:bodyPr>
          <a:lstStyle/>
          <a:p>
            <a:pPr algn="ctr"/>
            <a:r>
              <a:rPr lang="en-US" altLang="zh-CN" sz="760">
                <a:solidFill>
                  <a:srgbClr val="FF9409"/>
                </a:solidFill>
                <a:latin typeface="Arial" panose="020B0604020202020204" pitchFamily="34" charset="0"/>
                <a:ea typeface="微软雅黑" panose="020B0503020204020204" pitchFamily="34" charset="-122"/>
                <a:cs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zh-CN" altLang="en-US" sz="760" dirty="0">
              <a:solidFill>
                <a:srgbClr val="FF9409"/>
              </a:solidFill>
              <a:latin typeface="Arial" panose="020B0604020202020204" pitchFamily="34" charset="0"/>
              <a:ea typeface="微软雅黑" panose="020B0503020204020204" pitchFamily="34" charset="-122"/>
              <a:cs typeface="Arial" panose="020B0604020202020204" pitchFamily="34" charset="0"/>
            </a:endParaRPr>
          </a:p>
        </p:txBody>
      </p:sp>
      <p:sp>
        <p:nvSpPr>
          <p:cNvPr id="6" name="TextBox 84"/>
          <p:cNvSpPr txBox="1"/>
          <p:nvPr/>
        </p:nvSpPr>
        <p:spPr>
          <a:xfrm>
            <a:off x="2835948" y="3437969"/>
            <a:ext cx="6520105" cy="292100"/>
          </a:xfrm>
          <a:prstGeom prst="rect">
            <a:avLst/>
          </a:prstGeom>
          <a:noFill/>
        </p:spPr>
        <p:txBody>
          <a:bodyPr wrap="square" lIns="0" tIns="0" rIns="0" bIns="0" rtlCol="0">
            <a:spAutoFit/>
          </a:bodyPr>
          <a:lstStyle/>
          <a:p>
            <a:pPr algn="ctr"/>
            <a:r>
              <a:rPr lang="zh-CN" altLang="en-US" sz="1895">
                <a:solidFill>
                  <a:srgbClr val="FF9409"/>
                </a:solidFill>
                <a:latin typeface="微软雅黑" panose="020B0503020204020204" pitchFamily="34" charset="-122"/>
                <a:ea typeface="微软雅黑" panose="020B0503020204020204" pitchFamily="34" charset="-122"/>
              </a:rPr>
              <a:t>汇报：</a:t>
            </a:r>
            <a:r>
              <a:rPr lang="en-US" altLang="zh-CN" sz="1895">
                <a:solidFill>
                  <a:srgbClr val="FF9409"/>
                </a:solidFill>
                <a:latin typeface="微软雅黑" panose="020B0503020204020204" pitchFamily="34" charset="-122"/>
                <a:ea typeface="微软雅黑" panose="020B0503020204020204" pitchFamily="34" charset="-122"/>
              </a:rPr>
              <a:t>xiazaii  </a:t>
            </a:r>
            <a:r>
              <a:rPr lang="zh-CN" altLang="en-US" sz="1895">
                <a:solidFill>
                  <a:srgbClr val="FF9409"/>
                </a:solidFill>
                <a:latin typeface="微软雅黑" panose="020B0503020204020204" pitchFamily="34" charset="-122"/>
                <a:ea typeface="微软雅黑" panose="020B0503020204020204" pitchFamily="34" charset="-122"/>
              </a:rPr>
              <a:t>部门：销售部 </a:t>
            </a:r>
            <a:endParaRPr lang="zh-CN" altLang="en-US" sz="1895" dirty="0">
              <a:solidFill>
                <a:srgbClr val="FF940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2" presetClass="entr" presetSubtype="4"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p:tgtEl>
                                          <p:spTgt spid="3"/>
                                        </p:tgtEl>
                                        <p:attrNameLst>
                                          <p:attrName>ppt_y</p:attrName>
                                        </p:attrNameLst>
                                      </p:cBhvr>
                                      <p:tavLst>
                                        <p:tav tm="0">
                                          <p:val>
                                            <p:strVal val="#ppt_y+#ppt_h*1.125000"/>
                                          </p:val>
                                        </p:tav>
                                        <p:tav tm="100000">
                                          <p:val>
                                            <p:strVal val="#ppt_y"/>
                                          </p:val>
                                        </p:tav>
                                      </p:tavLst>
                                    </p:anim>
                                    <p:animEffect transition="in" filter="wipe(up)">
                                      <p:cBhvr>
                                        <p:cTn id="12" dur="750"/>
                                        <p:tgtEl>
                                          <p:spTgt spid="3"/>
                                        </p:tgtEl>
                                      </p:cBhvr>
                                    </p:animEffect>
                                  </p:childTnLst>
                                </p:cTn>
                              </p:par>
                            </p:childTnLst>
                          </p:cTn>
                        </p:par>
                        <p:par>
                          <p:cTn id="13" fill="hold">
                            <p:stCondLst>
                              <p:cond delay="1774"/>
                            </p:stCondLst>
                            <p:childTnLst>
                              <p:par>
                                <p:cTn id="14" presetID="12" presetClass="entr" presetSubtype="4"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additive="base">
                                        <p:cTn id="16" dur="750"/>
                                        <p:tgtEl>
                                          <p:spTgt spid="4"/>
                                        </p:tgtEl>
                                        <p:attrNameLst>
                                          <p:attrName>ppt_y</p:attrName>
                                        </p:attrNameLst>
                                      </p:cBhvr>
                                      <p:tavLst>
                                        <p:tav tm="0">
                                          <p:val>
                                            <p:strVal val="#ppt_y+#ppt_h*1.125000"/>
                                          </p:val>
                                        </p:tav>
                                        <p:tav tm="100000">
                                          <p:val>
                                            <p:strVal val="#ppt_y"/>
                                          </p:val>
                                        </p:tav>
                                      </p:tavLst>
                                    </p:anim>
                                    <p:animEffect transition="in" filter="wipe(up)">
                                      <p:cBhvr>
                                        <p:cTn id="17" dur="750"/>
                                        <p:tgtEl>
                                          <p:spTgt spid="4"/>
                                        </p:tgtEl>
                                      </p:cBhvr>
                                    </p:animEffect>
                                  </p:childTnLst>
                                </p:cTn>
                              </p:par>
                            </p:childTnLst>
                          </p:cTn>
                        </p:par>
                        <p:par>
                          <p:cTn id="18" fill="hold">
                            <p:stCondLst>
                              <p:cond delay="4324"/>
                            </p:stCondLst>
                            <p:childTnLst>
                              <p:par>
                                <p:cTn id="19" presetID="12" presetClass="entr" presetSubtype="4" fill="hold" grpId="0" nodeType="after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calcmode="lin" valueType="num">
                                      <p:cBhvr additive="base">
                                        <p:cTn id="21" dur="750"/>
                                        <p:tgtEl>
                                          <p:spTgt spid="6"/>
                                        </p:tgtEl>
                                        <p:attrNameLst>
                                          <p:attrName>ppt_y</p:attrName>
                                        </p:attrNameLst>
                                      </p:cBhvr>
                                      <p:tavLst>
                                        <p:tav tm="0">
                                          <p:val>
                                            <p:strVal val="#ppt_y+#ppt_h*1.125000"/>
                                          </p:val>
                                        </p:tav>
                                        <p:tav tm="100000">
                                          <p:val>
                                            <p:strVal val="#ppt_y"/>
                                          </p:val>
                                        </p:tav>
                                      </p:tavLst>
                                    </p:anim>
                                    <p:animEffect transition="in" filter="wipe(up)">
                                      <p:cBhvr>
                                        <p:cTn id="22" dur="75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462262" y="292068"/>
            <a:ext cx="4346615" cy="35009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altLang="zh-CN" sz="2275" dirty="0">
                <a:solidFill>
                  <a:schemeClr val="tx1">
                    <a:lumMod val="65000"/>
                    <a:lumOff val="35000"/>
                  </a:schemeClr>
                </a:solidFill>
                <a:latin typeface="Impact" panose="020B0806030902050204" pitchFamily="34" charset="0"/>
                <a:cs typeface="+mn-ea"/>
                <a:sym typeface="Arial" panose="020B0604020202020204" pitchFamily="34" charset="0"/>
              </a:rPr>
              <a:t>ADD RELATED TITLE WORDS</a:t>
            </a:r>
            <a:endParaRPr lang="en-US" sz="2275" dirty="0">
              <a:solidFill>
                <a:schemeClr val="tx1">
                  <a:lumMod val="65000"/>
                  <a:lumOff val="35000"/>
                </a:schemeClr>
              </a:solidFill>
              <a:latin typeface="Impact" panose="020B0806030902050204" pitchFamily="34" charset="0"/>
              <a:cs typeface="+mn-ea"/>
              <a:sym typeface="Arial" panose="020B0604020202020204" pitchFamily="34" charset="0"/>
            </a:endParaRPr>
          </a:p>
        </p:txBody>
      </p:sp>
      <p:sp>
        <p:nvSpPr>
          <p:cNvPr id="3" name="Content Placeholder 2"/>
          <p:cNvSpPr txBox="1"/>
          <p:nvPr/>
        </p:nvSpPr>
        <p:spPr>
          <a:xfrm>
            <a:off x="462262" y="675792"/>
            <a:ext cx="2503210" cy="35009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27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了解顾客需求信息</a:t>
            </a:r>
            <a:endParaRPr lang="en-US" sz="227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4" name="矩形 3"/>
          <p:cNvSpPr/>
          <p:nvPr/>
        </p:nvSpPr>
        <p:spPr>
          <a:xfrm>
            <a:off x="0" y="292068"/>
            <a:ext cx="196891" cy="733906"/>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163638" y="2017604"/>
            <a:ext cx="2492738" cy="1266635"/>
            <a:chOff x="1163638" y="2217765"/>
            <a:chExt cx="2492738" cy="1266635"/>
          </a:xfrm>
        </p:grpSpPr>
        <p:sp>
          <p:nvSpPr>
            <p:cNvPr id="6" name="矩形 5"/>
            <p:cNvSpPr/>
            <p:nvPr/>
          </p:nvSpPr>
          <p:spPr>
            <a:xfrm>
              <a:off x="1163638" y="2671870"/>
              <a:ext cx="2492738" cy="812530"/>
            </a:xfrm>
            <a:prstGeom prst="rect">
              <a:avLst/>
            </a:prstGeom>
          </p:spPr>
          <p:txBody>
            <a:bodyPr wrap="square">
              <a:spAutoFit/>
            </a:bodyPr>
            <a:lstStyle/>
            <a:p>
              <a:pPr algn="r">
                <a:lnSpc>
                  <a:spcPct val="130000"/>
                </a:lnSpc>
                <a:buNone/>
              </a:pP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详写内容</a:t>
              </a:r>
              <a:r>
                <a:rPr lang="en-US" altLang="zh-CN"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a:t>
              </a: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7" name="矩形 6"/>
            <p:cNvSpPr/>
            <p:nvPr/>
          </p:nvSpPr>
          <p:spPr>
            <a:xfrm>
              <a:off x="2445788" y="2217765"/>
              <a:ext cx="1210588" cy="400110"/>
            </a:xfrm>
            <a:prstGeom prst="rect">
              <a:avLst/>
            </a:prstGeom>
          </p:spPr>
          <p:txBody>
            <a:bodyPr wrap="none">
              <a:spAutoFit/>
            </a:bodyPr>
            <a:lstStyle/>
            <a:p>
              <a:pPr algn="r"/>
              <a:r>
                <a:rPr lang="zh-CN" altLang="en-US" sz="2000" dirty="0">
                  <a:solidFill>
                    <a:srgbClr val="FF9409"/>
                  </a:solidFill>
                  <a:latin typeface="迷你简菱心" panose="02010609000101010101" pitchFamily="49" charset="-122"/>
                  <a:ea typeface="迷你简菱心" panose="02010609000101010101" pitchFamily="49" charset="-122"/>
                </a:rPr>
                <a:t>添加标题</a:t>
              </a:r>
            </a:p>
          </p:txBody>
        </p:sp>
      </p:grpSp>
      <p:grpSp>
        <p:nvGrpSpPr>
          <p:cNvPr id="8" name="Group 50"/>
          <p:cNvGrpSpPr/>
          <p:nvPr/>
        </p:nvGrpSpPr>
        <p:grpSpPr>
          <a:xfrm>
            <a:off x="4064001" y="2048201"/>
            <a:ext cx="1781986" cy="1759622"/>
            <a:chOff x="2901397" y="1304396"/>
            <a:chExt cx="1823780" cy="1800892"/>
          </a:xfrm>
        </p:grpSpPr>
        <p:sp>
          <p:nvSpPr>
            <p:cNvPr id="9" name="Rounded Rectangle 47"/>
            <p:cNvSpPr/>
            <p:nvPr/>
          </p:nvSpPr>
          <p:spPr>
            <a:xfrm>
              <a:off x="2901397" y="1377078"/>
              <a:ext cx="1823780" cy="1728210"/>
            </a:xfrm>
            <a:prstGeom prst="roundRect">
              <a:avLst>
                <a:gd name="adj" fmla="val 8669"/>
              </a:avLst>
            </a:prstGeom>
            <a:solidFill>
              <a:srgbClr val="FF9409"/>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ounded Rectangle 44"/>
            <p:cNvSpPr/>
            <p:nvPr/>
          </p:nvSpPr>
          <p:spPr>
            <a:xfrm>
              <a:off x="2901397" y="1304396"/>
              <a:ext cx="1823780" cy="1728210"/>
            </a:xfrm>
            <a:prstGeom prst="roundRect">
              <a:avLst>
                <a:gd name="adj" fmla="val 8669"/>
              </a:avLst>
            </a:prstGeom>
            <a:solidFill>
              <a:srgbClr val="FF9409"/>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 name="Group 53"/>
          <p:cNvGrpSpPr/>
          <p:nvPr/>
        </p:nvGrpSpPr>
        <p:grpSpPr>
          <a:xfrm>
            <a:off x="6354644" y="2048201"/>
            <a:ext cx="1781986" cy="1759622"/>
            <a:chOff x="2901397" y="1304396"/>
            <a:chExt cx="1823780" cy="1800892"/>
          </a:xfrm>
        </p:grpSpPr>
        <p:sp>
          <p:nvSpPr>
            <p:cNvPr id="12" name="Rounded Rectangle 60"/>
            <p:cNvSpPr/>
            <p:nvPr/>
          </p:nvSpPr>
          <p:spPr>
            <a:xfrm>
              <a:off x="2901397" y="1377078"/>
              <a:ext cx="1823780" cy="1728210"/>
            </a:xfrm>
            <a:prstGeom prst="roundRect">
              <a:avLst>
                <a:gd name="adj" fmla="val 8669"/>
              </a:avLst>
            </a:prstGeom>
            <a:solidFill>
              <a:srgbClr val="FF9409"/>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ounded Rectangle 61"/>
            <p:cNvSpPr/>
            <p:nvPr/>
          </p:nvSpPr>
          <p:spPr>
            <a:xfrm>
              <a:off x="2901397" y="1304396"/>
              <a:ext cx="1823780" cy="1728210"/>
            </a:xfrm>
            <a:prstGeom prst="roundRect">
              <a:avLst>
                <a:gd name="adj" fmla="val 8669"/>
              </a:avLst>
            </a:prstGeom>
            <a:solidFill>
              <a:srgbClr val="FF9409"/>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62"/>
          <p:cNvGrpSpPr/>
          <p:nvPr/>
        </p:nvGrpSpPr>
        <p:grpSpPr>
          <a:xfrm>
            <a:off x="6354644" y="4142562"/>
            <a:ext cx="1781986" cy="1759622"/>
            <a:chOff x="2901397" y="1304396"/>
            <a:chExt cx="1823780" cy="1800892"/>
          </a:xfrm>
        </p:grpSpPr>
        <p:sp>
          <p:nvSpPr>
            <p:cNvPr id="15" name="Rounded Rectangle 63"/>
            <p:cNvSpPr/>
            <p:nvPr/>
          </p:nvSpPr>
          <p:spPr>
            <a:xfrm>
              <a:off x="2901397" y="1377078"/>
              <a:ext cx="1823780" cy="1728210"/>
            </a:xfrm>
            <a:prstGeom prst="roundRect">
              <a:avLst>
                <a:gd name="adj" fmla="val 8669"/>
              </a:avLst>
            </a:prstGeom>
            <a:solidFill>
              <a:srgbClr val="FF9409"/>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ounded Rectangle 64"/>
            <p:cNvSpPr/>
            <p:nvPr/>
          </p:nvSpPr>
          <p:spPr>
            <a:xfrm>
              <a:off x="2901397" y="1304396"/>
              <a:ext cx="1823780" cy="1728210"/>
            </a:xfrm>
            <a:prstGeom prst="roundRect">
              <a:avLst>
                <a:gd name="adj" fmla="val 8669"/>
              </a:avLst>
            </a:prstGeom>
            <a:solidFill>
              <a:srgbClr val="FF9409"/>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65"/>
          <p:cNvGrpSpPr/>
          <p:nvPr/>
        </p:nvGrpSpPr>
        <p:grpSpPr>
          <a:xfrm>
            <a:off x="4064001" y="4142562"/>
            <a:ext cx="1781986" cy="1759622"/>
            <a:chOff x="2901397" y="1304396"/>
            <a:chExt cx="1823780" cy="1800892"/>
          </a:xfrm>
        </p:grpSpPr>
        <p:sp>
          <p:nvSpPr>
            <p:cNvPr id="18" name="Rounded Rectangle 66"/>
            <p:cNvSpPr/>
            <p:nvPr/>
          </p:nvSpPr>
          <p:spPr>
            <a:xfrm>
              <a:off x="2901397" y="1377078"/>
              <a:ext cx="1823780" cy="1728210"/>
            </a:xfrm>
            <a:prstGeom prst="roundRect">
              <a:avLst>
                <a:gd name="adj" fmla="val 8669"/>
              </a:avLst>
            </a:prstGeom>
            <a:solidFill>
              <a:srgbClr val="FF9409"/>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Rounded Rectangle 67"/>
            <p:cNvSpPr/>
            <p:nvPr/>
          </p:nvSpPr>
          <p:spPr>
            <a:xfrm>
              <a:off x="2901397" y="1304396"/>
              <a:ext cx="1823780" cy="1728210"/>
            </a:xfrm>
            <a:prstGeom prst="roundRect">
              <a:avLst>
                <a:gd name="adj" fmla="val 8669"/>
              </a:avLst>
            </a:prstGeom>
            <a:solidFill>
              <a:srgbClr val="FF9409"/>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0" name="Freeform 52"/>
          <p:cNvSpPr>
            <a:spLocks noEditPoints="1"/>
          </p:cNvSpPr>
          <p:nvPr/>
        </p:nvSpPr>
        <p:spPr bwMode="auto">
          <a:xfrm>
            <a:off x="6939018" y="2373390"/>
            <a:ext cx="613238" cy="613236"/>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21" name="Rectangle 89"/>
          <p:cNvSpPr/>
          <p:nvPr/>
        </p:nvSpPr>
        <p:spPr>
          <a:xfrm>
            <a:off x="4549560" y="3194941"/>
            <a:ext cx="810863" cy="225767"/>
          </a:xfrm>
          <a:prstGeom prst="rect">
            <a:avLst/>
          </a:prstGeom>
        </p:spPr>
        <p:txBody>
          <a:bodyPr wrap="none" lIns="0" tIns="0" rIns="0" bIns="0">
            <a:spAutoFit/>
          </a:bodyPr>
          <a:lstStyle/>
          <a:p>
            <a:pPr algn="ctr"/>
            <a:r>
              <a:rPr lang="en-US" sz="1465" b="1" dirty="0">
                <a:solidFill>
                  <a:schemeClr val="bg1"/>
                </a:solidFill>
              </a:rPr>
              <a:t>Keyword</a:t>
            </a:r>
          </a:p>
        </p:txBody>
      </p:sp>
      <p:sp>
        <p:nvSpPr>
          <p:cNvPr id="22" name="Freeform 187"/>
          <p:cNvSpPr>
            <a:spLocks noEditPoints="1"/>
          </p:cNvSpPr>
          <p:nvPr/>
        </p:nvSpPr>
        <p:spPr bwMode="auto">
          <a:xfrm>
            <a:off x="4555025" y="2421525"/>
            <a:ext cx="799938" cy="51696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23" name="Freeform 51"/>
          <p:cNvSpPr>
            <a:spLocks noEditPoints="1"/>
          </p:cNvSpPr>
          <p:nvPr/>
        </p:nvSpPr>
        <p:spPr bwMode="auto">
          <a:xfrm>
            <a:off x="6972492" y="4427437"/>
            <a:ext cx="546286" cy="773386"/>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sp>
        <p:nvSpPr>
          <p:cNvPr id="24" name="Freeform 152"/>
          <p:cNvSpPr>
            <a:spLocks noEditPoints="1"/>
          </p:cNvSpPr>
          <p:nvPr/>
        </p:nvSpPr>
        <p:spPr bwMode="auto">
          <a:xfrm>
            <a:off x="4633134" y="4516691"/>
            <a:ext cx="643716" cy="59487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25" name="Rectangle 89"/>
          <p:cNvSpPr/>
          <p:nvPr/>
        </p:nvSpPr>
        <p:spPr>
          <a:xfrm>
            <a:off x="6840205" y="3194941"/>
            <a:ext cx="810863" cy="225767"/>
          </a:xfrm>
          <a:prstGeom prst="rect">
            <a:avLst/>
          </a:prstGeom>
        </p:spPr>
        <p:txBody>
          <a:bodyPr wrap="none" lIns="0" tIns="0" rIns="0" bIns="0">
            <a:spAutoFit/>
          </a:bodyPr>
          <a:lstStyle/>
          <a:p>
            <a:pPr algn="ctr"/>
            <a:r>
              <a:rPr lang="en-US" sz="1465" b="1" dirty="0">
                <a:solidFill>
                  <a:schemeClr val="bg1"/>
                </a:solidFill>
              </a:rPr>
              <a:t>Keyword</a:t>
            </a:r>
          </a:p>
        </p:txBody>
      </p:sp>
      <p:sp>
        <p:nvSpPr>
          <p:cNvPr id="26" name="Rectangle 89"/>
          <p:cNvSpPr/>
          <p:nvPr/>
        </p:nvSpPr>
        <p:spPr>
          <a:xfrm>
            <a:off x="4549560" y="5354097"/>
            <a:ext cx="810863" cy="225767"/>
          </a:xfrm>
          <a:prstGeom prst="rect">
            <a:avLst/>
          </a:prstGeom>
        </p:spPr>
        <p:txBody>
          <a:bodyPr wrap="none" lIns="0" tIns="0" rIns="0" bIns="0">
            <a:spAutoFit/>
          </a:bodyPr>
          <a:lstStyle/>
          <a:p>
            <a:pPr algn="ctr"/>
            <a:r>
              <a:rPr lang="en-US" sz="1465" b="1" dirty="0">
                <a:solidFill>
                  <a:schemeClr val="bg1"/>
                </a:solidFill>
              </a:rPr>
              <a:t>Keyword</a:t>
            </a:r>
          </a:p>
        </p:txBody>
      </p:sp>
      <p:sp>
        <p:nvSpPr>
          <p:cNvPr id="27" name="Rectangle 89"/>
          <p:cNvSpPr/>
          <p:nvPr/>
        </p:nvSpPr>
        <p:spPr>
          <a:xfrm>
            <a:off x="6840203" y="5354097"/>
            <a:ext cx="810863" cy="225767"/>
          </a:xfrm>
          <a:prstGeom prst="rect">
            <a:avLst/>
          </a:prstGeom>
        </p:spPr>
        <p:txBody>
          <a:bodyPr wrap="none" lIns="0" tIns="0" rIns="0" bIns="0">
            <a:spAutoFit/>
          </a:bodyPr>
          <a:lstStyle/>
          <a:p>
            <a:pPr algn="ctr"/>
            <a:r>
              <a:rPr lang="en-US" sz="1465" b="1" dirty="0">
                <a:solidFill>
                  <a:schemeClr val="bg1"/>
                </a:solidFill>
              </a:rPr>
              <a:t>Keyword</a:t>
            </a:r>
          </a:p>
        </p:txBody>
      </p:sp>
      <p:grpSp>
        <p:nvGrpSpPr>
          <p:cNvPr id="28" name="组合 27"/>
          <p:cNvGrpSpPr/>
          <p:nvPr/>
        </p:nvGrpSpPr>
        <p:grpSpPr>
          <a:xfrm>
            <a:off x="8536888" y="2017604"/>
            <a:ext cx="2492738" cy="1266635"/>
            <a:chOff x="1163638" y="2217765"/>
            <a:chExt cx="2492738" cy="1266635"/>
          </a:xfrm>
        </p:grpSpPr>
        <p:sp>
          <p:nvSpPr>
            <p:cNvPr id="29" name="矩形 28"/>
            <p:cNvSpPr/>
            <p:nvPr/>
          </p:nvSpPr>
          <p:spPr>
            <a:xfrm>
              <a:off x="1163638" y="2671870"/>
              <a:ext cx="2492738" cy="812530"/>
            </a:xfrm>
            <a:prstGeom prst="rect">
              <a:avLst/>
            </a:prstGeom>
          </p:spPr>
          <p:txBody>
            <a:bodyPr wrap="square">
              <a:spAutoFit/>
            </a:bodyPr>
            <a:lstStyle/>
            <a:p>
              <a:pPr>
                <a:lnSpc>
                  <a:spcPct val="130000"/>
                </a:lnSpc>
                <a:buNone/>
              </a:pP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详写内容</a:t>
              </a:r>
              <a:r>
                <a:rPr lang="en-US" altLang="zh-CN"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a:t>
              </a: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30" name="矩形 29"/>
            <p:cNvSpPr/>
            <p:nvPr/>
          </p:nvSpPr>
          <p:spPr>
            <a:xfrm>
              <a:off x="1163638" y="2217765"/>
              <a:ext cx="1210588" cy="400110"/>
            </a:xfrm>
            <a:prstGeom prst="rect">
              <a:avLst/>
            </a:prstGeom>
          </p:spPr>
          <p:txBody>
            <a:bodyPr wrap="none">
              <a:spAutoFit/>
            </a:bodyPr>
            <a:lstStyle/>
            <a:p>
              <a:r>
                <a:rPr lang="zh-CN" altLang="en-US" sz="2000" dirty="0">
                  <a:solidFill>
                    <a:srgbClr val="FF9409"/>
                  </a:solidFill>
                  <a:latin typeface="迷你简菱心" panose="02010609000101010101" pitchFamily="49" charset="-122"/>
                  <a:ea typeface="迷你简菱心" panose="02010609000101010101" pitchFamily="49" charset="-122"/>
                </a:rPr>
                <a:t>添加标题</a:t>
              </a:r>
            </a:p>
          </p:txBody>
        </p:sp>
      </p:grpSp>
      <p:grpSp>
        <p:nvGrpSpPr>
          <p:cNvPr id="31" name="组合 30"/>
          <p:cNvGrpSpPr/>
          <p:nvPr/>
        </p:nvGrpSpPr>
        <p:grpSpPr>
          <a:xfrm>
            <a:off x="8536888" y="4354253"/>
            <a:ext cx="2492738" cy="1266635"/>
            <a:chOff x="1163638" y="2217765"/>
            <a:chExt cx="2492738" cy="1266635"/>
          </a:xfrm>
        </p:grpSpPr>
        <p:sp>
          <p:nvSpPr>
            <p:cNvPr id="32" name="矩形 31"/>
            <p:cNvSpPr/>
            <p:nvPr/>
          </p:nvSpPr>
          <p:spPr>
            <a:xfrm>
              <a:off x="1163638" y="2671870"/>
              <a:ext cx="2492738" cy="812530"/>
            </a:xfrm>
            <a:prstGeom prst="rect">
              <a:avLst/>
            </a:prstGeom>
          </p:spPr>
          <p:txBody>
            <a:bodyPr wrap="square">
              <a:spAutoFit/>
            </a:bodyPr>
            <a:lstStyle/>
            <a:p>
              <a:pPr>
                <a:lnSpc>
                  <a:spcPct val="130000"/>
                </a:lnSpc>
                <a:buNone/>
              </a:pP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详写内容</a:t>
              </a:r>
              <a:r>
                <a:rPr lang="en-US" altLang="zh-CN"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a:t>
              </a: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33" name="矩形 32"/>
            <p:cNvSpPr/>
            <p:nvPr/>
          </p:nvSpPr>
          <p:spPr>
            <a:xfrm>
              <a:off x="1163638" y="2217765"/>
              <a:ext cx="1210588" cy="400110"/>
            </a:xfrm>
            <a:prstGeom prst="rect">
              <a:avLst/>
            </a:prstGeom>
          </p:spPr>
          <p:txBody>
            <a:bodyPr wrap="none">
              <a:spAutoFit/>
            </a:bodyPr>
            <a:lstStyle/>
            <a:p>
              <a:r>
                <a:rPr lang="zh-CN" altLang="en-US" sz="2000" dirty="0">
                  <a:solidFill>
                    <a:srgbClr val="FF9409"/>
                  </a:solidFill>
                  <a:latin typeface="迷你简菱心" panose="02010609000101010101" pitchFamily="49" charset="-122"/>
                  <a:ea typeface="迷你简菱心" panose="02010609000101010101" pitchFamily="49" charset="-122"/>
                </a:rPr>
                <a:t>添加标题</a:t>
              </a:r>
            </a:p>
          </p:txBody>
        </p:sp>
      </p:grpSp>
      <p:grpSp>
        <p:nvGrpSpPr>
          <p:cNvPr id="34" name="组合 33"/>
          <p:cNvGrpSpPr/>
          <p:nvPr/>
        </p:nvGrpSpPr>
        <p:grpSpPr>
          <a:xfrm>
            <a:off x="1163638" y="4354253"/>
            <a:ext cx="2492738" cy="1266635"/>
            <a:chOff x="1163638" y="2217765"/>
            <a:chExt cx="2492738" cy="1266635"/>
          </a:xfrm>
        </p:grpSpPr>
        <p:sp>
          <p:nvSpPr>
            <p:cNvPr id="35" name="矩形 34"/>
            <p:cNvSpPr/>
            <p:nvPr/>
          </p:nvSpPr>
          <p:spPr>
            <a:xfrm>
              <a:off x="1163638" y="2671870"/>
              <a:ext cx="2492738" cy="812530"/>
            </a:xfrm>
            <a:prstGeom prst="rect">
              <a:avLst/>
            </a:prstGeom>
          </p:spPr>
          <p:txBody>
            <a:bodyPr wrap="square">
              <a:spAutoFit/>
            </a:bodyPr>
            <a:lstStyle/>
            <a:p>
              <a:pPr algn="r">
                <a:lnSpc>
                  <a:spcPct val="130000"/>
                </a:lnSpc>
                <a:buNone/>
              </a:pP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详写内容</a:t>
              </a:r>
              <a:r>
                <a:rPr lang="en-US" altLang="zh-CN"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a:t>
              </a: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36" name="矩形 35"/>
            <p:cNvSpPr/>
            <p:nvPr/>
          </p:nvSpPr>
          <p:spPr>
            <a:xfrm>
              <a:off x="2445788" y="2217765"/>
              <a:ext cx="1210588" cy="400110"/>
            </a:xfrm>
            <a:prstGeom prst="rect">
              <a:avLst/>
            </a:prstGeom>
          </p:spPr>
          <p:txBody>
            <a:bodyPr wrap="none">
              <a:spAutoFit/>
            </a:bodyPr>
            <a:lstStyle/>
            <a:p>
              <a:pPr algn="r"/>
              <a:r>
                <a:rPr lang="zh-CN" altLang="en-US" sz="2000" dirty="0">
                  <a:solidFill>
                    <a:srgbClr val="FF9409"/>
                  </a:solidFill>
                  <a:latin typeface="迷你简菱心" panose="02010609000101010101" pitchFamily="49" charset="-122"/>
                  <a:ea typeface="迷你简菱心" panose="02010609000101010101" pitchFamily="49"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anim calcmode="lin" valueType="num">
                                      <p:cBhvr>
                                        <p:cTn id="19" dur="500" fill="hold"/>
                                        <p:tgtEl>
                                          <p:spTgt spid="21"/>
                                        </p:tgtEl>
                                        <p:attrNameLst>
                                          <p:attrName>ppt_x</p:attrName>
                                        </p:attrNameLst>
                                      </p:cBhvr>
                                      <p:tavLst>
                                        <p:tav tm="0">
                                          <p:val>
                                            <p:strVal val="#ppt_x"/>
                                          </p:val>
                                        </p:tav>
                                        <p:tav tm="100000">
                                          <p:val>
                                            <p:strVal val="#ppt_x"/>
                                          </p:val>
                                        </p:tav>
                                      </p:tavLst>
                                    </p:anim>
                                    <p:anim calcmode="lin" valueType="num">
                                      <p:cBhvr>
                                        <p:cTn id="20" dur="500" fill="hold"/>
                                        <p:tgtEl>
                                          <p:spTgt spid="21"/>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 presetClass="entr" presetSubtype="8" accel="50000" decel="5000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anim calcmode="lin" valueType="num">
                                      <p:cBhvr>
                                        <p:cTn id="41" dur="500" fill="hold"/>
                                        <p:tgtEl>
                                          <p:spTgt spid="25"/>
                                        </p:tgtEl>
                                        <p:attrNameLst>
                                          <p:attrName>ppt_x</p:attrName>
                                        </p:attrNameLst>
                                      </p:cBhvr>
                                      <p:tavLst>
                                        <p:tav tm="0">
                                          <p:val>
                                            <p:strVal val="#ppt_x"/>
                                          </p:val>
                                        </p:tav>
                                        <p:tav tm="100000">
                                          <p:val>
                                            <p:strVal val="#ppt_x"/>
                                          </p:val>
                                        </p:tav>
                                      </p:tavLst>
                                    </p:anim>
                                    <p:anim calcmode="lin" valueType="num">
                                      <p:cBhvr>
                                        <p:cTn id="42" dur="500" fill="hold"/>
                                        <p:tgtEl>
                                          <p:spTgt spid="25"/>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2" presetClass="entr" presetSubtype="2" accel="50000" decel="50000"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500" fill="hold"/>
                                        <p:tgtEl>
                                          <p:spTgt spid="28"/>
                                        </p:tgtEl>
                                        <p:attrNameLst>
                                          <p:attrName>ppt_x</p:attrName>
                                        </p:attrNameLst>
                                      </p:cBhvr>
                                      <p:tavLst>
                                        <p:tav tm="0">
                                          <p:val>
                                            <p:strVal val="1+#ppt_w/2"/>
                                          </p:val>
                                        </p:tav>
                                        <p:tav tm="100000">
                                          <p:val>
                                            <p:strVal val="#ppt_x"/>
                                          </p:val>
                                        </p:tav>
                                      </p:tavLst>
                                    </p:anim>
                                    <p:anim calcmode="lin" valueType="num">
                                      <p:cBhvr additive="base">
                                        <p:cTn id="47" dur="500" fill="hold"/>
                                        <p:tgtEl>
                                          <p:spTgt spid="28"/>
                                        </p:tgtEl>
                                        <p:attrNameLst>
                                          <p:attrName>ppt_y</p:attrName>
                                        </p:attrNameLst>
                                      </p:cBhvr>
                                      <p:tavLst>
                                        <p:tav tm="0">
                                          <p:val>
                                            <p:strVal val="#ppt_y"/>
                                          </p:val>
                                        </p:tav>
                                        <p:tav tm="100000">
                                          <p:val>
                                            <p:strVal val="#ppt_y"/>
                                          </p:val>
                                        </p:tav>
                                      </p:tavLst>
                                    </p:anim>
                                  </p:childTnLst>
                                </p:cTn>
                              </p:par>
                            </p:childTnLst>
                          </p:cTn>
                        </p:par>
                        <p:par>
                          <p:cTn id="48" fill="hold">
                            <p:stCondLst>
                              <p:cond delay="3000"/>
                            </p:stCondLst>
                            <p:childTnLst>
                              <p:par>
                                <p:cTn id="49" presetID="53" presetClass="entr" presetSubtype="16"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3500"/>
                            </p:stCondLst>
                            <p:childTnLst>
                              <p:par>
                                <p:cTn id="55" presetID="53" presetClass="entr" presetSubtype="16"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ppt_w</p:attrName>
                                        </p:attrNameLst>
                                      </p:cBhvr>
                                      <p:tavLst>
                                        <p:tav tm="0">
                                          <p:val>
                                            <p:fltVal val="0"/>
                                          </p:val>
                                        </p:tav>
                                        <p:tav tm="100000">
                                          <p:val>
                                            <p:strVal val="#ppt_w"/>
                                          </p:val>
                                        </p:tav>
                                      </p:tavLst>
                                    </p:anim>
                                    <p:anim calcmode="lin" valueType="num">
                                      <p:cBhvr>
                                        <p:cTn id="58" dur="500" fill="hold"/>
                                        <p:tgtEl>
                                          <p:spTgt spid="24"/>
                                        </p:tgtEl>
                                        <p:attrNameLst>
                                          <p:attrName>ppt_h</p:attrName>
                                        </p:attrNameLst>
                                      </p:cBhvr>
                                      <p:tavLst>
                                        <p:tav tm="0">
                                          <p:val>
                                            <p:fltVal val="0"/>
                                          </p:val>
                                        </p:tav>
                                        <p:tav tm="100000">
                                          <p:val>
                                            <p:strVal val="#ppt_h"/>
                                          </p:val>
                                        </p:tav>
                                      </p:tavLst>
                                    </p:anim>
                                    <p:animEffect transition="in" filter="fade">
                                      <p:cBhvr>
                                        <p:cTn id="59" dur="500"/>
                                        <p:tgtEl>
                                          <p:spTgt spid="24"/>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anim calcmode="lin" valueType="num">
                                      <p:cBhvr>
                                        <p:cTn id="63" dur="500" fill="hold"/>
                                        <p:tgtEl>
                                          <p:spTgt spid="26"/>
                                        </p:tgtEl>
                                        <p:attrNameLst>
                                          <p:attrName>ppt_x</p:attrName>
                                        </p:attrNameLst>
                                      </p:cBhvr>
                                      <p:tavLst>
                                        <p:tav tm="0">
                                          <p:val>
                                            <p:strVal val="#ppt_x"/>
                                          </p:val>
                                        </p:tav>
                                        <p:tav tm="100000">
                                          <p:val>
                                            <p:strVal val="#ppt_x"/>
                                          </p:val>
                                        </p:tav>
                                      </p:tavLst>
                                    </p:anim>
                                    <p:anim calcmode="lin" valueType="num">
                                      <p:cBhvr>
                                        <p:cTn id="64" dur="500" fill="hold"/>
                                        <p:tgtEl>
                                          <p:spTgt spid="26"/>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2" presetClass="entr" presetSubtype="8" accel="50000" decel="50000" fill="hold" nodeType="afterEffect">
                                  <p:stCondLst>
                                    <p:cond delay="0"/>
                                  </p:stCondLst>
                                  <p:childTnLst>
                                    <p:set>
                                      <p:cBhvr>
                                        <p:cTn id="67" dur="1" fill="hold">
                                          <p:stCondLst>
                                            <p:cond delay="0"/>
                                          </p:stCondLst>
                                        </p:cTn>
                                        <p:tgtEl>
                                          <p:spTgt spid="34"/>
                                        </p:tgtEl>
                                        <p:attrNameLst>
                                          <p:attrName>style.visibility</p:attrName>
                                        </p:attrNameLst>
                                      </p:cBhvr>
                                      <p:to>
                                        <p:strVal val="visible"/>
                                      </p:to>
                                    </p:set>
                                    <p:anim calcmode="lin" valueType="num">
                                      <p:cBhvr additive="base">
                                        <p:cTn id="68" dur="500" fill="hold"/>
                                        <p:tgtEl>
                                          <p:spTgt spid="34"/>
                                        </p:tgtEl>
                                        <p:attrNameLst>
                                          <p:attrName>ppt_x</p:attrName>
                                        </p:attrNameLst>
                                      </p:cBhvr>
                                      <p:tavLst>
                                        <p:tav tm="0">
                                          <p:val>
                                            <p:strVal val="0-#ppt_w/2"/>
                                          </p:val>
                                        </p:tav>
                                        <p:tav tm="100000">
                                          <p:val>
                                            <p:strVal val="#ppt_x"/>
                                          </p:val>
                                        </p:tav>
                                      </p:tavLst>
                                    </p:anim>
                                    <p:anim calcmode="lin" valueType="num">
                                      <p:cBhvr additive="base">
                                        <p:cTn id="69" dur="500" fill="hold"/>
                                        <p:tgtEl>
                                          <p:spTgt spid="34"/>
                                        </p:tgtEl>
                                        <p:attrNameLst>
                                          <p:attrName>ppt_y</p:attrName>
                                        </p:attrNameLst>
                                      </p:cBhvr>
                                      <p:tavLst>
                                        <p:tav tm="0">
                                          <p:val>
                                            <p:strVal val="#ppt_y"/>
                                          </p:val>
                                        </p:tav>
                                        <p:tav tm="100000">
                                          <p:val>
                                            <p:strVal val="#ppt_y"/>
                                          </p:val>
                                        </p:tav>
                                      </p:tavLst>
                                    </p:anim>
                                  </p:childTnLst>
                                </p:cTn>
                              </p:par>
                            </p:childTnLst>
                          </p:cTn>
                        </p:par>
                        <p:par>
                          <p:cTn id="70" fill="hold">
                            <p:stCondLst>
                              <p:cond delay="4500"/>
                            </p:stCondLst>
                            <p:childTnLst>
                              <p:par>
                                <p:cTn id="71" presetID="53" presetClass="entr" presetSubtype="16"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500" fill="hold"/>
                                        <p:tgtEl>
                                          <p:spTgt spid="23"/>
                                        </p:tgtEl>
                                        <p:attrNameLst>
                                          <p:attrName>ppt_w</p:attrName>
                                        </p:attrNameLst>
                                      </p:cBhvr>
                                      <p:tavLst>
                                        <p:tav tm="0">
                                          <p:val>
                                            <p:fltVal val="0"/>
                                          </p:val>
                                        </p:tav>
                                        <p:tav tm="100000">
                                          <p:val>
                                            <p:strVal val="#ppt_w"/>
                                          </p:val>
                                        </p:tav>
                                      </p:tavLst>
                                    </p:anim>
                                    <p:anim calcmode="lin" valueType="num">
                                      <p:cBhvr>
                                        <p:cTn id="80" dur="500" fill="hold"/>
                                        <p:tgtEl>
                                          <p:spTgt spid="23"/>
                                        </p:tgtEl>
                                        <p:attrNameLst>
                                          <p:attrName>ppt_h</p:attrName>
                                        </p:attrNameLst>
                                      </p:cBhvr>
                                      <p:tavLst>
                                        <p:tav tm="0">
                                          <p:val>
                                            <p:fltVal val="0"/>
                                          </p:val>
                                        </p:tav>
                                        <p:tav tm="100000">
                                          <p:val>
                                            <p:strVal val="#ppt_h"/>
                                          </p:val>
                                        </p:tav>
                                      </p:tavLst>
                                    </p:anim>
                                    <p:animEffect transition="in" filter="fade">
                                      <p:cBhvr>
                                        <p:cTn id="81" dur="500"/>
                                        <p:tgtEl>
                                          <p:spTgt spid="23"/>
                                        </p:tgtEl>
                                      </p:cBhvr>
                                    </p:animEffect>
                                  </p:childTnLst>
                                </p:cTn>
                              </p:par>
                              <p:par>
                                <p:cTn id="82" presetID="42" presetClass="entr" presetSubtype="0"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anim calcmode="lin" valueType="num">
                                      <p:cBhvr>
                                        <p:cTn id="85" dur="500" fill="hold"/>
                                        <p:tgtEl>
                                          <p:spTgt spid="27"/>
                                        </p:tgtEl>
                                        <p:attrNameLst>
                                          <p:attrName>ppt_x</p:attrName>
                                        </p:attrNameLst>
                                      </p:cBhvr>
                                      <p:tavLst>
                                        <p:tav tm="0">
                                          <p:val>
                                            <p:strVal val="#ppt_x"/>
                                          </p:val>
                                        </p:tav>
                                        <p:tav tm="100000">
                                          <p:val>
                                            <p:strVal val="#ppt_x"/>
                                          </p:val>
                                        </p:tav>
                                      </p:tavLst>
                                    </p:anim>
                                    <p:anim calcmode="lin" valueType="num">
                                      <p:cBhvr>
                                        <p:cTn id="86" dur="500" fill="hold"/>
                                        <p:tgtEl>
                                          <p:spTgt spid="27"/>
                                        </p:tgtEl>
                                        <p:attrNameLst>
                                          <p:attrName>ppt_y</p:attrName>
                                        </p:attrNameLst>
                                      </p:cBhvr>
                                      <p:tavLst>
                                        <p:tav tm="0">
                                          <p:val>
                                            <p:strVal val="#ppt_y+.1"/>
                                          </p:val>
                                        </p:tav>
                                        <p:tav tm="100000">
                                          <p:val>
                                            <p:strVal val="#ppt_y"/>
                                          </p:val>
                                        </p:tav>
                                      </p:tavLst>
                                    </p:anim>
                                  </p:childTnLst>
                                </p:cTn>
                              </p:par>
                            </p:childTnLst>
                          </p:cTn>
                        </p:par>
                        <p:par>
                          <p:cTn id="87" fill="hold">
                            <p:stCondLst>
                              <p:cond delay="5500"/>
                            </p:stCondLst>
                            <p:childTnLst>
                              <p:par>
                                <p:cTn id="88" presetID="2" presetClass="entr" presetSubtype="2" accel="50000" decel="50000" fill="hold" nodeType="afterEffect">
                                  <p:stCondLst>
                                    <p:cond delay="0"/>
                                  </p:stCondLst>
                                  <p:childTnLst>
                                    <p:set>
                                      <p:cBhvr>
                                        <p:cTn id="89" dur="1" fill="hold">
                                          <p:stCondLst>
                                            <p:cond delay="0"/>
                                          </p:stCondLst>
                                        </p:cTn>
                                        <p:tgtEl>
                                          <p:spTgt spid="31"/>
                                        </p:tgtEl>
                                        <p:attrNameLst>
                                          <p:attrName>style.visibility</p:attrName>
                                        </p:attrNameLst>
                                      </p:cBhvr>
                                      <p:to>
                                        <p:strVal val="visible"/>
                                      </p:to>
                                    </p:set>
                                    <p:anim calcmode="lin" valueType="num">
                                      <p:cBhvr additive="base">
                                        <p:cTn id="90" dur="500" fill="hold"/>
                                        <p:tgtEl>
                                          <p:spTgt spid="31"/>
                                        </p:tgtEl>
                                        <p:attrNameLst>
                                          <p:attrName>ppt_x</p:attrName>
                                        </p:attrNameLst>
                                      </p:cBhvr>
                                      <p:tavLst>
                                        <p:tav tm="0">
                                          <p:val>
                                            <p:strVal val="1+#ppt_w/2"/>
                                          </p:val>
                                        </p:tav>
                                        <p:tav tm="100000">
                                          <p:val>
                                            <p:strVal val="#ppt_x"/>
                                          </p:val>
                                        </p:tav>
                                      </p:tavLst>
                                    </p:anim>
                                    <p:anim calcmode="lin" valueType="num">
                                      <p:cBhvr additive="base">
                                        <p:cTn id="91"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animBg="1"/>
      <p:bldP spid="24" grpId="0" animBg="1"/>
      <p:bldP spid="25"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462262" y="292068"/>
            <a:ext cx="4346615" cy="35009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altLang="zh-CN" sz="2275" dirty="0">
                <a:solidFill>
                  <a:schemeClr val="tx1">
                    <a:lumMod val="65000"/>
                    <a:lumOff val="35000"/>
                  </a:schemeClr>
                </a:solidFill>
                <a:latin typeface="Impact" panose="020B0806030902050204" pitchFamily="34" charset="0"/>
                <a:cs typeface="+mn-ea"/>
                <a:sym typeface="Arial" panose="020B0604020202020204" pitchFamily="34" charset="0"/>
              </a:rPr>
              <a:t>ADD RELATED TITLE WORDS</a:t>
            </a:r>
            <a:endParaRPr lang="en-US" sz="2275" dirty="0">
              <a:solidFill>
                <a:schemeClr val="tx1">
                  <a:lumMod val="65000"/>
                  <a:lumOff val="35000"/>
                </a:schemeClr>
              </a:solidFill>
              <a:latin typeface="Impact" panose="020B0806030902050204" pitchFamily="34" charset="0"/>
              <a:cs typeface="+mn-ea"/>
              <a:sym typeface="Arial" panose="020B0604020202020204" pitchFamily="34" charset="0"/>
            </a:endParaRPr>
          </a:p>
        </p:txBody>
      </p:sp>
      <p:sp>
        <p:nvSpPr>
          <p:cNvPr id="3" name="Content Placeholder 2"/>
          <p:cNvSpPr txBox="1"/>
          <p:nvPr/>
        </p:nvSpPr>
        <p:spPr>
          <a:xfrm>
            <a:off x="462262" y="675792"/>
            <a:ext cx="2503210" cy="35009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27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了解顾客需求信息</a:t>
            </a:r>
            <a:endParaRPr lang="en-US" sz="227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4" name="矩形 3"/>
          <p:cNvSpPr/>
          <p:nvPr/>
        </p:nvSpPr>
        <p:spPr>
          <a:xfrm>
            <a:off x="0" y="292068"/>
            <a:ext cx="196891" cy="733906"/>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879158" y="1940560"/>
            <a:ext cx="4969991" cy="4371975"/>
            <a:chOff x="1248207" y="1074501"/>
            <a:chExt cx="5407191" cy="4756567"/>
          </a:xfrm>
          <a:solidFill>
            <a:schemeClr val="bg1">
              <a:lumMod val="50000"/>
              <a:alpha val="40000"/>
            </a:schemeClr>
          </a:solidFill>
        </p:grpSpPr>
        <p:sp>
          <p:nvSpPr>
            <p:cNvPr id="6" name="Freeform 3"/>
            <p:cNvSpPr/>
            <p:nvPr/>
          </p:nvSpPr>
          <p:spPr bwMode="invGray">
            <a:xfrm>
              <a:off x="4396680" y="5556888"/>
              <a:ext cx="297052" cy="274180"/>
            </a:xfrm>
            <a:custGeom>
              <a:avLst/>
              <a:gdLst>
                <a:gd name="T0" fmla="*/ 116 w 177"/>
                <a:gd name="T1" fmla="*/ 27 h 161"/>
                <a:gd name="T2" fmla="*/ 158 w 177"/>
                <a:gd name="T3" fmla="*/ 27 h 161"/>
                <a:gd name="T4" fmla="*/ 198 w 177"/>
                <a:gd name="T5" fmla="*/ 13 h 161"/>
                <a:gd name="T6" fmla="*/ 237 w 177"/>
                <a:gd name="T7" fmla="*/ 27 h 161"/>
                <a:gd name="T8" fmla="*/ 296 w 177"/>
                <a:gd name="T9" fmla="*/ 0 h 161"/>
                <a:gd name="T10" fmla="*/ 375 w 177"/>
                <a:gd name="T11" fmla="*/ 13 h 161"/>
                <a:gd name="T12" fmla="*/ 414 w 177"/>
                <a:gd name="T13" fmla="*/ 0 h 161"/>
                <a:gd name="T14" fmla="*/ 435 w 177"/>
                <a:gd name="T15" fmla="*/ 53 h 161"/>
                <a:gd name="T16" fmla="*/ 375 w 177"/>
                <a:gd name="T17" fmla="*/ 80 h 161"/>
                <a:gd name="T18" fmla="*/ 355 w 177"/>
                <a:gd name="T19" fmla="*/ 171 h 161"/>
                <a:gd name="T20" fmla="*/ 314 w 177"/>
                <a:gd name="T21" fmla="*/ 199 h 161"/>
                <a:gd name="T22" fmla="*/ 314 w 177"/>
                <a:gd name="T23" fmla="*/ 239 h 161"/>
                <a:gd name="T24" fmla="*/ 259 w 177"/>
                <a:gd name="T25" fmla="*/ 224 h 161"/>
                <a:gd name="T26" fmla="*/ 237 w 177"/>
                <a:gd name="T27" fmla="*/ 239 h 161"/>
                <a:gd name="T28" fmla="*/ 237 w 177"/>
                <a:gd name="T29" fmla="*/ 265 h 161"/>
                <a:gd name="T30" fmla="*/ 198 w 177"/>
                <a:gd name="T31" fmla="*/ 265 h 161"/>
                <a:gd name="T32" fmla="*/ 116 w 177"/>
                <a:gd name="T33" fmla="*/ 239 h 161"/>
                <a:gd name="T34" fmla="*/ 20 w 177"/>
                <a:gd name="T35" fmla="*/ 224 h 161"/>
                <a:gd name="T36" fmla="*/ 0 w 177"/>
                <a:gd name="T37" fmla="*/ 144 h 161"/>
                <a:gd name="T38" fmla="*/ 0 w 177"/>
                <a:gd name="T39" fmla="*/ 105 h 161"/>
                <a:gd name="T40" fmla="*/ 97 w 177"/>
                <a:gd name="T41" fmla="*/ 53 h 161"/>
                <a:gd name="T42" fmla="*/ 116 w 177"/>
                <a:gd name="T43" fmla="*/ 27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
                <a:gd name="T67" fmla="*/ 0 h 161"/>
                <a:gd name="T68" fmla="*/ 177 w 177"/>
                <a:gd name="T69" fmla="*/ 161 h 1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9525">
              <a:solidFill>
                <a:schemeClr val="bg1"/>
              </a:solidFill>
              <a:prstDash val="solid"/>
              <a:round/>
            </a:ln>
            <a:effectLst/>
          </p:spPr>
          <p:txBody>
            <a:bodyPr/>
            <a:lstStyle/>
            <a:p>
              <a:pPr defTabSz="91440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7" name="Freeform 4"/>
            <p:cNvSpPr/>
            <p:nvPr/>
          </p:nvSpPr>
          <p:spPr bwMode="invGray">
            <a:xfrm>
              <a:off x="5469992" y="1074501"/>
              <a:ext cx="1185406" cy="1190682"/>
            </a:xfrm>
            <a:custGeom>
              <a:avLst/>
              <a:gdLst>
                <a:gd name="T0" fmla="*/ 41 w 705"/>
                <a:gd name="T1" fmla="*/ 107 h 697"/>
                <a:gd name="T2" fmla="*/ 79 w 705"/>
                <a:gd name="T3" fmla="*/ 173 h 697"/>
                <a:gd name="T4" fmla="*/ 179 w 705"/>
                <a:gd name="T5" fmla="*/ 173 h 697"/>
                <a:gd name="T6" fmla="*/ 259 w 705"/>
                <a:gd name="T7" fmla="*/ 294 h 697"/>
                <a:gd name="T8" fmla="*/ 397 w 705"/>
                <a:gd name="T9" fmla="*/ 266 h 697"/>
                <a:gd name="T10" fmla="*/ 577 w 705"/>
                <a:gd name="T11" fmla="*/ 280 h 697"/>
                <a:gd name="T12" fmla="*/ 538 w 705"/>
                <a:gd name="T13" fmla="*/ 521 h 697"/>
                <a:gd name="T14" fmla="*/ 476 w 705"/>
                <a:gd name="T15" fmla="*/ 653 h 697"/>
                <a:gd name="T16" fmla="*/ 259 w 705"/>
                <a:gd name="T17" fmla="*/ 773 h 697"/>
                <a:gd name="T18" fmla="*/ 377 w 705"/>
                <a:gd name="T19" fmla="*/ 813 h 697"/>
                <a:gd name="T20" fmla="*/ 338 w 705"/>
                <a:gd name="T21" fmla="*/ 867 h 697"/>
                <a:gd name="T22" fmla="*/ 438 w 705"/>
                <a:gd name="T23" fmla="*/ 908 h 697"/>
                <a:gd name="T24" fmla="*/ 476 w 705"/>
                <a:gd name="T25" fmla="*/ 960 h 697"/>
                <a:gd name="T26" fmla="*/ 718 w 705"/>
                <a:gd name="T27" fmla="*/ 974 h 697"/>
                <a:gd name="T28" fmla="*/ 797 w 705"/>
                <a:gd name="T29" fmla="*/ 988 h 697"/>
                <a:gd name="T30" fmla="*/ 956 w 705"/>
                <a:gd name="T31" fmla="*/ 1067 h 697"/>
                <a:gd name="T32" fmla="*/ 1056 w 705"/>
                <a:gd name="T33" fmla="*/ 1106 h 697"/>
                <a:gd name="T34" fmla="*/ 1074 w 705"/>
                <a:gd name="T35" fmla="*/ 1039 h 697"/>
                <a:gd name="T36" fmla="*/ 1194 w 705"/>
                <a:gd name="T37" fmla="*/ 1161 h 697"/>
                <a:gd name="T38" fmla="*/ 1234 w 705"/>
                <a:gd name="T39" fmla="*/ 1133 h 697"/>
                <a:gd name="T40" fmla="*/ 1373 w 705"/>
                <a:gd name="T41" fmla="*/ 1133 h 697"/>
                <a:gd name="T42" fmla="*/ 1471 w 705"/>
                <a:gd name="T43" fmla="*/ 1052 h 697"/>
                <a:gd name="T44" fmla="*/ 1493 w 705"/>
                <a:gd name="T45" fmla="*/ 881 h 697"/>
                <a:gd name="T46" fmla="*/ 1651 w 705"/>
                <a:gd name="T47" fmla="*/ 894 h 697"/>
                <a:gd name="T48" fmla="*/ 1692 w 705"/>
                <a:gd name="T49" fmla="*/ 573 h 697"/>
                <a:gd name="T50" fmla="*/ 1730 w 705"/>
                <a:gd name="T51" fmla="*/ 493 h 697"/>
                <a:gd name="T52" fmla="*/ 1752 w 705"/>
                <a:gd name="T53" fmla="*/ 429 h 697"/>
                <a:gd name="T54" fmla="*/ 1513 w 705"/>
                <a:gd name="T55" fmla="*/ 533 h 697"/>
                <a:gd name="T56" fmla="*/ 1392 w 705"/>
                <a:gd name="T57" fmla="*/ 601 h 697"/>
                <a:gd name="T58" fmla="*/ 1216 w 705"/>
                <a:gd name="T59" fmla="*/ 506 h 697"/>
                <a:gd name="T60" fmla="*/ 1096 w 705"/>
                <a:gd name="T61" fmla="*/ 466 h 697"/>
                <a:gd name="T62" fmla="*/ 935 w 705"/>
                <a:gd name="T63" fmla="*/ 429 h 697"/>
                <a:gd name="T64" fmla="*/ 895 w 705"/>
                <a:gd name="T65" fmla="*/ 401 h 697"/>
                <a:gd name="T66" fmla="*/ 836 w 705"/>
                <a:gd name="T67" fmla="*/ 414 h 697"/>
                <a:gd name="T68" fmla="*/ 656 w 705"/>
                <a:gd name="T69" fmla="*/ 214 h 697"/>
                <a:gd name="T70" fmla="*/ 619 w 705"/>
                <a:gd name="T71" fmla="*/ 146 h 697"/>
                <a:gd name="T72" fmla="*/ 360 w 705"/>
                <a:gd name="T73" fmla="*/ 41 h 697"/>
                <a:gd name="T74" fmla="*/ 41 w 705"/>
                <a:gd name="T75" fmla="*/ 27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5"/>
                <a:gd name="T115" fmla="*/ 0 h 697"/>
                <a:gd name="T116" fmla="*/ 705 w 705"/>
                <a:gd name="T117" fmla="*/ 697 h 6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9525">
              <a:solidFill>
                <a:schemeClr val="bg1"/>
              </a:solidFill>
              <a:prstDash val="solid"/>
              <a:round/>
            </a:ln>
            <a:effectLst/>
          </p:spPr>
          <p:txBody>
            <a:bodyPr/>
            <a:lstStyle/>
            <a:p>
              <a:pPr defTabSz="91440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8" name="Freeform 5"/>
            <p:cNvSpPr/>
            <p:nvPr/>
          </p:nvSpPr>
          <p:spPr bwMode="invGray">
            <a:xfrm>
              <a:off x="5583488" y="1995624"/>
              <a:ext cx="889755" cy="685451"/>
            </a:xfrm>
            <a:custGeom>
              <a:avLst/>
              <a:gdLst>
                <a:gd name="T0" fmla="*/ 1316 w 529"/>
                <a:gd name="T1" fmla="*/ 244 h 401"/>
                <a:gd name="T2" fmla="*/ 1194 w 529"/>
                <a:gd name="T3" fmla="*/ 244 h 401"/>
                <a:gd name="T4" fmla="*/ 1137 w 529"/>
                <a:gd name="T5" fmla="*/ 202 h 401"/>
                <a:gd name="T6" fmla="*/ 1056 w 529"/>
                <a:gd name="T7" fmla="*/ 257 h 401"/>
                <a:gd name="T8" fmla="*/ 1036 w 529"/>
                <a:gd name="T9" fmla="*/ 229 h 401"/>
                <a:gd name="T10" fmla="*/ 1017 w 529"/>
                <a:gd name="T11" fmla="*/ 271 h 401"/>
                <a:gd name="T12" fmla="*/ 898 w 529"/>
                <a:gd name="T13" fmla="*/ 215 h 401"/>
                <a:gd name="T14" fmla="*/ 898 w 529"/>
                <a:gd name="T15" fmla="*/ 149 h 401"/>
                <a:gd name="T16" fmla="*/ 857 w 529"/>
                <a:gd name="T17" fmla="*/ 162 h 401"/>
                <a:gd name="T18" fmla="*/ 879 w 529"/>
                <a:gd name="T19" fmla="*/ 215 h 401"/>
                <a:gd name="T20" fmla="*/ 819 w 529"/>
                <a:gd name="T21" fmla="*/ 215 h 401"/>
                <a:gd name="T22" fmla="*/ 778 w 529"/>
                <a:gd name="T23" fmla="*/ 175 h 401"/>
                <a:gd name="T24" fmla="*/ 736 w 529"/>
                <a:gd name="T25" fmla="*/ 175 h 401"/>
                <a:gd name="T26" fmla="*/ 619 w 529"/>
                <a:gd name="T27" fmla="*/ 94 h 401"/>
                <a:gd name="T28" fmla="*/ 538 w 529"/>
                <a:gd name="T29" fmla="*/ 122 h 401"/>
                <a:gd name="T30" fmla="*/ 538 w 529"/>
                <a:gd name="T31" fmla="*/ 94 h 401"/>
                <a:gd name="T32" fmla="*/ 397 w 529"/>
                <a:gd name="T33" fmla="*/ 109 h 401"/>
                <a:gd name="T34" fmla="*/ 300 w 529"/>
                <a:gd name="T35" fmla="*/ 67 h 401"/>
                <a:gd name="T36" fmla="*/ 300 w 529"/>
                <a:gd name="T37" fmla="*/ 0 h 401"/>
                <a:gd name="T38" fmla="*/ 259 w 529"/>
                <a:gd name="T39" fmla="*/ 13 h 401"/>
                <a:gd name="T40" fmla="*/ 158 w 529"/>
                <a:gd name="T41" fmla="*/ 13 h 401"/>
                <a:gd name="T42" fmla="*/ 179 w 529"/>
                <a:gd name="T43" fmla="*/ 94 h 401"/>
                <a:gd name="T44" fmla="*/ 121 w 529"/>
                <a:gd name="T45" fmla="*/ 94 h 401"/>
                <a:gd name="T46" fmla="*/ 20 w 529"/>
                <a:gd name="T47" fmla="*/ 54 h 401"/>
                <a:gd name="T48" fmla="*/ 0 w 529"/>
                <a:gd name="T49" fmla="*/ 94 h 401"/>
                <a:gd name="T50" fmla="*/ 79 w 529"/>
                <a:gd name="T51" fmla="*/ 149 h 401"/>
                <a:gd name="T52" fmla="*/ 60 w 529"/>
                <a:gd name="T53" fmla="*/ 202 h 401"/>
                <a:gd name="T54" fmla="*/ 121 w 529"/>
                <a:gd name="T55" fmla="*/ 271 h 401"/>
                <a:gd name="T56" fmla="*/ 218 w 529"/>
                <a:gd name="T57" fmla="*/ 229 h 401"/>
                <a:gd name="T58" fmla="*/ 278 w 529"/>
                <a:gd name="T59" fmla="*/ 310 h 401"/>
                <a:gd name="T60" fmla="*/ 278 w 529"/>
                <a:gd name="T61" fmla="*/ 377 h 401"/>
                <a:gd name="T62" fmla="*/ 377 w 529"/>
                <a:gd name="T63" fmla="*/ 377 h 401"/>
                <a:gd name="T64" fmla="*/ 418 w 529"/>
                <a:gd name="T65" fmla="*/ 445 h 401"/>
                <a:gd name="T66" fmla="*/ 438 w 529"/>
                <a:gd name="T67" fmla="*/ 390 h 401"/>
                <a:gd name="T68" fmla="*/ 519 w 529"/>
                <a:gd name="T69" fmla="*/ 472 h 401"/>
                <a:gd name="T70" fmla="*/ 577 w 529"/>
                <a:gd name="T71" fmla="*/ 538 h 401"/>
                <a:gd name="T72" fmla="*/ 577 w 529"/>
                <a:gd name="T73" fmla="*/ 580 h 401"/>
                <a:gd name="T74" fmla="*/ 659 w 529"/>
                <a:gd name="T75" fmla="*/ 674 h 401"/>
                <a:gd name="T76" fmla="*/ 718 w 529"/>
                <a:gd name="T77" fmla="*/ 633 h 401"/>
                <a:gd name="T78" fmla="*/ 757 w 529"/>
                <a:gd name="T79" fmla="*/ 552 h 401"/>
                <a:gd name="T80" fmla="*/ 797 w 529"/>
                <a:gd name="T81" fmla="*/ 538 h 401"/>
                <a:gd name="T82" fmla="*/ 837 w 529"/>
                <a:gd name="T83" fmla="*/ 552 h 401"/>
                <a:gd name="T84" fmla="*/ 819 w 529"/>
                <a:gd name="T85" fmla="*/ 580 h 401"/>
                <a:gd name="T86" fmla="*/ 935 w 529"/>
                <a:gd name="T87" fmla="*/ 580 h 401"/>
                <a:gd name="T88" fmla="*/ 977 w 529"/>
                <a:gd name="T89" fmla="*/ 552 h 401"/>
                <a:gd name="T90" fmla="*/ 977 w 529"/>
                <a:gd name="T91" fmla="*/ 525 h 401"/>
                <a:gd name="T92" fmla="*/ 957 w 529"/>
                <a:gd name="T93" fmla="*/ 497 h 401"/>
                <a:gd name="T94" fmla="*/ 1078 w 529"/>
                <a:gd name="T95" fmla="*/ 458 h 401"/>
                <a:gd name="T96" fmla="*/ 1096 w 529"/>
                <a:gd name="T97" fmla="*/ 445 h 401"/>
                <a:gd name="T98" fmla="*/ 1096 w 529"/>
                <a:gd name="T99" fmla="*/ 416 h 401"/>
                <a:gd name="T100" fmla="*/ 1137 w 529"/>
                <a:gd name="T101" fmla="*/ 403 h 401"/>
                <a:gd name="T102" fmla="*/ 1137 w 529"/>
                <a:gd name="T103" fmla="*/ 323 h 401"/>
                <a:gd name="T104" fmla="*/ 1178 w 529"/>
                <a:gd name="T105" fmla="*/ 323 h 401"/>
                <a:gd name="T106" fmla="*/ 1194 w 529"/>
                <a:gd name="T107" fmla="*/ 363 h 401"/>
                <a:gd name="T108" fmla="*/ 1256 w 529"/>
                <a:gd name="T109" fmla="*/ 390 h 401"/>
                <a:gd name="T110" fmla="*/ 1277 w 529"/>
                <a:gd name="T111" fmla="*/ 377 h 401"/>
                <a:gd name="T112" fmla="*/ 1256 w 529"/>
                <a:gd name="T113" fmla="*/ 350 h 401"/>
                <a:gd name="T114" fmla="*/ 1256 w 529"/>
                <a:gd name="T115" fmla="*/ 323 h 401"/>
                <a:gd name="T116" fmla="*/ 1316 w 529"/>
                <a:gd name="T117" fmla="*/ 310 h 401"/>
                <a:gd name="T118" fmla="*/ 1316 w 529"/>
                <a:gd name="T119" fmla="*/ 244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9"/>
                <a:gd name="T181" fmla="*/ 0 h 401"/>
                <a:gd name="T182" fmla="*/ 529 w 529"/>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9525">
              <a:solidFill>
                <a:schemeClr val="bg1"/>
              </a:solidFill>
              <a:prstDash val="solid"/>
              <a:round/>
            </a:ln>
            <a:effectLst/>
          </p:spPr>
          <p:txBody>
            <a:bodyPr/>
            <a:lstStyle/>
            <a:p>
              <a:pPr defTabSz="91440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9" name="Freeform 6"/>
            <p:cNvSpPr/>
            <p:nvPr/>
          </p:nvSpPr>
          <p:spPr bwMode="gray">
            <a:xfrm>
              <a:off x="5395728" y="2376088"/>
              <a:ext cx="634739" cy="673128"/>
            </a:xfrm>
            <a:custGeom>
              <a:avLst/>
              <a:gdLst>
                <a:gd name="T0" fmla="*/ 941 w 377"/>
                <a:gd name="T1" fmla="*/ 299 h 393"/>
                <a:gd name="T2" fmla="*/ 842 w 377"/>
                <a:gd name="T3" fmla="*/ 203 h 393"/>
                <a:gd name="T4" fmla="*/ 860 w 377"/>
                <a:gd name="T5" fmla="*/ 163 h 393"/>
                <a:gd name="T6" fmla="*/ 782 w 377"/>
                <a:gd name="T7" fmla="*/ 67 h 393"/>
                <a:gd name="T8" fmla="*/ 722 w 377"/>
                <a:gd name="T9" fmla="*/ 13 h 393"/>
                <a:gd name="T10" fmla="*/ 701 w 377"/>
                <a:gd name="T11" fmla="*/ 67 h 393"/>
                <a:gd name="T12" fmla="*/ 661 w 377"/>
                <a:gd name="T13" fmla="*/ 0 h 393"/>
                <a:gd name="T14" fmla="*/ 582 w 377"/>
                <a:gd name="T15" fmla="*/ 0 h 393"/>
                <a:gd name="T16" fmla="*/ 601 w 377"/>
                <a:gd name="T17" fmla="*/ 41 h 393"/>
                <a:gd name="T18" fmla="*/ 500 w 377"/>
                <a:gd name="T19" fmla="*/ 96 h 393"/>
                <a:gd name="T20" fmla="*/ 440 w 377"/>
                <a:gd name="T21" fmla="*/ 96 h 393"/>
                <a:gd name="T22" fmla="*/ 121 w 377"/>
                <a:gd name="T23" fmla="*/ 245 h 393"/>
                <a:gd name="T24" fmla="*/ 60 w 377"/>
                <a:gd name="T25" fmla="*/ 191 h 393"/>
                <a:gd name="T26" fmla="*/ 20 w 377"/>
                <a:gd name="T27" fmla="*/ 191 h 393"/>
                <a:gd name="T28" fmla="*/ 41 w 377"/>
                <a:gd name="T29" fmla="*/ 231 h 393"/>
                <a:gd name="T30" fmla="*/ 41 w 377"/>
                <a:gd name="T31" fmla="*/ 272 h 393"/>
                <a:gd name="T32" fmla="*/ 60 w 377"/>
                <a:gd name="T33" fmla="*/ 314 h 393"/>
                <a:gd name="T34" fmla="*/ 20 w 377"/>
                <a:gd name="T35" fmla="*/ 314 h 393"/>
                <a:gd name="T36" fmla="*/ 20 w 377"/>
                <a:gd name="T37" fmla="*/ 367 h 393"/>
                <a:gd name="T38" fmla="*/ 0 w 377"/>
                <a:gd name="T39" fmla="*/ 395 h 393"/>
                <a:gd name="T40" fmla="*/ 79 w 377"/>
                <a:gd name="T41" fmla="*/ 408 h 393"/>
                <a:gd name="T42" fmla="*/ 162 w 377"/>
                <a:gd name="T43" fmla="*/ 504 h 393"/>
                <a:gd name="T44" fmla="*/ 260 w 377"/>
                <a:gd name="T45" fmla="*/ 408 h 393"/>
                <a:gd name="T46" fmla="*/ 300 w 377"/>
                <a:gd name="T47" fmla="*/ 354 h 393"/>
                <a:gd name="T48" fmla="*/ 401 w 377"/>
                <a:gd name="T49" fmla="*/ 340 h 393"/>
                <a:gd name="T50" fmla="*/ 463 w 377"/>
                <a:gd name="T51" fmla="*/ 367 h 393"/>
                <a:gd name="T52" fmla="*/ 463 w 377"/>
                <a:gd name="T53" fmla="*/ 380 h 393"/>
                <a:gd name="T54" fmla="*/ 482 w 377"/>
                <a:gd name="T55" fmla="*/ 380 h 393"/>
                <a:gd name="T56" fmla="*/ 422 w 377"/>
                <a:gd name="T57" fmla="*/ 476 h 393"/>
                <a:gd name="T58" fmla="*/ 381 w 377"/>
                <a:gd name="T59" fmla="*/ 476 h 393"/>
                <a:gd name="T60" fmla="*/ 401 w 377"/>
                <a:gd name="T61" fmla="*/ 530 h 393"/>
                <a:gd name="T62" fmla="*/ 381 w 377"/>
                <a:gd name="T63" fmla="*/ 544 h 393"/>
                <a:gd name="T64" fmla="*/ 422 w 377"/>
                <a:gd name="T65" fmla="*/ 544 h 393"/>
                <a:gd name="T66" fmla="*/ 341 w 377"/>
                <a:gd name="T67" fmla="*/ 639 h 393"/>
                <a:gd name="T68" fmla="*/ 360 w 377"/>
                <a:gd name="T69" fmla="*/ 666 h 393"/>
                <a:gd name="T70" fmla="*/ 401 w 377"/>
                <a:gd name="T71" fmla="*/ 639 h 393"/>
                <a:gd name="T72" fmla="*/ 422 w 377"/>
                <a:gd name="T73" fmla="*/ 598 h 393"/>
                <a:gd name="T74" fmla="*/ 463 w 377"/>
                <a:gd name="T75" fmla="*/ 598 h 393"/>
                <a:gd name="T76" fmla="*/ 500 w 377"/>
                <a:gd name="T77" fmla="*/ 573 h 393"/>
                <a:gd name="T78" fmla="*/ 500 w 377"/>
                <a:gd name="T79" fmla="*/ 530 h 393"/>
                <a:gd name="T80" fmla="*/ 643 w 377"/>
                <a:gd name="T81" fmla="*/ 476 h 393"/>
                <a:gd name="T82" fmla="*/ 761 w 377"/>
                <a:gd name="T83" fmla="*/ 450 h 393"/>
                <a:gd name="T84" fmla="*/ 782 w 377"/>
                <a:gd name="T85" fmla="*/ 380 h 393"/>
                <a:gd name="T86" fmla="*/ 860 w 377"/>
                <a:gd name="T87" fmla="*/ 340 h 393"/>
                <a:gd name="T88" fmla="*/ 922 w 377"/>
                <a:gd name="T89" fmla="*/ 327 h 393"/>
                <a:gd name="T90" fmla="*/ 941 w 377"/>
                <a:gd name="T91" fmla="*/ 299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7"/>
                <a:gd name="T139" fmla="*/ 0 h 393"/>
                <a:gd name="T140" fmla="*/ 377 w 377"/>
                <a:gd name="T141" fmla="*/ 393 h 3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w="9525">
              <a:solidFill>
                <a:schemeClr val="bg1"/>
              </a:solidFill>
              <a:prstDash val="solid"/>
              <a:round/>
            </a:ln>
            <a:effectLst/>
          </p:spPr>
          <p:txBody>
            <a:bodyPr/>
            <a:lstStyle/>
            <a:p>
              <a:pPr defTabSz="91440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0" name="Freeform 7"/>
            <p:cNvSpPr/>
            <p:nvPr/>
          </p:nvSpPr>
          <p:spPr bwMode="gray">
            <a:xfrm>
              <a:off x="4912318" y="2528581"/>
              <a:ext cx="592703" cy="916502"/>
            </a:xfrm>
            <a:custGeom>
              <a:avLst/>
              <a:gdLst>
                <a:gd name="T0" fmla="*/ 790 w 353"/>
                <a:gd name="T1" fmla="*/ 266 h 537"/>
                <a:gd name="T2" fmla="*/ 731 w 353"/>
                <a:gd name="T3" fmla="*/ 160 h 537"/>
                <a:gd name="T4" fmla="*/ 614 w 353"/>
                <a:gd name="T5" fmla="*/ 148 h 537"/>
                <a:gd name="T6" fmla="*/ 552 w 353"/>
                <a:gd name="T7" fmla="*/ 0 h 537"/>
                <a:gd name="T8" fmla="*/ 435 w 353"/>
                <a:gd name="T9" fmla="*/ 109 h 537"/>
                <a:gd name="T10" fmla="*/ 336 w 353"/>
                <a:gd name="T11" fmla="*/ 135 h 537"/>
                <a:gd name="T12" fmla="*/ 198 w 353"/>
                <a:gd name="T13" fmla="*/ 173 h 537"/>
                <a:gd name="T14" fmla="*/ 79 w 353"/>
                <a:gd name="T15" fmla="*/ 122 h 537"/>
                <a:gd name="T16" fmla="*/ 20 w 353"/>
                <a:gd name="T17" fmla="*/ 201 h 537"/>
                <a:gd name="T18" fmla="*/ 138 w 353"/>
                <a:gd name="T19" fmla="*/ 335 h 537"/>
                <a:gd name="T20" fmla="*/ 60 w 353"/>
                <a:gd name="T21" fmla="*/ 388 h 537"/>
                <a:gd name="T22" fmla="*/ 158 w 353"/>
                <a:gd name="T23" fmla="*/ 454 h 537"/>
                <a:gd name="T24" fmla="*/ 79 w 353"/>
                <a:gd name="T25" fmla="*/ 480 h 537"/>
                <a:gd name="T26" fmla="*/ 41 w 353"/>
                <a:gd name="T27" fmla="*/ 546 h 537"/>
                <a:gd name="T28" fmla="*/ 79 w 353"/>
                <a:gd name="T29" fmla="*/ 668 h 537"/>
                <a:gd name="T30" fmla="*/ 60 w 353"/>
                <a:gd name="T31" fmla="*/ 854 h 537"/>
                <a:gd name="T32" fmla="*/ 217 w 353"/>
                <a:gd name="T33" fmla="*/ 882 h 537"/>
                <a:gd name="T34" fmla="*/ 277 w 353"/>
                <a:gd name="T35" fmla="*/ 854 h 537"/>
                <a:gd name="T36" fmla="*/ 375 w 353"/>
                <a:gd name="T37" fmla="*/ 708 h 537"/>
                <a:gd name="T38" fmla="*/ 573 w 353"/>
                <a:gd name="T39" fmla="*/ 628 h 537"/>
                <a:gd name="T40" fmla="*/ 593 w 353"/>
                <a:gd name="T41" fmla="*/ 575 h 537"/>
                <a:gd name="T42" fmla="*/ 476 w 353"/>
                <a:gd name="T43" fmla="*/ 534 h 537"/>
                <a:gd name="T44" fmla="*/ 454 w 353"/>
                <a:gd name="T45" fmla="*/ 480 h 537"/>
                <a:gd name="T46" fmla="*/ 397 w 353"/>
                <a:gd name="T47" fmla="*/ 442 h 537"/>
                <a:gd name="T48" fmla="*/ 259 w 353"/>
                <a:gd name="T49" fmla="*/ 429 h 537"/>
                <a:gd name="T50" fmla="*/ 336 w 353"/>
                <a:gd name="T51" fmla="*/ 280 h 537"/>
                <a:gd name="T52" fmla="*/ 397 w 353"/>
                <a:gd name="T53" fmla="*/ 227 h 537"/>
                <a:gd name="T54" fmla="*/ 476 w 353"/>
                <a:gd name="T55" fmla="*/ 253 h 537"/>
                <a:gd name="T56" fmla="*/ 513 w 353"/>
                <a:gd name="T57" fmla="*/ 307 h 537"/>
                <a:gd name="T58" fmla="*/ 552 w 353"/>
                <a:gd name="T59" fmla="*/ 335 h 537"/>
                <a:gd name="T60" fmla="*/ 633 w 353"/>
                <a:gd name="T61" fmla="*/ 429 h 537"/>
                <a:gd name="T62" fmla="*/ 673 w 353"/>
                <a:gd name="T63" fmla="*/ 480 h 537"/>
                <a:gd name="T64" fmla="*/ 810 w 353"/>
                <a:gd name="T65" fmla="*/ 361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3"/>
                <a:gd name="T100" fmla="*/ 0 h 537"/>
                <a:gd name="T101" fmla="*/ 353 w 353"/>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w="9525">
              <a:solidFill>
                <a:schemeClr val="bg1"/>
              </a:solidFill>
              <a:prstDash val="solid"/>
              <a:round/>
            </a:ln>
            <a:effectLst/>
          </p:spPr>
          <p:txBody>
            <a:bodyPr/>
            <a:lstStyle/>
            <a:p>
              <a:pPr defTabSz="91440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1" name="Freeform 8"/>
            <p:cNvSpPr/>
            <p:nvPr/>
          </p:nvSpPr>
          <p:spPr bwMode="gray">
            <a:xfrm>
              <a:off x="5084664" y="2761172"/>
              <a:ext cx="190562" cy="218728"/>
            </a:xfrm>
            <a:custGeom>
              <a:avLst/>
              <a:gdLst>
                <a:gd name="T0" fmla="*/ 283 w 113"/>
                <a:gd name="T1" fmla="*/ 103 h 129"/>
                <a:gd name="T2" fmla="*/ 243 w 113"/>
                <a:gd name="T3" fmla="*/ 64 h 129"/>
                <a:gd name="T4" fmla="*/ 283 w 113"/>
                <a:gd name="T5" fmla="*/ 26 h 129"/>
                <a:gd name="T6" fmla="*/ 202 w 113"/>
                <a:gd name="T7" fmla="*/ 26 h 129"/>
                <a:gd name="T8" fmla="*/ 183 w 113"/>
                <a:gd name="T9" fmla="*/ 0 h 129"/>
                <a:gd name="T10" fmla="*/ 141 w 113"/>
                <a:gd name="T11" fmla="*/ 0 h 129"/>
                <a:gd name="T12" fmla="*/ 122 w 113"/>
                <a:gd name="T13" fmla="*/ 52 h 129"/>
                <a:gd name="T14" fmla="*/ 83 w 113"/>
                <a:gd name="T15" fmla="*/ 52 h 129"/>
                <a:gd name="T16" fmla="*/ 0 w 113"/>
                <a:gd name="T17" fmla="*/ 143 h 129"/>
                <a:gd name="T18" fmla="*/ 0 w 113"/>
                <a:gd name="T19" fmla="*/ 194 h 129"/>
                <a:gd name="T20" fmla="*/ 83 w 113"/>
                <a:gd name="T21" fmla="*/ 194 h 129"/>
                <a:gd name="T22" fmla="*/ 122 w 113"/>
                <a:gd name="T23" fmla="*/ 207 h 129"/>
                <a:gd name="T24" fmla="*/ 202 w 113"/>
                <a:gd name="T25" fmla="*/ 181 h 129"/>
                <a:gd name="T26" fmla="*/ 202 w 113"/>
                <a:gd name="T27" fmla="*/ 156 h 129"/>
                <a:gd name="T28" fmla="*/ 183 w 113"/>
                <a:gd name="T29" fmla="*/ 130 h 129"/>
                <a:gd name="T30" fmla="*/ 243 w 113"/>
                <a:gd name="T31" fmla="*/ 130 h 129"/>
                <a:gd name="T32" fmla="*/ 283 w 113"/>
                <a:gd name="T33" fmla="*/ 103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9"/>
                <a:gd name="T53" fmla="*/ 113 w 113"/>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9525">
              <a:solidFill>
                <a:schemeClr val="bg1"/>
              </a:solidFill>
              <a:prstDash val="solid"/>
              <a:round/>
            </a:ln>
            <a:effectLst/>
          </p:spPr>
          <p:txBody>
            <a:bodyPr/>
            <a:lstStyle/>
            <a:p>
              <a:pPr defTabSz="91440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2" name="Freeform 9"/>
            <p:cNvSpPr/>
            <p:nvPr/>
          </p:nvSpPr>
          <p:spPr bwMode="gray">
            <a:xfrm>
              <a:off x="5206568" y="2868996"/>
              <a:ext cx="149927" cy="206405"/>
            </a:xfrm>
            <a:custGeom>
              <a:avLst/>
              <a:gdLst>
                <a:gd name="T0" fmla="*/ 221 w 89"/>
                <a:gd name="T1" fmla="*/ 135 h 121"/>
                <a:gd name="T2" fmla="*/ 200 w 89"/>
                <a:gd name="T3" fmla="*/ 93 h 121"/>
                <a:gd name="T4" fmla="*/ 141 w 89"/>
                <a:gd name="T5" fmla="*/ 66 h 121"/>
                <a:gd name="T6" fmla="*/ 121 w 89"/>
                <a:gd name="T7" fmla="*/ 13 h 121"/>
                <a:gd name="T8" fmla="*/ 79 w 89"/>
                <a:gd name="T9" fmla="*/ 0 h 121"/>
                <a:gd name="T10" fmla="*/ 60 w 89"/>
                <a:gd name="T11" fmla="*/ 13 h 121"/>
                <a:gd name="T12" fmla="*/ 79 w 89"/>
                <a:gd name="T13" fmla="*/ 80 h 121"/>
                <a:gd name="T14" fmla="*/ 20 w 89"/>
                <a:gd name="T15" fmla="*/ 80 h 121"/>
                <a:gd name="T16" fmla="*/ 0 w 89"/>
                <a:gd name="T17" fmla="*/ 186 h 121"/>
                <a:gd name="T18" fmla="*/ 41 w 89"/>
                <a:gd name="T19" fmla="*/ 200 h 121"/>
                <a:gd name="T20" fmla="*/ 141 w 89"/>
                <a:gd name="T21" fmla="*/ 186 h 121"/>
                <a:gd name="T22" fmla="*/ 141 w 89"/>
                <a:gd name="T23" fmla="*/ 135 h 121"/>
                <a:gd name="T24" fmla="*/ 221 w 89"/>
                <a:gd name="T25" fmla="*/ 135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21"/>
                <a:gd name="T41" fmla="*/ 89 w 89"/>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9525">
              <a:solidFill>
                <a:schemeClr val="bg1"/>
              </a:solidFill>
              <a:prstDash val="solid"/>
              <a:round/>
            </a:ln>
            <a:effectLst/>
          </p:spPr>
          <p:txBody>
            <a:bodyPr/>
            <a:lstStyle/>
            <a:p>
              <a:pPr defTabSz="91440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3" name="Freeform 10"/>
            <p:cNvSpPr/>
            <p:nvPr/>
          </p:nvSpPr>
          <p:spPr bwMode="gray">
            <a:xfrm>
              <a:off x="5206568" y="2882859"/>
              <a:ext cx="57449" cy="69315"/>
            </a:xfrm>
            <a:custGeom>
              <a:avLst/>
              <a:gdLst>
                <a:gd name="T0" fmla="*/ 96 w 33"/>
                <a:gd name="T1" fmla="*/ 64 h 41"/>
                <a:gd name="T2" fmla="*/ 24 w 33"/>
                <a:gd name="T3" fmla="*/ 64 h 41"/>
                <a:gd name="T4" fmla="*/ 24 w 33"/>
                <a:gd name="T5" fmla="*/ 38 h 41"/>
                <a:gd name="T6" fmla="*/ 0 w 33"/>
                <a:gd name="T7" fmla="*/ 0 h 41"/>
                <a:gd name="T8" fmla="*/ 71 w 33"/>
                <a:gd name="T9" fmla="*/ 13 h 41"/>
                <a:gd name="T10" fmla="*/ 96 w 33"/>
                <a:gd name="T11" fmla="*/ 64 h 41"/>
                <a:gd name="T12" fmla="*/ 0 60000 65536"/>
                <a:gd name="T13" fmla="*/ 0 60000 65536"/>
                <a:gd name="T14" fmla="*/ 0 60000 65536"/>
                <a:gd name="T15" fmla="*/ 0 60000 65536"/>
                <a:gd name="T16" fmla="*/ 0 60000 65536"/>
                <a:gd name="T17" fmla="*/ 0 60000 65536"/>
                <a:gd name="T18" fmla="*/ 0 w 33"/>
                <a:gd name="T19" fmla="*/ 0 h 41"/>
                <a:gd name="T20" fmla="*/ 33 w 3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3" h="41">
                  <a:moveTo>
                    <a:pt x="32" y="40"/>
                  </a:moveTo>
                  <a:lnTo>
                    <a:pt x="8" y="40"/>
                  </a:lnTo>
                  <a:lnTo>
                    <a:pt x="8" y="24"/>
                  </a:lnTo>
                  <a:lnTo>
                    <a:pt x="0" y="0"/>
                  </a:lnTo>
                  <a:lnTo>
                    <a:pt x="24" y="8"/>
                  </a:lnTo>
                  <a:lnTo>
                    <a:pt x="32" y="40"/>
                  </a:lnTo>
                </a:path>
              </a:pathLst>
            </a:custGeom>
            <a:grpFill/>
            <a:ln w="9525">
              <a:solidFill>
                <a:schemeClr val="bg1"/>
              </a:solidFill>
              <a:prstDash val="solid"/>
              <a:round/>
            </a:ln>
            <a:effectLst/>
          </p:spPr>
          <p:txBody>
            <a:bodyPr/>
            <a:lstStyle/>
            <a:p>
              <a:pPr defTabSz="91440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4" name="Freeform 11"/>
            <p:cNvSpPr/>
            <p:nvPr/>
          </p:nvSpPr>
          <p:spPr bwMode="gray">
            <a:xfrm>
              <a:off x="5072054" y="3129313"/>
              <a:ext cx="730020" cy="494449"/>
            </a:xfrm>
            <a:custGeom>
              <a:avLst/>
              <a:gdLst>
                <a:gd name="T0" fmla="*/ 384 w 433"/>
                <a:gd name="T1" fmla="*/ 13 h 289"/>
                <a:gd name="T2" fmla="*/ 343 w 433"/>
                <a:gd name="T3" fmla="*/ 41 h 289"/>
                <a:gd name="T4" fmla="*/ 243 w 433"/>
                <a:gd name="T5" fmla="*/ 54 h 289"/>
                <a:gd name="T6" fmla="*/ 141 w 433"/>
                <a:gd name="T7" fmla="*/ 122 h 289"/>
                <a:gd name="T8" fmla="*/ 41 w 433"/>
                <a:gd name="T9" fmla="*/ 215 h 289"/>
                <a:gd name="T10" fmla="*/ 41 w 433"/>
                <a:gd name="T11" fmla="*/ 271 h 289"/>
                <a:gd name="T12" fmla="*/ 83 w 433"/>
                <a:gd name="T13" fmla="*/ 311 h 289"/>
                <a:gd name="T14" fmla="*/ 122 w 433"/>
                <a:gd name="T15" fmla="*/ 298 h 289"/>
                <a:gd name="T16" fmla="*/ 162 w 433"/>
                <a:gd name="T17" fmla="*/ 298 h 289"/>
                <a:gd name="T18" fmla="*/ 20 w 433"/>
                <a:gd name="T19" fmla="*/ 380 h 289"/>
                <a:gd name="T20" fmla="*/ 0 w 433"/>
                <a:gd name="T21" fmla="*/ 419 h 289"/>
                <a:gd name="T22" fmla="*/ 41 w 433"/>
                <a:gd name="T23" fmla="*/ 432 h 289"/>
                <a:gd name="T24" fmla="*/ 122 w 433"/>
                <a:gd name="T25" fmla="*/ 486 h 289"/>
                <a:gd name="T26" fmla="*/ 202 w 433"/>
                <a:gd name="T27" fmla="*/ 486 h 289"/>
                <a:gd name="T28" fmla="*/ 243 w 433"/>
                <a:gd name="T29" fmla="*/ 459 h 289"/>
                <a:gd name="T30" fmla="*/ 243 w 433"/>
                <a:gd name="T31" fmla="*/ 432 h 289"/>
                <a:gd name="T32" fmla="*/ 283 w 433"/>
                <a:gd name="T33" fmla="*/ 445 h 289"/>
                <a:gd name="T34" fmla="*/ 301 w 433"/>
                <a:gd name="T35" fmla="*/ 459 h 289"/>
                <a:gd name="T36" fmla="*/ 384 w 433"/>
                <a:gd name="T37" fmla="*/ 486 h 289"/>
                <a:gd name="T38" fmla="*/ 422 w 433"/>
                <a:gd name="T39" fmla="*/ 459 h 289"/>
                <a:gd name="T40" fmla="*/ 484 w 433"/>
                <a:gd name="T41" fmla="*/ 459 h 289"/>
                <a:gd name="T42" fmla="*/ 484 w 433"/>
                <a:gd name="T43" fmla="*/ 486 h 289"/>
                <a:gd name="T44" fmla="*/ 525 w 433"/>
                <a:gd name="T45" fmla="*/ 472 h 289"/>
                <a:gd name="T46" fmla="*/ 606 w 433"/>
                <a:gd name="T47" fmla="*/ 393 h 289"/>
                <a:gd name="T48" fmla="*/ 646 w 433"/>
                <a:gd name="T49" fmla="*/ 393 h 289"/>
                <a:gd name="T50" fmla="*/ 746 w 433"/>
                <a:gd name="T51" fmla="*/ 285 h 289"/>
                <a:gd name="T52" fmla="*/ 746 w 433"/>
                <a:gd name="T53" fmla="*/ 244 h 289"/>
                <a:gd name="T54" fmla="*/ 766 w 433"/>
                <a:gd name="T55" fmla="*/ 231 h 289"/>
                <a:gd name="T56" fmla="*/ 786 w 433"/>
                <a:gd name="T57" fmla="*/ 258 h 289"/>
                <a:gd name="T58" fmla="*/ 868 w 433"/>
                <a:gd name="T59" fmla="*/ 163 h 289"/>
                <a:gd name="T60" fmla="*/ 948 w 433"/>
                <a:gd name="T61" fmla="*/ 136 h 289"/>
                <a:gd name="T62" fmla="*/ 948 w 433"/>
                <a:gd name="T63" fmla="*/ 149 h 289"/>
                <a:gd name="T64" fmla="*/ 1010 w 433"/>
                <a:gd name="T65" fmla="*/ 109 h 289"/>
                <a:gd name="T66" fmla="*/ 1052 w 433"/>
                <a:gd name="T67" fmla="*/ 122 h 289"/>
                <a:gd name="T68" fmla="*/ 1090 w 433"/>
                <a:gd name="T69" fmla="*/ 41 h 289"/>
                <a:gd name="T70" fmla="*/ 1070 w 433"/>
                <a:gd name="T71" fmla="*/ 27 h 289"/>
                <a:gd name="T72" fmla="*/ 1010 w 433"/>
                <a:gd name="T73" fmla="*/ 27 h 289"/>
                <a:gd name="T74" fmla="*/ 969 w 433"/>
                <a:gd name="T75" fmla="*/ 41 h 289"/>
                <a:gd name="T76" fmla="*/ 868 w 433"/>
                <a:gd name="T77" fmla="*/ 41 h 289"/>
                <a:gd name="T78" fmla="*/ 828 w 433"/>
                <a:gd name="T79" fmla="*/ 0 h 289"/>
                <a:gd name="T80" fmla="*/ 685 w 433"/>
                <a:gd name="T81" fmla="*/ 67 h 289"/>
                <a:gd name="T82" fmla="*/ 668 w 433"/>
                <a:gd name="T83" fmla="*/ 109 h 289"/>
                <a:gd name="T84" fmla="*/ 626 w 433"/>
                <a:gd name="T85" fmla="*/ 109 h 289"/>
                <a:gd name="T86" fmla="*/ 505 w 433"/>
                <a:gd name="T87" fmla="*/ 109 h 289"/>
                <a:gd name="T88" fmla="*/ 505 w 433"/>
                <a:gd name="T89" fmla="*/ 81 h 289"/>
                <a:gd name="T90" fmla="*/ 546 w 433"/>
                <a:gd name="T91" fmla="*/ 54 h 289"/>
                <a:gd name="T92" fmla="*/ 505 w 433"/>
                <a:gd name="T93" fmla="*/ 0 h 289"/>
                <a:gd name="T94" fmla="*/ 444 w 433"/>
                <a:gd name="T95" fmla="*/ 0 h 289"/>
                <a:gd name="T96" fmla="*/ 422 w 433"/>
                <a:gd name="T97" fmla="*/ 0 h 289"/>
                <a:gd name="T98" fmla="*/ 404 w 433"/>
                <a:gd name="T99" fmla="*/ 27 h 289"/>
                <a:gd name="T100" fmla="*/ 384 w 433"/>
                <a:gd name="T101" fmla="*/ 13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3"/>
                <a:gd name="T154" fmla="*/ 0 h 289"/>
                <a:gd name="T155" fmla="*/ 433 w 433"/>
                <a:gd name="T156" fmla="*/ 289 h 2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9525">
              <a:solidFill>
                <a:schemeClr val="bg1"/>
              </a:solidFill>
              <a:prstDash val="solid"/>
              <a:round/>
            </a:ln>
            <a:effectLst/>
          </p:spPr>
          <p:txBody>
            <a:bodyPr/>
            <a:lstStyle/>
            <a:p>
              <a:pPr defTabSz="91440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5" name="Freeform 12"/>
            <p:cNvSpPr/>
            <p:nvPr/>
          </p:nvSpPr>
          <p:spPr bwMode="gray">
            <a:xfrm>
              <a:off x="5221981" y="3525180"/>
              <a:ext cx="605314" cy="546820"/>
            </a:xfrm>
            <a:custGeom>
              <a:avLst/>
              <a:gdLst>
                <a:gd name="T0" fmla="*/ 413 w 361"/>
                <a:gd name="T1" fmla="*/ 0 h 321"/>
                <a:gd name="T2" fmla="*/ 373 w 361"/>
                <a:gd name="T3" fmla="*/ 0 h 321"/>
                <a:gd name="T4" fmla="*/ 296 w 361"/>
                <a:gd name="T5" fmla="*/ 80 h 321"/>
                <a:gd name="T6" fmla="*/ 236 w 361"/>
                <a:gd name="T7" fmla="*/ 93 h 321"/>
                <a:gd name="T8" fmla="*/ 236 w 361"/>
                <a:gd name="T9" fmla="*/ 66 h 321"/>
                <a:gd name="T10" fmla="*/ 197 w 361"/>
                <a:gd name="T11" fmla="*/ 66 h 321"/>
                <a:gd name="T12" fmla="*/ 158 w 361"/>
                <a:gd name="T13" fmla="*/ 93 h 321"/>
                <a:gd name="T14" fmla="*/ 78 w 361"/>
                <a:gd name="T15" fmla="*/ 66 h 321"/>
                <a:gd name="T16" fmla="*/ 60 w 361"/>
                <a:gd name="T17" fmla="*/ 53 h 321"/>
                <a:gd name="T18" fmla="*/ 20 w 361"/>
                <a:gd name="T19" fmla="*/ 40 h 321"/>
                <a:gd name="T20" fmla="*/ 20 w 361"/>
                <a:gd name="T21" fmla="*/ 66 h 321"/>
                <a:gd name="T22" fmla="*/ 0 w 361"/>
                <a:gd name="T23" fmla="*/ 80 h 321"/>
                <a:gd name="T24" fmla="*/ 78 w 361"/>
                <a:gd name="T25" fmla="*/ 93 h 321"/>
                <a:gd name="T26" fmla="*/ 97 w 361"/>
                <a:gd name="T27" fmla="*/ 130 h 321"/>
                <a:gd name="T28" fmla="*/ 138 w 361"/>
                <a:gd name="T29" fmla="*/ 130 h 321"/>
                <a:gd name="T30" fmla="*/ 197 w 361"/>
                <a:gd name="T31" fmla="*/ 186 h 321"/>
                <a:gd name="T32" fmla="*/ 254 w 361"/>
                <a:gd name="T33" fmla="*/ 171 h 321"/>
                <a:gd name="T34" fmla="*/ 254 w 361"/>
                <a:gd name="T35" fmla="*/ 239 h 321"/>
                <a:gd name="T36" fmla="*/ 334 w 361"/>
                <a:gd name="T37" fmla="*/ 304 h 321"/>
                <a:gd name="T38" fmla="*/ 373 w 361"/>
                <a:gd name="T39" fmla="*/ 304 h 321"/>
                <a:gd name="T40" fmla="*/ 393 w 361"/>
                <a:gd name="T41" fmla="*/ 279 h 321"/>
                <a:gd name="T42" fmla="*/ 451 w 361"/>
                <a:gd name="T43" fmla="*/ 316 h 321"/>
                <a:gd name="T44" fmla="*/ 413 w 361"/>
                <a:gd name="T45" fmla="*/ 344 h 321"/>
                <a:gd name="T46" fmla="*/ 393 w 361"/>
                <a:gd name="T47" fmla="*/ 331 h 321"/>
                <a:gd name="T48" fmla="*/ 354 w 361"/>
                <a:gd name="T49" fmla="*/ 316 h 321"/>
                <a:gd name="T50" fmla="*/ 354 w 361"/>
                <a:gd name="T51" fmla="*/ 370 h 321"/>
                <a:gd name="T52" fmla="*/ 334 w 361"/>
                <a:gd name="T53" fmla="*/ 396 h 321"/>
                <a:gd name="T54" fmla="*/ 393 w 361"/>
                <a:gd name="T55" fmla="*/ 450 h 321"/>
                <a:gd name="T56" fmla="*/ 393 w 361"/>
                <a:gd name="T57" fmla="*/ 489 h 321"/>
                <a:gd name="T58" fmla="*/ 489 w 361"/>
                <a:gd name="T59" fmla="*/ 489 h 321"/>
                <a:gd name="T60" fmla="*/ 530 w 361"/>
                <a:gd name="T61" fmla="*/ 516 h 321"/>
                <a:gd name="T62" fmla="*/ 588 w 361"/>
                <a:gd name="T63" fmla="*/ 503 h 321"/>
                <a:gd name="T64" fmla="*/ 668 w 361"/>
                <a:gd name="T65" fmla="*/ 529 h 321"/>
                <a:gd name="T66" fmla="*/ 726 w 361"/>
                <a:gd name="T67" fmla="*/ 489 h 321"/>
                <a:gd name="T68" fmla="*/ 785 w 361"/>
                <a:gd name="T69" fmla="*/ 424 h 321"/>
                <a:gd name="T70" fmla="*/ 707 w 361"/>
                <a:gd name="T71" fmla="*/ 396 h 321"/>
                <a:gd name="T72" fmla="*/ 785 w 361"/>
                <a:gd name="T73" fmla="*/ 384 h 321"/>
                <a:gd name="T74" fmla="*/ 805 w 361"/>
                <a:gd name="T75" fmla="*/ 396 h 321"/>
                <a:gd name="T76" fmla="*/ 883 w 361"/>
                <a:gd name="T77" fmla="*/ 384 h 321"/>
                <a:gd name="T78" fmla="*/ 883 w 361"/>
                <a:gd name="T79" fmla="*/ 370 h 321"/>
                <a:gd name="T80" fmla="*/ 785 w 361"/>
                <a:gd name="T81" fmla="*/ 331 h 321"/>
                <a:gd name="T82" fmla="*/ 785 w 361"/>
                <a:gd name="T83" fmla="*/ 304 h 321"/>
                <a:gd name="T84" fmla="*/ 748 w 361"/>
                <a:gd name="T85" fmla="*/ 292 h 321"/>
                <a:gd name="T86" fmla="*/ 707 w 361"/>
                <a:gd name="T87" fmla="*/ 279 h 321"/>
                <a:gd name="T88" fmla="*/ 668 w 361"/>
                <a:gd name="T89" fmla="*/ 212 h 321"/>
                <a:gd name="T90" fmla="*/ 570 w 361"/>
                <a:gd name="T91" fmla="*/ 106 h 321"/>
                <a:gd name="T92" fmla="*/ 570 w 361"/>
                <a:gd name="T93" fmla="*/ 66 h 321"/>
                <a:gd name="T94" fmla="*/ 471 w 361"/>
                <a:gd name="T95" fmla="*/ 53 h 321"/>
                <a:gd name="T96" fmla="*/ 432 w 361"/>
                <a:gd name="T97" fmla="*/ 40 h 321"/>
                <a:gd name="T98" fmla="*/ 413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1"/>
                <a:gd name="T151" fmla="*/ 0 h 321"/>
                <a:gd name="T152" fmla="*/ 361 w 361"/>
                <a:gd name="T153" fmla="*/ 321 h 3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9525">
              <a:solidFill>
                <a:schemeClr val="bg1"/>
              </a:solidFill>
              <a:prstDash val="solid"/>
              <a:round/>
            </a:ln>
            <a:effectLst/>
          </p:spPr>
          <p:txBody>
            <a:bodyPr/>
            <a:lstStyle/>
            <a:p>
              <a:pPr defTabSz="91440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6" name="Freeform 13"/>
            <p:cNvSpPr/>
            <p:nvPr/>
          </p:nvSpPr>
          <p:spPr bwMode="invGray">
            <a:xfrm>
              <a:off x="5719403" y="3962637"/>
              <a:ext cx="107892" cy="93961"/>
            </a:xfrm>
            <a:custGeom>
              <a:avLst/>
              <a:gdLst>
                <a:gd name="T0" fmla="*/ 54 w 65"/>
                <a:gd name="T1" fmla="*/ 0 h 57"/>
                <a:gd name="T2" fmla="*/ 0 w 65"/>
                <a:gd name="T3" fmla="*/ 56 h 57"/>
                <a:gd name="T4" fmla="*/ 54 w 65"/>
                <a:gd name="T5" fmla="*/ 78 h 57"/>
                <a:gd name="T6" fmla="*/ 150 w 65"/>
                <a:gd name="T7" fmla="*/ 56 h 57"/>
                <a:gd name="T8" fmla="*/ 150 w 65"/>
                <a:gd name="T9" fmla="*/ 34 h 57"/>
                <a:gd name="T10" fmla="*/ 54 w 65"/>
                <a:gd name="T11" fmla="*/ 0 h 57"/>
                <a:gd name="T12" fmla="*/ 0 60000 65536"/>
                <a:gd name="T13" fmla="*/ 0 60000 65536"/>
                <a:gd name="T14" fmla="*/ 0 60000 65536"/>
                <a:gd name="T15" fmla="*/ 0 60000 65536"/>
                <a:gd name="T16" fmla="*/ 0 60000 65536"/>
                <a:gd name="T17" fmla="*/ 0 60000 65536"/>
                <a:gd name="T18" fmla="*/ 0 w 65"/>
                <a:gd name="T19" fmla="*/ 0 h 57"/>
                <a:gd name="T20" fmla="*/ 65 w 6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65" h="57">
                  <a:moveTo>
                    <a:pt x="24" y="0"/>
                  </a:moveTo>
                  <a:lnTo>
                    <a:pt x="0" y="40"/>
                  </a:lnTo>
                  <a:lnTo>
                    <a:pt x="24" y="56"/>
                  </a:lnTo>
                  <a:lnTo>
                    <a:pt x="64" y="40"/>
                  </a:lnTo>
                  <a:lnTo>
                    <a:pt x="64" y="24"/>
                  </a:lnTo>
                  <a:lnTo>
                    <a:pt x="24" y="0"/>
                  </a:lnTo>
                </a:path>
              </a:pathLst>
            </a:custGeom>
            <a:grpFill/>
            <a:ln w="9525">
              <a:solidFill>
                <a:schemeClr val="bg1"/>
              </a:solidFill>
              <a:prstDash val="solid"/>
              <a:round/>
            </a:ln>
            <a:effectLst/>
          </p:spPr>
          <p:txBody>
            <a:bodyPr/>
            <a:lstStyle/>
            <a:p>
              <a:pPr defTabSz="91440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7" name="Freeform 14"/>
            <p:cNvSpPr/>
            <p:nvPr/>
          </p:nvSpPr>
          <p:spPr bwMode="gray">
            <a:xfrm>
              <a:off x="5450375" y="4028871"/>
              <a:ext cx="403543" cy="506772"/>
            </a:xfrm>
            <a:custGeom>
              <a:avLst/>
              <a:gdLst>
                <a:gd name="T0" fmla="*/ 448 w 241"/>
                <a:gd name="T1" fmla="*/ 27 h 297"/>
                <a:gd name="T2" fmla="*/ 388 w 241"/>
                <a:gd name="T3" fmla="*/ 0 h 297"/>
                <a:gd name="T4" fmla="*/ 332 w 241"/>
                <a:gd name="T5" fmla="*/ 41 h 297"/>
                <a:gd name="T6" fmla="*/ 253 w 241"/>
                <a:gd name="T7" fmla="*/ 13 h 297"/>
                <a:gd name="T8" fmla="*/ 196 w 241"/>
                <a:gd name="T9" fmla="*/ 27 h 297"/>
                <a:gd name="T10" fmla="*/ 176 w 241"/>
                <a:gd name="T11" fmla="*/ 53 h 297"/>
                <a:gd name="T12" fmla="*/ 155 w 241"/>
                <a:gd name="T13" fmla="*/ 80 h 297"/>
                <a:gd name="T14" fmla="*/ 176 w 241"/>
                <a:gd name="T15" fmla="*/ 122 h 297"/>
                <a:gd name="T16" fmla="*/ 137 w 241"/>
                <a:gd name="T17" fmla="*/ 122 h 297"/>
                <a:gd name="T18" fmla="*/ 116 w 241"/>
                <a:gd name="T19" fmla="*/ 107 h 297"/>
                <a:gd name="T20" fmla="*/ 97 w 241"/>
                <a:gd name="T21" fmla="*/ 107 h 297"/>
                <a:gd name="T22" fmla="*/ 97 w 241"/>
                <a:gd name="T23" fmla="*/ 135 h 297"/>
                <a:gd name="T24" fmla="*/ 97 w 241"/>
                <a:gd name="T25" fmla="*/ 160 h 297"/>
                <a:gd name="T26" fmla="*/ 97 w 241"/>
                <a:gd name="T27" fmla="*/ 160 h 297"/>
                <a:gd name="T28" fmla="*/ 97 w 241"/>
                <a:gd name="T29" fmla="*/ 186 h 297"/>
                <a:gd name="T30" fmla="*/ 20 w 241"/>
                <a:gd name="T31" fmla="*/ 227 h 297"/>
                <a:gd name="T32" fmla="*/ 0 w 241"/>
                <a:gd name="T33" fmla="*/ 240 h 297"/>
                <a:gd name="T34" fmla="*/ 0 w 241"/>
                <a:gd name="T35" fmla="*/ 294 h 297"/>
                <a:gd name="T36" fmla="*/ 60 w 241"/>
                <a:gd name="T37" fmla="*/ 320 h 297"/>
                <a:gd name="T38" fmla="*/ 60 w 241"/>
                <a:gd name="T39" fmla="*/ 388 h 297"/>
                <a:gd name="T40" fmla="*/ 116 w 241"/>
                <a:gd name="T41" fmla="*/ 388 h 297"/>
                <a:gd name="T42" fmla="*/ 116 w 241"/>
                <a:gd name="T43" fmla="*/ 414 h 297"/>
                <a:gd name="T44" fmla="*/ 137 w 241"/>
                <a:gd name="T45" fmla="*/ 440 h 297"/>
                <a:gd name="T46" fmla="*/ 155 w 241"/>
                <a:gd name="T47" fmla="*/ 480 h 297"/>
                <a:gd name="T48" fmla="*/ 213 w 241"/>
                <a:gd name="T49" fmla="*/ 480 h 297"/>
                <a:gd name="T50" fmla="*/ 253 w 241"/>
                <a:gd name="T51" fmla="*/ 440 h 297"/>
                <a:gd name="T52" fmla="*/ 272 w 241"/>
                <a:gd name="T53" fmla="*/ 440 h 297"/>
                <a:gd name="T54" fmla="*/ 272 w 241"/>
                <a:gd name="T55" fmla="*/ 466 h 297"/>
                <a:gd name="T56" fmla="*/ 292 w 241"/>
                <a:gd name="T57" fmla="*/ 480 h 297"/>
                <a:gd name="T58" fmla="*/ 332 w 241"/>
                <a:gd name="T59" fmla="*/ 480 h 297"/>
                <a:gd name="T60" fmla="*/ 332 w 241"/>
                <a:gd name="T61" fmla="*/ 466 h 297"/>
                <a:gd name="T62" fmla="*/ 370 w 241"/>
                <a:gd name="T63" fmla="*/ 466 h 297"/>
                <a:gd name="T64" fmla="*/ 370 w 241"/>
                <a:gd name="T65" fmla="*/ 480 h 297"/>
                <a:gd name="T66" fmla="*/ 388 w 241"/>
                <a:gd name="T67" fmla="*/ 493 h 297"/>
                <a:gd name="T68" fmla="*/ 429 w 241"/>
                <a:gd name="T69" fmla="*/ 480 h 297"/>
                <a:gd name="T70" fmla="*/ 448 w 241"/>
                <a:gd name="T71" fmla="*/ 429 h 297"/>
                <a:gd name="T72" fmla="*/ 448 w 241"/>
                <a:gd name="T73" fmla="*/ 374 h 297"/>
                <a:gd name="T74" fmla="*/ 489 w 241"/>
                <a:gd name="T75" fmla="*/ 374 h 297"/>
                <a:gd name="T76" fmla="*/ 489 w 241"/>
                <a:gd name="T77" fmla="*/ 361 h 297"/>
                <a:gd name="T78" fmla="*/ 489 w 241"/>
                <a:gd name="T79" fmla="*/ 335 h 297"/>
                <a:gd name="T80" fmla="*/ 526 w 241"/>
                <a:gd name="T81" fmla="*/ 361 h 297"/>
                <a:gd name="T82" fmla="*/ 565 w 241"/>
                <a:gd name="T83" fmla="*/ 320 h 297"/>
                <a:gd name="T84" fmla="*/ 526 w 241"/>
                <a:gd name="T85" fmla="*/ 294 h 297"/>
                <a:gd name="T86" fmla="*/ 526 w 241"/>
                <a:gd name="T87" fmla="*/ 280 h 297"/>
                <a:gd name="T88" fmla="*/ 565 w 241"/>
                <a:gd name="T89" fmla="*/ 266 h 297"/>
                <a:gd name="T90" fmla="*/ 545 w 241"/>
                <a:gd name="T91" fmla="*/ 227 h 297"/>
                <a:gd name="T92" fmla="*/ 526 w 241"/>
                <a:gd name="T93" fmla="*/ 214 h 297"/>
                <a:gd name="T94" fmla="*/ 586 w 241"/>
                <a:gd name="T95" fmla="*/ 227 h 297"/>
                <a:gd name="T96" fmla="*/ 586 w 241"/>
                <a:gd name="T97" fmla="*/ 173 h 297"/>
                <a:gd name="T98" fmla="*/ 526 w 241"/>
                <a:gd name="T99" fmla="*/ 201 h 297"/>
                <a:gd name="T100" fmla="*/ 586 w 241"/>
                <a:gd name="T101" fmla="*/ 135 h 297"/>
                <a:gd name="T102" fmla="*/ 489 w 241"/>
                <a:gd name="T103" fmla="*/ 93 h 297"/>
                <a:gd name="T104" fmla="*/ 429 w 241"/>
                <a:gd name="T105" fmla="*/ 93 h 297"/>
                <a:gd name="T106" fmla="*/ 388 w 241"/>
                <a:gd name="T107" fmla="*/ 122 h 297"/>
                <a:gd name="T108" fmla="*/ 370 w 241"/>
                <a:gd name="T109" fmla="*/ 80 h 297"/>
                <a:gd name="T110" fmla="*/ 388 w 241"/>
                <a:gd name="T111" fmla="*/ 66 h 297"/>
                <a:gd name="T112" fmla="*/ 448 w 241"/>
                <a:gd name="T113" fmla="*/ 27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
                <a:gd name="T172" fmla="*/ 0 h 297"/>
                <a:gd name="T173" fmla="*/ 241 w 241"/>
                <a:gd name="T174" fmla="*/ 297 h 2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w="9525">
              <a:solidFill>
                <a:schemeClr val="bg1"/>
              </a:solidFill>
              <a:prstDash val="solid"/>
              <a:round/>
            </a:ln>
            <a:effectLst/>
          </p:spPr>
          <p:txBody>
            <a:bodyPr/>
            <a:lstStyle/>
            <a:p>
              <a:pPr defTabSz="91440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8" name="Freeform 15"/>
            <p:cNvSpPr/>
            <p:nvPr/>
          </p:nvSpPr>
          <p:spPr bwMode="gray">
            <a:xfrm>
              <a:off x="5247202" y="4426279"/>
              <a:ext cx="459590" cy="629999"/>
            </a:xfrm>
            <a:custGeom>
              <a:avLst/>
              <a:gdLst>
                <a:gd name="T0" fmla="*/ 681 w 273"/>
                <a:gd name="T1" fmla="*/ 93 h 369"/>
                <a:gd name="T2" fmla="*/ 681 w 273"/>
                <a:gd name="T3" fmla="*/ 80 h 369"/>
                <a:gd name="T4" fmla="*/ 643 w 273"/>
                <a:gd name="T5" fmla="*/ 80 h 369"/>
                <a:gd name="T6" fmla="*/ 643 w 273"/>
                <a:gd name="T7" fmla="*/ 93 h 369"/>
                <a:gd name="T8" fmla="*/ 601 w 273"/>
                <a:gd name="T9" fmla="*/ 93 h 369"/>
                <a:gd name="T10" fmla="*/ 580 w 273"/>
                <a:gd name="T11" fmla="*/ 93 h 369"/>
                <a:gd name="T12" fmla="*/ 580 w 273"/>
                <a:gd name="T13" fmla="*/ 53 h 369"/>
                <a:gd name="T14" fmla="*/ 560 w 273"/>
                <a:gd name="T15" fmla="*/ 53 h 369"/>
                <a:gd name="T16" fmla="*/ 520 w 273"/>
                <a:gd name="T17" fmla="*/ 93 h 369"/>
                <a:gd name="T18" fmla="*/ 461 w 273"/>
                <a:gd name="T19" fmla="*/ 93 h 369"/>
                <a:gd name="T20" fmla="*/ 440 w 273"/>
                <a:gd name="T21" fmla="*/ 53 h 369"/>
                <a:gd name="T22" fmla="*/ 422 w 273"/>
                <a:gd name="T23" fmla="*/ 27 h 369"/>
                <a:gd name="T24" fmla="*/ 401 w 273"/>
                <a:gd name="T25" fmla="*/ 0 h 369"/>
                <a:gd name="T26" fmla="*/ 360 w 273"/>
                <a:gd name="T27" fmla="*/ 0 h 369"/>
                <a:gd name="T28" fmla="*/ 360 w 273"/>
                <a:gd name="T29" fmla="*/ 13 h 369"/>
                <a:gd name="T30" fmla="*/ 281 w 273"/>
                <a:gd name="T31" fmla="*/ 27 h 369"/>
                <a:gd name="T32" fmla="*/ 281 w 273"/>
                <a:gd name="T33" fmla="*/ 53 h 369"/>
                <a:gd name="T34" fmla="*/ 199 w 273"/>
                <a:gd name="T35" fmla="*/ 53 h 369"/>
                <a:gd name="T36" fmla="*/ 162 w 273"/>
                <a:gd name="T37" fmla="*/ 80 h 369"/>
                <a:gd name="T38" fmla="*/ 162 w 273"/>
                <a:gd name="T39" fmla="*/ 122 h 369"/>
                <a:gd name="T40" fmla="*/ 181 w 273"/>
                <a:gd name="T41" fmla="*/ 149 h 369"/>
                <a:gd name="T42" fmla="*/ 121 w 273"/>
                <a:gd name="T43" fmla="*/ 186 h 369"/>
                <a:gd name="T44" fmla="*/ 101 w 273"/>
                <a:gd name="T45" fmla="*/ 186 h 369"/>
                <a:gd name="T46" fmla="*/ 79 w 273"/>
                <a:gd name="T47" fmla="*/ 241 h 369"/>
                <a:gd name="T48" fmla="*/ 79 w 273"/>
                <a:gd name="T49" fmla="*/ 267 h 369"/>
                <a:gd name="T50" fmla="*/ 79 w 273"/>
                <a:gd name="T51" fmla="*/ 294 h 369"/>
                <a:gd name="T52" fmla="*/ 41 w 273"/>
                <a:gd name="T53" fmla="*/ 336 h 369"/>
                <a:gd name="T54" fmla="*/ 20 w 273"/>
                <a:gd name="T55" fmla="*/ 361 h 369"/>
                <a:gd name="T56" fmla="*/ 0 w 273"/>
                <a:gd name="T57" fmla="*/ 429 h 369"/>
                <a:gd name="T58" fmla="*/ 20 w 273"/>
                <a:gd name="T59" fmla="*/ 454 h 369"/>
                <a:gd name="T60" fmla="*/ 138 w 273"/>
                <a:gd name="T61" fmla="*/ 454 h 369"/>
                <a:gd name="T62" fmla="*/ 199 w 273"/>
                <a:gd name="T63" fmla="*/ 549 h 369"/>
                <a:gd name="T64" fmla="*/ 221 w 273"/>
                <a:gd name="T65" fmla="*/ 615 h 369"/>
                <a:gd name="T66" fmla="*/ 281 w 273"/>
                <a:gd name="T67" fmla="*/ 549 h 369"/>
                <a:gd name="T68" fmla="*/ 300 w 273"/>
                <a:gd name="T69" fmla="*/ 562 h 369"/>
                <a:gd name="T70" fmla="*/ 381 w 273"/>
                <a:gd name="T71" fmla="*/ 510 h 369"/>
                <a:gd name="T72" fmla="*/ 381 w 273"/>
                <a:gd name="T73" fmla="*/ 468 h 369"/>
                <a:gd name="T74" fmla="*/ 461 w 273"/>
                <a:gd name="T75" fmla="*/ 454 h 369"/>
                <a:gd name="T76" fmla="*/ 500 w 273"/>
                <a:gd name="T77" fmla="*/ 388 h 369"/>
                <a:gd name="T78" fmla="*/ 542 w 273"/>
                <a:gd name="T79" fmla="*/ 375 h 369"/>
                <a:gd name="T80" fmla="*/ 542 w 273"/>
                <a:gd name="T81" fmla="*/ 336 h 369"/>
                <a:gd name="T82" fmla="*/ 601 w 273"/>
                <a:gd name="T83" fmla="*/ 336 h 369"/>
                <a:gd name="T84" fmla="*/ 621 w 273"/>
                <a:gd name="T85" fmla="*/ 267 h 369"/>
                <a:gd name="T86" fmla="*/ 601 w 273"/>
                <a:gd name="T87" fmla="*/ 214 h 369"/>
                <a:gd name="T88" fmla="*/ 621 w 273"/>
                <a:gd name="T89" fmla="*/ 201 h 369"/>
                <a:gd name="T90" fmla="*/ 580 w 273"/>
                <a:gd name="T91" fmla="*/ 173 h 369"/>
                <a:gd name="T92" fmla="*/ 621 w 273"/>
                <a:gd name="T93" fmla="*/ 160 h 369"/>
                <a:gd name="T94" fmla="*/ 643 w 273"/>
                <a:gd name="T95" fmla="*/ 173 h 369"/>
                <a:gd name="T96" fmla="*/ 681 w 273"/>
                <a:gd name="T97" fmla="*/ 135 h 369"/>
                <a:gd name="T98" fmla="*/ 681 w 273"/>
                <a:gd name="T99" fmla="*/ 93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3"/>
                <a:gd name="T151" fmla="*/ 0 h 369"/>
                <a:gd name="T152" fmla="*/ 273 w 273"/>
                <a:gd name="T153" fmla="*/ 369 h 3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9525">
              <a:solidFill>
                <a:schemeClr val="bg1"/>
              </a:solidFill>
              <a:prstDash val="solid"/>
              <a:round/>
            </a:ln>
            <a:effectLst/>
          </p:spPr>
          <p:txBody>
            <a:bodyPr/>
            <a:lstStyle/>
            <a:p>
              <a:pPr defTabSz="91440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9" name="Freeform 16"/>
            <p:cNvSpPr/>
            <p:nvPr/>
          </p:nvSpPr>
          <p:spPr bwMode="gray">
            <a:xfrm>
              <a:off x="4546608" y="4822146"/>
              <a:ext cx="850522" cy="656184"/>
            </a:xfrm>
            <a:custGeom>
              <a:avLst/>
              <a:gdLst>
                <a:gd name="T0" fmla="*/ 1244 w 505"/>
                <a:gd name="T1" fmla="*/ 158 h 385"/>
                <a:gd name="T2" fmla="*/ 1065 w 505"/>
                <a:gd name="T3" fmla="*/ 66 h 385"/>
                <a:gd name="T4" fmla="*/ 1023 w 505"/>
                <a:gd name="T5" fmla="*/ 93 h 385"/>
                <a:gd name="T6" fmla="*/ 944 w 505"/>
                <a:gd name="T7" fmla="*/ 66 h 385"/>
                <a:gd name="T8" fmla="*/ 782 w 505"/>
                <a:gd name="T9" fmla="*/ 93 h 385"/>
                <a:gd name="T10" fmla="*/ 782 w 505"/>
                <a:gd name="T11" fmla="*/ 0 h 385"/>
                <a:gd name="T12" fmla="*/ 703 w 505"/>
                <a:gd name="T13" fmla="*/ 0 h 385"/>
                <a:gd name="T14" fmla="*/ 543 w 505"/>
                <a:gd name="T15" fmla="*/ 13 h 385"/>
                <a:gd name="T16" fmla="*/ 522 w 505"/>
                <a:gd name="T17" fmla="*/ 66 h 385"/>
                <a:gd name="T18" fmla="*/ 422 w 505"/>
                <a:gd name="T19" fmla="*/ 41 h 385"/>
                <a:gd name="T20" fmla="*/ 361 w 505"/>
                <a:gd name="T21" fmla="*/ 80 h 385"/>
                <a:gd name="T22" fmla="*/ 381 w 505"/>
                <a:gd name="T23" fmla="*/ 145 h 385"/>
                <a:gd name="T24" fmla="*/ 361 w 505"/>
                <a:gd name="T25" fmla="*/ 186 h 385"/>
                <a:gd name="T26" fmla="*/ 281 w 505"/>
                <a:gd name="T27" fmla="*/ 279 h 385"/>
                <a:gd name="T28" fmla="*/ 181 w 505"/>
                <a:gd name="T29" fmla="*/ 371 h 385"/>
                <a:gd name="T30" fmla="*/ 79 w 505"/>
                <a:gd name="T31" fmla="*/ 450 h 385"/>
                <a:gd name="T32" fmla="*/ 0 w 505"/>
                <a:gd name="T33" fmla="*/ 492 h 385"/>
                <a:gd name="T34" fmla="*/ 20 w 505"/>
                <a:gd name="T35" fmla="*/ 518 h 385"/>
                <a:gd name="T36" fmla="*/ 41 w 505"/>
                <a:gd name="T37" fmla="*/ 596 h 385"/>
                <a:gd name="T38" fmla="*/ 141 w 505"/>
                <a:gd name="T39" fmla="*/ 636 h 385"/>
                <a:gd name="T40" fmla="*/ 101 w 505"/>
                <a:gd name="T41" fmla="*/ 572 h 385"/>
                <a:gd name="T42" fmla="*/ 200 w 505"/>
                <a:gd name="T43" fmla="*/ 505 h 385"/>
                <a:gd name="T44" fmla="*/ 381 w 505"/>
                <a:gd name="T45" fmla="*/ 465 h 385"/>
                <a:gd name="T46" fmla="*/ 482 w 505"/>
                <a:gd name="T47" fmla="*/ 492 h 385"/>
                <a:gd name="T48" fmla="*/ 601 w 505"/>
                <a:gd name="T49" fmla="*/ 411 h 385"/>
                <a:gd name="T50" fmla="*/ 662 w 505"/>
                <a:gd name="T51" fmla="*/ 398 h 385"/>
                <a:gd name="T52" fmla="*/ 662 w 505"/>
                <a:gd name="T53" fmla="*/ 357 h 385"/>
                <a:gd name="T54" fmla="*/ 703 w 505"/>
                <a:gd name="T55" fmla="*/ 344 h 385"/>
                <a:gd name="T56" fmla="*/ 844 w 505"/>
                <a:gd name="T57" fmla="*/ 384 h 385"/>
                <a:gd name="T58" fmla="*/ 844 w 505"/>
                <a:gd name="T59" fmla="*/ 332 h 385"/>
                <a:gd name="T60" fmla="*/ 944 w 505"/>
                <a:gd name="T61" fmla="*/ 319 h 385"/>
                <a:gd name="T62" fmla="*/ 982 w 505"/>
                <a:gd name="T63" fmla="*/ 332 h 385"/>
                <a:gd name="T64" fmla="*/ 1004 w 505"/>
                <a:gd name="T65" fmla="*/ 306 h 385"/>
                <a:gd name="T66" fmla="*/ 1124 w 505"/>
                <a:gd name="T67" fmla="*/ 292 h 385"/>
                <a:gd name="T68" fmla="*/ 1204 w 505"/>
                <a:gd name="T69" fmla="*/ 226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5"/>
                <a:gd name="T106" fmla="*/ 0 h 385"/>
                <a:gd name="T107" fmla="*/ 505 w 505"/>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w="9525">
              <a:solidFill>
                <a:schemeClr val="bg1"/>
              </a:solidFill>
              <a:prstDash val="solid"/>
              <a:round/>
            </a:ln>
            <a:effectLst/>
          </p:spPr>
          <p:txBody>
            <a:bodyPr/>
            <a:lstStyle/>
            <a:p>
              <a:pPr defTabSz="91440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0" name="Freeform 17"/>
            <p:cNvSpPr/>
            <p:nvPr/>
          </p:nvSpPr>
          <p:spPr bwMode="gray">
            <a:xfrm>
              <a:off x="3980527" y="4698919"/>
              <a:ext cx="837911" cy="656184"/>
            </a:xfrm>
            <a:custGeom>
              <a:avLst/>
              <a:gdLst>
                <a:gd name="T0" fmla="*/ 868 w 497"/>
                <a:gd name="T1" fmla="*/ 572 h 385"/>
                <a:gd name="T2" fmla="*/ 1052 w 497"/>
                <a:gd name="T3" fmla="*/ 492 h 385"/>
                <a:gd name="T4" fmla="*/ 1131 w 497"/>
                <a:gd name="T5" fmla="*/ 398 h 385"/>
                <a:gd name="T6" fmla="*/ 1210 w 497"/>
                <a:gd name="T7" fmla="*/ 306 h 385"/>
                <a:gd name="T8" fmla="*/ 1251 w 497"/>
                <a:gd name="T9" fmla="*/ 266 h 385"/>
                <a:gd name="T10" fmla="*/ 1210 w 497"/>
                <a:gd name="T11" fmla="*/ 214 h 385"/>
                <a:gd name="T12" fmla="*/ 1151 w 497"/>
                <a:gd name="T13" fmla="*/ 158 h 385"/>
                <a:gd name="T14" fmla="*/ 1109 w 497"/>
                <a:gd name="T15" fmla="*/ 186 h 385"/>
                <a:gd name="T16" fmla="*/ 1070 w 497"/>
                <a:gd name="T17" fmla="*/ 173 h 385"/>
                <a:gd name="T18" fmla="*/ 1109 w 497"/>
                <a:gd name="T19" fmla="*/ 93 h 385"/>
                <a:gd name="T20" fmla="*/ 1109 w 497"/>
                <a:gd name="T21" fmla="*/ 27 h 385"/>
                <a:gd name="T22" fmla="*/ 1029 w 497"/>
                <a:gd name="T23" fmla="*/ 13 h 385"/>
                <a:gd name="T24" fmla="*/ 948 w 497"/>
                <a:gd name="T25" fmla="*/ 41 h 385"/>
                <a:gd name="T26" fmla="*/ 907 w 497"/>
                <a:gd name="T27" fmla="*/ 41 h 385"/>
                <a:gd name="T28" fmla="*/ 806 w 497"/>
                <a:gd name="T29" fmla="*/ 53 h 385"/>
                <a:gd name="T30" fmla="*/ 728 w 497"/>
                <a:gd name="T31" fmla="*/ 106 h 385"/>
                <a:gd name="T32" fmla="*/ 668 w 497"/>
                <a:gd name="T33" fmla="*/ 120 h 385"/>
                <a:gd name="T34" fmla="*/ 566 w 497"/>
                <a:gd name="T35" fmla="*/ 158 h 385"/>
                <a:gd name="T36" fmla="*/ 463 w 497"/>
                <a:gd name="T37" fmla="*/ 145 h 385"/>
                <a:gd name="T38" fmla="*/ 404 w 497"/>
                <a:gd name="T39" fmla="*/ 120 h 385"/>
                <a:gd name="T40" fmla="*/ 362 w 497"/>
                <a:gd name="T41" fmla="*/ 145 h 385"/>
                <a:gd name="T42" fmla="*/ 243 w 497"/>
                <a:gd name="T43" fmla="*/ 214 h 385"/>
                <a:gd name="T44" fmla="*/ 83 w 497"/>
                <a:gd name="T45" fmla="*/ 186 h 385"/>
                <a:gd name="T46" fmla="*/ 0 w 497"/>
                <a:gd name="T47" fmla="*/ 214 h 385"/>
                <a:gd name="T48" fmla="*/ 83 w 497"/>
                <a:gd name="T49" fmla="*/ 239 h 385"/>
                <a:gd name="T50" fmla="*/ 223 w 497"/>
                <a:gd name="T51" fmla="*/ 279 h 385"/>
                <a:gd name="T52" fmla="*/ 261 w 497"/>
                <a:gd name="T53" fmla="*/ 344 h 385"/>
                <a:gd name="T54" fmla="*/ 141 w 497"/>
                <a:gd name="T55" fmla="*/ 371 h 385"/>
                <a:gd name="T56" fmla="*/ 223 w 497"/>
                <a:gd name="T57" fmla="*/ 411 h 385"/>
                <a:gd name="T58" fmla="*/ 343 w 497"/>
                <a:gd name="T59" fmla="*/ 465 h 385"/>
                <a:gd name="T60" fmla="*/ 343 w 497"/>
                <a:gd name="T61" fmla="*/ 505 h 385"/>
                <a:gd name="T62" fmla="*/ 525 w 497"/>
                <a:gd name="T63" fmla="*/ 596 h 385"/>
                <a:gd name="T64" fmla="*/ 626 w 497"/>
                <a:gd name="T65" fmla="*/ 596 h 385"/>
                <a:gd name="T66" fmla="*/ 646 w 497"/>
                <a:gd name="T67" fmla="*/ 572 h 385"/>
                <a:gd name="T68" fmla="*/ 746 w 497"/>
                <a:gd name="T69" fmla="*/ 623 h 385"/>
                <a:gd name="T70" fmla="*/ 847 w 497"/>
                <a:gd name="T71" fmla="*/ 610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7"/>
                <a:gd name="T109" fmla="*/ 0 h 385"/>
                <a:gd name="T110" fmla="*/ 497 w 497"/>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9525">
              <a:solidFill>
                <a:schemeClr val="bg1"/>
              </a:solidFill>
              <a:prstDash val="solid"/>
              <a:round/>
            </a:ln>
            <a:effectLst/>
          </p:spPr>
          <p:txBody>
            <a:bodyPr/>
            <a:lstStyle/>
            <a:p>
              <a:pPr defTabSz="91440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1" name="Freeform 18"/>
            <p:cNvSpPr/>
            <p:nvPr/>
          </p:nvSpPr>
          <p:spPr bwMode="invGray">
            <a:xfrm>
              <a:off x="3900659" y="4330778"/>
              <a:ext cx="622128" cy="603813"/>
            </a:xfrm>
            <a:custGeom>
              <a:avLst/>
              <a:gdLst>
                <a:gd name="T0" fmla="*/ 122 w 369"/>
                <a:gd name="T1" fmla="*/ 540 h 353"/>
                <a:gd name="T2" fmla="*/ 83 w 369"/>
                <a:gd name="T3" fmla="*/ 445 h 353"/>
                <a:gd name="T4" fmla="*/ 141 w 369"/>
                <a:gd name="T5" fmla="*/ 324 h 353"/>
                <a:gd name="T6" fmla="*/ 20 w 369"/>
                <a:gd name="T7" fmla="*/ 271 h 353"/>
                <a:gd name="T8" fmla="*/ 41 w 369"/>
                <a:gd name="T9" fmla="*/ 231 h 353"/>
                <a:gd name="T10" fmla="*/ 122 w 369"/>
                <a:gd name="T11" fmla="*/ 231 h 353"/>
                <a:gd name="T12" fmla="*/ 261 w 369"/>
                <a:gd name="T13" fmla="*/ 202 h 353"/>
                <a:gd name="T14" fmla="*/ 422 w 369"/>
                <a:gd name="T15" fmla="*/ 189 h 353"/>
                <a:gd name="T16" fmla="*/ 343 w 369"/>
                <a:gd name="T17" fmla="*/ 135 h 353"/>
                <a:gd name="T18" fmla="*/ 362 w 369"/>
                <a:gd name="T19" fmla="*/ 67 h 353"/>
                <a:gd name="T20" fmla="*/ 463 w 369"/>
                <a:gd name="T21" fmla="*/ 67 h 353"/>
                <a:gd name="T22" fmla="*/ 525 w 369"/>
                <a:gd name="T23" fmla="*/ 81 h 353"/>
                <a:gd name="T24" fmla="*/ 585 w 369"/>
                <a:gd name="T25" fmla="*/ 67 h 353"/>
                <a:gd name="T26" fmla="*/ 626 w 369"/>
                <a:gd name="T27" fmla="*/ 0 h 353"/>
                <a:gd name="T28" fmla="*/ 728 w 369"/>
                <a:gd name="T29" fmla="*/ 27 h 353"/>
                <a:gd name="T30" fmla="*/ 806 w 369"/>
                <a:gd name="T31" fmla="*/ 122 h 353"/>
                <a:gd name="T32" fmla="*/ 868 w 369"/>
                <a:gd name="T33" fmla="*/ 149 h 353"/>
                <a:gd name="T34" fmla="*/ 907 w 369"/>
                <a:gd name="T35" fmla="*/ 109 h 353"/>
                <a:gd name="T36" fmla="*/ 907 w 369"/>
                <a:gd name="T37" fmla="*/ 163 h 353"/>
                <a:gd name="T38" fmla="*/ 907 w 369"/>
                <a:gd name="T39" fmla="*/ 215 h 353"/>
                <a:gd name="T40" fmla="*/ 847 w 369"/>
                <a:gd name="T41" fmla="*/ 285 h 353"/>
                <a:gd name="T42" fmla="*/ 928 w 369"/>
                <a:gd name="T43" fmla="*/ 311 h 353"/>
                <a:gd name="T44" fmla="*/ 907 w 369"/>
                <a:gd name="T45" fmla="*/ 351 h 353"/>
                <a:gd name="T46" fmla="*/ 928 w 369"/>
                <a:gd name="T47" fmla="*/ 393 h 353"/>
                <a:gd name="T48" fmla="*/ 868 w 369"/>
                <a:gd name="T49" fmla="*/ 432 h 353"/>
                <a:gd name="T50" fmla="*/ 868 w 369"/>
                <a:gd name="T51" fmla="*/ 472 h 353"/>
                <a:gd name="T52" fmla="*/ 786 w 369"/>
                <a:gd name="T53" fmla="*/ 486 h 353"/>
                <a:gd name="T54" fmla="*/ 685 w 369"/>
                <a:gd name="T55" fmla="*/ 525 h 353"/>
                <a:gd name="T56" fmla="*/ 585 w 369"/>
                <a:gd name="T57" fmla="*/ 513 h 353"/>
                <a:gd name="T58" fmla="*/ 525 w 369"/>
                <a:gd name="T59" fmla="*/ 486 h 353"/>
                <a:gd name="T60" fmla="*/ 485 w 369"/>
                <a:gd name="T61" fmla="*/ 513 h 353"/>
                <a:gd name="T62" fmla="*/ 362 w 369"/>
                <a:gd name="T63" fmla="*/ 594 h 353"/>
                <a:gd name="T64" fmla="*/ 202 w 369"/>
                <a:gd name="T65" fmla="*/ 554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9"/>
                <a:gd name="T100" fmla="*/ 0 h 353"/>
                <a:gd name="T101" fmla="*/ 369 w 369"/>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9525">
              <a:solidFill>
                <a:schemeClr val="bg1"/>
              </a:solidFill>
              <a:prstDash val="solid"/>
              <a:round/>
            </a:ln>
            <a:effectLst/>
          </p:spPr>
          <p:txBody>
            <a:bodyPr/>
            <a:lstStyle/>
            <a:p>
              <a:pPr defTabSz="91440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2" name="Freeform 19"/>
            <p:cNvSpPr/>
            <p:nvPr/>
          </p:nvSpPr>
          <p:spPr bwMode="invGray">
            <a:xfrm>
              <a:off x="3198663" y="4289189"/>
              <a:ext cx="958414" cy="1052052"/>
            </a:xfrm>
            <a:custGeom>
              <a:avLst/>
              <a:gdLst>
                <a:gd name="T0" fmla="*/ 1325 w 569"/>
                <a:gd name="T1" fmla="*/ 745 h 617"/>
                <a:gd name="T2" fmla="*/ 1406 w 569"/>
                <a:gd name="T3" fmla="*/ 690 h 617"/>
                <a:gd name="T4" fmla="*/ 1325 w 569"/>
                <a:gd name="T5" fmla="*/ 677 h 617"/>
                <a:gd name="T6" fmla="*/ 1244 w 569"/>
                <a:gd name="T7" fmla="*/ 638 h 617"/>
                <a:gd name="T8" fmla="*/ 1166 w 569"/>
                <a:gd name="T9" fmla="*/ 599 h 617"/>
                <a:gd name="T10" fmla="*/ 1206 w 569"/>
                <a:gd name="T11" fmla="*/ 531 h 617"/>
                <a:gd name="T12" fmla="*/ 1185 w 569"/>
                <a:gd name="T13" fmla="*/ 413 h 617"/>
                <a:gd name="T14" fmla="*/ 1065 w 569"/>
                <a:gd name="T15" fmla="*/ 373 h 617"/>
                <a:gd name="T16" fmla="*/ 1043 w 569"/>
                <a:gd name="T17" fmla="*/ 293 h 617"/>
                <a:gd name="T18" fmla="*/ 1125 w 569"/>
                <a:gd name="T19" fmla="*/ 279 h 617"/>
                <a:gd name="T20" fmla="*/ 1283 w 569"/>
                <a:gd name="T21" fmla="*/ 266 h 617"/>
                <a:gd name="T22" fmla="*/ 1283 w 569"/>
                <a:gd name="T23" fmla="*/ 186 h 617"/>
                <a:gd name="T24" fmla="*/ 1166 w 569"/>
                <a:gd name="T25" fmla="*/ 186 h 617"/>
                <a:gd name="T26" fmla="*/ 1084 w 569"/>
                <a:gd name="T27" fmla="*/ 106 h 617"/>
                <a:gd name="T28" fmla="*/ 1023 w 569"/>
                <a:gd name="T29" fmla="*/ 159 h 617"/>
                <a:gd name="T30" fmla="*/ 964 w 569"/>
                <a:gd name="T31" fmla="*/ 239 h 617"/>
                <a:gd name="T32" fmla="*/ 922 w 569"/>
                <a:gd name="T33" fmla="*/ 399 h 617"/>
                <a:gd name="T34" fmla="*/ 844 w 569"/>
                <a:gd name="T35" fmla="*/ 373 h 617"/>
                <a:gd name="T36" fmla="*/ 722 w 569"/>
                <a:gd name="T37" fmla="*/ 399 h 617"/>
                <a:gd name="T38" fmla="*/ 682 w 569"/>
                <a:gd name="T39" fmla="*/ 373 h 617"/>
                <a:gd name="T40" fmla="*/ 582 w 569"/>
                <a:gd name="T41" fmla="*/ 173 h 617"/>
                <a:gd name="T42" fmla="*/ 543 w 569"/>
                <a:gd name="T43" fmla="*/ 186 h 617"/>
                <a:gd name="T44" fmla="*/ 523 w 569"/>
                <a:gd name="T45" fmla="*/ 122 h 617"/>
                <a:gd name="T46" fmla="*/ 402 w 569"/>
                <a:gd name="T47" fmla="*/ 66 h 617"/>
                <a:gd name="T48" fmla="*/ 341 w 569"/>
                <a:gd name="T49" fmla="*/ 135 h 617"/>
                <a:gd name="T50" fmla="*/ 341 w 569"/>
                <a:gd name="T51" fmla="*/ 0 h 617"/>
                <a:gd name="T52" fmla="*/ 281 w 569"/>
                <a:gd name="T53" fmla="*/ 0 h 617"/>
                <a:gd name="T54" fmla="*/ 240 w 569"/>
                <a:gd name="T55" fmla="*/ 53 h 617"/>
                <a:gd name="T56" fmla="*/ 221 w 569"/>
                <a:gd name="T57" fmla="*/ 106 h 617"/>
                <a:gd name="T58" fmla="*/ 200 w 569"/>
                <a:gd name="T59" fmla="*/ 159 h 617"/>
                <a:gd name="T60" fmla="*/ 260 w 569"/>
                <a:gd name="T61" fmla="*/ 186 h 617"/>
                <a:gd name="T62" fmla="*/ 221 w 569"/>
                <a:gd name="T63" fmla="*/ 399 h 617"/>
                <a:gd name="T64" fmla="*/ 60 w 569"/>
                <a:gd name="T65" fmla="*/ 466 h 617"/>
                <a:gd name="T66" fmla="*/ 20 w 569"/>
                <a:gd name="T67" fmla="*/ 518 h 617"/>
                <a:gd name="T68" fmla="*/ 0 w 569"/>
                <a:gd name="T69" fmla="*/ 623 h 617"/>
                <a:gd name="T70" fmla="*/ 121 w 569"/>
                <a:gd name="T71" fmla="*/ 611 h 617"/>
                <a:gd name="T72" fmla="*/ 200 w 569"/>
                <a:gd name="T73" fmla="*/ 651 h 617"/>
                <a:gd name="T74" fmla="*/ 221 w 569"/>
                <a:gd name="T75" fmla="*/ 677 h 617"/>
                <a:gd name="T76" fmla="*/ 240 w 569"/>
                <a:gd name="T77" fmla="*/ 745 h 617"/>
                <a:gd name="T78" fmla="*/ 301 w 569"/>
                <a:gd name="T79" fmla="*/ 772 h 617"/>
                <a:gd name="T80" fmla="*/ 281 w 569"/>
                <a:gd name="T81" fmla="*/ 838 h 617"/>
                <a:gd name="T82" fmla="*/ 260 w 569"/>
                <a:gd name="T83" fmla="*/ 876 h 617"/>
                <a:gd name="T84" fmla="*/ 362 w 569"/>
                <a:gd name="T85" fmla="*/ 930 h 617"/>
                <a:gd name="T86" fmla="*/ 501 w 569"/>
                <a:gd name="T87" fmla="*/ 959 h 617"/>
                <a:gd name="T88" fmla="*/ 560 w 569"/>
                <a:gd name="T89" fmla="*/ 943 h 617"/>
                <a:gd name="T90" fmla="*/ 582 w 569"/>
                <a:gd name="T91" fmla="*/ 997 h 617"/>
                <a:gd name="T92" fmla="*/ 662 w 569"/>
                <a:gd name="T93" fmla="*/ 984 h 617"/>
                <a:gd name="T94" fmla="*/ 682 w 569"/>
                <a:gd name="T95" fmla="*/ 851 h 617"/>
                <a:gd name="T96" fmla="*/ 823 w 569"/>
                <a:gd name="T97" fmla="*/ 838 h 617"/>
                <a:gd name="T98" fmla="*/ 882 w 569"/>
                <a:gd name="T99" fmla="*/ 851 h 617"/>
                <a:gd name="T100" fmla="*/ 964 w 569"/>
                <a:gd name="T101" fmla="*/ 851 h 617"/>
                <a:gd name="T102" fmla="*/ 1043 w 569"/>
                <a:gd name="T103" fmla="*/ 866 h 617"/>
                <a:gd name="T104" fmla="*/ 1106 w 569"/>
                <a:gd name="T105" fmla="*/ 838 h 617"/>
                <a:gd name="T106" fmla="*/ 1227 w 569"/>
                <a:gd name="T107" fmla="*/ 784 h 617"/>
                <a:gd name="T108" fmla="*/ 1305 w 569"/>
                <a:gd name="T109" fmla="*/ 772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9"/>
                <a:gd name="T166" fmla="*/ 0 h 617"/>
                <a:gd name="T167" fmla="*/ 569 w 569"/>
                <a:gd name="T168" fmla="*/ 617 h 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w="9525">
              <a:solidFill>
                <a:schemeClr val="bg1"/>
              </a:solidFill>
              <a:prstDash val="solid"/>
              <a:round/>
            </a:ln>
            <a:effectLst/>
          </p:spPr>
          <p:txBody>
            <a:bodyPr/>
            <a:lstStyle/>
            <a:p>
              <a:pPr defTabSz="91440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3" name="Freeform 20"/>
            <p:cNvSpPr/>
            <p:nvPr/>
          </p:nvSpPr>
          <p:spPr bwMode="invGray">
            <a:xfrm>
              <a:off x="1409344" y="3072321"/>
              <a:ext cx="2037330" cy="1340095"/>
            </a:xfrm>
            <a:custGeom>
              <a:avLst/>
              <a:gdLst>
                <a:gd name="T0" fmla="*/ 2979 w 1209"/>
                <a:gd name="T1" fmla="*/ 1217 h 785"/>
                <a:gd name="T2" fmla="*/ 2919 w 1209"/>
                <a:gd name="T3" fmla="*/ 1217 h 785"/>
                <a:gd name="T4" fmla="*/ 2919 w 1209"/>
                <a:gd name="T5" fmla="*/ 1311 h 785"/>
                <a:gd name="T6" fmla="*/ 2797 w 1209"/>
                <a:gd name="T7" fmla="*/ 1270 h 785"/>
                <a:gd name="T8" fmla="*/ 2736 w 1209"/>
                <a:gd name="T9" fmla="*/ 1257 h 785"/>
                <a:gd name="T10" fmla="*/ 2577 w 1209"/>
                <a:gd name="T11" fmla="*/ 1204 h 785"/>
                <a:gd name="T12" fmla="*/ 2618 w 1209"/>
                <a:gd name="T13" fmla="*/ 1161 h 785"/>
                <a:gd name="T14" fmla="*/ 2595 w 1209"/>
                <a:gd name="T15" fmla="*/ 1138 h 785"/>
                <a:gd name="T16" fmla="*/ 2517 w 1209"/>
                <a:gd name="T17" fmla="*/ 1110 h 785"/>
                <a:gd name="T18" fmla="*/ 2456 w 1209"/>
                <a:gd name="T19" fmla="*/ 1138 h 785"/>
                <a:gd name="T20" fmla="*/ 2334 w 1209"/>
                <a:gd name="T21" fmla="*/ 1084 h 785"/>
                <a:gd name="T22" fmla="*/ 2094 w 1209"/>
                <a:gd name="T23" fmla="*/ 1161 h 785"/>
                <a:gd name="T24" fmla="*/ 2034 w 1209"/>
                <a:gd name="T25" fmla="*/ 1204 h 785"/>
                <a:gd name="T26" fmla="*/ 1834 w 1209"/>
                <a:gd name="T27" fmla="*/ 1230 h 785"/>
                <a:gd name="T28" fmla="*/ 1650 w 1209"/>
                <a:gd name="T29" fmla="*/ 1190 h 785"/>
                <a:gd name="T30" fmla="*/ 1590 w 1209"/>
                <a:gd name="T31" fmla="*/ 1138 h 785"/>
                <a:gd name="T32" fmla="*/ 1468 w 1209"/>
                <a:gd name="T33" fmla="*/ 1177 h 785"/>
                <a:gd name="T34" fmla="*/ 1349 w 1209"/>
                <a:gd name="T35" fmla="*/ 1217 h 785"/>
                <a:gd name="T36" fmla="*/ 1147 w 1209"/>
                <a:gd name="T37" fmla="*/ 1124 h 785"/>
                <a:gd name="T38" fmla="*/ 1027 w 1209"/>
                <a:gd name="T39" fmla="*/ 1069 h 785"/>
                <a:gd name="T40" fmla="*/ 907 w 1209"/>
                <a:gd name="T41" fmla="*/ 1044 h 785"/>
                <a:gd name="T42" fmla="*/ 806 w 1209"/>
                <a:gd name="T43" fmla="*/ 990 h 785"/>
                <a:gd name="T44" fmla="*/ 684 w 1209"/>
                <a:gd name="T45" fmla="*/ 869 h 785"/>
                <a:gd name="T46" fmla="*/ 623 w 1209"/>
                <a:gd name="T47" fmla="*/ 854 h 785"/>
                <a:gd name="T48" fmla="*/ 523 w 1209"/>
                <a:gd name="T49" fmla="*/ 762 h 785"/>
                <a:gd name="T50" fmla="*/ 402 w 1209"/>
                <a:gd name="T51" fmla="*/ 643 h 785"/>
                <a:gd name="T52" fmla="*/ 301 w 1209"/>
                <a:gd name="T53" fmla="*/ 682 h 785"/>
                <a:gd name="T54" fmla="*/ 162 w 1209"/>
                <a:gd name="T55" fmla="*/ 549 h 785"/>
                <a:gd name="T56" fmla="*/ 79 w 1209"/>
                <a:gd name="T57" fmla="*/ 454 h 785"/>
                <a:gd name="T58" fmla="*/ 0 w 1209"/>
                <a:gd name="T59" fmla="*/ 429 h 785"/>
                <a:gd name="T60" fmla="*/ 41 w 1209"/>
                <a:gd name="T61" fmla="*/ 294 h 785"/>
                <a:gd name="T62" fmla="*/ 121 w 1209"/>
                <a:gd name="T63" fmla="*/ 321 h 785"/>
                <a:gd name="T64" fmla="*/ 200 w 1209"/>
                <a:gd name="T65" fmla="*/ 307 h 785"/>
                <a:gd name="T66" fmla="*/ 200 w 1209"/>
                <a:gd name="T67" fmla="*/ 214 h 785"/>
                <a:gd name="T68" fmla="*/ 141 w 1209"/>
                <a:gd name="T69" fmla="*/ 160 h 785"/>
                <a:gd name="T70" fmla="*/ 200 w 1209"/>
                <a:gd name="T71" fmla="*/ 80 h 785"/>
                <a:gd name="T72" fmla="*/ 384 w 1209"/>
                <a:gd name="T73" fmla="*/ 66 h 785"/>
                <a:gd name="T74" fmla="*/ 523 w 1209"/>
                <a:gd name="T75" fmla="*/ 13 h 785"/>
                <a:gd name="T76" fmla="*/ 723 w 1209"/>
                <a:gd name="T77" fmla="*/ 27 h 785"/>
                <a:gd name="T78" fmla="*/ 866 w 1209"/>
                <a:gd name="T79" fmla="*/ 93 h 785"/>
                <a:gd name="T80" fmla="*/ 1087 w 1209"/>
                <a:gd name="T81" fmla="*/ 93 h 785"/>
                <a:gd name="T82" fmla="*/ 1329 w 1209"/>
                <a:gd name="T83" fmla="*/ 66 h 785"/>
                <a:gd name="T84" fmla="*/ 1672 w 1209"/>
                <a:gd name="T85" fmla="*/ 93 h 785"/>
                <a:gd name="T86" fmla="*/ 1791 w 1209"/>
                <a:gd name="T87" fmla="*/ 122 h 785"/>
                <a:gd name="T88" fmla="*/ 1771 w 1209"/>
                <a:gd name="T89" fmla="*/ 160 h 785"/>
                <a:gd name="T90" fmla="*/ 1834 w 1209"/>
                <a:gd name="T91" fmla="*/ 227 h 785"/>
                <a:gd name="T92" fmla="*/ 1791 w 1209"/>
                <a:gd name="T93" fmla="*/ 307 h 785"/>
                <a:gd name="T94" fmla="*/ 1751 w 1209"/>
                <a:gd name="T95" fmla="*/ 416 h 785"/>
                <a:gd name="T96" fmla="*/ 1851 w 1209"/>
                <a:gd name="T97" fmla="*/ 535 h 785"/>
                <a:gd name="T98" fmla="*/ 2094 w 1209"/>
                <a:gd name="T99" fmla="*/ 615 h 785"/>
                <a:gd name="T100" fmla="*/ 2355 w 1209"/>
                <a:gd name="T101" fmla="*/ 695 h 785"/>
                <a:gd name="T102" fmla="*/ 2497 w 1209"/>
                <a:gd name="T103" fmla="*/ 708 h 785"/>
                <a:gd name="T104" fmla="*/ 2535 w 1209"/>
                <a:gd name="T105" fmla="*/ 804 h 785"/>
                <a:gd name="T106" fmla="*/ 2618 w 1209"/>
                <a:gd name="T107" fmla="*/ 830 h 785"/>
                <a:gd name="T108" fmla="*/ 2655 w 1209"/>
                <a:gd name="T109" fmla="*/ 790 h 785"/>
                <a:gd name="T110" fmla="*/ 2718 w 1209"/>
                <a:gd name="T111" fmla="*/ 804 h 785"/>
                <a:gd name="T112" fmla="*/ 2756 w 1209"/>
                <a:gd name="T113" fmla="*/ 776 h 785"/>
                <a:gd name="T114" fmla="*/ 2857 w 1209"/>
                <a:gd name="T115" fmla="*/ 737 h 785"/>
                <a:gd name="T116" fmla="*/ 2960 w 1209"/>
                <a:gd name="T117" fmla="*/ 762 h 785"/>
                <a:gd name="T118" fmla="*/ 3039 w 1209"/>
                <a:gd name="T119" fmla="*/ 895 h 785"/>
                <a:gd name="T120" fmla="*/ 3039 w 1209"/>
                <a:gd name="T121" fmla="*/ 963 h 785"/>
                <a:gd name="T122" fmla="*/ 3019 w 1209"/>
                <a:gd name="T123" fmla="*/ 1190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9"/>
                <a:gd name="T187" fmla="*/ 0 h 785"/>
                <a:gd name="T188" fmla="*/ 1209 w 1209"/>
                <a:gd name="T189" fmla="*/ 785 h 7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9525">
              <a:solidFill>
                <a:schemeClr val="bg1"/>
              </a:solidFill>
              <a:prstDash val="solid"/>
              <a:round/>
            </a:ln>
            <a:effectLst/>
          </p:spPr>
          <p:txBody>
            <a:bodyPr/>
            <a:lstStyle/>
            <a:p>
              <a:pPr defTabSz="91440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4" name="Freeform 21"/>
            <p:cNvSpPr/>
            <p:nvPr/>
          </p:nvSpPr>
          <p:spPr bwMode="gray">
            <a:xfrm>
              <a:off x="3323369" y="3620681"/>
              <a:ext cx="1279286" cy="1079778"/>
            </a:xfrm>
            <a:custGeom>
              <a:avLst/>
              <a:gdLst>
                <a:gd name="T0" fmla="*/ 1730 w 761"/>
                <a:gd name="T1" fmla="*/ 812 h 633"/>
                <a:gd name="T2" fmla="*/ 1670 w 761"/>
                <a:gd name="T3" fmla="*/ 838 h 633"/>
                <a:gd name="T4" fmla="*/ 1630 w 761"/>
                <a:gd name="T5" fmla="*/ 812 h 633"/>
                <a:gd name="T6" fmla="*/ 1512 w 761"/>
                <a:gd name="T7" fmla="*/ 719 h 633"/>
                <a:gd name="T8" fmla="*/ 1453 w 761"/>
                <a:gd name="T9" fmla="*/ 707 h 633"/>
                <a:gd name="T10" fmla="*/ 1371 w 761"/>
                <a:gd name="T11" fmla="*/ 732 h 633"/>
                <a:gd name="T12" fmla="*/ 1332 w 761"/>
                <a:gd name="T13" fmla="*/ 786 h 633"/>
                <a:gd name="T14" fmla="*/ 1273 w 761"/>
                <a:gd name="T15" fmla="*/ 773 h 633"/>
                <a:gd name="T16" fmla="*/ 1173 w 761"/>
                <a:gd name="T17" fmla="*/ 786 h 633"/>
                <a:gd name="T18" fmla="*/ 1254 w 761"/>
                <a:gd name="T19" fmla="*/ 825 h 633"/>
                <a:gd name="T20" fmla="*/ 1133 w 761"/>
                <a:gd name="T21" fmla="*/ 880 h 633"/>
                <a:gd name="T22" fmla="*/ 1035 w 761"/>
                <a:gd name="T23" fmla="*/ 867 h 633"/>
                <a:gd name="T24" fmla="*/ 974 w 761"/>
                <a:gd name="T25" fmla="*/ 759 h 633"/>
                <a:gd name="T26" fmla="*/ 894 w 761"/>
                <a:gd name="T27" fmla="*/ 812 h 633"/>
                <a:gd name="T28" fmla="*/ 834 w 761"/>
                <a:gd name="T29" fmla="*/ 838 h 633"/>
                <a:gd name="T30" fmla="*/ 735 w 761"/>
                <a:gd name="T31" fmla="*/ 894 h 633"/>
                <a:gd name="T32" fmla="*/ 675 w 761"/>
                <a:gd name="T33" fmla="*/ 1052 h 633"/>
                <a:gd name="T34" fmla="*/ 619 w 761"/>
                <a:gd name="T35" fmla="*/ 1052 h 633"/>
                <a:gd name="T36" fmla="*/ 537 w 761"/>
                <a:gd name="T37" fmla="*/ 1039 h 633"/>
                <a:gd name="T38" fmla="*/ 498 w 761"/>
                <a:gd name="T39" fmla="*/ 960 h 633"/>
                <a:gd name="T40" fmla="*/ 360 w 761"/>
                <a:gd name="T41" fmla="*/ 825 h 633"/>
                <a:gd name="T42" fmla="*/ 319 w 761"/>
                <a:gd name="T43" fmla="*/ 800 h 633"/>
                <a:gd name="T44" fmla="*/ 259 w 761"/>
                <a:gd name="T45" fmla="*/ 707 h 633"/>
                <a:gd name="T46" fmla="*/ 199 w 761"/>
                <a:gd name="T47" fmla="*/ 773 h 633"/>
                <a:gd name="T48" fmla="*/ 179 w 761"/>
                <a:gd name="T49" fmla="*/ 414 h 633"/>
                <a:gd name="T50" fmla="*/ 179 w 761"/>
                <a:gd name="T51" fmla="*/ 359 h 633"/>
                <a:gd name="T52" fmla="*/ 101 w 761"/>
                <a:gd name="T53" fmla="*/ 227 h 633"/>
                <a:gd name="T54" fmla="*/ 0 w 761"/>
                <a:gd name="T55" fmla="*/ 173 h 633"/>
                <a:gd name="T56" fmla="*/ 20 w 761"/>
                <a:gd name="T57" fmla="*/ 106 h 633"/>
                <a:gd name="T58" fmla="*/ 41 w 761"/>
                <a:gd name="T59" fmla="*/ 53 h 633"/>
                <a:gd name="T60" fmla="*/ 79 w 761"/>
                <a:gd name="T61" fmla="*/ 0 h 633"/>
                <a:gd name="T62" fmla="*/ 158 w 761"/>
                <a:gd name="T63" fmla="*/ 27 h 633"/>
                <a:gd name="T64" fmla="*/ 218 w 761"/>
                <a:gd name="T65" fmla="*/ 135 h 633"/>
                <a:gd name="T66" fmla="*/ 319 w 761"/>
                <a:gd name="T67" fmla="*/ 200 h 633"/>
                <a:gd name="T68" fmla="*/ 377 w 761"/>
                <a:gd name="T69" fmla="*/ 173 h 633"/>
                <a:gd name="T70" fmla="*/ 438 w 761"/>
                <a:gd name="T71" fmla="*/ 214 h 633"/>
                <a:gd name="T72" fmla="*/ 558 w 761"/>
                <a:gd name="T73" fmla="*/ 159 h 633"/>
                <a:gd name="T74" fmla="*/ 716 w 761"/>
                <a:gd name="T75" fmla="*/ 159 h 633"/>
                <a:gd name="T76" fmla="*/ 735 w 761"/>
                <a:gd name="T77" fmla="*/ 66 h 633"/>
                <a:gd name="T78" fmla="*/ 795 w 761"/>
                <a:gd name="T79" fmla="*/ 53 h 633"/>
                <a:gd name="T80" fmla="*/ 855 w 761"/>
                <a:gd name="T81" fmla="*/ 80 h 633"/>
                <a:gd name="T82" fmla="*/ 995 w 761"/>
                <a:gd name="T83" fmla="*/ 122 h 633"/>
                <a:gd name="T84" fmla="*/ 1035 w 761"/>
                <a:gd name="T85" fmla="*/ 227 h 633"/>
                <a:gd name="T86" fmla="*/ 1173 w 761"/>
                <a:gd name="T87" fmla="*/ 266 h 633"/>
                <a:gd name="T88" fmla="*/ 1273 w 761"/>
                <a:gd name="T89" fmla="*/ 227 h 633"/>
                <a:gd name="T90" fmla="*/ 1371 w 761"/>
                <a:gd name="T91" fmla="*/ 239 h 633"/>
                <a:gd name="T92" fmla="*/ 1554 w 761"/>
                <a:gd name="T93" fmla="*/ 307 h 633"/>
                <a:gd name="T94" fmla="*/ 1752 w 761"/>
                <a:gd name="T95" fmla="*/ 374 h 633"/>
                <a:gd name="T96" fmla="*/ 1890 w 761"/>
                <a:gd name="T97" fmla="*/ 427 h 633"/>
                <a:gd name="T98" fmla="*/ 1850 w 761"/>
                <a:gd name="T99" fmla="*/ 493 h 633"/>
                <a:gd name="T100" fmla="*/ 1651 w 761"/>
                <a:gd name="T101" fmla="*/ 520 h 633"/>
                <a:gd name="T102" fmla="*/ 1609 w 761"/>
                <a:gd name="T103" fmla="*/ 559 h 633"/>
                <a:gd name="T104" fmla="*/ 1630 w 761"/>
                <a:gd name="T105" fmla="*/ 600 h 633"/>
                <a:gd name="T106" fmla="*/ 1630 w 761"/>
                <a:gd name="T107" fmla="*/ 627 h 633"/>
                <a:gd name="T108" fmla="*/ 1752 w 761"/>
                <a:gd name="T109" fmla="*/ 759 h 6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1"/>
                <a:gd name="T166" fmla="*/ 0 h 633"/>
                <a:gd name="T167" fmla="*/ 761 w 761"/>
                <a:gd name="T168" fmla="*/ 633 h 6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pFill/>
            <a:ln w="9525">
              <a:solidFill>
                <a:schemeClr val="bg1"/>
              </a:solidFill>
              <a:prstDash val="solid"/>
              <a:round/>
            </a:ln>
            <a:effectLst/>
          </p:spPr>
          <p:txBody>
            <a:bodyPr/>
            <a:lstStyle/>
            <a:p>
              <a:pPr defTabSz="91440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5" name="Freeform 22"/>
            <p:cNvSpPr/>
            <p:nvPr/>
          </p:nvSpPr>
          <p:spPr bwMode="invGray">
            <a:xfrm>
              <a:off x="2582140" y="2868996"/>
              <a:ext cx="1321322" cy="1053592"/>
            </a:xfrm>
            <a:custGeom>
              <a:avLst/>
              <a:gdLst>
                <a:gd name="T0" fmla="*/ 1679 w 785"/>
                <a:gd name="T1" fmla="*/ 898 h 617"/>
                <a:gd name="T2" fmla="*/ 1541 w 785"/>
                <a:gd name="T3" fmla="*/ 951 h 617"/>
                <a:gd name="T4" fmla="*/ 1481 w 785"/>
                <a:gd name="T5" fmla="*/ 910 h 617"/>
                <a:gd name="T6" fmla="*/ 1420 w 785"/>
                <a:gd name="T7" fmla="*/ 938 h 617"/>
                <a:gd name="T8" fmla="*/ 1320 w 785"/>
                <a:gd name="T9" fmla="*/ 870 h 617"/>
                <a:gd name="T10" fmla="*/ 1260 w 785"/>
                <a:gd name="T11" fmla="*/ 765 h 617"/>
                <a:gd name="T12" fmla="*/ 1181 w 785"/>
                <a:gd name="T13" fmla="*/ 737 h 617"/>
                <a:gd name="T14" fmla="*/ 1140 w 785"/>
                <a:gd name="T15" fmla="*/ 765 h 617"/>
                <a:gd name="T16" fmla="*/ 1160 w 785"/>
                <a:gd name="T17" fmla="*/ 804 h 617"/>
                <a:gd name="T18" fmla="*/ 1102 w 785"/>
                <a:gd name="T19" fmla="*/ 898 h 617"/>
                <a:gd name="T20" fmla="*/ 1140 w 785"/>
                <a:gd name="T21" fmla="*/ 925 h 617"/>
                <a:gd name="T22" fmla="*/ 1060 w 785"/>
                <a:gd name="T23" fmla="*/ 977 h 617"/>
                <a:gd name="T24" fmla="*/ 1002 w 785"/>
                <a:gd name="T25" fmla="*/ 1004 h 617"/>
                <a:gd name="T26" fmla="*/ 941 w 785"/>
                <a:gd name="T27" fmla="*/ 991 h 617"/>
                <a:gd name="T28" fmla="*/ 920 w 785"/>
                <a:gd name="T29" fmla="*/ 1018 h 617"/>
                <a:gd name="T30" fmla="*/ 841 w 785"/>
                <a:gd name="T31" fmla="*/ 1004 h 617"/>
                <a:gd name="T32" fmla="*/ 800 w 785"/>
                <a:gd name="T33" fmla="*/ 951 h 617"/>
                <a:gd name="T34" fmla="*/ 580 w 785"/>
                <a:gd name="T35" fmla="*/ 898 h 617"/>
                <a:gd name="T36" fmla="*/ 339 w 785"/>
                <a:gd name="T37" fmla="*/ 830 h 617"/>
                <a:gd name="T38" fmla="*/ 101 w 785"/>
                <a:gd name="T39" fmla="*/ 737 h 617"/>
                <a:gd name="T40" fmla="*/ 0 w 785"/>
                <a:gd name="T41" fmla="*/ 615 h 617"/>
                <a:gd name="T42" fmla="*/ 41 w 785"/>
                <a:gd name="T43" fmla="*/ 510 h 617"/>
                <a:gd name="T44" fmla="*/ 79 w 785"/>
                <a:gd name="T45" fmla="*/ 416 h 617"/>
                <a:gd name="T46" fmla="*/ 20 w 785"/>
                <a:gd name="T47" fmla="*/ 361 h 617"/>
                <a:gd name="T48" fmla="*/ 121 w 785"/>
                <a:gd name="T49" fmla="*/ 349 h 617"/>
                <a:gd name="T50" fmla="*/ 259 w 785"/>
                <a:gd name="T51" fmla="*/ 375 h 617"/>
                <a:gd name="T52" fmla="*/ 239 w 785"/>
                <a:gd name="T53" fmla="*/ 308 h 617"/>
                <a:gd name="T54" fmla="*/ 321 w 785"/>
                <a:gd name="T55" fmla="*/ 227 h 617"/>
                <a:gd name="T56" fmla="*/ 221 w 785"/>
                <a:gd name="T57" fmla="*/ 122 h 617"/>
                <a:gd name="T58" fmla="*/ 381 w 785"/>
                <a:gd name="T59" fmla="*/ 27 h 617"/>
                <a:gd name="T60" fmla="*/ 722 w 785"/>
                <a:gd name="T61" fmla="*/ 0 h 617"/>
                <a:gd name="T62" fmla="*/ 961 w 785"/>
                <a:gd name="T63" fmla="*/ 67 h 617"/>
                <a:gd name="T64" fmla="*/ 1140 w 785"/>
                <a:gd name="T65" fmla="*/ 173 h 617"/>
                <a:gd name="T66" fmla="*/ 1181 w 785"/>
                <a:gd name="T67" fmla="*/ 80 h 617"/>
                <a:gd name="T68" fmla="*/ 1320 w 785"/>
                <a:gd name="T69" fmla="*/ 122 h 617"/>
                <a:gd name="T70" fmla="*/ 1481 w 785"/>
                <a:gd name="T71" fmla="*/ 161 h 617"/>
                <a:gd name="T72" fmla="*/ 1642 w 785"/>
                <a:gd name="T73" fmla="*/ 201 h 617"/>
                <a:gd name="T74" fmla="*/ 1822 w 785"/>
                <a:gd name="T75" fmla="*/ 294 h 617"/>
                <a:gd name="T76" fmla="*/ 1922 w 785"/>
                <a:gd name="T77" fmla="*/ 388 h 617"/>
                <a:gd name="T78" fmla="*/ 1963 w 785"/>
                <a:gd name="T79" fmla="*/ 562 h 617"/>
                <a:gd name="T80" fmla="*/ 1880 w 785"/>
                <a:gd name="T81" fmla="*/ 602 h 617"/>
                <a:gd name="T82" fmla="*/ 1780 w 785"/>
                <a:gd name="T83" fmla="*/ 682 h 617"/>
                <a:gd name="T84" fmla="*/ 1842 w 785"/>
                <a:gd name="T85" fmla="*/ 724 h 617"/>
                <a:gd name="T86" fmla="*/ 1761 w 785"/>
                <a:gd name="T87" fmla="*/ 765 h 617"/>
                <a:gd name="T88" fmla="*/ 1642 w 785"/>
                <a:gd name="T89" fmla="*/ 751 h 617"/>
                <a:gd name="T90" fmla="*/ 1663 w 785"/>
                <a:gd name="T91" fmla="*/ 817 h 617"/>
                <a:gd name="T92" fmla="*/ 1780 w 785"/>
                <a:gd name="T93" fmla="*/ 845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85"/>
                <a:gd name="T142" fmla="*/ 0 h 617"/>
                <a:gd name="T143" fmla="*/ 785 w 785"/>
                <a:gd name="T144" fmla="*/ 617 h 6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9525">
              <a:solidFill>
                <a:schemeClr val="bg1"/>
              </a:solidFill>
              <a:prstDash val="solid"/>
              <a:round/>
            </a:ln>
            <a:effectLst/>
          </p:spPr>
          <p:txBody>
            <a:bodyPr/>
            <a:lstStyle/>
            <a:p>
              <a:pPr defTabSz="91440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6" name="Freeform 23"/>
            <p:cNvSpPr/>
            <p:nvPr/>
          </p:nvSpPr>
          <p:spPr bwMode="gray">
            <a:xfrm>
              <a:off x="4978174" y="4206010"/>
              <a:ext cx="514237" cy="728580"/>
            </a:xfrm>
            <a:custGeom>
              <a:avLst/>
              <a:gdLst>
                <a:gd name="T0" fmla="*/ 685 w 305"/>
                <a:gd name="T1" fmla="*/ 69 h 425"/>
                <a:gd name="T2" fmla="*/ 708 w 305"/>
                <a:gd name="T3" fmla="*/ 122 h 425"/>
                <a:gd name="T4" fmla="*/ 766 w 305"/>
                <a:gd name="T5" fmla="*/ 150 h 425"/>
                <a:gd name="T6" fmla="*/ 766 w 305"/>
                <a:gd name="T7" fmla="*/ 231 h 425"/>
                <a:gd name="T8" fmla="*/ 685 w 305"/>
                <a:gd name="T9" fmla="*/ 259 h 425"/>
                <a:gd name="T10" fmla="*/ 685 w 305"/>
                <a:gd name="T11" fmla="*/ 273 h 425"/>
                <a:gd name="T12" fmla="*/ 606 w 305"/>
                <a:gd name="T13" fmla="*/ 273 h 425"/>
                <a:gd name="T14" fmla="*/ 566 w 305"/>
                <a:gd name="T15" fmla="*/ 300 h 425"/>
                <a:gd name="T16" fmla="*/ 566 w 305"/>
                <a:gd name="T17" fmla="*/ 342 h 425"/>
                <a:gd name="T18" fmla="*/ 585 w 305"/>
                <a:gd name="T19" fmla="*/ 354 h 425"/>
                <a:gd name="T20" fmla="*/ 525 w 305"/>
                <a:gd name="T21" fmla="*/ 410 h 425"/>
                <a:gd name="T22" fmla="*/ 485 w 305"/>
                <a:gd name="T23" fmla="*/ 410 h 425"/>
                <a:gd name="T24" fmla="*/ 485 w 305"/>
                <a:gd name="T25" fmla="*/ 464 h 425"/>
                <a:gd name="T26" fmla="*/ 485 w 305"/>
                <a:gd name="T27" fmla="*/ 479 h 425"/>
                <a:gd name="T28" fmla="*/ 485 w 305"/>
                <a:gd name="T29" fmla="*/ 518 h 425"/>
                <a:gd name="T30" fmla="*/ 444 w 305"/>
                <a:gd name="T31" fmla="*/ 546 h 425"/>
                <a:gd name="T32" fmla="*/ 422 w 305"/>
                <a:gd name="T33" fmla="*/ 614 h 425"/>
                <a:gd name="T34" fmla="*/ 404 w 305"/>
                <a:gd name="T35" fmla="*/ 656 h 425"/>
                <a:gd name="T36" fmla="*/ 404 w 305"/>
                <a:gd name="T37" fmla="*/ 669 h 425"/>
                <a:gd name="T38" fmla="*/ 384 w 305"/>
                <a:gd name="T39" fmla="*/ 710 h 425"/>
                <a:gd name="T40" fmla="*/ 343 w 305"/>
                <a:gd name="T41" fmla="*/ 710 h 425"/>
                <a:gd name="T42" fmla="*/ 322 w 305"/>
                <a:gd name="T43" fmla="*/ 696 h 425"/>
                <a:gd name="T44" fmla="*/ 162 w 305"/>
                <a:gd name="T45" fmla="*/ 723 h 425"/>
                <a:gd name="T46" fmla="*/ 141 w 305"/>
                <a:gd name="T47" fmla="*/ 710 h 425"/>
                <a:gd name="T48" fmla="*/ 202 w 305"/>
                <a:gd name="T49" fmla="*/ 629 h 425"/>
                <a:gd name="T50" fmla="*/ 141 w 305"/>
                <a:gd name="T51" fmla="*/ 614 h 425"/>
                <a:gd name="T52" fmla="*/ 101 w 305"/>
                <a:gd name="T53" fmla="*/ 629 h 425"/>
                <a:gd name="T54" fmla="*/ 61 w 305"/>
                <a:gd name="T55" fmla="*/ 614 h 425"/>
                <a:gd name="T56" fmla="*/ 61 w 305"/>
                <a:gd name="T57" fmla="*/ 546 h 425"/>
                <a:gd name="T58" fmla="*/ 101 w 305"/>
                <a:gd name="T59" fmla="*/ 533 h 425"/>
                <a:gd name="T60" fmla="*/ 122 w 305"/>
                <a:gd name="T61" fmla="*/ 533 h 425"/>
                <a:gd name="T62" fmla="*/ 122 w 305"/>
                <a:gd name="T63" fmla="*/ 492 h 425"/>
                <a:gd name="T64" fmla="*/ 83 w 305"/>
                <a:gd name="T65" fmla="*/ 492 h 425"/>
                <a:gd name="T66" fmla="*/ 83 w 305"/>
                <a:gd name="T67" fmla="*/ 464 h 425"/>
                <a:gd name="T68" fmla="*/ 41 w 305"/>
                <a:gd name="T69" fmla="*/ 451 h 425"/>
                <a:gd name="T70" fmla="*/ 41 w 305"/>
                <a:gd name="T71" fmla="*/ 368 h 425"/>
                <a:gd name="T72" fmla="*/ 0 w 305"/>
                <a:gd name="T73" fmla="*/ 342 h 425"/>
                <a:gd name="T74" fmla="*/ 20 w 305"/>
                <a:gd name="T75" fmla="*/ 300 h 425"/>
                <a:gd name="T76" fmla="*/ 83 w 305"/>
                <a:gd name="T77" fmla="*/ 259 h 425"/>
                <a:gd name="T78" fmla="*/ 83 w 305"/>
                <a:gd name="T79" fmla="*/ 218 h 425"/>
                <a:gd name="T80" fmla="*/ 61 w 305"/>
                <a:gd name="T81" fmla="*/ 206 h 425"/>
                <a:gd name="T82" fmla="*/ 83 w 305"/>
                <a:gd name="T83" fmla="*/ 178 h 425"/>
                <a:gd name="T84" fmla="*/ 41 w 305"/>
                <a:gd name="T85" fmla="*/ 136 h 425"/>
                <a:gd name="T86" fmla="*/ 83 w 305"/>
                <a:gd name="T87" fmla="*/ 109 h 425"/>
                <a:gd name="T88" fmla="*/ 141 w 305"/>
                <a:gd name="T89" fmla="*/ 96 h 425"/>
                <a:gd name="T90" fmla="*/ 283 w 305"/>
                <a:gd name="T91" fmla="*/ 41 h 425"/>
                <a:gd name="T92" fmla="*/ 362 w 305"/>
                <a:gd name="T93" fmla="*/ 13 h 425"/>
                <a:gd name="T94" fmla="*/ 422 w 305"/>
                <a:gd name="T95" fmla="*/ 13 h 425"/>
                <a:gd name="T96" fmla="*/ 463 w 305"/>
                <a:gd name="T97" fmla="*/ 0 h 425"/>
                <a:gd name="T98" fmla="*/ 485 w 305"/>
                <a:gd name="T99" fmla="*/ 13 h 425"/>
                <a:gd name="T100" fmla="*/ 463 w 305"/>
                <a:gd name="T101" fmla="*/ 27 h 425"/>
                <a:gd name="T102" fmla="*/ 463 w 305"/>
                <a:gd name="T103" fmla="*/ 56 h 425"/>
                <a:gd name="T104" fmla="*/ 525 w 305"/>
                <a:gd name="T105" fmla="*/ 56 h 425"/>
                <a:gd name="T106" fmla="*/ 525 w 305"/>
                <a:gd name="T107" fmla="*/ 27 h 425"/>
                <a:gd name="T108" fmla="*/ 546 w 305"/>
                <a:gd name="T109" fmla="*/ 0 h 425"/>
                <a:gd name="T110" fmla="*/ 585 w 305"/>
                <a:gd name="T111" fmla="*/ 27 h 425"/>
                <a:gd name="T112" fmla="*/ 606 w 305"/>
                <a:gd name="T113" fmla="*/ 56 h 425"/>
                <a:gd name="T114" fmla="*/ 685 w 305"/>
                <a:gd name="T115" fmla="*/ 56 h 425"/>
                <a:gd name="T116" fmla="*/ 685 w 305"/>
                <a:gd name="T117" fmla="*/ 69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5"/>
                <a:gd name="T178" fmla="*/ 0 h 425"/>
                <a:gd name="T179" fmla="*/ 305 w 305"/>
                <a:gd name="T180" fmla="*/ 425 h 4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9525">
              <a:solidFill>
                <a:schemeClr val="bg1"/>
              </a:solidFill>
              <a:prstDash val="solid"/>
              <a:round/>
            </a:ln>
            <a:effectLst/>
          </p:spPr>
          <p:txBody>
            <a:bodyPr/>
            <a:lstStyle/>
            <a:p>
              <a:pPr defTabSz="91440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7" name="Freeform 24"/>
            <p:cNvSpPr/>
            <p:nvPr/>
          </p:nvSpPr>
          <p:spPr bwMode="gray">
            <a:xfrm>
              <a:off x="4465339" y="4206010"/>
              <a:ext cx="594104" cy="714717"/>
            </a:xfrm>
            <a:custGeom>
              <a:avLst/>
              <a:gdLst>
                <a:gd name="T0" fmla="*/ 841 w 353"/>
                <a:gd name="T1" fmla="*/ 178 h 417"/>
                <a:gd name="T2" fmla="*/ 860 w 353"/>
                <a:gd name="T3" fmla="*/ 218 h 417"/>
                <a:gd name="T4" fmla="*/ 781 w 353"/>
                <a:gd name="T5" fmla="*/ 300 h 417"/>
                <a:gd name="T6" fmla="*/ 799 w 353"/>
                <a:gd name="T7" fmla="*/ 367 h 417"/>
                <a:gd name="T8" fmla="*/ 799 w 353"/>
                <a:gd name="T9" fmla="*/ 451 h 417"/>
                <a:gd name="T10" fmla="*/ 819 w 353"/>
                <a:gd name="T11" fmla="*/ 491 h 417"/>
                <a:gd name="T12" fmla="*/ 880 w 353"/>
                <a:gd name="T13" fmla="*/ 532 h 417"/>
                <a:gd name="T14" fmla="*/ 819 w 353"/>
                <a:gd name="T15" fmla="*/ 546 h 417"/>
                <a:gd name="T16" fmla="*/ 799 w 353"/>
                <a:gd name="T17" fmla="*/ 626 h 417"/>
                <a:gd name="T18" fmla="*/ 681 w 353"/>
                <a:gd name="T19" fmla="*/ 682 h 417"/>
                <a:gd name="T20" fmla="*/ 560 w 353"/>
                <a:gd name="T21" fmla="*/ 640 h 417"/>
                <a:gd name="T22" fmla="*/ 539 w 353"/>
                <a:gd name="T23" fmla="*/ 695 h 417"/>
                <a:gd name="T24" fmla="*/ 480 w 353"/>
                <a:gd name="T25" fmla="*/ 710 h 417"/>
                <a:gd name="T26" fmla="*/ 422 w 353"/>
                <a:gd name="T27" fmla="*/ 655 h 417"/>
                <a:gd name="T28" fmla="*/ 381 w 353"/>
                <a:gd name="T29" fmla="*/ 682 h 417"/>
                <a:gd name="T30" fmla="*/ 360 w 353"/>
                <a:gd name="T31" fmla="*/ 601 h 417"/>
                <a:gd name="T32" fmla="*/ 381 w 353"/>
                <a:gd name="T33" fmla="*/ 532 h 417"/>
                <a:gd name="T34" fmla="*/ 360 w 353"/>
                <a:gd name="T35" fmla="*/ 491 h 417"/>
                <a:gd name="T36" fmla="*/ 239 w 353"/>
                <a:gd name="T37" fmla="*/ 532 h 417"/>
                <a:gd name="T38" fmla="*/ 160 w 353"/>
                <a:gd name="T39" fmla="*/ 517 h 417"/>
                <a:gd name="T40" fmla="*/ 79 w 353"/>
                <a:gd name="T41" fmla="*/ 532 h 417"/>
                <a:gd name="T42" fmla="*/ 60 w 353"/>
                <a:gd name="T43" fmla="*/ 517 h 417"/>
                <a:gd name="T44" fmla="*/ 41 w 353"/>
                <a:gd name="T45" fmla="*/ 451 h 417"/>
                <a:gd name="T46" fmla="*/ 60 w 353"/>
                <a:gd name="T47" fmla="*/ 408 h 417"/>
                <a:gd name="T48" fmla="*/ 0 w 353"/>
                <a:gd name="T49" fmla="*/ 382 h 417"/>
                <a:gd name="T50" fmla="*/ 60 w 353"/>
                <a:gd name="T51" fmla="*/ 286 h 417"/>
                <a:gd name="T52" fmla="*/ 60 w 353"/>
                <a:gd name="T53" fmla="*/ 231 h 417"/>
                <a:gd name="T54" fmla="*/ 60 w 353"/>
                <a:gd name="T55" fmla="*/ 206 h 417"/>
                <a:gd name="T56" fmla="*/ 121 w 353"/>
                <a:gd name="T57" fmla="*/ 56 h 417"/>
                <a:gd name="T58" fmla="*/ 259 w 353"/>
                <a:gd name="T59" fmla="*/ 69 h 417"/>
                <a:gd name="T60" fmla="*/ 281 w 353"/>
                <a:gd name="T61" fmla="*/ 0 h 417"/>
                <a:gd name="T62" fmla="*/ 459 w 353"/>
                <a:gd name="T63" fmla="*/ 27 h 417"/>
                <a:gd name="T64" fmla="*/ 620 w 353"/>
                <a:gd name="T65" fmla="*/ 69 h 417"/>
                <a:gd name="T66" fmla="*/ 722 w 353"/>
                <a:gd name="T67" fmla="*/ 56 h 417"/>
                <a:gd name="T68" fmla="*/ 759 w 353"/>
                <a:gd name="T69" fmla="*/ 136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3"/>
                <a:gd name="T106" fmla="*/ 0 h 417"/>
                <a:gd name="T107" fmla="*/ 353 w 353"/>
                <a:gd name="T108" fmla="*/ 417 h 4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9525">
              <a:solidFill>
                <a:schemeClr val="bg1"/>
              </a:solidFill>
              <a:prstDash val="solid"/>
              <a:round/>
            </a:ln>
            <a:effectLst/>
          </p:spPr>
          <p:txBody>
            <a:bodyPr/>
            <a:lstStyle/>
            <a:p>
              <a:pPr defTabSz="91440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8" name="Freeform 25"/>
            <p:cNvSpPr/>
            <p:nvPr/>
          </p:nvSpPr>
          <p:spPr bwMode="gray">
            <a:xfrm>
              <a:off x="4413495" y="3799361"/>
              <a:ext cx="822498" cy="545280"/>
            </a:xfrm>
            <a:custGeom>
              <a:avLst/>
              <a:gdLst>
                <a:gd name="T0" fmla="*/ 1216 w 489"/>
                <a:gd name="T1" fmla="*/ 404 h 321"/>
                <a:gd name="T2" fmla="*/ 1116 w 489"/>
                <a:gd name="T3" fmla="*/ 430 h 321"/>
                <a:gd name="T4" fmla="*/ 977 w 489"/>
                <a:gd name="T5" fmla="*/ 483 h 321"/>
                <a:gd name="T6" fmla="*/ 918 w 489"/>
                <a:gd name="T7" fmla="*/ 495 h 321"/>
                <a:gd name="T8" fmla="*/ 879 w 489"/>
                <a:gd name="T9" fmla="*/ 522 h 321"/>
                <a:gd name="T10" fmla="*/ 819 w 489"/>
                <a:gd name="T11" fmla="*/ 522 h 321"/>
                <a:gd name="T12" fmla="*/ 837 w 489"/>
                <a:gd name="T13" fmla="*/ 444 h 321"/>
                <a:gd name="T14" fmla="*/ 797 w 489"/>
                <a:gd name="T15" fmla="*/ 444 h 321"/>
                <a:gd name="T16" fmla="*/ 718 w 489"/>
                <a:gd name="T17" fmla="*/ 471 h 321"/>
                <a:gd name="T18" fmla="*/ 697 w 489"/>
                <a:gd name="T19" fmla="*/ 458 h 321"/>
                <a:gd name="T20" fmla="*/ 598 w 489"/>
                <a:gd name="T21" fmla="*/ 458 h 321"/>
                <a:gd name="T22" fmla="*/ 559 w 489"/>
                <a:gd name="T23" fmla="*/ 417 h 321"/>
                <a:gd name="T24" fmla="*/ 459 w 489"/>
                <a:gd name="T25" fmla="*/ 417 h 321"/>
                <a:gd name="T26" fmla="*/ 360 w 489"/>
                <a:gd name="T27" fmla="*/ 391 h 321"/>
                <a:gd name="T28" fmla="*/ 319 w 489"/>
                <a:gd name="T29" fmla="*/ 404 h 321"/>
                <a:gd name="T30" fmla="*/ 339 w 489"/>
                <a:gd name="T31" fmla="*/ 458 h 321"/>
                <a:gd name="T32" fmla="*/ 278 w 489"/>
                <a:gd name="T33" fmla="*/ 444 h 321"/>
                <a:gd name="T34" fmla="*/ 199 w 489"/>
                <a:gd name="T35" fmla="*/ 444 h 321"/>
                <a:gd name="T36" fmla="*/ 121 w 489"/>
                <a:gd name="T37" fmla="*/ 522 h 321"/>
                <a:gd name="T38" fmla="*/ 20 w 489"/>
                <a:gd name="T39" fmla="*/ 444 h 321"/>
                <a:gd name="T40" fmla="*/ 0 w 489"/>
                <a:gd name="T41" fmla="*/ 444 h 321"/>
                <a:gd name="T42" fmla="*/ 20 w 489"/>
                <a:gd name="T43" fmla="*/ 417 h 321"/>
                <a:gd name="T44" fmla="*/ 41 w 489"/>
                <a:gd name="T45" fmla="*/ 404 h 321"/>
                <a:gd name="T46" fmla="*/ 0 w 489"/>
                <a:gd name="T47" fmla="*/ 378 h 321"/>
                <a:gd name="T48" fmla="*/ 0 w 489"/>
                <a:gd name="T49" fmla="*/ 365 h 321"/>
                <a:gd name="T50" fmla="*/ 41 w 489"/>
                <a:gd name="T51" fmla="*/ 340 h 321"/>
                <a:gd name="T52" fmla="*/ 179 w 489"/>
                <a:gd name="T53" fmla="*/ 340 h 321"/>
                <a:gd name="T54" fmla="*/ 239 w 489"/>
                <a:gd name="T55" fmla="*/ 314 h 321"/>
                <a:gd name="T56" fmla="*/ 278 w 489"/>
                <a:gd name="T57" fmla="*/ 300 h 321"/>
                <a:gd name="T58" fmla="*/ 278 w 489"/>
                <a:gd name="T59" fmla="*/ 260 h 321"/>
                <a:gd name="T60" fmla="*/ 199 w 489"/>
                <a:gd name="T61" fmla="*/ 196 h 321"/>
                <a:gd name="T62" fmla="*/ 179 w 489"/>
                <a:gd name="T63" fmla="*/ 130 h 321"/>
                <a:gd name="T64" fmla="*/ 218 w 489"/>
                <a:gd name="T65" fmla="*/ 92 h 321"/>
                <a:gd name="T66" fmla="*/ 218 w 489"/>
                <a:gd name="T67" fmla="*/ 66 h 321"/>
                <a:gd name="T68" fmla="*/ 179 w 489"/>
                <a:gd name="T69" fmla="*/ 13 h 321"/>
                <a:gd name="T70" fmla="*/ 319 w 489"/>
                <a:gd name="T71" fmla="*/ 13 h 321"/>
                <a:gd name="T72" fmla="*/ 360 w 489"/>
                <a:gd name="T73" fmla="*/ 26 h 321"/>
                <a:gd name="T74" fmla="*/ 418 w 489"/>
                <a:gd name="T75" fmla="*/ 0 h 321"/>
                <a:gd name="T76" fmla="*/ 519 w 489"/>
                <a:gd name="T77" fmla="*/ 117 h 321"/>
                <a:gd name="T78" fmla="*/ 697 w 489"/>
                <a:gd name="T79" fmla="*/ 117 h 321"/>
                <a:gd name="T80" fmla="*/ 736 w 489"/>
                <a:gd name="T81" fmla="*/ 130 h 321"/>
                <a:gd name="T82" fmla="*/ 778 w 489"/>
                <a:gd name="T83" fmla="*/ 117 h 321"/>
                <a:gd name="T84" fmla="*/ 837 w 489"/>
                <a:gd name="T85" fmla="*/ 143 h 321"/>
                <a:gd name="T86" fmla="*/ 837 w 489"/>
                <a:gd name="T87" fmla="*/ 184 h 321"/>
                <a:gd name="T88" fmla="*/ 879 w 489"/>
                <a:gd name="T89" fmla="*/ 208 h 321"/>
                <a:gd name="T90" fmla="*/ 898 w 489"/>
                <a:gd name="T91" fmla="*/ 184 h 321"/>
                <a:gd name="T92" fmla="*/ 935 w 489"/>
                <a:gd name="T93" fmla="*/ 208 h 321"/>
                <a:gd name="T94" fmla="*/ 1017 w 489"/>
                <a:gd name="T95" fmla="*/ 208 h 321"/>
                <a:gd name="T96" fmla="*/ 1036 w 489"/>
                <a:gd name="T97" fmla="*/ 196 h 321"/>
                <a:gd name="T98" fmla="*/ 1157 w 489"/>
                <a:gd name="T99" fmla="*/ 248 h 321"/>
                <a:gd name="T100" fmla="*/ 1178 w 489"/>
                <a:gd name="T101" fmla="*/ 314 h 321"/>
                <a:gd name="T102" fmla="*/ 1178 w 489"/>
                <a:gd name="T103" fmla="*/ 352 h 321"/>
                <a:gd name="T104" fmla="*/ 1216 w 489"/>
                <a:gd name="T105" fmla="*/ 404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9"/>
                <a:gd name="T160" fmla="*/ 0 h 321"/>
                <a:gd name="T161" fmla="*/ 489 w 489"/>
                <a:gd name="T162" fmla="*/ 321 h 3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9525">
              <a:solidFill>
                <a:schemeClr val="bg1"/>
              </a:solidFill>
              <a:prstDash val="solid"/>
              <a:round/>
            </a:ln>
            <a:effectLst/>
          </p:spPr>
          <p:txBody>
            <a:bodyPr/>
            <a:lstStyle/>
            <a:p>
              <a:pPr defTabSz="91440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9" name="Freeform 26"/>
            <p:cNvSpPr/>
            <p:nvPr/>
          </p:nvSpPr>
          <p:spPr bwMode="gray">
            <a:xfrm>
              <a:off x="5072054" y="3606818"/>
              <a:ext cx="512835" cy="657725"/>
            </a:xfrm>
            <a:custGeom>
              <a:avLst/>
              <a:gdLst>
                <a:gd name="T0" fmla="*/ 218 w 305"/>
                <a:gd name="T1" fmla="*/ 0 h 385"/>
                <a:gd name="T2" fmla="*/ 319 w 305"/>
                <a:gd name="T3" fmla="*/ 53 h 385"/>
                <a:gd name="T4" fmla="*/ 438 w 305"/>
                <a:gd name="T5" fmla="*/ 109 h 385"/>
                <a:gd name="T6" fmla="*/ 498 w 305"/>
                <a:gd name="T7" fmla="*/ 161 h 385"/>
                <a:gd name="T8" fmla="*/ 598 w 305"/>
                <a:gd name="T9" fmla="*/ 227 h 385"/>
                <a:gd name="T10" fmla="*/ 676 w 305"/>
                <a:gd name="T11" fmla="*/ 241 h 385"/>
                <a:gd name="T12" fmla="*/ 619 w 305"/>
                <a:gd name="T13" fmla="*/ 241 h 385"/>
                <a:gd name="T14" fmla="*/ 577 w 305"/>
                <a:gd name="T15" fmla="*/ 295 h 385"/>
                <a:gd name="T16" fmla="*/ 619 w 305"/>
                <a:gd name="T17" fmla="*/ 375 h 385"/>
                <a:gd name="T18" fmla="*/ 718 w 305"/>
                <a:gd name="T19" fmla="*/ 416 h 385"/>
                <a:gd name="T20" fmla="*/ 718 w 305"/>
                <a:gd name="T21" fmla="*/ 497 h 385"/>
                <a:gd name="T22" fmla="*/ 697 w 305"/>
                <a:gd name="T23" fmla="*/ 538 h 385"/>
                <a:gd name="T24" fmla="*/ 656 w 305"/>
                <a:gd name="T25" fmla="*/ 523 h 385"/>
                <a:gd name="T26" fmla="*/ 676 w 305"/>
                <a:gd name="T27" fmla="*/ 578 h 385"/>
                <a:gd name="T28" fmla="*/ 656 w 305"/>
                <a:gd name="T29" fmla="*/ 604 h 385"/>
                <a:gd name="T30" fmla="*/ 559 w 305"/>
                <a:gd name="T31" fmla="*/ 643 h 385"/>
                <a:gd name="T32" fmla="*/ 458 w 305"/>
                <a:gd name="T33" fmla="*/ 643 h 385"/>
                <a:gd name="T34" fmla="*/ 377 w 305"/>
                <a:gd name="T35" fmla="*/ 618 h 385"/>
                <a:gd name="T36" fmla="*/ 319 w 305"/>
                <a:gd name="T37" fmla="*/ 643 h 385"/>
                <a:gd name="T38" fmla="*/ 338 w 305"/>
                <a:gd name="T39" fmla="*/ 604 h 385"/>
                <a:gd name="T40" fmla="*/ 300 w 305"/>
                <a:gd name="T41" fmla="*/ 618 h 385"/>
                <a:gd name="T42" fmla="*/ 199 w 305"/>
                <a:gd name="T43" fmla="*/ 523 h 385"/>
                <a:gd name="T44" fmla="*/ 179 w 305"/>
                <a:gd name="T45" fmla="*/ 443 h 385"/>
                <a:gd name="T46" fmla="*/ 179 w 305"/>
                <a:gd name="T47" fmla="*/ 363 h 385"/>
                <a:gd name="T48" fmla="*/ 179 w 305"/>
                <a:gd name="T49" fmla="*/ 267 h 385"/>
                <a:gd name="T50" fmla="*/ 60 w 305"/>
                <a:gd name="T51" fmla="*/ 255 h 385"/>
                <a:gd name="T52" fmla="*/ 0 w 305"/>
                <a:gd name="T53" fmla="*/ 227 h 385"/>
                <a:gd name="T54" fmla="*/ 79 w 305"/>
                <a:gd name="T55" fmla="*/ 202 h 385"/>
                <a:gd name="T56" fmla="*/ 101 w 305"/>
                <a:gd name="T57" fmla="*/ 67 h 385"/>
                <a:gd name="T58" fmla="*/ 179 w 305"/>
                <a:gd name="T59" fmla="*/ 94 h 385"/>
                <a:gd name="T60" fmla="*/ 259 w 305"/>
                <a:gd name="T61" fmla="*/ 80 h 385"/>
                <a:gd name="T62" fmla="*/ 199 w 305"/>
                <a:gd name="T63" fmla="*/ 27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5"/>
                <a:gd name="T97" fmla="*/ 0 h 385"/>
                <a:gd name="T98" fmla="*/ 305 w 305"/>
                <a:gd name="T99" fmla="*/ 385 h 3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9525">
              <a:solidFill>
                <a:schemeClr val="bg1"/>
              </a:solidFill>
              <a:prstDash val="solid"/>
              <a:round/>
            </a:ln>
            <a:effectLst/>
          </p:spPr>
          <p:txBody>
            <a:bodyPr/>
            <a:lstStyle/>
            <a:p>
              <a:pPr defTabSz="91440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30" name="Freeform 27"/>
            <p:cNvSpPr/>
            <p:nvPr/>
          </p:nvSpPr>
          <p:spPr bwMode="gray">
            <a:xfrm>
              <a:off x="4615266" y="3401953"/>
              <a:ext cx="634739" cy="614595"/>
            </a:xfrm>
            <a:custGeom>
              <a:avLst/>
              <a:gdLst>
                <a:gd name="T0" fmla="*/ 500 w 377"/>
                <a:gd name="T1" fmla="*/ 13 h 361"/>
                <a:gd name="T2" fmla="*/ 621 w 377"/>
                <a:gd name="T3" fmla="*/ 0 h 361"/>
                <a:gd name="T4" fmla="*/ 661 w 377"/>
                <a:gd name="T5" fmla="*/ 27 h 361"/>
                <a:gd name="T6" fmla="*/ 761 w 377"/>
                <a:gd name="T7" fmla="*/ 40 h 361"/>
                <a:gd name="T8" fmla="*/ 803 w 377"/>
                <a:gd name="T9" fmla="*/ 27 h 361"/>
                <a:gd name="T10" fmla="*/ 842 w 377"/>
                <a:gd name="T11" fmla="*/ 27 h 361"/>
                <a:gd name="T12" fmla="*/ 701 w 377"/>
                <a:gd name="T13" fmla="*/ 105 h 361"/>
                <a:gd name="T14" fmla="*/ 681 w 377"/>
                <a:gd name="T15" fmla="*/ 144 h 361"/>
                <a:gd name="T16" fmla="*/ 701 w 377"/>
                <a:gd name="T17" fmla="*/ 158 h 361"/>
                <a:gd name="T18" fmla="*/ 722 w 377"/>
                <a:gd name="T19" fmla="*/ 158 h 361"/>
                <a:gd name="T20" fmla="*/ 803 w 377"/>
                <a:gd name="T21" fmla="*/ 210 h 361"/>
                <a:gd name="T22" fmla="*/ 881 w 377"/>
                <a:gd name="T23" fmla="*/ 210 h 361"/>
                <a:gd name="T24" fmla="*/ 881 w 377"/>
                <a:gd name="T25" fmla="*/ 239 h 361"/>
                <a:gd name="T26" fmla="*/ 941 w 377"/>
                <a:gd name="T27" fmla="*/ 252 h 361"/>
                <a:gd name="T28" fmla="*/ 941 w 377"/>
                <a:gd name="T29" fmla="*/ 279 h 361"/>
                <a:gd name="T30" fmla="*/ 881 w 377"/>
                <a:gd name="T31" fmla="*/ 316 h 361"/>
                <a:gd name="T32" fmla="*/ 881 w 377"/>
                <a:gd name="T33" fmla="*/ 292 h 361"/>
                <a:gd name="T34" fmla="*/ 821 w 377"/>
                <a:gd name="T35" fmla="*/ 265 h 361"/>
                <a:gd name="T36" fmla="*/ 782 w 377"/>
                <a:gd name="T37" fmla="*/ 265 h 361"/>
                <a:gd name="T38" fmla="*/ 782 w 377"/>
                <a:gd name="T39" fmla="*/ 344 h 361"/>
                <a:gd name="T40" fmla="*/ 761 w 377"/>
                <a:gd name="T41" fmla="*/ 396 h 361"/>
                <a:gd name="T42" fmla="*/ 701 w 377"/>
                <a:gd name="T43" fmla="*/ 396 h 361"/>
                <a:gd name="T44" fmla="*/ 681 w 377"/>
                <a:gd name="T45" fmla="*/ 409 h 361"/>
                <a:gd name="T46" fmla="*/ 722 w 377"/>
                <a:gd name="T47" fmla="*/ 422 h 361"/>
                <a:gd name="T48" fmla="*/ 743 w 377"/>
                <a:gd name="T49" fmla="*/ 450 h 361"/>
                <a:gd name="T50" fmla="*/ 803 w 377"/>
                <a:gd name="T51" fmla="*/ 474 h 361"/>
                <a:gd name="T52" fmla="*/ 860 w 377"/>
                <a:gd name="T53" fmla="*/ 462 h 361"/>
                <a:gd name="T54" fmla="*/ 881 w 377"/>
                <a:gd name="T55" fmla="*/ 554 h 361"/>
                <a:gd name="T56" fmla="*/ 761 w 377"/>
                <a:gd name="T57" fmla="*/ 594 h 361"/>
                <a:gd name="T58" fmla="*/ 743 w 377"/>
                <a:gd name="T59" fmla="*/ 580 h 361"/>
                <a:gd name="T60" fmla="*/ 722 w 377"/>
                <a:gd name="T61" fmla="*/ 594 h 361"/>
                <a:gd name="T62" fmla="*/ 643 w 377"/>
                <a:gd name="T63" fmla="*/ 594 h 361"/>
                <a:gd name="T64" fmla="*/ 601 w 377"/>
                <a:gd name="T65" fmla="*/ 567 h 361"/>
                <a:gd name="T66" fmla="*/ 582 w 377"/>
                <a:gd name="T67" fmla="*/ 594 h 361"/>
                <a:gd name="T68" fmla="*/ 542 w 377"/>
                <a:gd name="T69" fmla="*/ 567 h 361"/>
                <a:gd name="T70" fmla="*/ 542 w 377"/>
                <a:gd name="T71" fmla="*/ 527 h 361"/>
                <a:gd name="T72" fmla="*/ 482 w 377"/>
                <a:gd name="T73" fmla="*/ 501 h 361"/>
                <a:gd name="T74" fmla="*/ 440 w 377"/>
                <a:gd name="T75" fmla="*/ 514 h 361"/>
                <a:gd name="T76" fmla="*/ 401 w 377"/>
                <a:gd name="T77" fmla="*/ 501 h 361"/>
                <a:gd name="T78" fmla="*/ 221 w 377"/>
                <a:gd name="T79" fmla="*/ 487 h 361"/>
                <a:gd name="T80" fmla="*/ 121 w 377"/>
                <a:gd name="T81" fmla="*/ 382 h 361"/>
                <a:gd name="T82" fmla="*/ 41 w 377"/>
                <a:gd name="T83" fmla="*/ 303 h 361"/>
                <a:gd name="T84" fmla="*/ 0 w 377"/>
                <a:gd name="T85" fmla="*/ 210 h 361"/>
                <a:gd name="T86" fmla="*/ 79 w 377"/>
                <a:gd name="T87" fmla="*/ 210 h 361"/>
                <a:gd name="T88" fmla="*/ 281 w 377"/>
                <a:gd name="T89" fmla="*/ 130 h 361"/>
                <a:gd name="T90" fmla="*/ 341 w 377"/>
                <a:gd name="T91" fmla="*/ 130 h 361"/>
                <a:gd name="T92" fmla="*/ 422 w 377"/>
                <a:gd name="T93" fmla="*/ 130 h 361"/>
                <a:gd name="T94" fmla="*/ 482 w 377"/>
                <a:gd name="T95" fmla="*/ 80 h 361"/>
                <a:gd name="T96" fmla="*/ 500 w 377"/>
                <a:gd name="T97" fmla="*/ 13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7"/>
                <a:gd name="T148" fmla="*/ 0 h 361"/>
                <a:gd name="T149" fmla="*/ 377 w 377"/>
                <a:gd name="T150" fmla="*/ 361 h 3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9525">
              <a:solidFill>
                <a:schemeClr val="bg1"/>
              </a:solidFill>
              <a:prstDash val="solid"/>
              <a:round/>
            </a:ln>
            <a:effectLst/>
          </p:spPr>
          <p:txBody>
            <a:bodyPr/>
            <a:lstStyle/>
            <a:p>
              <a:pPr defTabSz="91440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31" name="Freeform 28"/>
            <p:cNvSpPr/>
            <p:nvPr/>
          </p:nvSpPr>
          <p:spPr bwMode="invGray">
            <a:xfrm>
              <a:off x="4602655" y="2842810"/>
              <a:ext cx="418956" cy="780952"/>
            </a:xfrm>
            <a:custGeom>
              <a:avLst/>
              <a:gdLst>
                <a:gd name="T0" fmla="*/ 519 w 249"/>
                <a:gd name="T1" fmla="*/ 565 h 457"/>
                <a:gd name="T2" fmla="*/ 498 w 249"/>
                <a:gd name="T3" fmla="*/ 632 h 457"/>
                <a:gd name="T4" fmla="*/ 438 w 249"/>
                <a:gd name="T5" fmla="*/ 687 h 457"/>
                <a:gd name="T6" fmla="*/ 339 w 249"/>
                <a:gd name="T7" fmla="*/ 673 h 457"/>
                <a:gd name="T8" fmla="*/ 199 w 249"/>
                <a:gd name="T9" fmla="*/ 724 h 457"/>
                <a:gd name="T10" fmla="*/ 101 w 249"/>
                <a:gd name="T11" fmla="*/ 765 h 457"/>
                <a:gd name="T12" fmla="*/ 20 w 249"/>
                <a:gd name="T13" fmla="*/ 765 h 457"/>
                <a:gd name="T14" fmla="*/ 0 w 249"/>
                <a:gd name="T15" fmla="*/ 752 h 457"/>
                <a:gd name="T16" fmla="*/ 41 w 249"/>
                <a:gd name="T17" fmla="*/ 646 h 457"/>
                <a:gd name="T18" fmla="*/ 60 w 249"/>
                <a:gd name="T19" fmla="*/ 619 h 457"/>
                <a:gd name="T20" fmla="*/ 20 w 249"/>
                <a:gd name="T21" fmla="*/ 551 h 457"/>
                <a:gd name="T22" fmla="*/ 41 w 249"/>
                <a:gd name="T23" fmla="*/ 444 h 457"/>
                <a:gd name="T24" fmla="*/ 60 w 249"/>
                <a:gd name="T25" fmla="*/ 376 h 457"/>
                <a:gd name="T26" fmla="*/ 79 w 249"/>
                <a:gd name="T27" fmla="*/ 349 h 457"/>
                <a:gd name="T28" fmla="*/ 41 w 249"/>
                <a:gd name="T29" fmla="*/ 323 h 457"/>
                <a:gd name="T30" fmla="*/ 79 w 249"/>
                <a:gd name="T31" fmla="*/ 270 h 457"/>
                <a:gd name="T32" fmla="*/ 138 w 249"/>
                <a:gd name="T33" fmla="*/ 189 h 457"/>
                <a:gd name="T34" fmla="*/ 138 w 249"/>
                <a:gd name="T35" fmla="*/ 135 h 457"/>
                <a:gd name="T36" fmla="*/ 179 w 249"/>
                <a:gd name="T37" fmla="*/ 135 h 457"/>
                <a:gd name="T38" fmla="*/ 300 w 249"/>
                <a:gd name="T39" fmla="*/ 41 h 457"/>
                <a:gd name="T40" fmla="*/ 360 w 249"/>
                <a:gd name="T41" fmla="*/ 27 h 457"/>
                <a:gd name="T42" fmla="*/ 421 w 249"/>
                <a:gd name="T43" fmla="*/ 0 h 457"/>
                <a:gd name="T44" fmla="*/ 438 w 249"/>
                <a:gd name="T45" fmla="*/ 13 h 457"/>
                <a:gd name="T46" fmla="*/ 538 w 249"/>
                <a:gd name="T47" fmla="*/ 0 h 457"/>
                <a:gd name="T48" fmla="*/ 598 w 249"/>
                <a:gd name="T49" fmla="*/ 41 h 457"/>
                <a:gd name="T50" fmla="*/ 538 w 249"/>
                <a:gd name="T51" fmla="*/ 54 h 457"/>
                <a:gd name="T52" fmla="*/ 519 w 249"/>
                <a:gd name="T53" fmla="*/ 80 h 457"/>
                <a:gd name="T54" fmla="*/ 598 w 249"/>
                <a:gd name="T55" fmla="*/ 80 h 457"/>
                <a:gd name="T56" fmla="*/ 620 w 249"/>
                <a:gd name="T57" fmla="*/ 149 h 457"/>
                <a:gd name="T58" fmla="*/ 580 w 249"/>
                <a:gd name="T59" fmla="*/ 202 h 457"/>
                <a:gd name="T60" fmla="*/ 538 w 249"/>
                <a:gd name="T61" fmla="*/ 175 h 457"/>
                <a:gd name="T62" fmla="*/ 480 w 249"/>
                <a:gd name="T63" fmla="*/ 202 h 457"/>
                <a:gd name="T64" fmla="*/ 498 w 249"/>
                <a:gd name="T65" fmla="*/ 229 h 457"/>
                <a:gd name="T66" fmla="*/ 459 w 249"/>
                <a:gd name="T67" fmla="*/ 270 h 457"/>
                <a:gd name="T68" fmla="*/ 560 w 249"/>
                <a:gd name="T69" fmla="*/ 363 h 457"/>
                <a:gd name="T70" fmla="*/ 480 w 249"/>
                <a:gd name="T71" fmla="*/ 510 h 457"/>
                <a:gd name="T72" fmla="*/ 519 w 249"/>
                <a:gd name="T73" fmla="*/ 565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9"/>
                <a:gd name="T112" fmla="*/ 0 h 457"/>
                <a:gd name="T113" fmla="*/ 249 w 249"/>
                <a:gd name="T114" fmla="*/ 457 h 4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9525">
              <a:solidFill>
                <a:schemeClr val="bg1"/>
              </a:solidFill>
              <a:prstDash val="solid"/>
              <a:round/>
            </a:ln>
            <a:effectLst/>
          </p:spPr>
          <p:txBody>
            <a:bodyPr/>
            <a:lstStyle/>
            <a:p>
              <a:pPr defTabSz="91440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32" name="Freeform 29"/>
            <p:cNvSpPr/>
            <p:nvPr/>
          </p:nvSpPr>
          <p:spPr bwMode="gray">
            <a:xfrm>
              <a:off x="4157077" y="2978360"/>
              <a:ext cx="540859" cy="1038189"/>
            </a:xfrm>
            <a:custGeom>
              <a:avLst/>
              <a:gdLst>
                <a:gd name="T0" fmla="*/ 806 w 321"/>
                <a:gd name="T1" fmla="*/ 797 h 609"/>
                <a:gd name="T2" fmla="*/ 744 w 321"/>
                <a:gd name="T3" fmla="*/ 825 h 609"/>
                <a:gd name="T4" fmla="*/ 705 w 321"/>
                <a:gd name="T5" fmla="*/ 811 h 609"/>
                <a:gd name="T6" fmla="*/ 562 w 321"/>
                <a:gd name="T7" fmla="*/ 811 h 609"/>
                <a:gd name="T8" fmla="*/ 605 w 321"/>
                <a:gd name="T9" fmla="*/ 863 h 609"/>
                <a:gd name="T10" fmla="*/ 562 w 321"/>
                <a:gd name="T11" fmla="*/ 930 h 609"/>
                <a:gd name="T12" fmla="*/ 583 w 321"/>
                <a:gd name="T13" fmla="*/ 1010 h 609"/>
                <a:gd name="T14" fmla="*/ 503 w 321"/>
                <a:gd name="T15" fmla="*/ 996 h 609"/>
                <a:gd name="T16" fmla="*/ 384 w 321"/>
                <a:gd name="T17" fmla="*/ 943 h 609"/>
                <a:gd name="T18" fmla="*/ 240 w 321"/>
                <a:gd name="T19" fmla="*/ 916 h 609"/>
                <a:gd name="T20" fmla="*/ 141 w 321"/>
                <a:gd name="T21" fmla="*/ 863 h 609"/>
                <a:gd name="T22" fmla="*/ 41 w 321"/>
                <a:gd name="T23" fmla="*/ 863 h 609"/>
                <a:gd name="T24" fmla="*/ 41 w 321"/>
                <a:gd name="T25" fmla="*/ 851 h 609"/>
                <a:gd name="T26" fmla="*/ 0 w 321"/>
                <a:gd name="T27" fmla="*/ 838 h 609"/>
                <a:gd name="T28" fmla="*/ 20 w 321"/>
                <a:gd name="T29" fmla="*/ 825 h 609"/>
                <a:gd name="T30" fmla="*/ 20 w 321"/>
                <a:gd name="T31" fmla="*/ 784 h 609"/>
                <a:gd name="T32" fmla="*/ 0 w 321"/>
                <a:gd name="T33" fmla="*/ 771 h 609"/>
                <a:gd name="T34" fmla="*/ 41 w 321"/>
                <a:gd name="T35" fmla="*/ 758 h 609"/>
                <a:gd name="T36" fmla="*/ 121 w 321"/>
                <a:gd name="T37" fmla="*/ 758 h 609"/>
                <a:gd name="T38" fmla="*/ 121 w 321"/>
                <a:gd name="T39" fmla="*/ 572 h 609"/>
                <a:gd name="T40" fmla="*/ 221 w 321"/>
                <a:gd name="T41" fmla="*/ 572 h 609"/>
                <a:gd name="T42" fmla="*/ 221 w 321"/>
                <a:gd name="T43" fmla="*/ 597 h 609"/>
                <a:gd name="T44" fmla="*/ 281 w 321"/>
                <a:gd name="T45" fmla="*/ 597 h 609"/>
                <a:gd name="T46" fmla="*/ 281 w 321"/>
                <a:gd name="T47" fmla="*/ 545 h 609"/>
                <a:gd name="T48" fmla="*/ 402 w 321"/>
                <a:gd name="T49" fmla="*/ 545 h 609"/>
                <a:gd name="T50" fmla="*/ 422 w 321"/>
                <a:gd name="T51" fmla="*/ 466 h 609"/>
                <a:gd name="T52" fmla="*/ 422 w 321"/>
                <a:gd name="T53" fmla="*/ 411 h 609"/>
                <a:gd name="T54" fmla="*/ 362 w 321"/>
                <a:gd name="T55" fmla="*/ 385 h 609"/>
                <a:gd name="T56" fmla="*/ 281 w 321"/>
                <a:gd name="T57" fmla="*/ 345 h 609"/>
                <a:gd name="T58" fmla="*/ 240 w 321"/>
                <a:gd name="T59" fmla="*/ 307 h 609"/>
                <a:gd name="T60" fmla="*/ 260 w 321"/>
                <a:gd name="T61" fmla="*/ 239 h 609"/>
                <a:gd name="T62" fmla="*/ 301 w 321"/>
                <a:gd name="T63" fmla="*/ 214 h 609"/>
                <a:gd name="T64" fmla="*/ 362 w 321"/>
                <a:gd name="T65" fmla="*/ 239 h 609"/>
                <a:gd name="T66" fmla="*/ 444 w 321"/>
                <a:gd name="T67" fmla="*/ 239 h 609"/>
                <a:gd name="T68" fmla="*/ 463 w 321"/>
                <a:gd name="T69" fmla="*/ 199 h 609"/>
                <a:gd name="T70" fmla="*/ 503 w 321"/>
                <a:gd name="T71" fmla="*/ 199 h 609"/>
                <a:gd name="T72" fmla="*/ 483 w 321"/>
                <a:gd name="T73" fmla="*/ 145 h 609"/>
                <a:gd name="T74" fmla="*/ 622 w 321"/>
                <a:gd name="T75" fmla="*/ 53 h 609"/>
                <a:gd name="T76" fmla="*/ 622 w 321"/>
                <a:gd name="T77" fmla="*/ 27 h 609"/>
                <a:gd name="T78" fmla="*/ 705 w 321"/>
                <a:gd name="T79" fmla="*/ 27 h 609"/>
                <a:gd name="T80" fmla="*/ 723 w 321"/>
                <a:gd name="T81" fmla="*/ 41 h 609"/>
                <a:gd name="T82" fmla="*/ 744 w 321"/>
                <a:gd name="T83" fmla="*/ 13 h 609"/>
                <a:gd name="T84" fmla="*/ 765 w 321"/>
                <a:gd name="T85" fmla="*/ 0 h 609"/>
                <a:gd name="T86" fmla="*/ 806 w 321"/>
                <a:gd name="T87" fmla="*/ 41 h 609"/>
                <a:gd name="T88" fmla="*/ 806 w 321"/>
                <a:gd name="T89" fmla="*/ 53 h 609"/>
                <a:gd name="T90" fmla="*/ 705 w 321"/>
                <a:gd name="T91" fmla="*/ 186 h 609"/>
                <a:gd name="T92" fmla="*/ 744 w 321"/>
                <a:gd name="T93" fmla="*/ 214 h 609"/>
                <a:gd name="T94" fmla="*/ 705 w 321"/>
                <a:gd name="T95" fmla="*/ 307 h 609"/>
                <a:gd name="T96" fmla="*/ 684 w 321"/>
                <a:gd name="T97" fmla="*/ 411 h 609"/>
                <a:gd name="T98" fmla="*/ 723 w 321"/>
                <a:gd name="T99" fmla="*/ 479 h 609"/>
                <a:gd name="T100" fmla="*/ 663 w 321"/>
                <a:gd name="T101" fmla="*/ 597 h 609"/>
                <a:gd name="T102" fmla="*/ 684 w 321"/>
                <a:gd name="T103" fmla="*/ 623 h 609"/>
                <a:gd name="T104" fmla="*/ 723 w 321"/>
                <a:gd name="T105" fmla="*/ 716 h 609"/>
                <a:gd name="T106" fmla="*/ 806 w 321"/>
                <a:gd name="T107" fmla="*/ 797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1"/>
                <a:gd name="T163" fmla="*/ 0 h 609"/>
                <a:gd name="T164" fmla="*/ 321 w 321"/>
                <a:gd name="T165" fmla="*/ 609 h 6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w="9525">
              <a:solidFill>
                <a:schemeClr val="bg1"/>
              </a:solidFill>
              <a:prstDash val="solid"/>
              <a:round/>
            </a:ln>
            <a:effectLst/>
          </p:spPr>
          <p:txBody>
            <a:bodyPr/>
            <a:lstStyle/>
            <a:p>
              <a:pPr defTabSz="91440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33" name="Freeform 30"/>
            <p:cNvSpPr/>
            <p:nvPr/>
          </p:nvSpPr>
          <p:spPr bwMode="invGray">
            <a:xfrm>
              <a:off x="4056191" y="2992223"/>
              <a:ext cx="295651" cy="534498"/>
            </a:xfrm>
            <a:custGeom>
              <a:avLst/>
              <a:gdLst>
                <a:gd name="T0" fmla="*/ 423 w 177"/>
                <a:gd name="T1" fmla="*/ 201 h 313"/>
                <a:gd name="T2" fmla="*/ 386 w 177"/>
                <a:gd name="T3" fmla="*/ 173 h 313"/>
                <a:gd name="T4" fmla="*/ 288 w 177"/>
                <a:gd name="T5" fmla="*/ 149 h 313"/>
                <a:gd name="T6" fmla="*/ 327 w 177"/>
                <a:gd name="T7" fmla="*/ 53 h 313"/>
                <a:gd name="T8" fmla="*/ 309 w 177"/>
                <a:gd name="T9" fmla="*/ 0 h 313"/>
                <a:gd name="T10" fmla="*/ 175 w 177"/>
                <a:gd name="T11" fmla="*/ 93 h 313"/>
                <a:gd name="T12" fmla="*/ 154 w 177"/>
                <a:gd name="T13" fmla="*/ 187 h 313"/>
                <a:gd name="T14" fmla="*/ 97 w 177"/>
                <a:gd name="T15" fmla="*/ 201 h 313"/>
                <a:gd name="T16" fmla="*/ 20 w 177"/>
                <a:gd name="T17" fmla="*/ 241 h 313"/>
                <a:gd name="T18" fmla="*/ 0 w 177"/>
                <a:gd name="T19" fmla="*/ 280 h 313"/>
                <a:gd name="T20" fmla="*/ 97 w 177"/>
                <a:gd name="T21" fmla="*/ 322 h 313"/>
                <a:gd name="T22" fmla="*/ 97 w 177"/>
                <a:gd name="T23" fmla="*/ 375 h 313"/>
                <a:gd name="T24" fmla="*/ 116 w 177"/>
                <a:gd name="T25" fmla="*/ 402 h 313"/>
                <a:gd name="T26" fmla="*/ 97 w 177"/>
                <a:gd name="T27" fmla="*/ 442 h 313"/>
                <a:gd name="T28" fmla="*/ 116 w 177"/>
                <a:gd name="T29" fmla="*/ 468 h 313"/>
                <a:gd name="T30" fmla="*/ 230 w 177"/>
                <a:gd name="T31" fmla="*/ 523 h 313"/>
                <a:gd name="T32" fmla="*/ 272 w 177"/>
                <a:gd name="T33" fmla="*/ 523 h 313"/>
                <a:gd name="T34" fmla="*/ 272 w 177"/>
                <a:gd name="T35" fmla="*/ 497 h 313"/>
                <a:gd name="T36" fmla="*/ 309 w 177"/>
                <a:gd name="T37" fmla="*/ 456 h 313"/>
                <a:gd name="T38" fmla="*/ 288 w 177"/>
                <a:gd name="T39" fmla="*/ 402 h 313"/>
                <a:gd name="T40" fmla="*/ 272 w 177"/>
                <a:gd name="T41" fmla="*/ 402 h 313"/>
                <a:gd name="T42" fmla="*/ 250 w 177"/>
                <a:gd name="T43" fmla="*/ 349 h 313"/>
                <a:gd name="T44" fmla="*/ 288 w 177"/>
                <a:gd name="T45" fmla="*/ 349 h 313"/>
                <a:gd name="T46" fmla="*/ 288 w 177"/>
                <a:gd name="T47" fmla="*/ 294 h 313"/>
                <a:gd name="T48" fmla="*/ 327 w 177"/>
                <a:gd name="T49" fmla="*/ 294 h 313"/>
                <a:gd name="T50" fmla="*/ 365 w 177"/>
                <a:gd name="T51" fmla="*/ 308 h 313"/>
                <a:gd name="T52" fmla="*/ 386 w 177"/>
                <a:gd name="T53" fmla="*/ 227 h 313"/>
                <a:gd name="T54" fmla="*/ 423 w 177"/>
                <a:gd name="T55" fmla="*/ 201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7"/>
                <a:gd name="T85" fmla="*/ 0 h 313"/>
                <a:gd name="T86" fmla="*/ 177 w 177"/>
                <a:gd name="T87" fmla="*/ 313 h 3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9525">
              <a:solidFill>
                <a:schemeClr val="bg1"/>
              </a:solidFill>
              <a:prstDash val="solid"/>
              <a:round/>
            </a:ln>
            <a:effectLst/>
          </p:spPr>
          <p:txBody>
            <a:bodyPr/>
            <a:lstStyle/>
            <a:p>
              <a:pPr defTabSz="91440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34" name="Freeform 31"/>
            <p:cNvSpPr/>
            <p:nvPr/>
          </p:nvSpPr>
          <p:spPr bwMode="invGray">
            <a:xfrm>
              <a:off x="2998293" y="2460806"/>
              <a:ext cx="1443225" cy="1434056"/>
            </a:xfrm>
            <a:custGeom>
              <a:avLst/>
              <a:gdLst>
                <a:gd name="T0" fmla="*/ 1584 w 857"/>
                <a:gd name="T1" fmla="*/ 798 h 841"/>
                <a:gd name="T2" fmla="*/ 1686 w 857"/>
                <a:gd name="T3" fmla="*/ 890 h 841"/>
                <a:gd name="T4" fmla="*/ 1686 w 857"/>
                <a:gd name="T5" fmla="*/ 943 h 841"/>
                <a:gd name="T6" fmla="*/ 1847 w 857"/>
                <a:gd name="T7" fmla="*/ 1038 h 841"/>
                <a:gd name="T8" fmla="*/ 1865 w 857"/>
                <a:gd name="T9" fmla="*/ 997 h 841"/>
                <a:gd name="T10" fmla="*/ 1885 w 857"/>
                <a:gd name="T11" fmla="*/ 917 h 841"/>
                <a:gd name="T12" fmla="*/ 1847 w 857"/>
                <a:gd name="T13" fmla="*/ 866 h 841"/>
                <a:gd name="T14" fmla="*/ 1885 w 857"/>
                <a:gd name="T15" fmla="*/ 811 h 841"/>
                <a:gd name="T16" fmla="*/ 2005 w 857"/>
                <a:gd name="T17" fmla="*/ 851 h 841"/>
                <a:gd name="T18" fmla="*/ 2148 w 857"/>
                <a:gd name="T19" fmla="*/ 917 h 841"/>
                <a:gd name="T20" fmla="*/ 2005 w 857"/>
                <a:gd name="T21" fmla="*/ 1052 h 841"/>
                <a:gd name="T22" fmla="*/ 1946 w 857"/>
                <a:gd name="T23" fmla="*/ 1104 h 841"/>
                <a:gd name="T24" fmla="*/ 1847 w 857"/>
                <a:gd name="T25" fmla="*/ 1077 h 841"/>
                <a:gd name="T26" fmla="*/ 1766 w 857"/>
                <a:gd name="T27" fmla="*/ 1250 h 841"/>
                <a:gd name="T28" fmla="*/ 1745 w 857"/>
                <a:gd name="T29" fmla="*/ 1291 h 841"/>
                <a:gd name="T30" fmla="*/ 1726 w 857"/>
                <a:gd name="T31" fmla="*/ 1343 h 841"/>
                <a:gd name="T32" fmla="*/ 1584 w 857"/>
                <a:gd name="T33" fmla="*/ 1397 h 841"/>
                <a:gd name="T34" fmla="*/ 1487 w 857"/>
                <a:gd name="T35" fmla="*/ 1263 h 841"/>
                <a:gd name="T36" fmla="*/ 1445 w 857"/>
                <a:gd name="T37" fmla="*/ 1250 h 841"/>
                <a:gd name="T38" fmla="*/ 1324 w 857"/>
                <a:gd name="T39" fmla="*/ 1156 h 841"/>
                <a:gd name="T40" fmla="*/ 1244 w 857"/>
                <a:gd name="T41" fmla="*/ 1182 h 841"/>
                <a:gd name="T42" fmla="*/ 1224 w 857"/>
                <a:gd name="T43" fmla="*/ 1210 h 841"/>
                <a:gd name="T44" fmla="*/ 1203 w 857"/>
                <a:gd name="T45" fmla="*/ 1291 h 841"/>
                <a:gd name="T46" fmla="*/ 1165 w 857"/>
                <a:gd name="T47" fmla="*/ 1238 h 841"/>
                <a:gd name="T48" fmla="*/ 1043 w 857"/>
                <a:gd name="T49" fmla="*/ 1210 h 841"/>
                <a:gd name="T50" fmla="*/ 1023 w 857"/>
                <a:gd name="T51" fmla="*/ 1145 h 841"/>
                <a:gd name="T52" fmla="*/ 1144 w 857"/>
                <a:gd name="T53" fmla="*/ 1156 h 841"/>
                <a:gd name="T54" fmla="*/ 1224 w 857"/>
                <a:gd name="T55" fmla="*/ 1118 h 841"/>
                <a:gd name="T56" fmla="*/ 1165 w 857"/>
                <a:gd name="T57" fmla="*/ 1064 h 841"/>
                <a:gd name="T58" fmla="*/ 1264 w 857"/>
                <a:gd name="T59" fmla="*/ 997 h 841"/>
                <a:gd name="T60" fmla="*/ 1344 w 857"/>
                <a:gd name="T61" fmla="*/ 943 h 841"/>
                <a:gd name="T62" fmla="*/ 1203 w 857"/>
                <a:gd name="T63" fmla="*/ 679 h 841"/>
                <a:gd name="T64" fmla="*/ 1023 w 857"/>
                <a:gd name="T65" fmla="*/ 599 h 841"/>
                <a:gd name="T66" fmla="*/ 861 w 857"/>
                <a:gd name="T67" fmla="*/ 559 h 841"/>
                <a:gd name="T68" fmla="*/ 703 w 857"/>
                <a:gd name="T69" fmla="*/ 518 h 841"/>
                <a:gd name="T70" fmla="*/ 522 w 857"/>
                <a:gd name="T71" fmla="*/ 559 h 841"/>
                <a:gd name="T72" fmla="*/ 121 w 857"/>
                <a:gd name="T73" fmla="*/ 399 h 841"/>
                <a:gd name="T74" fmla="*/ 20 w 857"/>
                <a:gd name="T75" fmla="*/ 266 h 841"/>
                <a:gd name="T76" fmla="*/ 121 w 857"/>
                <a:gd name="T77" fmla="*/ 252 h 841"/>
                <a:gd name="T78" fmla="*/ 281 w 857"/>
                <a:gd name="T79" fmla="*/ 159 h 841"/>
                <a:gd name="T80" fmla="*/ 341 w 857"/>
                <a:gd name="T81" fmla="*/ 106 h 841"/>
                <a:gd name="T82" fmla="*/ 542 w 857"/>
                <a:gd name="T83" fmla="*/ 53 h 841"/>
                <a:gd name="T84" fmla="*/ 582 w 857"/>
                <a:gd name="T85" fmla="*/ 0 h 841"/>
                <a:gd name="T86" fmla="*/ 722 w 857"/>
                <a:gd name="T87" fmla="*/ 122 h 841"/>
                <a:gd name="T88" fmla="*/ 743 w 857"/>
                <a:gd name="T89" fmla="*/ 214 h 841"/>
                <a:gd name="T90" fmla="*/ 782 w 857"/>
                <a:gd name="T91" fmla="*/ 293 h 841"/>
                <a:gd name="T92" fmla="*/ 844 w 857"/>
                <a:gd name="T93" fmla="*/ 320 h 841"/>
                <a:gd name="T94" fmla="*/ 1023 w 857"/>
                <a:gd name="T95" fmla="*/ 293 h 841"/>
                <a:gd name="T96" fmla="*/ 1023 w 857"/>
                <a:gd name="T97" fmla="*/ 359 h 841"/>
                <a:gd name="T98" fmla="*/ 964 w 857"/>
                <a:gd name="T99" fmla="*/ 424 h 841"/>
                <a:gd name="T100" fmla="*/ 1083 w 857"/>
                <a:gd name="T101" fmla="*/ 546 h 841"/>
                <a:gd name="T102" fmla="*/ 1244 w 857"/>
                <a:gd name="T103" fmla="*/ 572 h 841"/>
                <a:gd name="T104" fmla="*/ 1324 w 857"/>
                <a:gd name="T105" fmla="*/ 531 h 841"/>
                <a:gd name="T106" fmla="*/ 1465 w 857"/>
                <a:gd name="T107" fmla="*/ 531 h 841"/>
                <a:gd name="T108" fmla="*/ 1565 w 857"/>
                <a:gd name="T109" fmla="*/ 559 h 841"/>
                <a:gd name="T110" fmla="*/ 1445 w 857"/>
                <a:gd name="T111" fmla="*/ 651 h 841"/>
                <a:gd name="T112" fmla="*/ 1505 w 857"/>
                <a:gd name="T113" fmla="*/ 758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7"/>
                <a:gd name="T172" fmla="*/ 0 h 841"/>
                <a:gd name="T173" fmla="*/ 857 w 857"/>
                <a:gd name="T174" fmla="*/ 841 h 8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9525">
              <a:solidFill>
                <a:schemeClr val="bg1"/>
              </a:solidFill>
              <a:prstDash val="solid"/>
              <a:round/>
            </a:ln>
            <a:effectLst/>
          </p:spPr>
          <p:txBody>
            <a:bodyPr/>
            <a:lstStyle/>
            <a:p>
              <a:pPr defTabSz="91440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35" name="Freeform 32"/>
            <p:cNvSpPr/>
            <p:nvPr/>
          </p:nvSpPr>
          <p:spPr bwMode="invGray">
            <a:xfrm>
              <a:off x="3456482" y="1136115"/>
              <a:ext cx="2397436" cy="2117966"/>
            </a:xfrm>
            <a:custGeom>
              <a:avLst/>
              <a:gdLst>
                <a:gd name="T0" fmla="*/ 41 w 1425"/>
                <a:gd name="T1" fmla="*/ 1497 h 1241"/>
                <a:gd name="T2" fmla="*/ 158 w 1425"/>
                <a:gd name="T3" fmla="*/ 1617 h 1241"/>
                <a:gd name="T4" fmla="*/ 339 w 1425"/>
                <a:gd name="T5" fmla="*/ 1629 h 1241"/>
                <a:gd name="T6" fmla="*/ 279 w 1425"/>
                <a:gd name="T7" fmla="*/ 1722 h 1241"/>
                <a:gd name="T8" fmla="*/ 538 w 1425"/>
                <a:gd name="T9" fmla="*/ 1885 h 1241"/>
                <a:gd name="T10" fmla="*/ 639 w 1425"/>
                <a:gd name="T11" fmla="*/ 1829 h 1241"/>
                <a:gd name="T12" fmla="*/ 879 w 1425"/>
                <a:gd name="T13" fmla="*/ 1843 h 1241"/>
                <a:gd name="T14" fmla="*/ 819 w 1425"/>
                <a:gd name="T15" fmla="*/ 2070 h 1241"/>
                <a:gd name="T16" fmla="*/ 1058 w 1425"/>
                <a:gd name="T17" fmla="*/ 2004 h 1241"/>
                <a:gd name="T18" fmla="*/ 1240 w 1425"/>
                <a:gd name="T19" fmla="*/ 1856 h 1241"/>
                <a:gd name="T20" fmla="*/ 1396 w 1425"/>
                <a:gd name="T21" fmla="*/ 2043 h 1241"/>
                <a:gd name="T22" fmla="*/ 1498 w 1425"/>
                <a:gd name="T23" fmla="*/ 2004 h 1241"/>
                <a:gd name="T24" fmla="*/ 1657 w 1425"/>
                <a:gd name="T25" fmla="*/ 1856 h 1241"/>
                <a:gd name="T26" fmla="*/ 1758 w 1425"/>
                <a:gd name="T27" fmla="*/ 1829 h 1241"/>
                <a:gd name="T28" fmla="*/ 1837 w 1425"/>
                <a:gd name="T29" fmla="*/ 1829 h 1241"/>
                <a:gd name="T30" fmla="*/ 1998 w 1425"/>
                <a:gd name="T31" fmla="*/ 1712 h 1241"/>
                <a:gd name="T32" fmla="*/ 2155 w 1425"/>
                <a:gd name="T33" fmla="*/ 1684 h 1241"/>
                <a:gd name="T34" fmla="*/ 2236 w 1425"/>
                <a:gd name="T35" fmla="*/ 1536 h 1241"/>
                <a:gd name="T36" fmla="*/ 2355 w 1425"/>
                <a:gd name="T37" fmla="*/ 1522 h 1241"/>
                <a:gd name="T38" fmla="*/ 2515 w 1425"/>
                <a:gd name="T39" fmla="*/ 1456 h 1241"/>
                <a:gd name="T40" fmla="*/ 2715 w 1425"/>
                <a:gd name="T41" fmla="*/ 1376 h 1241"/>
                <a:gd name="T42" fmla="*/ 2814 w 1425"/>
                <a:gd name="T43" fmla="*/ 1536 h 1241"/>
                <a:gd name="T44" fmla="*/ 2933 w 1425"/>
                <a:gd name="T45" fmla="*/ 1482 h 1241"/>
                <a:gd name="T46" fmla="*/ 2933 w 1425"/>
                <a:gd name="T47" fmla="*/ 1403 h 1241"/>
                <a:gd name="T48" fmla="*/ 3374 w 1425"/>
                <a:gd name="T49" fmla="*/ 1310 h 1241"/>
                <a:gd name="T50" fmla="*/ 3434 w 1425"/>
                <a:gd name="T51" fmla="*/ 1217 h 1241"/>
                <a:gd name="T52" fmla="*/ 3274 w 1425"/>
                <a:gd name="T53" fmla="*/ 1122 h 1241"/>
                <a:gd name="T54" fmla="*/ 3155 w 1425"/>
                <a:gd name="T55" fmla="*/ 934 h 1241"/>
                <a:gd name="T56" fmla="*/ 3334 w 1425"/>
                <a:gd name="T57" fmla="*/ 934 h 1241"/>
                <a:gd name="T58" fmla="*/ 3374 w 1425"/>
                <a:gd name="T59" fmla="*/ 788 h 1241"/>
                <a:gd name="T60" fmla="*/ 3233 w 1425"/>
                <a:gd name="T61" fmla="*/ 721 h 1241"/>
                <a:gd name="T62" fmla="*/ 3472 w 1425"/>
                <a:gd name="T63" fmla="*/ 493 h 1241"/>
                <a:gd name="T64" fmla="*/ 3554 w 1425"/>
                <a:gd name="T65" fmla="*/ 214 h 1241"/>
                <a:gd name="T66" fmla="*/ 3355 w 1425"/>
                <a:gd name="T67" fmla="*/ 214 h 1241"/>
                <a:gd name="T68" fmla="*/ 3155 w 1425"/>
                <a:gd name="T69" fmla="*/ 122 h 1241"/>
                <a:gd name="T70" fmla="*/ 2974 w 1425"/>
                <a:gd name="T71" fmla="*/ 109 h 1241"/>
                <a:gd name="T72" fmla="*/ 2914 w 1425"/>
                <a:gd name="T73" fmla="*/ 0 h 1241"/>
                <a:gd name="T74" fmla="*/ 2896 w 1425"/>
                <a:gd name="T75" fmla="*/ 109 h 1241"/>
                <a:gd name="T76" fmla="*/ 2814 w 1425"/>
                <a:gd name="T77" fmla="*/ 280 h 1241"/>
                <a:gd name="T78" fmla="*/ 2795 w 1425"/>
                <a:gd name="T79" fmla="*/ 401 h 1241"/>
                <a:gd name="T80" fmla="*/ 2476 w 1425"/>
                <a:gd name="T81" fmla="*/ 466 h 1241"/>
                <a:gd name="T82" fmla="*/ 2476 w 1425"/>
                <a:gd name="T83" fmla="*/ 721 h 1241"/>
                <a:gd name="T84" fmla="*/ 2634 w 1425"/>
                <a:gd name="T85" fmla="*/ 695 h 1241"/>
                <a:gd name="T86" fmla="*/ 2836 w 1425"/>
                <a:gd name="T87" fmla="*/ 748 h 1241"/>
                <a:gd name="T88" fmla="*/ 2836 w 1425"/>
                <a:gd name="T89" fmla="*/ 841 h 1241"/>
                <a:gd name="T90" fmla="*/ 2596 w 1425"/>
                <a:gd name="T91" fmla="*/ 895 h 1241"/>
                <a:gd name="T92" fmla="*/ 2476 w 1425"/>
                <a:gd name="T93" fmla="*/ 988 h 1241"/>
                <a:gd name="T94" fmla="*/ 2155 w 1425"/>
                <a:gd name="T95" fmla="*/ 1109 h 1241"/>
                <a:gd name="T96" fmla="*/ 1897 w 1425"/>
                <a:gd name="T97" fmla="*/ 1082 h 1241"/>
                <a:gd name="T98" fmla="*/ 1916 w 1425"/>
                <a:gd name="T99" fmla="*/ 1255 h 1241"/>
                <a:gd name="T100" fmla="*/ 1596 w 1425"/>
                <a:gd name="T101" fmla="*/ 1415 h 1241"/>
                <a:gd name="T102" fmla="*/ 1139 w 1425"/>
                <a:gd name="T103" fmla="*/ 1469 h 1241"/>
                <a:gd name="T104" fmla="*/ 879 w 1425"/>
                <a:gd name="T105" fmla="*/ 1482 h 1241"/>
                <a:gd name="T106" fmla="*/ 620 w 1425"/>
                <a:gd name="T107" fmla="*/ 1441 h 1241"/>
                <a:gd name="T108" fmla="*/ 239 w 1425"/>
                <a:gd name="T109" fmla="*/ 1363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5"/>
                <a:gd name="T166" fmla="*/ 0 h 1241"/>
                <a:gd name="T167" fmla="*/ 1425 w 1425"/>
                <a:gd name="T168" fmla="*/ 1241 h 12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9525">
              <a:solidFill>
                <a:schemeClr val="bg1"/>
              </a:solidFill>
              <a:prstDash val="solid"/>
              <a:round/>
            </a:ln>
            <a:effectLst/>
          </p:spPr>
          <p:txBody>
            <a:bodyPr/>
            <a:lstStyle/>
            <a:p>
              <a:pPr defTabSz="91440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36" name="Freeform 33"/>
            <p:cNvSpPr/>
            <p:nvPr/>
          </p:nvSpPr>
          <p:spPr bwMode="invGray">
            <a:xfrm>
              <a:off x="1248207" y="1491933"/>
              <a:ext cx="2142419" cy="1762148"/>
            </a:xfrm>
            <a:custGeom>
              <a:avLst/>
              <a:gdLst>
                <a:gd name="T0" fmla="*/ 3140 w 1273"/>
                <a:gd name="T1" fmla="*/ 960 h 1033"/>
                <a:gd name="T2" fmla="*/ 3099 w 1273"/>
                <a:gd name="T3" fmla="*/ 1052 h 1033"/>
                <a:gd name="T4" fmla="*/ 2939 w 1273"/>
                <a:gd name="T5" fmla="*/ 1052 h 1033"/>
                <a:gd name="T6" fmla="*/ 2879 w 1273"/>
                <a:gd name="T7" fmla="*/ 1105 h 1033"/>
                <a:gd name="T8" fmla="*/ 2699 w 1273"/>
                <a:gd name="T9" fmla="*/ 1199 h 1033"/>
                <a:gd name="T10" fmla="*/ 2620 w 1273"/>
                <a:gd name="T11" fmla="*/ 1213 h 1033"/>
                <a:gd name="T12" fmla="*/ 2339 w 1273"/>
                <a:gd name="T13" fmla="*/ 1373 h 1033"/>
                <a:gd name="T14" fmla="*/ 2200 w 1273"/>
                <a:gd name="T15" fmla="*/ 1467 h 1033"/>
                <a:gd name="T16" fmla="*/ 2300 w 1273"/>
                <a:gd name="T17" fmla="*/ 1571 h 1033"/>
                <a:gd name="T18" fmla="*/ 2222 w 1273"/>
                <a:gd name="T19" fmla="*/ 1653 h 1033"/>
                <a:gd name="T20" fmla="*/ 2239 w 1273"/>
                <a:gd name="T21" fmla="*/ 1720 h 1033"/>
                <a:gd name="T22" fmla="*/ 2101 w 1273"/>
                <a:gd name="T23" fmla="*/ 1692 h 1033"/>
                <a:gd name="T24" fmla="*/ 2018 w 1273"/>
                <a:gd name="T25" fmla="*/ 1666 h 1033"/>
                <a:gd name="T26" fmla="*/ 1841 w 1273"/>
                <a:gd name="T27" fmla="*/ 1598 h 1033"/>
                <a:gd name="T28" fmla="*/ 1500 w 1273"/>
                <a:gd name="T29" fmla="*/ 1640 h 1033"/>
                <a:gd name="T30" fmla="*/ 1282 w 1273"/>
                <a:gd name="T31" fmla="*/ 1653 h 1033"/>
                <a:gd name="T32" fmla="*/ 1079 w 1273"/>
                <a:gd name="T33" fmla="*/ 1585 h 1033"/>
                <a:gd name="T34" fmla="*/ 920 w 1273"/>
                <a:gd name="T35" fmla="*/ 1598 h 1033"/>
                <a:gd name="T36" fmla="*/ 681 w 1273"/>
                <a:gd name="T37" fmla="*/ 1545 h 1033"/>
                <a:gd name="T38" fmla="*/ 539 w 1273"/>
                <a:gd name="T39" fmla="*/ 1640 h 1033"/>
                <a:gd name="T40" fmla="*/ 381 w 1273"/>
                <a:gd name="T41" fmla="*/ 1571 h 1033"/>
                <a:gd name="T42" fmla="*/ 259 w 1273"/>
                <a:gd name="T43" fmla="*/ 1440 h 1033"/>
                <a:gd name="T44" fmla="*/ 138 w 1273"/>
                <a:gd name="T45" fmla="*/ 1332 h 1033"/>
                <a:gd name="T46" fmla="*/ 160 w 1273"/>
                <a:gd name="T47" fmla="*/ 1291 h 1033"/>
                <a:gd name="T48" fmla="*/ 101 w 1273"/>
                <a:gd name="T49" fmla="*/ 1187 h 1033"/>
                <a:gd name="T50" fmla="*/ 0 w 1273"/>
                <a:gd name="T51" fmla="*/ 1146 h 1033"/>
                <a:gd name="T52" fmla="*/ 79 w 1273"/>
                <a:gd name="T53" fmla="*/ 1146 h 1033"/>
                <a:gd name="T54" fmla="*/ 79 w 1273"/>
                <a:gd name="T55" fmla="*/ 1026 h 1033"/>
                <a:gd name="T56" fmla="*/ 60 w 1273"/>
                <a:gd name="T57" fmla="*/ 947 h 1033"/>
                <a:gd name="T58" fmla="*/ 0 w 1273"/>
                <a:gd name="T59" fmla="*/ 867 h 1033"/>
                <a:gd name="T60" fmla="*/ 221 w 1273"/>
                <a:gd name="T61" fmla="*/ 773 h 1033"/>
                <a:gd name="T62" fmla="*/ 339 w 1273"/>
                <a:gd name="T63" fmla="*/ 760 h 1033"/>
                <a:gd name="T64" fmla="*/ 381 w 1273"/>
                <a:gd name="T65" fmla="*/ 800 h 1033"/>
                <a:gd name="T66" fmla="*/ 500 w 1273"/>
                <a:gd name="T67" fmla="*/ 800 h 1033"/>
                <a:gd name="T68" fmla="*/ 759 w 1273"/>
                <a:gd name="T69" fmla="*/ 760 h 1033"/>
                <a:gd name="T70" fmla="*/ 1041 w 1273"/>
                <a:gd name="T71" fmla="*/ 708 h 1033"/>
                <a:gd name="T72" fmla="*/ 1059 w 1273"/>
                <a:gd name="T73" fmla="*/ 627 h 1033"/>
                <a:gd name="T74" fmla="*/ 1179 w 1273"/>
                <a:gd name="T75" fmla="*/ 388 h 1033"/>
                <a:gd name="T76" fmla="*/ 1140 w 1273"/>
                <a:gd name="T77" fmla="*/ 332 h 1033"/>
                <a:gd name="T78" fmla="*/ 1480 w 1273"/>
                <a:gd name="T79" fmla="*/ 374 h 1033"/>
                <a:gd name="T80" fmla="*/ 1660 w 1273"/>
                <a:gd name="T81" fmla="*/ 159 h 1033"/>
                <a:gd name="T82" fmla="*/ 1959 w 1273"/>
                <a:gd name="T83" fmla="*/ 214 h 1033"/>
                <a:gd name="T84" fmla="*/ 1959 w 1273"/>
                <a:gd name="T85" fmla="*/ 135 h 1033"/>
                <a:gd name="T86" fmla="*/ 2101 w 1273"/>
                <a:gd name="T87" fmla="*/ 66 h 1033"/>
                <a:gd name="T88" fmla="*/ 2200 w 1273"/>
                <a:gd name="T89" fmla="*/ 0 h 1033"/>
                <a:gd name="T90" fmla="*/ 2319 w 1273"/>
                <a:gd name="T91" fmla="*/ 27 h 1033"/>
                <a:gd name="T92" fmla="*/ 2319 w 1273"/>
                <a:gd name="T93" fmla="*/ 80 h 1033"/>
                <a:gd name="T94" fmla="*/ 2401 w 1273"/>
                <a:gd name="T95" fmla="*/ 186 h 1033"/>
                <a:gd name="T96" fmla="*/ 2560 w 1273"/>
                <a:gd name="T97" fmla="*/ 239 h 1033"/>
                <a:gd name="T98" fmla="*/ 2599 w 1273"/>
                <a:gd name="T99" fmla="*/ 414 h 1033"/>
                <a:gd name="T100" fmla="*/ 2539 w 1273"/>
                <a:gd name="T101" fmla="*/ 559 h 1033"/>
                <a:gd name="T102" fmla="*/ 2782 w 1273"/>
                <a:gd name="T103" fmla="*/ 615 h 1033"/>
                <a:gd name="T104" fmla="*/ 3021 w 1273"/>
                <a:gd name="T105" fmla="*/ 732 h 1033"/>
                <a:gd name="T106" fmla="*/ 3082 w 1273"/>
                <a:gd name="T107" fmla="*/ 800 h 1033"/>
                <a:gd name="T108" fmla="*/ 3179 w 1273"/>
                <a:gd name="T109" fmla="*/ 947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3"/>
                <a:gd name="T166" fmla="*/ 0 h 1033"/>
                <a:gd name="T167" fmla="*/ 1273 w 1273"/>
                <a:gd name="T168" fmla="*/ 1033 h 10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9525">
              <a:solidFill>
                <a:schemeClr val="bg1"/>
              </a:solidFill>
              <a:prstDash val="solid"/>
              <a:round/>
            </a:ln>
            <a:effectLst/>
          </p:spPr>
          <p:txBody>
            <a:bodyPr/>
            <a:lstStyle/>
            <a:p>
              <a:pPr defTabSz="91440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37" name="Freeform 34"/>
            <p:cNvSpPr/>
            <p:nvPr/>
          </p:nvSpPr>
          <p:spPr bwMode="invGray">
            <a:xfrm>
              <a:off x="5706793" y="4726645"/>
              <a:ext cx="214382" cy="440537"/>
            </a:xfrm>
            <a:custGeom>
              <a:avLst/>
              <a:gdLst>
                <a:gd name="T0" fmla="*/ 55 w 129"/>
                <a:gd name="T1" fmla="*/ 395 h 257"/>
                <a:gd name="T2" fmla="*/ 75 w 129"/>
                <a:gd name="T3" fmla="*/ 424 h 257"/>
                <a:gd name="T4" fmla="*/ 130 w 129"/>
                <a:gd name="T5" fmla="*/ 437 h 257"/>
                <a:gd name="T6" fmla="*/ 151 w 129"/>
                <a:gd name="T7" fmla="*/ 382 h 257"/>
                <a:gd name="T8" fmla="*/ 243 w 129"/>
                <a:gd name="T9" fmla="*/ 315 h 257"/>
                <a:gd name="T10" fmla="*/ 243 w 129"/>
                <a:gd name="T11" fmla="*/ 218 h 257"/>
                <a:gd name="T12" fmla="*/ 280 w 129"/>
                <a:gd name="T13" fmla="*/ 164 h 257"/>
                <a:gd name="T14" fmla="*/ 300 w 129"/>
                <a:gd name="T15" fmla="*/ 122 h 257"/>
                <a:gd name="T16" fmla="*/ 263 w 129"/>
                <a:gd name="T17" fmla="*/ 96 h 257"/>
                <a:gd name="T18" fmla="*/ 243 w 129"/>
                <a:gd name="T19" fmla="*/ 0 h 257"/>
                <a:gd name="T20" fmla="*/ 151 w 129"/>
                <a:gd name="T21" fmla="*/ 41 h 257"/>
                <a:gd name="T22" fmla="*/ 114 w 129"/>
                <a:gd name="T23" fmla="*/ 41 h 257"/>
                <a:gd name="T24" fmla="*/ 130 w 129"/>
                <a:gd name="T25" fmla="*/ 69 h 257"/>
                <a:gd name="T26" fmla="*/ 55 w 129"/>
                <a:gd name="T27" fmla="*/ 122 h 257"/>
                <a:gd name="T28" fmla="*/ 55 w 129"/>
                <a:gd name="T29" fmla="*/ 191 h 257"/>
                <a:gd name="T30" fmla="*/ 0 w 129"/>
                <a:gd name="T31" fmla="*/ 231 h 257"/>
                <a:gd name="T32" fmla="*/ 18 w 129"/>
                <a:gd name="T33" fmla="*/ 286 h 257"/>
                <a:gd name="T34" fmla="*/ 38 w 129"/>
                <a:gd name="T35" fmla="*/ 382 h 257"/>
                <a:gd name="T36" fmla="*/ 55 w 129"/>
                <a:gd name="T37" fmla="*/ 395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257"/>
                <a:gd name="T59" fmla="*/ 129 w 129"/>
                <a:gd name="T60" fmla="*/ 257 h 2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9525">
              <a:solidFill>
                <a:schemeClr val="bg1"/>
              </a:solidFill>
              <a:prstDash val="solid"/>
              <a:round/>
            </a:ln>
            <a:effectLst/>
          </p:spPr>
          <p:txBody>
            <a:bodyPr/>
            <a:lstStyle/>
            <a:p>
              <a:pPr defTabSz="91440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grpSp>
      <p:sp>
        <p:nvSpPr>
          <p:cNvPr id="38" name="Oval 7"/>
          <p:cNvSpPr>
            <a:spLocks noChangeArrowheads="1"/>
          </p:cNvSpPr>
          <p:nvPr/>
        </p:nvSpPr>
        <p:spPr bwMode="auto">
          <a:xfrm>
            <a:off x="6475204" y="2233732"/>
            <a:ext cx="941748" cy="944856"/>
          </a:xfrm>
          <a:prstGeom prst="ellipse">
            <a:avLst/>
          </a:prstGeom>
          <a:solidFill>
            <a:srgbClr val="FF9409"/>
          </a:solidFill>
          <a:ln>
            <a:noFill/>
          </a:ln>
          <a:effectLst>
            <a:outerShdw blurRad="63500" algn="ctr" rotWithShape="0">
              <a:prstClr val="black">
                <a:alpha val="40000"/>
              </a:prstClr>
            </a:outerShdw>
          </a:effectLst>
        </p:spPr>
        <p:txBody>
          <a:bodyPr vert="horz" wrap="square" lIns="0" tIns="0" rIns="0" bIns="0" numCol="1" anchor="ctr" anchorCtr="0" compatLnSpc="1"/>
          <a:lstStyle/>
          <a:p>
            <a:pPr algn="ctr"/>
            <a:r>
              <a:rPr lang="en-US" altLang="zh-CN" sz="2800" dirty="0">
                <a:solidFill>
                  <a:schemeClr val="bg1"/>
                </a:solidFill>
                <a:latin typeface="Agency FB" panose="020B0503020202020204" pitchFamily="34" charset="0"/>
              </a:rPr>
              <a:t>01</a:t>
            </a:r>
            <a:endParaRPr lang="zh-CN" altLang="en-US" sz="2800" dirty="0">
              <a:solidFill>
                <a:schemeClr val="bg1"/>
              </a:solidFill>
              <a:latin typeface="Agency FB" panose="020B0503020202020204" pitchFamily="34" charset="0"/>
            </a:endParaRPr>
          </a:p>
        </p:txBody>
      </p:sp>
      <p:sp>
        <p:nvSpPr>
          <p:cNvPr id="39" name="矩形 38"/>
          <p:cNvSpPr/>
          <p:nvPr/>
        </p:nvSpPr>
        <p:spPr>
          <a:xfrm>
            <a:off x="7517395" y="2529108"/>
            <a:ext cx="3361085" cy="861774"/>
          </a:xfrm>
          <a:prstGeom prst="rect">
            <a:avLst/>
          </a:prstGeom>
        </p:spPr>
        <p:txBody>
          <a:bodyPr wrap="square">
            <a:spAutoFit/>
          </a:bodyPr>
          <a:lstStyle/>
          <a:p>
            <a:pPr algn="just">
              <a:lnSpc>
                <a:spcPts val="2000"/>
              </a:lnSpc>
            </a:pPr>
            <a:r>
              <a:rPr lang="zh-CN" altLang="en-US" sz="14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详写内容</a:t>
            </a:r>
            <a:r>
              <a:rPr lang="en-US" altLang="zh-CN" sz="14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a:t>
            </a:r>
            <a:r>
              <a:rPr lang="zh-CN" altLang="en-US" sz="14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endParaRPr lang="en-US" altLang="zh-CN" sz="14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endParaRPr>
          </a:p>
        </p:txBody>
      </p:sp>
      <p:sp>
        <p:nvSpPr>
          <p:cNvPr id="40" name="矩形 39"/>
          <p:cNvSpPr/>
          <p:nvPr/>
        </p:nvSpPr>
        <p:spPr>
          <a:xfrm>
            <a:off x="7517396" y="2175584"/>
            <a:ext cx="1210588" cy="400110"/>
          </a:xfrm>
          <a:prstGeom prst="rect">
            <a:avLst/>
          </a:prstGeom>
        </p:spPr>
        <p:txBody>
          <a:bodyPr wrap="none">
            <a:spAutoFit/>
          </a:bodyPr>
          <a:lstStyle/>
          <a:p>
            <a:r>
              <a:rPr lang="zh-CN" altLang="en-US" sz="2000" dirty="0">
                <a:solidFill>
                  <a:srgbClr val="FF9409"/>
                </a:solidFill>
                <a:latin typeface="迷你简菱心" panose="02010609000101010101" pitchFamily="49" charset="-122"/>
                <a:ea typeface="迷你简菱心" panose="02010609000101010101" pitchFamily="49" charset="-122"/>
              </a:rPr>
              <a:t>添加标题</a:t>
            </a:r>
          </a:p>
        </p:txBody>
      </p:sp>
      <p:sp>
        <p:nvSpPr>
          <p:cNvPr id="41" name="Oval 7"/>
          <p:cNvSpPr>
            <a:spLocks noChangeArrowheads="1"/>
          </p:cNvSpPr>
          <p:nvPr/>
        </p:nvSpPr>
        <p:spPr bwMode="auto">
          <a:xfrm>
            <a:off x="6475204" y="3497855"/>
            <a:ext cx="941748" cy="944856"/>
          </a:xfrm>
          <a:prstGeom prst="ellipse">
            <a:avLst/>
          </a:prstGeom>
          <a:solidFill>
            <a:srgbClr val="FF9409"/>
          </a:solidFill>
          <a:ln>
            <a:noFill/>
          </a:ln>
          <a:effectLst>
            <a:outerShdw blurRad="63500" algn="ctr" rotWithShape="0">
              <a:prstClr val="black">
                <a:alpha val="40000"/>
              </a:prstClr>
            </a:outerShdw>
          </a:effectLst>
        </p:spPr>
        <p:txBody>
          <a:bodyPr vert="horz" wrap="square" lIns="0" tIns="0" rIns="0" bIns="0" numCol="1" anchor="ctr" anchorCtr="0" compatLnSpc="1"/>
          <a:lstStyle/>
          <a:p>
            <a:pPr algn="ctr"/>
            <a:r>
              <a:rPr lang="en-US" altLang="zh-CN" sz="2800" dirty="0">
                <a:solidFill>
                  <a:schemeClr val="bg1"/>
                </a:solidFill>
                <a:latin typeface="Agency FB" panose="020B0503020202020204" pitchFamily="34" charset="0"/>
              </a:rPr>
              <a:t>02</a:t>
            </a:r>
            <a:endParaRPr lang="zh-CN" altLang="en-US" sz="2800" dirty="0">
              <a:solidFill>
                <a:schemeClr val="bg1"/>
              </a:solidFill>
              <a:latin typeface="Agency FB" panose="020B0503020202020204" pitchFamily="34" charset="0"/>
            </a:endParaRPr>
          </a:p>
        </p:txBody>
      </p:sp>
      <p:sp>
        <p:nvSpPr>
          <p:cNvPr id="42" name="矩形 41"/>
          <p:cNvSpPr/>
          <p:nvPr/>
        </p:nvSpPr>
        <p:spPr>
          <a:xfrm>
            <a:off x="7517395" y="3793231"/>
            <a:ext cx="3361085" cy="861774"/>
          </a:xfrm>
          <a:prstGeom prst="rect">
            <a:avLst/>
          </a:prstGeom>
        </p:spPr>
        <p:txBody>
          <a:bodyPr wrap="square">
            <a:spAutoFit/>
          </a:bodyPr>
          <a:lstStyle/>
          <a:p>
            <a:pPr algn="just">
              <a:lnSpc>
                <a:spcPts val="2000"/>
              </a:lnSpc>
            </a:pPr>
            <a:r>
              <a:rPr lang="zh-CN" altLang="en-US" sz="14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详写内容</a:t>
            </a:r>
            <a:r>
              <a:rPr lang="en-US" altLang="zh-CN" sz="14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a:t>
            </a:r>
            <a:r>
              <a:rPr lang="zh-CN" altLang="en-US" sz="14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endParaRPr lang="en-US" altLang="zh-CN" sz="14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endParaRPr>
          </a:p>
        </p:txBody>
      </p:sp>
      <p:sp>
        <p:nvSpPr>
          <p:cNvPr id="43" name="矩形 42"/>
          <p:cNvSpPr/>
          <p:nvPr/>
        </p:nvSpPr>
        <p:spPr>
          <a:xfrm>
            <a:off x="7517396" y="3439707"/>
            <a:ext cx="1210588" cy="400110"/>
          </a:xfrm>
          <a:prstGeom prst="rect">
            <a:avLst/>
          </a:prstGeom>
        </p:spPr>
        <p:txBody>
          <a:bodyPr wrap="none">
            <a:spAutoFit/>
          </a:bodyPr>
          <a:lstStyle/>
          <a:p>
            <a:r>
              <a:rPr lang="zh-CN" altLang="en-US" sz="2000" dirty="0">
                <a:solidFill>
                  <a:srgbClr val="FF9409"/>
                </a:solidFill>
                <a:latin typeface="迷你简菱心" panose="02010609000101010101" pitchFamily="49" charset="-122"/>
                <a:ea typeface="迷你简菱心" panose="02010609000101010101" pitchFamily="49" charset="-122"/>
              </a:rPr>
              <a:t>添加标题</a:t>
            </a:r>
          </a:p>
        </p:txBody>
      </p:sp>
      <p:sp>
        <p:nvSpPr>
          <p:cNvPr id="44" name="Oval 7"/>
          <p:cNvSpPr>
            <a:spLocks noChangeArrowheads="1"/>
          </p:cNvSpPr>
          <p:nvPr/>
        </p:nvSpPr>
        <p:spPr bwMode="auto">
          <a:xfrm>
            <a:off x="6475204" y="4761978"/>
            <a:ext cx="941748" cy="944856"/>
          </a:xfrm>
          <a:prstGeom prst="ellipse">
            <a:avLst/>
          </a:prstGeom>
          <a:solidFill>
            <a:srgbClr val="FF9409"/>
          </a:solidFill>
          <a:ln>
            <a:noFill/>
          </a:ln>
          <a:effectLst>
            <a:outerShdw blurRad="63500" algn="ctr" rotWithShape="0">
              <a:prstClr val="black">
                <a:alpha val="40000"/>
              </a:prstClr>
            </a:outerShdw>
          </a:effectLst>
        </p:spPr>
        <p:txBody>
          <a:bodyPr vert="horz" wrap="square" lIns="0" tIns="0" rIns="0" bIns="0" numCol="1" anchor="ctr" anchorCtr="0" compatLnSpc="1"/>
          <a:lstStyle/>
          <a:p>
            <a:pPr algn="ctr"/>
            <a:r>
              <a:rPr lang="en-US" altLang="zh-CN" sz="2800" dirty="0">
                <a:solidFill>
                  <a:schemeClr val="bg1"/>
                </a:solidFill>
                <a:latin typeface="Agency FB" panose="020B0503020202020204" pitchFamily="34" charset="0"/>
              </a:rPr>
              <a:t>03</a:t>
            </a:r>
            <a:endParaRPr lang="zh-CN" altLang="en-US" sz="2800" dirty="0">
              <a:solidFill>
                <a:schemeClr val="bg1"/>
              </a:solidFill>
              <a:latin typeface="Agency FB" panose="020B0503020202020204" pitchFamily="34" charset="0"/>
            </a:endParaRPr>
          </a:p>
        </p:txBody>
      </p:sp>
      <p:sp>
        <p:nvSpPr>
          <p:cNvPr id="45" name="矩形 44"/>
          <p:cNvSpPr/>
          <p:nvPr/>
        </p:nvSpPr>
        <p:spPr>
          <a:xfrm>
            <a:off x="7517395" y="5057354"/>
            <a:ext cx="3361085" cy="861774"/>
          </a:xfrm>
          <a:prstGeom prst="rect">
            <a:avLst/>
          </a:prstGeom>
        </p:spPr>
        <p:txBody>
          <a:bodyPr wrap="square">
            <a:spAutoFit/>
          </a:bodyPr>
          <a:lstStyle/>
          <a:p>
            <a:pPr algn="just">
              <a:lnSpc>
                <a:spcPts val="2000"/>
              </a:lnSpc>
            </a:pPr>
            <a:r>
              <a:rPr lang="zh-CN" altLang="en-US" sz="14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详写内容</a:t>
            </a:r>
            <a:r>
              <a:rPr lang="en-US" altLang="zh-CN" sz="14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a:t>
            </a:r>
            <a:r>
              <a:rPr lang="zh-CN" altLang="en-US" sz="14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endParaRPr lang="en-US" altLang="zh-CN" sz="14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endParaRPr>
          </a:p>
        </p:txBody>
      </p:sp>
      <p:sp>
        <p:nvSpPr>
          <p:cNvPr id="46" name="矩形 45"/>
          <p:cNvSpPr/>
          <p:nvPr/>
        </p:nvSpPr>
        <p:spPr>
          <a:xfrm>
            <a:off x="7517396" y="4703830"/>
            <a:ext cx="1210588" cy="400110"/>
          </a:xfrm>
          <a:prstGeom prst="rect">
            <a:avLst/>
          </a:prstGeom>
        </p:spPr>
        <p:txBody>
          <a:bodyPr wrap="none">
            <a:spAutoFit/>
          </a:bodyPr>
          <a:lstStyle/>
          <a:p>
            <a:r>
              <a:rPr lang="zh-CN" altLang="en-US" sz="2000" dirty="0">
                <a:solidFill>
                  <a:srgbClr val="FF9409"/>
                </a:solidFill>
                <a:latin typeface="迷你简菱心" panose="02010609000101010101" pitchFamily="49" charset="-122"/>
                <a:ea typeface="迷你简菱心" panose="02010609000101010101" pitchFamily="49" charset="-122"/>
              </a:rPr>
              <a:t>添加标题</a:t>
            </a:r>
          </a:p>
        </p:txBody>
      </p:sp>
      <p:sp>
        <p:nvSpPr>
          <p:cNvPr id="47" name="任意多边形: 形状 63"/>
          <p:cNvSpPr/>
          <p:nvPr/>
        </p:nvSpPr>
        <p:spPr>
          <a:xfrm>
            <a:off x="3156440" y="4353075"/>
            <a:ext cx="248722" cy="373083"/>
          </a:xfrm>
          <a:custGeom>
            <a:avLst/>
            <a:gdLst/>
            <a:ahLst/>
            <a:cxnLst/>
            <a:rect l="l" t="t" r="r" b="b"/>
            <a:pathLst>
              <a:path w="321129" h="481693">
                <a:moveTo>
                  <a:pt x="160564" y="0"/>
                </a:moveTo>
                <a:cubicBezTo>
                  <a:pt x="204887" y="0"/>
                  <a:pt x="242728" y="15680"/>
                  <a:pt x="274088" y="47041"/>
                </a:cubicBezTo>
                <a:cubicBezTo>
                  <a:pt x="305449" y="78401"/>
                  <a:pt x="321129" y="116242"/>
                  <a:pt x="321129" y="160565"/>
                </a:cubicBezTo>
                <a:cubicBezTo>
                  <a:pt x="321129" y="183353"/>
                  <a:pt x="317679" y="202065"/>
                  <a:pt x="310780" y="216700"/>
                </a:cubicBezTo>
                <a:lnTo>
                  <a:pt x="196629" y="459428"/>
                </a:lnTo>
                <a:cubicBezTo>
                  <a:pt x="193284" y="466327"/>
                  <a:pt x="188318" y="471763"/>
                  <a:pt x="181733" y="475735"/>
                </a:cubicBezTo>
                <a:cubicBezTo>
                  <a:pt x="175147" y="479707"/>
                  <a:pt x="168091" y="481693"/>
                  <a:pt x="160564" y="481693"/>
                </a:cubicBezTo>
                <a:cubicBezTo>
                  <a:pt x="153038" y="481693"/>
                  <a:pt x="145982" y="479707"/>
                  <a:pt x="139396" y="475735"/>
                </a:cubicBezTo>
                <a:cubicBezTo>
                  <a:pt x="132811" y="471763"/>
                  <a:pt x="127950" y="466327"/>
                  <a:pt x="124814" y="459428"/>
                </a:cubicBezTo>
                <a:lnTo>
                  <a:pt x="10349" y="216700"/>
                </a:lnTo>
                <a:cubicBezTo>
                  <a:pt x="3450" y="202065"/>
                  <a:pt x="0" y="183353"/>
                  <a:pt x="0" y="160565"/>
                </a:cubicBezTo>
                <a:cubicBezTo>
                  <a:pt x="0" y="116242"/>
                  <a:pt x="15680" y="78401"/>
                  <a:pt x="47040" y="47041"/>
                </a:cubicBezTo>
                <a:cubicBezTo>
                  <a:pt x="78401" y="15680"/>
                  <a:pt x="116242" y="0"/>
                  <a:pt x="160564" y="0"/>
                </a:cubicBezTo>
                <a:close/>
                <a:moveTo>
                  <a:pt x="160564" y="80282"/>
                </a:moveTo>
                <a:cubicBezTo>
                  <a:pt x="138403" y="80282"/>
                  <a:pt x="119483" y="88123"/>
                  <a:pt x="103802" y="103803"/>
                </a:cubicBezTo>
                <a:cubicBezTo>
                  <a:pt x="88122" y="119483"/>
                  <a:pt x="80282" y="138403"/>
                  <a:pt x="80282" y="160565"/>
                </a:cubicBezTo>
                <a:cubicBezTo>
                  <a:pt x="80282" y="182726"/>
                  <a:pt x="88122" y="201647"/>
                  <a:pt x="103802" y="217327"/>
                </a:cubicBezTo>
                <a:cubicBezTo>
                  <a:pt x="119483" y="233007"/>
                  <a:pt x="138403" y="240847"/>
                  <a:pt x="160564" y="240847"/>
                </a:cubicBezTo>
                <a:cubicBezTo>
                  <a:pt x="182726" y="240847"/>
                  <a:pt x="201646" y="233007"/>
                  <a:pt x="217326" y="217327"/>
                </a:cubicBezTo>
                <a:cubicBezTo>
                  <a:pt x="233007" y="201647"/>
                  <a:pt x="240847" y="182726"/>
                  <a:pt x="240847" y="160565"/>
                </a:cubicBezTo>
                <a:cubicBezTo>
                  <a:pt x="240847" y="138403"/>
                  <a:pt x="233007" y="119483"/>
                  <a:pt x="217326" y="103803"/>
                </a:cubicBezTo>
                <a:cubicBezTo>
                  <a:pt x="201646" y="88123"/>
                  <a:pt x="182726" y="80282"/>
                  <a:pt x="160564" y="80282"/>
                </a:cubicBezTo>
                <a:close/>
              </a:path>
            </a:pathLst>
          </a:custGeom>
          <a:solidFill>
            <a:srgbClr val="FF9409"/>
          </a:solidFill>
          <a:ln>
            <a:noFill/>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4400" dirty="0">
              <a:solidFill>
                <a:schemeClr val="accent1"/>
              </a:solidFill>
            </a:endParaRPr>
          </a:p>
        </p:txBody>
      </p:sp>
      <p:sp>
        <p:nvSpPr>
          <p:cNvPr id="48" name="任意多边形: 形状 64"/>
          <p:cNvSpPr/>
          <p:nvPr/>
        </p:nvSpPr>
        <p:spPr>
          <a:xfrm>
            <a:off x="4331849" y="5192277"/>
            <a:ext cx="248722" cy="373083"/>
          </a:xfrm>
          <a:custGeom>
            <a:avLst/>
            <a:gdLst/>
            <a:ahLst/>
            <a:cxnLst/>
            <a:rect l="l" t="t" r="r" b="b"/>
            <a:pathLst>
              <a:path w="321129" h="481693">
                <a:moveTo>
                  <a:pt x="160564" y="0"/>
                </a:moveTo>
                <a:cubicBezTo>
                  <a:pt x="204887" y="0"/>
                  <a:pt x="242728" y="15680"/>
                  <a:pt x="274088" y="47041"/>
                </a:cubicBezTo>
                <a:cubicBezTo>
                  <a:pt x="305449" y="78401"/>
                  <a:pt x="321129" y="116242"/>
                  <a:pt x="321129" y="160565"/>
                </a:cubicBezTo>
                <a:cubicBezTo>
                  <a:pt x="321129" y="183353"/>
                  <a:pt x="317679" y="202065"/>
                  <a:pt x="310780" y="216700"/>
                </a:cubicBezTo>
                <a:lnTo>
                  <a:pt x="196629" y="459428"/>
                </a:lnTo>
                <a:cubicBezTo>
                  <a:pt x="193284" y="466327"/>
                  <a:pt x="188318" y="471763"/>
                  <a:pt x="181733" y="475735"/>
                </a:cubicBezTo>
                <a:cubicBezTo>
                  <a:pt x="175147" y="479707"/>
                  <a:pt x="168091" y="481693"/>
                  <a:pt x="160564" y="481693"/>
                </a:cubicBezTo>
                <a:cubicBezTo>
                  <a:pt x="153038" y="481693"/>
                  <a:pt x="145982" y="479707"/>
                  <a:pt x="139396" y="475735"/>
                </a:cubicBezTo>
                <a:cubicBezTo>
                  <a:pt x="132811" y="471763"/>
                  <a:pt x="127950" y="466327"/>
                  <a:pt x="124814" y="459428"/>
                </a:cubicBezTo>
                <a:lnTo>
                  <a:pt x="10349" y="216700"/>
                </a:lnTo>
                <a:cubicBezTo>
                  <a:pt x="3450" y="202065"/>
                  <a:pt x="0" y="183353"/>
                  <a:pt x="0" y="160565"/>
                </a:cubicBezTo>
                <a:cubicBezTo>
                  <a:pt x="0" y="116242"/>
                  <a:pt x="15680" y="78401"/>
                  <a:pt x="47040" y="47041"/>
                </a:cubicBezTo>
                <a:cubicBezTo>
                  <a:pt x="78401" y="15680"/>
                  <a:pt x="116242" y="0"/>
                  <a:pt x="160564" y="0"/>
                </a:cubicBezTo>
                <a:close/>
                <a:moveTo>
                  <a:pt x="160564" y="80282"/>
                </a:moveTo>
                <a:cubicBezTo>
                  <a:pt x="138403" y="80282"/>
                  <a:pt x="119483" y="88123"/>
                  <a:pt x="103802" y="103803"/>
                </a:cubicBezTo>
                <a:cubicBezTo>
                  <a:pt x="88122" y="119483"/>
                  <a:pt x="80282" y="138403"/>
                  <a:pt x="80282" y="160565"/>
                </a:cubicBezTo>
                <a:cubicBezTo>
                  <a:pt x="80282" y="182726"/>
                  <a:pt x="88122" y="201647"/>
                  <a:pt x="103802" y="217327"/>
                </a:cubicBezTo>
                <a:cubicBezTo>
                  <a:pt x="119483" y="233007"/>
                  <a:pt x="138403" y="240847"/>
                  <a:pt x="160564" y="240847"/>
                </a:cubicBezTo>
                <a:cubicBezTo>
                  <a:pt x="182726" y="240847"/>
                  <a:pt x="201646" y="233007"/>
                  <a:pt x="217326" y="217327"/>
                </a:cubicBezTo>
                <a:cubicBezTo>
                  <a:pt x="233007" y="201647"/>
                  <a:pt x="240847" y="182726"/>
                  <a:pt x="240847" y="160565"/>
                </a:cubicBezTo>
                <a:cubicBezTo>
                  <a:pt x="240847" y="138403"/>
                  <a:pt x="233007" y="119483"/>
                  <a:pt x="217326" y="103803"/>
                </a:cubicBezTo>
                <a:cubicBezTo>
                  <a:pt x="201646" y="88123"/>
                  <a:pt x="182726" y="80282"/>
                  <a:pt x="160564" y="80282"/>
                </a:cubicBezTo>
                <a:close/>
              </a:path>
            </a:pathLst>
          </a:custGeom>
          <a:solidFill>
            <a:srgbClr val="FF9409"/>
          </a:solidFill>
          <a:ln>
            <a:noFill/>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4400" dirty="0">
              <a:solidFill>
                <a:schemeClr val="accent1"/>
              </a:solidFill>
            </a:endParaRPr>
          </a:p>
        </p:txBody>
      </p:sp>
      <p:sp>
        <p:nvSpPr>
          <p:cNvPr id="49" name="任意多边形: 形状 65"/>
          <p:cNvSpPr/>
          <p:nvPr/>
        </p:nvSpPr>
        <p:spPr>
          <a:xfrm>
            <a:off x="3634534" y="3119539"/>
            <a:ext cx="248722" cy="373083"/>
          </a:xfrm>
          <a:custGeom>
            <a:avLst/>
            <a:gdLst/>
            <a:ahLst/>
            <a:cxnLst/>
            <a:rect l="l" t="t" r="r" b="b"/>
            <a:pathLst>
              <a:path w="321129" h="481693">
                <a:moveTo>
                  <a:pt x="160564" y="0"/>
                </a:moveTo>
                <a:cubicBezTo>
                  <a:pt x="204887" y="0"/>
                  <a:pt x="242728" y="15680"/>
                  <a:pt x="274088" y="47041"/>
                </a:cubicBezTo>
                <a:cubicBezTo>
                  <a:pt x="305449" y="78401"/>
                  <a:pt x="321129" y="116242"/>
                  <a:pt x="321129" y="160565"/>
                </a:cubicBezTo>
                <a:cubicBezTo>
                  <a:pt x="321129" y="183353"/>
                  <a:pt x="317679" y="202065"/>
                  <a:pt x="310780" y="216700"/>
                </a:cubicBezTo>
                <a:lnTo>
                  <a:pt x="196629" y="459428"/>
                </a:lnTo>
                <a:cubicBezTo>
                  <a:pt x="193284" y="466327"/>
                  <a:pt x="188318" y="471763"/>
                  <a:pt x="181733" y="475735"/>
                </a:cubicBezTo>
                <a:cubicBezTo>
                  <a:pt x="175147" y="479707"/>
                  <a:pt x="168091" y="481693"/>
                  <a:pt x="160564" y="481693"/>
                </a:cubicBezTo>
                <a:cubicBezTo>
                  <a:pt x="153038" y="481693"/>
                  <a:pt x="145982" y="479707"/>
                  <a:pt x="139396" y="475735"/>
                </a:cubicBezTo>
                <a:cubicBezTo>
                  <a:pt x="132811" y="471763"/>
                  <a:pt x="127950" y="466327"/>
                  <a:pt x="124814" y="459428"/>
                </a:cubicBezTo>
                <a:lnTo>
                  <a:pt x="10349" y="216700"/>
                </a:lnTo>
                <a:cubicBezTo>
                  <a:pt x="3450" y="202065"/>
                  <a:pt x="0" y="183353"/>
                  <a:pt x="0" y="160565"/>
                </a:cubicBezTo>
                <a:cubicBezTo>
                  <a:pt x="0" y="116242"/>
                  <a:pt x="15680" y="78401"/>
                  <a:pt x="47040" y="47041"/>
                </a:cubicBezTo>
                <a:cubicBezTo>
                  <a:pt x="78401" y="15680"/>
                  <a:pt x="116242" y="0"/>
                  <a:pt x="160564" y="0"/>
                </a:cubicBezTo>
                <a:close/>
                <a:moveTo>
                  <a:pt x="160564" y="80282"/>
                </a:moveTo>
                <a:cubicBezTo>
                  <a:pt x="138403" y="80282"/>
                  <a:pt x="119483" y="88123"/>
                  <a:pt x="103802" y="103803"/>
                </a:cubicBezTo>
                <a:cubicBezTo>
                  <a:pt x="88122" y="119483"/>
                  <a:pt x="80282" y="138403"/>
                  <a:pt x="80282" y="160565"/>
                </a:cubicBezTo>
                <a:cubicBezTo>
                  <a:pt x="80282" y="182726"/>
                  <a:pt x="88122" y="201647"/>
                  <a:pt x="103802" y="217327"/>
                </a:cubicBezTo>
                <a:cubicBezTo>
                  <a:pt x="119483" y="233007"/>
                  <a:pt x="138403" y="240847"/>
                  <a:pt x="160564" y="240847"/>
                </a:cubicBezTo>
                <a:cubicBezTo>
                  <a:pt x="182726" y="240847"/>
                  <a:pt x="201646" y="233007"/>
                  <a:pt x="217326" y="217327"/>
                </a:cubicBezTo>
                <a:cubicBezTo>
                  <a:pt x="233007" y="201647"/>
                  <a:pt x="240847" y="182726"/>
                  <a:pt x="240847" y="160565"/>
                </a:cubicBezTo>
                <a:cubicBezTo>
                  <a:pt x="240847" y="138403"/>
                  <a:pt x="233007" y="119483"/>
                  <a:pt x="217326" y="103803"/>
                </a:cubicBezTo>
                <a:cubicBezTo>
                  <a:pt x="201646" y="88123"/>
                  <a:pt x="182726" y="80282"/>
                  <a:pt x="160564" y="80282"/>
                </a:cubicBezTo>
                <a:close/>
              </a:path>
            </a:pathLst>
          </a:custGeom>
          <a:solidFill>
            <a:srgbClr val="FF9409"/>
          </a:solidFill>
          <a:ln>
            <a:noFill/>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4400" dirty="0">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750"/>
                                        <p:tgtEl>
                                          <p:spTgt spid="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anim calcmode="lin" valueType="num">
                                      <p:cBhvr>
                                        <p:cTn id="12" dur="500" fill="hold"/>
                                        <p:tgtEl>
                                          <p:spTgt spid="47"/>
                                        </p:tgtEl>
                                        <p:attrNameLst>
                                          <p:attrName>ppt_x</p:attrName>
                                        </p:attrNameLst>
                                      </p:cBhvr>
                                      <p:tavLst>
                                        <p:tav tm="0">
                                          <p:val>
                                            <p:strVal val="#ppt_x"/>
                                          </p:val>
                                        </p:tav>
                                        <p:tav tm="100000">
                                          <p:val>
                                            <p:strVal val="#ppt_x"/>
                                          </p:val>
                                        </p:tav>
                                      </p:tavLst>
                                    </p:anim>
                                    <p:anim calcmode="lin" valueType="num">
                                      <p:cBhvr>
                                        <p:cTn id="13" dur="500" fill="hold"/>
                                        <p:tgtEl>
                                          <p:spTgt spid="4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600" fill="hold"/>
                                        <p:tgtEl>
                                          <p:spTgt spid="38"/>
                                        </p:tgtEl>
                                        <p:attrNameLst>
                                          <p:attrName>ppt_w</p:attrName>
                                        </p:attrNameLst>
                                      </p:cBhvr>
                                      <p:tavLst>
                                        <p:tav tm="0">
                                          <p:val>
                                            <p:fltVal val="0"/>
                                          </p:val>
                                        </p:tav>
                                        <p:tav tm="100000">
                                          <p:val>
                                            <p:strVal val="#ppt_w"/>
                                          </p:val>
                                        </p:tav>
                                      </p:tavLst>
                                    </p:anim>
                                    <p:anim calcmode="lin" valueType="num">
                                      <p:cBhvr>
                                        <p:cTn id="18" dur="600" fill="hold"/>
                                        <p:tgtEl>
                                          <p:spTgt spid="38"/>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17" presetClass="entr" presetSubtype="1" fill="hold" grpId="0" nodeType="afterEffect">
                                  <p:stCondLst>
                                    <p:cond delay="0"/>
                                  </p:stCondLst>
                                  <p:iterate type="lt">
                                    <p:tmPct val="40000"/>
                                  </p:iterate>
                                  <p:childTnLst>
                                    <p:set>
                                      <p:cBhvr>
                                        <p:cTn id="21" dur="1" fill="hold">
                                          <p:stCondLst>
                                            <p:cond delay="0"/>
                                          </p:stCondLst>
                                        </p:cTn>
                                        <p:tgtEl>
                                          <p:spTgt spid="40"/>
                                        </p:tgtEl>
                                        <p:attrNameLst>
                                          <p:attrName>style.visibility</p:attrName>
                                        </p:attrNameLst>
                                      </p:cBhvr>
                                      <p:to>
                                        <p:strVal val="visible"/>
                                      </p:to>
                                    </p:set>
                                    <p:anim calcmode="lin" valueType="num">
                                      <p:cBhvr>
                                        <p:cTn id="22" dur="250" fill="hold"/>
                                        <p:tgtEl>
                                          <p:spTgt spid="40"/>
                                        </p:tgtEl>
                                        <p:attrNameLst>
                                          <p:attrName>ppt_x</p:attrName>
                                        </p:attrNameLst>
                                      </p:cBhvr>
                                      <p:tavLst>
                                        <p:tav tm="0">
                                          <p:val>
                                            <p:strVal val="#ppt_x"/>
                                          </p:val>
                                        </p:tav>
                                        <p:tav tm="100000">
                                          <p:val>
                                            <p:strVal val="#ppt_x"/>
                                          </p:val>
                                        </p:tav>
                                      </p:tavLst>
                                    </p:anim>
                                    <p:anim calcmode="lin" valueType="num">
                                      <p:cBhvr>
                                        <p:cTn id="23" dur="250" fill="hold"/>
                                        <p:tgtEl>
                                          <p:spTgt spid="40"/>
                                        </p:tgtEl>
                                        <p:attrNameLst>
                                          <p:attrName>ppt_y</p:attrName>
                                        </p:attrNameLst>
                                      </p:cBhvr>
                                      <p:tavLst>
                                        <p:tav tm="0">
                                          <p:val>
                                            <p:strVal val="#ppt_y-#ppt_h/2"/>
                                          </p:val>
                                        </p:tav>
                                        <p:tav tm="100000">
                                          <p:val>
                                            <p:strVal val="#ppt_y"/>
                                          </p:val>
                                        </p:tav>
                                      </p:tavLst>
                                    </p:anim>
                                    <p:anim calcmode="lin" valueType="num">
                                      <p:cBhvr>
                                        <p:cTn id="24" dur="250" fill="hold"/>
                                        <p:tgtEl>
                                          <p:spTgt spid="40"/>
                                        </p:tgtEl>
                                        <p:attrNameLst>
                                          <p:attrName>ppt_w</p:attrName>
                                        </p:attrNameLst>
                                      </p:cBhvr>
                                      <p:tavLst>
                                        <p:tav tm="0">
                                          <p:val>
                                            <p:strVal val="#ppt_w"/>
                                          </p:val>
                                        </p:tav>
                                        <p:tav tm="100000">
                                          <p:val>
                                            <p:strVal val="#ppt_w"/>
                                          </p:val>
                                        </p:tav>
                                      </p:tavLst>
                                    </p:anim>
                                    <p:anim calcmode="lin" valueType="num">
                                      <p:cBhvr>
                                        <p:cTn id="25" dur="250" fill="hold"/>
                                        <p:tgtEl>
                                          <p:spTgt spid="40"/>
                                        </p:tgtEl>
                                        <p:attrNameLst>
                                          <p:attrName>ppt_h</p:attrName>
                                        </p:attrNameLst>
                                      </p:cBhvr>
                                      <p:tavLst>
                                        <p:tav tm="0">
                                          <p:val>
                                            <p:fltVal val="0"/>
                                          </p:val>
                                        </p:tav>
                                        <p:tav tm="100000">
                                          <p:val>
                                            <p:strVal val="#ppt_h"/>
                                          </p:val>
                                        </p:tav>
                                      </p:tavLst>
                                    </p:anim>
                                  </p:childTnLst>
                                </p:cTn>
                              </p:par>
                            </p:childTnLst>
                          </p:cTn>
                        </p:par>
                        <p:par>
                          <p:cTn id="26" fill="hold">
                            <p:stCondLst>
                              <p:cond delay="2400"/>
                            </p:stCondLst>
                            <p:childTnLst>
                              <p:par>
                                <p:cTn id="27" presetID="10" presetClass="entr" presetSubtype="0"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childTnLst>
                                </p:cTn>
                              </p:par>
                            </p:childTnLst>
                          </p:cTn>
                        </p:par>
                        <p:par>
                          <p:cTn id="30" fill="hold">
                            <p:stCondLst>
                              <p:cond delay="3400"/>
                            </p:stCondLst>
                            <p:childTnLst>
                              <p:par>
                                <p:cTn id="31" presetID="47" presetClass="entr" presetSubtype="0"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anim calcmode="lin" valueType="num">
                                      <p:cBhvr>
                                        <p:cTn id="34" dur="500" fill="hold"/>
                                        <p:tgtEl>
                                          <p:spTgt spid="48"/>
                                        </p:tgtEl>
                                        <p:attrNameLst>
                                          <p:attrName>ppt_x</p:attrName>
                                        </p:attrNameLst>
                                      </p:cBhvr>
                                      <p:tavLst>
                                        <p:tav tm="0">
                                          <p:val>
                                            <p:strVal val="#ppt_x"/>
                                          </p:val>
                                        </p:tav>
                                        <p:tav tm="100000">
                                          <p:val>
                                            <p:strVal val="#ppt_x"/>
                                          </p:val>
                                        </p:tav>
                                      </p:tavLst>
                                    </p:anim>
                                    <p:anim calcmode="lin" valueType="num">
                                      <p:cBhvr>
                                        <p:cTn id="35" dur="500" fill="hold"/>
                                        <p:tgtEl>
                                          <p:spTgt spid="48"/>
                                        </p:tgtEl>
                                        <p:attrNameLst>
                                          <p:attrName>ppt_y</p:attrName>
                                        </p:attrNameLst>
                                      </p:cBhvr>
                                      <p:tavLst>
                                        <p:tav tm="0">
                                          <p:val>
                                            <p:strVal val="#ppt_y-.1"/>
                                          </p:val>
                                        </p:tav>
                                        <p:tav tm="100000">
                                          <p:val>
                                            <p:strVal val="#ppt_y"/>
                                          </p:val>
                                        </p:tav>
                                      </p:tavLst>
                                    </p:anim>
                                  </p:childTnLst>
                                </p:cTn>
                              </p:par>
                            </p:childTnLst>
                          </p:cTn>
                        </p:par>
                        <p:par>
                          <p:cTn id="36" fill="hold">
                            <p:stCondLst>
                              <p:cond delay="3900"/>
                            </p:stCondLst>
                            <p:childTnLst>
                              <p:par>
                                <p:cTn id="37" presetID="23" presetClass="entr" presetSubtype="16"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p:cTn id="39" dur="600" fill="hold"/>
                                        <p:tgtEl>
                                          <p:spTgt spid="41"/>
                                        </p:tgtEl>
                                        <p:attrNameLst>
                                          <p:attrName>ppt_w</p:attrName>
                                        </p:attrNameLst>
                                      </p:cBhvr>
                                      <p:tavLst>
                                        <p:tav tm="0">
                                          <p:val>
                                            <p:fltVal val="0"/>
                                          </p:val>
                                        </p:tav>
                                        <p:tav tm="100000">
                                          <p:val>
                                            <p:strVal val="#ppt_w"/>
                                          </p:val>
                                        </p:tav>
                                      </p:tavLst>
                                    </p:anim>
                                    <p:anim calcmode="lin" valueType="num">
                                      <p:cBhvr>
                                        <p:cTn id="40" dur="600" fill="hold"/>
                                        <p:tgtEl>
                                          <p:spTgt spid="41"/>
                                        </p:tgtEl>
                                        <p:attrNameLst>
                                          <p:attrName>ppt_h</p:attrName>
                                        </p:attrNameLst>
                                      </p:cBhvr>
                                      <p:tavLst>
                                        <p:tav tm="0">
                                          <p:val>
                                            <p:fltVal val="0"/>
                                          </p:val>
                                        </p:tav>
                                        <p:tav tm="100000">
                                          <p:val>
                                            <p:strVal val="#ppt_h"/>
                                          </p:val>
                                        </p:tav>
                                      </p:tavLst>
                                    </p:anim>
                                  </p:childTnLst>
                                </p:cTn>
                              </p:par>
                            </p:childTnLst>
                          </p:cTn>
                        </p:par>
                        <p:par>
                          <p:cTn id="41" fill="hold">
                            <p:stCondLst>
                              <p:cond delay="490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43"/>
                                        </p:tgtEl>
                                        <p:attrNameLst>
                                          <p:attrName>style.visibility</p:attrName>
                                        </p:attrNameLst>
                                      </p:cBhvr>
                                      <p:to>
                                        <p:strVal val="visible"/>
                                      </p:to>
                                    </p:set>
                                    <p:anim calcmode="lin" valueType="num">
                                      <p:cBhvr>
                                        <p:cTn id="44" dur="250" fill="hold"/>
                                        <p:tgtEl>
                                          <p:spTgt spid="43"/>
                                        </p:tgtEl>
                                        <p:attrNameLst>
                                          <p:attrName>ppt_x</p:attrName>
                                        </p:attrNameLst>
                                      </p:cBhvr>
                                      <p:tavLst>
                                        <p:tav tm="0">
                                          <p:val>
                                            <p:strVal val="#ppt_x"/>
                                          </p:val>
                                        </p:tav>
                                        <p:tav tm="100000">
                                          <p:val>
                                            <p:strVal val="#ppt_x"/>
                                          </p:val>
                                        </p:tav>
                                      </p:tavLst>
                                    </p:anim>
                                    <p:anim calcmode="lin" valueType="num">
                                      <p:cBhvr>
                                        <p:cTn id="45" dur="250" fill="hold"/>
                                        <p:tgtEl>
                                          <p:spTgt spid="43"/>
                                        </p:tgtEl>
                                        <p:attrNameLst>
                                          <p:attrName>ppt_y</p:attrName>
                                        </p:attrNameLst>
                                      </p:cBhvr>
                                      <p:tavLst>
                                        <p:tav tm="0">
                                          <p:val>
                                            <p:strVal val="#ppt_y-#ppt_h/2"/>
                                          </p:val>
                                        </p:tav>
                                        <p:tav tm="100000">
                                          <p:val>
                                            <p:strVal val="#ppt_y"/>
                                          </p:val>
                                        </p:tav>
                                      </p:tavLst>
                                    </p:anim>
                                    <p:anim calcmode="lin" valueType="num">
                                      <p:cBhvr>
                                        <p:cTn id="46" dur="250" fill="hold"/>
                                        <p:tgtEl>
                                          <p:spTgt spid="43"/>
                                        </p:tgtEl>
                                        <p:attrNameLst>
                                          <p:attrName>ppt_w</p:attrName>
                                        </p:attrNameLst>
                                      </p:cBhvr>
                                      <p:tavLst>
                                        <p:tav tm="0">
                                          <p:val>
                                            <p:strVal val="#ppt_w"/>
                                          </p:val>
                                        </p:tav>
                                        <p:tav tm="100000">
                                          <p:val>
                                            <p:strVal val="#ppt_w"/>
                                          </p:val>
                                        </p:tav>
                                      </p:tavLst>
                                    </p:anim>
                                    <p:anim calcmode="lin" valueType="num">
                                      <p:cBhvr>
                                        <p:cTn id="47" dur="250" fill="hold"/>
                                        <p:tgtEl>
                                          <p:spTgt spid="43"/>
                                        </p:tgtEl>
                                        <p:attrNameLst>
                                          <p:attrName>ppt_h</p:attrName>
                                        </p:attrNameLst>
                                      </p:cBhvr>
                                      <p:tavLst>
                                        <p:tav tm="0">
                                          <p:val>
                                            <p:fltVal val="0"/>
                                          </p:val>
                                        </p:tav>
                                        <p:tav tm="100000">
                                          <p:val>
                                            <p:strVal val="#ppt_h"/>
                                          </p:val>
                                        </p:tav>
                                      </p:tavLst>
                                    </p:anim>
                                  </p:childTnLst>
                                </p:cTn>
                              </p:par>
                            </p:childTnLst>
                          </p:cTn>
                        </p:par>
                        <p:par>
                          <p:cTn id="48" fill="hold">
                            <p:stCondLst>
                              <p:cond delay="5050"/>
                            </p:stCondLst>
                            <p:childTnLst>
                              <p:par>
                                <p:cTn id="49" presetID="10" presetClass="entr" presetSubtype="0"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1000"/>
                                        <p:tgtEl>
                                          <p:spTgt spid="42"/>
                                        </p:tgtEl>
                                      </p:cBhvr>
                                    </p:animEffect>
                                  </p:childTnLst>
                                </p:cTn>
                              </p:par>
                            </p:childTnLst>
                          </p:cTn>
                        </p:par>
                        <p:par>
                          <p:cTn id="52" fill="hold">
                            <p:stCondLst>
                              <p:cond delay="6050"/>
                            </p:stCondLst>
                            <p:childTnLst>
                              <p:par>
                                <p:cTn id="53" presetID="47" presetClass="entr" presetSubtype="0"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anim calcmode="lin" valueType="num">
                                      <p:cBhvr>
                                        <p:cTn id="56" dur="500" fill="hold"/>
                                        <p:tgtEl>
                                          <p:spTgt spid="49"/>
                                        </p:tgtEl>
                                        <p:attrNameLst>
                                          <p:attrName>ppt_x</p:attrName>
                                        </p:attrNameLst>
                                      </p:cBhvr>
                                      <p:tavLst>
                                        <p:tav tm="0">
                                          <p:val>
                                            <p:strVal val="#ppt_x"/>
                                          </p:val>
                                        </p:tav>
                                        <p:tav tm="100000">
                                          <p:val>
                                            <p:strVal val="#ppt_x"/>
                                          </p:val>
                                        </p:tav>
                                      </p:tavLst>
                                    </p:anim>
                                    <p:anim calcmode="lin" valueType="num">
                                      <p:cBhvr>
                                        <p:cTn id="57" dur="500" fill="hold"/>
                                        <p:tgtEl>
                                          <p:spTgt spid="49"/>
                                        </p:tgtEl>
                                        <p:attrNameLst>
                                          <p:attrName>ppt_y</p:attrName>
                                        </p:attrNameLst>
                                      </p:cBhvr>
                                      <p:tavLst>
                                        <p:tav tm="0">
                                          <p:val>
                                            <p:strVal val="#ppt_y-.1"/>
                                          </p:val>
                                        </p:tav>
                                        <p:tav tm="100000">
                                          <p:val>
                                            <p:strVal val="#ppt_y"/>
                                          </p:val>
                                        </p:tav>
                                      </p:tavLst>
                                    </p:anim>
                                  </p:childTnLst>
                                </p:cTn>
                              </p:par>
                            </p:childTnLst>
                          </p:cTn>
                        </p:par>
                        <p:par>
                          <p:cTn id="58" fill="hold">
                            <p:stCondLst>
                              <p:cond delay="6550"/>
                            </p:stCondLst>
                            <p:childTnLst>
                              <p:par>
                                <p:cTn id="59" presetID="23" presetClass="entr" presetSubtype="16"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 calcmode="lin" valueType="num">
                                      <p:cBhvr>
                                        <p:cTn id="61" dur="600" fill="hold"/>
                                        <p:tgtEl>
                                          <p:spTgt spid="44"/>
                                        </p:tgtEl>
                                        <p:attrNameLst>
                                          <p:attrName>ppt_w</p:attrName>
                                        </p:attrNameLst>
                                      </p:cBhvr>
                                      <p:tavLst>
                                        <p:tav tm="0">
                                          <p:val>
                                            <p:fltVal val="0"/>
                                          </p:val>
                                        </p:tav>
                                        <p:tav tm="100000">
                                          <p:val>
                                            <p:strVal val="#ppt_w"/>
                                          </p:val>
                                        </p:tav>
                                      </p:tavLst>
                                    </p:anim>
                                    <p:anim calcmode="lin" valueType="num">
                                      <p:cBhvr>
                                        <p:cTn id="62" dur="600" fill="hold"/>
                                        <p:tgtEl>
                                          <p:spTgt spid="44"/>
                                        </p:tgtEl>
                                        <p:attrNameLst>
                                          <p:attrName>ppt_h</p:attrName>
                                        </p:attrNameLst>
                                      </p:cBhvr>
                                      <p:tavLst>
                                        <p:tav tm="0">
                                          <p:val>
                                            <p:fltVal val="0"/>
                                          </p:val>
                                        </p:tav>
                                        <p:tav tm="100000">
                                          <p:val>
                                            <p:strVal val="#ppt_h"/>
                                          </p:val>
                                        </p:tav>
                                      </p:tavLst>
                                    </p:anim>
                                  </p:childTnLst>
                                </p:cTn>
                              </p:par>
                            </p:childTnLst>
                          </p:cTn>
                        </p:par>
                        <p:par>
                          <p:cTn id="63" fill="hold">
                            <p:stCondLst>
                              <p:cond delay="7550"/>
                            </p:stCondLst>
                            <p:childTnLst>
                              <p:par>
                                <p:cTn id="64" presetID="17" presetClass="entr" presetSubtype="1" fill="hold" grpId="0" nodeType="afterEffect">
                                  <p:stCondLst>
                                    <p:cond delay="0"/>
                                  </p:stCondLst>
                                  <p:iterate type="lt">
                                    <p:tmPct val="40000"/>
                                  </p:iterate>
                                  <p:childTnLst>
                                    <p:set>
                                      <p:cBhvr>
                                        <p:cTn id="65" dur="1" fill="hold">
                                          <p:stCondLst>
                                            <p:cond delay="0"/>
                                          </p:stCondLst>
                                        </p:cTn>
                                        <p:tgtEl>
                                          <p:spTgt spid="46"/>
                                        </p:tgtEl>
                                        <p:attrNameLst>
                                          <p:attrName>style.visibility</p:attrName>
                                        </p:attrNameLst>
                                      </p:cBhvr>
                                      <p:to>
                                        <p:strVal val="visible"/>
                                      </p:to>
                                    </p:set>
                                    <p:anim calcmode="lin" valueType="num">
                                      <p:cBhvr>
                                        <p:cTn id="66" dur="250" fill="hold"/>
                                        <p:tgtEl>
                                          <p:spTgt spid="46"/>
                                        </p:tgtEl>
                                        <p:attrNameLst>
                                          <p:attrName>ppt_x</p:attrName>
                                        </p:attrNameLst>
                                      </p:cBhvr>
                                      <p:tavLst>
                                        <p:tav tm="0">
                                          <p:val>
                                            <p:strVal val="#ppt_x"/>
                                          </p:val>
                                        </p:tav>
                                        <p:tav tm="100000">
                                          <p:val>
                                            <p:strVal val="#ppt_x"/>
                                          </p:val>
                                        </p:tav>
                                      </p:tavLst>
                                    </p:anim>
                                    <p:anim calcmode="lin" valueType="num">
                                      <p:cBhvr>
                                        <p:cTn id="67" dur="250" fill="hold"/>
                                        <p:tgtEl>
                                          <p:spTgt spid="46"/>
                                        </p:tgtEl>
                                        <p:attrNameLst>
                                          <p:attrName>ppt_y</p:attrName>
                                        </p:attrNameLst>
                                      </p:cBhvr>
                                      <p:tavLst>
                                        <p:tav tm="0">
                                          <p:val>
                                            <p:strVal val="#ppt_y-#ppt_h/2"/>
                                          </p:val>
                                        </p:tav>
                                        <p:tav tm="100000">
                                          <p:val>
                                            <p:strVal val="#ppt_y"/>
                                          </p:val>
                                        </p:tav>
                                      </p:tavLst>
                                    </p:anim>
                                    <p:anim calcmode="lin" valueType="num">
                                      <p:cBhvr>
                                        <p:cTn id="68" dur="250" fill="hold"/>
                                        <p:tgtEl>
                                          <p:spTgt spid="46"/>
                                        </p:tgtEl>
                                        <p:attrNameLst>
                                          <p:attrName>ppt_w</p:attrName>
                                        </p:attrNameLst>
                                      </p:cBhvr>
                                      <p:tavLst>
                                        <p:tav tm="0">
                                          <p:val>
                                            <p:strVal val="#ppt_w"/>
                                          </p:val>
                                        </p:tav>
                                        <p:tav tm="100000">
                                          <p:val>
                                            <p:strVal val="#ppt_w"/>
                                          </p:val>
                                        </p:tav>
                                      </p:tavLst>
                                    </p:anim>
                                    <p:anim calcmode="lin" valueType="num">
                                      <p:cBhvr>
                                        <p:cTn id="69" dur="250" fill="hold"/>
                                        <p:tgtEl>
                                          <p:spTgt spid="46"/>
                                        </p:tgtEl>
                                        <p:attrNameLst>
                                          <p:attrName>ppt_h</p:attrName>
                                        </p:attrNameLst>
                                      </p:cBhvr>
                                      <p:tavLst>
                                        <p:tav tm="0">
                                          <p:val>
                                            <p:fltVal val="0"/>
                                          </p:val>
                                        </p:tav>
                                        <p:tav tm="100000">
                                          <p:val>
                                            <p:strVal val="#ppt_h"/>
                                          </p:val>
                                        </p:tav>
                                      </p:tavLst>
                                    </p:anim>
                                  </p:childTnLst>
                                </p:cTn>
                              </p:par>
                            </p:childTnLst>
                          </p:cTn>
                        </p:par>
                        <p:par>
                          <p:cTn id="70" fill="hold">
                            <p:stCondLst>
                              <p:cond delay="7700"/>
                            </p:stCondLst>
                            <p:childTnLst>
                              <p:par>
                                <p:cTn id="71" presetID="10" presetClass="entr" presetSubtype="0" fill="hold" grpId="0" nodeType="after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p:bldP spid="41" grpId="0" animBg="1"/>
      <p:bldP spid="42" grpId="0"/>
      <p:bldP spid="43" grpId="0"/>
      <p:bldP spid="44" grpId="0" animBg="1"/>
      <p:bldP spid="45" grpId="0"/>
      <p:bldP spid="46" grpId="0"/>
      <p:bldP spid="47" grpId="0" animBg="1"/>
      <p:bldP spid="48" grpId="0" animBg="1"/>
      <p:bldP spid="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462262" y="292068"/>
            <a:ext cx="4346615" cy="35009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altLang="zh-CN" sz="2275" dirty="0">
                <a:solidFill>
                  <a:schemeClr val="tx1">
                    <a:lumMod val="65000"/>
                    <a:lumOff val="35000"/>
                  </a:schemeClr>
                </a:solidFill>
                <a:latin typeface="Impact" panose="020B0806030902050204" pitchFamily="34" charset="0"/>
                <a:cs typeface="+mn-ea"/>
                <a:sym typeface="Arial" panose="020B0604020202020204" pitchFamily="34" charset="0"/>
              </a:rPr>
              <a:t>ADD RELATED TITLE WORDS</a:t>
            </a:r>
            <a:endParaRPr lang="en-US" sz="2275" dirty="0">
              <a:solidFill>
                <a:schemeClr val="tx1">
                  <a:lumMod val="65000"/>
                  <a:lumOff val="35000"/>
                </a:schemeClr>
              </a:solidFill>
              <a:latin typeface="Impact" panose="020B0806030902050204" pitchFamily="34" charset="0"/>
              <a:cs typeface="+mn-ea"/>
              <a:sym typeface="Arial" panose="020B0604020202020204" pitchFamily="34" charset="0"/>
            </a:endParaRPr>
          </a:p>
        </p:txBody>
      </p:sp>
      <p:sp>
        <p:nvSpPr>
          <p:cNvPr id="3" name="Content Placeholder 2"/>
          <p:cNvSpPr txBox="1"/>
          <p:nvPr/>
        </p:nvSpPr>
        <p:spPr>
          <a:xfrm>
            <a:off x="462262" y="675792"/>
            <a:ext cx="2503210" cy="35009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27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了解顾客需求信息</a:t>
            </a:r>
            <a:endParaRPr lang="en-US" sz="227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4" name="矩形 3"/>
          <p:cNvSpPr/>
          <p:nvPr/>
        </p:nvSpPr>
        <p:spPr>
          <a:xfrm>
            <a:off x="0" y="292068"/>
            <a:ext cx="196891" cy="733906"/>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六边形 4"/>
          <p:cNvSpPr/>
          <p:nvPr/>
        </p:nvSpPr>
        <p:spPr>
          <a:xfrm>
            <a:off x="4057400" y="2431382"/>
            <a:ext cx="2178927" cy="1880445"/>
          </a:xfrm>
          <a:prstGeom prst="hexagon">
            <a:avLst>
              <a:gd name="adj" fmla="val 25000"/>
              <a:gd name="vf" fmla="val 115470"/>
            </a:avLst>
          </a:prstGeom>
          <a:blipFill dpi="0" rotWithShape="1">
            <a:blip r:embed="rId2" cstate="email">
              <a:extLst>
                <a:ext uri="{BEBA8EAE-BF5A-486C-A8C5-ECC9F3942E4B}">
                  <a14:imgProps xmlns:a14="http://schemas.microsoft.com/office/drawing/2010/main">
                    <a14:imgLayer r:embed="rId3">
                      <a14:imgEffect>
                        <a14:artisticBlur/>
                      </a14:imgEffect>
                    </a14:imgLayer>
                  </a14:imgProps>
                </a:ext>
              </a:extLst>
            </a:blip>
            <a:srcRect/>
            <a:stretch>
              <a:fillRect/>
            </a:stretch>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6" name="六边形 5"/>
          <p:cNvSpPr/>
          <p:nvPr/>
        </p:nvSpPr>
        <p:spPr>
          <a:xfrm>
            <a:off x="5921473" y="3455519"/>
            <a:ext cx="2178927" cy="1880445"/>
          </a:xfrm>
          <a:prstGeom prst="hexagon">
            <a:avLst>
              <a:gd name="adj" fmla="val 25000"/>
              <a:gd name="vf" fmla="val 115470"/>
            </a:avLst>
          </a:prstGeom>
          <a:blipFill dpi="0" rotWithShape="1">
            <a:blip r:embed="rId4" cstate="email"/>
            <a:srcRect/>
            <a:stretch>
              <a:fillRect/>
            </a:stretch>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7" name="六边形 6"/>
          <p:cNvSpPr/>
          <p:nvPr/>
        </p:nvSpPr>
        <p:spPr>
          <a:xfrm>
            <a:off x="7820152" y="2455501"/>
            <a:ext cx="2178927" cy="1880445"/>
          </a:xfrm>
          <a:prstGeom prst="hexagon">
            <a:avLst>
              <a:gd name="adj" fmla="val 25000"/>
              <a:gd name="vf" fmla="val 115470"/>
            </a:avLst>
          </a:prstGeom>
          <a:blipFill dpi="0" rotWithShape="1">
            <a:blip r:embed="rId5" cstate="email">
              <a:extLst>
                <a:ext uri="{BEBA8EAE-BF5A-486C-A8C5-ECC9F3942E4B}">
                  <a14:imgProps xmlns:a14="http://schemas.microsoft.com/office/drawing/2010/main">
                    <a14:imgLayer r:embed="rId6">
                      <a14:imgEffect>
                        <a14:artisticBlur/>
                      </a14:imgEffect>
                    </a14:imgLayer>
                  </a14:imgProps>
                </a:ext>
              </a:extLst>
            </a:blip>
            <a:srcRect/>
            <a:stretch>
              <a:fillRect/>
            </a:stretch>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grpSp>
        <p:nvGrpSpPr>
          <p:cNvPr id="8" name="组合 29"/>
          <p:cNvGrpSpPr/>
          <p:nvPr/>
        </p:nvGrpSpPr>
        <p:grpSpPr>
          <a:xfrm>
            <a:off x="1341292" y="3083741"/>
            <a:ext cx="2988562" cy="2579171"/>
            <a:chOff x="195473" y="1923678"/>
            <a:chExt cx="2654349" cy="2288511"/>
          </a:xfrm>
          <a:solidFill>
            <a:srgbClr val="F86251"/>
          </a:solidFill>
          <a:effectLst/>
          <a:scene3d>
            <a:camera prst="orthographicFront">
              <a:rot lat="0" lon="0" rev="0"/>
            </a:camera>
            <a:lightRig rig="glow" dir="t">
              <a:rot lat="0" lon="0" rev="4800000"/>
            </a:lightRig>
          </a:scene3d>
        </p:grpSpPr>
        <p:sp>
          <p:nvSpPr>
            <p:cNvPr id="9" name="六边形 8"/>
            <p:cNvSpPr/>
            <p:nvPr/>
          </p:nvSpPr>
          <p:spPr>
            <a:xfrm>
              <a:off x="195473" y="1923678"/>
              <a:ext cx="2654349" cy="2288511"/>
            </a:xfrm>
            <a:prstGeom prst="hexagon">
              <a:avLst>
                <a:gd name="adj" fmla="val 25000"/>
                <a:gd name="vf" fmla="val 115470"/>
              </a:avLst>
            </a:prstGeom>
            <a:solidFill>
              <a:srgbClr val="FF9409"/>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10" name="TextBox 31"/>
            <p:cNvSpPr txBox="1"/>
            <p:nvPr/>
          </p:nvSpPr>
          <p:spPr>
            <a:xfrm>
              <a:off x="539553" y="2427734"/>
              <a:ext cx="1944216" cy="1101129"/>
            </a:xfrm>
            <a:prstGeom prst="rect">
              <a:avLst/>
            </a:prstGeom>
            <a:noFill/>
            <a:ln>
              <a:noFill/>
            </a:ln>
            <a:effectLst>
              <a:outerShdw blurRad="190500" dist="228600" dir="2700000" algn="ctr">
                <a:srgbClr val="000000">
                  <a:alpha val="30000"/>
                </a:srgbClr>
              </a:outerShdw>
            </a:effectLst>
            <a:sp3d prstMaterial="matte"/>
          </p:spPr>
          <p:txBody>
            <a:bodyPr wrap="square" rtlCol="0">
              <a:spAutoFit/>
            </a:bodyPr>
            <a:lstStyle/>
            <a:p>
              <a:pPr algn="ctr"/>
              <a:r>
                <a:rPr lang="zh-CN" altLang="en-US" sz="3730" b="1" dirty="0">
                  <a:solidFill>
                    <a:schemeClr val="bg1"/>
                  </a:solidFill>
                  <a:effectLst/>
                  <a:latin typeface="迷你简菱心" panose="02010609000101010101" pitchFamily="49" charset="-122"/>
                  <a:ea typeface="迷你简菱心" panose="02010609000101010101" pitchFamily="49" charset="-122"/>
                </a:rPr>
                <a:t>点击此处添加文本</a:t>
              </a:r>
            </a:p>
          </p:txBody>
        </p:sp>
      </p:grpSp>
      <p:grpSp>
        <p:nvGrpSpPr>
          <p:cNvPr id="11" name="组合 32"/>
          <p:cNvGrpSpPr/>
          <p:nvPr/>
        </p:nvGrpSpPr>
        <p:grpSpPr>
          <a:xfrm>
            <a:off x="3998782" y="4490120"/>
            <a:ext cx="2220560" cy="1880445"/>
            <a:chOff x="2555776" y="3171564"/>
            <a:chExt cx="1972234" cy="1668527"/>
          </a:xfrm>
          <a:effectLst/>
          <a:scene3d>
            <a:camera prst="orthographicFront">
              <a:rot lat="0" lon="0" rev="0"/>
            </a:camera>
            <a:lightRig rig="glow" dir="t">
              <a:rot lat="0" lon="0" rev="4800000"/>
            </a:lightRig>
          </a:scene3d>
        </p:grpSpPr>
        <p:sp>
          <p:nvSpPr>
            <p:cNvPr id="12" name="六边形 11"/>
            <p:cNvSpPr/>
            <p:nvPr/>
          </p:nvSpPr>
          <p:spPr>
            <a:xfrm>
              <a:off x="2592755" y="3171564"/>
              <a:ext cx="1935255" cy="1668527"/>
            </a:xfrm>
            <a:prstGeom prst="hexagon">
              <a:avLst>
                <a:gd name="adj" fmla="val 25000"/>
                <a:gd name="vf" fmla="val 115470"/>
              </a:avLst>
            </a:prstGeom>
            <a:solidFill>
              <a:srgbClr val="FF9409"/>
            </a:solidFill>
            <a:ln>
              <a:noFill/>
            </a:ln>
            <a:effectLst>
              <a:outerShdw blurRad="63500" algn="ctr"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3" name="TextBox 34"/>
            <p:cNvSpPr txBox="1"/>
            <p:nvPr/>
          </p:nvSpPr>
          <p:spPr>
            <a:xfrm>
              <a:off x="2555776" y="3651871"/>
              <a:ext cx="1944216" cy="627940"/>
            </a:xfrm>
            <a:prstGeom prst="rect">
              <a:avLst/>
            </a:prstGeom>
            <a:noFill/>
            <a:ln>
              <a:noFill/>
            </a:ln>
            <a:effectLst>
              <a:outerShdw blurRad="190500" dist="228600" dir="2700000" algn="ctr">
                <a:srgbClr val="000000">
                  <a:alpha val="30000"/>
                </a:srgbClr>
              </a:outerShdw>
            </a:effectLst>
            <a:sp3d prstMaterial="matte"/>
          </p:spPr>
          <p:txBody>
            <a:bodyPr wrap="square" rtlCol="0">
              <a:spAutoFit/>
            </a:bodyPr>
            <a:lstStyle/>
            <a:p>
              <a:pPr algn="ctr"/>
              <a:r>
                <a:rPr lang="zh-CN" altLang="en-US" sz="1865" b="1" dirty="0">
                  <a:solidFill>
                    <a:schemeClr val="bg1"/>
                  </a:solidFill>
                  <a:effectLst/>
                  <a:latin typeface="迷你简菱心" panose="02010609000101010101" pitchFamily="49" charset="-122"/>
                  <a:ea typeface="迷你简菱心" panose="02010609000101010101" pitchFamily="49" charset="-122"/>
                </a:rPr>
                <a:t>项目展示</a:t>
              </a:r>
              <a:endParaRPr lang="en-US" altLang="zh-CN" sz="1865" b="1" dirty="0">
                <a:solidFill>
                  <a:schemeClr val="bg1"/>
                </a:solidFill>
                <a:effectLst/>
                <a:latin typeface="迷你简菱心" panose="02010609000101010101" pitchFamily="49" charset="-122"/>
                <a:ea typeface="迷你简菱心" panose="02010609000101010101" pitchFamily="49" charset="-122"/>
              </a:endParaRPr>
            </a:p>
            <a:p>
              <a:pPr algn="ctr"/>
              <a:r>
                <a:rPr lang="zh-CN" altLang="en-US" sz="2135" dirty="0">
                  <a:solidFill>
                    <a:schemeClr val="bg1"/>
                  </a:solidFill>
                  <a:effectLst/>
                  <a:latin typeface="迷你简菱心" panose="02010609000101010101" pitchFamily="49" charset="-122"/>
                  <a:ea typeface="迷你简菱心" panose="02010609000101010101" pitchFamily="49" charset="-122"/>
                </a:rPr>
                <a:t>添加文字说明</a:t>
              </a:r>
            </a:p>
          </p:txBody>
        </p:sp>
      </p:grpSp>
      <p:grpSp>
        <p:nvGrpSpPr>
          <p:cNvPr id="14" name="组合 35"/>
          <p:cNvGrpSpPr/>
          <p:nvPr/>
        </p:nvGrpSpPr>
        <p:grpSpPr>
          <a:xfrm>
            <a:off x="5921475" y="1408725"/>
            <a:ext cx="2198455" cy="1880445"/>
            <a:chOff x="4263453" y="437431"/>
            <a:chExt cx="1952601" cy="1668527"/>
          </a:xfrm>
          <a:effectLst/>
          <a:scene3d>
            <a:camera prst="orthographicFront">
              <a:rot lat="0" lon="0" rev="0"/>
            </a:camera>
            <a:lightRig rig="glow" dir="t">
              <a:rot lat="0" lon="0" rev="4800000"/>
            </a:lightRig>
          </a:scene3d>
        </p:grpSpPr>
        <p:sp>
          <p:nvSpPr>
            <p:cNvPr id="15" name="六边形 14"/>
            <p:cNvSpPr/>
            <p:nvPr/>
          </p:nvSpPr>
          <p:spPr>
            <a:xfrm>
              <a:off x="4263453" y="437431"/>
              <a:ext cx="1935255" cy="1668527"/>
            </a:xfrm>
            <a:prstGeom prst="hexagon">
              <a:avLst>
                <a:gd name="adj" fmla="val 25000"/>
                <a:gd name="vf" fmla="val 115470"/>
              </a:avLst>
            </a:prstGeom>
            <a:solidFill>
              <a:srgbClr val="FF9409"/>
            </a:solidFill>
            <a:ln>
              <a:noFill/>
            </a:ln>
            <a:effectLst>
              <a:outerShdw blurRad="63500" algn="ctr"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6" name="TextBox 37"/>
            <p:cNvSpPr txBox="1"/>
            <p:nvPr/>
          </p:nvSpPr>
          <p:spPr>
            <a:xfrm>
              <a:off x="4271837" y="948527"/>
              <a:ext cx="1944217" cy="627940"/>
            </a:xfrm>
            <a:prstGeom prst="rect">
              <a:avLst/>
            </a:prstGeom>
            <a:noFill/>
            <a:ln>
              <a:noFill/>
            </a:ln>
            <a:effectLst>
              <a:outerShdw blurRad="190500" dist="228600" dir="2700000" algn="ctr">
                <a:srgbClr val="000000">
                  <a:alpha val="30000"/>
                </a:srgbClr>
              </a:outerShdw>
            </a:effectLst>
            <a:sp3d prstMaterial="matte"/>
          </p:spPr>
          <p:txBody>
            <a:bodyPr wrap="square" rtlCol="0">
              <a:spAutoFit/>
            </a:bodyPr>
            <a:lstStyle/>
            <a:p>
              <a:pPr algn="ctr"/>
              <a:r>
                <a:rPr lang="zh-CN" altLang="en-US" sz="1865" b="1" dirty="0">
                  <a:solidFill>
                    <a:schemeClr val="bg1"/>
                  </a:solidFill>
                  <a:effectLst/>
                  <a:latin typeface="迷你简菱心" panose="02010609000101010101" pitchFamily="49" charset="-122"/>
                  <a:ea typeface="迷你简菱心" panose="02010609000101010101" pitchFamily="49" charset="-122"/>
                </a:rPr>
                <a:t>项目展示</a:t>
              </a:r>
              <a:endParaRPr lang="en-US" altLang="zh-CN" sz="1865" b="1" dirty="0">
                <a:solidFill>
                  <a:schemeClr val="bg1"/>
                </a:solidFill>
                <a:effectLst/>
                <a:latin typeface="迷你简菱心" panose="02010609000101010101" pitchFamily="49" charset="-122"/>
                <a:ea typeface="迷你简菱心" panose="02010609000101010101" pitchFamily="49" charset="-122"/>
              </a:endParaRPr>
            </a:p>
            <a:p>
              <a:pPr algn="ctr"/>
              <a:r>
                <a:rPr lang="zh-CN" altLang="en-US" sz="2135" dirty="0">
                  <a:solidFill>
                    <a:schemeClr val="bg1"/>
                  </a:solidFill>
                  <a:effectLst/>
                  <a:latin typeface="迷你简菱心" panose="02010609000101010101" pitchFamily="49" charset="-122"/>
                  <a:ea typeface="迷你简菱心" panose="02010609000101010101" pitchFamily="49" charset="-122"/>
                </a:rPr>
                <a:t>添加文字说明</a:t>
              </a:r>
            </a:p>
          </p:txBody>
        </p:sp>
      </p:grpSp>
      <p:grpSp>
        <p:nvGrpSpPr>
          <p:cNvPr id="17" name="组合 38"/>
          <p:cNvGrpSpPr/>
          <p:nvPr/>
        </p:nvGrpSpPr>
        <p:grpSpPr>
          <a:xfrm>
            <a:off x="7786191" y="4490119"/>
            <a:ext cx="2189015" cy="1880445"/>
            <a:chOff x="5919636" y="3171564"/>
            <a:chExt cx="1944216" cy="1668527"/>
          </a:xfrm>
          <a:effectLst/>
          <a:scene3d>
            <a:camera prst="orthographicFront">
              <a:rot lat="0" lon="0" rev="0"/>
            </a:camera>
            <a:lightRig rig="glow" dir="t">
              <a:rot lat="0" lon="0" rev="4800000"/>
            </a:lightRig>
          </a:scene3d>
        </p:grpSpPr>
        <p:sp>
          <p:nvSpPr>
            <p:cNvPr id="18" name="六边形 17"/>
            <p:cNvSpPr/>
            <p:nvPr/>
          </p:nvSpPr>
          <p:spPr>
            <a:xfrm>
              <a:off x="5919637" y="3171564"/>
              <a:ext cx="1935255" cy="1668527"/>
            </a:xfrm>
            <a:prstGeom prst="hexagon">
              <a:avLst>
                <a:gd name="adj" fmla="val 25000"/>
                <a:gd name="vf" fmla="val 115470"/>
              </a:avLst>
            </a:prstGeom>
            <a:solidFill>
              <a:srgbClr val="FF9409"/>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19" name="TextBox 40"/>
            <p:cNvSpPr txBox="1"/>
            <p:nvPr/>
          </p:nvSpPr>
          <p:spPr>
            <a:xfrm>
              <a:off x="5919636" y="3682659"/>
              <a:ext cx="1944216" cy="627940"/>
            </a:xfrm>
            <a:prstGeom prst="rect">
              <a:avLst/>
            </a:prstGeom>
            <a:noFill/>
            <a:ln>
              <a:noFill/>
            </a:ln>
            <a:effectLst>
              <a:outerShdw blurRad="190500" dist="228600" dir="2700000" algn="ctr">
                <a:srgbClr val="000000">
                  <a:alpha val="30000"/>
                </a:srgbClr>
              </a:outerShdw>
            </a:effectLst>
            <a:sp3d prstMaterial="matte"/>
          </p:spPr>
          <p:txBody>
            <a:bodyPr wrap="square" rtlCol="0">
              <a:spAutoFit/>
            </a:bodyPr>
            <a:lstStyle/>
            <a:p>
              <a:pPr algn="ctr"/>
              <a:r>
                <a:rPr lang="zh-CN" altLang="en-US" sz="1865" b="1" dirty="0">
                  <a:solidFill>
                    <a:schemeClr val="bg1"/>
                  </a:solidFill>
                  <a:effectLst/>
                  <a:latin typeface="迷你简菱心" panose="02010609000101010101" pitchFamily="49" charset="-122"/>
                  <a:ea typeface="迷你简菱心" panose="02010609000101010101" pitchFamily="49" charset="-122"/>
                </a:rPr>
                <a:t>项目展示</a:t>
              </a:r>
              <a:endParaRPr lang="en-US" altLang="zh-CN" sz="1865" b="1" dirty="0">
                <a:solidFill>
                  <a:schemeClr val="bg1"/>
                </a:solidFill>
                <a:effectLst/>
                <a:latin typeface="迷你简菱心" panose="02010609000101010101" pitchFamily="49" charset="-122"/>
                <a:ea typeface="迷你简菱心" panose="02010609000101010101" pitchFamily="49" charset="-122"/>
              </a:endParaRPr>
            </a:p>
            <a:p>
              <a:pPr algn="ctr"/>
              <a:r>
                <a:rPr lang="zh-CN" altLang="en-US" sz="2135" dirty="0">
                  <a:solidFill>
                    <a:schemeClr val="bg1"/>
                  </a:solidFill>
                  <a:effectLst/>
                  <a:latin typeface="迷你简菱心" panose="02010609000101010101" pitchFamily="49" charset="-122"/>
                  <a:ea typeface="迷你简菱心" panose="02010609000101010101" pitchFamily="49" charset="-122"/>
                </a:rPr>
                <a:t>添加文字说明</a:t>
              </a:r>
            </a:p>
          </p:txBody>
        </p:sp>
      </p:grpSp>
      <p:sp>
        <p:nvSpPr>
          <p:cNvPr id="20" name="直接连接符 19"/>
          <p:cNvSpPr>
            <a:spLocks noChangeShapeType="1"/>
          </p:cNvSpPr>
          <p:nvPr/>
        </p:nvSpPr>
        <p:spPr bwMode="auto">
          <a:xfrm flipH="1">
            <a:off x="1480795" y="2087162"/>
            <a:ext cx="2672627" cy="2117"/>
          </a:xfrm>
          <a:prstGeom prst="line">
            <a:avLst/>
          </a:prstGeom>
          <a:noFill/>
          <a:ln w="12700" cap="flat" cmpd="sng">
            <a:solidFill>
              <a:srgbClr val="7F7F7F"/>
            </a:solidFill>
            <a:prstDash val="dash"/>
            <a:bevel/>
          </a:ln>
          <a:extLst>
            <a:ext uri="{909E8E84-426E-40DD-AFC4-6F175D3DCCD1}">
              <a14:hiddenFill xmlns:a14="http://schemas.microsoft.com/office/drawing/2010/main">
                <a:noFill/>
              </a14:hiddenFill>
            </a:ext>
          </a:extLst>
        </p:spPr>
        <p:txBody>
          <a:bodyPr lIns="121890" tIns="60945" rIns="121890" bIns="60945"/>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2400"/>
          </a:p>
        </p:txBody>
      </p:sp>
      <p:sp>
        <p:nvSpPr>
          <p:cNvPr id="21" name="矩形 20"/>
          <p:cNvSpPr/>
          <p:nvPr/>
        </p:nvSpPr>
        <p:spPr>
          <a:xfrm>
            <a:off x="1531534" y="1630811"/>
            <a:ext cx="2583335" cy="410210"/>
          </a:xfrm>
          <a:prstGeom prst="rect">
            <a:avLst/>
          </a:prstGeom>
        </p:spPr>
        <p:txBody>
          <a:bodyPr wrap="square" lIns="121890" tIns="60945" rIns="121890" bIns="60945">
            <a:spAutoFit/>
          </a:bodyPr>
          <a:lstStyle/>
          <a:p>
            <a:r>
              <a:rPr lang="zh-CN" altLang="en-US" sz="1865" dirty="0">
                <a:solidFill>
                  <a:srgbClr val="FF9409"/>
                </a:solidFill>
                <a:latin typeface="迷你简菱心" panose="02010609000101010101" pitchFamily="49" charset="-122"/>
                <a:ea typeface="迷你简菱心" panose="02010609000101010101" pitchFamily="49" charset="-122"/>
              </a:rPr>
              <a:t>添加标题</a:t>
            </a:r>
            <a:endParaRPr lang="en-US" altLang="zh-CN" sz="1865" dirty="0">
              <a:solidFill>
                <a:srgbClr val="FF9409"/>
              </a:solidFill>
              <a:latin typeface="迷你简菱心" panose="02010609000101010101" pitchFamily="49" charset="-122"/>
              <a:ea typeface="迷你简菱心" panose="02010609000101010101" pitchFamily="49" charset="-122"/>
            </a:endParaRPr>
          </a:p>
        </p:txBody>
      </p:sp>
      <p:sp>
        <p:nvSpPr>
          <p:cNvPr id="22" name="TextBox 43"/>
          <p:cNvSpPr txBox="1"/>
          <p:nvPr/>
        </p:nvSpPr>
        <p:spPr>
          <a:xfrm>
            <a:off x="1531533" y="2096062"/>
            <a:ext cx="2583333" cy="892522"/>
          </a:xfrm>
          <a:prstGeom prst="rect">
            <a:avLst/>
          </a:prstGeom>
          <a:noFill/>
        </p:spPr>
        <p:txBody>
          <a:bodyPr wrap="square" lIns="121890" tIns="60945" rIns="121890" bIns="60945" rtlCol="0">
            <a:spAutoFit/>
          </a:bodyPr>
          <a:lstStyle/>
          <a:p>
            <a:pPr algn="just">
              <a:lnSpc>
                <a:spcPts val="2000"/>
              </a:lnSpc>
            </a:pP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详写内容</a:t>
            </a:r>
            <a:r>
              <a:rPr lang="en-US" altLang="zh-CN"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a:t>
            </a: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endParaRPr lang="en-US" altLang="zh-CN"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10" presetClass="entr" presetSubtype="0" fill="hold"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500"/>
                                        <p:tgtEl>
                                          <p:spTgt spid="5"/>
                                        </p:tgtEl>
                                      </p:cBhvr>
                                    </p:animEffect>
                                  </p:childTnLst>
                                </p:cTn>
                              </p:par>
                              <p:par>
                                <p:cTn id="13" presetID="10" presetClass="entr" presetSubtype="0" fill="hold" nodeType="with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500"/>
                                        <p:tgtEl>
                                          <p:spTgt spid="11"/>
                                        </p:tgtEl>
                                      </p:cBhvr>
                                    </p:animEffect>
                                  </p:childTnLst>
                                </p:cTn>
                              </p:par>
                              <p:par>
                                <p:cTn id="16" presetID="10" presetClass="entr" presetSubtype="0" fill="hold" nodeType="withEffect">
                                  <p:stCondLst>
                                    <p:cond delay="5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500"/>
                                        <p:tgtEl>
                                          <p:spTgt spid="6"/>
                                        </p:tgtEl>
                                      </p:cBhvr>
                                    </p:animEffect>
                                  </p:childTnLst>
                                </p:cTn>
                              </p:par>
                              <p:par>
                                <p:cTn id="19" presetID="10" presetClass="entr" presetSubtype="0" fill="hold" nodeType="withEffect">
                                  <p:stCondLst>
                                    <p:cond delay="50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500"/>
                                        <p:tgtEl>
                                          <p:spTgt spid="14"/>
                                        </p:tgtEl>
                                      </p:cBhvr>
                                    </p:animEffect>
                                  </p:childTnLst>
                                </p:cTn>
                              </p:par>
                              <p:par>
                                <p:cTn id="22" presetID="10" presetClass="entr" presetSubtype="0" fill="hold" nodeType="withEffect">
                                  <p:stCondLst>
                                    <p:cond delay="5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500"/>
                                        <p:tgtEl>
                                          <p:spTgt spid="7"/>
                                        </p:tgtEl>
                                      </p:cBhvr>
                                    </p:animEffect>
                                  </p:childTnLst>
                                </p:cTn>
                              </p:par>
                              <p:par>
                                <p:cTn id="25" presetID="10" presetClass="entr" presetSubtype="0" fill="hold" nodeType="withEffect">
                                  <p:stCondLst>
                                    <p:cond delay="5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500"/>
                                        <p:tgtEl>
                                          <p:spTgt spid="17"/>
                                        </p:tgtEl>
                                      </p:cBhvr>
                                    </p:animEffect>
                                  </p:childTnLst>
                                </p:cTn>
                              </p:par>
                              <p:par>
                                <p:cTn id="28" presetID="8" presetClass="emph" presetSubtype="0" decel="58000" fill="hold" nodeType="withEffect">
                                  <p:stCondLst>
                                    <p:cond delay="500"/>
                                  </p:stCondLst>
                                  <p:childTnLst>
                                    <p:animRot by="-21600000">
                                      <p:cBhvr>
                                        <p:cTn id="29" dur="1500" fill="hold"/>
                                        <p:tgtEl>
                                          <p:spTgt spid="5"/>
                                        </p:tgtEl>
                                        <p:attrNameLst>
                                          <p:attrName>r</p:attrName>
                                        </p:attrNameLst>
                                      </p:cBhvr>
                                    </p:animRot>
                                  </p:childTnLst>
                                </p:cTn>
                              </p:par>
                              <p:par>
                                <p:cTn id="30" presetID="8" presetClass="emph" presetSubtype="0" decel="58000" fill="hold" nodeType="withEffect">
                                  <p:stCondLst>
                                    <p:cond delay="500"/>
                                  </p:stCondLst>
                                  <p:childTnLst>
                                    <p:animRot by="21600000">
                                      <p:cBhvr>
                                        <p:cTn id="31" dur="1500" fill="hold"/>
                                        <p:tgtEl>
                                          <p:spTgt spid="11"/>
                                        </p:tgtEl>
                                        <p:attrNameLst>
                                          <p:attrName>r</p:attrName>
                                        </p:attrNameLst>
                                      </p:cBhvr>
                                    </p:animRot>
                                  </p:childTnLst>
                                </p:cTn>
                              </p:par>
                              <p:par>
                                <p:cTn id="32" presetID="8" presetClass="emph" presetSubtype="0" decel="58000" fill="hold" nodeType="withEffect">
                                  <p:stCondLst>
                                    <p:cond delay="500"/>
                                  </p:stCondLst>
                                  <p:childTnLst>
                                    <p:animRot by="-21600000">
                                      <p:cBhvr>
                                        <p:cTn id="33" dur="1500" fill="hold"/>
                                        <p:tgtEl>
                                          <p:spTgt spid="6"/>
                                        </p:tgtEl>
                                        <p:attrNameLst>
                                          <p:attrName>r</p:attrName>
                                        </p:attrNameLst>
                                      </p:cBhvr>
                                    </p:animRot>
                                  </p:childTnLst>
                                </p:cTn>
                              </p:par>
                              <p:par>
                                <p:cTn id="34" presetID="8" presetClass="emph" presetSubtype="0" decel="58000" fill="hold" nodeType="withEffect">
                                  <p:stCondLst>
                                    <p:cond delay="500"/>
                                  </p:stCondLst>
                                  <p:childTnLst>
                                    <p:animRot by="21600000">
                                      <p:cBhvr>
                                        <p:cTn id="35" dur="1500" fill="hold"/>
                                        <p:tgtEl>
                                          <p:spTgt spid="14"/>
                                        </p:tgtEl>
                                        <p:attrNameLst>
                                          <p:attrName>r</p:attrName>
                                        </p:attrNameLst>
                                      </p:cBhvr>
                                    </p:animRot>
                                  </p:childTnLst>
                                </p:cTn>
                              </p:par>
                              <p:par>
                                <p:cTn id="36" presetID="8" presetClass="emph" presetSubtype="0" decel="58000" fill="hold" nodeType="withEffect">
                                  <p:stCondLst>
                                    <p:cond delay="500"/>
                                  </p:stCondLst>
                                  <p:childTnLst>
                                    <p:animRot by="-21600000">
                                      <p:cBhvr>
                                        <p:cTn id="37" dur="1500" fill="hold"/>
                                        <p:tgtEl>
                                          <p:spTgt spid="7"/>
                                        </p:tgtEl>
                                        <p:attrNameLst>
                                          <p:attrName>r</p:attrName>
                                        </p:attrNameLst>
                                      </p:cBhvr>
                                    </p:animRot>
                                  </p:childTnLst>
                                </p:cTn>
                              </p:par>
                              <p:par>
                                <p:cTn id="38" presetID="8" presetClass="emph" presetSubtype="0" decel="58000" fill="hold" nodeType="withEffect">
                                  <p:stCondLst>
                                    <p:cond delay="500"/>
                                  </p:stCondLst>
                                  <p:childTnLst>
                                    <p:animRot by="21600000">
                                      <p:cBhvr>
                                        <p:cTn id="39" dur="1500" fill="hold"/>
                                        <p:tgtEl>
                                          <p:spTgt spid="17"/>
                                        </p:tgtEl>
                                        <p:attrNameLst>
                                          <p:attrName>r</p:attrName>
                                        </p:attrNameLst>
                                      </p:cBhvr>
                                    </p:animRot>
                                  </p:childTnLst>
                                </p:cTn>
                              </p:par>
                              <p:par>
                                <p:cTn id="40" presetID="0" presetClass="path" presetSubtype="0" accel="50000" decel="50000" fill="hold" nodeType="withEffect">
                                  <p:stCondLst>
                                    <p:cond delay="500"/>
                                  </p:stCondLst>
                                  <p:childTnLst>
                                    <p:animMotion origin="layout" path="M -0.475 -0.47408 C -0.47188 -0.46574 -0.46888 -0.45949 -0.46563 -0.45186 C -0.46094 -0.44144 -0.45938 -0.43334 -0.45313 -0.42593 C -0.45196 -0.41922 -0.44441 -0.40625 -0.44063 -0.40371 C -0.43451 -0.39283 -0.42605 -0.37963 -0.41784 -0.37593 C -0.41146 -0.3676 -0.40456 -0.36389 -0.39701 -0.36111 C -0.37917 -0.34537 -0.35261 -0.34167 -0.33334 -0.34074 C -0.27553 -0.33889 -0.21732 -0.3382 -0.15938 -0.33704 C -0.1448 -0.33334 -0.12982 -0.33056 -0.11563 -0.32408 C -0.1112 -0.31875 -0.10534 -0.31598 -0.1 -0.31297 C -0.0948 -0.30371 -0.08959 -0.29445 -0.08438 -0.28519 C -0.08099 -0.27894 -0.07969 -0.27107 -0.07605 -0.26482 C -0.07605 -0.26227 -0.07605 -0.25949 -0.075 -0.25741 C -0.07409 -0.25348 -0.07084 -0.2463 -0.07084 -0.24607 C -0.06993 -0.23889 -0.07006 -0.2382 -0.06771 -0.23148 C -0.06667 -0.22778 -0.06355 -0.22037 -0.06355 -0.22014 C -0.06211 -0.21088 -0.05938 -0.20093 -0.05625 -0.1926 C -0.0543 -0.18773 -0.05013 -0.17778 -0.05013 -0.17755 C -0.04636 -0.15903 -0.03946 -0.14144 -0.03542 -0.12223 C -0.03165 -0.1044 -0.02852 -0.08496 -0.025 -0.06667 C -0.02409 -0.06227 -0.02214 -0.05949 -0.02084 -0.05556 C -0.01797 -0.04514 -0.0142 -0.03588 -0.01055 -0.02593 C -0.00743 -0.01736 -0.00521 -0.00903 4.58333E-6 3.33333E-6 " pathEditMode="relative" rAng="0" ptsTypes="AAAAAAAAAAAAAAAAAAAAAAA">
                                      <p:cBhvr>
                                        <p:cTn id="41" dur="1500" fill="hold"/>
                                        <p:tgtEl>
                                          <p:spTgt spid="5"/>
                                        </p:tgtEl>
                                        <p:attrNameLst>
                                          <p:attrName>ppt_x</p:attrName>
                                          <p:attrName>ppt_y</p:attrName>
                                        </p:attrNameLst>
                                      </p:cBhvr>
                                      <p:rCtr x="23750" y="23704"/>
                                    </p:animMotion>
                                  </p:childTnLst>
                                </p:cTn>
                              </p:par>
                              <p:par>
                                <p:cTn id="42" presetID="0" presetClass="path" presetSubtype="0" accel="50000" decel="50000" fill="hold" nodeType="withEffect">
                                  <p:stCondLst>
                                    <p:cond delay="500"/>
                                  </p:stCondLst>
                                  <p:childTnLst>
                                    <p:animMotion origin="layout" path="M -0.4625 0.39259 C -0.46706 0.35995 -0.4625 0.32037 -0.44896 0.29629 C -0.44727 0.28449 -0.43997 0.27592 -0.43542 0.26666 C -0.42565 0.24745 -0.40885 0.22662 -0.39479 0.22037 C -0.39023 0.21389 -0.38659 0.20902 -0.38125 0.20555 C -0.37656 0.20254 -0.37669 0.20532 -0.37292 0.20185 C -0.36992 0.1993 -0.36771 0.19444 -0.36458 0.19259 C -0.35299 0.18588 -0.34023 0.18495 -0.32812 0.18333 C -0.31497 0.17569 -0.30143 0.175 -0.2875 0.17222 C -0.26198 0.15717 -0.22357 0.17245 -0.19479 0.17777 C -0.0875 0.17477 -0.15573 0.18055 -0.12083 0.17037 C -0.11706 0.16504 -0.11406 0.16389 -0.10937 0.16111 C -0.10052 0.1493 -0.09219 0.13796 -0.08437 0.12407 C -0.07917 0.11481 -0.06771 0.09143 -0.06042 0.08703 C -0.05625 0.07963 -0.05469 0.07037 -0.05208 0.06111 C -0.04622 0.04004 -0.05195 0.06134 -0.04583 0.04629 C -0.04284 0.03889 -0.04531 0.03865 -0.04062 0.03518 C -0.03542 0.03125 -0.0293 0.02708 -0.02396 0.02407 C -0.02148 0.02245 -0.02018 0.01828 -0.01771 0.01666 C -0.01562 0.01551 -0.01146 0.01296 -0.01146 0.01319 C -0.0082 0.00717 -0.0043 0.00578 -4.16667E-7 3.33333E-6 " pathEditMode="relative" rAng="0" ptsTypes="AAAAAAAAAAAAAAAAAAAAA">
                                      <p:cBhvr>
                                        <p:cTn id="43" dur="1500" fill="hold"/>
                                        <p:tgtEl>
                                          <p:spTgt spid="11"/>
                                        </p:tgtEl>
                                        <p:attrNameLst>
                                          <p:attrName>ppt_x</p:attrName>
                                          <p:attrName>ppt_y</p:attrName>
                                        </p:attrNameLst>
                                      </p:cBhvr>
                                      <p:rCtr x="23034" y="-19630"/>
                                    </p:animMotion>
                                  </p:childTnLst>
                                </p:cTn>
                              </p:par>
                              <p:par>
                                <p:cTn id="44" presetID="0" presetClass="path" presetSubtype="0" accel="50000" decel="50000" fill="hold" nodeType="withEffect">
                                  <p:stCondLst>
                                    <p:cond delay="500"/>
                                  </p:stCondLst>
                                  <p:childTnLst>
                                    <p:animMotion origin="layout" path="M -0.15 -0.42778 C -0.14232 -0.4118 -0.13542 -0.39467 -0.12708 -0.37963 C -0.1168 -0.36111 -0.10521 -0.34815 -0.09375 -0.33333 C -0.08476 -0.32153 -0.07708 -0.30717 -0.06875 -0.29444 C -0.05794 -0.27847 -0.05417 -0.2537 -0.04479 -0.23704 C -0.04258 -0.22523 -0.03919 -0.21782 -0.03437 -0.20926 C -0.02904 -0.18588 -0.0168 -0.16852 -0.00937 -0.1463 C -0.00351 -0.12893 0.00352 -0.11088 0.01042 -0.09444 C 0.01302 -0.07616 0.01354 -0.07592 0.01146 -0.05 C 0.01094 -0.04421 0.00729 -0.03333 0.00625 -0.02778 C 0.00508 -0.02153 0.00456 -0.01551 0.00313 -0.00926 C 0.00091 0.00023 0.00104 -0.00671 -1.25E-6 -1.11111E-6 " pathEditMode="relative" rAng="0" ptsTypes="AAAAAAAAAAAA">
                                      <p:cBhvr>
                                        <p:cTn id="45" dur="1500" fill="hold"/>
                                        <p:tgtEl>
                                          <p:spTgt spid="14"/>
                                        </p:tgtEl>
                                        <p:attrNameLst>
                                          <p:attrName>ppt_x</p:attrName>
                                          <p:attrName>ppt_y</p:attrName>
                                        </p:attrNameLst>
                                      </p:cBhvr>
                                      <p:rCtr x="8125" y="21389"/>
                                    </p:animMotion>
                                  </p:childTnLst>
                                </p:cTn>
                              </p:par>
                              <p:par>
                                <p:cTn id="46" presetID="0" presetClass="path" presetSubtype="0" accel="50000" decel="50000" fill="hold" nodeType="withEffect">
                                  <p:stCondLst>
                                    <p:cond delay="500"/>
                                  </p:stCondLst>
                                  <p:childTnLst>
                                    <p:animMotion origin="layout" path="M 0.11042 -0.79259 C 0.11471 -0.775 0.11706 -0.75625 0.12188 -0.73889 C 0.13034 -0.70856 0.13841 -0.67801 0.14479 -0.64629 C 0.1474 -0.63379 0.14805 -0.62199 0.15104 -0.60949 C 0.15638 -0.56203 0.14883 -0.61944 0.15833 -0.5743 C 0.15924 -0.57037 0.15872 -0.56574 0.15938 -0.56111 C 0.16003 -0.55578 0.16159 -0.55116 0.1625 -0.54653 C 0.16341 -0.5419 0.16393 -0.53796 0.16458 -0.53333 C 0.16719 -0.51504 0.16875 -0.49653 0.17292 -0.47986 C 0.17552 -0.45278 0.17188 -0.48634 0.17708 -0.45555 C 0.17904 -0.44444 0.17982 -0.43356 0.18229 -0.42245 C 0.18372 -0.40416 0.18438 -0.39421 0.1875 -0.37824 C 0.18958 -0.29629 0.1974 -0.18171 0.15208 -0.12778 C 0.14948 -0.12106 0.14701 -0.11759 0.14271 -0.11504 C 0.13958 -0.10949 0.1375 -0.10625 0.13333 -0.1037 C 0.12435 -0.0919 0.13438 -0.10347 0.12396 -0.09629 C 0.12096 -0.09467 0.11862 -0.09074 0.11563 -0.08889 C 0.11458 -0.08819 0.11354 -0.08773 0.1125 -0.08727 C 0.10404 -0.07222 0.11497 -0.08981 0.10521 -0.07986 C 0.10404 -0.07847 0.10326 -0.07546 0.10208 -0.0743 C 0.10013 -0.07245 0.09583 -0.07037 0.09583 -0.07037 C 0.09063 -0.06366 0.08581 -0.06227 0.08021 -0.05555 C 0.06263 -0.03518 0.04219 -0.02384 0.02188 -0.01504 C 0.01497 -0.00648 0.00872 -0.00648 1.11022E-16 -0.00023 " pathEditMode="relative" rAng="0" ptsTypes="AAAAAAAAAAAAAAAAAAAAAAAA">
                                      <p:cBhvr>
                                        <p:cTn id="47" dur="1500" fill="hold"/>
                                        <p:tgtEl>
                                          <p:spTgt spid="6"/>
                                        </p:tgtEl>
                                        <p:attrNameLst>
                                          <p:attrName>ppt_x</p:attrName>
                                          <p:attrName>ppt_y</p:attrName>
                                        </p:attrNameLst>
                                      </p:cBhvr>
                                      <p:rCtr x="-1576" y="39630"/>
                                    </p:animMotion>
                                  </p:childTnLst>
                                </p:cTn>
                              </p:par>
                              <p:par>
                                <p:cTn id="48" presetID="0" presetClass="path" presetSubtype="0" accel="50000" decel="50000" fill="hold" nodeType="withEffect">
                                  <p:stCondLst>
                                    <p:cond delay="500"/>
                                  </p:stCondLst>
                                  <p:childTnLst>
                                    <p:animMotion origin="layout" path="M 0.1625 -0.61852 C 0.16836 -0.59792 0.16979 -0.57593 0.17292 -0.5537 C 0.17773 -0.51921 0.17461 -0.55625 0.17917 -0.51667 C 0.18607 -0.45648 0.17917 -0.49283 0.18854 -0.45023 C 0.18997 -0.42153 0.19635 -0.39653 0.19896 -0.36852 C 0.20299 -0.32593 0.20534 -0.28241 0.20729 -0.23889 C 0.20872 -0.20533 0.20898 -0.20857 0.21042 -0.1838 C 0.21107 -0.1713 0.2125 -0.14653 0.2125 -0.14653 C 0.21159 -0.08426 0.21667 0.02315 0.20104 0.09259 C 0.19948 0.10972 0.197 0.12801 0.19167 0.14236 C 0.18958 0.15694 0.18529 0.17292 0.17812 0.18148 C 0.1724 0.21111 0.15404 0.21366 0.13958 0.22384 C 0.12331 0.22292 0.10482 0.23287 0.09062 0.21829 C 0.07969 0.20717 0.09414 0.21667 0.08437 0.21088 C 0.08177 0.20764 0.07851 0.20532 0.07604 0.20162 C 0.06914 0.19167 0.0681 0.17755 0.05937 0.16852 C 0.0543 0.15694 0.04948 0.14537 0.04375 0.13518 C 0.04128 0.12176 0.03581 0.11273 0.03125 0.10162 C 0.02878 0.09606 0.02721 0.08889 0.025 0.08333 C 0.02174 0.0743 0.01888 0.0618 0.01667 0.05185 C 0.01575 0.04815 0.01575 0.04421 0.01458 0.04074 C 0.01198 0.03356 0.01042 0.02592 0.00833 0.01852 C 0.00664 0.01204 0.00325 0.00741 8.33333E-7 1.11111E-6 " pathEditMode="relative" rAng="0" ptsTypes="AAAAAAAAAAAAAAAAAAAAAAA">
                                      <p:cBhvr>
                                        <p:cTn id="49" dur="1500" fill="hold"/>
                                        <p:tgtEl>
                                          <p:spTgt spid="7"/>
                                        </p:tgtEl>
                                        <p:attrNameLst>
                                          <p:attrName>ppt_x</p:attrName>
                                          <p:attrName>ppt_y</p:attrName>
                                        </p:attrNameLst>
                                      </p:cBhvr>
                                      <p:rCtr x="-5625" y="42245"/>
                                    </p:animMotion>
                                  </p:childTnLst>
                                </p:cTn>
                              </p:par>
                              <p:par>
                                <p:cTn id="50" presetID="0" presetClass="path" presetSubtype="0" accel="50000" decel="50000" fill="hold" nodeType="withEffect">
                                  <p:stCondLst>
                                    <p:cond delay="500"/>
                                  </p:stCondLst>
                                  <p:childTnLst>
                                    <p:animMotion origin="layout" path="M -0.63438 -0.88334 C -0.62383 -0.87709 -0.61576 -0.86227 -0.60521 -0.85556 C -0.60196 -0.85348 -0.59831 -0.85371 -0.5948 -0.85186 C -0.58698 -0.84769 -0.57982 -0.84468 -0.57188 -0.84236 C -0.56146 -0.83611 -0.5517 -0.83473 -0.54063 -0.83311 C -0.51915 -0.82662 -0.49766 -0.8213 -0.47605 -0.81667 C -0.46563 -0.81135 -0.46081 -0.80834 -0.44896 -0.80741 C -0.43868 -0.80093 -0.42982 -0.80093 -0.41875 -0.8 C -0.41029 -0.79699 -0.40248 -0.7926 -0.39375 -0.79074 C -0.37396 -0.7757 -0.35196 -0.77871 -0.33138 -0.77037 C -0.32826 -0.76922 -0.325 -0.7676 -0.32188 -0.76667 C -0.31563 -0.76505 -0.30326 -0.76297 -0.30326 -0.76273 C -0.27631 -0.75023 -0.29011 -0.75486 -0.26159 -0.75 C -0.24584 -0.74723 -0.23021 -0.73959 -0.21459 -0.73519 C -0.19232 -0.72894 -0.17019 -0.72408 -0.14792 -0.71852 C -0.12748 -0.70486 -0.10899 -0.69815 -0.0875 -0.6926 C -0.07696 -0.68542 -0.06758 -0.68496 -0.05625 -0.68334 C -0.04336 -0.67755 -0.03086 -0.6757 -0.01784 -0.67408 C -0.00691 -0.66574 0.00494 -0.66088 0.01653 -0.65741 C 0.02239 -0.65209 0.02812 -0.65093 0.03437 -0.6463 C 0.04127 -0.64074 0.04791 -0.63403 0.05507 -0.62963 C 0.0651 -0.61598 0.07669 -0.60486 0.08645 -0.59074 C 0.08893 -0.58681 0.09101 -0.58148 0.09375 -0.57778 C 0.09987 -0.56945 0.10742 -0.56088 0.11237 -0.55 C 0.11562 -0.54283 0.12174 -0.53056 0.125 -0.52223 C 0.14661 -0.46598 0.13437 -0.48866 0.1457 -0.46852 C 0.14947 -0.45255 0.15468 -0.43727 0.15924 -0.42223 C 0.16341 -0.40857 0.16588 -0.39329 0.16979 -0.37963 C 0.17474 -0.36181 0.17317 -0.34144 0.17916 -0.32408 C 0.18085 -0.30857 0.18164 -0.2926 0.18437 -0.27778 C 0.1858 -0.25648 0.18841 -0.25278 0.18945 -0.22963 C 0.18906 -0.16297 0.20846 0.01365 0.14987 0.0537 C 0.13789 0.06203 0.1401 0.05926 0.125 0.06111 C 0.03112 0.05902 0.06549 0.07222 0.02174 0.04629 C 0.01718 0.04051 0.01184 0.03588 0.00833 0.02777 C 0.00455 0.01875 0.00247 0.01134 4.58333E-6 3.33333E-6 " pathEditMode="relative" rAng="0" ptsTypes="AAAAAAAAAAAAAAAAAAAAAAAAAAAAAAAAAAAA">
                                      <p:cBhvr>
                                        <p:cTn id="51" dur="1500" fill="hold"/>
                                        <p:tgtEl>
                                          <p:spTgt spid="17"/>
                                        </p:tgtEl>
                                        <p:attrNameLst>
                                          <p:attrName>ppt_x</p:attrName>
                                          <p:attrName>ppt_y</p:attrName>
                                        </p:attrNameLst>
                                      </p:cBhvr>
                                      <p:rCtr x="41328" y="47292"/>
                                    </p:animMotion>
                                  </p:childTnLst>
                                </p:cTn>
                              </p:par>
                            </p:childTnLst>
                          </p:cTn>
                        </p:par>
                        <p:par>
                          <p:cTn id="52" fill="hold">
                            <p:stCondLst>
                              <p:cond delay="500"/>
                            </p:stCondLst>
                            <p:childTnLst>
                              <p:par>
                                <p:cTn id="53" presetID="22" presetClass="entr" presetSubtype="2"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right)">
                                      <p:cBhvr>
                                        <p:cTn id="55" dur="500"/>
                                        <p:tgtEl>
                                          <p:spTgt spid="20"/>
                                        </p:tgtEl>
                                      </p:cBhvr>
                                    </p:animEffect>
                                  </p:childTnLst>
                                </p:cTn>
                              </p:par>
                            </p:childTnLst>
                          </p:cTn>
                        </p:par>
                        <p:par>
                          <p:cTn id="56" fill="hold">
                            <p:stCondLst>
                              <p:cond delay="1000"/>
                            </p:stCondLst>
                            <p:childTnLst>
                              <p:par>
                                <p:cTn id="57" presetID="17" presetClass="entr" presetSubtype="1" fill="hold" grpId="0" nodeType="afterEffect">
                                  <p:stCondLst>
                                    <p:cond delay="0"/>
                                  </p:stCondLst>
                                  <p:iterate type="lt">
                                    <p:tmPct val="10000"/>
                                  </p:iterate>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ppt_x</p:attrName>
                                        </p:attrNameLst>
                                      </p:cBhvr>
                                      <p:tavLst>
                                        <p:tav tm="0">
                                          <p:val>
                                            <p:strVal val="#ppt_x"/>
                                          </p:val>
                                        </p:tav>
                                        <p:tav tm="100000">
                                          <p:val>
                                            <p:strVal val="#ppt_x"/>
                                          </p:val>
                                        </p:tav>
                                      </p:tavLst>
                                    </p:anim>
                                    <p:anim calcmode="lin" valueType="num">
                                      <p:cBhvr>
                                        <p:cTn id="60" dur="500" fill="hold"/>
                                        <p:tgtEl>
                                          <p:spTgt spid="21"/>
                                        </p:tgtEl>
                                        <p:attrNameLst>
                                          <p:attrName>ppt_y</p:attrName>
                                        </p:attrNameLst>
                                      </p:cBhvr>
                                      <p:tavLst>
                                        <p:tav tm="0">
                                          <p:val>
                                            <p:strVal val="#ppt_y-#ppt_h/2"/>
                                          </p:val>
                                        </p:tav>
                                        <p:tav tm="100000">
                                          <p:val>
                                            <p:strVal val="#ppt_y"/>
                                          </p:val>
                                        </p:tav>
                                      </p:tavLst>
                                    </p:anim>
                                    <p:anim calcmode="lin" valueType="num">
                                      <p:cBhvr>
                                        <p:cTn id="61" dur="500" fill="hold"/>
                                        <p:tgtEl>
                                          <p:spTgt spid="21"/>
                                        </p:tgtEl>
                                        <p:attrNameLst>
                                          <p:attrName>ppt_w</p:attrName>
                                        </p:attrNameLst>
                                      </p:cBhvr>
                                      <p:tavLst>
                                        <p:tav tm="0">
                                          <p:val>
                                            <p:strVal val="#ppt_w"/>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childTnLst>
                                </p:cTn>
                              </p:par>
                              <p:par>
                                <p:cTn id="63" presetID="10" presetClass="entr" presetSubtype="0" fill="hold" grpId="0" nodeType="withEffect">
                                  <p:stCondLst>
                                    <p:cond delay="25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462262" y="292068"/>
            <a:ext cx="4346615" cy="35009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altLang="zh-CN" sz="2275" dirty="0">
                <a:solidFill>
                  <a:schemeClr val="tx1">
                    <a:lumMod val="65000"/>
                    <a:lumOff val="35000"/>
                  </a:schemeClr>
                </a:solidFill>
                <a:latin typeface="Impact" panose="020B0806030902050204" pitchFamily="34" charset="0"/>
                <a:cs typeface="+mn-ea"/>
                <a:sym typeface="Arial" panose="020B0604020202020204" pitchFamily="34" charset="0"/>
              </a:rPr>
              <a:t>ADD RELATED TITLE WORDS</a:t>
            </a:r>
            <a:endParaRPr lang="en-US" sz="2275" dirty="0">
              <a:solidFill>
                <a:schemeClr val="tx1">
                  <a:lumMod val="65000"/>
                  <a:lumOff val="35000"/>
                </a:schemeClr>
              </a:solidFill>
              <a:latin typeface="Impact" panose="020B0806030902050204" pitchFamily="34" charset="0"/>
              <a:cs typeface="+mn-ea"/>
              <a:sym typeface="Arial" panose="020B0604020202020204" pitchFamily="34" charset="0"/>
            </a:endParaRPr>
          </a:p>
        </p:txBody>
      </p:sp>
      <p:sp>
        <p:nvSpPr>
          <p:cNvPr id="3" name="Content Placeholder 2"/>
          <p:cNvSpPr txBox="1"/>
          <p:nvPr/>
        </p:nvSpPr>
        <p:spPr>
          <a:xfrm>
            <a:off x="462262" y="675792"/>
            <a:ext cx="2503210" cy="35009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27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了解顾客需求信息</a:t>
            </a:r>
            <a:endParaRPr lang="en-US" sz="227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4" name="矩形 3"/>
          <p:cNvSpPr/>
          <p:nvPr/>
        </p:nvSpPr>
        <p:spPr>
          <a:xfrm>
            <a:off x="0" y="292068"/>
            <a:ext cx="196891" cy="733906"/>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137572" y="3670706"/>
            <a:ext cx="511679" cy="707886"/>
          </a:xfrm>
          <a:prstGeom prst="rect">
            <a:avLst/>
          </a:prstGeom>
          <a:noFill/>
        </p:spPr>
        <p:txBody>
          <a:bodyPr wrap="none" rtlCol="0">
            <a:spAutoFit/>
          </a:bodyPr>
          <a:lstStyle/>
          <a:p>
            <a:pPr algn="ctr"/>
            <a:r>
              <a:rPr lang="en-US" altLang="zh-CN" sz="4000" dirty="0">
                <a:solidFill>
                  <a:srgbClr val="FF9409"/>
                </a:solidFill>
                <a:latin typeface="Agency FB" panose="020B0503020202020204" pitchFamily="34" charset="0"/>
              </a:rPr>
              <a:t>01</a:t>
            </a:r>
            <a:endParaRPr lang="zh-CN" altLang="en-US" sz="4000" dirty="0">
              <a:solidFill>
                <a:srgbClr val="FF9409"/>
              </a:solidFill>
              <a:latin typeface="Agency FB" panose="020B0503020202020204" pitchFamily="34" charset="0"/>
            </a:endParaRPr>
          </a:p>
        </p:txBody>
      </p:sp>
      <p:grpSp>
        <p:nvGrpSpPr>
          <p:cNvPr id="6" name="组合 5"/>
          <p:cNvGrpSpPr/>
          <p:nvPr/>
        </p:nvGrpSpPr>
        <p:grpSpPr>
          <a:xfrm>
            <a:off x="924508" y="5177708"/>
            <a:ext cx="2961692" cy="946526"/>
            <a:chOff x="924508" y="4903388"/>
            <a:chExt cx="2961692" cy="946526"/>
          </a:xfrm>
        </p:grpSpPr>
        <p:sp>
          <p:nvSpPr>
            <p:cNvPr id="7" name="矩形 6"/>
            <p:cNvSpPr/>
            <p:nvPr/>
          </p:nvSpPr>
          <p:spPr>
            <a:xfrm>
              <a:off x="924508" y="5303931"/>
              <a:ext cx="2961692" cy="545983"/>
            </a:xfrm>
            <a:prstGeom prst="rect">
              <a:avLst/>
            </a:prstGeom>
          </p:spPr>
          <p:txBody>
            <a:bodyPr wrap="square">
              <a:spAutoFit/>
            </a:bodyPr>
            <a:lstStyle/>
            <a:p>
              <a:pPr algn="ctr">
                <a:lnSpc>
                  <a:spcPct val="130000"/>
                </a:lnSpc>
                <a:buNone/>
              </a:pP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详写内容</a:t>
              </a:r>
              <a:r>
                <a:rPr lang="en-US" altLang="zh-CN"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a:t>
              </a: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8" name="矩形 7"/>
            <p:cNvSpPr/>
            <p:nvPr/>
          </p:nvSpPr>
          <p:spPr>
            <a:xfrm>
              <a:off x="1710015" y="4903388"/>
              <a:ext cx="1341665" cy="400110"/>
            </a:xfrm>
            <a:prstGeom prst="rect">
              <a:avLst/>
            </a:prstGeom>
          </p:spPr>
          <p:txBody>
            <a:bodyPr wrap="square">
              <a:spAutoFit/>
            </a:bodyPr>
            <a:lstStyle/>
            <a:p>
              <a:r>
                <a:rPr lang="zh-CN" altLang="en-US" sz="2000" dirty="0">
                  <a:solidFill>
                    <a:srgbClr val="FF9409"/>
                  </a:solidFill>
                  <a:latin typeface="迷你简菱心" panose="02010609000101010101" pitchFamily="49" charset="-122"/>
                  <a:ea typeface="迷你简菱心" panose="02010609000101010101" pitchFamily="49" charset="-122"/>
                </a:rPr>
                <a:t>添加标题</a:t>
              </a:r>
            </a:p>
          </p:txBody>
        </p:sp>
      </p:grpSp>
      <p:grpSp>
        <p:nvGrpSpPr>
          <p:cNvPr id="9" name="组合 8"/>
          <p:cNvGrpSpPr/>
          <p:nvPr/>
        </p:nvGrpSpPr>
        <p:grpSpPr>
          <a:xfrm>
            <a:off x="2894580" y="1660204"/>
            <a:ext cx="2756920" cy="1213073"/>
            <a:chOff x="2894580" y="1619564"/>
            <a:chExt cx="2756920" cy="1213073"/>
          </a:xfrm>
        </p:grpSpPr>
        <p:sp>
          <p:nvSpPr>
            <p:cNvPr id="10" name="矩形 9"/>
            <p:cNvSpPr/>
            <p:nvPr/>
          </p:nvSpPr>
          <p:spPr>
            <a:xfrm>
              <a:off x="2894580" y="2020107"/>
              <a:ext cx="2756920" cy="812530"/>
            </a:xfrm>
            <a:prstGeom prst="rect">
              <a:avLst/>
            </a:prstGeom>
          </p:spPr>
          <p:txBody>
            <a:bodyPr wrap="square">
              <a:spAutoFit/>
            </a:bodyPr>
            <a:lstStyle/>
            <a:p>
              <a:pPr algn="ctr">
                <a:lnSpc>
                  <a:spcPct val="130000"/>
                </a:lnSpc>
                <a:buNone/>
              </a:pP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详写内容</a:t>
              </a:r>
              <a:r>
                <a:rPr lang="en-US" altLang="zh-CN"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a:t>
              </a: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11" name="矩形 10"/>
            <p:cNvSpPr/>
            <p:nvPr/>
          </p:nvSpPr>
          <p:spPr>
            <a:xfrm>
              <a:off x="3601130" y="1619564"/>
              <a:ext cx="1341665" cy="400110"/>
            </a:xfrm>
            <a:prstGeom prst="rect">
              <a:avLst/>
            </a:prstGeom>
          </p:spPr>
          <p:txBody>
            <a:bodyPr wrap="square">
              <a:spAutoFit/>
            </a:bodyPr>
            <a:lstStyle/>
            <a:p>
              <a:r>
                <a:rPr lang="zh-CN" altLang="en-US" sz="2000" dirty="0">
                  <a:solidFill>
                    <a:srgbClr val="FF9409"/>
                  </a:solidFill>
                  <a:latin typeface="迷你简菱心" panose="02010609000101010101" pitchFamily="49" charset="-122"/>
                  <a:ea typeface="迷你简菱心" panose="02010609000101010101" pitchFamily="49" charset="-122"/>
                </a:rPr>
                <a:t>添加标题</a:t>
              </a:r>
            </a:p>
          </p:txBody>
        </p:sp>
      </p:grpSp>
      <p:grpSp>
        <p:nvGrpSpPr>
          <p:cNvPr id="12" name="组合 11"/>
          <p:cNvGrpSpPr/>
          <p:nvPr/>
        </p:nvGrpSpPr>
        <p:grpSpPr>
          <a:xfrm>
            <a:off x="1411288" y="2989599"/>
            <a:ext cx="9375775" cy="2070100"/>
            <a:chOff x="1411288" y="2715279"/>
            <a:chExt cx="9375775" cy="2070100"/>
          </a:xfrm>
        </p:grpSpPr>
        <p:sp>
          <p:nvSpPr>
            <p:cNvPr id="13" name="Freeform 19"/>
            <p:cNvSpPr/>
            <p:nvPr/>
          </p:nvSpPr>
          <p:spPr bwMode="auto">
            <a:xfrm>
              <a:off x="3238501" y="2715279"/>
              <a:ext cx="2066925" cy="1035050"/>
            </a:xfrm>
            <a:custGeom>
              <a:avLst/>
              <a:gdLst>
                <a:gd name="T0" fmla="*/ 627 w 627"/>
                <a:gd name="T1" fmla="*/ 313 h 313"/>
                <a:gd name="T2" fmla="*/ 555 w 627"/>
                <a:gd name="T3" fmla="*/ 313 h 313"/>
                <a:gd name="T4" fmla="*/ 313 w 627"/>
                <a:gd name="T5" fmla="*/ 72 h 313"/>
                <a:gd name="T6" fmla="*/ 72 w 627"/>
                <a:gd name="T7" fmla="*/ 313 h 313"/>
                <a:gd name="T8" fmla="*/ 0 w 627"/>
                <a:gd name="T9" fmla="*/ 313 h 313"/>
                <a:gd name="T10" fmla="*/ 313 w 627"/>
                <a:gd name="T11" fmla="*/ 0 h 313"/>
                <a:gd name="T12" fmla="*/ 627 w 627"/>
                <a:gd name="T13" fmla="*/ 313 h 313"/>
              </a:gdLst>
              <a:ahLst/>
              <a:cxnLst>
                <a:cxn ang="0">
                  <a:pos x="T0" y="T1"/>
                </a:cxn>
                <a:cxn ang="0">
                  <a:pos x="T2" y="T3"/>
                </a:cxn>
                <a:cxn ang="0">
                  <a:pos x="T4" y="T5"/>
                </a:cxn>
                <a:cxn ang="0">
                  <a:pos x="T6" y="T7"/>
                </a:cxn>
                <a:cxn ang="0">
                  <a:pos x="T8" y="T9"/>
                </a:cxn>
                <a:cxn ang="0">
                  <a:pos x="T10" y="T11"/>
                </a:cxn>
                <a:cxn ang="0">
                  <a:pos x="T12" y="T13"/>
                </a:cxn>
              </a:cxnLst>
              <a:rect l="0" t="0" r="r" b="b"/>
              <a:pathLst>
                <a:path w="627" h="313">
                  <a:moveTo>
                    <a:pt x="627" y="313"/>
                  </a:moveTo>
                  <a:cubicBezTo>
                    <a:pt x="555" y="313"/>
                    <a:pt x="555" y="313"/>
                    <a:pt x="555" y="313"/>
                  </a:cubicBezTo>
                  <a:cubicBezTo>
                    <a:pt x="555" y="180"/>
                    <a:pt x="446" y="72"/>
                    <a:pt x="313" y="72"/>
                  </a:cubicBezTo>
                  <a:cubicBezTo>
                    <a:pt x="180" y="72"/>
                    <a:pt x="72" y="180"/>
                    <a:pt x="72" y="313"/>
                  </a:cubicBezTo>
                  <a:cubicBezTo>
                    <a:pt x="0" y="313"/>
                    <a:pt x="0" y="313"/>
                    <a:pt x="0" y="313"/>
                  </a:cubicBezTo>
                  <a:cubicBezTo>
                    <a:pt x="0" y="140"/>
                    <a:pt x="141" y="0"/>
                    <a:pt x="313" y="0"/>
                  </a:cubicBezTo>
                  <a:cubicBezTo>
                    <a:pt x="486" y="0"/>
                    <a:pt x="627" y="140"/>
                    <a:pt x="627" y="313"/>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zh-CN" altLang="en-US"/>
            </a:p>
          </p:txBody>
        </p:sp>
        <p:sp>
          <p:nvSpPr>
            <p:cNvPr id="14" name="Freeform 21"/>
            <p:cNvSpPr/>
            <p:nvPr/>
          </p:nvSpPr>
          <p:spPr bwMode="auto">
            <a:xfrm>
              <a:off x="6894513" y="2715279"/>
              <a:ext cx="2062163" cy="1035050"/>
            </a:xfrm>
            <a:custGeom>
              <a:avLst/>
              <a:gdLst>
                <a:gd name="T0" fmla="*/ 626 w 626"/>
                <a:gd name="T1" fmla="*/ 313 h 313"/>
                <a:gd name="T2" fmla="*/ 554 w 626"/>
                <a:gd name="T3" fmla="*/ 313 h 313"/>
                <a:gd name="T4" fmla="*/ 313 w 626"/>
                <a:gd name="T5" fmla="*/ 72 h 313"/>
                <a:gd name="T6" fmla="*/ 72 w 626"/>
                <a:gd name="T7" fmla="*/ 313 h 313"/>
                <a:gd name="T8" fmla="*/ 0 w 626"/>
                <a:gd name="T9" fmla="*/ 313 h 313"/>
                <a:gd name="T10" fmla="*/ 313 w 626"/>
                <a:gd name="T11" fmla="*/ 0 h 313"/>
                <a:gd name="T12" fmla="*/ 626 w 626"/>
                <a:gd name="T13" fmla="*/ 313 h 313"/>
              </a:gdLst>
              <a:ahLst/>
              <a:cxnLst>
                <a:cxn ang="0">
                  <a:pos x="T0" y="T1"/>
                </a:cxn>
                <a:cxn ang="0">
                  <a:pos x="T2" y="T3"/>
                </a:cxn>
                <a:cxn ang="0">
                  <a:pos x="T4" y="T5"/>
                </a:cxn>
                <a:cxn ang="0">
                  <a:pos x="T6" y="T7"/>
                </a:cxn>
                <a:cxn ang="0">
                  <a:pos x="T8" y="T9"/>
                </a:cxn>
                <a:cxn ang="0">
                  <a:pos x="T10" y="T11"/>
                </a:cxn>
                <a:cxn ang="0">
                  <a:pos x="T12" y="T13"/>
                </a:cxn>
              </a:cxnLst>
              <a:rect l="0" t="0" r="r" b="b"/>
              <a:pathLst>
                <a:path w="626" h="313">
                  <a:moveTo>
                    <a:pt x="626" y="313"/>
                  </a:moveTo>
                  <a:cubicBezTo>
                    <a:pt x="554" y="313"/>
                    <a:pt x="554" y="313"/>
                    <a:pt x="554" y="313"/>
                  </a:cubicBezTo>
                  <a:cubicBezTo>
                    <a:pt x="554" y="180"/>
                    <a:pt x="446" y="72"/>
                    <a:pt x="313" y="72"/>
                  </a:cubicBezTo>
                  <a:cubicBezTo>
                    <a:pt x="180" y="72"/>
                    <a:pt x="72" y="180"/>
                    <a:pt x="72" y="313"/>
                  </a:cubicBezTo>
                  <a:cubicBezTo>
                    <a:pt x="0" y="313"/>
                    <a:pt x="0" y="313"/>
                    <a:pt x="0" y="313"/>
                  </a:cubicBezTo>
                  <a:cubicBezTo>
                    <a:pt x="0" y="140"/>
                    <a:pt x="140" y="0"/>
                    <a:pt x="313" y="0"/>
                  </a:cubicBezTo>
                  <a:cubicBezTo>
                    <a:pt x="486" y="0"/>
                    <a:pt x="626" y="140"/>
                    <a:pt x="626" y="313"/>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zh-CN" altLang="en-US"/>
            </a:p>
          </p:txBody>
        </p:sp>
        <p:sp>
          <p:nvSpPr>
            <p:cNvPr id="15" name="Freeform 23"/>
            <p:cNvSpPr/>
            <p:nvPr/>
          </p:nvSpPr>
          <p:spPr bwMode="auto">
            <a:xfrm>
              <a:off x="8720138" y="3750329"/>
              <a:ext cx="2066925" cy="1035050"/>
            </a:xfrm>
            <a:custGeom>
              <a:avLst/>
              <a:gdLst>
                <a:gd name="T0" fmla="*/ 0 w 627"/>
                <a:gd name="T1" fmla="*/ 0 h 313"/>
                <a:gd name="T2" fmla="*/ 72 w 627"/>
                <a:gd name="T3" fmla="*/ 0 h 313"/>
                <a:gd name="T4" fmla="*/ 313 w 627"/>
                <a:gd name="T5" fmla="*/ 241 h 313"/>
                <a:gd name="T6" fmla="*/ 555 w 627"/>
                <a:gd name="T7" fmla="*/ 0 h 313"/>
                <a:gd name="T8" fmla="*/ 627 w 627"/>
                <a:gd name="T9" fmla="*/ 0 h 313"/>
                <a:gd name="T10" fmla="*/ 313 w 627"/>
                <a:gd name="T11" fmla="*/ 313 h 313"/>
                <a:gd name="T12" fmla="*/ 0 w 627"/>
                <a:gd name="T13" fmla="*/ 0 h 313"/>
              </a:gdLst>
              <a:ahLst/>
              <a:cxnLst>
                <a:cxn ang="0">
                  <a:pos x="T0" y="T1"/>
                </a:cxn>
                <a:cxn ang="0">
                  <a:pos x="T2" y="T3"/>
                </a:cxn>
                <a:cxn ang="0">
                  <a:pos x="T4" y="T5"/>
                </a:cxn>
                <a:cxn ang="0">
                  <a:pos x="T6" y="T7"/>
                </a:cxn>
                <a:cxn ang="0">
                  <a:pos x="T8" y="T9"/>
                </a:cxn>
                <a:cxn ang="0">
                  <a:pos x="T10" y="T11"/>
                </a:cxn>
                <a:cxn ang="0">
                  <a:pos x="T12" y="T13"/>
                </a:cxn>
              </a:cxnLst>
              <a:rect l="0" t="0" r="r" b="b"/>
              <a:pathLst>
                <a:path w="627" h="313">
                  <a:moveTo>
                    <a:pt x="0" y="0"/>
                  </a:moveTo>
                  <a:cubicBezTo>
                    <a:pt x="72" y="0"/>
                    <a:pt x="72" y="0"/>
                    <a:pt x="72" y="0"/>
                  </a:cubicBezTo>
                  <a:cubicBezTo>
                    <a:pt x="72" y="133"/>
                    <a:pt x="180" y="241"/>
                    <a:pt x="313" y="241"/>
                  </a:cubicBezTo>
                  <a:cubicBezTo>
                    <a:pt x="446" y="241"/>
                    <a:pt x="555" y="133"/>
                    <a:pt x="555" y="0"/>
                  </a:cubicBezTo>
                  <a:cubicBezTo>
                    <a:pt x="627" y="0"/>
                    <a:pt x="627" y="0"/>
                    <a:pt x="627" y="0"/>
                  </a:cubicBezTo>
                  <a:cubicBezTo>
                    <a:pt x="627" y="173"/>
                    <a:pt x="486" y="313"/>
                    <a:pt x="313" y="313"/>
                  </a:cubicBezTo>
                  <a:cubicBezTo>
                    <a:pt x="141" y="313"/>
                    <a:pt x="0" y="173"/>
                    <a:pt x="0" y="0"/>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zh-CN" altLang="en-US"/>
            </a:p>
          </p:txBody>
        </p:sp>
        <p:sp>
          <p:nvSpPr>
            <p:cNvPr id="16" name="Freeform 25"/>
            <p:cNvSpPr/>
            <p:nvPr/>
          </p:nvSpPr>
          <p:spPr bwMode="auto">
            <a:xfrm>
              <a:off x="5067301" y="3750329"/>
              <a:ext cx="2063750" cy="1035050"/>
            </a:xfrm>
            <a:custGeom>
              <a:avLst/>
              <a:gdLst>
                <a:gd name="T0" fmla="*/ 0 w 626"/>
                <a:gd name="T1" fmla="*/ 0 h 313"/>
                <a:gd name="T2" fmla="*/ 72 w 626"/>
                <a:gd name="T3" fmla="*/ 0 h 313"/>
                <a:gd name="T4" fmla="*/ 313 w 626"/>
                <a:gd name="T5" fmla="*/ 241 h 313"/>
                <a:gd name="T6" fmla="*/ 554 w 626"/>
                <a:gd name="T7" fmla="*/ 0 h 313"/>
                <a:gd name="T8" fmla="*/ 626 w 626"/>
                <a:gd name="T9" fmla="*/ 0 h 313"/>
                <a:gd name="T10" fmla="*/ 313 w 626"/>
                <a:gd name="T11" fmla="*/ 313 h 313"/>
                <a:gd name="T12" fmla="*/ 0 w 626"/>
                <a:gd name="T13" fmla="*/ 0 h 313"/>
              </a:gdLst>
              <a:ahLst/>
              <a:cxnLst>
                <a:cxn ang="0">
                  <a:pos x="T0" y="T1"/>
                </a:cxn>
                <a:cxn ang="0">
                  <a:pos x="T2" y="T3"/>
                </a:cxn>
                <a:cxn ang="0">
                  <a:pos x="T4" y="T5"/>
                </a:cxn>
                <a:cxn ang="0">
                  <a:pos x="T6" y="T7"/>
                </a:cxn>
                <a:cxn ang="0">
                  <a:pos x="T8" y="T9"/>
                </a:cxn>
                <a:cxn ang="0">
                  <a:pos x="T10" y="T11"/>
                </a:cxn>
                <a:cxn ang="0">
                  <a:pos x="T12" y="T13"/>
                </a:cxn>
              </a:cxnLst>
              <a:rect l="0" t="0" r="r" b="b"/>
              <a:pathLst>
                <a:path w="626" h="313">
                  <a:moveTo>
                    <a:pt x="0" y="0"/>
                  </a:moveTo>
                  <a:cubicBezTo>
                    <a:pt x="72" y="0"/>
                    <a:pt x="72" y="0"/>
                    <a:pt x="72" y="0"/>
                  </a:cubicBezTo>
                  <a:cubicBezTo>
                    <a:pt x="72" y="133"/>
                    <a:pt x="180" y="241"/>
                    <a:pt x="313" y="241"/>
                  </a:cubicBezTo>
                  <a:cubicBezTo>
                    <a:pt x="446" y="241"/>
                    <a:pt x="554" y="133"/>
                    <a:pt x="554" y="0"/>
                  </a:cubicBezTo>
                  <a:cubicBezTo>
                    <a:pt x="626" y="0"/>
                    <a:pt x="626" y="0"/>
                    <a:pt x="626" y="0"/>
                  </a:cubicBezTo>
                  <a:cubicBezTo>
                    <a:pt x="626" y="173"/>
                    <a:pt x="485" y="313"/>
                    <a:pt x="313" y="313"/>
                  </a:cubicBezTo>
                  <a:cubicBezTo>
                    <a:pt x="140" y="313"/>
                    <a:pt x="0" y="173"/>
                    <a:pt x="0" y="0"/>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zh-CN" altLang="en-US"/>
            </a:p>
          </p:txBody>
        </p:sp>
        <p:sp>
          <p:nvSpPr>
            <p:cNvPr id="17" name="Freeform 27"/>
            <p:cNvSpPr/>
            <p:nvPr/>
          </p:nvSpPr>
          <p:spPr bwMode="auto">
            <a:xfrm>
              <a:off x="1411288" y="3750329"/>
              <a:ext cx="2063750" cy="1035050"/>
            </a:xfrm>
            <a:custGeom>
              <a:avLst/>
              <a:gdLst>
                <a:gd name="T0" fmla="*/ 0 w 626"/>
                <a:gd name="T1" fmla="*/ 0 h 313"/>
                <a:gd name="T2" fmla="*/ 72 w 626"/>
                <a:gd name="T3" fmla="*/ 0 h 313"/>
                <a:gd name="T4" fmla="*/ 313 w 626"/>
                <a:gd name="T5" fmla="*/ 241 h 313"/>
                <a:gd name="T6" fmla="*/ 554 w 626"/>
                <a:gd name="T7" fmla="*/ 0 h 313"/>
                <a:gd name="T8" fmla="*/ 626 w 626"/>
                <a:gd name="T9" fmla="*/ 0 h 313"/>
                <a:gd name="T10" fmla="*/ 313 w 626"/>
                <a:gd name="T11" fmla="*/ 313 h 313"/>
                <a:gd name="T12" fmla="*/ 0 w 626"/>
                <a:gd name="T13" fmla="*/ 0 h 313"/>
              </a:gdLst>
              <a:ahLst/>
              <a:cxnLst>
                <a:cxn ang="0">
                  <a:pos x="T0" y="T1"/>
                </a:cxn>
                <a:cxn ang="0">
                  <a:pos x="T2" y="T3"/>
                </a:cxn>
                <a:cxn ang="0">
                  <a:pos x="T4" y="T5"/>
                </a:cxn>
                <a:cxn ang="0">
                  <a:pos x="T6" y="T7"/>
                </a:cxn>
                <a:cxn ang="0">
                  <a:pos x="T8" y="T9"/>
                </a:cxn>
                <a:cxn ang="0">
                  <a:pos x="T10" y="T11"/>
                </a:cxn>
                <a:cxn ang="0">
                  <a:pos x="T12" y="T13"/>
                </a:cxn>
              </a:cxnLst>
              <a:rect l="0" t="0" r="r" b="b"/>
              <a:pathLst>
                <a:path w="626" h="313">
                  <a:moveTo>
                    <a:pt x="0" y="0"/>
                  </a:moveTo>
                  <a:cubicBezTo>
                    <a:pt x="72" y="0"/>
                    <a:pt x="72" y="0"/>
                    <a:pt x="72" y="0"/>
                  </a:cubicBezTo>
                  <a:cubicBezTo>
                    <a:pt x="72" y="133"/>
                    <a:pt x="180" y="241"/>
                    <a:pt x="313" y="241"/>
                  </a:cubicBezTo>
                  <a:cubicBezTo>
                    <a:pt x="446" y="241"/>
                    <a:pt x="554" y="133"/>
                    <a:pt x="554" y="0"/>
                  </a:cubicBezTo>
                  <a:cubicBezTo>
                    <a:pt x="626" y="0"/>
                    <a:pt x="626" y="0"/>
                    <a:pt x="626" y="0"/>
                  </a:cubicBezTo>
                  <a:cubicBezTo>
                    <a:pt x="626" y="173"/>
                    <a:pt x="486" y="313"/>
                    <a:pt x="313" y="313"/>
                  </a:cubicBezTo>
                  <a:cubicBezTo>
                    <a:pt x="140" y="313"/>
                    <a:pt x="0" y="173"/>
                    <a:pt x="0" y="0"/>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zh-CN" altLang="en-US"/>
            </a:p>
          </p:txBody>
        </p:sp>
      </p:grpSp>
      <p:grpSp>
        <p:nvGrpSpPr>
          <p:cNvPr id="18" name="组合 17"/>
          <p:cNvGrpSpPr/>
          <p:nvPr/>
        </p:nvGrpSpPr>
        <p:grpSpPr>
          <a:xfrm>
            <a:off x="1411288" y="2989599"/>
            <a:ext cx="9375775" cy="2070100"/>
            <a:chOff x="1411288" y="2715279"/>
            <a:chExt cx="9375775" cy="2070100"/>
          </a:xfrm>
        </p:grpSpPr>
        <p:sp>
          <p:nvSpPr>
            <p:cNvPr id="19" name="Freeform 18"/>
            <p:cNvSpPr/>
            <p:nvPr/>
          </p:nvSpPr>
          <p:spPr bwMode="auto">
            <a:xfrm>
              <a:off x="1411288" y="2715279"/>
              <a:ext cx="2063750" cy="1035050"/>
            </a:xfrm>
            <a:custGeom>
              <a:avLst/>
              <a:gdLst>
                <a:gd name="T0" fmla="*/ 626 w 626"/>
                <a:gd name="T1" fmla="*/ 313 h 313"/>
                <a:gd name="T2" fmla="*/ 554 w 626"/>
                <a:gd name="T3" fmla="*/ 313 h 313"/>
                <a:gd name="T4" fmla="*/ 313 w 626"/>
                <a:gd name="T5" fmla="*/ 72 h 313"/>
                <a:gd name="T6" fmla="*/ 72 w 626"/>
                <a:gd name="T7" fmla="*/ 313 h 313"/>
                <a:gd name="T8" fmla="*/ 0 w 626"/>
                <a:gd name="T9" fmla="*/ 313 h 313"/>
                <a:gd name="T10" fmla="*/ 313 w 626"/>
                <a:gd name="T11" fmla="*/ 0 h 313"/>
                <a:gd name="T12" fmla="*/ 626 w 626"/>
                <a:gd name="T13" fmla="*/ 313 h 313"/>
              </a:gdLst>
              <a:ahLst/>
              <a:cxnLst>
                <a:cxn ang="0">
                  <a:pos x="T0" y="T1"/>
                </a:cxn>
                <a:cxn ang="0">
                  <a:pos x="T2" y="T3"/>
                </a:cxn>
                <a:cxn ang="0">
                  <a:pos x="T4" y="T5"/>
                </a:cxn>
                <a:cxn ang="0">
                  <a:pos x="T6" y="T7"/>
                </a:cxn>
                <a:cxn ang="0">
                  <a:pos x="T8" y="T9"/>
                </a:cxn>
                <a:cxn ang="0">
                  <a:pos x="T10" y="T11"/>
                </a:cxn>
                <a:cxn ang="0">
                  <a:pos x="T12" y="T13"/>
                </a:cxn>
              </a:cxnLst>
              <a:rect l="0" t="0" r="r" b="b"/>
              <a:pathLst>
                <a:path w="626" h="313">
                  <a:moveTo>
                    <a:pt x="626" y="313"/>
                  </a:moveTo>
                  <a:cubicBezTo>
                    <a:pt x="554" y="313"/>
                    <a:pt x="554" y="313"/>
                    <a:pt x="554" y="313"/>
                  </a:cubicBezTo>
                  <a:cubicBezTo>
                    <a:pt x="554" y="180"/>
                    <a:pt x="446" y="72"/>
                    <a:pt x="313" y="72"/>
                  </a:cubicBezTo>
                  <a:cubicBezTo>
                    <a:pt x="180" y="72"/>
                    <a:pt x="72" y="180"/>
                    <a:pt x="72" y="313"/>
                  </a:cubicBezTo>
                  <a:cubicBezTo>
                    <a:pt x="0" y="313"/>
                    <a:pt x="0" y="313"/>
                    <a:pt x="0" y="313"/>
                  </a:cubicBezTo>
                  <a:cubicBezTo>
                    <a:pt x="0" y="140"/>
                    <a:pt x="140" y="0"/>
                    <a:pt x="313" y="0"/>
                  </a:cubicBezTo>
                  <a:cubicBezTo>
                    <a:pt x="486" y="0"/>
                    <a:pt x="626" y="140"/>
                    <a:pt x="626" y="313"/>
                  </a:cubicBezTo>
                  <a:close/>
                </a:path>
              </a:pathLst>
            </a:custGeom>
            <a:solidFill>
              <a:srgbClr val="FF9409"/>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0" name="Freeform 20"/>
            <p:cNvSpPr/>
            <p:nvPr/>
          </p:nvSpPr>
          <p:spPr bwMode="auto">
            <a:xfrm>
              <a:off x="5067301" y="2715279"/>
              <a:ext cx="2063750" cy="1035050"/>
            </a:xfrm>
            <a:custGeom>
              <a:avLst/>
              <a:gdLst>
                <a:gd name="T0" fmla="*/ 626 w 626"/>
                <a:gd name="T1" fmla="*/ 313 h 313"/>
                <a:gd name="T2" fmla="*/ 554 w 626"/>
                <a:gd name="T3" fmla="*/ 313 h 313"/>
                <a:gd name="T4" fmla="*/ 313 w 626"/>
                <a:gd name="T5" fmla="*/ 72 h 313"/>
                <a:gd name="T6" fmla="*/ 72 w 626"/>
                <a:gd name="T7" fmla="*/ 313 h 313"/>
                <a:gd name="T8" fmla="*/ 0 w 626"/>
                <a:gd name="T9" fmla="*/ 313 h 313"/>
                <a:gd name="T10" fmla="*/ 313 w 626"/>
                <a:gd name="T11" fmla="*/ 0 h 313"/>
                <a:gd name="T12" fmla="*/ 626 w 626"/>
                <a:gd name="T13" fmla="*/ 313 h 313"/>
              </a:gdLst>
              <a:ahLst/>
              <a:cxnLst>
                <a:cxn ang="0">
                  <a:pos x="T0" y="T1"/>
                </a:cxn>
                <a:cxn ang="0">
                  <a:pos x="T2" y="T3"/>
                </a:cxn>
                <a:cxn ang="0">
                  <a:pos x="T4" y="T5"/>
                </a:cxn>
                <a:cxn ang="0">
                  <a:pos x="T6" y="T7"/>
                </a:cxn>
                <a:cxn ang="0">
                  <a:pos x="T8" y="T9"/>
                </a:cxn>
                <a:cxn ang="0">
                  <a:pos x="T10" y="T11"/>
                </a:cxn>
                <a:cxn ang="0">
                  <a:pos x="T12" y="T13"/>
                </a:cxn>
              </a:cxnLst>
              <a:rect l="0" t="0" r="r" b="b"/>
              <a:pathLst>
                <a:path w="626" h="313">
                  <a:moveTo>
                    <a:pt x="626" y="313"/>
                  </a:moveTo>
                  <a:cubicBezTo>
                    <a:pt x="554" y="313"/>
                    <a:pt x="554" y="313"/>
                    <a:pt x="554" y="313"/>
                  </a:cubicBezTo>
                  <a:cubicBezTo>
                    <a:pt x="554" y="180"/>
                    <a:pt x="446" y="72"/>
                    <a:pt x="313" y="72"/>
                  </a:cubicBezTo>
                  <a:cubicBezTo>
                    <a:pt x="180" y="72"/>
                    <a:pt x="72" y="180"/>
                    <a:pt x="72" y="313"/>
                  </a:cubicBezTo>
                  <a:cubicBezTo>
                    <a:pt x="0" y="313"/>
                    <a:pt x="0" y="313"/>
                    <a:pt x="0" y="313"/>
                  </a:cubicBezTo>
                  <a:cubicBezTo>
                    <a:pt x="0" y="140"/>
                    <a:pt x="140" y="0"/>
                    <a:pt x="313" y="0"/>
                  </a:cubicBezTo>
                  <a:cubicBezTo>
                    <a:pt x="485" y="0"/>
                    <a:pt x="626" y="140"/>
                    <a:pt x="626" y="313"/>
                  </a:cubicBezTo>
                  <a:close/>
                </a:path>
              </a:pathLst>
            </a:custGeom>
            <a:solidFill>
              <a:srgbClr val="FF9409"/>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1" name="Freeform 22"/>
            <p:cNvSpPr/>
            <p:nvPr/>
          </p:nvSpPr>
          <p:spPr bwMode="auto">
            <a:xfrm>
              <a:off x="8720138" y="2715279"/>
              <a:ext cx="2066925" cy="1035050"/>
            </a:xfrm>
            <a:custGeom>
              <a:avLst/>
              <a:gdLst>
                <a:gd name="T0" fmla="*/ 627 w 627"/>
                <a:gd name="T1" fmla="*/ 313 h 313"/>
                <a:gd name="T2" fmla="*/ 555 w 627"/>
                <a:gd name="T3" fmla="*/ 313 h 313"/>
                <a:gd name="T4" fmla="*/ 313 w 627"/>
                <a:gd name="T5" fmla="*/ 72 h 313"/>
                <a:gd name="T6" fmla="*/ 72 w 627"/>
                <a:gd name="T7" fmla="*/ 313 h 313"/>
                <a:gd name="T8" fmla="*/ 0 w 627"/>
                <a:gd name="T9" fmla="*/ 313 h 313"/>
                <a:gd name="T10" fmla="*/ 313 w 627"/>
                <a:gd name="T11" fmla="*/ 0 h 313"/>
                <a:gd name="T12" fmla="*/ 627 w 627"/>
                <a:gd name="T13" fmla="*/ 313 h 313"/>
              </a:gdLst>
              <a:ahLst/>
              <a:cxnLst>
                <a:cxn ang="0">
                  <a:pos x="T0" y="T1"/>
                </a:cxn>
                <a:cxn ang="0">
                  <a:pos x="T2" y="T3"/>
                </a:cxn>
                <a:cxn ang="0">
                  <a:pos x="T4" y="T5"/>
                </a:cxn>
                <a:cxn ang="0">
                  <a:pos x="T6" y="T7"/>
                </a:cxn>
                <a:cxn ang="0">
                  <a:pos x="T8" y="T9"/>
                </a:cxn>
                <a:cxn ang="0">
                  <a:pos x="T10" y="T11"/>
                </a:cxn>
                <a:cxn ang="0">
                  <a:pos x="T12" y="T13"/>
                </a:cxn>
              </a:cxnLst>
              <a:rect l="0" t="0" r="r" b="b"/>
              <a:pathLst>
                <a:path w="627" h="313">
                  <a:moveTo>
                    <a:pt x="627" y="313"/>
                  </a:moveTo>
                  <a:cubicBezTo>
                    <a:pt x="555" y="313"/>
                    <a:pt x="555" y="313"/>
                    <a:pt x="555" y="313"/>
                  </a:cubicBezTo>
                  <a:cubicBezTo>
                    <a:pt x="555" y="180"/>
                    <a:pt x="446" y="72"/>
                    <a:pt x="313" y="72"/>
                  </a:cubicBezTo>
                  <a:cubicBezTo>
                    <a:pt x="180" y="72"/>
                    <a:pt x="72" y="180"/>
                    <a:pt x="72" y="313"/>
                  </a:cubicBezTo>
                  <a:cubicBezTo>
                    <a:pt x="0" y="313"/>
                    <a:pt x="0" y="313"/>
                    <a:pt x="0" y="313"/>
                  </a:cubicBezTo>
                  <a:cubicBezTo>
                    <a:pt x="0" y="140"/>
                    <a:pt x="141" y="0"/>
                    <a:pt x="313" y="0"/>
                  </a:cubicBezTo>
                  <a:cubicBezTo>
                    <a:pt x="486" y="0"/>
                    <a:pt x="627" y="140"/>
                    <a:pt x="627" y="313"/>
                  </a:cubicBezTo>
                  <a:close/>
                </a:path>
              </a:pathLst>
            </a:custGeom>
            <a:solidFill>
              <a:srgbClr val="FF9409"/>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2" name="Freeform 24"/>
            <p:cNvSpPr/>
            <p:nvPr/>
          </p:nvSpPr>
          <p:spPr bwMode="auto">
            <a:xfrm>
              <a:off x="6894513" y="3750329"/>
              <a:ext cx="2062163" cy="1035050"/>
            </a:xfrm>
            <a:custGeom>
              <a:avLst/>
              <a:gdLst>
                <a:gd name="T0" fmla="*/ 0 w 626"/>
                <a:gd name="T1" fmla="*/ 0 h 313"/>
                <a:gd name="T2" fmla="*/ 72 w 626"/>
                <a:gd name="T3" fmla="*/ 0 h 313"/>
                <a:gd name="T4" fmla="*/ 313 w 626"/>
                <a:gd name="T5" fmla="*/ 241 h 313"/>
                <a:gd name="T6" fmla="*/ 554 w 626"/>
                <a:gd name="T7" fmla="*/ 0 h 313"/>
                <a:gd name="T8" fmla="*/ 626 w 626"/>
                <a:gd name="T9" fmla="*/ 0 h 313"/>
                <a:gd name="T10" fmla="*/ 313 w 626"/>
                <a:gd name="T11" fmla="*/ 313 h 313"/>
                <a:gd name="T12" fmla="*/ 0 w 626"/>
                <a:gd name="T13" fmla="*/ 0 h 313"/>
              </a:gdLst>
              <a:ahLst/>
              <a:cxnLst>
                <a:cxn ang="0">
                  <a:pos x="T0" y="T1"/>
                </a:cxn>
                <a:cxn ang="0">
                  <a:pos x="T2" y="T3"/>
                </a:cxn>
                <a:cxn ang="0">
                  <a:pos x="T4" y="T5"/>
                </a:cxn>
                <a:cxn ang="0">
                  <a:pos x="T6" y="T7"/>
                </a:cxn>
                <a:cxn ang="0">
                  <a:pos x="T8" y="T9"/>
                </a:cxn>
                <a:cxn ang="0">
                  <a:pos x="T10" y="T11"/>
                </a:cxn>
                <a:cxn ang="0">
                  <a:pos x="T12" y="T13"/>
                </a:cxn>
              </a:cxnLst>
              <a:rect l="0" t="0" r="r" b="b"/>
              <a:pathLst>
                <a:path w="626" h="313">
                  <a:moveTo>
                    <a:pt x="0" y="0"/>
                  </a:moveTo>
                  <a:cubicBezTo>
                    <a:pt x="72" y="0"/>
                    <a:pt x="72" y="0"/>
                    <a:pt x="72" y="0"/>
                  </a:cubicBezTo>
                  <a:cubicBezTo>
                    <a:pt x="72" y="133"/>
                    <a:pt x="180" y="241"/>
                    <a:pt x="313" y="241"/>
                  </a:cubicBezTo>
                  <a:cubicBezTo>
                    <a:pt x="446" y="241"/>
                    <a:pt x="554" y="133"/>
                    <a:pt x="554" y="0"/>
                  </a:cubicBezTo>
                  <a:cubicBezTo>
                    <a:pt x="626" y="0"/>
                    <a:pt x="626" y="0"/>
                    <a:pt x="626" y="0"/>
                  </a:cubicBezTo>
                  <a:cubicBezTo>
                    <a:pt x="626" y="173"/>
                    <a:pt x="486" y="313"/>
                    <a:pt x="313" y="313"/>
                  </a:cubicBezTo>
                  <a:cubicBezTo>
                    <a:pt x="140" y="313"/>
                    <a:pt x="0" y="173"/>
                    <a:pt x="0" y="0"/>
                  </a:cubicBezTo>
                  <a:close/>
                </a:path>
              </a:pathLst>
            </a:custGeom>
            <a:solidFill>
              <a:srgbClr val="FF9409"/>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3" name="Freeform 26"/>
            <p:cNvSpPr/>
            <p:nvPr/>
          </p:nvSpPr>
          <p:spPr bwMode="auto">
            <a:xfrm>
              <a:off x="3238501" y="3750329"/>
              <a:ext cx="2066925" cy="1035050"/>
            </a:xfrm>
            <a:custGeom>
              <a:avLst/>
              <a:gdLst>
                <a:gd name="T0" fmla="*/ 0 w 627"/>
                <a:gd name="T1" fmla="*/ 0 h 313"/>
                <a:gd name="T2" fmla="*/ 72 w 627"/>
                <a:gd name="T3" fmla="*/ 0 h 313"/>
                <a:gd name="T4" fmla="*/ 313 w 627"/>
                <a:gd name="T5" fmla="*/ 241 h 313"/>
                <a:gd name="T6" fmla="*/ 555 w 627"/>
                <a:gd name="T7" fmla="*/ 0 h 313"/>
                <a:gd name="T8" fmla="*/ 627 w 627"/>
                <a:gd name="T9" fmla="*/ 0 h 313"/>
                <a:gd name="T10" fmla="*/ 313 w 627"/>
                <a:gd name="T11" fmla="*/ 313 h 313"/>
                <a:gd name="T12" fmla="*/ 0 w 627"/>
                <a:gd name="T13" fmla="*/ 0 h 313"/>
              </a:gdLst>
              <a:ahLst/>
              <a:cxnLst>
                <a:cxn ang="0">
                  <a:pos x="T0" y="T1"/>
                </a:cxn>
                <a:cxn ang="0">
                  <a:pos x="T2" y="T3"/>
                </a:cxn>
                <a:cxn ang="0">
                  <a:pos x="T4" y="T5"/>
                </a:cxn>
                <a:cxn ang="0">
                  <a:pos x="T6" y="T7"/>
                </a:cxn>
                <a:cxn ang="0">
                  <a:pos x="T8" y="T9"/>
                </a:cxn>
                <a:cxn ang="0">
                  <a:pos x="T10" y="T11"/>
                </a:cxn>
                <a:cxn ang="0">
                  <a:pos x="T12" y="T13"/>
                </a:cxn>
              </a:cxnLst>
              <a:rect l="0" t="0" r="r" b="b"/>
              <a:pathLst>
                <a:path w="627" h="313">
                  <a:moveTo>
                    <a:pt x="0" y="0"/>
                  </a:moveTo>
                  <a:cubicBezTo>
                    <a:pt x="72" y="0"/>
                    <a:pt x="72" y="0"/>
                    <a:pt x="72" y="0"/>
                  </a:cubicBezTo>
                  <a:cubicBezTo>
                    <a:pt x="72" y="133"/>
                    <a:pt x="180" y="241"/>
                    <a:pt x="313" y="241"/>
                  </a:cubicBezTo>
                  <a:cubicBezTo>
                    <a:pt x="446" y="241"/>
                    <a:pt x="555" y="133"/>
                    <a:pt x="555" y="0"/>
                  </a:cubicBezTo>
                  <a:cubicBezTo>
                    <a:pt x="627" y="0"/>
                    <a:pt x="627" y="0"/>
                    <a:pt x="627" y="0"/>
                  </a:cubicBezTo>
                  <a:cubicBezTo>
                    <a:pt x="627" y="173"/>
                    <a:pt x="486" y="313"/>
                    <a:pt x="313" y="313"/>
                  </a:cubicBezTo>
                  <a:cubicBezTo>
                    <a:pt x="141" y="313"/>
                    <a:pt x="0" y="173"/>
                    <a:pt x="0" y="0"/>
                  </a:cubicBezTo>
                  <a:close/>
                </a:path>
              </a:pathLst>
            </a:custGeom>
            <a:solidFill>
              <a:srgbClr val="FF9409"/>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p>
          </p:txBody>
        </p:sp>
      </p:grpSp>
      <p:grpSp>
        <p:nvGrpSpPr>
          <p:cNvPr id="24" name="组合 23"/>
          <p:cNvGrpSpPr/>
          <p:nvPr/>
        </p:nvGrpSpPr>
        <p:grpSpPr>
          <a:xfrm>
            <a:off x="4689780" y="5177708"/>
            <a:ext cx="2961692" cy="946526"/>
            <a:chOff x="4689780" y="4903388"/>
            <a:chExt cx="2961692" cy="946526"/>
          </a:xfrm>
        </p:grpSpPr>
        <p:sp>
          <p:nvSpPr>
            <p:cNvPr id="25" name="矩形 24"/>
            <p:cNvSpPr/>
            <p:nvPr/>
          </p:nvSpPr>
          <p:spPr>
            <a:xfrm>
              <a:off x="4689780" y="5303931"/>
              <a:ext cx="2961692" cy="545983"/>
            </a:xfrm>
            <a:prstGeom prst="rect">
              <a:avLst/>
            </a:prstGeom>
          </p:spPr>
          <p:txBody>
            <a:bodyPr wrap="square">
              <a:spAutoFit/>
            </a:bodyPr>
            <a:lstStyle/>
            <a:p>
              <a:pPr algn="ctr">
                <a:lnSpc>
                  <a:spcPct val="130000"/>
                </a:lnSpc>
                <a:buNone/>
              </a:pP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详写内容</a:t>
              </a:r>
              <a:r>
                <a:rPr lang="en-US" altLang="zh-CN"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a:t>
              </a: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26" name="矩形 25"/>
            <p:cNvSpPr/>
            <p:nvPr/>
          </p:nvSpPr>
          <p:spPr>
            <a:xfrm>
              <a:off x="5475287" y="4903388"/>
              <a:ext cx="1341665" cy="400110"/>
            </a:xfrm>
            <a:prstGeom prst="rect">
              <a:avLst/>
            </a:prstGeom>
          </p:spPr>
          <p:txBody>
            <a:bodyPr wrap="square">
              <a:spAutoFit/>
            </a:bodyPr>
            <a:lstStyle/>
            <a:p>
              <a:r>
                <a:rPr lang="zh-CN" altLang="en-US" sz="2000" dirty="0">
                  <a:solidFill>
                    <a:srgbClr val="FF9409"/>
                  </a:solidFill>
                  <a:latin typeface="迷你简菱心" panose="02010609000101010101" pitchFamily="49" charset="-122"/>
                  <a:ea typeface="迷你简菱心" panose="02010609000101010101" pitchFamily="49" charset="-122"/>
                </a:rPr>
                <a:t>添加标题</a:t>
              </a:r>
            </a:p>
          </p:txBody>
        </p:sp>
      </p:grpSp>
      <p:grpSp>
        <p:nvGrpSpPr>
          <p:cNvPr id="27" name="组合 26"/>
          <p:cNvGrpSpPr/>
          <p:nvPr/>
        </p:nvGrpSpPr>
        <p:grpSpPr>
          <a:xfrm>
            <a:off x="6577302" y="1660204"/>
            <a:ext cx="2756920" cy="1213073"/>
            <a:chOff x="6577302" y="1619564"/>
            <a:chExt cx="2756920" cy="1213073"/>
          </a:xfrm>
        </p:grpSpPr>
        <p:sp>
          <p:nvSpPr>
            <p:cNvPr id="28" name="矩形 27"/>
            <p:cNvSpPr/>
            <p:nvPr/>
          </p:nvSpPr>
          <p:spPr>
            <a:xfrm>
              <a:off x="6577302" y="2020107"/>
              <a:ext cx="2756920" cy="812530"/>
            </a:xfrm>
            <a:prstGeom prst="rect">
              <a:avLst/>
            </a:prstGeom>
          </p:spPr>
          <p:txBody>
            <a:bodyPr wrap="square">
              <a:spAutoFit/>
            </a:bodyPr>
            <a:lstStyle/>
            <a:p>
              <a:pPr algn="ctr">
                <a:lnSpc>
                  <a:spcPct val="130000"/>
                </a:lnSpc>
                <a:buNone/>
              </a:pP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详写内容</a:t>
              </a:r>
              <a:r>
                <a:rPr lang="en-US" altLang="zh-CN"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a:t>
              </a: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29" name="矩形 28"/>
            <p:cNvSpPr/>
            <p:nvPr/>
          </p:nvSpPr>
          <p:spPr>
            <a:xfrm>
              <a:off x="7283852" y="1619564"/>
              <a:ext cx="1341665" cy="400110"/>
            </a:xfrm>
            <a:prstGeom prst="rect">
              <a:avLst/>
            </a:prstGeom>
          </p:spPr>
          <p:txBody>
            <a:bodyPr wrap="square">
              <a:spAutoFit/>
            </a:bodyPr>
            <a:lstStyle/>
            <a:p>
              <a:r>
                <a:rPr lang="zh-CN" altLang="en-US" sz="2000" dirty="0">
                  <a:solidFill>
                    <a:srgbClr val="FF9409"/>
                  </a:solidFill>
                  <a:latin typeface="迷你简菱心" panose="02010609000101010101" pitchFamily="49" charset="-122"/>
                  <a:ea typeface="迷你简菱心" panose="02010609000101010101" pitchFamily="49" charset="-122"/>
                </a:rPr>
                <a:t>添加标题</a:t>
              </a:r>
            </a:p>
          </p:txBody>
        </p:sp>
      </p:grpSp>
      <p:grpSp>
        <p:nvGrpSpPr>
          <p:cNvPr id="30" name="组合 29"/>
          <p:cNvGrpSpPr/>
          <p:nvPr/>
        </p:nvGrpSpPr>
        <p:grpSpPr>
          <a:xfrm>
            <a:off x="8282914" y="5177708"/>
            <a:ext cx="2961692" cy="946526"/>
            <a:chOff x="8353993" y="4903388"/>
            <a:chExt cx="2961692" cy="946526"/>
          </a:xfrm>
        </p:grpSpPr>
        <p:sp>
          <p:nvSpPr>
            <p:cNvPr id="31" name="矩形 30"/>
            <p:cNvSpPr/>
            <p:nvPr/>
          </p:nvSpPr>
          <p:spPr>
            <a:xfrm>
              <a:off x="8353993" y="5303931"/>
              <a:ext cx="2961692" cy="545983"/>
            </a:xfrm>
            <a:prstGeom prst="rect">
              <a:avLst/>
            </a:prstGeom>
          </p:spPr>
          <p:txBody>
            <a:bodyPr wrap="square">
              <a:spAutoFit/>
            </a:bodyPr>
            <a:lstStyle/>
            <a:p>
              <a:pPr algn="ctr">
                <a:lnSpc>
                  <a:spcPct val="130000"/>
                </a:lnSpc>
                <a:buNone/>
              </a:pP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详写内容</a:t>
              </a:r>
              <a:r>
                <a:rPr lang="en-US" altLang="zh-CN"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a:t>
              </a: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32" name="矩形 31"/>
            <p:cNvSpPr/>
            <p:nvPr/>
          </p:nvSpPr>
          <p:spPr>
            <a:xfrm>
              <a:off x="9139500" y="4903388"/>
              <a:ext cx="1341665" cy="400110"/>
            </a:xfrm>
            <a:prstGeom prst="rect">
              <a:avLst/>
            </a:prstGeom>
          </p:spPr>
          <p:txBody>
            <a:bodyPr wrap="square">
              <a:spAutoFit/>
            </a:bodyPr>
            <a:lstStyle/>
            <a:p>
              <a:r>
                <a:rPr lang="zh-CN" altLang="en-US" sz="2000" dirty="0">
                  <a:solidFill>
                    <a:srgbClr val="FF9409"/>
                  </a:solidFill>
                  <a:latin typeface="迷你简菱心" panose="02010609000101010101" pitchFamily="49" charset="-122"/>
                  <a:ea typeface="迷你简菱心" panose="02010609000101010101" pitchFamily="49" charset="-122"/>
                </a:rPr>
                <a:t>添加标题</a:t>
              </a:r>
            </a:p>
          </p:txBody>
        </p:sp>
      </p:grpSp>
      <p:sp>
        <p:nvSpPr>
          <p:cNvPr id="33" name="文本框 32"/>
          <p:cNvSpPr txBox="1"/>
          <p:nvPr/>
        </p:nvSpPr>
        <p:spPr>
          <a:xfrm>
            <a:off x="3930265" y="3670706"/>
            <a:ext cx="607860" cy="707886"/>
          </a:xfrm>
          <a:prstGeom prst="rect">
            <a:avLst/>
          </a:prstGeom>
          <a:noFill/>
        </p:spPr>
        <p:txBody>
          <a:bodyPr wrap="none" rtlCol="0">
            <a:spAutoFit/>
          </a:bodyPr>
          <a:lstStyle/>
          <a:p>
            <a:pPr algn="ctr"/>
            <a:r>
              <a:rPr lang="en-US" altLang="zh-CN" sz="4000" dirty="0">
                <a:solidFill>
                  <a:srgbClr val="FF9409"/>
                </a:solidFill>
                <a:latin typeface="Agency FB" panose="020B0503020202020204" pitchFamily="34" charset="0"/>
              </a:rPr>
              <a:t>02</a:t>
            </a:r>
            <a:endParaRPr lang="zh-CN" altLang="en-US" sz="4000" dirty="0">
              <a:solidFill>
                <a:srgbClr val="FF9409"/>
              </a:solidFill>
              <a:latin typeface="Agency FB" panose="020B0503020202020204" pitchFamily="34" charset="0"/>
            </a:endParaRPr>
          </a:p>
        </p:txBody>
      </p:sp>
      <p:sp>
        <p:nvSpPr>
          <p:cNvPr id="34" name="文本框 33"/>
          <p:cNvSpPr txBox="1"/>
          <p:nvPr/>
        </p:nvSpPr>
        <p:spPr>
          <a:xfrm>
            <a:off x="5765439" y="3670706"/>
            <a:ext cx="623889" cy="707886"/>
          </a:xfrm>
          <a:prstGeom prst="rect">
            <a:avLst/>
          </a:prstGeom>
          <a:noFill/>
        </p:spPr>
        <p:txBody>
          <a:bodyPr wrap="none" rtlCol="0">
            <a:spAutoFit/>
          </a:bodyPr>
          <a:lstStyle/>
          <a:p>
            <a:pPr algn="ctr"/>
            <a:r>
              <a:rPr lang="en-US" altLang="zh-CN" sz="4000" dirty="0">
                <a:solidFill>
                  <a:srgbClr val="FF9409"/>
                </a:solidFill>
                <a:latin typeface="Agency FB" panose="020B0503020202020204" pitchFamily="34" charset="0"/>
              </a:rPr>
              <a:t>03</a:t>
            </a:r>
            <a:endParaRPr lang="zh-CN" altLang="en-US" sz="4000" dirty="0">
              <a:solidFill>
                <a:srgbClr val="FF9409"/>
              </a:solidFill>
              <a:latin typeface="Agency FB" panose="020B0503020202020204" pitchFamily="34" charset="0"/>
            </a:endParaRPr>
          </a:p>
        </p:txBody>
      </p:sp>
      <p:sp>
        <p:nvSpPr>
          <p:cNvPr id="35" name="文本框 34"/>
          <p:cNvSpPr txBox="1"/>
          <p:nvPr/>
        </p:nvSpPr>
        <p:spPr>
          <a:xfrm>
            <a:off x="7618245" y="3670706"/>
            <a:ext cx="604653" cy="707886"/>
          </a:xfrm>
          <a:prstGeom prst="rect">
            <a:avLst/>
          </a:prstGeom>
          <a:noFill/>
        </p:spPr>
        <p:txBody>
          <a:bodyPr wrap="none" rtlCol="0">
            <a:spAutoFit/>
          </a:bodyPr>
          <a:lstStyle/>
          <a:p>
            <a:pPr algn="ctr"/>
            <a:r>
              <a:rPr lang="en-US" altLang="zh-CN" sz="4000" dirty="0">
                <a:solidFill>
                  <a:srgbClr val="FF9409"/>
                </a:solidFill>
                <a:latin typeface="Agency FB" panose="020B0503020202020204" pitchFamily="34" charset="0"/>
              </a:rPr>
              <a:t>04</a:t>
            </a:r>
            <a:endParaRPr lang="zh-CN" altLang="en-US" sz="4000" dirty="0">
              <a:solidFill>
                <a:srgbClr val="FF9409"/>
              </a:solidFill>
              <a:latin typeface="Agency FB" panose="020B0503020202020204" pitchFamily="34" charset="0"/>
            </a:endParaRPr>
          </a:p>
        </p:txBody>
      </p:sp>
      <p:sp>
        <p:nvSpPr>
          <p:cNvPr id="36" name="文本框 35"/>
          <p:cNvSpPr txBox="1"/>
          <p:nvPr/>
        </p:nvSpPr>
        <p:spPr>
          <a:xfrm>
            <a:off x="9454220" y="3670706"/>
            <a:ext cx="619080" cy="707886"/>
          </a:xfrm>
          <a:prstGeom prst="rect">
            <a:avLst/>
          </a:prstGeom>
          <a:noFill/>
        </p:spPr>
        <p:txBody>
          <a:bodyPr wrap="none" rtlCol="0">
            <a:spAutoFit/>
          </a:bodyPr>
          <a:lstStyle/>
          <a:p>
            <a:pPr algn="ctr"/>
            <a:r>
              <a:rPr lang="en-US" altLang="zh-CN" sz="4000" dirty="0">
                <a:solidFill>
                  <a:srgbClr val="FF9409"/>
                </a:solidFill>
                <a:latin typeface="Agency FB" panose="020B0503020202020204" pitchFamily="34" charset="0"/>
              </a:rPr>
              <a:t>05</a:t>
            </a:r>
            <a:endParaRPr lang="zh-CN" altLang="en-US" sz="4000" dirty="0">
              <a:solidFill>
                <a:srgbClr val="FF9409"/>
              </a:solidFill>
              <a:latin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0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2000"/>
                                        <p:tgtEl>
                                          <p:spTgt spid="12"/>
                                        </p:tgtEl>
                                      </p:cBhvr>
                                    </p:animEffect>
                                  </p:childTnLst>
                                </p:cTn>
                              </p:par>
                            </p:childTnLst>
                          </p:cTn>
                        </p:par>
                        <p:par>
                          <p:cTn id="11" fill="hold">
                            <p:stCondLst>
                              <p:cond delay="2000"/>
                            </p:stCondLst>
                            <p:childTnLst>
                              <p:par>
                                <p:cTn id="12" presetID="53" presetClass="entr" presetSubtype="16"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2500"/>
                            </p:stCondLst>
                            <p:childTnLst>
                              <p:par>
                                <p:cTn id="18" presetID="14" presetClass="entr" presetSubtype="1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1000"/>
                                        <p:tgtEl>
                                          <p:spTgt spid="6"/>
                                        </p:tgtEl>
                                      </p:cBhvr>
                                    </p:animEffect>
                                  </p:childTnLst>
                                </p:cTn>
                              </p:par>
                            </p:childTnLst>
                          </p:cTn>
                        </p:par>
                        <p:par>
                          <p:cTn id="21" fill="hold">
                            <p:stCondLst>
                              <p:cond delay="3500"/>
                            </p:stCondLst>
                            <p:childTnLst>
                              <p:par>
                                <p:cTn id="22" presetID="53" presetClass="entr" presetSubtype="16"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4000"/>
                            </p:stCondLst>
                            <p:childTnLst>
                              <p:par>
                                <p:cTn id="28" presetID="14"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1000"/>
                                        <p:tgtEl>
                                          <p:spTgt spid="9"/>
                                        </p:tgtEl>
                                      </p:cBhvr>
                                    </p:animEffect>
                                  </p:childTnLst>
                                </p:cTn>
                              </p:par>
                            </p:childTnLst>
                          </p:cTn>
                        </p:par>
                        <p:par>
                          <p:cTn id="31" fill="hold">
                            <p:stCondLst>
                              <p:cond delay="5000"/>
                            </p:stCondLst>
                            <p:childTnLst>
                              <p:par>
                                <p:cTn id="32" presetID="53" presetClass="entr" presetSubtype="16"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p:cTn id="34" dur="500" fill="hold"/>
                                        <p:tgtEl>
                                          <p:spTgt spid="34"/>
                                        </p:tgtEl>
                                        <p:attrNameLst>
                                          <p:attrName>ppt_w</p:attrName>
                                        </p:attrNameLst>
                                      </p:cBhvr>
                                      <p:tavLst>
                                        <p:tav tm="0">
                                          <p:val>
                                            <p:fltVal val="0"/>
                                          </p:val>
                                        </p:tav>
                                        <p:tav tm="100000">
                                          <p:val>
                                            <p:strVal val="#ppt_w"/>
                                          </p:val>
                                        </p:tav>
                                      </p:tavLst>
                                    </p:anim>
                                    <p:anim calcmode="lin" valueType="num">
                                      <p:cBhvr>
                                        <p:cTn id="35" dur="500" fill="hold"/>
                                        <p:tgtEl>
                                          <p:spTgt spid="34"/>
                                        </p:tgtEl>
                                        <p:attrNameLst>
                                          <p:attrName>ppt_h</p:attrName>
                                        </p:attrNameLst>
                                      </p:cBhvr>
                                      <p:tavLst>
                                        <p:tav tm="0">
                                          <p:val>
                                            <p:fltVal val="0"/>
                                          </p:val>
                                        </p:tav>
                                        <p:tav tm="100000">
                                          <p:val>
                                            <p:strVal val="#ppt_h"/>
                                          </p:val>
                                        </p:tav>
                                      </p:tavLst>
                                    </p:anim>
                                    <p:animEffect transition="in" filter="fade">
                                      <p:cBhvr>
                                        <p:cTn id="36" dur="500"/>
                                        <p:tgtEl>
                                          <p:spTgt spid="34"/>
                                        </p:tgtEl>
                                      </p:cBhvr>
                                    </p:animEffect>
                                  </p:childTnLst>
                                </p:cTn>
                              </p:par>
                            </p:childTnLst>
                          </p:cTn>
                        </p:par>
                        <p:par>
                          <p:cTn id="37" fill="hold">
                            <p:stCondLst>
                              <p:cond delay="5500"/>
                            </p:stCondLst>
                            <p:childTnLst>
                              <p:par>
                                <p:cTn id="38" presetID="14" presetClass="entr" presetSubtype="10"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randombar(horizontal)">
                                      <p:cBhvr>
                                        <p:cTn id="40" dur="1000"/>
                                        <p:tgtEl>
                                          <p:spTgt spid="24"/>
                                        </p:tgtEl>
                                      </p:cBhvr>
                                    </p:animEffect>
                                  </p:childTnLst>
                                </p:cTn>
                              </p:par>
                            </p:childTnLst>
                          </p:cTn>
                        </p:par>
                        <p:par>
                          <p:cTn id="41" fill="hold">
                            <p:stCondLst>
                              <p:cond delay="6500"/>
                            </p:stCondLst>
                            <p:childTnLst>
                              <p:par>
                                <p:cTn id="42" presetID="53" presetClass="entr" presetSubtype="16"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500" fill="hold"/>
                                        <p:tgtEl>
                                          <p:spTgt spid="35"/>
                                        </p:tgtEl>
                                        <p:attrNameLst>
                                          <p:attrName>ppt_w</p:attrName>
                                        </p:attrNameLst>
                                      </p:cBhvr>
                                      <p:tavLst>
                                        <p:tav tm="0">
                                          <p:val>
                                            <p:fltVal val="0"/>
                                          </p:val>
                                        </p:tav>
                                        <p:tav tm="100000">
                                          <p:val>
                                            <p:strVal val="#ppt_w"/>
                                          </p:val>
                                        </p:tav>
                                      </p:tavLst>
                                    </p:anim>
                                    <p:anim calcmode="lin" valueType="num">
                                      <p:cBhvr>
                                        <p:cTn id="45" dur="500" fill="hold"/>
                                        <p:tgtEl>
                                          <p:spTgt spid="35"/>
                                        </p:tgtEl>
                                        <p:attrNameLst>
                                          <p:attrName>ppt_h</p:attrName>
                                        </p:attrNameLst>
                                      </p:cBhvr>
                                      <p:tavLst>
                                        <p:tav tm="0">
                                          <p:val>
                                            <p:fltVal val="0"/>
                                          </p:val>
                                        </p:tav>
                                        <p:tav tm="100000">
                                          <p:val>
                                            <p:strVal val="#ppt_h"/>
                                          </p:val>
                                        </p:tav>
                                      </p:tavLst>
                                    </p:anim>
                                    <p:animEffect transition="in" filter="fade">
                                      <p:cBhvr>
                                        <p:cTn id="46" dur="500"/>
                                        <p:tgtEl>
                                          <p:spTgt spid="35"/>
                                        </p:tgtEl>
                                      </p:cBhvr>
                                    </p:animEffect>
                                  </p:childTnLst>
                                </p:cTn>
                              </p:par>
                            </p:childTnLst>
                          </p:cTn>
                        </p:par>
                        <p:par>
                          <p:cTn id="47" fill="hold">
                            <p:stCondLst>
                              <p:cond delay="7000"/>
                            </p:stCondLst>
                            <p:childTnLst>
                              <p:par>
                                <p:cTn id="48" presetID="14" presetClass="entr" presetSubtype="10"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randombar(horizontal)">
                                      <p:cBhvr>
                                        <p:cTn id="50" dur="1000"/>
                                        <p:tgtEl>
                                          <p:spTgt spid="27"/>
                                        </p:tgtEl>
                                      </p:cBhvr>
                                    </p:animEffect>
                                  </p:childTnLst>
                                </p:cTn>
                              </p:par>
                            </p:childTnLst>
                          </p:cTn>
                        </p:par>
                        <p:par>
                          <p:cTn id="51" fill="hold">
                            <p:stCondLst>
                              <p:cond delay="8000"/>
                            </p:stCondLst>
                            <p:childTnLst>
                              <p:par>
                                <p:cTn id="52" presetID="53" presetClass="entr" presetSubtype="16"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cBhvr>
                                        <p:cTn id="54" dur="500" fill="hold"/>
                                        <p:tgtEl>
                                          <p:spTgt spid="36"/>
                                        </p:tgtEl>
                                        <p:attrNameLst>
                                          <p:attrName>ppt_w</p:attrName>
                                        </p:attrNameLst>
                                      </p:cBhvr>
                                      <p:tavLst>
                                        <p:tav tm="0">
                                          <p:val>
                                            <p:fltVal val="0"/>
                                          </p:val>
                                        </p:tav>
                                        <p:tav tm="100000">
                                          <p:val>
                                            <p:strVal val="#ppt_w"/>
                                          </p:val>
                                        </p:tav>
                                      </p:tavLst>
                                    </p:anim>
                                    <p:anim calcmode="lin" valueType="num">
                                      <p:cBhvr>
                                        <p:cTn id="55" dur="500" fill="hold"/>
                                        <p:tgtEl>
                                          <p:spTgt spid="36"/>
                                        </p:tgtEl>
                                        <p:attrNameLst>
                                          <p:attrName>ppt_h</p:attrName>
                                        </p:attrNameLst>
                                      </p:cBhvr>
                                      <p:tavLst>
                                        <p:tav tm="0">
                                          <p:val>
                                            <p:fltVal val="0"/>
                                          </p:val>
                                        </p:tav>
                                        <p:tav tm="100000">
                                          <p:val>
                                            <p:strVal val="#ppt_h"/>
                                          </p:val>
                                        </p:tav>
                                      </p:tavLst>
                                    </p:anim>
                                    <p:animEffect transition="in" filter="fade">
                                      <p:cBhvr>
                                        <p:cTn id="56" dur="500"/>
                                        <p:tgtEl>
                                          <p:spTgt spid="36"/>
                                        </p:tgtEl>
                                      </p:cBhvr>
                                    </p:animEffect>
                                  </p:childTnLst>
                                </p:cTn>
                              </p:par>
                            </p:childTnLst>
                          </p:cTn>
                        </p:par>
                        <p:par>
                          <p:cTn id="57" fill="hold">
                            <p:stCondLst>
                              <p:cond delay="8500"/>
                            </p:stCondLst>
                            <p:childTnLst>
                              <p:par>
                                <p:cTn id="58" presetID="14" presetClass="entr" presetSubtype="10" fill="hold"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randombar(horizontal)">
                                      <p:cBhvr>
                                        <p:cTn id="60"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 y="377"/>
            <a:ext cx="12191333" cy="6857247"/>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5">
              <a:solidFill>
                <a:schemeClr val="tx1">
                  <a:lumMod val="75000"/>
                  <a:lumOff val="25000"/>
                </a:schemeClr>
              </a:solidFill>
            </a:endParaRPr>
          </a:p>
        </p:txBody>
      </p:sp>
      <p:sp>
        <p:nvSpPr>
          <p:cNvPr id="3" name="任意多边形 2"/>
          <p:cNvSpPr/>
          <p:nvPr>
            <p:custDataLst>
              <p:tags r:id="rId1"/>
            </p:custDataLst>
          </p:nvPr>
        </p:nvSpPr>
        <p:spPr>
          <a:xfrm flipH="1">
            <a:off x="3324430" y="1985442"/>
            <a:ext cx="2064636" cy="2064636"/>
          </a:xfrm>
          <a:custGeom>
            <a:avLst/>
            <a:gdLst>
              <a:gd name="connsiteX0" fmla="*/ 0 w 2219325"/>
              <a:gd name="connsiteY0" fmla="*/ 0 h 1514475"/>
              <a:gd name="connsiteX1" fmla="*/ 2219325 w 2219325"/>
              <a:gd name="connsiteY1" fmla="*/ 0 h 1514475"/>
              <a:gd name="connsiteX2" fmla="*/ 2219325 w 2219325"/>
              <a:gd name="connsiteY2" fmla="*/ 1514475 h 1514475"/>
              <a:gd name="connsiteX3" fmla="*/ 0 w 2219325"/>
              <a:gd name="connsiteY3" fmla="*/ 1514475 h 1514475"/>
              <a:gd name="connsiteX4" fmla="*/ 0 w 2219325"/>
              <a:gd name="connsiteY4" fmla="*/ 1214437 h 1514475"/>
              <a:gd name="connsiteX5" fmla="*/ 238125 w 2219325"/>
              <a:gd name="connsiteY5" fmla="*/ 1214437 h 1514475"/>
              <a:gd name="connsiteX6" fmla="*/ 238125 w 2219325"/>
              <a:gd name="connsiteY6" fmla="*/ 300037 h 1514475"/>
              <a:gd name="connsiteX7" fmla="*/ 0 w 2219325"/>
              <a:gd name="connsiteY7" fmla="*/ 300037 h 1514475"/>
              <a:gd name="connsiteX0-1" fmla="*/ 238125 w 2219325"/>
              <a:gd name="connsiteY0-2" fmla="*/ 300037 h 1514475"/>
              <a:gd name="connsiteX1-3" fmla="*/ 0 w 2219325"/>
              <a:gd name="connsiteY1-4" fmla="*/ 300037 h 1514475"/>
              <a:gd name="connsiteX2-5" fmla="*/ 0 w 2219325"/>
              <a:gd name="connsiteY2-6" fmla="*/ 0 h 1514475"/>
              <a:gd name="connsiteX3-7" fmla="*/ 2219325 w 2219325"/>
              <a:gd name="connsiteY3-8" fmla="*/ 0 h 1514475"/>
              <a:gd name="connsiteX4-9" fmla="*/ 2219325 w 2219325"/>
              <a:gd name="connsiteY4-10" fmla="*/ 1514475 h 1514475"/>
              <a:gd name="connsiteX5-11" fmla="*/ 0 w 2219325"/>
              <a:gd name="connsiteY5-12" fmla="*/ 1514475 h 1514475"/>
              <a:gd name="connsiteX6-13" fmla="*/ 0 w 2219325"/>
              <a:gd name="connsiteY6-14" fmla="*/ 1214437 h 1514475"/>
              <a:gd name="connsiteX7-15" fmla="*/ 238125 w 2219325"/>
              <a:gd name="connsiteY7-16" fmla="*/ 1214437 h 1514475"/>
              <a:gd name="connsiteX8" fmla="*/ 329565 w 2219325"/>
              <a:gd name="connsiteY8" fmla="*/ 391477 h 1514475"/>
              <a:gd name="connsiteX0-17" fmla="*/ 0 w 2219325"/>
              <a:gd name="connsiteY0-18" fmla="*/ 300037 h 1514475"/>
              <a:gd name="connsiteX1-19" fmla="*/ 0 w 2219325"/>
              <a:gd name="connsiteY1-20" fmla="*/ 0 h 1514475"/>
              <a:gd name="connsiteX2-21" fmla="*/ 2219325 w 2219325"/>
              <a:gd name="connsiteY2-22" fmla="*/ 0 h 1514475"/>
              <a:gd name="connsiteX3-23" fmla="*/ 2219325 w 2219325"/>
              <a:gd name="connsiteY3-24" fmla="*/ 1514475 h 1514475"/>
              <a:gd name="connsiteX4-25" fmla="*/ 0 w 2219325"/>
              <a:gd name="connsiteY4-26" fmla="*/ 1514475 h 1514475"/>
              <a:gd name="connsiteX5-27" fmla="*/ 0 w 2219325"/>
              <a:gd name="connsiteY5-28" fmla="*/ 1214437 h 1514475"/>
              <a:gd name="connsiteX6-29" fmla="*/ 238125 w 2219325"/>
              <a:gd name="connsiteY6-30" fmla="*/ 1214437 h 1514475"/>
              <a:gd name="connsiteX7-31" fmla="*/ 329565 w 2219325"/>
              <a:gd name="connsiteY7-32" fmla="*/ 391477 h 1514475"/>
              <a:gd name="connsiteX0-33" fmla="*/ 0 w 2219325"/>
              <a:gd name="connsiteY0-34" fmla="*/ 300037 h 1514475"/>
              <a:gd name="connsiteX1-35" fmla="*/ 0 w 2219325"/>
              <a:gd name="connsiteY1-36" fmla="*/ 0 h 1514475"/>
              <a:gd name="connsiteX2-37" fmla="*/ 2219325 w 2219325"/>
              <a:gd name="connsiteY2-38" fmla="*/ 0 h 1514475"/>
              <a:gd name="connsiteX3-39" fmla="*/ 2219325 w 2219325"/>
              <a:gd name="connsiteY3-40" fmla="*/ 1514475 h 1514475"/>
              <a:gd name="connsiteX4-41" fmla="*/ 0 w 2219325"/>
              <a:gd name="connsiteY4-42" fmla="*/ 1514475 h 1514475"/>
              <a:gd name="connsiteX5-43" fmla="*/ 0 w 2219325"/>
              <a:gd name="connsiteY5-44" fmla="*/ 1214437 h 1514475"/>
              <a:gd name="connsiteX6-45" fmla="*/ 238125 w 2219325"/>
              <a:gd name="connsiteY6-46" fmla="*/ 1214437 h 1514475"/>
              <a:gd name="connsiteX0-47" fmla="*/ 0 w 2219325"/>
              <a:gd name="connsiteY0-48" fmla="*/ 300037 h 1514475"/>
              <a:gd name="connsiteX1-49" fmla="*/ 0 w 2219325"/>
              <a:gd name="connsiteY1-50" fmla="*/ 0 h 1514475"/>
              <a:gd name="connsiteX2-51" fmla="*/ 2219325 w 2219325"/>
              <a:gd name="connsiteY2-52" fmla="*/ 0 h 1514475"/>
              <a:gd name="connsiteX3-53" fmla="*/ 2219325 w 2219325"/>
              <a:gd name="connsiteY3-54" fmla="*/ 1514475 h 1514475"/>
              <a:gd name="connsiteX4-55" fmla="*/ 0 w 2219325"/>
              <a:gd name="connsiteY4-56" fmla="*/ 1514475 h 1514475"/>
              <a:gd name="connsiteX5-57" fmla="*/ 0 w 2219325"/>
              <a:gd name="connsiteY5-58" fmla="*/ 1214437 h 15144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19325" h="1514475">
                <a:moveTo>
                  <a:pt x="0" y="300037"/>
                </a:moveTo>
                <a:lnTo>
                  <a:pt x="0" y="0"/>
                </a:lnTo>
                <a:lnTo>
                  <a:pt x="2219325" y="0"/>
                </a:lnTo>
                <a:lnTo>
                  <a:pt x="2219325" y="1514475"/>
                </a:lnTo>
                <a:lnTo>
                  <a:pt x="0" y="1514475"/>
                </a:lnTo>
                <a:lnTo>
                  <a:pt x="0" y="1214437"/>
                </a:lnTo>
              </a:path>
            </a:pathLst>
          </a:custGeom>
          <a:noFill/>
          <a:ln w="38100">
            <a:solidFill>
              <a:srgbClr val="FF94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cxnSp>
        <p:nvCxnSpPr>
          <p:cNvPr id="4" name="直接连接符 6"/>
          <p:cNvCxnSpPr/>
          <p:nvPr>
            <p:custDataLst>
              <p:tags r:id="rId2"/>
            </p:custDataLst>
          </p:nvPr>
        </p:nvCxnSpPr>
        <p:spPr>
          <a:xfrm>
            <a:off x="4818758" y="3375062"/>
            <a:ext cx="4399495" cy="0"/>
          </a:xfrm>
          <a:prstGeom prst="line">
            <a:avLst/>
          </a:prstGeom>
          <a:ln w="25400">
            <a:solidFill>
              <a:srgbClr val="FF9409"/>
            </a:solidFill>
          </a:ln>
        </p:spPr>
        <p:style>
          <a:lnRef idx="1">
            <a:schemeClr val="accent1"/>
          </a:lnRef>
          <a:fillRef idx="0">
            <a:schemeClr val="accent1"/>
          </a:fillRef>
          <a:effectRef idx="0">
            <a:schemeClr val="accent1"/>
          </a:effectRef>
          <a:fontRef idx="minor">
            <a:schemeClr val="tx1"/>
          </a:fontRef>
        </p:style>
      </p:cxnSp>
      <p:sp>
        <p:nvSpPr>
          <p:cNvPr id="5" name="MH_Entry_1"/>
          <p:cNvSpPr/>
          <p:nvPr>
            <p:custDataLst>
              <p:tags r:id="rId3"/>
            </p:custDataLst>
          </p:nvPr>
        </p:nvSpPr>
        <p:spPr>
          <a:xfrm>
            <a:off x="4818758" y="2537276"/>
            <a:ext cx="4709714" cy="78790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5120" b="1" dirty="0">
                <a:solidFill>
                  <a:srgbClr val="FF9409"/>
                </a:solidFill>
                <a:latin typeface="Arial" panose="020B0604020202020204" pitchFamily="34" charset="0"/>
                <a:ea typeface="微软雅黑" panose="020B0503020204020204" pitchFamily="34" charset="-122"/>
                <a:sym typeface="Arial" panose="020B0604020202020204" pitchFamily="34" charset="0"/>
              </a:rPr>
              <a:t>导购的工作任务</a:t>
            </a:r>
            <a:endParaRPr lang="en-US" altLang="zh-CN" sz="5120" b="1" dirty="0">
              <a:solidFill>
                <a:srgbClr val="FF9409"/>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TextBox 11"/>
          <p:cNvSpPr txBox="1"/>
          <p:nvPr/>
        </p:nvSpPr>
        <p:spPr>
          <a:xfrm>
            <a:off x="5376352" y="3439714"/>
            <a:ext cx="1413207" cy="252826"/>
          </a:xfrm>
          <a:prstGeom prst="rect">
            <a:avLst/>
          </a:prstGeom>
          <a:noFill/>
        </p:spPr>
        <p:txBody>
          <a:bodyPr wrap="none" rtlCol="0">
            <a:spAutoFit/>
          </a:bodyPr>
          <a:lstStyle/>
          <a:p>
            <a:pPr marL="162560" lvl="1" indent="-162560">
              <a:buFont typeface="Arial" panose="020B0604020202020204" pitchFamily="34" charset="0"/>
              <a:buChar char="•"/>
            </a:pPr>
            <a:r>
              <a:rPr lang="zh-CN" altLang="en-US" sz="1045">
                <a:solidFill>
                  <a:srgbClr val="FF9409"/>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45">
              <a:solidFill>
                <a:srgbClr val="FF9409"/>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11"/>
          <p:cNvSpPr txBox="1"/>
          <p:nvPr/>
        </p:nvSpPr>
        <p:spPr>
          <a:xfrm>
            <a:off x="7000055" y="3439714"/>
            <a:ext cx="1413207" cy="252826"/>
          </a:xfrm>
          <a:prstGeom prst="rect">
            <a:avLst/>
          </a:prstGeom>
          <a:noFill/>
        </p:spPr>
        <p:txBody>
          <a:bodyPr wrap="none" rtlCol="0">
            <a:spAutoFit/>
          </a:bodyPr>
          <a:lstStyle/>
          <a:p>
            <a:pPr marL="162560" lvl="1" indent="-162560">
              <a:buFont typeface="Arial" panose="020B0604020202020204" pitchFamily="34" charset="0"/>
              <a:buChar char="•"/>
            </a:pPr>
            <a:r>
              <a:rPr lang="zh-CN" altLang="en-US" sz="1045">
                <a:solidFill>
                  <a:srgbClr val="FF9409"/>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45">
              <a:solidFill>
                <a:srgbClr val="FF9409"/>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11"/>
          <p:cNvSpPr txBox="1"/>
          <p:nvPr/>
        </p:nvSpPr>
        <p:spPr>
          <a:xfrm>
            <a:off x="5376352" y="3698384"/>
            <a:ext cx="1413207" cy="252826"/>
          </a:xfrm>
          <a:prstGeom prst="rect">
            <a:avLst/>
          </a:prstGeom>
          <a:noFill/>
        </p:spPr>
        <p:txBody>
          <a:bodyPr wrap="none" rtlCol="0">
            <a:spAutoFit/>
          </a:bodyPr>
          <a:lstStyle/>
          <a:p>
            <a:pPr marL="162560" lvl="1" indent="-162560">
              <a:buFont typeface="Arial" panose="020B0604020202020204" pitchFamily="34" charset="0"/>
              <a:buChar char="•"/>
            </a:pPr>
            <a:r>
              <a:rPr lang="zh-CN" altLang="en-US" sz="1045">
                <a:solidFill>
                  <a:srgbClr val="FF9409"/>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45">
              <a:solidFill>
                <a:srgbClr val="FF9409"/>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1"/>
          <p:cNvSpPr txBox="1"/>
          <p:nvPr/>
        </p:nvSpPr>
        <p:spPr>
          <a:xfrm>
            <a:off x="7000055" y="3698384"/>
            <a:ext cx="1413207" cy="252826"/>
          </a:xfrm>
          <a:prstGeom prst="rect">
            <a:avLst/>
          </a:prstGeom>
          <a:noFill/>
        </p:spPr>
        <p:txBody>
          <a:bodyPr wrap="none" rtlCol="0">
            <a:spAutoFit/>
          </a:bodyPr>
          <a:lstStyle/>
          <a:p>
            <a:pPr marL="162560" lvl="1" indent="-162560">
              <a:buFont typeface="Arial" panose="020B0604020202020204" pitchFamily="34" charset="0"/>
              <a:buChar char="•"/>
            </a:pPr>
            <a:r>
              <a:rPr lang="zh-CN" altLang="en-US" sz="1045">
                <a:solidFill>
                  <a:srgbClr val="FF9409"/>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45">
              <a:solidFill>
                <a:srgbClr val="FF9409"/>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500"/>
                            </p:stCondLst>
                            <p:childTnLst>
                              <p:par>
                                <p:cTn id="24" presetID="1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p:tgtEl>
                                          <p:spTgt spid="6"/>
                                        </p:tgtEl>
                                        <p:attrNameLst>
                                          <p:attrName>ppt_x</p:attrName>
                                        </p:attrNameLst>
                                      </p:cBhvr>
                                      <p:tavLst>
                                        <p:tav tm="0">
                                          <p:val>
                                            <p:strVal val="#ppt_x-#ppt_w*1.125000"/>
                                          </p:val>
                                        </p:tav>
                                        <p:tav tm="100000">
                                          <p:val>
                                            <p:strVal val="#ppt_x"/>
                                          </p:val>
                                        </p:tav>
                                      </p:tavLst>
                                    </p:anim>
                                    <p:animEffect transition="in" filter="wipe(right)">
                                      <p:cBhvr>
                                        <p:cTn id="27" dur="500"/>
                                        <p:tgtEl>
                                          <p:spTgt spid="6"/>
                                        </p:tgtEl>
                                      </p:cBhvr>
                                    </p:animEffect>
                                  </p:childTnLst>
                                </p:cTn>
                              </p:par>
                            </p:childTnLst>
                          </p:cTn>
                        </p:par>
                        <p:par>
                          <p:cTn id="28" fill="hold">
                            <p:stCondLst>
                              <p:cond delay="1000"/>
                            </p:stCondLst>
                            <p:childTnLst>
                              <p:par>
                                <p:cTn id="29" presetID="1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ppt_x</p:attrName>
                                        </p:attrNameLst>
                                      </p:cBhvr>
                                      <p:tavLst>
                                        <p:tav tm="0">
                                          <p:val>
                                            <p:strVal val="#ppt_x-#ppt_w*1.125000"/>
                                          </p:val>
                                        </p:tav>
                                        <p:tav tm="100000">
                                          <p:val>
                                            <p:strVal val="#ppt_x"/>
                                          </p:val>
                                        </p:tav>
                                      </p:tavLst>
                                    </p:anim>
                                    <p:animEffect transition="in" filter="wipe(right)">
                                      <p:cBhvr>
                                        <p:cTn id="32" dur="500"/>
                                        <p:tgtEl>
                                          <p:spTgt spid="7"/>
                                        </p:tgtEl>
                                      </p:cBhvr>
                                    </p:animEffect>
                                  </p:childTnLst>
                                </p:cTn>
                              </p:par>
                            </p:childTnLst>
                          </p:cTn>
                        </p:par>
                        <p:par>
                          <p:cTn id="33" fill="hold">
                            <p:stCondLst>
                              <p:cond delay="1500"/>
                            </p:stCondLst>
                            <p:childTnLst>
                              <p:par>
                                <p:cTn id="34" presetID="1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p:tgtEl>
                                          <p:spTgt spid="8"/>
                                        </p:tgtEl>
                                        <p:attrNameLst>
                                          <p:attrName>ppt_x</p:attrName>
                                        </p:attrNameLst>
                                      </p:cBhvr>
                                      <p:tavLst>
                                        <p:tav tm="0">
                                          <p:val>
                                            <p:strVal val="#ppt_x-#ppt_w*1.125000"/>
                                          </p:val>
                                        </p:tav>
                                        <p:tav tm="100000">
                                          <p:val>
                                            <p:strVal val="#ppt_x"/>
                                          </p:val>
                                        </p:tav>
                                      </p:tavLst>
                                    </p:anim>
                                    <p:animEffect transition="in" filter="wipe(right)">
                                      <p:cBhvr>
                                        <p:cTn id="37" dur="500"/>
                                        <p:tgtEl>
                                          <p:spTgt spid="8"/>
                                        </p:tgtEl>
                                      </p:cBhvr>
                                    </p:animEffect>
                                  </p:childTnLst>
                                </p:cTn>
                              </p:par>
                            </p:childTnLst>
                          </p:cTn>
                        </p:par>
                        <p:par>
                          <p:cTn id="38" fill="hold">
                            <p:stCondLst>
                              <p:cond delay="2000"/>
                            </p:stCondLst>
                            <p:childTnLst>
                              <p:par>
                                <p:cTn id="39" presetID="12" presetClass="entr" presetSubtype="8"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p:tgtEl>
                                          <p:spTgt spid="9"/>
                                        </p:tgtEl>
                                        <p:attrNameLst>
                                          <p:attrName>ppt_x</p:attrName>
                                        </p:attrNameLst>
                                      </p:cBhvr>
                                      <p:tavLst>
                                        <p:tav tm="0">
                                          <p:val>
                                            <p:strVal val="#ppt_x-#ppt_w*1.125000"/>
                                          </p:val>
                                        </p:tav>
                                        <p:tav tm="100000">
                                          <p:val>
                                            <p:strVal val="#ppt_x"/>
                                          </p:val>
                                        </p:tav>
                                      </p:tavLst>
                                    </p:anim>
                                    <p:animEffect transition="in" filter="wipe(right)">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462262" y="292068"/>
            <a:ext cx="4346615" cy="35009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altLang="zh-CN" sz="2275" dirty="0">
                <a:solidFill>
                  <a:schemeClr val="tx1">
                    <a:lumMod val="65000"/>
                    <a:lumOff val="35000"/>
                  </a:schemeClr>
                </a:solidFill>
                <a:latin typeface="Impact" panose="020B0806030902050204" pitchFamily="34" charset="0"/>
                <a:cs typeface="+mn-ea"/>
                <a:sym typeface="Arial" panose="020B0604020202020204" pitchFamily="34" charset="0"/>
              </a:rPr>
              <a:t>ADD RELATED TITLE WORDS</a:t>
            </a:r>
            <a:endParaRPr lang="en-US" sz="2275" dirty="0">
              <a:solidFill>
                <a:schemeClr val="tx1">
                  <a:lumMod val="65000"/>
                  <a:lumOff val="35000"/>
                </a:schemeClr>
              </a:solidFill>
              <a:latin typeface="Impact" panose="020B0806030902050204" pitchFamily="34" charset="0"/>
              <a:cs typeface="+mn-ea"/>
              <a:sym typeface="Arial" panose="020B0604020202020204" pitchFamily="34" charset="0"/>
            </a:endParaRPr>
          </a:p>
        </p:txBody>
      </p:sp>
      <p:sp>
        <p:nvSpPr>
          <p:cNvPr id="3" name="Content Placeholder 2"/>
          <p:cNvSpPr txBox="1"/>
          <p:nvPr/>
        </p:nvSpPr>
        <p:spPr>
          <a:xfrm>
            <a:off x="462262" y="675792"/>
            <a:ext cx="2503210" cy="35009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27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导购的工作任务</a:t>
            </a:r>
            <a:endParaRPr lang="en-US" sz="227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4" name="矩形 3"/>
          <p:cNvSpPr/>
          <p:nvPr/>
        </p:nvSpPr>
        <p:spPr>
          <a:xfrm>
            <a:off x="0" y="292068"/>
            <a:ext cx="196891" cy="733906"/>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914305" y="4993272"/>
            <a:ext cx="775546" cy="775546"/>
          </a:xfrm>
          <a:prstGeom prst="ellipse">
            <a:avLst/>
          </a:prstGeom>
          <a:solidFill>
            <a:srgbClr val="FF9409"/>
          </a:solidFill>
          <a:ln>
            <a:noFill/>
          </a:ln>
          <a:effectLst>
            <a:outerShdw blurRad="254000" dist="127000" dir="5400000" algn="ctr" rotWithShape="0">
              <a:schemeClr val="tx1">
                <a:lumMod val="50000"/>
                <a:lumOff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914305" y="3589116"/>
            <a:ext cx="775546" cy="775546"/>
          </a:xfrm>
          <a:prstGeom prst="ellipse">
            <a:avLst/>
          </a:prstGeom>
          <a:solidFill>
            <a:srgbClr val="FF9409"/>
          </a:solidFill>
          <a:ln>
            <a:noFill/>
          </a:ln>
          <a:effectLst>
            <a:outerShdw blurRad="254000" dist="127000" dir="5400000" algn="ctr" rotWithShape="0">
              <a:schemeClr val="tx1">
                <a:lumMod val="50000"/>
                <a:lumOff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914305" y="1965771"/>
            <a:ext cx="775546" cy="775546"/>
          </a:xfrm>
          <a:prstGeom prst="ellipse">
            <a:avLst/>
          </a:prstGeom>
          <a:solidFill>
            <a:srgbClr val="FF9409"/>
          </a:solidFill>
          <a:ln>
            <a:noFill/>
          </a:ln>
          <a:effectLst>
            <a:outerShdw blurRad="254000" dist="127000" dir="5400000" algn="ctr" rotWithShape="0">
              <a:schemeClr val="tx1">
                <a:lumMod val="50000"/>
                <a:lumOff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8"/>
          <p:cNvSpPr>
            <a:spLocks noEditPoints="1"/>
          </p:cNvSpPr>
          <p:nvPr/>
        </p:nvSpPr>
        <p:spPr bwMode="auto">
          <a:xfrm>
            <a:off x="1071232" y="3746043"/>
            <a:ext cx="461692" cy="461692"/>
          </a:xfrm>
          <a:custGeom>
            <a:avLst/>
            <a:gdLst>
              <a:gd name="T0" fmla="*/ 43 w 280"/>
              <a:gd name="T1" fmla="*/ 91 h 280"/>
              <a:gd name="T2" fmla="*/ 32 w 280"/>
              <a:gd name="T3" fmla="*/ 101 h 280"/>
              <a:gd name="T4" fmla="*/ 134 w 280"/>
              <a:gd name="T5" fmla="*/ 26 h 280"/>
              <a:gd name="T6" fmla="*/ 134 w 280"/>
              <a:gd name="T7" fmla="*/ 0 h 280"/>
              <a:gd name="T8" fmla="*/ 177 w 280"/>
              <a:gd name="T9" fmla="*/ 43 h 280"/>
              <a:gd name="T10" fmla="*/ 134 w 280"/>
              <a:gd name="T11" fmla="*/ 86 h 280"/>
              <a:gd name="T12" fmla="*/ 134 w 280"/>
              <a:gd name="T13" fmla="*/ 61 h 280"/>
              <a:gd name="T14" fmla="*/ 65 w 280"/>
              <a:gd name="T15" fmla="*/ 113 h 280"/>
              <a:gd name="T16" fmla="*/ 65 w 280"/>
              <a:gd name="T17" fmla="*/ 113 h 280"/>
              <a:gd name="T18" fmla="*/ 43 w 280"/>
              <a:gd name="T19" fmla="*/ 91 h 280"/>
              <a:gd name="T20" fmla="*/ 87 w 280"/>
              <a:gd name="T21" fmla="*/ 140 h 280"/>
              <a:gd name="T22" fmla="*/ 140 w 280"/>
              <a:gd name="T23" fmla="*/ 193 h 280"/>
              <a:gd name="T24" fmla="*/ 193 w 280"/>
              <a:gd name="T25" fmla="*/ 140 h 280"/>
              <a:gd name="T26" fmla="*/ 140 w 280"/>
              <a:gd name="T27" fmla="*/ 87 h 280"/>
              <a:gd name="T28" fmla="*/ 87 w 280"/>
              <a:gd name="T29" fmla="*/ 140 h 280"/>
              <a:gd name="T30" fmla="*/ 190 w 280"/>
              <a:gd name="T31" fmla="*/ 43 h 280"/>
              <a:gd name="T32" fmla="*/ 167 w 280"/>
              <a:gd name="T33" fmla="*/ 66 h 280"/>
              <a:gd name="T34" fmla="*/ 219 w 280"/>
              <a:gd name="T35" fmla="*/ 135 h 280"/>
              <a:gd name="T36" fmla="*/ 194 w 280"/>
              <a:gd name="T37" fmla="*/ 135 h 280"/>
              <a:gd name="T38" fmla="*/ 237 w 280"/>
              <a:gd name="T39" fmla="*/ 177 h 280"/>
              <a:gd name="T40" fmla="*/ 280 w 280"/>
              <a:gd name="T41" fmla="*/ 135 h 280"/>
              <a:gd name="T42" fmla="*/ 255 w 280"/>
              <a:gd name="T43" fmla="*/ 135 h 280"/>
              <a:gd name="T44" fmla="*/ 179 w 280"/>
              <a:gd name="T45" fmla="*/ 32 h 280"/>
              <a:gd name="T46" fmla="*/ 190 w 280"/>
              <a:gd name="T47" fmla="*/ 43 h 280"/>
              <a:gd name="T48" fmla="*/ 214 w 280"/>
              <a:gd name="T49" fmla="*/ 167 h 280"/>
              <a:gd name="T50" fmla="*/ 214 w 280"/>
              <a:gd name="T51" fmla="*/ 167 h 280"/>
              <a:gd name="T52" fmla="*/ 146 w 280"/>
              <a:gd name="T53" fmla="*/ 219 h 280"/>
              <a:gd name="T54" fmla="*/ 146 w 280"/>
              <a:gd name="T55" fmla="*/ 195 h 280"/>
              <a:gd name="T56" fmla="*/ 103 w 280"/>
              <a:gd name="T57" fmla="*/ 238 h 280"/>
              <a:gd name="T58" fmla="*/ 146 w 280"/>
              <a:gd name="T59" fmla="*/ 280 h 280"/>
              <a:gd name="T60" fmla="*/ 146 w 280"/>
              <a:gd name="T61" fmla="*/ 255 h 280"/>
              <a:gd name="T62" fmla="*/ 248 w 280"/>
              <a:gd name="T63" fmla="*/ 179 h 280"/>
              <a:gd name="T64" fmla="*/ 237 w 280"/>
              <a:gd name="T65" fmla="*/ 190 h 280"/>
              <a:gd name="T66" fmla="*/ 214 w 280"/>
              <a:gd name="T67" fmla="*/ 167 h 280"/>
              <a:gd name="T68" fmla="*/ 113 w 280"/>
              <a:gd name="T69" fmla="*/ 215 h 280"/>
              <a:gd name="T70" fmla="*/ 113 w 280"/>
              <a:gd name="T71" fmla="*/ 215 h 280"/>
              <a:gd name="T72" fmla="*/ 61 w 280"/>
              <a:gd name="T73" fmla="*/ 146 h 280"/>
              <a:gd name="T74" fmla="*/ 86 w 280"/>
              <a:gd name="T75" fmla="*/ 146 h 280"/>
              <a:gd name="T76" fmla="*/ 43 w 280"/>
              <a:gd name="T77" fmla="*/ 103 h 280"/>
              <a:gd name="T78" fmla="*/ 0 w 280"/>
              <a:gd name="T79" fmla="*/ 146 h 280"/>
              <a:gd name="T80" fmla="*/ 25 w 280"/>
              <a:gd name="T81" fmla="*/ 146 h 280"/>
              <a:gd name="T82" fmla="*/ 101 w 280"/>
              <a:gd name="T83" fmla="*/ 248 h 280"/>
              <a:gd name="T84" fmla="*/ 90 w 280"/>
              <a:gd name="T85" fmla="*/ 238 h 280"/>
              <a:gd name="T86" fmla="*/ 113 w 280"/>
              <a:gd name="T87" fmla="*/ 21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0" h="280">
                <a:moveTo>
                  <a:pt x="43" y="91"/>
                </a:moveTo>
                <a:cubicBezTo>
                  <a:pt x="32" y="101"/>
                  <a:pt x="32" y="101"/>
                  <a:pt x="32" y="101"/>
                </a:cubicBezTo>
                <a:cubicBezTo>
                  <a:pt x="47" y="59"/>
                  <a:pt x="87" y="28"/>
                  <a:pt x="134" y="26"/>
                </a:cubicBezTo>
                <a:cubicBezTo>
                  <a:pt x="134" y="0"/>
                  <a:pt x="134" y="0"/>
                  <a:pt x="134" y="0"/>
                </a:cubicBezTo>
                <a:cubicBezTo>
                  <a:pt x="177" y="43"/>
                  <a:pt x="177" y="43"/>
                  <a:pt x="177" y="43"/>
                </a:cubicBezTo>
                <a:cubicBezTo>
                  <a:pt x="134" y="86"/>
                  <a:pt x="134" y="86"/>
                  <a:pt x="134" y="86"/>
                </a:cubicBezTo>
                <a:cubicBezTo>
                  <a:pt x="134" y="61"/>
                  <a:pt x="134" y="61"/>
                  <a:pt x="134" y="61"/>
                </a:cubicBezTo>
                <a:cubicBezTo>
                  <a:pt x="102" y="64"/>
                  <a:pt x="76" y="85"/>
                  <a:pt x="65" y="113"/>
                </a:cubicBezTo>
                <a:cubicBezTo>
                  <a:pt x="65" y="113"/>
                  <a:pt x="65" y="113"/>
                  <a:pt x="65" y="113"/>
                </a:cubicBezTo>
                <a:lnTo>
                  <a:pt x="43" y="91"/>
                </a:lnTo>
                <a:close/>
                <a:moveTo>
                  <a:pt x="87" y="140"/>
                </a:moveTo>
                <a:cubicBezTo>
                  <a:pt x="87" y="170"/>
                  <a:pt x="111" y="193"/>
                  <a:pt x="140" y="193"/>
                </a:cubicBezTo>
                <a:cubicBezTo>
                  <a:pt x="169" y="193"/>
                  <a:pt x="193" y="170"/>
                  <a:pt x="193" y="140"/>
                </a:cubicBezTo>
                <a:cubicBezTo>
                  <a:pt x="193" y="111"/>
                  <a:pt x="169" y="87"/>
                  <a:pt x="140" y="87"/>
                </a:cubicBezTo>
                <a:cubicBezTo>
                  <a:pt x="111" y="87"/>
                  <a:pt x="87" y="111"/>
                  <a:pt x="87" y="140"/>
                </a:cubicBezTo>
                <a:close/>
                <a:moveTo>
                  <a:pt x="190" y="43"/>
                </a:moveTo>
                <a:cubicBezTo>
                  <a:pt x="167" y="66"/>
                  <a:pt x="167" y="66"/>
                  <a:pt x="167" y="66"/>
                </a:cubicBezTo>
                <a:cubicBezTo>
                  <a:pt x="196" y="76"/>
                  <a:pt x="217" y="103"/>
                  <a:pt x="219" y="135"/>
                </a:cubicBezTo>
                <a:cubicBezTo>
                  <a:pt x="194" y="135"/>
                  <a:pt x="194" y="135"/>
                  <a:pt x="194" y="135"/>
                </a:cubicBezTo>
                <a:cubicBezTo>
                  <a:pt x="237" y="177"/>
                  <a:pt x="237" y="177"/>
                  <a:pt x="237" y="177"/>
                </a:cubicBezTo>
                <a:cubicBezTo>
                  <a:pt x="280" y="135"/>
                  <a:pt x="280" y="135"/>
                  <a:pt x="280" y="135"/>
                </a:cubicBezTo>
                <a:cubicBezTo>
                  <a:pt x="255" y="135"/>
                  <a:pt x="255" y="135"/>
                  <a:pt x="255" y="135"/>
                </a:cubicBezTo>
                <a:cubicBezTo>
                  <a:pt x="252" y="87"/>
                  <a:pt x="221" y="48"/>
                  <a:pt x="179" y="32"/>
                </a:cubicBezTo>
                <a:cubicBezTo>
                  <a:pt x="190" y="43"/>
                  <a:pt x="190" y="43"/>
                  <a:pt x="190" y="43"/>
                </a:cubicBezTo>
                <a:close/>
                <a:moveTo>
                  <a:pt x="214" y="167"/>
                </a:moveTo>
                <a:cubicBezTo>
                  <a:pt x="214" y="167"/>
                  <a:pt x="214" y="167"/>
                  <a:pt x="214" y="167"/>
                </a:cubicBezTo>
                <a:cubicBezTo>
                  <a:pt x="204" y="196"/>
                  <a:pt x="177" y="217"/>
                  <a:pt x="146" y="219"/>
                </a:cubicBezTo>
                <a:cubicBezTo>
                  <a:pt x="146" y="195"/>
                  <a:pt x="146" y="195"/>
                  <a:pt x="146" y="195"/>
                </a:cubicBezTo>
                <a:cubicBezTo>
                  <a:pt x="103" y="238"/>
                  <a:pt x="103" y="238"/>
                  <a:pt x="103" y="238"/>
                </a:cubicBezTo>
                <a:cubicBezTo>
                  <a:pt x="146" y="280"/>
                  <a:pt x="146" y="280"/>
                  <a:pt x="146" y="280"/>
                </a:cubicBezTo>
                <a:cubicBezTo>
                  <a:pt x="146" y="255"/>
                  <a:pt x="146" y="255"/>
                  <a:pt x="146" y="255"/>
                </a:cubicBezTo>
                <a:cubicBezTo>
                  <a:pt x="193" y="253"/>
                  <a:pt x="232" y="222"/>
                  <a:pt x="248" y="179"/>
                </a:cubicBezTo>
                <a:cubicBezTo>
                  <a:pt x="237" y="190"/>
                  <a:pt x="237" y="190"/>
                  <a:pt x="237" y="190"/>
                </a:cubicBezTo>
                <a:lnTo>
                  <a:pt x="214" y="167"/>
                </a:lnTo>
                <a:close/>
                <a:moveTo>
                  <a:pt x="113" y="215"/>
                </a:moveTo>
                <a:cubicBezTo>
                  <a:pt x="113" y="215"/>
                  <a:pt x="113" y="215"/>
                  <a:pt x="113" y="215"/>
                </a:cubicBezTo>
                <a:cubicBezTo>
                  <a:pt x="84" y="204"/>
                  <a:pt x="63" y="178"/>
                  <a:pt x="61" y="146"/>
                </a:cubicBezTo>
                <a:cubicBezTo>
                  <a:pt x="86" y="146"/>
                  <a:pt x="86" y="146"/>
                  <a:pt x="86" y="146"/>
                </a:cubicBezTo>
                <a:cubicBezTo>
                  <a:pt x="43" y="103"/>
                  <a:pt x="43" y="103"/>
                  <a:pt x="43" y="103"/>
                </a:cubicBezTo>
                <a:cubicBezTo>
                  <a:pt x="0" y="146"/>
                  <a:pt x="0" y="146"/>
                  <a:pt x="0" y="146"/>
                </a:cubicBezTo>
                <a:cubicBezTo>
                  <a:pt x="25" y="146"/>
                  <a:pt x="25" y="146"/>
                  <a:pt x="25" y="146"/>
                </a:cubicBezTo>
                <a:cubicBezTo>
                  <a:pt x="28" y="193"/>
                  <a:pt x="59" y="233"/>
                  <a:pt x="101" y="248"/>
                </a:cubicBezTo>
                <a:cubicBezTo>
                  <a:pt x="90" y="238"/>
                  <a:pt x="90" y="238"/>
                  <a:pt x="90" y="238"/>
                </a:cubicBezTo>
                <a:lnTo>
                  <a:pt x="113" y="21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 name="Freeform 9"/>
          <p:cNvSpPr/>
          <p:nvPr/>
        </p:nvSpPr>
        <p:spPr bwMode="auto">
          <a:xfrm>
            <a:off x="1091837" y="5193155"/>
            <a:ext cx="420482" cy="375780"/>
          </a:xfrm>
          <a:custGeom>
            <a:avLst/>
            <a:gdLst>
              <a:gd name="T0" fmla="*/ 255 w 255"/>
              <a:gd name="T1" fmla="*/ 228 h 228"/>
              <a:gd name="T2" fmla="*/ 0 w 255"/>
              <a:gd name="T3" fmla="*/ 228 h 228"/>
              <a:gd name="T4" fmla="*/ 7 w 255"/>
              <a:gd name="T5" fmla="*/ 191 h 228"/>
              <a:gd name="T6" fmla="*/ 24 w 255"/>
              <a:gd name="T7" fmla="*/ 176 h 228"/>
              <a:gd name="T8" fmla="*/ 67 w 255"/>
              <a:gd name="T9" fmla="*/ 159 h 228"/>
              <a:gd name="T10" fmla="*/ 68 w 255"/>
              <a:gd name="T11" fmla="*/ 158 h 228"/>
              <a:gd name="T12" fmla="*/ 69 w 255"/>
              <a:gd name="T13" fmla="*/ 158 h 228"/>
              <a:gd name="T14" fmla="*/ 69 w 255"/>
              <a:gd name="T15" fmla="*/ 158 h 228"/>
              <a:gd name="T16" fmla="*/ 69 w 255"/>
              <a:gd name="T17" fmla="*/ 157 h 228"/>
              <a:gd name="T18" fmla="*/ 86 w 255"/>
              <a:gd name="T19" fmla="*/ 145 h 228"/>
              <a:gd name="T20" fmla="*/ 90 w 255"/>
              <a:gd name="T21" fmla="*/ 143 h 228"/>
              <a:gd name="T22" fmla="*/ 91 w 255"/>
              <a:gd name="T23" fmla="*/ 143 h 228"/>
              <a:gd name="T24" fmla="*/ 94 w 255"/>
              <a:gd name="T25" fmla="*/ 132 h 228"/>
              <a:gd name="T26" fmla="*/ 96 w 255"/>
              <a:gd name="T27" fmla="*/ 133 h 228"/>
              <a:gd name="T28" fmla="*/ 95 w 255"/>
              <a:gd name="T29" fmla="*/ 129 h 228"/>
              <a:gd name="T30" fmla="*/ 94 w 255"/>
              <a:gd name="T31" fmla="*/ 122 h 228"/>
              <a:gd name="T32" fmla="*/ 92 w 255"/>
              <a:gd name="T33" fmla="*/ 120 h 228"/>
              <a:gd name="T34" fmla="*/ 88 w 255"/>
              <a:gd name="T35" fmla="*/ 107 h 228"/>
              <a:gd name="T36" fmla="*/ 81 w 255"/>
              <a:gd name="T37" fmla="*/ 95 h 228"/>
              <a:gd name="T38" fmla="*/ 78 w 255"/>
              <a:gd name="T39" fmla="*/ 71 h 228"/>
              <a:gd name="T40" fmla="*/ 80 w 255"/>
              <a:gd name="T41" fmla="*/ 72 h 228"/>
              <a:gd name="T42" fmla="*/ 79 w 255"/>
              <a:gd name="T43" fmla="*/ 68 h 228"/>
              <a:gd name="T44" fmla="*/ 76 w 255"/>
              <a:gd name="T45" fmla="*/ 56 h 228"/>
              <a:gd name="T46" fmla="*/ 82 w 255"/>
              <a:gd name="T47" fmla="*/ 19 h 228"/>
              <a:gd name="T48" fmla="*/ 103 w 255"/>
              <a:gd name="T49" fmla="*/ 3 h 228"/>
              <a:gd name="T50" fmla="*/ 145 w 255"/>
              <a:gd name="T51" fmla="*/ 3 h 228"/>
              <a:gd name="T52" fmla="*/ 154 w 255"/>
              <a:gd name="T53" fmla="*/ 9 h 228"/>
              <a:gd name="T54" fmla="*/ 168 w 255"/>
              <a:gd name="T55" fmla="*/ 21 h 228"/>
              <a:gd name="T56" fmla="*/ 173 w 255"/>
              <a:gd name="T57" fmla="*/ 56 h 228"/>
              <a:gd name="T58" fmla="*/ 171 w 255"/>
              <a:gd name="T59" fmla="*/ 73 h 228"/>
              <a:gd name="T60" fmla="*/ 173 w 255"/>
              <a:gd name="T61" fmla="*/ 71 h 228"/>
              <a:gd name="T62" fmla="*/ 171 w 255"/>
              <a:gd name="T63" fmla="*/ 95 h 228"/>
              <a:gd name="T64" fmla="*/ 164 w 255"/>
              <a:gd name="T65" fmla="*/ 107 h 228"/>
              <a:gd name="T66" fmla="*/ 160 w 255"/>
              <a:gd name="T67" fmla="*/ 120 h 228"/>
              <a:gd name="T68" fmla="*/ 158 w 255"/>
              <a:gd name="T69" fmla="*/ 122 h 228"/>
              <a:gd name="T70" fmla="*/ 157 w 255"/>
              <a:gd name="T71" fmla="*/ 130 h 228"/>
              <a:gd name="T72" fmla="*/ 159 w 255"/>
              <a:gd name="T73" fmla="*/ 132 h 228"/>
              <a:gd name="T74" fmla="*/ 162 w 255"/>
              <a:gd name="T75" fmla="*/ 142 h 228"/>
              <a:gd name="T76" fmla="*/ 163 w 255"/>
              <a:gd name="T77" fmla="*/ 143 h 228"/>
              <a:gd name="T78" fmla="*/ 163 w 255"/>
              <a:gd name="T79" fmla="*/ 143 h 228"/>
              <a:gd name="T80" fmla="*/ 163 w 255"/>
              <a:gd name="T81" fmla="*/ 143 h 228"/>
              <a:gd name="T82" fmla="*/ 163 w 255"/>
              <a:gd name="T83" fmla="*/ 143 h 228"/>
              <a:gd name="T84" fmla="*/ 163 w 255"/>
              <a:gd name="T85" fmla="*/ 143 h 228"/>
              <a:gd name="T86" fmla="*/ 163 w 255"/>
              <a:gd name="T87" fmla="*/ 143 h 228"/>
              <a:gd name="T88" fmla="*/ 164 w 255"/>
              <a:gd name="T89" fmla="*/ 143 h 228"/>
              <a:gd name="T90" fmla="*/ 167 w 255"/>
              <a:gd name="T91" fmla="*/ 145 h 228"/>
              <a:gd name="T92" fmla="*/ 167 w 255"/>
              <a:gd name="T93" fmla="*/ 145 h 228"/>
              <a:gd name="T94" fmla="*/ 167 w 255"/>
              <a:gd name="T95" fmla="*/ 146 h 228"/>
              <a:gd name="T96" fmla="*/ 167 w 255"/>
              <a:gd name="T97" fmla="*/ 146 h 228"/>
              <a:gd name="T98" fmla="*/ 167 w 255"/>
              <a:gd name="T99" fmla="*/ 146 h 228"/>
              <a:gd name="T100" fmla="*/ 167 w 255"/>
              <a:gd name="T101" fmla="*/ 146 h 228"/>
              <a:gd name="T102" fmla="*/ 167 w 255"/>
              <a:gd name="T103" fmla="*/ 146 h 228"/>
              <a:gd name="T104" fmla="*/ 167 w 255"/>
              <a:gd name="T105" fmla="*/ 147 h 228"/>
              <a:gd name="T106" fmla="*/ 184 w 255"/>
              <a:gd name="T107" fmla="*/ 158 h 228"/>
              <a:gd name="T108" fmla="*/ 184 w 255"/>
              <a:gd name="T109" fmla="*/ 158 h 228"/>
              <a:gd name="T110" fmla="*/ 186 w 255"/>
              <a:gd name="T111" fmla="*/ 159 h 228"/>
              <a:gd name="T112" fmla="*/ 229 w 255"/>
              <a:gd name="T113" fmla="*/ 176 h 228"/>
              <a:gd name="T114" fmla="*/ 246 w 255"/>
              <a:gd name="T115" fmla="*/ 191 h 228"/>
              <a:gd name="T116" fmla="*/ 246 w 255"/>
              <a:gd name="T117" fmla="*/ 191 h 228"/>
              <a:gd name="T118" fmla="*/ 255 w 255"/>
              <a:gd name="T119"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5" h="228">
                <a:moveTo>
                  <a:pt x="255" y="228"/>
                </a:moveTo>
                <a:cubicBezTo>
                  <a:pt x="0" y="228"/>
                  <a:pt x="0" y="228"/>
                  <a:pt x="0" y="228"/>
                </a:cubicBezTo>
                <a:cubicBezTo>
                  <a:pt x="7" y="191"/>
                  <a:pt x="7" y="191"/>
                  <a:pt x="7" y="191"/>
                </a:cubicBezTo>
                <a:cubicBezTo>
                  <a:pt x="7" y="180"/>
                  <a:pt x="15" y="180"/>
                  <a:pt x="24" y="176"/>
                </a:cubicBezTo>
                <a:cubicBezTo>
                  <a:pt x="67" y="159"/>
                  <a:pt x="67" y="159"/>
                  <a:pt x="67" y="159"/>
                </a:cubicBezTo>
                <a:cubicBezTo>
                  <a:pt x="67" y="159"/>
                  <a:pt x="68" y="159"/>
                  <a:pt x="68" y="158"/>
                </a:cubicBezTo>
                <a:cubicBezTo>
                  <a:pt x="69" y="158"/>
                  <a:pt x="69" y="158"/>
                  <a:pt x="69" y="158"/>
                </a:cubicBezTo>
                <a:cubicBezTo>
                  <a:pt x="69" y="158"/>
                  <a:pt x="69" y="158"/>
                  <a:pt x="69" y="158"/>
                </a:cubicBezTo>
                <a:cubicBezTo>
                  <a:pt x="69" y="157"/>
                  <a:pt x="69" y="157"/>
                  <a:pt x="69" y="157"/>
                </a:cubicBezTo>
                <a:cubicBezTo>
                  <a:pt x="77" y="154"/>
                  <a:pt x="84" y="149"/>
                  <a:pt x="86" y="145"/>
                </a:cubicBezTo>
                <a:cubicBezTo>
                  <a:pt x="87" y="143"/>
                  <a:pt x="89" y="142"/>
                  <a:pt x="90" y="143"/>
                </a:cubicBezTo>
                <a:cubicBezTo>
                  <a:pt x="90" y="143"/>
                  <a:pt x="90" y="143"/>
                  <a:pt x="91" y="143"/>
                </a:cubicBezTo>
                <a:cubicBezTo>
                  <a:pt x="92" y="139"/>
                  <a:pt x="93" y="136"/>
                  <a:pt x="94" y="132"/>
                </a:cubicBezTo>
                <a:cubicBezTo>
                  <a:pt x="94" y="131"/>
                  <a:pt x="95" y="132"/>
                  <a:pt x="96" y="133"/>
                </a:cubicBezTo>
                <a:cubicBezTo>
                  <a:pt x="95" y="129"/>
                  <a:pt x="95" y="129"/>
                  <a:pt x="95" y="129"/>
                </a:cubicBezTo>
                <a:cubicBezTo>
                  <a:pt x="94" y="122"/>
                  <a:pt x="94" y="122"/>
                  <a:pt x="94" y="122"/>
                </a:cubicBezTo>
                <a:cubicBezTo>
                  <a:pt x="93" y="121"/>
                  <a:pt x="93" y="121"/>
                  <a:pt x="92" y="120"/>
                </a:cubicBezTo>
                <a:cubicBezTo>
                  <a:pt x="90" y="117"/>
                  <a:pt x="89" y="109"/>
                  <a:pt x="88" y="107"/>
                </a:cubicBezTo>
                <a:cubicBezTo>
                  <a:pt x="87" y="105"/>
                  <a:pt x="84" y="104"/>
                  <a:pt x="81" y="95"/>
                </a:cubicBezTo>
                <a:cubicBezTo>
                  <a:pt x="78" y="85"/>
                  <a:pt x="75" y="72"/>
                  <a:pt x="78" y="71"/>
                </a:cubicBezTo>
                <a:cubicBezTo>
                  <a:pt x="79" y="71"/>
                  <a:pt x="79" y="71"/>
                  <a:pt x="80" y="72"/>
                </a:cubicBezTo>
                <a:cubicBezTo>
                  <a:pt x="79" y="70"/>
                  <a:pt x="79" y="70"/>
                  <a:pt x="79" y="68"/>
                </a:cubicBezTo>
                <a:cubicBezTo>
                  <a:pt x="78" y="65"/>
                  <a:pt x="76" y="59"/>
                  <a:pt x="76" y="56"/>
                </a:cubicBezTo>
                <a:cubicBezTo>
                  <a:pt x="76" y="48"/>
                  <a:pt x="78" y="26"/>
                  <a:pt x="82" y="19"/>
                </a:cubicBezTo>
                <a:cubicBezTo>
                  <a:pt x="86" y="12"/>
                  <a:pt x="93" y="6"/>
                  <a:pt x="103" y="3"/>
                </a:cubicBezTo>
                <a:cubicBezTo>
                  <a:pt x="111" y="2"/>
                  <a:pt x="137" y="0"/>
                  <a:pt x="145" y="3"/>
                </a:cubicBezTo>
                <a:cubicBezTo>
                  <a:pt x="147" y="5"/>
                  <a:pt x="150" y="6"/>
                  <a:pt x="154" y="9"/>
                </a:cubicBezTo>
                <a:cubicBezTo>
                  <a:pt x="159" y="12"/>
                  <a:pt x="165" y="16"/>
                  <a:pt x="168" y="21"/>
                </a:cubicBezTo>
                <a:cubicBezTo>
                  <a:pt x="172" y="28"/>
                  <a:pt x="173" y="48"/>
                  <a:pt x="173" y="56"/>
                </a:cubicBezTo>
                <a:cubicBezTo>
                  <a:pt x="172" y="61"/>
                  <a:pt x="171" y="69"/>
                  <a:pt x="171" y="73"/>
                </a:cubicBezTo>
                <a:cubicBezTo>
                  <a:pt x="172" y="72"/>
                  <a:pt x="173" y="71"/>
                  <a:pt x="173" y="71"/>
                </a:cubicBezTo>
                <a:cubicBezTo>
                  <a:pt x="177" y="72"/>
                  <a:pt x="174" y="85"/>
                  <a:pt x="171" y="95"/>
                </a:cubicBezTo>
                <a:cubicBezTo>
                  <a:pt x="168" y="104"/>
                  <a:pt x="165" y="105"/>
                  <a:pt x="164" y="107"/>
                </a:cubicBezTo>
                <a:cubicBezTo>
                  <a:pt x="162" y="109"/>
                  <a:pt x="162" y="117"/>
                  <a:pt x="160" y="120"/>
                </a:cubicBezTo>
                <a:cubicBezTo>
                  <a:pt x="159" y="121"/>
                  <a:pt x="158" y="121"/>
                  <a:pt x="158" y="122"/>
                </a:cubicBezTo>
                <a:cubicBezTo>
                  <a:pt x="157" y="130"/>
                  <a:pt x="157" y="130"/>
                  <a:pt x="157" y="130"/>
                </a:cubicBezTo>
                <a:cubicBezTo>
                  <a:pt x="157" y="135"/>
                  <a:pt x="158" y="131"/>
                  <a:pt x="159" y="132"/>
                </a:cubicBezTo>
                <a:cubicBezTo>
                  <a:pt x="159" y="133"/>
                  <a:pt x="161" y="139"/>
                  <a:pt x="162" y="142"/>
                </a:cubicBezTo>
                <a:cubicBezTo>
                  <a:pt x="162" y="143"/>
                  <a:pt x="162" y="144"/>
                  <a:pt x="163" y="143"/>
                </a:cubicBezTo>
                <a:cubicBezTo>
                  <a:pt x="163" y="143"/>
                  <a:pt x="163" y="143"/>
                  <a:pt x="163" y="143"/>
                </a:cubicBezTo>
                <a:cubicBezTo>
                  <a:pt x="163" y="143"/>
                  <a:pt x="163" y="143"/>
                  <a:pt x="163" y="143"/>
                </a:cubicBezTo>
                <a:cubicBezTo>
                  <a:pt x="163" y="143"/>
                  <a:pt x="163" y="143"/>
                  <a:pt x="163" y="143"/>
                </a:cubicBezTo>
                <a:cubicBezTo>
                  <a:pt x="163" y="143"/>
                  <a:pt x="163" y="143"/>
                  <a:pt x="163" y="143"/>
                </a:cubicBezTo>
                <a:cubicBezTo>
                  <a:pt x="163" y="143"/>
                  <a:pt x="163" y="143"/>
                  <a:pt x="163" y="143"/>
                </a:cubicBezTo>
                <a:cubicBezTo>
                  <a:pt x="164" y="143"/>
                  <a:pt x="164" y="143"/>
                  <a:pt x="164" y="143"/>
                </a:cubicBezTo>
                <a:cubicBezTo>
                  <a:pt x="164" y="143"/>
                  <a:pt x="166" y="144"/>
                  <a:pt x="167" y="145"/>
                </a:cubicBezTo>
                <a:cubicBezTo>
                  <a:pt x="167" y="145"/>
                  <a:pt x="167" y="145"/>
                  <a:pt x="167" y="145"/>
                </a:cubicBezTo>
                <a:cubicBezTo>
                  <a:pt x="167" y="146"/>
                  <a:pt x="167" y="146"/>
                  <a:pt x="167" y="146"/>
                </a:cubicBezTo>
                <a:cubicBezTo>
                  <a:pt x="167" y="146"/>
                  <a:pt x="167" y="146"/>
                  <a:pt x="167" y="146"/>
                </a:cubicBezTo>
                <a:cubicBezTo>
                  <a:pt x="167" y="146"/>
                  <a:pt x="167" y="146"/>
                  <a:pt x="167" y="146"/>
                </a:cubicBezTo>
                <a:cubicBezTo>
                  <a:pt x="167" y="146"/>
                  <a:pt x="167" y="146"/>
                  <a:pt x="167" y="146"/>
                </a:cubicBezTo>
                <a:cubicBezTo>
                  <a:pt x="167" y="146"/>
                  <a:pt x="167" y="146"/>
                  <a:pt x="167" y="146"/>
                </a:cubicBezTo>
                <a:cubicBezTo>
                  <a:pt x="167" y="147"/>
                  <a:pt x="167" y="147"/>
                  <a:pt x="167" y="147"/>
                </a:cubicBezTo>
                <a:cubicBezTo>
                  <a:pt x="170" y="150"/>
                  <a:pt x="177" y="155"/>
                  <a:pt x="184" y="158"/>
                </a:cubicBezTo>
                <a:cubicBezTo>
                  <a:pt x="184" y="158"/>
                  <a:pt x="184" y="158"/>
                  <a:pt x="184" y="158"/>
                </a:cubicBezTo>
                <a:cubicBezTo>
                  <a:pt x="185" y="158"/>
                  <a:pt x="186" y="159"/>
                  <a:pt x="186" y="159"/>
                </a:cubicBezTo>
                <a:cubicBezTo>
                  <a:pt x="229" y="176"/>
                  <a:pt x="229" y="176"/>
                  <a:pt x="229" y="176"/>
                </a:cubicBezTo>
                <a:cubicBezTo>
                  <a:pt x="238" y="180"/>
                  <a:pt x="245" y="180"/>
                  <a:pt x="246" y="191"/>
                </a:cubicBezTo>
                <a:cubicBezTo>
                  <a:pt x="246" y="191"/>
                  <a:pt x="246" y="191"/>
                  <a:pt x="246" y="191"/>
                </a:cubicBezTo>
                <a:lnTo>
                  <a:pt x="255" y="22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 name="Freeform 10"/>
          <p:cNvSpPr>
            <a:spLocks noEditPoints="1"/>
          </p:cNvSpPr>
          <p:nvPr/>
        </p:nvSpPr>
        <p:spPr bwMode="auto">
          <a:xfrm>
            <a:off x="1096727" y="2151708"/>
            <a:ext cx="410702" cy="398131"/>
          </a:xfrm>
          <a:custGeom>
            <a:avLst/>
            <a:gdLst>
              <a:gd name="T0" fmla="*/ 172 w 249"/>
              <a:gd name="T1" fmla="*/ 108 h 241"/>
              <a:gd name="T2" fmla="*/ 173 w 249"/>
              <a:gd name="T3" fmla="*/ 179 h 241"/>
              <a:gd name="T4" fmla="*/ 166 w 249"/>
              <a:gd name="T5" fmla="*/ 210 h 241"/>
              <a:gd name="T6" fmla="*/ 148 w 249"/>
              <a:gd name="T7" fmla="*/ 226 h 241"/>
              <a:gd name="T8" fmla="*/ 118 w 249"/>
              <a:gd name="T9" fmla="*/ 236 h 241"/>
              <a:gd name="T10" fmla="*/ 118 w 249"/>
              <a:gd name="T11" fmla="*/ 236 h 241"/>
              <a:gd name="T12" fmla="*/ 37 w 249"/>
              <a:gd name="T13" fmla="*/ 236 h 241"/>
              <a:gd name="T14" fmla="*/ 15 w 249"/>
              <a:gd name="T15" fmla="*/ 217 h 241"/>
              <a:gd name="T16" fmla="*/ 1 w 249"/>
              <a:gd name="T17" fmla="*/ 171 h 241"/>
              <a:gd name="T18" fmla="*/ 8 w 249"/>
              <a:gd name="T19" fmla="*/ 113 h 241"/>
              <a:gd name="T20" fmla="*/ 18 w 249"/>
              <a:gd name="T21" fmla="*/ 98 h 241"/>
              <a:gd name="T22" fmla="*/ 43 w 249"/>
              <a:gd name="T23" fmla="*/ 92 h 241"/>
              <a:gd name="T24" fmla="*/ 85 w 249"/>
              <a:gd name="T25" fmla="*/ 97 h 241"/>
              <a:gd name="T26" fmla="*/ 71 w 249"/>
              <a:gd name="T27" fmla="*/ 62 h 241"/>
              <a:gd name="T28" fmla="*/ 71 w 249"/>
              <a:gd name="T29" fmla="*/ 25 h 241"/>
              <a:gd name="T30" fmla="*/ 74 w 249"/>
              <a:gd name="T31" fmla="*/ 13 h 241"/>
              <a:gd name="T32" fmla="*/ 103 w 249"/>
              <a:gd name="T33" fmla="*/ 3 h 241"/>
              <a:gd name="T34" fmla="*/ 141 w 249"/>
              <a:gd name="T35" fmla="*/ 82 h 241"/>
              <a:gd name="T36" fmla="*/ 172 w 249"/>
              <a:gd name="T37" fmla="*/ 108 h 241"/>
              <a:gd name="T38" fmla="*/ 216 w 249"/>
              <a:gd name="T39" fmla="*/ 99 h 241"/>
              <a:gd name="T40" fmla="*/ 183 w 249"/>
              <a:gd name="T41" fmla="*/ 133 h 241"/>
              <a:gd name="T42" fmla="*/ 183 w 249"/>
              <a:gd name="T43" fmla="*/ 200 h 241"/>
              <a:gd name="T44" fmla="*/ 216 w 249"/>
              <a:gd name="T45" fmla="*/ 233 h 241"/>
              <a:gd name="T46" fmla="*/ 249 w 249"/>
              <a:gd name="T47" fmla="*/ 233 h 241"/>
              <a:gd name="T48" fmla="*/ 249 w 249"/>
              <a:gd name="T49" fmla="*/ 99 h 241"/>
              <a:gd name="T50" fmla="*/ 216 w 249"/>
              <a:gd name="T51" fmla="*/ 9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9" h="241">
                <a:moveTo>
                  <a:pt x="172" y="108"/>
                </a:moveTo>
                <a:cubicBezTo>
                  <a:pt x="177" y="131"/>
                  <a:pt x="177" y="156"/>
                  <a:pt x="173" y="179"/>
                </a:cubicBezTo>
                <a:cubicBezTo>
                  <a:pt x="172" y="190"/>
                  <a:pt x="171" y="201"/>
                  <a:pt x="166" y="210"/>
                </a:cubicBezTo>
                <a:cubicBezTo>
                  <a:pt x="162" y="217"/>
                  <a:pt x="155" y="223"/>
                  <a:pt x="148" y="226"/>
                </a:cubicBezTo>
                <a:cubicBezTo>
                  <a:pt x="139" y="231"/>
                  <a:pt x="128" y="234"/>
                  <a:pt x="118" y="236"/>
                </a:cubicBezTo>
                <a:cubicBezTo>
                  <a:pt x="118" y="236"/>
                  <a:pt x="118" y="236"/>
                  <a:pt x="118" y="236"/>
                </a:cubicBezTo>
                <a:cubicBezTo>
                  <a:pt x="94" y="240"/>
                  <a:pt x="50" y="241"/>
                  <a:pt x="37" y="236"/>
                </a:cubicBezTo>
                <a:cubicBezTo>
                  <a:pt x="28" y="232"/>
                  <a:pt x="21" y="225"/>
                  <a:pt x="15" y="217"/>
                </a:cubicBezTo>
                <a:cubicBezTo>
                  <a:pt x="6" y="204"/>
                  <a:pt x="2" y="187"/>
                  <a:pt x="1" y="171"/>
                </a:cubicBezTo>
                <a:cubicBezTo>
                  <a:pt x="0" y="151"/>
                  <a:pt x="3" y="132"/>
                  <a:pt x="8" y="113"/>
                </a:cubicBezTo>
                <a:cubicBezTo>
                  <a:pt x="9" y="107"/>
                  <a:pt x="13" y="102"/>
                  <a:pt x="18" y="98"/>
                </a:cubicBezTo>
                <a:cubicBezTo>
                  <a:pt x="25" y="94"/>
                  <a:pt x="34" y="92"/>
                  <a:pt x="43" y="92"/>
                </a:cubicBezTo>
                <a:cubicBezTo>
                  <a:pt x="57" y="91"/>
                  <a:pt x="72" y="94"/>
                  <a:pt x="85" y="97"/>
                </a:cubicBezTo>
                <a:cubicBezTo>
                  <a:pt x="77" y="87"/>
                  <a:pt x="73" y="75"/>
                  <a:pt x="71" y="62"/>
                </a:cubicBezTo>
                <a:cubicBezTo>
                  <a:pt x="70" y="50"/>
                  <a:pt x="70" y="37"/>
                  <a:pt x="71" y="25"/>
                </a:cubicBezTo>
                <a:cubicBezTo>
                  <a:pt x="71" y="21"/>
                  <a:pt x="72" y="17"/>
                  <a:pt x="74" y="13"/>
                </a:cubicBezTo>
                <a:cubicBezTo>
                  <a:pt x="81" y="5"/>
                  <a:pt x="96" y="0"/>
                  <a:pt x="103" y="3"/>
                </a:cubicBezTo>
                <a:cubicBezTo>
                  <a:pt x="109" y="7"/>
                  <a:pt x="116" y="57"/>
                  <a:pt x="141" y="82"/>
                </a:cubicBezTo>
                <a:cubicBezTo>
                  <a:pt x="151" y="91"/>
                  <a:pt x="161" y="100"/>
                  <a:pt x="172" y="108"/>
                </a:cubicBezTo>
                <a:close/>
                <a:moveTo>
                  <a:pt x="216" y="99"/>
                </a:moveTo>
                <a:cubicBezTo>
                  <a:pt x="198" y="99"/>
                  <a:pt x="183" y="114"/>
                  <a:pt x="183" y="133"/>
                </a:cubicBezTo>
                <a:cubicBezTo>
                  <a:pt x="183" y="200"/>
                  <a:pt x="183" y="200"/>
                  <a:pt x="183" y="200"/>
                </a:cubicBezTo>
                <a:cubicBezTo>
                  <a:pt x="183" y="218"/>
                  <a:pt x="198" y="233"/>
                  <a:pt x="216" y="233"/>
                </a:cubicBezTo>
                <a:cubicBezTo>
                  <a:pt x="249" y="233"/>
                  <a:pt x="249" y="233"/>
                  <a:pt x="249" y="233"/>
                </a:cubicBezTo>
                <a:cubicBezTo>
                  <a:pt x="249" y="99"/>
                  <a:pt x="249" y="99"/>
                  <a:pt x="249" y="99"/>
                </a:cubicBezTo>
                <a:lnTo>
                  <a:pt x="216" y="9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 name="TextBox 46"/>
          <p:cNvSpPr txBox="1"/>
          <p:nvPr/>
        </p:nvSpPr>
        <p:spPr>
          <a:xfrm>
            <a:off x="1986154" y="1882721"/>
            <a:ext cx="2520280" cy="369332"/>
          </a:xfrm>
          <a:prstGeom prst="rect">
            <a:avLst/>
          </a:prstGeom>
          <a:noFill/>
        </p:spPr>
        <p:txBody>
          <a:bodyPr wrap="square" tIns="0" bIns="0" rtlCol="0" anchor="t">
            <a:spAutoFit/>
          </a:bodyPr>
          <a:lstStyle/>
          <a:p>
            <a:pPr>
              <a:lnSpc>
                <a:spcPct val="150000"/>
              </a:lnSpc>
            </a:pPr>
            <a:r>
              <a:rPr lang="zh-CN" altLang="en-US" sz="1600" b="1" dirty="0">
                <a:solidFill>
                  <a:srgbClr val="FF9409"/>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12" name="TextBox 47"/>
          <p:cNvSpPr txBox="1"/>
          <p:nvPr/>
        </p:nvSpPr>
        <p:spPr>
          <a:xfrm>
            <a:off x="1952113" y="2208864"/>
            <a:ext cx="4732068" cy="510974"/>
          </a:xfrm>
          <a:prstGeom prst="rect">
            <a:avLst/>
          </a:prstGeom>
          <a:noFill/>
        </p:spPr>
        <p:txBody>
          <a:bodyPr wrap="square" rtlCol="0">
            <a:spAutoFit/>
          </a:bodyPr>
          <a:lstStyle/>
          <a:p>
            <a:pPr>
              <a:lnSpc>
                <a:spcPct val="13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13" name="TextBox 48"/>
          <p:cNvSpPr txBox="1"/>
          <p:nvPr/>
        </p:nvSpPr>
        <p:spPr>
          <a:xfrm>
            <a:off x="1986154" y="3496561"/>
            <a:ext cx="2520280" cy="369332"/>
          </a:xfrm>
          <a:prstGeom prst="rect">
            <a:avLst/>
          </a:prstGeom>
          <a:noFill/>
        </p:spPr>
        <p:txBody>
          <a:bodyPr wrap="square" tIns="0" bIns="0" rtlCol="0" anchor="t">
            <a:spAutoFit/>
          </a:bodyPr>
          <a:lstStyle/>
          <a:p>
            <a:pPr>
              <a:lnSpc>
                <a:spcPct val="150000"/>
              </a:lnSpc>
            </a:pPr>
            <a:r>
              <a:rPr lang="zh-CN" altLang="en-US" sz="1600" b="1" dirty="0">
                <a:solidFill>
                  <a:srgbClr val="FF9409"/>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14" name="TextBox 49"/>
          <p:cNvSpPr txBox="1"/>
          <p:nvPr/>
        </p:nvSpPr>
        <p:spPr>
          <a:xfrm>
            <a:off x="1952112" y="3822704"/>
            <a:ext cx="4932654" cy="510974"/>
          </a:xfrm>
          <a:prstGeom prst="rect">
            <a:avLst/>
          </a:prstGeom>
          <a:noFill/>
        </p:spPr>
        <p:txBody>
          <a:bodyPr wrap="square" rtlCol="0">
            <a:spAutoFit/>
          </a:bodyPr>
          <a:lstStyle/>
          <a:p>
            <a:pPr>
              <a:lnSpc>
                <a:spcPct val="13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15" name="TextBox 50"/>
          <p:cNvSpPr txBox="1"/>
          <p:nvPr/>
        </p:nvSpPr>
        <p:spPr>
          <a:xfrm>
            <a:off x="1986154" y="4910033"/>
            <a:ext cx="2520280" cy="369332"/>
          </a:xfrm>
          <a:prstGeom prst="rect">
            <a:avLst/>
          </a:prstGeom>
          <a:noFill/>
        </p:spPr>
        <p:txBody>
          <a:bodyPr wrap="square" tIns="0" bIns="0" rtlCol="0" anchor="t">
            <a:spAutoFit/>
          </a:bodyPr>
          <a:lstStyle/>
          <a:p>
            <a:pPr>
              <a:lnSpc>
                <a:spcPct val="150000"/>
              </a:lnSpc>
            </a:pPr>
            <a:r>
              <a:rPr lang="zh-CN" altLang="en-US" sz="1600" b="1" dirty="0">
                <a:solidFill>
                  <a:srgbClr val="FF9409"/>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16" name="TextBox 51"/>
          <p:cNvSpPr txBox="1"/>
          <p:nvPr/>
        </p:nvSpPr>
        <p:spPr>
          <a:xfrm>
            <a:off x="1952112" y="5236176"/>
            <a:ext cx="4932654" cy="532453"/>
          </a:xfrm>
          <a:prstGeom prst="rect">
            <a:avLst/>
          </a:prstGeom>
          <a:noFill/>
        </p:spPr>
        <p:txBody>
          <a:bodyPr wrap="square" rtlCol="0">
            <a:spAutoFit/>
          </a:bodyPr>
          <a:lstStyle/>
          <a:p>
            <a:pPr>
              <a:lnSpc>
                <a:spcPct val="13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pic>
        <p:nvPicPr>
          <p:cNvPr id="17" name="Picture 2"/>
          <p:cNvPicPr>
            <a:picLocks noChangeAspect="1" noChangeArrowheads="1"/>
          </p:cNvPicPr>
          <p:nvPr/>
        </p:nvPicPr>
        <p:blipFill>
          <a:blip r:embed="rId2" cstate="email"/>
          <a:stretch>
            <a:fillRect/>
          </a:stretch>
        </p:blipFill>
        <p:spPr bwMode="auto">
          <a:xfrm>
            <a:off x="7303566" y="2310142"/>
            <a:ext cx="4176465" cy="27967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20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2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40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40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childTnLst>
                                </p:cTn>
                              </p:par>
                            </p:childTnLst>
                          </p:cTn>
                        </p:par>
                        <p:par>
                          <p:cTn id="29" fill="hold">
                            <p:stCondLst>
                              <p:cond delay="500"/>
                            </p:stCondLst>
                            <p:childTnLst>
                              <p:par>
                                <p:cTn id="30" presetID="2" presetClass="entr" presetSubtype="2" accel="10000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2" accel="10000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1+#ppt_w/2"/>
                                          </p:val>
                                        </p:tav>
                                        <p:tav tm="100000">
                                          <p:val>
                                            <p:strVal val="#ppt_x"/>
                                          </p:val>
                                        </p:tav>
                                      </p:tavLst>
                                    </p:anim>
                                    <p:anim calcmode="lin" valueType="num">
                                      <p:cBhvr additive="base">
                                        <p:cTn id="37" dur="500" fill="hold"/>
                                        <p:tgtEl>
                                          <p:spTgt spid="12"/>
                                        </p:tgtEl>
                                        <p:attrNameLst>
                                          <p:attrName>ppt_y</p:attrName>
                                        </p:attrNameLst>
                                      </p:cBhvr>
                                      <p:tavLst>
                                        <p:tav tm="0">
                                          <p:val>
                                            <p:strVal val="#ppt_y"/>
                                          </p:val>
                                        </p:tav>
                                        <p:tav tm="100000">
                                          <p:val>
                                            <p:strVal val="#ppt_y"/>
                                          </p:val>
                                        </p:tav>
                                      </p:tavLst>
                                    </p:anim>
                                  </p:childTnLst>
                                </p:cTn>
                              </p:par>
                              <p:par>
                                <p:cTn id="38" presetID="2" presetClass="entr" presetSubtype="2" accel="100000" fill="hold" grpId="0" nodeType="withEffect">
                                  <p:stCondLst>
                                    <p:cond delay="20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par>
                                <p:cTn id="42" presetID="2" presetClass="entr" presetSubtype="2" accel="100000" fill="hold" grpId="0" nodeType="withEffect">
                                  <p:stCondLst>
                                    <p:cond delay="20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1+#ppt_w/2"/>
                                          </p:val>
                                        </p:tav>
                                        <p:tav tm="100000">
                                          <p:val>
                                            <p:strVal val="#ppt_x"/>
                                          </p:val>
                                        </p:tav>
                                      </p:tavLst>
                                    </p:anim>
                                    <p:anim calcmode="lin" valueType="num">
                                      <p:cBhvr additive="base">
                                        <p:cTn id="45" dur="500" fill="hold"/>
                                        <p:tgtEl>
                                          <p:spTgt spid="14"/>
                                        </p:tgtEl>
                                        <p:attrNameLst>
                                          <p:attrName>ppt_y</p:attrName>
                                        </p:attrNameLst>
                                      </p:cBhvr>
                                      <p:tavLst>
                                        <p:tav tm="0">
                                          <p:val>
                                            <p:strVal val="#ppt_y"/>
                                          </p:val>
                                        </p:tav>
                                        <p:tav tm="100000">
                                          <p:val>
                                            <p:strVal val="#ppt_y"/>
                                          </p:val>
                                        </p:tav>
                                      </p:tavLst>
                                    </p:anim>
                                  </p:childTnLst>
                                </p:cTn>
                              </p:par>
                              <p:par>
                                <p:cTn id="46" presetID="2" presetClass="entr" presetSubtype="2" accel="100000" fill="hold" grpId="0" nodeType="withEffect">
                                  <p:stCondLst>
                                    <p:cond delay="40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1+#ppt_w/2"/>
                                          </p:val>
                                        </p:tav>
                                        <p:tav tm="100000">
                                          <p:val>
                                            <p:strVal val="#ppt_x"/>
                                          </p:val>
                                        </p:tav>
                                      </p:tavLst>
                                    </p:anim>
                                    <p:anim calcmode="lin" valueType="num">
                                      <p:cBhvr additive="base">
                                        <p:cTn id="49" dur="500" fill="hold"/>
                                        <p:tgtEl>
                                          <p:spTgt spid="15"/>
                                        </p:tgtEl>
                                        <p:attrNameLst>
                                          <p:attrName>ppt_y</p:attrName>
                                        </p:attrNameLst>
                                      </p:cBhvr>
                                      <p:tavLst>
                                        <p:tav tm="0">
                                          <p:val>
                                            <p:strVal val="#ppt_y"/>
                                          </p:val>
                                        </p:tav>
                                        <p:tav tm="100000">
                                          <p:val>
                                            <p:strVal val="#ppt_y"/>
                                          </p:val>
                                        </p:tav>
                                      </p:tavLst>
                                    </p:anim>
                                  </p:childTnLst>
                                </p:cTn>
                              </p:par>
                              <p:par>
                                <p:cTn id="50" presetID="2" presetClass="entr" presetSubtype="2" accel="100000" fill="hold" grpId="0" nodeType="withEffect">
                                  <p:stCondLst>
                                    <p:cond delay="40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1+#ppt_w/2"/>
                                          </p:val>
                                        </p:tav>
                                        <p:tav tm="100000">
                                          <p:val>
                                            <p:strVal val="#ppt_x"/>
                                          </p:val>
                                        </p:tav>
                                      </p:tavLst>
                                    </p:anim>
                                    <p:anim calcmode="lin" valueType="num">
                                      <p:cBhvr additive="base">
                                        <p:cTn id="53" dur="500" fill="hold"/>
                                        <p:tgtEl>
                                          <p:spTgt spid="16"/>
                                        </p:tgtEl>
                                        <p:attrNameLst>
                                          <p:attrName>ppt_y</p:attrName>
                                        </p:attrNameLst>
                                      </p:cBhvr>
                                      <p:tavLst>
                                        <p:tav tm="0">
                                          <p:val>
                                            <p:strVal val="#ppt_y"/>
                                          </p:val>
                                        </p:tav>
                                        <p:tav tm="100000">
                                          <p:val>
                                            <p:strVal val="#ppt_y"/>
                                          </p:val>
                                        </p:tav>
                                      </p:tavLst>
                                    </p:anim>
                                  </p:childTnLst>
                                </p:cTn>
                              </p:par>
                            </p:childTnLst>
                          </p:cTn>
                        </p:par>
                        <p:par>
                          <p:cTn id="54" fill="hold">
                            <p:stCondLst>
                              <p:cond delay="10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462262" y="292068"/>
            <a:ext cx="4346615" cy="35009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altLang="zh-CN" sz="2275" dirty="0">
                <a:solidFill>
                  <a:schemeClr val="tx1">
                    <a:lumMod val="65000"/>
                    <a:lumOff val="35000"/>
                  </a:schemeClr>
                </a:solidFill>
                <a:latin typeface="Impact" panose="020B0806030902050204" pitchFamily="34" charset="0"/>
                <a:cs typeface="+mn-ea"/>
                <a:sym typeface="Arial" panose="020B0604020202020204" pitchFamily="34" charset="0"/>
              </a:rPr>
              <a:t>ADD RELATED TITLE WORDS</a:t>
            </a:r>
            <a:endParaRPr lang="en-US" sz="2275" dirty="0">
              <a:solidFill>
                <a:schemeClr val="tx1">
                  <a:lumMod val="65000"/>
                  <a:lumOff val="35000"/>
                </a:schemeClr>
              </a:solidFill>
              <a:latin typeface="Impact" panose="020B0806030902050204" pitchFamily="34" charset="0"/>
              <a:cs typeface="+mn-ea"/>
              <a:sym typeface="Arial" panose="020B0604020202020204" pitchFamily="34" charset="0"/>
            </a:endParaRPr>
          </a:p>
        </p:txBody>
      </p:sp>
      <p:sp>
        <p:nvSpPr>
          <p:cNvPr id="3" name="Content Placeholder 2"/>
          <p:cNvSpPr txBox="1"/>
          <p:nvPr/>
        </p:nvSpPr>
        <p:spPr>
          <a:xfrm>
            <a:off x="462262" y="675792"/>
            <a:ext cx="2503210" cy="35009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27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导购的工作任务</a:t>
            </a:r>
            <a:endParaRPr lang="en-US" sz="227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4" name="矩形 3"/>
          <p:cNvSpPr/>
          <p:nvPr/>
        </p:nvSpPr>
        <p:spPr>
          <a:xfrm>
            <a:off x="0" y="292068"/>
            <a:ext cx="196891" cy="733906"/>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5"/>
          <p:cNvSpPr/>
          <p:nvPr/>
        </p:nvSpPr>
        <p:spPr bwMode="auto">
          <a:xfrm>
            <a:off x="4511043" y="1900976"/>
            <a:ext cx="3180077" cy="3908224"/>
          </a:xfrm>
          <a:custGeom>
            <a:avLst/>
            <a:gdLst>
              <a:gd name="T0" fmla="*/ 366 w 413"/>
              <a:gd name="T1" fmla="*/ 208 h 507"/>
              <a:gd name="T2" fmla="*/ 365 w 413"/>
              <a:gd name="T3" fmla="*/ 207 h 507"/>
              <a:gd name="T4" fmla="*/ 366 w 413"/>
              <a:gd name="T5" fmla="*/ 205 h 507"/>
              <a:gd name="T6" fmla="*/ 405 w 413"/>
              <a:gd name="T7" fmla="*/ 137 h 507"/>
              <a:gd name="T8" fmla="*/ 405 w 413"/>
              <a:gd name="T9" fmla="*/ 91 h 507"/>
              <a:gd name="T10" fmla="*/ 366 w 413"/>
              <a:gd name="T11" fmla="*/ 23 h 507"/>
              <a:gd name="T12" fmla="*/ 326 w 413"/>
              <a:gd name="T13" fmla="*/ 0 h 507"/>
              <a:gd name="T14" fmla="*/ 247 w 413"/>
              <a:gd name="T15" fmla="*/ 0 h 507"/>
              <a:gd name="T16" fmla="*/ 208 w 413"/>
              <a:gd name="T17" fmla="*/ 23 h 507"/>
              <a:gd name="T18" fmla="*/ 169 w 413"/>
              <a:gd name="T19" fmla="*/ 91 h 507"/>
              <a:gd name="T20" fmla="*/ 168 w 413"/>
              <a:gd name="T21" fmla="*/ 92 h 507"/>
              <a:gd name="T22" fmla="*/ 165 w 413"/>
              <a:gd name="T23" fmla="*/ 92 h 507"/>
              <a:gd name="T24" fmla="*/ 86 w 413"/>
              <a:gd name="T25" fmla="*/ 92 h 507"/>
              <a:gd name="T26" fmla="*/ 47 w 413"/>
              <a:gd name="T27" fmla="*/ 114 h 507"/>
              <a:gd name="T28" fmla="*/ 7 w 413"/>
              <a:gd name="T29" fmla="*/ 183 h 507"/>
              <a:gd name="T30" fmla="*/ 7 w 413"/>
              <a:gd name="T31" fmla="*/ 228 h 507"/>
              <a:gd name="T32" fmla="*/ 47 w 413"/>
              <a:gd name="T33" fmla="*/ 296 h 507"/>
              <a:gd name="T34" fmla="*/ 49 w 413"/>
              <a:gd name="T35" fmla="*/ 299 h 507"/>
              <a:gd name="T36" fmla="*/ 47 w 413"/>
              <a:gd name="T37" fmla="*/ 302 h 507"/>
              <a:gd name="T38" fmla="*/ 7 w 413"/>
              <a:gd name="T39" fmla="*/ 371 h 507"/>
              <a:gd name="T40" fmla="*/ 7 w 413"/>
              <a:gd name="T41" fmla="*/ 416 h 507"/>
              <a:gd name="T42" fmla="*/ 47 w 413"/>
              <a:gd name="T43" fmla="*/ 484 h 507"/>
              <a:gd name="T44" fmla="*/ 86 w 413"/>
              <a:gd name="T45" fmla="*/ 507 h 507"/>
              <a:gd name="T46" fmla="*/ 165 w 413"/>
              <a:gd name="T47" fmla="*/ 507 h 507"/>
              <a:gd name="T48" fmla="*/ 204 w 413"/>
              <a:gd name="T49" fmla="*/ 484 h 507"/>
              <a:gd name="T50" fmla="*/ 244 w 413"/>
              <a:gd name="T51" fmla="*/ 416 h 507"/>
              <a:gd name="T52" fmla="*/ 245 w 413"/>
              <a:gd name="T53" fmla="*/ 413 h 507"/>
              <a:gd name="T54" fmla="*/ 247 w 413"/>
              <a:gd name="T55" fmla="*/ 413 h 507"/>
              <a:gd name="T56" fmla="*/ 326 w 413"/>
              <a:gd name="T57" fmla="*/ 413 h 507"/>
              <a:gd name="T58" fmla="*/ 366 w 413"/>
              <a:gd name="T59" fmla="*/ 390 h 507"/>
              <a:gd name="T60" fmla="*/ 405 w 413"/>
              <a:gd name="T61" fmla="*/ 322 h 507"/>
              <a:gd name="T62" fmla="*/ 405 w 413"/>
              <a:gd name="T63" fmla="*/ 277 h 507"/>
              <a:gd name="T64" fmla="*/ 366 w 413"/>
              <a:gd name="T65" fmla="*/ 20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3" h="507">
                <a:moveTo>
                  <a:pt x="366" y="208"/>
                </a:moveTo>
                <a:cubicBezTo>
                  <a:pt x="365" y="208"/>
                  <a:pt x="365" y="207"/>
                  <a:pt x="365" y="207"/>
                </a:cubicBezTo>
                <a:cubicBezTo>
                  <a:pt x="365" y="206"/>
                  <a:pt x="365" y="205"/>
                  <a:pt x="366" y="205"/>
                </a:cubicBezTo>
                <a:cubicBezTo>
                  <a:pt x="405" y="137"/>
                  <a:pt x="405" y="137"/>
                  <a:pt x="405" y="137"/>
                </a:cubicBezTo>
                <a:cubicBezTo>
                  <a:pt x="413" y="123"/>
                  <a:pt x="413" y="104"/>
                  <a:pt x="405" y="91"/>
                </a:cubicBezTo>
                <a:cubicBezTo>
                  <a:pt x="366" y="23"/>
                  <a:pt x="366" y="23"/>
                  <a:pt x="366" y="23"/>
                </a:cubicBezTo>
                <a:cubicBezTo>
                  <a:pt x="358" y="10"/>
                  <a:pt x="342" y="0"/>
                  <a:pt x="326" y="0"/>
                </a:cubicBezTo>
                <a:cubicBezTo>
                  <a:pt x="247" y="0"/>
                  <a:pt x="247" y="0"/>
                  <a:pt x="247" y="0"/>
                </a:cubicBezTo>
                <a:cubicBezTo>
                  <a:pt x="232" y="0"/>
                  <a:pt x="216" y="10"/>
                  <a:pt x="208" y="23"/>
                </a:cubicBezTo>
                <a:cubicBezTo>
                  <a:pt x="169" y="91"/>
                  <a:pt x="169" y="91"/>
                  <a:pt x="169" y="91"/>
                </a:cubicBezTo>
                <a:cubicBezTo>
                  <a:pt x="169" y="91"/>
                  <a:pt x="168" y="92"/>
                  <a:pt x="168" y="92"/>
                </a:cubicBezTo>
                <a:cubicBezTo>
                  <a:pt x="167" y="92"/>
                  <a:pt x="166" y="92"/>
                  <a:pt x="165" y="92"/>
                </a:cubicBezTo>
                <a:cubicBezTo>
                  <a:pt x="86" y="92"/>
                  <a:pt x="86" y="92"/>
                  <a:pt x="86" y="92"/>
                </a:cubicBezTo>
                <a:cubicBezTo>
                  <a:pt x="71" y="92"/>
                  <a:pt x="54" y="101"/>
                  <a:pt x="47" y="114"/>
                </a:cubicBezTo>
                <a:cubicBezTo>
                  <a:pt x="7" y="183"/>
                  <a:pt x="7" y="183"/>
                  <a:pt x="7" y="183"/>
                </a:cubicBezTo>
                <a:cubicBezTo>
                  <a:pt x="0" y="196"/>
                  <a:pt x="0" y="215"/>
                  <a:pt x="7" y="228"/>
                </a:cubicBezTo>
                <a:cubicBezTo>
                  <a:pt x="47" y="296"/>
                  <a:pt x="47" y="296"/>
                  <a:pt x="47" y="296"/>
                </a:cubicBezTo>
                <a:cubicBezTo>
                  <a:pt x="47" y="297"/>
                  <a:pt x="48" y="298"/>
                  <a:pt x="49" y="299"/>
                </a:cubicBezTo>
                <a:cubicBezTo>
                  <a:pt x="48" y="300"/>
                  <a:pt x="47" y="301"/>
                  <a:pt x="47" y="302"/>
                </a:cubicBezTo>
                <a:cubicBezTo>
                  <a:pt x="7" y="371"/>
                  <a:pt x="7" y="371"/>
                  <a:pt x="7" y="371"/>
                </a:cubicBezTo>
                <a:cubicBezTo>
                  <a:pt x="0" y="384"/>
                  <a:pt x="0" y="403"/>
                  <a:pt x="7" y="416"/>
                </a:cubicBezTo>
                <a:cubicBezTo>
                  <a:pt x="47" y="484"/>
                  <a:pt x="47" y="484"/>
                  <a:pt x="47" y="484"/>
                </a:cubicBezTo>
                <a:cubicBezTo>
                  <a:pt x="54" y="498"/>
                  <a:pt x="71" y="507"/>
                  <a:pt x="86" y="507"/>
                </a:cubicBezTo>
                <a:cubicBezTo>
                  <a:pt x="165" y="507"/>
                  <a:pt x="165" y="507"/>
                  <a:pt x="165" y="507"/>
                </a:cubicBezTo>
                <a:cubicBezTo>
                  <a:pt x="180" y="507"/>
                  <a:pt x="197" y="498"/>
                  <a:pt x="204" y="484"/>
                </a:cubicBezTo>
                <a:cubicBezTo>
                  <a:pt x="244" y="416"/>
                  <a:pt x="244" y="416"/>
                  <a:pt x="244" y="416"/>
                </a:cubicBezTo>
                <a:cubicBezTo>
                  <a:pt x="244" y="415"/>
                  <a:pt x="245" y="414"/>
                  <a:pt x="245" y="413"/>
                </a:cubicBezTo>
                <a:cubicBezTo>
                  <a:pt x="246" y="413"/>
                  <a:pt x="247" y="413"/>
                  <a:pt x="247" y="413"/>
                </a:cubicBezTo>
                <a:cubicBezTo>
                  <a:pt x="326" y="413"/>
                  <a:pt x="326" y="413"/>
                  <a:pt x="326" y="413"/>
                </a:cubicBezTo>
                <a:cubicBezTo>
                  <a:pt x="342" y="413"/>
                  <a:pt x="358" y="404"/>
                  <a:pt x="366" y="390"/>
                </a:cubicBezTo>
                <a:cubicBezTo>
                  <a:pt x="405" y="322"/>
                  <a:pt x="405" y="322"/>
                  <a:pt x="405" y="322"/>
                </a:cubicBezTo>
                <a:cubicBezTo>
                  <a:pt x="413" y="309"/>
                  <a:pt x="413" y="290"/>
                  <a:pt x="405" y="277"/>
                </a:cubicBezTo>
                <a:lnTo>
                  <a:pt x="366" y="208"/>
                </a:lnTo>
                <a:close/>
              </a:path>
            </a:pathLst>
          </a:custGeom>
          <a:solidFill>
            <a:schemeClr val="bg1">
              <a:lumMod val="95000"/>
            </a:schemeClr>
          </a:solidFill>
          <a:ln>
            <a:solidFill>
              <a:schemeClr val="bg1"/>
            </a:solidFill>
          </a:ln>
        </p:spPr>
        <p:txBody>
          <a:bodyPr vert="horz" wrap="square" lIns="121920" tIns="60960" rIns="121920" bIns="60960" numCol="1" anchor="t" anchorCtr="0" compatLnSpc="1"/>
          <a:lstStyle/>
          <a:p>
            <a:endParaRPr lang="zh-CN" altLang="en-US" dirty="0"/>
          </a:p>
        </p:txBody>
      </p:sp>
      <p:grpSp>
        <p:nvGrpSpPr>
          <p:cNvPr id="6" name="组合 5"/>
          <p:cNvGrpSpPr/>
          <p:nvPr/>
        </p:nvGrpSpPr>
        <p:grpSpPr>
          <a:xfrm>
            <a:off x="4686393" y="4228078"/>
            <a:ext cx="1578152" cy="1411716"/>
            <a:chOff x="4686393" y="4228078"/>
            <a:chExt cx="1578152" cy="1411716"/>
          </a:xfrm>
        </p:grpSpPr>
        <p:sp>
          <p:nvSpPr>
            <p:cNvPr id="7" name="Freeform 9"/>
            <p:cNvSpPr/>
            <p:nvPr/>
          </p:nvSpPr>
          <p:spPr bwMode="auto">
            <a:xfrm>
              <a:off x="4686393" y="4228078"/>
              <a:ext cx="1578152" cy="1411716"/>
            </a:xfrm>
            <a:custGeom>
              <a:avLst/>
              <a:gdLst>
                <a:gd name="T0" fmla="*/ 162 w 205"/>
                <a:gd name="T1" fmla="*/ 11 h 183"/>
                <a:gd name="T2" fmla="*/ 142 w 205"/>
                <a:gd name="T3" fmla="*/ 0 h 183"/>
                <a:gd name="T4" fmla="*/ 63 w 205"/>
                <a:gd name="T5" fmla="*/ 0 h 183"/>
                <a:gd name="T6" fmla="*/ 43 w 205"/>
                <a:gd name="T7" fmla="*/ 11 h 183"/>
                <a:gd name="T8" fmla="*/ 4 w 205"/>
                <a:gd name="T9" fmla="*/ 80 h 183"/>
                <a:gd name="T10" fmla="*/ 4 w 205"/>
                <a:gd name="T11" fmla="*/ 103 h 183"/>
                <a:gd name="T12" fmla="*/ 43 w 205"/>
                <a:gd name="T13" fmla="*/ 171 h 183"/>
                <a:gd name="T14" fmla="*/ 63 w 205"/>
                <a:gd name="T15" fmla="*/ 183 h 183"/>
                <a:gd name="T16" fmla="*/ 142 w 205"/>
                <a:gd name="T17" fmla="*/ 183 h 183"/>
                <a:gd name="T18" fmla="*/ 162 w 205"/>
                <a:gd name="T19" fmla="*/ 171 h 183"/>
                <a:gd name="T20" fmla="*/ 201 w 205"/>
                <a:gd name="T21" fmla="*/ 103 h 183"/>
                <a:gd name="T22" fmla="*/ 201 w 205"/>
                <a:gd name="T23" fmla="*/ 80 h 183"/>
                <a:gd name="T24" fmla="*/ 162 w 205"/>
                <a:gd name="T25" fmla="*/ 1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183">
                  <a:moveTo>
                    <a:pt x="162" y="11"/>
                  </a:moveTo>
                  <a:cubicBezTo>
                    <a:pt x="158" y="5"/>
                    <a:pt x="149" y="0"/>
                    <a:pt x="142" y="0"/>
                  </a:cubicBezTo>
                  <a:cubicBezTo>
                    <a:pt x="63" y="0"/>
                    <a:pt x="63" y="0"/>
                    <a:pt x="63" y="0"/>
                  </a:cubicBezTo>
                  <a:cubicBezTo>
                    <a:pt x="56" y="0"/>
                    <a:pt x="47" y="5"/>
                    <a:pt x="43" y="11"/>
                  </a:cubicBezTo>
                  <a:cubicBezTo>
                    <a:pt x="4" y="80"/>
                    <a:pt x="4" y="80"/>
                    <a:pt x="4" y="80"/>
                  </a:cubicBezTo>
                  <a:cubicBezTo>
                    <a:pt x="0" y="86"/>
                    <a:pt x="0" y="97"/>
                    <a:pt x="4" y="103"/>
                  </a:cubicBezTo>
                  <a:cubicBezTo>
                    <a:pt x="43" y="171"/>
                    <a:pt x="43" y="171"/>
                    <a:pt x="43" y="171"/>
                  </a:cubicBezTo>
                  <a:cubicBezTo>
                    <a:pt x="47" y="178"/>
                    <a:pt x="56" y="183"/>
                    <a:pt x="63" y="183"/>
                  </a:cubicBezTo>
                  <a:cubicBezTo>
                    <a:pt x="142" y="183"/>
                    <a:pt x="142" y="183"/>
                    <a:pt x="142" y="183"/>
                  </a:cubicBezTo>
                  <a:cubicBezTo>
                    <a:pt x="149" y="183"/>
                    <a:pt x="158" y="178"/>
                    <a:pt x="162" y="171"/>
                  </a:cubicBezTo>
                  <a:cubicBezTo>
                    <a:pt x="201" y="103"/>
                    <a:pt x="201" y="103"/>
                    <a:pt x="201" y="103"/>
                  </a:cubicBezTo>
                  <a:cubicBezTo>
                    <a:pt x="205" y="97"/>
                    <a:pt x="205" y="86"/>
                    <a:pt x="201" y="80"/>
                  </a:cubicBezTo>
                  <a:lnTo>
                    <a:pt x="162" y="11"/>
                  </a:lnTo>
                  <a:close/>
                </a:path>
              </a:pathLst>
            </a:custGeom>
            <a:solidFill>
              <a:srgbClr val="FF9409"/>
            </a:solidFill>
            <a:ln>
              <a:noFill/>
            </a:ln>
          </p:spPr>
          <p:txBody>
            <a:bodyPr vert="horz" wrap="square" lIns="121920" tIns="60960" rIns="121920" bIns="60960" numCol="1" anchor="t" anchorCtr="0" compatLnSpc="1"/>
            <a:lstStyle/>
            <a:p>
              <a:endParaRPr lang="zh-CN" altLang="en-US" dirty="0"/>
            </a:p>
          </p:txBody>
        </p:sp>
        <p:grpSp>
          <p:nvGrpSpPr>
            <p:cNvPr id="8" name="组合 7"/>
            <p:cNvGrpSpPr/>
            <p:nvPr/>
          </p:nvGrpSpPr>
          <p:grpSpPr>
            <a:xfrm>
              <a:off x="5170835" y="4633760"/>
              <a:ext cx="609268" cy="600352"/>
              <a:chOff x="5170835" y="4614441"/>
              <a:chExt cx="609268" cy="600352"/>
            </a:xfrm>
          </p:grpSpPr>
          <p:sp>
            <p:nvSpPr>
              <p:cNvPr id="9" name="Freeform 10"/>
              <p:cNvSpPr/>
              <p:nvPr/>
            </p:nvSpPr>
            <p:spPr bwMode="auto">
              <a:xfrm>
                <a:off x="5170835" y="4905701"/>
                <a:ext cx="609268" cy="309092"/>
              </a:xfrm>
              <a:custGeom>
                <a:avLst/>
                <a:gdLst>
                  <a:gd name="T0" fmla="*/ 39 w 79"/>
                  <a:gd name="T1" fmla="*/ 0 h 40"/>
                  <a:gd name="T2" fmla="*/ 0 w 79"/>
                  <a:gd name="T3" fmla="*/ 40 h 40"/>
                  <a:gd name="T4" fmla="*/ 79 w 79"/>
                  <a:gd name="T5" fmla="*/ 40 h 40"/>
                  <a:gd name="T6" fmla="*/ 39 w 79"/>
                  <a:gd name="T7" fmla="*/ 0 h 40"/>
                </a:gdLst>
                <a:ahLst/>
                <a:cxnLst>
                  <a:cxn ang="0">
                    <a:pos x="T0" y="T1"/>
                  </a:cxn>
                  <a:cxn ang="0">
                    <a:pos x="T2" y="T3"/>
                  </a:cxn>
                  <a:cxn ang="0">
                    <a:pos x="T4" y="T5"/>
                  </a:cxn>
                  <a:cxn ang="0">
                    <a:pos x="T6" y="T7"/>
                  </a:cxn>
                </a:cxnLst>
                <a:rect l="0" t="0" r="r" b="b"/>
                <a:pathLst>
                  <a:path w="79" h="40">
                    <a:moveTo>
                      <a:pt x="39" y="0"/>
                    </a:moveTo>
                    <a:cubicBezTo>
                      <a:pt x="18" y="0"/>
                      <a:pt x="0" y="18"/>
                      <a:pt x="0" y="40"/>
                    </a:cubicBezTo>
                    <a:cubicBezTo>
                      <a:pt x="79" y="40"/>
                      <a:pt x="79" y="40"/>
                      <a:pt x="79" y="40"/>
                    </a:cubicBezTo>
                    <a:cubicBezTo>
                      <a:pt x="79" y="18"/>
                      <a:pt x="61" y="0"/>
                      <a:pt x="3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sp>
            <p:nvSpPr>
              <p:cNvPr id="10" name="Oval 11"/>
              <p:cNvSpPr>
                <a:spLocks noChangeArrowheads="1"/>
              </p:cNvSpPr>
              <p:nvPr/>
            </p:nvSpPr>
            <p:spPr bwMode="auto">
              <a:xfrm>
                <a:off x="5340241" y="4614441"/>
                <a:ext cx="270456" cy="27045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grpSp>
      </p:grpSp>
      <p:grpSp>
        <p:nvGrpSpPr>
          <p:cNvPr id="11" name="组合 10"/>
          <p:cNvGrpSpPr/>
          <p:nvPr/>
        </p:nvGrpSpPr>
        <p:grpSpPr>
          <a:xfrm>
            <a:off x="5925731" y="2073353"/>
            <a:ext cx="1587067" cy="1408744"/>
            <a:chOff x="5925731" y="2073353"/>
            <a:chExt cx="1587067" cy="1408744"/>
          </a:xfrm>
        </p:grpSpPr>
        <p:sp>
          <p:nvSpPr>
            <p:cNvPr id="12" name="Freeform 8"/>
            <p:cNvSpPr/>
            <p:nvPr/>
          </p:nvSpPr>
          <p:spPr bwMode="auto">
            <a:xfrm>
              <a:off x="5925731" y="2073353"/>
              <a:ext cx="1587067" cy="1408744"/>
            </a:xfrm>
            <a:custGeom>
              <a:avLst/>
              <a:gdLst>
                <a:gd name="T0" fmla="*/ 43 w 206"/>
                <a:gd name="T1" fmla="*/ 172 h 183"/>
                <a:gd name="T2" fmla="*/ 63 w 206"/>
                <a:gd name="T3" fmla="*/ 183 h 183"/>
                <a:gd name="T4" fmla="*/ 142 w 206"/>
                <a:gd name="T5" fmla="*/ 183 h 183"/>
                <a:gd name="T6" fmla="*/ 162 w 206"/>
                <a:gd name="T7" fmla="*/ 172 h 183"/>
                <a:gd name="T8" fmla="*/ 202 w 206"/>
                <a:gd name="T9" fmla="*/ 103 h 183"/>
                <a:gd name="T10" fmla="*/ 202 w 206"/>
                <a:gd name="T11" fmla="*/ 80 h 183"/>
                <a:gd name="T12" fmla="*/ 162 w 206"/>
                <a:gd name="T13" fmla="*/ 12 h 183"/>
                <a:gd name="T14" fmla="*/ 142 w 206"/>
                <a:gd name="T15" fmla="*/ 0 h 183"/>
                <a:gd name="T16" fmla="*/ 63 w 206"/>
                <a:gd name="T17" fmla="*/ 0 h 183"/>
                <a:gd name="T18" fmla="*/ 43 w 206"/>
                <a:gd name="T19" fmla="*/ 12 h 183"/>
                <a:gd name="T20" fmla="*/ 4 w 206"/>
                <a:gd name="T21" fmla="*/ 80 h 183"/>
                <a:gd name="T22" fmla="*/ 4 w 206"/>
                <a:gd name="T23" fmla="*/ 103 h 183"/>
                <a:gd name="T24" fmla="*/ 43 w 206"/>
                <a:gd name="T25" fmla="*/ 17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 h="183">
                  <a:moveTo>
                    <a:pt x="43" y="172"/>
                  </a:moveTo>
                  <a:cubicBezTo>
                    <a:pt x="47" y="178"/>
                    <a:pt x="56" y="183"/>
                    <a:pt x="63" y="183"/>
                  </a:cubicBezTo>
                  <a:cubicBezTo>
                    <a:pt x="142" y="183"/>
                    <a:pt x="142" y="183"/>
                    <a:pt x="142" y="183"/>
                  </a:cubicBezTo>
                  <a:cubicBezTo>
                    <a:pt x="150" y="183"/>
                    <a:pt x="159" y="178"/>
                    <a:pt x="162" y="172"/>
                  </a:cubicBezTo>
                  <a:cubicBezTo>
                    <a:pt x="202" y="103"/>
                    <a:pt x="202" y="103"/>
                    <a:pt x="202" y="103"/>
                  </a:cubicBezTo>
                  <a:cubicBezTo>
                    <a:pt x="206" y="97"/>
                    <a:pt x="206" y="87"/>
                    <a:pt x="202" y="80"/>
                  </a:cubicBezTo>
                  <a:cubicBezTo>
                    <a:pt x="162" y="12"/>
                    <a:pt x="162" y="12"/>
                    <a:pt x="162" y="12"/>
                  </a:cubicBezTo>
                  <a:cubicBezTo>
                    <a:pt x="159" y="6"/>
                    <a:pt x="150" y="0"/>
                    <a:pt x="142" y="0"/>
                  </a:cubicBezTo>
                  <a:cubicBezTo>
                    <a:pt x="63" y="0"/>
                    <a:pt x="63" y="0"/>
                    <a:pt x="63" y="0"/>
                  </a:cubicBezTo>
                  <a:cubicBezTo>
                    <a:pt x="56" y="0"/>
                    <a:pt x="47" y="6"/>
                    <a:pt x="43" y="12"/>
                  </a:cubicBezTo>
                  <a:cubicBezTo>
                    <a:pt x="4" y="80"/>
                    <a:pt x="4" y="80"/>
                    <a:pt x="4" y="80"/>
                  </a:cubicBezTo>
                  <a:cubicBezTo>
                    <a:pt x="0" y="87"/>
                    <a:pt x="0" y="97"/>
                    <a:pt x="4" y="103"/>
                  </a:cubicBezTo>
                  <a:lnTo>
                    <a:pt x="43" y="172"/>
                  </a:lnTo>
                  <a:close/>
                </a:path>
              </a:pathLst>
            </a:custGeom>
            <a:solidFill>
              <a:srgbClr val="FF9409"/>
            </a:solidFill>
            <a:ln>
              <a:noFill/>
            </a:ln>
          </p:spPr>
          <p:txBody>
            <a:bodyPr vert="horz" wrap="square" lIns="121920" tIns="60960" rIns="121920" bIns="60960" numCol="1" anchor="t" anchorCtr="0" compatLnSpc="1"/>
            <a:lstStyle/>
            <a:p>
              <a:endParaRPr lang="zh-CN" altLang="en-US"/>
            </a:p>
          </p:txBody>
        </p:sp>
        <p:grpSp>
          <p:nvGrpSpPr>
            <p:cNvPr id="13" name="组合 12"/>
            <p:cNvGrpSpPr/>
            <p:nvPr/>
          </p:nvGrpSpPr>
          <p:grpSpPr>
            <a:xfrm>
              <a:off x="6423546" y="2519158"/>
              <a:ext cx="591436" cy="517134"/>
              <a:chOff x="6413146" y="2456745"/>
              <a:chExt cx="591436" cy="517134"/>
            </a:xfrm>
          </p:grpSpPr>
          <p:sp>
            <p:nvSpPr>
              <p:cNvPr id="14" name="Freeform 12"/>
              <p:cNvSpPr/>
              <p:nvPr/>
            </p:nvSpPr>
            <p:spPr bwMode="auto">
              <a:xfrm>
                <a:off x="6481503" y="2563739"/>
                <a:ext cx="454723" cy="410140"/>
              </a:xfrm>
              <a:custGeom>
                <a:avLst/>
                <a:gdLst>
                  <a:gd name="T0" fmla="*/ 2 w 59"/>
                  <a:gd name="T1" fmla="*/ 23 h 53"/>
                  <a:gd name="T2" fmla="*/ 0 w 59"/>
                  <a:gd name="T3" fmla="*/ 26 h 53"/>
                  <a:gd name="T4" fmla="*/ 0 w 59"/>
                  <a:gd name="T5" fmla="*/ 51 h 53"/>
                  <a:gd name="T6" fmla="*/ 2 w 59"/>
                  <a:gd name="T7" fmla="*/ 53 h 53"/>
                  <a:gd name="T8" fmla="*/ 57 w 59"/>
                  <a:gd name="T9" fmla="*/ 53 h 53"/>
                  <a:gd name="T10" fmla="*/ 59 w 59"/>
                  <a:gd name="T11" fmla="*/ 51 h 53"/>
                  <a:gd name="T12" fmla="*/ 59 w 59"/>
                  <a:gd name="T13" fmla="*/ 26 h 53"/>
                  <a:gd name="T14" fmla="*/ 58 w 59"/>
                  <a:gd name="T15" fmla="*/ 23 h 53"/>
                  <a:gd name="T16" fmla="*/ 31 w 59"/>
                  <a:gd name="T17" fmla="*/ 0 h 53"/>
                  <a:gd name="T18" fmla="*/ 28 w 59"/>
                  <a:gd name="T19" fmla="*/ 0 h 53"/>
                  <a:gd name="T20" fmla="*/ 2 w 59"/>
                  <a:gd name="T21"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3">
                    <a:moveTo>
                      <a:pt x="2" y="23"/>
                    </a:moveTo>
                    <a:cubicBezTo>
                      <a:pt x="1" y="23"/>
                      <a:pt x="0" y="25"/>
                      <a:pt x="0" y="26"/>
                    </a:cubicBezTo>
                    <a:cubicBezTo>
                      <a:pt x="0" y="51"/>
                      <a:pt x="0" y="51"/>
                      <a:pt x="0" y="51"/>
                    </a:cubicBezTo>
                    <a:cubicBezTo>
                      <a:pt x="0" y="52"/>
                      <a:pt x="1" y="53"/>
                      <a:pt x="2" y="53"/>
                    </a:cubicBezTo>
                    <a:cubicBezTo>
                      <a:pt x="57" y="53"/>
                      <a:pt x="57" y="53"/>
                      <a:pt x="57" y="53"/>
                    </a:cubicBezTo>
                    <a:cubicBezTo>
                      <a:pt x="58" y="53"/>
                      <a:pt x="59" y="52"/>
                      <a:pt x="59" y="51"/>
                    </a:cubicBezTo>
                    <a:cubicBezTo>
                      <a:pt x="59" y="26"/>
                      <a:pt x="59" y="26"/>
                      <a:pt x="59" y="26"/>
                    </a:cubicBezTo>
                    <a:cubicBezTo>
                      <a:pt x="59" y="25"/>
                      <a:pt x="58" y="23"/>
                      <a:pt x="58" y="23"/>
                    </a:cubicBezTo>
                    <a:cubicBezTo>
                      <a:pt x="31" y="0"/>
                      <a:pt x="31" y="0"/>
                      <a:pt x="31" y="0"/>
                    </a:cubicBezTo>
                    <a:cubicBezTo>
                      <a:pt x="30" y="0"/>
                      <a:pt x="29" y="0"/>
                      <a:pt x="28" y="0"/>
                    </a:cubicBezTo>
                    <a:lnTo>
                      <a:pt x="2"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sp>
            <p:nvSpPr>
              <p:cNvPr id="15" name="Freeform 13"/>
              <p:cNvSpPr/>
              <p:nvPr/>
            </p:nvSpPr>
            <p:spPr bwMode="auto">
              <a:xfrm>
                <a:off x="6413146" y="2456745"/>
                <a:ext cx="591436" cy="285315"/>
              </a:xfrm>
              <a:custGeom>
                <a:avLst/>
                <a:gdLst>
                  <a:gd name="T0" fmla="*/ 6 w 77"/>
                  <a:gd name="T1" fmla="*/ 36 h 37"/>
                  <a:gd name="T2" fmla="*/ 3 w 77"/>
                  <a:gd name="T3" fmla="*/ 36 h 37"/>
                  <a:gd name="T4" fmla="*/ 1 w 77"/>
                  <a:gd name="T5" fmla="*/ 34 h 37"/>
                  <a:gd name="T6" fmla="*/ 1 w 77"/>
                  <a:gd name="T7" fmla="*/ 31 h 37"/>
                  <a:gd name="T8" fmla="*/ 37 w 77"/>
                  <a:gd name="T9" fmla="*/ 1 h 37"/>
                  <a:gd name="T10" fmla="*/ 40 w 77"/>
                  <a:gd name="T11" fmla="*/ 1 h 37"/>
                  <a:gd name="T12" fmla="*/ 76 w 77"/>
                  <a:gd name="T13" fmla="*/ 31 h 37"/>
                  <a:gd name="T14" fmla="*/ 76 w 77"/>
                  <a:gd name="T15" fmla="*/ 34 h 37"/>
                  <a:gd name="T16" fmla="*/ 74 w 77"/>
                  <a:gd name="T17" fmla="*/ 36 h 37"/>
                  <a:gd name="T18" fmla="*/ 71 w 77"/>
                  <a:gd name="T19" fmla="*/ 36 h 37"/>
                  <a:gd name="T20" fmla="*/ 40 w 77"/>
                  <a:gd name="T21" fmla="*/ 10 h 37"/>
                  <a:gd name="T22" fmla="*/ 37 w 77"/>
                  <a:gd name="T23" fmla="*/ 10 h 37"/>
                  <a:gd name="T24" fmla="*/ 6 w 77"/>
                  <a:gd name="T25"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37">
                    <a:moveTo>
                      <a:pt x="6" y="36"/>
                    </a:moveTo>
                    <a:cubicBezTo>
                      <a:pt x="5" y="37"/>
                      <a:pt x="4" y="37"/>
                      <a:pt x="3" y="36"/>
                    </a:cubicBezTo>
                    <a:cubicBezTo>
                      <a:pt x="1" y="34"/>
                      <a:pt x="1" y="34"/>
                      <a:pt x="1" y="34"/>
                    </a:cubicBezTo>
                    <a:cubicBezTo>
                      <a:pt x="0" y="33"/>
                      <a:pt x="1" y="32"/>
                      <a:pt x="1" y="31"/>
                    </a:cubicBezTo>
                    <a:cubicBezTo>
                      <a:pt x="37" y="1"/>
                      <a:pt x="37" y="1"/>
                      <a:pt x="37" y="1"/>
                    </a:cubicBezTo>
                    <a:cubicBezTo>
                      <a:pt x="38" y="0"/>
                      <a:pt x="39" y="0"/>
                      <a:pt x="40" y="1"/>
                    </a:cubicBezTo>
                    <a:cubicBezTo>
                      <a:pt x="76" y="31"/>
                      <a:pt x="76" y="31"/>
                      <a:pt x="76" y="31"/>
                    </a:cubicBezTo>
                    <a:cubicBezTo>
                      <a:pt x="77" y="32"/>
                      <a:pt x="77" y="33"/>
                      <a:pt x="76" y="34"/>
                    </a:cubicBezTo>
                    <a:cubicBezTo>
                      <a:pt x="74" y="36"/>
                      <a:pt x="74" y="36"/>
                      <a:pt x="74" y="36"/>
                    </a:cubicBezTo>
                    <a:cubicBezTo>
                      <a:pt x="73" y="37"/>
                      <a:pt x="72" y="37"/>
                      <a:pt x="71" y="36"/>
                    </a:cubicBezTo>
                    <a:cubicBezTo>
                      <a:pt x="40" y="10"/>
                      <a:pt x="40" y="10"/>
                      <a:pt x="40" y="10"/>
                    </a:cubicBezTo>
                    <a:cubicBezTo>
                      <a:pt x="39" y="9"/>
                      <a:pt x="38" y="9"/>
                      <a:pt x="37" y="10"/>
                    </a:cubicBezTo>
                    <a:lnTo>
                      <a:pt x="6" y="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grpSp>
      </p:grpSp>
      <p:grpSp>
        <p:nvGrpSpPr>
          <p:cNvPr id="16" name="组合 15"/>
          <p:cNvGrpSpPr/>
          <p:nvPr/>
        </p:nvGrpSpPr>
        <p:grpSpPr>
          <a:xfrm>
            <a:off x="4686393" y="2780697"/>
            <a:ext cx="1578152" cy="1408744"/>
            <a:chOff x="4686393" y="2780697"/>
            <a:chExt cx="1578152" cy="1408744"/>
          </a:xfrm>
        </p:grpSpPr>
        <p:sp>
          <p:nvSpPr>
            <p:cNvPr id="17" name="Freeform 6"/>
            <p:cNvSpPr/>
            <p:nvPr/>
          </p:nvSpPr>
          <p:spPr bwMode="auto">
            <a:xfrm>
              <a:off x="4686393" y="2780697"/>
              <a:ext cx="1578152" cy="1408744"/>
            </a:xfrm>
            <a:custGeom>
              <a:avLst/>
              <a:gdLst>
                <a:gd name="T0" fmla="*/ 43 w 205"/>
                <a:gd name="T1" fmla="*/ 171 h 183"/>
                <a:gd name="T2" fmla="*/ 63 w 205"/>
                <a:gd name="T3" fmla="*/ 183 h 183"/>
                <a:gd name="T4" fmla="*/ 142 w 205"/>
                <a:gd name="T5" fmla="*/ 183 h 183"/>
                <a:gd name="T6" fmla="*/ 162 w 205"/>
                <a:gd name="T7" fmla="*/ 171 h 183"/>
                <a:gd name="T8" fmla="*/ 201 w 205"/>
                <a:gd name="T9" fmla="*/ 103 h 183"/>
                <a:gd name="T10" fmla="*/ 201 w 205"/>
                <a:gd name="T11" fmla="*/ 80 h 183"/>
                <a:gd name="T12" fmla="*/ 162 w 205"/>
                <a:gd name="T13" fmla="*/ 11 h 183"/>
                <a:gd name="T14" fmla="*/ 142 w 205"/>
                <a:gd name="T15" fmla="*/ 0 h 183"/>
                <a:gd name="T16" fmla="*/ 63 w 205"/>
                <a:gd name="T17" fmla="*/ 0 h 183"/>
                <a:gd name="T18" fmla="*/ 43 w 205"/>
                <a:gd name="T19" fmla="*/ 11 h 183"/>
                <a:gd name="T20" fmla="*/ 4 w 205"/>
                <a:gd name="T21" fmla="*/ 80 h 183"/>
                <a:gd name="T22" fmla="*/ 4 w 205"/>
                <a:gd name="T23" fmla="*/ 103 h 183"/>
                <a:gd name="T24" fmla="*/ 43 w 205"/>
                <a:gd name="T25" fmla="*/ 17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183">
                  <a:moveTo>
                    <a:pt x="43" y="171"/>
                  </a:moveTo>
                  <a:cubicBezTo>
                    <a:pt x="47" y="178"/>
                    <a:pt x="56" y="183"/>
                    <a:pt x="63" y="183"/>
                  </a:cubicBezTo>
                  <a:cubicBezTo>
                    <a:pt x="142" y="183"/>
                    <a:pt x="142" y="183"/>
                    <a:pt x="142" y="183"/>
                  </a:cubicBezTo>
                  <a:cubicBezTo>
                    <a:pt x="149" y="183"/>
                    <a:pt x="158" y="178"/>
                    <a:pt x="162" y="171"/>
                  </a:cubicBezTo>
                  <a:cubicBezTo>
                    <a:pt x="201" y="103"/>
                    <a:pt x="201" y="103"/>
                    <a:pt x="201" y="103"/>
                  </a:cubicBezTo>
                  <a:cubicBezTo>
                    <a:pt x="205" y="97"/>
                    <a:pt x="205" y="86"/>
                    <a:pt x="201" y="80"/>
                  </a:cubicBezTo>
                  <a:cubicBezTo>
                    <a:pt x="162" y="11"/>
                    <a:pt x="162" y="11"/>
                    <a:pt x="162" y="11"/>
                  </a:cubicBezTo>
                  <a:cubicBezTo>
                    <a:pt x="158" y="5"/>
                    <a:pt x="149" y="0"/>
                    <a:pt x="142" y="0"/>
                  </a:cubicBezTo>
                  <a:cubicBezTo>
                    <a:pt x="63" y="0"/>
                    <a:pt x="63" y="0"/>
                    <a:pt x="63" y="0"/>
                  </a:cubicBezTo>
                  <a:cubicBezTo>
                    <a:pt x="56" y="0"/>
                    <a:pt x="47" y="5"/>
                    <a:pt x="43" y="11"/>
                  </a:cubicBezTo>
                  <a:cubicBezTo>
                    <a:pt x="4" y="80"/>
                    <a:pt x="4" y="80"/>
                    <a:pt x="4" y="80"/>
                  </a:cubicBezTo>
                  <a:cubicBezTo>
                    <a:pt x="0" y="86"/>
                    <a:pt x="0" y="97"/>
                    <a:pt x="4" y="103"/>
                  </a:cubicBezTo>
                  <a:lnTo>
                    <a:pt x="43" y="171"/>
                  </a:lnTo>
                  <a:close/>
                </a:path>
              </a:pathLst>
            </a:custGeom>
            <a:solidFill>
              <a:srgbClr val="FF9409"/>
            </a:solidFill>
            <a:ln>
              <a:noFill/>
            </a:ln>
          </p:spPr>
          <p:txBody>
            <a:bodyPr vert="horz" wrap="square" lIns="121920" tIns="60960" rIns="121920" bIns="60960" numCol="1" anchor="t" anchorCtr="0" compatLnSpc="1"/>
            <a:lstStyle/>
            <a:p>
              <a:endParaRPr lang="zh-CN" altLang="en-US" dirty="0"/>
            </a:p>
          </p:txBody>
        </p:sp>
        <p:sp>
          <p:nvSpPr>
            <p:cNvPr id="18" name="Freeform 14"/>
            <p:cNvSpPr>
              <a:spLocks noEditPoints="1"/>
            </p:cNvSpPr>
            <p:nvPr/>
          </p:nvSpPr>
          <p:spPr bwMode="auto">
            <a:xfrm>
              <a:off x="5148545" y="3161118"/>
              <a:ext cx="653848" cy="647903"/>
            </a:xfrm>
            <a:custGeom>
              <a:avLst/>
              <a:gdLst>
                <a:gd name="T0" fmla="*/ 85 w 85"/>
                <a:gd name="T1" fmla="*/ 42 h 84"/>
                <a:gd name="T2" fmla="*/ 70 w 85"/>
                <a:gd name="T3" fmla="*/ 57 h 84"/>
                <a:gd name="T4" fmla="*/ 63 w 85"/>
                <a:gd name="T5" fmla="*/ 55 h 84"/>
                <a:gd name="T6" fmla="*/ 75 w 85"/>
                <a:gd name="T7" fmla="*/ 59 h 84"/>
                <a:gd name="T8" fmla="*/ 60 w 85"/>
                <a:gd name="T9" fmla="*/ 72 h 84"/>
                <a:gd name="T10" fmla="*/ 55 w 85"/>
                <a:gd name="T11" fmla="*/ 71 h 84"/>
                <a:gd name="T12" fmla="*/ 34 w 85"/>
                <a:gd name="T13" fmla="*/ 71 h 84"/>
                <a:gd name="T14" fmla="*/ 51 w 85"/>
                <a:gd name="T15" fmla="*/ 71 h 84"/>
                <a:gd name="T16" fmla="*/ 28 w 85"/>
                <a:gd name="T17" fmla="*/ 72 h 84"/>
                <a:gd name="T18" fmla="*/ 23 w 85"/>
                <a:gd name="T19" fmla="*/ 73 h 84"/>
                <a:gd name="T20" fmla="*/ 42 w 85"/>
                <a:gd name="T21" fmla="*/ 68 h 84"/>
                <a:gd name="T22" fmla="*/ 29 w 85"/>
                <a:gd name="T23" fmla="*/ 56 h 84"/>
                <a:gd name="T24" fmla="*/ 36 w 85"/>
                <a:gd name="T25" fmla="*/ 55 h 84"/>
                <a:gd name="T26" fmla="*/ 48 w 85"/>
                <a:gd name="T27" fmla="*/ 55 h 84"/>
                <a:gd name="T28" fmla="*/ 56 w 85"/>
                <a:gd name="T29" fmla="*/ 56 h 84"/>
                <a:gd name="T30" fmla="*/ 21 w 85"/>
                <a:gd name="T31" fmla="*/ 55 h 84"/>
                <a:gd name="T32" fmla="*/ 14 w 85"/>
                <a:gd name="T33" fmla="*/ 57 h 84"/>
                <a:gd name="T34" fmla="*/ 6 w 85"/>
                <a:gd name="T35" fmla="*/ 43 h 84"/>
                <a:gd name="T36" fmla="*/ 22 w 85"/>
                <a:gd name="T37" fmla="*/ 54 h 84"/>
                <a:gd name="T38" fmla="*/ 17 w 85"/>
                <a:gd name="T39" fmla="*/ 29 h 84"/>
                <a:gd name="T40" fmla="*/ 25 w 85"/>
                <a:gd name="T41" fmla="*/ 31 h 84"/>
                <a:gd name="T42" fmla="*/ 10 w 85"/>
                <a:gd name="T43" fmla="*/ 25 h 84"/>
                <a:gd name="T44" fmla="*/ 24 w 85"/>
                <a:gd name="T45" fmla="*/ 12 h 84"/>
                <a:gd name="T46" fmla="*/ 31 w 85"/>
                <a:gd name="T47" fmla="*/ 13 h 84"/>
                <a:gd name="T48" fmla="*/ 44 w 85"/>
                <a:gd name="T49" fmla="*/ 5 h 84"/>
                <a:gd name="T50" fmla="*/ 36 w 85"/>
                <a:gd name="T51" fmla="*/ 14 h 84"/>
                <a:gd name="T52" fmla="*/ 63 w 85"/>
                <a:gd name="T53" fmla="*/ 11 h 84"/>
                <a:gd name="T54" fmla="*/ 54 w 85"/>
                <a:gd name="T55" fmla="*/ 13 h 84"/>
                <a:gd name="T56" fmla="*/ 34 w 85"/>
                <a:gd name="T57" fmla="*/ 16 h 84"/>
                <a:gd name="T58" fmla="*/ 52 w 85"/>
                <a:gd name="T59" fmla="*/ 16 h 84"/>
                <a:gd name="T60" fmla="*/ 53 w 85"/>
                <a:gd name="T61" fmla="*/ 29 h 84"/>
                <a:gd name="T62" fmla="*/ 42 w 85"/>
                <a:gd name="T63" fmla="*/ 30 h 84"/>
                <a:gd name="T64" fmla="*/ 30 w 85"/>
                <a:gd name="T65" fmla="*/ 29 h 84"/>
                <a:gd name="T66" fmla="*/ 54 w 85"/>
                <a:gd name="T67" fmla="*/ 53 h 84"/>
                <a:gd name="T68" fmla="*/ 42 w 85"/>
                <a:gd name="T69" fmla="*/ 52 h 84"/>
                <a:gd name="T70" fmla="*/ 36 w 85"/>
                <a:gd name="T71" fmla="*/ 52 h 84"/>
                <a:gd name="T72" fmla="*/ 28 w 85"/>
                <a:gd name="T73" fmla="*/ 53 h 84"/>
                <a:gd name="T74" fmla="*/ 54 w 85"/>
                <a:gd name="T75" fmla="*/ 53 h 84"/>
                <a:gd name="T76" fmla="*/ 31 w 85"/>
                <a:gd name="T77" fmla="*/ 32 h 84"/>
                <a:gd name="T78" fmla="*/ 42 w 85"/>
                <a:gd name="T79" fmla="*/ 32 h 84"/>
                <a:gd name="T80" fmla="*/ 54 w 85"/>
                <a:gd name="T81" fmla="*/ 32 h 84"/>
                <a:gd name="T82" fmla="*/ 60 w 85"/>
                <a:gd name="T83" fmla="*/ 41 h 84"/>
                <a:gd name="T84" fmla="*/ 67 w 85"/>
                <a:gd name="T85" fmla="*/ 29 h 84"/>
                <a:gd name="T86" fmla="*/ 74 w 85"/>
                <a:gd name="T87" fmla="*/ 26 h 84"/>
                <a:gd name="T88" fmla="*/ 60 w 85"/>
                <a:gd name="T89" fmla="*/ 41 h 84"/>
                <a:gd name="T90" fmla="*/ 69 w 85"/>
                <a:gd name="T91" fmla="*/ 25 h 84"/>
                <a:gd name="T92" fmla="*/ 62 w 85"/>
                <a:gd name="T93" fmla="*/ 27 h 84"/>
                <a:gd name="T94" fmla="*/ 58 w 85"/>
                <a:gd name="T95" fmla="*/ 15 h 84"/>
                <a:gd name="T96" fmla="*/ 74 w 85"/>
                <a:gd name="T97" fmla="*/ 23 h 84"/>
                <a:gd name="T98" fmla="*/ 23 w 85"/>
                <a:gd name="T99" fmla="*/ 14 h 84"/>
                <a:gd name="T100" fmla="*/ 26 w 85"/>
                <a:gd name="T101" fmla="*/ 28 h 84"/>
                <a:gd name="T102" fmla="*/ 18 w 85"/>
                <a:gd name="T103" fmla="*/ 26 h 84"/>
                <a:gd name="T104" fmla="*/ 12 w 85"/>
                <a:gd name="T105" fmla="*/ 24 h 84"/>
                <a:gd name="T106" fmla="*/ 12 w 85"/>
                <a:gd name="T107" fmla="*/ 61 h 84"/>
                <a:gd name="T108" fmla="*/ 18 w 85"/>
                <a:gd name="T109" fmla="*/ 58 h 84"/>
                <a:gd name="T110" fmla="*/ 26 w 85"/>
                <a:gd name="T111" fmla="*/ 56 h 84"/>
                <a:gd name="T112" fmla="*/ 27 w 85"/>
                <a:gd name="T113" fmla="*/ 69 h 84"/>
                <a:gd name="T114" fmla="*/ 11 w 85"/>
                <a:gd name="T115" fmla="*/ 61 h 84"/>
                <a:gd name="T116" fmla="*/ 62 w 85"/>
                <a:gd name="T117" fmla="*/ 70 h 84"/>
                <a:gd name="T118" fmla="*/ 59 w 85"/>
                <a:gd name="T119" fmla="*/ 56 h 84"/>
                <a:gd name="T120" fmla="*/ 66 w 85"/>
                <a:gd name="T121" fmla="*/ 58 h 84"/>
                <a:gd name="T122" fmla="*/ 72 w 85"/>
                <a:gd name="T123"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 h="84">
                  <a:moveTo>
                    <a:pt x="42" y="0"/>
                  </a:moveTo>
                  <a:cubicBezTo>
                    <a:pt x="19" y="0"/>
                    <a:pt x="0" y="19"/>
                    <a:pt x="0" y="42"/>
                  </a:cubicBezTo>
                  <a:cubicBezTo>
                    <a:pt x="0" y="65"/>
                    <a:pt x="19" y="84"/>
                    <a:pt x="42" y="84"/>
                  </a:cubicBezTo>
                  <a:cubicBezTo>
                    <a:pt x="66" y="84"/>
                    <a:pt x="85" y="65"/>
                    <a:pt x="85" y="42"/>
                  </a:cubicBezTo>
                  <a:cubicBezTo>
                    <a:pt x="85" y="19"/>
                    <a:pt x="66" y="0"/>
                    <a:pt x="42" y="0"/>
                  </a:cubicBezTo>
                  <a:close/>
                  <a:moveTo>
                    <a:pt x="73" y="58"/>
                  </a:moveTo>
                  <a:cubicBezTo>
                    <a:pt x="73" y="58"/>
                    <a:pt x="72" y="58"/>
                    <a:pt x="71" y="57"/>
                  </a:cubicBezTo>
                  <a:cubicBezTo>
                    <a:pt x="71" y="57"/>
                    <a:pt x="70" y="57"/>
                    <a:pt x="70" y="57"/>
                  </a:cubicBezTo>
                  <a:cubicBezTo>
                    <a:pt x="69" y="57"/>
                    <a:pt x="68" y="56"/>
                    <a:pt x="67" y="56"/>
                  </a:cubicBezTo>
                  <a:cubicBezTo>
                    <a:pt x="67" y="56"/>
                    <a:pt x="67" y="56"/>
                    <a:pt x="67" y="56"/>
                  </a:cubicBezTo>
                  <a:cubicBezTo>
                    <a:pt x="66" y="55"/>
                    <a:pt x="65" y="55"/>
                    <a:pt x="63" y="55"/>
                  </a:cubicBezTo>
                  <a:cubicBezTo>
                    <a:pt x="63" y="55"/>
                    <a:pt x="63" y="55"/>
                    <a:pt x="63" y="55"/>
                  </a:cubicBezTo>
                  <a:cubicBezTo>
                    <a:pt x="62" y="54"/>
                    <a:pt x="61" y="54"/>
                    <a:pt x="59" y="54"/>
                  </a:cubicBezTo>
                  <a:cubicBezTo>
                    <a:pt x="60" y="51"/>
                    <a:pt x="60" y="47"/>
                    <a:pt x="60" y="43"/>
                  </a:cubicBezTo>
                  <a:cubicBezTo>
                    <a:pt x="79" y="43"/>
                    <a:pt x="79" y="43"/>
                    <a:pt x="79" y="43"/>
                  </a:cubicBezTo>
                  <a:cubicBezTo>
                    <a:pt x="79" y="49"/>
                    <a:pt x="77" y="54"/>
                    <a:pt x="75" y="59"/>
                  </a:cubicBezTo>
                  <a:cubicBezTo>
                    <a:pt x="74" y="59"/>
                    <a:pt x="74" y="59"/>
                    <a:pt x="74" y="59"/>
                  </a:cubicBezTo>
                  <a:cubicBezTo>
                    <a:pt x="73" y="59"/>
                    <a:pt x="73" y="59"/>
                    <a:pt x="73" y="58"/>
                  </a:cubicBezTo>
                  <a:close/>
                  <a:moveTo>
                    <a:pt x="57" y="72"/>
                  </a:moveTo>
                  <a:cubicBezTo>
                    <a:pt x="58" y="72"/>
                    <a:pt x="59" y="72"/>
                    <a:pt x="60" y="72"/>
                  </a:cubicBezTo>
                  <a:cubicBezTo>
                    <a:pt x="61" y="72"/>
                    <a:pt x="62" y="73"/>
                    <a:pt x="62" y="73"/>
                  </a:cubicBezTo>
                  <a:cubicBezTo>
                    <a:pt x="58" y="75"/>
                    <a:pt x="54" y="77"/>
                    <a:pt x="49" y="78"/>
                  </a:cubicBezTo>
                  <a:cubicBezTo>
                    <a:pt x="50" y="76"/>
                    <a:pt x="52" y="74"/>
                    <a:pt x="54" y="71"/>
                  </a:cubicBezTo>
                  <a:cubicBezTo>
                    <a:pt x="54" y="71"/>
                    <a:pt x="54" y="71"/>
                    <a:pt x="55" y="71"/>
                  </a:cubicBezTo>
                  <a:cubicBezTo>
                    <a:pt x="55" y="71"/>
                    <a:pt x="56" y="71"/>
                    <a:pt x="57" y="72"/>
                  </a:cubicBezTo>
                  <a:close/>
                  <a:moveTo>
                    <a:pt x="42" y="79"/>
                  </a:moveTo>
                  <a:cubicBezTo>
                    <a:pt x="42" y="79"/>
                    <a:pt x="41" y="79"/>
                    <a:pt x="41" y="79"/>
                  </a:cubicBezTo>
                  <a:cubicBezTo>
                    <a:pt x="39" y="77"/>
                    <a:pt x="37" y="75"/>
                    <a:pt x="34" y="71"/>
                  </a:cubicBezTo>
                  <a:cubicBezTo>
                    <a:pt x="35" y="71"/>
                    <a:pt x="36" y="71"/>
                    <a:pt x="36" y="71"/>
                  </a:cubicBezTo>
                  <a:cubicBezTo>
                    <a:pt x="38" y="70"/>
                    <a:pt x="40" y="70"/>
                    <a:pt x="42" y="70"/>
                  </a:cubicBezTo>
                  <a:cubicBezTo>
                    <a:pt x="45" y="70"/>
                    <a:pt x="47" y="70"/>
                    <a:pt x="49" y="71"/>
                  </a:cubicBezTo>
                  <a:cubicBezTo>
                    <a:pt x="49" y="71"/>
                    <a:pt x="50" y="71"/>
                    <a:pt x="51" y="71"/>
                  </a:cubicBezTo>
                  <a:cubicBezTo>
                    <a:pt x="48" y="75"/>
                    <a:pt x="46" y="77"/>
                    <a:pt x="44" y="79"/>
                  </a:cubicBezTo>
                  <a:cubicBezTo>
                    <a:pt x="43" y="79"/>
                    <a:pt x="43" y="79"/>
                    <a:pt x="42" y="79"/>
                  </a:cubicBezTo>
                  <a:close/>
                  <a:moveTo>
                    <a:pt x="25" y="72"/>
                  </a:moveTo>
                  <a:cubicBezTo>
                    <a:pt x="26" y="72"/>
                    <a:pt x="27" y="72"/>
                    <a:pt x="28" y="72"/>
                  </a:cubicBezTo>
                  <a:cubicBezTo>
                    <a:pt x="29" y="71"/>
                    <a:pt x="30" y="71"/>
                    <a:pt x="30" y="71"/>
                  </a:cubicBezTo>
                  <a:cubicBezTo>
                    <a:pt x="31" y="71"/>
                    <a:pt x="31" y="71"/>
                    <a:pt x="31" y="71"/>
                  </a:cubicBezTo>
                  <a:cubicBezTo>
                    <a:pt x="33" y="74"/>
                    <a:pt x="35" y="76"/>
                    <a:pt x="36" y="78"/>
                  </a:cubicBezTo>
                  <a:cubicBezTo>
                    <a:pt x="31" y="77"/>
                    <a:pt x="27" y="75"/>
                    <a:pt x="23" y="73"/>
                  </a:cubicBezTo>
                  <a:cubicBezTo>
                    <a:pt x="23" y="73"/>
                    <a:pt x="24" y="72"/>
                    <a:pt x="25" y="72"/>
                  </a:cubicBezTo>
                  <a:close/>
                  <a:moveTo>
                    <a:pt x="52" y="68"/>
                  </a:moveTo>
                  <a:cubicBezTo>
                    <a:pt x="51" y="68"/>
                    <a:pt x="50" y="68"/>
                    <a:pt x="49" y="68"/>
                  </a:cubicBezTo>
                  <a:cubicBezTo>
                    <a:pt x="47" y="68"/>
                    <a:pt x="45" y="68"/>
                    <a:pt x="42" y="68"/>
                  </a:cubicBezTo>
                  <a:cubicBezTo>
                    <a:pt x="40" y="68"/>
                    <a:pt x="38" y="68"/>
                    <a:pt x="36" y="68"/>
                  </a:cubicBezTo>
                  <a:cubicBezTo>
                    <a:pt x="35" y="68"/>
                    <a:pt x="34" y="68"/>
                    <a:pt x="34" y="68"/>
                  </a:cubicBezTo>
                  <a:cubicBezTo>
                    <a:pt x="33" y="68"/>
                    <a:pt x="33" y="68"/>
                    <a:pt x="33" y="68"/>
                  </a:cubicBezTo>
                  <a:cubicBezTo>
                    <a:pt x="31" y="65"/>
                    <a:pt x="30" y="61"/>
                    <a:pt x="29" y="56"/>
                  </a:cubicBezTo>
                  <a:cubicBezTo>
                    <a:pt x="29" y="56"/>
                    <a:pt x="30" y="55"/>
                    <a:pt x="31" y="55"/>
                  </a:cubicBezTo>
                  <a:cubicBezTo>
                    <a:pt x="31" y="55"/>
                    <a:pt x="31" y="55"/>
                    <a:pt x="31" y="55"/>
                  </a:cubicBezTo>
                  <a:cubicBezTo>
                    <a:pt x="33" y="55"/>
                    <a:pt x="34" y="55"/>
                    <a:pt x="36" y="55"/>
                  </a:cubicBezTo>
                  <a:cubicBezTo>
                    <a:pt x="36" y="55"/>
                    <a:pt x="36" y="55"/>
                    <a:pt x="36" y="55"/>
                  </a:cubicBezTo>
                  <a:cubicBezTo>
                    <a:pt x="38" y="55"/>
                    <a:pt x="40" y="55"/>
                    <a:pt x="41" y="55"/>
                  </a:cubicBezTo>
                  <a:cubicBezTo>
                    <a:pt x="41" y="55"/>
                    <a:pt x="41" y="55"/>
                    <a:pt x="41" y="55"/>
                  </a:cubicBezTo>
                  <a:cubicBezTo>
                    <a:pt x="42" y="55"/>
                    <a:pt x="42" y="55"/>
                    <a:pt x="42" y="55"/>
                  </a:cubicBezTo>
                  <a:cubicBezTo>
                    <a:pt x="44" y="55"/>
                    <a:pt x="46" y="55"/>
                    <a:pt x="48" y="55"/>
                  </a:cubicBezTo>
                  <a:cubicBezTo>
                    <a:pt x="48" y="55"/>
                    <a:pt x="48" y="55"/>
                    <a:pt x="48" y="55"/>
                  </a:cubicBezTo>
                  <a:cubicBezTo>
                    <a:pt x="50" y="55"/>
                    <a:pt x="51" y="55"/>
                    <a:pt x="53" y="55"/>
                  </a:cubicBezTo>
                  <a:cubicBezTo>
                    <a:pt x="53" y="55"/>
                    <a:pt x="53" y="55"/>
                    <a:pt x="54" y="55"/>
                  </a:cubicBezTo>
                  <a:cubicBezTo>
                    <a:pt x="54" y="56"/>
                    <a:pt x="55" y="56"/>
                    <a:pt x="56" y="56"/>
                  </a:cubicBezTo>
                  <a:cubicBezTo>
                    <a:pt x="55" y="61"/>
                    <a:pt x="54" y="65"/>
                    <a:pt x="52" y="68"/>
                  </a:cubicBezTo>
                  <a:cubicBezTo>
                    <a:pt x="52" y="68"/>
                    <a:pt x="52" y="68"/>
                    <a:pt x="52" y="68"/>
                  </a:cubicBezTo>
                  <a:close/>
                  <a:moveTo>
                    <a:pt x="22" y="54"/>
                  </a:moveTo>
                  <a:cubicBezTo>
                    <a:pt x="21" y="54"/>
                    <a:pt x="21" y="54"/>
                    <a:pt x="21" y="55"/>
                  </a:cubicBezTo>
                  <a:cubicBezTo>
                    <a:pt x="20" y="55"/>
                    <a:pt x="19" y="55"/>
                    <a:pt x="18" y="56"/>
                  </a:cubicBezTo>
                  <a:cubicBezTo>
                    <a:pt x="18" y="56"/>
                    <a:pt x="17" y="56"/>
                    <a:pt x="17" y="56"/>
                  </a:cubicBezTo>
                  <a:cubicBezTo>
                    <a:pt x="16" y="56"/>
                    <a:pt x="15" y="57"/>
                    <a:pt x="14" y="57"/>
                  </a:cubicBezTo>
                  <a:cubicBezTo>
                    <a:pt x="14" y="57"/>
                    <a:pt x="14" y="57"/>
                    <a:pt x="14" y="57"/>
                  </a:cubicBezTo>
                  <a:cubicBezTo>
                    <a:pt x="13" y="57"/>
                    <a:pt x="12" y="58"/>
                    <a:pt x="11" y="58"/>
                  </a:cubicBezTo>
                  <a:cubicBezTo>
                    <a:pt x="11" y="58"/>
                    <a:pt x="11" y="58"/>
                    <a:pt x="11" y="58"/>
                  </a:cubicBezTo>
                  <a:cubicBezTo>
                    <a:pt x="11" y="59"/>
                    <a:pt x="10" y="59"/>
                    <a:pt x="10" y="59"/>
                  </a:cubicBezTo>
                  <a:cubicBezTo>
                    <a:pt x="7" y="54"/>
                    <a:pt x="6" y="49"/>
                    <a:pt x="6" y="43"/>
                  </a:cubicBezTo>
                  <a:cubicBezTo>
                    <a:pt x="25" y="43"/>
                    <a:pt x="25" y="43"/>
                    <a:pt x="25" y="43"/>
                  </a:cubicBezTo>
                  <a:cubicBezTo>
                    <a:pt x="25" y="47"/>
                    <a:pt x="25" y="50"/>
                    <a:pt x="26" y="53"/>
                  </a:cubicBezTo>
                  <a:cubicBezTo>
                    <a:pt x="26" y="53"/>
                    <a:pt x="25" y="53"/>
                    <a:pt x="25" y="53"/>
                  </a:cubicBezTo>
                  <a:cubicBezTo>
                    <a:pt x="24" y="54"/>
                    <a:pt x="23" y="54"/>
                    <a:pt x="22" y="54"/>
                  </a:cubicBezTo>
                  <a:close/>
                  <a:moveTo>
                    <a:pt x="11" y="26"/>
                  </a:moveTo>
                  <a:cubicBezTo>
                    <a:pt x="12" y="26"/>
                    <a:pt x="13" y="27"/>
                    <a:pt x="14" y="27"/>
                  </a:cubicBezTo>
                  <a:cubicBezTo>
                    <a:pt x="14" y="27"/>
                    <a:pt x="14" y="27"/>
                    <a:pt x="14" y="27"/>
                  </a:cubicBezTo>
                  <a:cubicBezTo>
                    <a:pt x="15" y="28"/>
                    <a:pt x="16" y="28"/>
                    <a:pt x="17" y="29"/>
                  </a:cubicBezTo>
                  <a:cubicBezTo>
                    <a:pt x="17" y="29"/>
                    <a:pt x="17" y="29"/>
                    <a:pt x="18" y="29"/>
                  </a:cubicBezTo>
                  <a:cubicBezTo>
                    <a:pt x="19" y="29"/>
                    <a:pt x="20" y="29"/>
                    <a:pt x="21" y="30"/>
                  </a:cubicBezTo>
                  <a:cubicBezTo>
                    <a:pt x="21" y="30"/>
                    <a:pt x="21" y="30"/>
                    <a:pt x="21" y="30"/>
                  </a:cubicBezTo>
                  <a:cubicBezTo>
                    <a:pt x="23" y="30"/>
                    <a:pt x="24" y="31"/>
                    <a:pt x="25" y="31"/>
                  </a:cubicBezTo>
                  <a:cubicBezTo>
                    <a:pt x="25" y="31"/>
                    <a:pt x="25" y="31"/>
                    <a:pt x="26" y="31"/>
                  </a:cubicBezTo>
                  <a:cubicBezTo>
                    <a:pt x="25" y="34"/>
                    <a:pt x="25" y="37"/>
                    <a:pt x="25" y="41"/>
                  </a:cubicBezTo>
                  <a:cubicBezTo>
                    <a:pt x="6" y="41"/>
                    <a:pt x="6" y="41"/>
                    <a:pt x="6" y="41"/>
                  </a:cubicBezTo>
                  <a:cubicBezTo>
                    <a:pt x="6" y="35"/>
                    <a:pt x="7" y="30"/>
                    <a:pt x="10" y="25"/>
                  </a:cubicBezTo>
                  <a:cubicBezTo>
                    <a:pt x="10" y="25"/>
                    <a:pt x="11" y="26"/>
                    <a:pt x="11" y="26"/>
                  </a:cubicBezTo>
                  <a:cubicBezTo>
                    <a:pt x="11" y="26"/>
                    <a:pt x="11" y="26"/>
                    <a:pt x="11" y="26"/>
                  </a:cubicBezTo>
                  <a:close/>
                  <a:moveTo>
                    <a:pt x="28" y="13"/>
                  </a:moveTo>
                  <a:cubicBezTo>
                    <a:pt x="27" y="12"/>
                    <a:pt x="25" y="12"/>
                    <a:pt x="24" y="12"/>
                  </a:cubicBezTo>
                  <a:cubicBezTo>
                    <a:pt x="24" y="12"/>
                    <a:pt x="23" y="12"/>
                    <a:pt x="22" y="11"/>
                  </a:cubicBezTo>
                  <a:cubicBezTo>
                    <a:pt x="22" y="11"/>
                    <a:pt x="22" y="11"/>
                    <a:pt x="22" y="11"/>
                  </a:cubicBezTo>
                  <a:cubicBezTo>
                    <a:pt x="26" y="8"/>
                    <a:pt x="31" y="7"/>
                    <a:pt x="37" y="6"/>
                  </a:cubicBezTo>
                  <a:cubicBezTo>
                    <a:pt x="35" y="8"/>
                    <a:pt x="33" y="10"/>
                    <a:pt x="31" y="13"/>
                  </a:cubicBezTo>
                  <a:cubicBezTo>
                    <a:pt x="31" y="13"/>
                    <a:pt x="30" y="13"/>
                    <a:pt x="30" y="13"/>
                  </a:cubicBezTo>
                  <a:cubicBezTo>
                    <a:pt x="29" y="13"/>
                    <a:pt x="29" y="13"/>
                    <a:pt x="28" y="13"/>
                  </a:cubicBezTo>
                  <a:close/>
                  <a:moveTo>
                    <a:pt x="42" y="5"/>
                  </a:moveTo>
                  <a:cubicBezTo>
                    <a:pt x="43" y="5"/>
                    <a:pt x="43" y="5"/>
                    <a:pt x="44" y="5"/>
                  </a:cubicBezTo>
                  <a:cubicBezTo>
                    <a:pt x="46" y="7"/>
                    <a:pt x="48" y="9"/>
                    <a:pt x="51" y="14"/>
                  </a:cubicBezTo>
                  <a:cubicBezTo>
                    <a:pt x="50" y="14"/>
                    <a:pt x="50" y="14"/>
                    <a:pt x="49" y="14"/>
                  </a:cubicBezTo>
                  <a:cubicBezTo>
                    <a:pt x="47" y="14"/>
                    <a:pt x="45" y="14"/>
                    <a:pt x="42" y="14"/>
                  </a:cubicBezTo>
                  <a:cubicBezTo>
                    <a:pt x="40" y="14"/>
                    <a:pt x="38" y="14"/>
                    <a:pt x="36" y="14"/>
                  </a:cubicBezTo>
                  <a:cubicBezTo>
                    <a:pt x="35" y="14"/>
                    <a:pt x="35" y="14"/>
                    <a:pt x="34" y="14"/>
                  </a:cubicBezTo>
                  <a:cubicBezTo>
                    <a:pt x="37" y="9"/>
                    <a:pt x="39" y="7"/>
                    <a:pt x="41" y="5"/>
                  </a:cubicBezTo>
                  <a:cubicBezTo>
                    <a:pt x="42" y="5"/>
                    <a:pt x="42" y="5"/>
                    <a:pt x="42" y="5"/>
                  </a:cubicBezTo>
                  <a:close/>
                  <a:moveTo>
                    <a:pt x="63" y="11"/>
                  </a:moveTo>
                  <a:cubicBezTo>
                    <a:pt x="62" y="12"/>
                    <a:pt x="61" y="12"/>
                    <a:pt x="61" y="12"/>
                  </a:cubicBezTo>
                  <a:cubicBezTo>
                    <a:pt x="60" y="12"/>
                    <a:pt x="58" y="13"/>
                    <a:pt x="57" y="13"/>
                  </a:cubicBezTo>
                  <a:cubicBezTo>
                    <a:pt x="56" y="13"/>
                    <a:pt x="56" y="13"/>
                    <a:pt x="55" y="13"/>
                  </a:cubicBezTo>
                  <a:cubicBezTo>
                    <a:pt x="55" y="13"/>
                    <a:pt x="54" y="13"/>
                    <a:pt x="54" y="13"/>
                  </a:cubicBezTo>
                  <a:cubicBezTo>
                    <a:pt x="52" y="10"/>
                    <a:pt x="50" y="8"/>
                    <a:pt x="48" y="6"/>
                  </a:cubicBezTo>
                  <a:cubicBezTo>
                    <a:pt x="54" y="7"/>
                    <a:pt x="59" y="9"/>
                    <a:pt x="63" y="11"/>
                  </a:cubicBezTo>
                  <a:cubicBezTo>
                    <a:pt x="63" y="11"/>
                    <a:pt x="63" y="11"/>
                    <a:pt x="63" y="11"/>
                  </a:cubicBezTo>
                  <a:close/>
                  <a:moveTo>
                    <a:pt x="34" y="16"/>
                  </a:moveTo>
                  <a:cubicBezTo>
                    <a:pt x="34" y="16"/>
                    <a:pt x="35" y="16"/>
                    <a:pt x="36" y="16"/>
                  </a:cubicBezTo>
                  <a:cubicBezTo>
                    <a:pt x="38" y="17"/>
                    <a:pt x="40" y="17"/>
                    <a:pt x="42" y="17"/>
                  </a:cubicBezTo>
                  <a:cubicBezTo>
                    <a:pt x="45" y="17"/>
                    <a:pt x="47" y="17"/>
                    <a:pt x="49" y="17"/>
                  </a:cubicBezTo>
                  <a:cubicBezTo>
                    <a:pt x="50" y="16"/>
                    <a:pt x="51" y="16"/>
                    <a:pt x="52" y="16"/>
                  </a:cubicBezTo>
                  <a:cubicBezTo>
                    <a:pt x="52" y="16"/>
                    <a:pt x="52" y="16"/>
                    <a:pt x="52" y="16"/>
                  </a:cubicBezTo>
                  <a:cubicBezTo>
                    <a:pt x="54" y="20"/>
                    <a:pt x="55" y="24"/>
                    <a:pt x="56" y="28"/>
                  </a:cubicBezTo>
                  <a:cubicBezTo>
                    <a:pt x="55" y="29"/>
                    <a:pt x="55" y="29"/>
                    <a:pt x="54" y="29"/>
                  </a:cubicBezTo>
                  <a:cubicBezTo>
                    <a:pt x="53" y="29"/>
                    <a:pt x="53" y="29"/>
                    <a:pt x="53" y="29"/>
                  </a:cubicBezTo>
                  <a:cubicBezTo>
                    <a:pt x="52" y="29"/>
                    <a:pt x="50" y="29"/>
                    <a:pt x="48" y="29"/>
                  </a:cubicBezTo>
                  <a:cubicBezTo>
                    <a:pt x="48" y="29"/>
                    <a:pt x="48" y="29"/>
                    <a:pt x="48" y="29"/>
                  </a:cubicBezTo>
                  <a:cubicBezTo>
                    <a:pt x="46" y="30"/>
                    <a:pt x="44" y="30"/>
                    <a:pt x="42" y="30"/>
                  </a:cubicBezTo>
                  <a:cubicBezTo>
                    <a:pt x="42" y="30"/>
                    <a:pt x="42" y="30"/>
                    <a:pt x="42" y="30"/>
                  </a:cubicBezTo>
                  <a:cubicBezTo>
                    <a:pt x="40" y="30"/>
                    <a:pt x="38" y="30"/>
                    <a:pt x="36" y="30"/>
                  </a:cubicBezTo>
                  <a:cubicBezTo>
                    <a:pt x="36" y="30"/>
                    <a:pt x="36" y="30"/>
                    <a:pt x="36" y="30"/>
                  </a:cubicBezTo>
                  <a:cubicBezTo>
                    <a:pt x="34" y="29"/>
                    <a:pt x="33" y="29"/>
                    <a:pt x="31" y="29"/>
                  </a:cubicBezTo>
                  <a:cubicBezTo>
                    <a:pt x="31" y="29"/>
                    <a:pt x="31" y="29"/>
                    <a:pt x="30" y="29"/>
                  </a:cubicBezTo>
                  <a:cubicBezTo>
                    <a:pt x="30" y="29"/>
                    <a:pt x="29" y="29"/>
                    <a:pt x="29" y="29"/>
                  </a:cubicBezTo>
                  <a:cubicBezTo>
                    <a:pt x="30" y="24"/>
                    <a:pt x="31" y="20"/>
                    <a:pt x="33" y="16"/>
                  </a:cubicBezTo>
                  <a:cubicBezTo>
                    <a:pt x="33" y="16"/>
                    <a:pt x="33" y="16"/>
                    <a:pt x="34" y="16"/>
                  </a:cubicBezTo>
                  <a:close/>
                  <a:moveTo>
                    <a:pt x="54" y="53"/>
                  </a:moveTo>
                  <a:cubicBezTo>
                    <a:pt x="54" y="53"/>
                    <a:pt x="54" y="53"/>
                    <a:pt x="53" y="53"/>
                  </a:cubicBezTo>
                  <a:cubicBezTo>
                    <a:pt x="52" y="52"/>
                    <a:pt x="50" y="52"/>
                    <a:pt x="48" y="52"/>
                  </a:cubicBezTo>
                  <a:cubicBezTo>
                    <a:pt x="48" y="52"/>
                    <a:pt x="48" y="52"/>
                    <a:pt x="48" y="52"/>
                  </a:cubicBezTo>
                  <a:cubicBezTo>
                    <a:pt x="46" y="52"/>
                    <a:pt x="44" y="52"/>
                    <a:pt x="42" y="52"/>
                  </a:cubicBezTo>
                  <a:cubicBezTo>
                    <a:pt x="41" y="52"/>
                    <a:pt x="41" y="52"/>
                    <a:pt x="41" y="52"/>
                  </a:cubicBezTo>
                  <a:cubicBezTo>
                    <a:pt x="41" y="52"/>
                    <a:pt x="41" y="52"/>
                    <a:pt x="41" y="52"/>
                  </a:cubicBezTo>
                  <a:cubicBezTo>
                    <a:pt x="41" y="52"/>
                    <a:pt x="41" y="52"/>
                    <a:pt x="41" y="52"/>
                  </a:cubicBezTo>
                  <a:cubicBezTo>
                    <a:pt x="40" y="52"/>
                    <a:pt x="38" y="52"/>
                    <a:pt x="36" y="52"/>
                  </a:cubicBezTo>
                  <a:cubicBezTo>
                    <a:pt x="36" y="52"/>
                    <a:pt x="36" y="52"/>
                    <a:pt x="36" y="52"/>
                  </a:cubicBezTo>
                  <a:cubicBezTo>
                    <a:pt x="34" y="52"/>
                    <a:pt x="32" y="52"/>
                    <a:pt x="31" y="53"/>
                  </a:cubicBezTo>
                  <a:cubicBezTo>
                    <a:pt x="31" y="53"/>
                    <a:pt x="30" y="53"/>
                    <a:pt x="30" y="53"/>
                  </a:cubicBezTo>
                  <a:cubicBezTo>
                    <a:pt x="30" y="53"/>
                    <a:pt x="29" y="53"/>
                    <a:pt x="28" y="53"/>
                  </a:cubicBezTo>
                  <a:cubicBezTo>
                    <a:pt x="28" y="50"/>
                    <a:pt x="28" y="47"/>
                    <a:pt x="28" y="43"/>
                  </a:cubicBezTo>
                  <a:cubicBezTo>
                    <a:pt x="57" y="43"/>
                    <a:pt x="57" y="43"/>
                    <a:pt x="57" y="43"/>
                  </a:cubicBezTo>
                  <a:cubicBezTo>
                    <a:pt x="57" y="47"/>
                    <a:pt x="57" y="50"/>
                    <a:pt x="57" y="53"/>
                  </a:cubicBezTo>
                  <a:cubicBezTo>
                    <a:pt x="56" y="53"/>
                    <a:pt x="55" y="53"/>
                    <a:pt x="54" y="53"/>
                  </a:cubicBezTo>
                  <a:close/>
                  <a:moveTo>
                    <a:pt x="28" y="41"/>
                  </a:moveTo>
                  <a:cubicBezTo>
                    <a:pt x="28" y="37"/>
                    <a:pt x="28" y="34"/>
                    <a:pt x="28" y="31"/>
                  </a:cubicBezTo>
                  <a:cubicBezTo>
                    <a:pt x="29" y="31"/>
                    <a:pt x="29" y="32"/>
                    <a:pt x="30" y="32"/>
                  </a:cubicBezTo>
                  <a:cubicBezTo>
                    <a:pt x="30" y="32"/>
                    <a:pt x="30" y="32"/>
                    <a:pt x="31" y="32"/>
                  </a:cubicBezTo>
                  <a:cubicBezTo>
                    <a:pt x="32" y="32"/>
                    <a:pt x="34" y="32"/>
                    <a:pt x="35" y="32"/>
                  </a:cubicBezTo>
                  <a:cubicBezTo>
                    <a:pt x="36" y="32"/>
                    <a:pt x="36" y="32"/>
                    <a:pt x="36" y="32"/>
                  </a:cubicBezTo>
                  <a:cubicBezTo>
                    <a:pt x="38" y="32"/>
                    <a:pt x="40" y="32"/>
                    <a:pt x="42" y="32"/>
                  </a:cubicBezTo>
                  <a:cubicBezTo>
                    <a:pt x="42" y="32"/>
                    <a:pt x="42" y="32"/>
                    <a:pt x="42" y="32"/>
                  </a:cubicBezTo>
                  <a:cubicBezTo>
                    <a:pt x="44" y="32"/>
                    <a:pt x="46" y="32"/>
                    <a:pt x="48" y="32"/>
                  </a:cubicBezTo>
                  <a:cubicBezTo>
                    <a:pt x="48" y="32"/>
                    <a:pt x="48" y="32"/>
                    <a:pt x="49" y="32"/>
                  </a:cubicBezTo>
                  <a:cubicBezTo>
                    <a:pt x="50" y="32"/>
                    <a:pt x="52" y="32"/>
                    <a:pt x="53" y="32"/>
                  </a:cubicBezTo>
                  <a:cubicBezTo>
                    <a:pt x="54" y="32"/>
                    <a:pt x="54" y="32"/>
                    <a:pt x="54" y="32"/>
                  </a:cubicBezTo>
                  <a:cubicBezTo>
                    <a:pt x="55" y="31"/>
                    <a:pt x="56" y="31"/>
                    <a:pt x="57" y="31"/>
                  </a:cubicBezTo>
                  <a:cubicBezTo>
                    <a:pt x="57" y="34"/>
                    <a:pt x="57" y="37"/>
                    <a:pt x="57" y="41"/>
                  </a:cubicBezTo>
                  <a:lnTo>
                    <a:pt x="28" y="41"/>
                  </a:lnTo>
                  <a:close/>
                  <a:moveTo>
                    <a:pt x="60" y="41"/>
                  </a:moveTo>
                  <a:cubicBezTo>
                    <a:pt x="60" y="37"/>
                    <a:pt x="60" y="34"/>
                    <a:pt x="59" y="31"/>
                  </a:cubicBezTo>
                  <a:cubicBezTo>
                    <a:pt x="61" y="30"/>
                    <a:pt x="62" y="30"/>
                    <a:pt x="63" y="30"/>
                  </a:cubicBezTo>
                  <a:cubicBezTo>
                    <a:pt x="63" y="30"/>
                    <a:pt x="63" y="30"/>
                    <a:pt x="64" y="30"/>
                  </a:cubicBezTo>
                  <a:cubicBezTo>
                    <a:pt x="65" y="29"/>
                    <a:pt x="66" y="29"/>
                    <a:pt x="67" y="29"/>
                  </a:cubicBezTo>
                  <a:cubicBezTo>
                    <a:pt x="67" y="28"/>
                    <a:pt x="67" y="28"/>
                    <a:pt x="68" y="28"/>
                  </a:cubicBezTo>
                  <a:cubicBezTo>
                    <a:pt x="69" y="28"/>
                    <a:pt x="70" y="28"/>
                    <a:pt x="71" y="27"/>
                  </a:cubicBezTo>
                  <a:cubicBezTo>
                    <a:pt x="71" y="27"/>
                    <a:pt x="71" y="27"/>
                    <a:pt x="71" y="27"/>
                  </a:cubicBezTo>
                  <a:cubicBezTo>
                    <a:pt x="72" y="27"/>
                    <a:pt x="73" y="26"/>
                    <a:pt x="74" y="26"/>
                  </a:cubicBezTo>
                  <a:cubicBezTo>
                    <a:pt x="74" y="26"/>
                    <a:pt x="74" y="26"/>
                    <a:pt x="74" y="26"/>
                  </a:cubicBezTo>
                  <a:cubicBezTo>
                    <a:pt x="74" y="25"/>
                    <a:pt x="75" y="25"/>
                    <a:pt x="75" y="25"/>
                  </a:cubicBezTo>
                  <a:cubicBezTo>
                    <a:pt x="77" y="30"/>
                    <a:pt x="79" y="35"/>
                    <a:pt x="79" y="41"/>
                  </a:cubicBezTo>
                  <a:lnTo>
                    <a:pt x="60" y="41"/>
                  </a:lnTo>
                  <a:close/>
                  <a:moveTo>
                    <a:pt x="73" y="23"/>
                  </a:moveTo>
                  <a:cubicBezTo>
                    <a:pt x="73" y="23"/>
                    <a:pt x="72" y="23"/>
                    <a:pt x="72" y="23"/>
                  </a:cubicBezTo>
                  <a:cubicBezTo>
                    <a:pt x="72" y="24"/>
                    <a:pt x="71" y="24"/>
                    <a:pt x="70" y="25"/>
                  </a:cubicBezTo>
                  <a:cubicBezTo>
                    <a:pt x="70" y="25"/>
                    <a:pt x="70" y="25"/>
                    <a:pt x="69" y="25"/>
                  </a:cubicBezTo>
                  <a:cubicBezTo>
                    <a:pt x="69" y="25"/>
                    <a:pt x="68" y="25"/>
                    <a:pt x="67" y="26"/>
                  </a:cubicBezTo>
                  <a:cubicBezTo>
                    <a:pt x="66" y="26"/>
                    <a:pt x="66" y="26"/>
                    <a:pt x="66" y="26"/>
                  </a:cubicBezTo>
                  <a:cubicBezTo>
                    <a:pt x="65" y="26"/>
                    <a:pt x="64" y="27"/>
                    <a:pt x="63" y="27"/>
                  </a:cubicBezTo>
                  <a:cubicBezTo>
                    <a:pt x="63" y="27"/>
                    <a:pt x="62" y="27"/>
                    <a:pt x="62" y="27"/>
                  </a:cubicBezTo>
                  <a:cubicBezTo>
                    <a:pt x="61" y="27"/>
                    <a:pt x="60" y="28"/>
                    <a:pt x="59" y="28"/>
                  </a:cubicBezTo>
                  <a:cubicBezTo>
                    <a:pt x="58" y="23"/>
                    <a:pt x="56" y="19"/>
                    <a:pt x="55" y="16"/>
                  </a:cubicBezTo>
                  <a:cubicBezTo>
                    <a:pt x="55" y="16"/>
                    <a:pt x="56" y="16"/>
                    <a:pt x="56" y="16"/>
                  </a:cubicBezTo>
                  <a:cubicBezTo>
                    <a:pt x="57" y="16"/>
                    <a:pt x="58" y="15"/>
                    <a:pt x="58" y="15"/>
                  </a:cubicBezTo>
                  <a:cubicBezTo>
                    <a:pt x="60" y="15"/>
                    <a:pt x="61" y="15"/>
                    <a:pt x="62" y="15"/>
                  </a:cubicBezTo>
                  <a:cubicBezTo>
                    <a:pt x="63" y="14"/>
                    <a:pt x="64" y="14"/>
                    <a:pt x="64" y="14"/>
                  </a:cubicBezTo>
                  <a:cubicBezTo>
                    <a:pt x="65" y="14"/>
                    <a:pt x="65" y="14"/>
                    <a:pt x="66" y="13"/>
                  </a:cubicBezTo>
                  <a:cubicBezTo>
                    <a:pt x="69" y="16"/>
                    <a:pt x="71" y="19"/>
                    <a:pt x="74" y="23"/>
                  </a:cubicBezTo>
                  <a:cubicBezTo>
                    <a:pt x="73" y="23"/>
                    <a:pt x="73" y="23"/>
                    <a:pt x="73" y="23"/>
                  </a:cubicBezTo>
                  <a:close/>
                  <a:moveTo>
                    <a:pt x="19" y="13"/>
                  </a:moveTo>
                  <a:cubicBezTo>
                    <a:pt x="20" y="13"/>
                    <a:pt x="20" y="14"/>
                    <a:pt x="21" y="14"/>
                  </a:cubicBezTo>
                  <a:cubicBezTo>
                    <a:pt x="21" y="14"/>
                    <a:pt x="22" y="14"/>
                    <a:pt x="23" y="14"/>
                  </a:cubicBezTo>
                  <a:cubicBezTo>
                    <a:pt x="24" y="15"/>
                    <a:pt x="26" y="15"/>
                    <a:pt x="27" y="15"/>
                  </a:cubicBezTo>
                  <a:cubicBezTo>
                    <a:pt x="28" y="15"/>
                    <a:pt x="28" y="16"/>
                    <a:pt x="29" y="16"/>
                  </a:cubicBezTo>
                  <a:cubicBezTo>
                    <a:pt x="29" y="16"/>
                    <a:pt x="30" y="16"/>
                    <a:pt x="30" y="16"/>
                  </a:cubicBezTo>
                  <a:cubicBezTo>
                    <a:pt x="28" y="19"/>
                    <a:pt x="27" y="23"/>
                    <a:pt x="26" y="28"/>
                  </a:cubicBezTo>
                  <a:cubicBezTo>
                    <a:pt x="26" y="28"/>
                    <a:pt x="26" y="28"/>
                    <a:pt x="26" y="28"/>
                  </a:cubicBezTo>
                  <a:cubicBezTo>
                    <a:pt x="25" y="28"/>
                    <a:pt x="23" y="28"/>
                    <a:pt x="22" y="27"/>
                  </a:cubicBezTo>
                  <a:cubicBezTo>
                    <a:pt x="22" y="27"/>
                    <a:pt x="22" y="27"/>
                    <a:pt x="22" y="27"/>
                  </a:cubicBezTo>
                  <a:cubicBezTo>
                    <a:pt x="21" y="27"/>
                    <a:pt x="19" y="27"/>
                    <a:pt x="18" y="26"/>
                  </a:cubicBezTo>
                  <a:cubicBezTo>
                    <a:pt x="18" y="26"/>
                    <a:pt x="18" y="26"/>
                    <a:pt x="18" y="26"/>
                  </a:cubicBezTo>
                  <a:cubicBezTo>
                    <a:pt x="17" y="26"/>
                    <a:pt x="16" y="25"/>
                    <a:pt x="15" y="25"/>
                  </a:cubicBezTo>
                  <a:cubicBezTo>
                    <a:pt x="15" y="25"/>
                    <a:pt x="15" y="25"/>
                    <a:pt x="15" y="25"/>
                  </a:cubicBezTo>
                  <a:cubicBezTo>
                    <a:pt x="14" y="24"/>
                    <a:pt x="13" y="24"/>
                    <a:pt x="12" y="24"/>
                  </a:cubicBezTo>
                  <a:cubicBezTo>
                    <a:pt x="12" y="23"/>
                    <a:pt x="12" y="23"/>
                    <a:pt x="12" y="23"/>
                  </a:cubicBezTo>
                  <a:cubicBezTo>
                    <a:pt x="12" y="23"/>
                    <a:pt x="11" y="23"/>
                    <a:pt x="11" y="23"/>
                  </a:cubicBezTo>
                  <a:cubicBezTo>
                    <a:pt x="13" y="19"/>
                    <a:pt x="16" y="16"/>
                    <a:pt x="19" y="13"/>
                  </a:cubicBezTo>
                  <a:close/>
                  <a:moveTo>
                    <a:pt x="12" y="61"/>
                  </a:moveTo>
                  <a:cubicBezTo>
                    <a:pt x="12" y="61"/>
                    <a:pt x="13" y="61"/>
                    <a:pt x="13" y="61"/>
                  </a:cubicBezTo>
                  <a:cubicBezTo>
                    <a:pt x="13" y="60"/>
                    <a:pt x="14" y="60"/>
                    <a:pt x="15" y="60"/>
                  </a:cubicBezTo>
                  <a:cubicBezTo>
                    <a:pt x="15" y="59"/>
                    <a:pt x="15" y="59"/>
                    <a:pt x="15" y="59"/>
                  </a:cubicBezTo>
                  <a:cubicBezTo>
                    <a:pt x="16" y="59"/>
                    <a:pt x="17" y="59"/>
                    <a:pt x="18" y="58"/>
                  </a:cubicBezTo>
                  <a:cubicBezTo>
                    <a:pt x="18" y="58"/>
                    <a:pt x="19" y="58"/>
                    <a:pt x="19" y="58"/>
                  </a:cubicBezTo>
                  <a:cubicBezTo>
                    <a:pt x="20" y="58"/>
                    <a:pt x="21" y="57"/>
                    <a:pt x="22" y="57"/>
                  </a:cubicBezTo>
                  <a:cubicBezTo>
                    <a:pt x="22" y="57"/>
                    <a:pt x="22" y="57"/>
                    <a:pt x="22" y="57"/>
                  </a:cubicBezTo>
                  <a:cubicBezTo>
                    <a:pt x="24" y="57"/>
                    <a:pt x="25" y="56"/>
                    <a:pt x="26" y="56"/>
                  </a:cubicBezTo>
                  <a:cubicBezTo>
                    <a:pt x="26" y="56"/>
                    <a:pt x="26" y="56"/>
                    <a:pt x="26" y="56"/>
                  </a:cubicBezTo>
                  <a:cubicBezTo>
                    <a:pt x="27" y="61"/>
                    <a:pt x="28" y="65"/>
                    <a:pt x="30" y="68"/>
                  </a:cubicBezTo>
                  <a:cubicBezTo>
                    <a:pt x="30" y="69"/>
                    <a:pt x="30" y="69"/>
                    <a:pt x="29" y="69"/>
                  </a:cubicBezTo>
                  <a:cubicBezTo>
                    <a:pt x="29" y="69"/>
                    <a:pt x="28" y="69"/>
                    <a:pt x="27" y="69"/>
                  </a:cubicBezTo>
                  <a:cubicBezTo>
                    <a:pt x="26" y="69"/>
                    <a:pt x="25" y="69"/>
                    <a:pt x="23" y="70"/>
                  </a:cubicBezTo>
                  <a:cubicBezTo>
                    <a:pt x="23" y="70"/>
                    <a:pt x="22" y="70"/>
                    <a:pt x="21" y="71"/>
                  </a:cubicBezTo>
                  <a:cubicBezTo>
                    <a:pt x="21" y="71"/>
                    <a:pt x="20" y="71"/>
                    <a:pt x="20" y="71"/>
                  </a:cubicBezTo>
                  <a:cubicBezTo>
                    <a:pt x="17" y="68"/>
                    <a:pt x="14" y="65"/>
                    <a:pt x="11" y="61"/>
                  </a:cubicBezTo>
                  <a:cubicBezTo>
                    <a:pt x="12" y="61"/>
                    <a:pt x="12" y="61"/>
                    <a:pt x="12" y="61"/>
                  </a:cubicBezTo>
                  <a:close/>
                  <a:moveTo>
                    <a:pt x="65" y="71"/>
                  </a:moveTo>
                  <a:cubicBezTo>
                    <a:pt x="65" y="71"/>
                    <a:pt x="64" y="71"/>
                    <a:pt x="64" y="70"/>
                  </a:cubicBezTo>
                  <a:cubicBezTo>
                    <a:pt x="63" y="70"/>
                    <a:pt x="62" y="70"/>
                    <a:pt x="62" y="70"/>
                  </a:cubicBezTo>
                  <a:cubicBezTo>
                    <a:pt x="61" y="69"/>
                    <a:pt x="59" y="69"/>
                    <a:pt x="58" y="69"/>
                  </a:cubicBezTo>
                  <a:cubicBezTo>
                    <a:pt x="57" y="69"/>
                    <a:pt x="57" y="69"/>
                    <a:pt x="56" y="69"/>
                  </a:cubicBezTo>
                  <a:cubicBezTo>
                    <a:pt x="55" y="68"/>
                    <a:pt x="55" y="68"/>
                    <a:pt x="55" y="68"/>
                  </a:cubicBezTo>
                  <a:cubicBezTo>
                    <a:pt x="56" y="65"/>
                    <a:pt x="58" y="61"/>
                    <a:pt x="59" y="56"/>
                  </a:cubicBezTo>
                  <a:cubicBezTo>
                    <a:pt x="60" y="57"/>
                    <a:pt x="61" y="57"/>
                    <a:pt x="62" y="57"/>
                  </a:cubicBezTo>
                  <a:cubicBezTo>
                    <a:pt x="62" y="57"/>
                    <a:pt x="62" y="57"/>
                    <a:pt x="63" y="57"/>
                  </a:cubicBezTo>
                  <a:cubicBezTo>
                    <a:pt x="64" y="58"/>
                    <a:pt x="65" y="58"/>
                    <a:pt x="66" y="58"/>
                  </a:cubicBezTo>
                  <a:cubicBezTo>
                    <a:pt x="66" y="58"/>
                    <a:pt x="66" y="58"/>
                    <a:pt x="66" y="58"/>
                  </a:cubicBezTo>
                  <a:cubicBezTo>
                    <a:pt x="67" y="59"/>
                    <a:pt x="68" y="59"/>
                    <a:pt x="69" y="60"/>
                  </a:cubicBezTo>
                  <a:cubicBezTo>
                    <a:pt x="69" y="60"/>
                    <a:pt x="69" y="60"/>
                    <a:pt x="70" y="60"/>
                  </a:cubicBezTo>
                  <a:cubicBezTo>
                    <a:pt x="70" y="60"/>
                    <a:pt x="71" y="60"/>
                    <a:pt x="72" y="61"/>
                  </a:cubicBezTo>
                  <a:cubicBezTo>
                    <a:pt x="72" y="61"/>
                    <a:pt x="72" y="61"/>
                    <a:pt x="72" y="61"/>
                  </a:cubicBezTo>
                  <a:cubicBezTo>
                    <a:pt x="73" y="61"/>
                    <a:pt x="73" y="61"/>
                    <a:pt x="73" y="62"/>
                  </a:cubicBezTo>
                  <a:cubicBezTo>
                    <a:pt x="71" y="65"/>
                    <a:pt x="68" y="68"/>
                    <a:pt x="65"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grpSp>
      <p:grpSp>
        <p:nvGrpSpPr>
          <p:cNvPr id="19" name="组合 18"/>
          <p:cNvGrpSpPr/>
          <p:nvPr/>
        </p:nvGrpSpPr>
        <p:grpSpPr>
          <a:xfrm>
            <a:off x="5925731" y="3505873"/>
            <a:ext cx="1581123" cy="1408744"/>
            <a:chOff x="5925731" y="3505873"/>
            <a:chExt cx="1581123" cy="1408744"/>
          </a:xfrm>
        </p:grpSpPr>
        <p:sp>
          <p:nvSpPr>
            <p:cNvPr id="20" name="Freeform 7"/>
            <p:cNvSpPr/>
            <p:nvPr/>
          </p:nvSpPr>
          <p:spPr bwMode="auto">
            <a:xfrm>
              <a:off x="5925731" y="3505873"/>
              <a:ext cx="1581123" cy="1408744"/>
            </a:xfrm>
            <a:custGeom>
              <a:avLst/>
              <a:gdLst>
                <a:gd name="T0" fmla="*/ 162 w 205"/>
                <a:gd name="T1" fmla="*/ 11 h 183"/>
                <a:gd name="T2" fmla="*/ 142 w 205"/>
                <a:gd name="T3" fmla="*/ 0 h 183"/>
                <a:gd name="T4" fmla="*/ 63 w 205"/>
                <a:gd name="T5" fmla="*/ 0 h 183"/>
                <a:gd name="T6" fmla="*/ 43 w 205"/>
                <a:gd name="T7" fmla="*/ 11 h 183"/>
                <a:gd name="T8" fmla="*/ 4 w 205"/>
                <a:gd name="T9" fmla="*/ 80 h 183"/>
                <a:gd name="T10" fmla="*/ 4 w 205"/>
                <a:gd name="T11" fmla="*/ 103 h 183"/>
                <a:gd name="T12" fmla="*/ 43 w 205"/>
                <a:gd name="T13" fmla="*/ 171 h 183"/>
                <a:gd name="T14" fmla="*/ 63 w 205"/>
                <a:gd name="T15" fmla="*/ 183 h 183"/>
                <a:gd name="T16" fmla="*/ 142 w 205"/>
                <a:gd name="T17" fmla="*/ 183 h 183"/>
                <a:gd name="T18" fmla="*/ 162 w 205"/>
                <a:gd name="T19" fmla="*/ 171 h 183"/>
                <a:gd name="T20" fmla="*/ 202 w 205"/>
                <a:gd name="T21" fmla="*/ 103 h 183"/>
                <a:gd name="T22" fmla="*/ 202 w 205"/>
                <a:gd name="T23" fmla="*/ 80 h 183"/>
                <a:gd name="T24" fmla="*/ 162 w 205"/>
                <a:gd name="T25" fmla="*/ 1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183">
                  <a:moveTo>
                    <a:pt x="162" y="11"/>
                  </a:moveTo>
                  <a:cubicBezTo>
                    <a:pt x="159" y="5"/>
                    <a:pt x="150" y="0"/>
                    <a:pt x="142" y="0"/>
                  </a:cubicBezTo>
                  <a:cubicBezTo>
                    <a:pt x="63" y="0"/>
                    <a:pt x="63" y="0"/>
                    <a:pt x="63" y="0"/>
                  </a:cubicBezTo>
                  <a:cubicBezTo>
                    <a:pt x="56" y="0"/>
                    <a:pt x="47" y="5"/>
                    <a:pt x="43" y="11"/>
                  </a:cubicBezTo>
                  <a:cubicBezTo>
                    <a:pt x="4" y="80"/>
                    <a:pt x="4" y="80"/>
                    <a:pt x="4" y="80"/>
                  </a:cubicBezTo>
                  <a:cubicBezTo>
                    <a:pt x="0" y="86"/>
                    <a:pt x="0" y="97"/>
                    <a:pt x="4" y="103"/>
                  </a:cubicBezTo>
                  <a:cubicBezTo>
                    <a:pt x="43" y="171"/>
                    <a:pt x="43" y="171"/>
                    <a:pt x="43" y="171"/>
                  </a:cubicBezTo>
                  <a:cubicBezTo>
                    <a:pt x="47" y="178"/>
                    <a:pt x="56" y="183"/>
                    <a:pt x="63" y="183"/>
                  </a:cubicBezTo>
                  <a:cubicBezTo>
                    <a:pt x="142" y="183"/>
                    <a:pt x="142" y="183"/>
                    <a:pt x="142" y="183"/>
                  </a:cubicBezTo>
                  <a:cubicBezTo>
                    <a:pt x="150" y="183"/>
                    <a:pt x="159" y="178"/>
                    <a:pt x="162" y="171"/>
                  </a:cubicBezTo>
                  <a:cubicBezTo>
                    <a:pt x="202" y="103"/>
                    <a:pt x="202" y="103"/>
                    <a:pt x="202" y="103"/>
                  </a:cubicBezTo>
                  <a:cubicBezTo>
                    <a:pt x="205" y="97"/>
                    <a:pt x="205" y="86"/>
                    <a:pt x="202" y="80"/>
                  </a:cubicBezTo>
                  <a:lnTo>
                    <a:pt x="162" y="11"/>
                  </a:lnTo>
                  <a:close/>
                </a:path>
              </a:pathLst>
            </a:custGeom>
            <a:solidFill>
              <a:srgbClr val="FF9409"/>
            </a:solidFill>
            <a:ln>
              <a:noFill/>
            </a:ln>
          </p:spPr>
          <p:txBody>
            <a:bodyPr vert="horz" wrap="square" lIns="121920" tIns="60960" rIns="121920" bIns="60960" numCol="1" anchor="t" anchorCtr="0" compatLnSpc="1"/>
            <a:lstStyle/>
            <a:p>
              <a:endParaRPr lang="zh-CN" altLang="en-US" dirty="0"/>
            </a:p>
          </p:txBody>
        </p:sp>
        <p:grpSp>
          <p:nvGrpSpPr>
            <p:cNvPr id="21" name="组合 20"/>
            <p:cNvGrpSpPr/>
            <p:nvPr/>
          </p:nvGrpSpPr>
          <p:grpSpPr>
            <a:xfrm>
              <a:off x="6292778" y="3890752"/>
              <a:ext cx="847028" cy="638986"/>
              <a:chOff x="6326958" y="3898183"/>
              <a:chExt cx="847028" cy="638986"/>
            </a:xfrm>
          </p:grpSpPr>
          <p:sp>
            <p:nvSpPr>
              <p:cNvPr id="22" name="Freeform 15"/>
              <p:cNvSpPr>
                <a:spLocks noEditPoints="1"/>
              </p:cNvSpPr>
              <p:nvPr/>
            </p:nvSpPr>
            <p:spPr bwMode="auto">
              <a:xfrm>
                <a:off x="6326958" y="3898183"/>
                <a:ext cx="579548" cy="576575"/>
              </a:xfrm>
              <a:custGeom>
                <a:avLst/>
                <a:gdLst>
                  <a:gd name="T0" fmla="*/ 70 w 75"/>
                  <a:gd name="T1" fmla="*/ 45 h 75"/>
                  <a:gd name="T2" fmla="*/ 75 w 75"/>
                  <a:gd name="T3" fmla="*/ 38 h 75"/>
                  <a:gd name="T4" fmla="*/ 70 w 75"/>
                  <a:gd name="T5" fmla="*/ 30 h 75"/>
                  <a:gd name="T6" fmla="*/ 64 w 75"/>
                  <a:gd name="T7" fmla="*/ 28 h 75"/>
                  <a:gd name="T8" fmla="*/ 65 w 75"/>
                  <a:gd name="T9" fmla="*/ 20 h 75"/>
                  <a:gd name="T10" fmla="*/ 64 w 75"/>
                  <a:gd name="T11" fmla="*/ 11 h 75"/>
                  <a:gd name="T12" fmla="*/ 55 w 75"/>
                  <a:gd name="T13" fmla="*/ 10 h 75"/>
                  <a:gd name="T14" fmla="*/ 49 w 75"/>
                  <a:gd name="T15" fmla="*/ 12 h 75"/>
                  <a:gd name="T16" fmla="*/ 44 w 75"/>
                  <a:gd name="T17" fmla="*/ 5 h 75"/>
                  <a:gd name="T18" fmla="*/ 37 w 75"/>
                  <a:gd name="T19" fmla="*/ 0 h 75"/>
                  <a:gd name="T20" fmla="*/ 30 w 75"/>
                  <a:gd name="T21" fmla="*/ 5 h 75"/>
                  <a:gd name="T22" fmla="*/ 28 w 75"/>
                  <a:gd name="T23" fmla="*/ 11 h 75"/>
                  <a:gd name="T24" fmla="*/ 19 w 75"/>
                  <a:gd name="T25" fmla="*/ 10 h 75"/>
                  <a:gd name="T26" fmla="*/ 11 w 75"/>
                  <a:gd name="T27" fmla="*/ 11 h 75"/>
                  <a:gd name="T28" fmla="*/ 9 w 75"/>
                  <a:gd name="T29" fmla="*/ 20 h 75"/>
                  <a:gd name="T30" fmla="*/ 12 w 75"/>
                  <a:gd name="T31" fmla="*/ 26 h 75"/>
                  <a:gd name="T32" fmla="*/ 5 w 75"/>
                  <a:gd name="T33" fmla="*/ 30 h 75"/>
                  <a:gd name="T34" fmla="*/ 0 w 75"/>
                  <a:gd name="T35" fmla="*/ 38 h 75"/>
                  <a:gd name="T36" fmla="*/ 5 w 75"/>
                  <a:gd name="T37" fmla="*/ 45 h 75"/>
                  <a:gd name="T38" fmla="*/ 11 w 75"/>
                  <a:gd name="T39" fmla="*/ 47 h 75"/>
                  <a:gd name="T40" fmla="*/ 9 w 75"/>
                  <a:gd name="T41" fmla="*/ 56 h 75"/>
                  <a:gd name="T42" fmla="*/ 11 w 75"/>
                  <a:gd name="T43" fmla="*/ 64 h 75"/>
                  <a:gd name="T44" fmla="*/ 19 w 75"/>
                  <a:gd name="T45" fmla="*/ 66 h 75"/>
                  <a:gd name="T46" fmla="*/ 25 w 75"/>
                  <a:gd name="T47" fmla="*/ 63 h 75"/>
                  <a:gd name="T48" fmla="*/ 30 w 75"/>
                  <a:gd name="T49" fmla="*/ 70 h 75"/>
                  <a:gd name="T50" fmla="*/ 37 w 75"/>
                  <a:gd name="T51" fmla="*/ 75 h 75"/>
                  <a:gd name="T52" fmla="*/ 44 w 75"/>
                  <a:gd name="T53" fmla="*/ 70 h 75"/>
                  <a:gd name="T54" fmla="*/ 47 w 75"/>
                  <a:gd name="T55" fmla="*/ 64 h 75"/>
                  <a:gd name="T56" fmla="*/ 55 w 75"/>
                  <a:gd name="T57" fmla="*/ 66 h 75"/>
                  <a:gd name="T58" fmla="*/ 64 w 75"/>
                  <a:gd name="T59" fmla="*/ 64 h 75"/>
                  <a:gd name="T60" fmla="*/ 65 w 75"/>
                  <a:gd name="T61" fmla="*/ 56 h 75"/>
                  <a:gd name="T62" fmla="*/ 63 w 75"/>
                  <a:gd name="T63" fmla="*/ 50 h 75"/>
                  <a:gd name="T64" fmla="*/ 70 w 75"/>
                  <a:gd name="T65" fmla="*/ 45 h 75"/>
                  <a:gd name="T66" fmla="*/ 54 w 75"/>
                  <a:gd name="T67" fmla="*/ 38 h 75"/>
                  <a:gd name="T68" fmla="*/ 37 w 75"/>
                  <a:gd name="T69" fmla="*/ 54 h 75"/>
                  <a:gd name="T70" fmla="*/ 21 w 75"/>
                  <a:gd name="T71" fmla="*/ 38 h 75"/>
                  <a:gd name="T72" fmla="*/ 37 w 75"/>
                  <a:gd name="T73" fmla="*/ 21 h 75"/>
                  <a:gd name="T74" fmla="*/ 54 w 75"/>
                  <a:gd name="T75" fmla="*/ 3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75">
                    <a:moveTo>
                      <a:pt x="70" y="45"/>
                    </a:moveTo>
                    <a:cubicBezTo>
                      <a:pt x="73" y="45"/>
                      <a:pt x="75" y="42"/>
                      <a:pt x="75" y="38"/>
                    </a:cubicBezTo>
                    <a:cubicBezTo>
                      <a:pt x="75" y="34"/>
                      <a:pt x="73" y="30"/>
                      <a:pt x="70" y="30"/>
                    </a:cubicBezTo>
                    <a:cubicBezTo>
                      <a:pt x="67" y="30"/>
                      <a:pt x="64" y="29"/>
                      <a:pt x="64" y="28"/>
                    </a:cubicBezTo>
                    <a:cubicBezTo>
                      <a:pt x="63" y="27"/>
                      <a:pt x="63" y="22"/>
                      <a:pt x="65" y="20"/>
                    </a:cubicBezTo>
                    <a:cubicBezTo>
                      <a:pt x="67" y="18"/>
                      <a:pt x="67" y="14"/>
                      <a:pt x="64" y="11"/>
                    </a:cubicBezTo>
                    <a:cubicBezTo>
                      <a:pt x="61" y="8"/>
                      <a:pt x="57" y="8"/>
                      <a:pt x="55" y="10"/>
                    </a:cubicBezTo>
                    <a:cubicBezTo>
                      <a:pt x="53" y="12"/>
                      <a:pt x="51" y="13"/>
                      <a:pt x="49" y="12"/>
                    </a:cubicBezTo>
                    <a:cubicBezTo>
                      <a:pt x="48" y="11"/>
                      <a:pt x="44" y="8"/>
                      <a:pt x="44" y="5"/>
                    </a:cubicBezTo>
                    <a:cubicBezTo>
                      <a:pt x="44" y="2"/>
                      <a:pt x="41" y="0"/>
                      <a:pt x="37" y="0"/>
                    </a:cubicBezTo>
                    <a:cubicBezTo>
                      <a:pt x="33" y="0"/>
                      <a:pt x="30" y="2"/>
                      <a:pt x="30" y="5"/>
                    </a:cubicBezTo>
                    <a:cubicBezTo>
                      <a:pt x="30" y="8"/>
                      <a:pt x="29" y="11"/>
                      <a:pt x="28" y="11"/>
                    </a:cubicBezTo>
                    <a:cubicBezTo>
                      <a:pt x="26" y="12"/>
                      <a:pt x="21" y="12"/>
                      <a:pt x="19" y="10"/>
                    </a:cubicBezTo>
                    <a:cubicBezTo>
                      <a:pt x="17" y="8"/>
                      <a:pt x="13" y="8"/>
                      <a:pt x="11" y="11"/>
                    </a:cubicBezTo>
                    <a:cubicBezTo>
                      <a:pt x="8" y="14"/>
                      <a:pt x="7" y="18"/>
                      <a:pt x="9" y="20"/>
                    </a:cubicBezTo>
                    <a:cubicBezTo>
                      <a:pt x="11" y="22"/>
                      <a:pt x="12" y="24"/>
                      <a:pt x="12" y="26"/>
                    </a:cubicBezTo>
                    <a:cubicBezTo>
                      <a:pt x="11" y="27"/>
                      <a:pt x="8" y="30"/>
                      <a:pt x="5" y="30"/>
                    </a:cubicBezTo>
                    <a:cubicBezTo>
                      <a:pt x="2" y="30"/>
                      <a:pt x="0" y="34"/>
                      <a:pt x="0" y="38"/>
                    </a:cubicBezTo>
                    <a:cubicBezTo>
                      <a:pt x="0" y="42"/>
                      <a:pt x="2" y="45"/>
                      <a:pt x="5" y="45"/>
                    </a:cubicBezTo>
                    <a:cubicBezTo>
                      <a:pt x="8" y="45"/>
                      <a:pt x="10" y="46"/>
                      <a:pt x="11" y="47"/>
                    </a:cubicBezTo>
                    <a:cubicBezTo>
                      <a:pt x="11" y="49"/>
                      <a:pt x="11" y="54"/>
                      <a:pt x="9" y="56"/>
                    </a:cubicBezTo>
                    <a:cubicBezTo>
                      <a:pt x="7" y="58"/>
                      <a:pt x="8" y="61"/>
                      <a:pt x="11" y="64"/>
                    </a:cubicBezTo>
                    <a:cubicBezTo>
                      <a:pt x="13" y="67"/>
                      <a:pt x="17" y="68"/>
                      <a:pt x="19" y="66"/>
                    </a:cubicBezTo>
                    <a:cubicBezTo>
                      <a:pt x="21" y="64"/>
                      <a:pt x="24" y="63"/>
                      <a:pt x="25" y="63"/>
                    </a:cubicBezTo>
                    <a:cubicBezTo>
                      <a:pt x="27" y="64"/>
                      <a:pt x="30" y="67"/>
                      <a:pt x="30" y="70"/>
                    </a:cubicBezTo>
                    <a:cubicBezTo>
                      <a:pt x="30" y="73"/>
                      <a:pt x="33" y="75"/>
                      <a:pt x="37" y="75"/>
                    </a:cubicBezTo>
                    <a:cubicBezTo>
                      <a:pt x="41" y="75"/>
                      <a:pt x="44" y="73"/>
                      <a:pt x="44" y="70"/>
                    </a:cubicBezTo>
                    <a:cubicBezTo>
                      <a:pt x="44" y="67"/>
                      <a:pt x="46" y="65"/>
                      <a:pt x="47" y="64"/>
                    </a:cubicBezTo>
                    <a:cubicBezTo>
                      <a:pt x="48" y="64"/>
                      <a:pt x="53" y="64"/>
                      <a:pt x="55" y="66"/>
                    </a:cubicBezTo>
                    <a:cubicBezTo>
                      <a:pt x="57" y="68"/>
                      <a:pt x="61" y="67"/>
                      <a:pt x="64" y="64"/>
                    </a:cubicBezTo>
                    <a:cubicBezTo>
                      <a:pt x="67" y="61"/>
                      <a:pt x="67" y="58"/>
                      <a:pt x="65" y="56"/>
                    </a:cubicBezTo>
                    <a:cubicBezTo>
                      <a:pt x="63" y="54"/>
                      <a:pt x="62" y="51"/>
                      <a:pt x="63" y="50"/>
                    </a:cubicBezTo>
                    <a:cubicBezTo>
                      <a:pt x="64" y="48"/>
                      <a:pt x="67" y="45"/>
                      <a:pt x="70" y="45"/>
                    </a:cubicBezTo>
                    <a:close/>
                    <a:moveTo>
                      <a:pt x="54" y="38"/>
                    </a:moveTo>
                    <a:cubicBezTo>
                      <a:pt x="54" y="47"/>
                      <a:pt x="46" y="54"/>
                      <a:pt x="37" y="54"/>
                    </a:cubicBezTo>
                    <a:cubicBezTo>
                      <a:pt x="28" y="54"/>
                      <a:pt x="21" y="47"/>
                      <a:pt x="21" y="38"/>
                    </a:cubicBezTo>
                    <a:cubicBezTo>
                      <a:pt x="21" y="29"/>
                      <a:pt x="28" y="21"/>
                      <a:pt x="37" y="21"/>
                    </a:cubicBezTo>
                    <a:cubicBezTo>
                      <a:pt x="46" y="21"/>
                      <a:pt x="54" y="29"/>
                      <a:pt x="54"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sp>
            <p:nvSpPr>
              <p:cNvPr id="23" name="Freeform 16"/>
              <p:cNvSpPr>
                <a:spLocks noEditPoints="1"/>
              </p:cNvSpPr>
              <p:nvPr/>
            </p:nvSpPr>
            <p:spPr bwMode="auto">
              <a:xfrm>
                <a:off x="6835174" y="4198357"/>
                <a:ext cx="338812" cy="338812"/>
              </a:xfrm>
              <a:custGeom>
                <a:avLst/>
                <a:gdLst>
                  <a:gd name="T0" fmla="*/ 42 w 44"/>
                  <a:gd name="T1" fmla="*/ 23 h 44"/>
                  <a:gd name="T2" fmla="*/ 44 w 44"/>
                  <a:gd name="T3" fmla="*/ 18 h 44"/>
                  <a:gd name="T4" fmla="*/ 40 w 44"/>
                  <a:gd name="T5" fmla="*/ 14 h 44"/>
                  <a:gd name="T6" fmla="*/ 37 w 44"/>
                  <a:gd name="T7" fmla="*/ 14 h 44"/>
                  <a:gd name="T8" fmla="*/ 37 w 44"/>
                  <a:gd name="T9" fmla="*/ 9 h 44"/>
                  <a:gd name="T10" fmla="*/ 35 w 44"/>
                  <a:gd name="T11" fmla="*/ 4 h 44"/>
                  <a:gd name="T12" fmla="*/ 30 w 44"/>
                  <a:gd name="T13" fmla="*/ 4 h 44"/>
                  <a:gd name="T14" fmla="*/ 27 w 44"/>
                  <a:gd name="T15" fmla="*/ 6 h 44"/>
                  <a:gd name="T16" fmla="*/ 23 w 44"/>
                  <a:gd name="T17" fmla="*/ 2 h 44"/>
                  <a:gd name="T18" fmla="*/ 19 w 44"/>
                  <a:gd name="T19" fmla="*/ 0 h 44"/>
                  <a:gd name="T20" fmla="*/ 15 w 44"/>
                  <a:gd name="T21" fmla="*/ 4 h 44"/>
                  <a:gd name="T22" fmla="*/ 14 w 44"/>
                  <a:gd name="T23" fmla="*/ 7 h 44"/>
                  <a:gd name="T24" fmla="*/ 9 w 44"/>
                  <a:gd name="T25" fmla="*/ 7 h 44"/>
                  <a:gd name="T26" fmla="*/ 5 w 44"/>
                  <a:gd name="T27" fmla="*/ 9 h 44"/>
                  <a:gd name="T28" fmla="*/ 5 w 44"/>
                  <a:gd name="T29" fmla="*/ 14 h 44"/>
                  <a:gd name="T30" fmla="*/ 7 w 44"/>
                  <a:gd name="T31" fmla="*/ 17 h 44"/>
                  <a:gd name="T32" fmla="*/ 3 w 44"/>
                  <a:gd name="T33" fmla="*/ 21 h 44"/>
                  <a:gd name="T34" fmla="*/ 1 w 44"/>
                  <a:gd name="T35" fmla="*/ 25 h 44"/>
                  <a:gd name="T36" fmla="*/ 4 w 44"/>
                  <a:gd name="T37" fmla="*/ 29 h 44"/>
                  <a:gd name="T38" fmla="*/ 8 w 44"/>
                  <a:gd name="T39" fmla="*/ 30 h 44"/>
                  <a:gd name="T40" fmla="*/ 8 w 44"/>
                  <a:gd name="T41" fmla="*/ 35 h 44"/>
                  <a:gd name="T42" fmla="*/ 10 w 44"/>
                  <a:gd name="T43" fmla="*/ 40 h 44"/>
                  <a:gd name="T44" fmla="*/ 15 w 44"/>
                  <a:gd name="T45" fmla="*/ 40 h 44"/>
                  <a:gd name="T46" fmla="*/ 18 w 44"/>
                  <a:gd name="T47" fmla="*/ 37 h 44"/>
                  <a:gd name="T48" fmla="*/ 22 w 44"/>
                  <a:gd name="T49" fmla="*/ 41 h 44"/>
                  <a:gd name="T50" fmla="*/ 26 w 44"/>
                  <a:gd name="T51" fmla="*/ 43 h 44"/>
                  <a:gd name="T52" fmla="*/ 30 w 44"/>
                  <a:gd name="T53" fmla="*/ 40 h 44"/>
                  <a:gd name="T54" fmla="*/ 31 w 44"/>
                  <a:gd name="T55" fmla="*/ 36 h 44"/>
                  <a:gd name="T56" fmla="*/ 35 w 44"/>
                  <a:gd name="T57" fmla="*/ 36 h 44"/>
                  <a:gd name="T58" fmla="*/ 40 w 44"/>
                  <a:gd name="T59" fmla="*/ 34 h 44"/>
                  <a:gd name="T60" fmla="*/ 40 w 44"/>
                  <a:gd name="T61" fmla="*/ 29 h 44"/>
                  <a:gd name="T62" fmla="*/ 38 w 44"/>
                  <a:gd name="T63" fmla="*/ 26 h 44"/>
                  <a:gd name="T64" fmla="*/ 42 w 44"/>
                  <a:gd name="T65" fmla="*/ 23 h 44"/>
                  <a:gd name="T66" fmla="*/ 32 w 44"/>
                  <a:gd name="T67" fmla="*/ 20 h 44"/>
                  <a:gd name="T68" fmla="*/ 24 w 44"/>
                  <a:gd name="T69" fmla="*/ 31 h 44"/>
                  <a:gd name="T70" fmla="*/ 13 w 44"/>
                  <a:gd name="T71" fmla="*/ 23 h 44"/>
                  <a:gd name="T72" fmla="*/ 21 w 44"/>
                  <a:gd name="T73" fmla="*/ 12 h 44"/>
                  <a:gd name="T74" fmla="*/ 32 w 44"/>
                  <a:gd name="T75"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44">
                    <a:moveTo>
                      <a:pt x="42" y="23"/>
                    </a:moveTo>
                    <a:cubicBezTo>
                      <a:pt x="43" y="22"/>
                      <a:pt x="44" y="20"/>
                      <a:pt x="44" y="18"/>
                    </a:cubicBezTo>
                    <a:cubicBezTo>
                      <a:pt x="44" y="16"/>
                      <a:pt x="42" y="14"/>
                      <a:pt x="40" y="14"/>
                    </a:cubicBezTo>
                    <a:cubicBezTo>
                      <a:pt x="39" y="15"/>
                      <a:pt x="37" y="14"/>
                      <a:pt x="37" y="14"/>
                    </a:cubicBezTo>
                    <a:cubicBezTo>
                      <a:pt x="36" y="13"/>
                      <a:pt x="36" y="10"/>
                      <a:pt x="37" y="9"/>
                    </a:cubicBezTo>
                    <a:cubicBezTo>
                      <a:pt x="38" y="7"/>
                      <a:pt x="37" y="5"/>
                      <a:pt x="35" y="4"/>
                    </a:cubicBezTo>
                    <a:cubicBezTo>
                      <a:pt x="33" y="3"/>
                      <a:pt x="31" y="3"/>
                      <a:pt x="30" y="4"/>
                    </a:cubicBezTo>
                    <a:cubicBezTo>
                      <a:pt x="29" y="5"/>
                      <a:pt x="28" y="6"/>
                      <a:pt x="27" y="6"/>
                    </a:cubicBezTo>
                    <a:cubicBezTo>
                      <a:pt x="26" y="6"/>
                      <a:pt x="24" y="4"/>
                      <a:pt x="23" y="2"/>
                    </a:cubicBezTo>
                    <a:cubicBezTo>
                      <a:pt x="23" y="1"/>
                      <a:pt x="21" y="0"/>
                      <a:pt x="19" y="0"/>
                    </a:cubicBezTo>
                    <a:cubicBezTo>
                      <a:pt x="16" y="1"/>
                      <a:pt x="15" y="2"/>
                      <a:pt x="15" y="4"/>
                    </a:cubicBezTo>
                    <a:cubicBezTo>
                      <a:pt x="15" y="5"/>
                      <a:pt x="15" y="7"/>
                      <a:pt x="14" y="7"/>
                    </a:cubicBezTo>
                    <a:cubicBezTo>
                      <a:pt x="14" y="8"/>
                      <a:pt x="11" y="8"/>
                      <a:pt x="9" y="7"/>
                    </a:cubicBezTo>
                    <a:cubicBezTo>
                      <a:pt x="8" y="6"/>
                      <a:pt x="6" y="7"/>
                      <a:pt x="5" y="9"/>
                    </a:cubicBezTo>
                    <a:cubicBezTo>
                      <a:pt x="3" y="11"/>
                      <a:pt x="3" y="13"/>
                      <a:pt x="5" y="14"/>
                    </a:cubicBezTo>
                    <a:cubicBezTo>
                      <a:pt x="6" y="15"/>
                      <a:pt x="7" y="17"/>
                      <a:pt x="7" y="17"/>
                    </a:cubicBezTo>
                    <a:cubicBezTo>
                      <a:pt x="6" y="18"/>
                      <a:pt x="5" y="21"/>
                      <a:pt x="3" y="21"/>
                    </a:cubicBezTo>
                    <a:cubicBezTo>
                      <a:pt x="1" y="21"/>
                      <a:pt x="0" y="23"/>
                      <a:pt x="1" y="25"/>
                    </a:cubicBezTo>
                    <a:cubicBezTo>
                      <a:pt x="1" y="28"/>
                      <a:pt x="3" y="29"/>
                      <a:pt x="4" y="29"/>
                    </a:cubicBezTo>
                    <a:cubicBezTo>
                      <a:pt x="6" y="29"/>
                      <a:pt x="8" y="29"/>
                      <a:pt x="8" y="30"/>
                    </a:cubicBezTo>
                    <a:cubicBezTo>
                      <a:pt x="9" y="31"/>
                      <a:pt x="9" y="33"/>
                      <a:pt x="8" y="35"/>
                    </a:cubicBezTo>
                    <a:cubicBezTo>
                      <a:pt x="7" y="36"/>
                      <a:pt x="8" y="38"/>
                      <a:pt x="10" y="40"/>
                    </a:cubicBezTo>
                    <a:cubicBezTo>
                      <a:pt x="12" y="41"/>
                      <a:pt x="14" y="41"/>
                      <a:pt x="15" y="40"/>
                    </a:cubicBezTo>
                    <a:cubicBezTo>
                      <a:pt x="16" y="38"/>
                      <a:pt x="17" y="37"/>
                      <a:pt x="18" y="37"/>
                    </a:cubicBezTo>
                    <a:cubicBezTo>
                      <a:pt x="19" y="38"/>
                      <a:pt x="21" y="39"/>
                      <a:pt x="22" y="41"/>
                    </a:cubicBezTo>
                    <a:cubicBezTo>
                      <a:pt x="22" y="43"/>
                      <a:pt x="24" y="44"/>
                      <a:pt x="26" y="43"/>
                    </a:cubicBezTo>
                    <a:cubicBezTo>
                      <a:pt x="28" y="43"/>
                      <a:pt x="30" y="41"/>
                      <a:pt x="30" y="40"/>
                    </a:cubicBezTo>
                    <a:cubicBezTo>
                      <a:pt x="29" y="38"/>
                      <a:pt x="30" y="36"/>
                      <a:pt x="31" y="36"/>
                    </a:cubicBezTo>
                    <a:cubicBezTo>
                      <a:pt x="31" y="36"/>
                      <a:pt x="34" y="35"/>
                      <a:pt x="35" y="36"/>
                    </a:cubicBezTo>
                    <a:cubicBezTo>
                      <a:pt x="37" y="37"/>
                      <a:pt x="39" y="36"/>
                      <a:pt x="40" y="34"/>
                    </a:cubicBezTo>
                    <a:cubicBezTo>
                      <a:pt x="42" y="32"/>
                      <a:pt x="42" y="30"/>
                      <a:pt x="40" y="29"/>
                    </a:cubicBezTo>
                    <a:cubicBezTo>
                      <a:pt x="39" y="28"/>
                      <a:pt x="38" y="27"/>
                      <a:pt x="38" y="26"/>
                    </a:cubicBezTo>
                    <a:cubicBezTo>
                      <a:pt x="38" y="25"/>
                      <a:pt x="40" y="23"/>
                      <a:pt x="42" y="23"/>
                    </a:cubicBezTo>
                    <a:close/>
                    <a:moveTo>
                      <a:pt x="32" y="20"/>
                    </a:moveTo>
                    <a:cubicBezTo>
                      <a:pt x="33" y="25"/>
                      <a:pt x="29" y="30"/>
                      <a:pt x="24" y="31"/>
                    </a:cubicBezTo>
                    <a:cubicBezTo>
                      <a:pt x="19" y="32"/>
                      <a:pt x="14" y="28"/>
                      <a:pt x="13" y="23"/>
                    </a:cubicBezTo>
                    <a:cubicBezTo>
                      <a:pt x="12" y="18"/>
                      <a:pt x="16" y="13"/>
                      <a:pt x="21" y="12"/>
                    </a:cubicBezTo>
                    <a:cubicBezTo>
                      <a:pt x="26" y="11"/>
                      <a:pt x="31" y="15"/>
                      <a:pt x="32"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grpSp>
      </p:grpSp>
      <p:grpSp>
        <p:nvGrpSpPr>
          <p:cNvPr id="24" name="组合 23"/>
          <p:cNvGrpSpPr/>
          <p:nvPr/>
        </p:nvGrpSpPr>
        <p:grpSpPr>
          <a:xfrm>
            <a:off x="7840521" y="2436396"/>
            <a:ext cx="3157979" cy="681147"/>
            <a:chOff x="7840521" y="2436396"/>
            <a:chExt cx="3157979" cy="681147"/>
          </a:xfrm>
        </p:grpSpPr>
        <p:grpSp>
          <p:nvGrpSpPr>
            <p:cNvPr id="25" name="组合 24"/>
            <p:cNvGrpSpPr/>
            <p:nvPr/>
          </p:nvGrpSpPr>
          <p:grpSpPr>
            <a:xfrm>
              <a:off x="8476331" y="2436396"/>
              <a:ext cx="2522169" cy="681147"/>
              <a:chOff x="6257377" y="1271638"/>
              <a:chExt cx="1891627" cy="510860"/>
            </a:xfrm>
          </p:grpSpPr>
          <p:sp>
            <p:nvSpPr>
              <p:cNvPr id="27" name="文本框 66"/>
              <p:cNvSpPr txBox="1">
                <a:spLocks noChangeArrowheads="1"/>
              </p:cNvSpPr>
              <p:nvPr/>
            </p:nvSpPr>
            <p:spPr bwMode="auto">
              <a:xfrm>
                <a:off x="6279647" y="1491649"/>
                <a:ext cx="1869357"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800"/>
                  </a:lnSpc>
                  <a:defRPr sz="60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nSpc>
                    <a:spcPct val="120000"/>
                  </a:lnSpc>
                </a:pPr>
                <a:r>
                  <a:rPr lang="zh-CN" altLang="en-US" sz="800" dirty="0">
                    <a:solidFill>
                      <a:schemeClr val="tx1">
                        <a:lumMod val="50000"/>
                        <a:lumOff val="50000"/>
                      </a:schemeClr>
                    </a:solidFill>
                    <a:latin typeface="微软雅黑" panose="020B0503020204020204" pitchFamily="34" charset="-122"/>
                  </a:rPr>
                  <a:t>您的内容打在这里，或者通过复制您的文本后，在此框中选择粘贴，并选择只保留文字。</a:t>
                </a:r>
              </a:p>
            </p:txBody>
          </p:sp>
          <p:sp>
            <p:nvSpPr>
              <p:cNvPr id="28" name="文本框 27"/>
              <p:cNvSpPr txBox="1">
                <a:spLocks noChangeArrowheads="1"/>
              </p:cNvSpPr>
              <p:nvPr/>
            </p:nvSpPr>
            <p:spPr bwMode="auto">
              <a:xfrm>
                <a:off x="6257377" y="1271638"/>
                <a:ext cx="946413" cy="2308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1400" b="1" dirty="0">
                    <a:solidFill>
                      <a:srgbClr val="FF9409"/>
                    </a:solidFill>
                    <a:latin typeface="微软雅黑" panose="020B0503020204020204" pitchFamily="34" charset="-122"/>
                    <a:ea typeface="微软雅黑" panose="020B0503020204020204" pitchFamily="34" charset="-122"/>
                    <a:cs typeface="Arial" panose="020B0604020202020204" pitchFamily="34" charset="0"/>
                  </a:rPr>
                  <a:t>添加标题文本</a:t>
                </a:r>
                <a:endParaRPr lang="zh-CN" altLang="en-US" sz="1465" b="1" dirty="0">
                  <a:solidFill>
                    <a:srgbClr val="FF9409"/>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6" name="矩形 25"/>
            <p:cNvSpPr/>
            <p:nvPr/>
          </p:nvSpPr>
          <p:spPr>
            <a:xfrm>
              <a:off x="7840521" y="2449730"/>
              <a:ext cx="774571" cy="666786"/>
            </a:xfrm>
            <a:prstGeom prst="rect">
              <a:avLst/>
            </a:prstGeom>
          </p:spPr>
          <p:txBody>
            <a:bodyPr wrap="none">
              <a:spAutoFit/>
            </a:bodyPr>
            <a:lstStyle/>
            <a:p>
              <a:r>
                <a:rPr lang="en-US" altLang="zh-CN" sz="3735" b="1" dirty="0">
                  <a:solidFill>
                    <a:srgbClr val="FF9409"/>
                  </a:solidFill>
                  <a:latin typeface="微软雅黑" panose="020B0503020204020204" pitchFamily="34" charset="-122"/>
                  <a:ea typeface="微软雅黑" panose="020B0503020204020204" pitchFamily="34" charset="-122"/>
                  <a:cs typeface="Arial" panose="020B0604020202020204" pitchFamily="34" charset="0"/>
                </a:rPr>
                <a:t>01</a:t>
              </a:r>
              <a:endParaRPr lang="zh-CN" altLang="en-US" sz="1600" b="1" dirty="0">
                <a:solidFill>
                  <a:srgbClr val="FF9409"/>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9" name="组合 28"/>
          <p:cNvGrpSpPr/>
          <p:nvPr/>
        </p:nvGrpSpPr>
        <p:grpSpPr>
          <a:xfrm>
            <a:off x="7840521" y="3940076"/>
            <a:ext cx="3157979" cy="681147"/>
            <a:chOff x="7840521" y="3940076"/>
            <a:chExt cx="3157979" cy="681147"/>
          </a:xfrm>
        </p:grpSpPr>
        <p:grpSp>
          <p:nvGrpSpPr>
            <p:cNvPr id="30" name="组合 29"/>
            <p:cNvGrpSpPr/>
            <p:nvPr/>
          </p:nvGrpSpPr>
          <p:grpSpPr>
            <a:xfrm>
              <a:off x="8476331" y="3940076"/>
              <a:ext cx="2522169" cy="681147"/>
              <a:chOff x="6257377" y="1271638"/>
              <a:chExt cx="1891627" cy="510860"/>
            </a:xfrm>
          </p:grpSpPr>
          <p:sp>
            <p:nvSpPr>
              <p:cNvPr id="32" name="文本框 66"/>
              <p:cNvSpPr txBox="1">
                <a:spLocks noChangeArrowheads="1"/>
              </p:cNvSpPr>
              <p:nvPr/>
            </p:nvSpPr>
            <p:spPr bwMode="auto">
              <a:xfrm>
                <a:off x="6279647" y="1491649"/>
                <a:ext cx="1869357"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800"/>
                  </a:lnSpc>
                  <a:defRPr sz="60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nSpc>
                    <a:spcPct val="120000"/>
                  </a:lnSpc>
                </a:pPr>
                <a:r>
                  <a:rPr lang="zh-CN" altLang="en-US" sz="800" dirty="0">
                    <a:solidFill>
                      <a:schemeClr val="tx1">
                        <a:lumMod val="50000"/>
                        <a:lumOff val="50000"/>
                      </a:schemeClr>
                    </a:solidFill>
                    <a:latin typeface="微软雅黑" panose="020B0503020204020204" pitchFamily="34" charset="-122"/>
                  </a:rPr>
                  <a:t>您的内容打在这里，或者通过复制您的文本后，在此框中选择粘贴，并选择只保留文字。</a:t>
                </a:r>
              </a:p>
            </p:txBody>
          </p:sp>
          <p:sp>
            <p:nvSpPr>
              <p:cNvPr id="33" name="文本框 32"/>
              <p:cNvSpPr txBox="1">
                <a:spLocks noChangeArrowheads="1"/>
              </p:cNvSpPr>
              <p:nvPr/>
            </p:nvSpPr>
            <p:spPr bwMode="auto">
              <a:xfrm>
                <a:off x="6257377" y="1271638"/>
                <a:ext cx="946413" cy="23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1400" b="1" dirty="0">
                    <a:solidFill>
                      <a:srgbClr val="FF9409"/>
                    </a:solidFill>
                    <a:latin typeface="微软雅黑" panose="020B0503020204020204" pitchFamily="34" charset="-122"/>
                    <a:ea typeface="微软雅黑" panose="020B0503020204020204" pitchFamily="34" charset="-122"/>
                    <a:cs typeface="Arial" panose="020B0604020202020204" pitchFamily="34" charset="0"/>
                  </a:rPr>
                  <a:t>添加标题文本</a:t>
                </a:r>
                <a:endParaRPr lang="zh-CN" altLang="en-US" sz="1465" b="1" dirty="0">
                  <a:solidFill>
                    <a:srgbClr val="FF9409"/>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31" name="矩形 30"/>
            <p:cNvSpPr/>
            <p:nvPr/>
          </p:nvSpPr>
          <p:spPr>
            <a:xfrm>
              <a:off x="7840521" y="3953410"/>
              <a:ext cx="774571" cy="666786"/>
            </a:xfrm>
            <a:prstGeom prst="rect">
              <a:avLst/>
            </a:prstGeom>
          </p:spPr>
          <p:txBody>
            <a:bodyPr wrap="none">
              <a:spAutoFit/>
            </a:bodyPr>
            <a:lstStyle/>
            <a:p>
              <a:r>
                <a:rPr lang="en-US" altLang="zh-CN" sz="3735" b="1" dirty="0">
                  <a:solidFill>
                    <a:srgbClr val="FF9409"/>
                  </a:solidFill>
                  <a:latin typeface="微软雅黑" panose="020B0503020204020204" pitchFamily="34" charset="-122"/>
                  <a:ea typeface="微软雅黑" panose="020B0503020204020204" pitchFamily="34" charset="-122"/>
                  <a:cs typeface="Arial" panose="020B0604020202020204" pitchFamily="34" charset="0"/>
                </a:rPr>
                <a:t>03</a:t>
              </a:r>
              <a:endParaRPr lang="zh-CN" altLang="en-US" sz="1600" b="1" dirty="0">
                <a:solidFill>
                  <a:srgbClr val="FF9409"/>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4" name="组合 33"/>
          <p:cNvGrpSpPr/>
          <p:nvPr/>
        </p:nvGrpSpPr>
        <p:grpSpPr>
          <a:xfrm>
            <a:off x="1221303" y="2964716"/>
            <a:ext cx="3125055" cy="681147"/>
            <a:chOff x="1221303" y="2964716"/>
            <a:chExt cx="3125055" cy="681147"/>
          </a:xfrm>
        </p:grpSpPr>
        <p:grpSp>
          <p:nvGrpSpPr>
            <p:cNvPr id="35" name="组合 34"/>
            <p:cNvGrpSpPr/>
            <p:nvPr/>
          </p:nvGrpSpPr>
          <p:grpSpPr>
            <a:xfrm>
              <a:off x="1221303" y="2964716"/>
              <a:ext cx="2494105" cy="681147"/>
              <a:chOff x="6188207" y="1271638"/>
              <a:chExt cx="1870579" cy="510860"/>
            </a:xfrm>
          </p:grpSpPr>
          <p:sp>
            <p:nvSpPr>
              <p:cNvPr id="37" name="文本框 66"/>
              <p:cNvSpPr txBox="1">
                <a:spLocks noChangeArrowheads="1"/>
              </p:cNvSpPr>
              <p:nvPr/>
            </p:nvSpPr>
            <p:spPr bwMode="auto">
              <a:xfrm>
                <a:off x="6188207" y="1491649"/>
                <a:ext cx="1869357"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800"/>
                  </a:lnSpc>
                  <a:defRPr sz="60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gn="r">
                  <a:lnSpc>
                    <a:spcPct val="120000"/>
                  </a:lnSpc>
                </a:pPr>
                <a:r>
                  <a:rPr lang="zh-CN" altLang="en-US" sz="800" dirty="0">
                    <a:solidFill>
                      <a:schemeClr val="tx1">
                        <a:lumMod val="50000"/>
                        <a:lumOff val="50000"/>
                      </a:schemeClr>
                    </a:solidFill>
                    <a:latin typeface="微软雅黑" panose="020B0503020204020204" pitchFamily="34" charset="-122"/>
                  </a:rPr>
                  <a:t>您的内容打在这里，或者通过复制您的文本后，在此框中选择粘贴，并选择只保留文字。</a:t>
                </a:r>
              </a:p>
            </p:txBody>
          </p:sp>
          <p:sp>
            <p:nvSpPr>
              <p:cNvPr id="38" name="文本框 37"/>
              <p:cNvSpPr txBox="1">
                <a:spLocks noChangeArrowheads="1"/>
              </p:cNvSpPr>
              <p:nvPr/>
            </p:nvSpPr>
            <p:spPr bwMode="auto">
              <a:xfrm>
                <a:off x="7112373" y="1271638"/>
                <a:ext cx="946413" cy="23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1400" b="1" dirty="0">
                    <a:solidFill>
                      <a:srgbClr val="FF9409"/>
                    </a:solidFill>
                    <a:latin typeface="微软雅黑" panose="020B0503020204020204" pitchFamily="34" charset="-122"/>
                    <a:ea typeface="微软雅黑" panose="020B0503020204020204" pitchFamily="34" charset="-122"/>
                    <a:cs typeface="Arial" panose="020B0604020202020204" pitchFamily="34" charset="0"/>
                  </a:rPr>
                  <a:t>添加标题文本</a:t>
                </a:r>
                <a:endParaRPr lang="zh-CN" altLang="en-US" sz="1465" b="1" dirty="0">
                  <a:solidFill>
                    <a:srgbClr val="FF9409"/>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36" name="矩形 35"/>
            <p:cNvSpPr/>
            <p:nvPr/>
          </p:nvSpPr>
          <p:spPr>
            <a:xfrm>
              <a:off x="3571787" y="2978050"/>
              <a:ext cx="774571" cy="666786"/>
            </a:xfrm>
            <a:prstGeom prst="rect">
              <a:avLst/>
            </a:prstGeom>
          </p:spPr>
          <p:txBody>
            <a:bodyPr wrap="none">
              <a:spAutoFit/>
            </a:bodyPr>
            <a:lstStyle/>
            <a:p>
              <a:pPr algn="r"/>
              <a:r>
                <a:rPr lang="en-US" altLang="zh-CN" sz="3735" b="1" dirty="0">
                  <a:solidFill>
                    <a:srgbClr val="FF9409"/>
                  </a:solidFill>
                  <a:latin typeface="微软雅黑" panose="020B0503020204020204" pitchFamily="34" charset="-122"/>
                  <a:ea typeface="微软雅黑" panose="020B0503020204020204" pitchFamily="34" charset="-122"/>
                  <a:cs typeface="Arial" panose="020B0604020202020204" pitchFamily="34" charset="0"/>
                </a:rPr>
                <a:t>02</a:t>
              </a:r>
              <a:endParaRPr lang="zh-CN" altLang="en-US" sz="1600" b="1" dirty="0">
                <a:solidFill>
                  <a:srgbClr val="FF9409"/>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9" name="组合 38"/>
          <p:cNvGrpSpPr/>
          <p:nvPr/>
        </p:nvGrpSpPr>
        <p:grpSpPr>
          <a:xfrm>
            <a:off x="1221305" y="4630956"/>
            <a:ext cx="3123449" cy="681147"/>
            <a:chOff x="1221305" y="4630956"/>
            <a:chExt cx="3123449" cy="681147"/>
          </a:xfrm>
        </p:grpSpPr>
        <p:grpSp>
          <p:nvGrpSpPr>
            <p:cNvPr id="40" name="组合 39"/>
            <p:cNvGrpSpPr/>
            <p:nvPr/>
          </p:nvGrpSpPr>
          <p:grpSpPr>
            <a:xfrm>
              <a:off x="1221305" y="4630956"/>
              <a:ext cx="2528171" cy="681147"/>
              <a:chOff x="6188207" y="1271638"/>
              <a:chExt cx="1896128" cy="510860"/>
            </a:xfrm>
          </p:grpSpPr>
          <p:sp>
            <p:nvSpPr>
              <p:cNvPr id="42" name="文本框 66"/>
              <p:cNvSpPr txBox="1">
                <a:spLocks noChangeArrowheads="1"/>
              </p:cNvSpPr>
              <p:nvPr/>
            </p:nvSpPr>
            <p:spPr bwMode="auto">
              <a:xfrm>
                <a:off x="6188207" y="1491649"/>
                <a:ext cx="1869357"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800"/>
                  </a:lnSpc>
                  <a:defRPr sz="60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gn="r">
                  <a:lnSpc>
                    <a:spcPct val="120000"/>
                  </a:lnSpc>
                </a:pPr>
                <a:r>
                  <a:rPr lang="zh-CN" altLang="en-US" sz="800" dirty="0">
                    <a:solidFill>
                      <a:schemeClr val="tx1">
                        <a:lumMod val="50000"/>
                        <a:lumOff val="50000"/>
                      </a:schemeClr>
                    </a:solidFill>
                    <a:latin typeface="微软雅黑" panose="020B0503020204020204" pitchFamily="34" charset="-122"/>
                  </a:rPr>
                  <a:t>您的内容打在这里，或者通过复制您的文本后，在此框中选择粘贴，并选择只保留文字。</a:t>
                </a:r>
              </a:p>
            </p:txBody>
          </p:sp>
          <p:sp>
            <p:nvSpPr>
              <p:cNvPr id="43" name="文本框 42"/>
              <p:cNvSpPr txBox="1">
                <a:spLocks noChangeArrowheads="1"/>
              </p:cNvSpPr>
              <p:nvPr/>
            </p:nvSpPr>
            <p:spPr bwMode="auto">
              <a:xfrm>
                <a:off x="7137922" y="1271638"/>
                <a:ext cx="946413" cy="23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1400" b="1" dirty="0">
                    <a:solidFill>
                      <a:srgbClr val="FF9409"/>
                    </a:solidFill>
                    <a:latin typeface="微软雅黑" panose="020B0503020204020204" pitchFamily="34" charset="-122"/>
                    <a:ea typeface="微软雅黑" panose="020B0503020204020204" pitchFamily="34" charset="-122"/>
                    <a:cs typeface="Arial" panose="020B0604020202020204" pitchFamily="34" charset="0"/>
                  </a:rPr>
                  <a:t>添加标题文本</a:t>
                </a:r>
                <a:endParaRPr lang="zh-CN" altLang="en-US" sz="1465" b="1" dirty="0">
                  <a:solidFill>
                    <a:srgbClr val="FF9409"/>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41" name="矩形 40"/>
            <p:cNvSpPr/>
            <p:nvPr/>
          </p:nvSpPr>
          <p:spPr>
            <a:xfrm>
              <a:off x="3570183" y="4644290"/>
              <a:ext cx="774571" cy="666786"/>
            </a:xfrm>
            <a:prstGeom prst="rect">
              <a:avLst/>
            </a:prstGeom>
          </p:spPr>
          <p:txBody>
            <a:bodyPr wrap="none">
              <a:spAutoFit/>
            </a:bodyPr>
            <a:lstStyle/>
            <a:p>
              <a:pPr algn="r"/>
              <a:r>
                <a:rPr lang="en-US" altLang="zh-CN" sz="3735" b="1" dirty="0">
                  <a:solidFill>
                    <a:srgbClr val="FF9409"/>
                  </a:solidFill>
                  <a:latin typeface="微软雅黑" panose="020B0503020204020204" pitchFamily="34" charset="-122"/>
                  <a:ea typeface="微软雅黑" panose="020B0503020204020204" pitchFamily="34" charset="-122"/>
                  <a:cs typeface="Arial" panose="020B0604020202020204" pitchFamily="34" charset="0"/>
                </a:rPr>
                <a:t>04</a:t>
              </a:r>
              <a:endParaRPr lang="zh-CN" altLang="en-US" sz="1600" b="1" dirty="0">
                <a:solidFill>
                  <a:srgbClr val="FF9409"/>
                </a:solidFill>
                <a:latin typeface="微软雅黑" panose="020B0503020204020204" pitchFamily="34" charset="-122"/>
                <a:ea typeface="微软雅黑" panose="020B0503020204020204" pitchFamily="34" charset="-122"/>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1+#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par>
                          <p:cTn id="25" fill="hold">
                            <p:stCondLst>
                              <p:cond delay="1000"/>
                            </p:stCondLst>
                            <p:childTnLst>
                              <p:par>
                                <p:cTn id="26" presetID="26" presetClass="emph" presetSubtype="0" fill="hold" nodeType="afterEffect">
                                  <p:stCondLst>
                                    <p:cond delay="0"/>
                                  </p:stCondLst>
                                  <p:childTnLst>
                                    <p:animEffect transition="out" filter="fade">
                                      <p:cBhvr>
                                        <p:cTn id="27" dur="500" tmFilter="0, 0; .2, .5; .8, .5; 1, 0"/>
                                        <p:tgtEl>
                                          <p:spTgt spid="11"/>
                                        </p:tgtEl>
                                      </p:cBhvr>
                                    </p:animEffect>
                                    <p:animScale>
                                      <p:cBhvr>
                                        <p:cTn id="28" dur="250" autoRev="1" fill="hold"/>
                                        <p:tgtEl>
                                          <p:spTgt spid="11"/>
                                        </p:tgtEl>
                                      </p:cBhvr>
                                      <p:by x="105000" y="105000"/>
                                    </p:animScale>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par>
                          <p:cTn id="33" fill="hold">
                            <p:stCondLst>
                              <p:cond delay="2000"/>
                            </p:stCondLst>
                            <p:childTnLst>
                              <p:par>
                                <p:cTn id="34" presetID="26" presetClass="emph" presetSubtype="0" fill="hold" nodeType="afterEffect">
                                  <p:stCondLst>
                                    <p:cond delay="0"/>
                                  </p:stCondLst>
                                  <p:childTnLst>
                                    <p:animEffect transition="out" filter="fade">
                                      <p:cBhvr>
                                        <p:cTn id="35" dur="500" tmFilter="0, 0; .2, .5; .8, .5; 1, 0"/>
                                        <p:tgtEl>
                                          <p:spTgt spid="16"/>
                                        </p:tgtEl>
                                      </p:cBhvr>
                                    </p:animEffect>
                                    <p:animScale>
                                      <p:cBhvr>
                                        <p:cTn id="36" dur="250" autoRev="1" fill="hold"/>
                                        <p:tgtEl>
                                          <p:spTgt spid="16"/>
                                        </p:tgtEl>
                                      </p:cBhvr>
                                      <p:by x="105000" y="105000"/>
                                    </p:animScale>
                                  </p:childTnLst>
                                </p:cTn>
                              </p:par>
                            </p:childTnLst>
                          </p:cTn>
                        </p:par>
                        <p:par>
                          <p:cTn id="37" fill="hold">
                            <p:stCondLst>
                              <p:cond delay="2500"/>
                            </p:stCondLst>
                            <p:childTnLst>
                              <p:par>
                                <p:cTn id="38" presetID="22" presetClass="entr" presetSubtype="2"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right)">
                                      <p:cBhvr>
                                        <p:cTn id="40" dur="500"/>
                                        <p:tgtEl>
                                          <p:spTgt spid="34"/>
                                        </p:tgtEl>
                                      </p:cBhvr>
                                    </p:animEffect>
                                  </p:childTnLst>
                                </p:cTn>
                              </p:par>
                            </p:childTnLst>
                          </p:cTn>
                        </p:par>
                        <p:par>
                          <p:cTn id="41" fill="hold">
                            <p:stCondLst>
                              <p:cond delay="3000"/>
                            </p:stCondLst>
                            <p:childTnLst>
                              <p:par>
                                <p:cTn id="42" presetID="26" presetClass="emph" presetSubtype="0" fill="hold" nodeType="afterEffect">
                                  <p:stCondLst>
                                    <p:cond delay="0"/>
                                  </p:stCondLst>
                                  <p:childTnLst>
                                    <p:animEffect transition="out" filter="fade">
                                      <p:cBhvr>
                                        <p:cTn id="43" dur="500" tmFilter="0, 0; .2, .5; .8, .5; 1, 0"/>
                                        <p:tgtEl>
                                          <p:spTgt spid="19"/>
                                        </p:tgtEl>
                                      </p:cBhvr>
                                    </p:animEffect>
                                    <p:animScale>
                                      <p:cBhvr>
                                        <p:cTn id="44" dur="250" autoRev="1" fill="hold"/>
                                        <p:tgtEl>
                                          <p:spTgt spid="19"/>
                                        </p:tgtEl>
                                      </p:cBhvr>
                                      <p:by x="105000" y="105000"/>
                                    </p:animScale>
                                  </p:childTnLst>
                                </p:cTn>
                              </p:par>
                            </p:childTnLst>
                          </p:cTn>
                        </p:par>
                        <p:par>
                          <p:cTn id="45" fill="hold">
                            <p:stCondLst>
                              <p:cond delay="3500"/>
                            </p:stCondLst>
                            <p:childTnLst>
                              <p:par>
                                <p:cTn id="46" presetID="22" presetClass="entr" presetSubtype="8"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childTnLst>
                          </p:cTn>
                        </p:par>
                        <p:par>
                          <p:cTn id="49" fill="hold">
                            <p:stCondLst>
                              <p:cond delay="4000"/>
                            </p:stCondLst>
                            <p:childTnLst>
                              <p:par>
                                <p:cTn id="50" presetID="26" presetClass="emph" presetSubtype="0" fill="hold" nodeType="afterEffect">
                                  <p:stCondLst>
                                    <p:cond delay="0"/>
                                  </p:stCondLst>
                                  <p:childTnLst>
                                    <p:animEffect transition="out" filter="fade">
                                      <p:cBhvr>
                                        <p:cTn id="51" dur="500" tmFilter="0, 0; .2, .5; .8, .5; 1, 0"/>
                                        <p:tgtEl>
                                          <p:spTgt spid="6"/>
                                        </p:tgtEl>
                                      </p:cBhvr>
                                    </p:animEffect>
                                    <p:animScale>
                                      <p:cBhvr>
                                        <p:cTn id="52" dur="250" autoRev="1" fill="hold"/>
                                        <p:tgtEl>
                                          <p:spTgt spid="6"/>
                                        </p:tgtEl>
                                      </p:cBhvr>
                                      <p:by x="105000" y="105000"/>
                                    </p:animScale>
                                  </p:childTnLst>
                                </p:cTn>
                              </p:par>
                            </p:childTnLst>
                          </p:cTn>
                        </p:par>
                        <p:par>
                          <p:cTn id="53" fill="hold">
                            <p:stCondLst>
                              <p:cond delay="4500"/>
                            </p:stCondLst>
                            <p:childTnLst>
                              <p:par>
                                <p:cTn id="54" presetID="22" presetClass="entr" presetSubtype="2"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right)">
                                      <p:cBhvr>
                                        <p:cTn id="5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462262" y="292068"/>
            <a:ext cx="4346615" cy="35009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altLang="zh-CN" sz="2275" dirty="0">
                <a:solidFill>
                  <a:schemeClr val="tx1">
                    <a:lumMod val="65000"/>
                    <a:lumOff val="35000"/>
                  </a:schemeClr>
                </a:solidFill>
                <a:latin typeface="Impact" panose="020B0806030902050204" pitchFamily="34" charset="0"/>
                <a:cs typeface="+mn-ea"/>
                <a:sym typeface="Arial" panose="020B0604020202020204" pitchFamily="34" charset="0"/>
              </a:rPr>
              <a:t>ADD RELATED TITLE WORDS</a:t>
            </a:r>
            <a:endParaRPr lang="en-US" sz="2275" dirty="0">
              <a:solidFill>
                <a:schemeClr val="tx1">
                  <a:lumMod val="65000"/>
                  <a:lumOff val="35000"/>
                </a:schemeClr>
              </a:solidFill>
              <a:latin typeface="Impact" panose="020B0806030902050204" pitchFamily="34" charset="0"/>
              <a:cs typeface="+mn-ea"/>
              <a:sym typeface="Arial" panose="020B0604020202020204" pitchFamily="34" charset="0"/>
            </a:endParaRPr>
          </a:p>
        </p:txBody>
      </p:sp>
      <p:sp>
        <p:nvSpPr>
          <p:cNvPr id="3" name="Content Placeholder 2"/>
          <p:cNvSpPr txBox="1"/>
          <p:nvPr/>
        </p:nvSpPr>
        <p:spPr>
          <a:xfrm>
            <a:off x="462262" y="675792"/>
            <a:ext cx="2503210" cy="35009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27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导购的工作任务</a:t>
            </a:r>
            <a:endParaRPr lang="en-US" sz="227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4" name="矩形 3"/>
          <p:cNvSpPr/>
          <p:nvPr/>
        </p:nvSpPr>
        <p:spPr>
          <a:xfrm>
            <a:off x="0" y="292068"/>
            <a:ext cx="196891" cy="733906"/>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17"/>
          <p:cNvSpPr/>
          <p:nvPr/>
        </p:nvSpPr>
        <p:spPr bwMode="auto">
          <a:xfrm>
            <a:off x="1744860" y="1630041"/>
            <a:ext cx="2190246" cy="2484458"/>
          </a:xfrm>
          <a:prstGeom prst="roundRect">
            <a:avLst/>
          </a:prstGeom>
          <a:solidFill>
            <a:srgbClr val="FF9409"/>
          </a:solidFill>
          <a:ln>
            <a:noFill/>
          </a:ln>
          <a:effectLst>
            <a:outerShdw blurRad="254000" dist="127000" dir="5400000" algn="ctr" rotWithShape="0">
              <a:srgbClr val="000000">
                <a:alpha val="15000"/>
              </a:srgbClr>
            </a:outerShdw>
          </a:effectLst>
        </p:spPr>
        <p:txBody>
          <a:bodyPr vert="horz" wrap="square" lIns="91440" tIns="45720" rIns="91440" bIns="45720" numCol="1" anchor="t" anchorCtr="0" compatLnSpc="1"/>
          <a:lstStyle/>
          <a:p>
            <a:endParaRPr lang="en-US">
              <a:solidFill>
                <a:schemeClr val="bg2">
                  <a:lumMod val="25000"/>
                </a:schemeClr>
              </a:solidFill>
            </a:endParaRPr>
          </a:p>
        </p:txBody>
      </p:sp>
      <p:sp>
        <p:nvSpPr>
          <p:cNvPr id="6" name="Freeform 18"/>
          <p:cNvSpPr>
            <a:spLocks noEditPoints="1"/>
          </p:cNvSpPr>
          <p:nvPr/>
        </p:nvSpPr>
        <p:spPr bwMode="auto">
          <a:xfrm>
            <a:off x="5007956" y="1630041"/>
            <a:ext cx="2182339" cy="2484458"/>
          </a:xfrm>
          <a:prstGeom prst="roundRect">
            <a:avLst/>
          </a:prstGeom>
          <a:solidFill>
            <a:srgbClr val="FF9409"/>
          </a:solidFill>
          <a:ln w="19050">
            <a:noFill/>
          </a:ln>
          <a:effectLst>
            <a:outerShdw blurRad="254000" dist="127000" dir="5400000" algn="ctr" rotWithShape="0">
              <a:srgbClr val="000000">
                <a:alpha val="15000"/>
              </a:srgbClr>
            </a:outerShdw>
          </a:effectLst>
        </p:spPr>
        <p:txBody>
          <a:bodyPr vert="horz" wrap="square" lIns="91440" tIns="45720" rIns="91440" bIns="45720" numCol="1" anchor="t" anchorCtr="0" compatLnSpc="1"/>
          <a:lstStyle/>
          <a:p>
            <a:endParaRPr lang="en-US">
              <a:solidFill>
                <a:schemeClr val="bg2">
                  <a:lumMod val="25000"/>
                </a:schemeClr>
              </a:solidFill>
            </a:endParaRPr>
          </a:p>
        </p:txBody>
      </p:sp>
      <p:sp>
        <p:nvSpPr>
          <p:cNvPr id="7" name="Freeform 17"/>
          <p:cNvSpPr/>
          <p:nvPr/>
        </p:nvSpPr>
        <p:spPr bwMode="auto">
          <a:xfrm>
            <a:off x="8263145" y="1630041"/>
            <a:ext cx="2190246" cy="2484458"/>
          </a:xfrm>
          <a:prstGeom prst="roundRect">
            <a:avLst/>
          </a:prstGeom>
          <a:solidFill>
            <a:srgbClr val="FF9409"/>
          </a:solidFill>
          <a:ln>
            <a:noFill/>
          </a:ln>
          <a:effectLst>
            <a:outerShdw blurRad="254000" dist="127000" dir="5400000" algn="ctr" rotWithShape="0">
              <a:srgbClr val="000000">
                <a:alpha val="15000"/>
              </a:srgbClr>
            </a:outerShdw>
          </a:effectLst>
        </p:spPr>
        <p:txBody>
          <a:bodyPr vert="horz" wrap="square" lIns="91440" tIns="45720" rIns="91440" bIns="45720" numCol="1" anchor="t" anchorCtr="0" compatLnSpc="1"/>
          <a:lstStyle/>
          <a:p>
            <a:endParaRPr lang="en-US">
              <a:solidFill>
                <a:schemeClr val="bg2">
                  <a:lumMod val="25000"/>
                </a:schemeClr>
              </a:solidFill>
            </a:endParaRPr>
          </a:p>
        </p:txBody>
      </p:sp>
      <p:grpSp>
        <p:nvGrpSpPr>
          <p:cNvPr id="8" name="Group 14"/>
          <p:cNvGrpSpPr/>
          <p:nvPr/>
        </p:nvGrpSpPr>
        <p:grpSpPr>
          <a:xfrm>
            <a:off x="5662093" y="2435877"/>
            <a:ext cx="874064" cy="874054"/>
            <a:chOff x="8601075" y="5575300"/>
            <a:chExt cx="433388" cy="433388"/>
          </a:xfrm>
          <a:solidFill>
            <a:schemeClr val="bg1"/>
          </a:solidFill>
        </p:grpSpPr>
        <p:sp>
          <p:nvSpPr>
            <p:cNvPr id="9" name="Freeform 15"/>
            <p:cNvSpPr/>
            <p:nvPr/>
          </p:nvSpPr>
          <p:spPr bwMode="auto">
            <a:xfrm>
              <a:off x="8780463" y="5803900"/>
              <a:ext cx="71438" cy="69850"/>
            </a:xfrm>
            <a:custGeom>
              <a:avLst/>
              <a:gdLst>
                <a:gd name="T0" fmla="*/ 18 w 19"/>
                <a:gd name="T1" fmla="*/ 11 h 19"/>
                <a:gd name="T2" fmla="*/ 16 w 19"/>
                <a:gd name="T3" fmla="*/ 14 h 19"/>
                <a:gd name="T4" fmla="*/ 3 w 19"/>
                <a:gd name="T5" fmla="*/ 19 h 19"/>
                <a:gd name="T6" fmla="*/ 0 w 19"/>
                <a:gd name="T7" fmla="*/ 16 h 19"/>
                <a:gd name="T8" fmla="*/ 3 w 19"/>
                <a:gd name="T9" fmla="*/ 2 h 19"/>
                <a:gd name="T10" fmla="*/ 5 w 19"/>
                <a:gd name="T11" fmla="*/ 1 h 19"/>
                <a:gd name="T12" fmla="*/ 18 w 19"/>
                <a:gd name="T13" fmla="*/ 11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8" y="11"/>
                  </a:moveTo>
                  <a:cubicBezTo>
                    <a:pt x="19" y="12"/>
                    <a:pt x="18" y="13"/>
                    <a:pt x="16" y="14"/>
                  </a:cubicBezTo>
                  <a:cubicBezTo>
                    <a:pt x="3" y="19"/>
                    <a:pt x="3" y="19"/>
                    <a:pt x="3" y="19"/>
                  </a:cubicBezTo>
                  <a:cubicBezTo>
                    <a:pt x="1" y="19"/>
                    <a:pt x="0" y="18"/>
                    <a:pt x="0" y="16"/>
                  </a:cubicBezTo>
                  <a:cubicBezTo>
                    <a:pt x="3" y="2"/>
                    <a:pt x="3" y="2"/>
                    <a:pt x="3" y="2"/>
                  </a:cubicBezTo>
                  <a:cubicBezTo>
                    <a:pt x="3" y="1"/>
                    <a:pt x="4" y="0"/>
                    <a:pt x="5" y="1"/>
                  </a:cubicBezTo>
                  <a:lnTo>
                    <a:pt x="18"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25000"/>
                  </a:schemeClr>
                </a:solidFill>
              </a:endParaRPr>
            </a:p>
          </p:txBody>
        </p:sp>
        <p:sp>
          <p:nvSpPr>
            <p:cNvPr id="10" name="Freeform 16"/>
            <p:cNvSpPr/>
            <p:nvPr/>
          </p:nvSpPr>
          <p:spPr bwMode="auto">
            <a:xfrm>
              <a:off x="8810625" y="5627688"/>
              <a:ext cx="187325" cy="198438"/>
            </a:xfrm>
            <a:custGeom>
              <a:avLst/>
              <a:gdLst>
                <a:gd name="T0" fmla="*/ 22 w 50"/>
                <a:gd name="T1" fmla="*/ 50 h 53"/>
                <a:gd name="T2" fmla="*/ 45 w 50"/>
                <a:gd name="T3" fmla="*/ 22 h 53"/>
                <a:gd name="T4" fmla="*/ 50 w 50"/>
                <a:gd name="T5" fmla="*/ 16 h 53"/>
                <a:gd name="T6" fmla="*/ 42 w 50"/>
                <a:gd name="T7" fmla="*/ 9 h 53"/>
                <a:gd name="T8" fmla="*/ 38 w 50"/>
                <a:gd name="T9" fmla="*/ 6 h 53"/>
                <a:gd name="T10" fmla="*/ 30 w 50"/>
                <a:gd name="T11" fmla="*/ 0 h 53"/>
                <a:gd name="T12" fmla="*/ 25 w 50"/>
                <a:gd name="T13" fmla="*/ 6 h 53"/>
                <a:gd name="T14" fmla="*/ 2 w 50"/>
                <a:gd name="T15" fmla="*/ 34 h 53"/>
                <a:gd name="T16" fmla="*/ 5 w 50"/>
                <a:gd name="T17" fmla="*/ 46 h 53"/>
                <a:gd name="T18" fmla="*/ 9 w 50"/>
                <a:gd name="T19" fmla="*/ 50 h 53"/>
                <a:gd name="T20" fmla="*/ 22 w 50"/>
                <a:gd name="T21" fmla="*/ 5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53">
                  <a:moveTo>
                    <a:pt x="22" y="50"/>
                  </a:moveTo>
                  <a:cubicBezTo>
                    <a:pt x="45" y="22"/>
                    <a:pt x="45" y="22"/>
                    <a:pt x="45" y="22"/>
                  </a:cubicBezTo>
                  <a:cubicBezTo>
                    <a:pt x="50" y="16"/>
                    <a:pt x="50" y="16"/>
                    <a:pt x="50" y="16"/>
                  </a:cubicBezTo>
                  <a:cubicBezTo>
                    <a:pt x="42" y="9"/>
                    <a:pt x="42" y="9"/>
                    <a:pt x="42" y="9"/>
                  </a:cubicBezTo>
                  <a:cubicBezTo>
                    <a:pt x="38" y="6"/>
                    <a:pt x="38" y="6"/>
                    <a:pt x="38" y="6"/>
                  </a:cubicBezTo>
                  <a:cubicBezTo>
                    <a:pt x="30" y="0"/>
                    <a:pt x="30" y="0"/>
                    <a:pt x="30" y="0"/>
                  </a:cubicBezTo>
                  <a:cubicBezTo>
                    <a:pt x="25" y="6"/>
                    <a:pt x="25" y="6"/>
                    <a:pt x="25" y="6"/>
                  </a:cubicBezTo>
                  <a:cubicBezTo>
                    <a:pt x="2" y="34"/>
                    <a:pt x="2" y="34"/>
                    <a:pt x="2" y="34"/>
                  </a:cubicBezTo>
                  <a:cubicBezTo>
                    <a:pt x="0" y="38"/>
                    <a:pt x="1" y="43"/>
                    <a:pt x="5" y="46"/>
                  </a:cubicBezTo>
                  <a:cubicBezTo>
                    <a:pt x="9" y="50"/>
                    <a:pt x="9" y="50"/>
                    <a:pt x="9" y="50"/>
                  </a:cubicBezTo>
                  <a:cubicBezTo>
                    <a:pt x="13" y="53"/>
                    <a:pt x="18" y="53"/>
                    <a:pt x="22"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25000"/>
                  </a:schemeClr>
                </a:solidFill>
              </a:endParaRPr>
            </a:p>
          </p:txBody>
        </p:sp>
        <p:sp>
          <p:nvSpPr>
            <p:cNvPr id="11" name="Freeform 17"/>
            <p:cNvSpPr/>
            <p:nvPr/>
          </p:nvSpPr>
          <p:spPr bwMode="auto">
            <a:xfrm>
              <a:off x="8934450" y="5575300"/>
              <a:ext cx="100013" cy="96838"/>
            </a:xfrm>
            <a:custGeom>
              <a:avLst/>
              <a:gdLst>
                <a:gd name="T0" fmla="*/ 0 w 27"/>
                <a:gd name="T1" fmla="*/ 9 h 26"/>
                <a:gd name="T2" fmla="*/ 5 w 27"/>
                <a:gd name="T3" fmla="*/ 14 h 26"/>
                <a:gd name="T4" fmla="*/ 15 w 27"/>
                <a:gd name="T5" fmla="*/ 22 h 26"/>
                <a:gd name="T6" fmla="*/ 20 w 27"/>
                <a:gd name="T7" fmla="*/ 26 h 26"/>
                <a:gd name="T8" fmla="*/ 25 w 27"/>
                <a:gd name="T9" fmla="*/ 20 h 26"/>
                <a:gd name="T10" fmla="*/ 24 w 27"/>
                <a:gd name="T11" fmla="*/ 11 h 26"/>
                <a:gd name="T12" fmla="*/ 14 w 27"/>
                <a:gd name="T13" fmla="*/ 3 h 26"/>
                <a:gd name="T14" fmla="*/ 5 w 27"/>
                <a:gd name="T15" fmla="*/ 4 h 26"/>
                <a:gd name="T16" fmla="*/ 0 w 27"/>
                <a:gd name="T17"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6">
                  <a:moveTo>
                    <a:pt x="0" y="9"/>
                  </a:moveTo>
                  <a:cubicBezTo>
                    <a:pt x="5" y="14"/>
                    <a:pt x="5" y="14"/>
                    <a:pt x="5" y="14"/>
                  </a:cubicBezTo>
                  <a:cubicBezTo>
                    <a:pt x="15" y="22"/>
                    <a:pt x="15" y="22"/>
                    <a:pt x="15" y="22"/>
                  </a:cubicBezTo>
                  <a:cubicBezTo>
                    <a:pt x="20" y="26"/>
                    <a:pt x="20" y="26"/>
                    <a:pt x="20" y="26"/>
                  </a:cubicBezTo>
                  <a:cubicBezTo>
                    <a:pt x="25" y="20"/>
                    <a:pt x="25" y="20"/>
                    <a:pt x="25" y="20"/>
                  </a:cubicBezTo>
                  <a:cubicBezTo>
                    <a:pt x="27" y="17"/>
                    <a:pt x="27" y="13"/>
                    <a:pt x="24" y="11"/>
                  </a:cubicBezTo>
                  <a:cubicBezTo>
                    <a:pt x="14" y="3"/>
                    <a:pt x="14" y="3"/>
                    <a:pt x="14" y="3"/>
                  </a:cubicBezTo>
                  <a:cubicBezTo>
                    <a:pt x="11" y="0"/>
                    <a:pt x="7" y="1"/>
                    <a:pt x="5" y="4"/>
                  </a:cubicBez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25000"/>
                  </a:schemeClr>
                </a:solidFill>
              </a:endParaRPr>
            </a:p>
          </p:txBody>
        </p:sp>
        <p:sp>
          <p:nvSpPr>
            <p:cNvPr id="12" name="Freeform 18"/>
            <p:cNvSpPr/>
            <p:nvPr/>
          </p:nvSpPr>
          <p:spPr bwMode="auto">
            <a:xfrm>
              <a:off x="8659813" y="5878513"/>
              <a:ext cx="109538" cy="82550"/>
            </a:xfrm>
            <a:custGeom>
              <a:avLst/>
              <a:gdLst>
                <a:gd name="T0" fmla="*/ 27 w 29"/>
                <a:gd name="T1" fmla="*/ 8 h 22"/>
                <a:gd name="T2" fmla="*/ 14 w 29"/>
                <a:gd name="T3" fmla="*/ 20 h 22"/>
                <a:gd name="T4" fmla="*/ 8 w 29"/>
                <a:gd name="T5" fmla="*/ 20 h 22"/>
                <a:gd name="T6" fmla="*/ 2 w 29"/>
                <a:gd name="T7" fmla="*/ 14 h 22"/>
                <a:gd name="T8" fmla="*/ 2 w 29"/>
                <a:gd name="T9" fmla="*/ 8 h 22"/>
                <a:gd name="T10" fmla="*/ 8 w 29"/>
                <a:gd name="T11" fmla="*/ 8 h 22"/>
                <a:gd name="T12" fmla="*/ 11 w 29"/>
                <a:gd name="T13" fmla="*/ 11 h 22"/>
                <a:gd name="T14" fmla="*/ 21 w 29"/>
                <a:gd name="T15" fmla="*/ 2 h 22"/>
                <a:gd name="T16" fmla="*/ 27 w 29"/>
                <a:gd name="T17" fmla="*/ 2 h 22"/>
                <a:gd name="T18" fmla="*/ 27 w 29"/>
                <a:gd name="T19"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2">
                  <a:moveTo>
                    <a:pt x="27" y="8"/>
                  </a:moveTo>
                  <a:cubicBezTo>
                    <a:pt x="14" y="20"/>
                    <a:pt x="14" y="20"/>
                    <a:pt x="14" y="20"/>
                  </a:cubicBezTo>
                  <a:cubicBezTo>
                    <a:pt x="13" y="22"/>
                    <a:pt x="10" y="22"/>
                    <a:pt x="8" y="20"/>
                  </a:cubicBezTo>
                  <a:cubicBezTo>
                    <a:pt x="2" y="14"/>
                    <a:pt x="2" y="14"/>
                    <a:pt x="2" y="14"/>
                  </a:cubicBezTo>
                  <a:cubicBezTo>
                    <a:pt x="0" y="12"/>
                    <a:pt x="0" y="9"/>
                    <a:pt x="2" y="8"/>
                  </a:cubicBezTo>
                  <a:cubicBezTo>
                    <a:pt x="4" y="6"/>
                    <a:pt x="6" y="6"/>
                    <a:pt x="8" y="8"/>
                  </a:cubicBezTo>
                  <a:cubicBezTo>
                    <a:pt x="11" y="11"/>
                    <a:pt x="11" y="11"/>
                    <a:pt x="11" y="11"/>
                  </a:cubicBezTo>
                  <a:cubicBezTo>
                    <a:pt x="21" y="2"/>
                    <a:pt x="21" y="2"/>
                    <a:pt x="21" y="2"/>
                  </a:cubicBezTo>
                  <a:cubicBezTo>
                    <a:pt x="22" y="0"/>
                    <a:pt x="25" y="0"/>
                    <a:pt x="27" y="2"/>
                  </a:cubicBezTo>
                  <a:cubicBezTo>
                    <a:pt x="29" y="3"/>
                    <a:pt x="29" y="6"/>
                    <a:pt x="2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25000"/>
                  </a:schemeClr>
                </a:solidFill>
              </a:endParaRPr>
            </a:p>
          </p:txBody>
        </p:sp>
        <p:sp>
          <p:nvSpPr>
            <p:cNvPr id="13" name="Freeform 19"/>
            <p:cNvSpPr/>
            <p:nvPr/>
          </p:nvSpPr>
          <p:spPr bwMode="auto">
            <a:xfrm>
              <a:off x="8601075" y="5575300"/>
              <a:ext cx="322263" cy="433388"/>
            </a:xfrm>
            <a:custGeom>
              <a:avLst/>
              <a:gdLst>
                <a:gd name="T0" fmla="*/ 86 w 86"/>
                <a:gd name="T1" fmla="*/ 91 h 116"/>
                <a:gd name="T2" fmla="*/ 86 w 86"/>
                <a:gd name="T3" fmla="*/ 65 h 116"/>
                <a:gd name="T4" fmla="*/ 84 w 86"/>
                <a:gd name="T5" fmla="*/ 69 h 116"/>
                <a:gd name="T6" fmla="*/ 82 w 86"/>
                <a:gd name="T7" fmla="*/ 70 h 116"/>
                <a:gd name="T8" fmla="*/ 79 w 86"/>
                <a:gd name="T9" fmla="*/ 72 h 116"/>
                <a:gd name="T10" fmla="*/ 79 w 86"/>
                <a:gd name="T11" fmla="*/ 78 h 116"/>
                <a:gd name="T12" fmla="*/ 79 w 86"/>
                <a:gd name="T13" fmla="*/ 91 h 116"/>
                <a:gd name="T14" fmla="*/ 62 w 86"/>
                <a:gd name="T15" fmla="*/ 91 h 116"/>
                <a:gd name="T16" fmla="*/ 62 w 86"/>
                <a:gd name="T17" fmla="*/ 109 h 116"/>
                <a:gd name="T18" fmla="*/ 61 w 86"/>
                <a:gd name="T19" fmla="*/ 109 h 116"/>
                <a:gd name="T20" fmla="*/ 61 w 86"/>
                <a:gd name="T21" fmla="*/ 109 h 116"/>
                <a:gd name="T22" fmla="*/ 56 w 86"/>
                <a:gd name="T23" fmla="*/ 109 h 116"/>
                <a:gd name="T24" fmla="*/ 30 w 86"/>
                <a:gd name="T25" fmla="*/ 109 h 116"/>
                <a:gd name="T26" fmla="*/ 16 w 86"/>
                <a:gd name="T27" fmla="*/ 109 h 116"/>
                <a:gd name="T28" fmla="*/ 7 w 86"/>
                <a:gd name="T29" fmla="*/ 100 h 116"/>
                <a:gd name="T30" fmla="*/ 7 w 86"/>
                <a:gd name="T31" fmla="*/ 17 h 116"/>
                <a:gd name="T32" fmla="*/ 9 w 86"/>
                <a:gd name="T33" fmla="*/ 10 h 116"/>
                <a:gd name="T34" fmla="*/ 16 w 86"/>
                <a:gd name="T35" fmla="*/ 8 h 116"/>
                <a:gd name="T36" fmla="*/ 70 w 86"/>
                <a:gd name="T37" fmla="*/ 8 h 116"/>
                <a:gd name="T38" fmla="*/ 77 w 86"/>
                <a:gd name="T39" fmla="*/ 10 h 116"/>
                <a:gd name="T40" fmla="*/ 78 w 86"/>
                <a:gd name="T41" fmla="*/ 12 h 116"/>
                <a:gd name="T42" fmla="*/ 83 w 86"/>
                <a:gd name="T43" fmla="*/ 6 h 116"/>
                <a:gd name="T44" fmla="*/ 82 w 86"/>
                <a:gd name="T45" fmla="*/ 5 h 116"/>
                <a:gd name="T46" fmla="*/ 71 w 86"/>
                <a:gd name="T47" fmla="*/ 0 h 116"/>
                <a:gd name="T48" fmla="*/ 71 w 86"/>
                <a:gd name="T49" fmla="*/ 0 h 116"/>
                <a:gd name="T50" fmla="*/ 15 w 86"/>
                <a:gd name="T51" fmla="*/ 0 h 116"/>
                <a:gd name="T52" fmla="*/ 15 w 86"/>
                <a:gd name="T53" fmla="*/ 0 h 116"/>
                <a:gd name="T54" fmla="*/ 4 w 86"/>
                <a:gd name="T55" fmla="*/ 5 h 116"/>
                <a:gd name="T56" fmla="*/ 0 w 86"/>
                <a:gd name="T57" fmla="*/ 16 h 116"/>
                <a:gd name="T58" fmla="*/ 0 w 86"/>
                <a:gd name="T59" fmla="*/ 101 h 116"/>
                <a:gd name="T60" fmla="*/ 15 w 86"/>
                <a:gd name="T61" fmla="*/ 116 h 116"/>
                <a:gd name="T62" fmla="*/ 30 w 86"/>
                <a:gd name="T63" fmla="*/ 116 h 116"/>
                <a:gd name="T64" fmla="*/ 56 w 86"/>
                <a:gd name="T65" fmla="*/ 116 h 116"/>
                <a:gd name="T66" fmla="*/ 62 w 86"/>
                <a:gd name="T67" fmla="*/ 116 h 116"/>
                <a:gd name="T68" fmla="*/ 66 w 86"/>
                <a:gd name="T69" fmla="*/ 114 h 116"/>
                <a:gd name="T70" fmla="*/ 85 w 86"/>
                <a:gd name="T71" fmla="*/ 96 h 116"/>
                <a:gd name="T72" fmla="*/ 86 w 86"/>
                <a:gd name="T73" fmla="*/ 92 h 116"/>
                <a:gd name="T74" fmla="*/ 86 w 86"/>
                <a:gd name="T75"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116">
                  <a:moveTo>
                    <a:pt x="86" y="91"/>
                  </a:moveTo>
                  <a:cubicBezTo>
                    <a:pt x="86" y="65"/>
                    <a:pt x="86" y="65"/>
                    <a:pt x="86" y="65"/>
                  </a:cubicBezTo>
                  <a:cubicBezTo>
                    <a:pt x="84" y="69"/>
                    <a:pt x="84" y="69"/>
                    <a:pt x="84" y="69"/>
                  </a:cubicBezTo>
                  <a:cubicBezTo>
                    <a:pt x="83" y="69"/>
                    <a:pt x="83" y="69"/>
                    <a:pt x="82" y="70"/>
                  </a:cubicBezTo>
                  <a:cubicBezTo>
                    <a:pt x="81" y="70"/>
                    <a:pt x="80" y="71"/>
                    <a:pt x="79" y="72"/>
                  </a:cubicBezTo>
                  <a:cubicBezTo>
                    <a:pt x="79" y="78"/>
                    <a:pt x="79" y="78"/>
                    <a:pt x="79" y="78"/>
                  </a:cubicBezTo>
                  <a:cubicBezTo>
                    <a:pt x="79" y="91"/>
                    <a:pt x="79" y="91"/>
                    <a:pt x="79" y="91"/>
                  </a:cubicBezTo>
                  <a:cubicBezTo>
                    <a:pt x="62" y="91"/>
                    <a:pt x="62" y="91"/>
                    <a:pt x="62" y="91"/>
                  </a:cubicBezTo>
                  <a:cubicBezTo>
                    <a:pt x="62" y="109"/>
                    <a:pt x="62" y="109"/>
                    <a:pt x="62" y="109"/>
                  </a:cubicBezTo>
                  <a:cubicBezTo>
                    <a:pt x="61" y="109"/>
                    <a:pt x="61" y="109"/>
                    <a:pt x="61" y="109"/>
                  </a:cubicBezTo>
                  <a:cubicBezTo>
                    <a:pt x="61" y="109"/>
                    <a:pt x="61" y="109"/>
                    <a:pt x="61" y="109"/>
                  </a:cubicBezTo>
                  <a:cubicBezTo>
                    <a:pt x="56" y="109"/>
                    <a:pt x="56" y="109"/>
                    <a:pt x="56" y="109"/>
                  </a:cubicBezTo>
                  <a:cubicBezTo>
                    <a:pt x="30" y="109"/>
                    <a:pt x="30" y="109"/>
                    <a:pt x="30" y="109"/>
                  </a:cubicBezTo>
                  <a:cubicBezTo>
                    <a:pt x="16" y="109"/>
                    <a:pt x="16" y="109"/>
                    <a:pt x="16" y="109"/>
                  </a:cubicBezTo>
                  <a:cubicBezTo>
                    <a:pt x="11" y="109"/>
                    <a:pt x="7" y="105"/>
                    <a:pt x="7" y="100"/>
                  </a:cubicBezTo>
                  <a:cubicBezTo>
                    <a:pt x="7" y="17"/>
                    <a:pt x="7" y="17"/>
                    <a:pt x="7" y="17"/>
                  </a:cubicBezTo>
                  <a:cubicBezTo>
                    <a:pt x="7" y="14"/>
                    <a:pt x="8" y="12"/>
                    <a:pt x="9" y="10"/>
                  </a:cubicBezTo>
                  <a:cubicBezTo>
                    <a:pt x="11" y="9"/>
                    <a:pt x="13" y="8"/>
                    <a:pt x="16" y="8"/>
                  </a:cubicBezTo>
                  <a:cubicBezTo>
                    <a:pt x="70" y="8"/>
                    <a:pt x="70" y="8"/>
                    <a:pt x="70" y="8"/>
                  </a:cubicBezTo>
                  <a:cubicBezTo>
                    <a:pt x="73" y="8"/>
                    <a:pt x="75" y="9"/>
                    <a:pt x="77" y="10"/>
                  </a:cubicBezTo>
                  <a:cubicBezTo>
                    <a:pt x="77" y="11"/>
                    <a:pt x="78" y="11"/>
                    <a:pt x="78" y="12"/>
                  </a:cubicBezTo>
                  <a:cubicBezTo>
                    <a:pt x="83" y="6"/>
                    <a:pt x="83" y="6"/>
                    <a:pt x="83" y="6"/>
                  </a:cubicBezTo>
                  <a:cubicBezTo>
                    <a:pt x="82" y="5"/>
                    <a:pt x="82" y="5"/>
                    <a:pt x="82" y="5"/>
                  </a:cubicBezTo>
                  <a:cubicBezTo>
                    <a:pt x="79" y="2"/>
                    <a:pt x="75" y="0"/>
                    <a:pt x="71" y="0"/>
                  </a:cubicBezTo>
                  <a:cubicBezTo>
                    <a:pt x="71" y="0"/>
                    <a:pt x="71" y="0"/>
                    <a:pt x="71" y="0"/>
                  </a:cubicBezTo>
                  <a:cubicBezTo>
                    <a:pt x="15" y="0"/>
                    <a:pt x="15" y="0"/>
                    <a:pt x="15" y="0"/>
                  </a:cubicBezTo>
                  <a:cubicBezTo>
                    <a:pt x="15" y="0"/>
                    <a:pt x="15" y="0"/>
                    <a:pt x="15" y="0"/>
                  </a:cubicBezTo>
                  <a:cubicBezTo>
                    <a:pt x="11" y="0"/>
                    <a:pt x="7" y="2"/>
                    <a:pt x="4" y="5"/>
                  </a:cubicBezTo>
                  <a:cubicBezTo>
                    <a:pt x="1" y="8"/>
                    <a:pt x="0" y="11"/>
                    <a:pt x="0" y="16"/>
                  </a:cubicBezTo>
                  <a:cubicBezTo>
                    <a:pt x="0" y="101"/>
                    <a:pt x="0" y="101"/>
                    <a:pt x="0" y="101"/>
                  </a:cubicBezTo>
                  <a:cubicBezTo>
                    <a:pt x="0" y="109"/>
                    <a:pt x="6" y="116"/>
                    <a:pt x="15" y="116"/>
                  </a:cubicBezTo>
                  <a:cubicBezTo>
                    <a:pt x="30" y="116"/>
                    <a:pt x="30" y="116"/>
                    <a:pt x="30" y="116"/>
                  </a:cubicBezTo>
                  <a:cubicBezTo>
                    <a:pt x="56" y="116"/>
                    <a:pt x="56" y="116"/>
                    <a:pt x="56" y="116"/>
                  </a:cubicBezTo>
                  <a:cubicBezTo>
                    <a:pt x="62" y="116"/>
                    <a:pt x="62" y="116"/>
                    <a:pt x="62" y="116"/>
                  </a:cubicBezTo>
                  <a:cubicBezTo>
                    <a:pt x="64" y="116"/>
                    <a:pt x="65" y="115"/>
                    <a:pt x="66" y="114"/>
                  </a:cubicBezTo>
                  <a:cubicBezTo>
                    <a:pt x="85" y="96"/>
                    <a:pt x="85" y="96"/>
                    <a:pt x="85" y="96"/>
                  </a:cubicBezTo>
                  <a:cubicBezTo>
                    <a:pt x="86" y="95"/>
                    <a:pt x="86" y="93"/>
                    <a:pt x="86" y="92"/>
                  </a:cubicBezTo>
                  <a:cubicBezTo>
                    <a:pt x="86" y="92"/>
                    <a:pt x="86" y="92"/>
                    <a:pt x="86"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25000"/>
                  </a:schemeClr>
                </a:solidFill>
              </a:endParaRPr>
            </a:p>
          </p:txBody>
        </p:sp>
        <p:sp>
          <p:nvSpPr>
            <p:cNvPr id="14" name="Freeform 20"/>
            <p:cNvSpPr/>
            <p:nvPr/>
          </p:nvSpPr>
          <p:spPr bwMode="auto">
            <a:xfrm>
              <a:off x="8653463" y="5657850"/>
              <a:ext cx="209550" cy="25400"/>
            </a:xfrm>
            <a:custGeom>
              <a:avLst/>
              <a:gdLst>
                <a:gd name="T0" fmla="*/ 54 w 56"/>
                <a:gd name="T1" fmla="*/ 0 h 7"/>
                <a:gd name="T2" fmla="*/ 4 w 56"/>
                <a:gd name="T3" fmla="*/ 0 h 7"/>
                <a:gd name="T4" fmla="*/ 0 w 56"/>
                <a:gd name="T5" fmla="*/ 4 h 7"/>
                <a:gd name="T6" fmla="*/ 4 w 56"/>
                <a:gd name="T7" fmla="*/ 7 h 7"/>
                <a:gd name="T8" fmla="*/ 50 w 56"/>
                <a:gd name="T9" fmla="*/ 7 h 7"/>
                <a:gd name="T10" fmla="*/ 56 w 56"/>
                <a:gd name="T11" fmla="*/ 0 h 7"/>
                <a:gd name="T12" fmla="*/ 54 w 5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56" h="7">
                  <a:moveTo>
                    <a:pt x="54" y="0"/>
                  </a:moveTo>
                  <a:cubicBezTo>
                    <a:pt x="4" y="0"/>
                    <a:pt x="4" y="0"/>
                    <a:pt x="4" y="0"/>
                  </a:cubicBezTo>
                  <a:cubicBezTo>
                    <a:pt x="2" y="0"/>
                    <a:pt x="0" y="2"/>
                    <a:pt x="0" y="4"/>
                  </a:cubicBezTo>
                  <a:cubicBezTo>
                    <a:pt x="0" y="6"/>
                    <a:pt x="2" y="7"/>
                    <a:pt x="4" y="7"/>
                  </a:cubicBezTo>
                  <a:cubicBezTo>
                    <a:pt x="50" y="7"/>
                    <a:pt x="50" y="7"/>
                    <a:pt x="50" y="7"/>
                  </a:cubicBezTo>
                  <a:cubicBezTo>
                    <a:pt x="56" y="0"/>
                    <a:pt x="56" y="0"/>
                    <a:pt x="56" y="0"/>
                  </a:cubicBezTo>
                  <a:cubicBezTo>
                    <a:pt x="55" y="0"/>
                    <a:pt x="55" y="0"/>
                    <a:pt x="5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25000"/>
                  </a:schemeClr>
                </a:solidFill>
              </a:endParaRPr>
            </a:p>
          </p:txBody>
        </p:sp>
        <p:sp>
          <p:nvSpPr>
            <p:cNvPr id="15" name="Freeform 21"/>
            <p:cNvSpPr/>
            <p:nvPr/>
          </p:nvSpPr>
          <p:spPr bwMode="auto">
            <a:xfrm>
              <a:off x="8653463" y="5713413"/>
              <a:ext cx="163513" cy="25400"/>
            </a:xfrm>
            <a:custGeom>
              <a:avLst/>
              <a:gdLst>
                <a:gd name="T0" fmla="*/ 44 w 44"/>
                <a:gd name="T1" fmla="*/ 0 h 7"/>
                <a:gd name="T2" fmla="*/ 4 w 44"/>
                <a:gd name="T3" fmla="*/ 0 h 7"/>
                <a:gd name="T4" fmla="*/ 0 w 44"/>
                <a:gd name="T5" fmla="*/ 3 h 7"/>
                <a:gd name="T6" fmla="*/ 4 w 44"/>
                <a:gd name="T7" fmla="*/ 7 h 7"/>
                <a:gd name="T8" fmla="*/ 38 w 44"/>
                <a:gd name="T9" fmla="*/ 7 h 7"/>
                <a:gd name="T10" fmla="*/ 39 w 44"/>
                <a:gd name="T11" fmla="*/ 6 h 7"/>
                <a:gd name="T12" fmla="*/ 44 w 4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4" y="0"/>
                  </a:moveTo>
                  <a:cubicBezTo>
                    <a:pt x="4" y="0"/>
                    <a:pt x="4" y="0"/>
                    <a:pt x="4" y="0"/>
                  </a:cubicBezTo>
                  <a:cubicBezTo>
                    <a:pt x="2" y="0"/>
                    <a:pt x="0" y="1"/>
                    <a:pt x="0" y="3"/>
                  </a:cubicBezTo>
                  <a:cubicBezTo>
                    <a:pt x="0" y="5"/>
                    <a:pt x="2" y="7"/>
                    <a:pt x="4" y="7"/>
                  </a:cubicBezTo>
                  <a:cubicBezTo>
                    <a:pt x="38" y="7"/>
                    <a:pt x="38" y="7"/>
                    <a:pt x="38" y="7"/>
                  </a:cubicBezTo>
                  <a:cubicBezTo>
                    <a:pt x="38" y="7"/>
                    <a:pt x="38" y="7"/>
                    <a:pt x="39" y="6"/>
                  </a:cubicBezTo>
                  <a:lnTo>
                    <a:pt x="4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25000"/>
                  </a:schemeClr>
                </a:solidFill>
              </a:endParaRPr>
            </a:p>
          </p:txBody>
        </p:sp>
        <p:sp>
          <p:nvSpPr>
            <p:cNvPr id="16" name="Freeform 22"/>
            <p:cNvSpPr/>
            <p:nvPr/>
          </p:nvSpPr>
          <p:spPr bwMode="auto">
            <a:xfrm>
              <a:off x="8653463" y="5765800"/>
              <a:ext cx="134938" cy="26988"/>
            </a:xfrm>
            <a:custGeom>
              <a:avLst/>
              <a:gdLst>
                <a:gd name="T0" fmla="*/ 36 w 36"/>
                <a:gd name="T1" fmla="*/ 3 h 7"/>
                <a:gd name="T2" fmla="*/ 36 w 36"/>
                <a:gd name="T3" fmla="*/ 0 h 7"/>
                <a:gd name="T4" fmla="*/ 4 w 36"/>
                <a:gd name="T5" fmla="*/ 0 h 7"/>
                <a:gd name="T6" fmla="*/ 0 w 36"/>
                <a:gd name="T7" fmla="*/ 4 h 7"/>
                <a:gd name="T8" fmla="*/ 4 w 36"/>
                <a:gd name="T9" fmla="*/ 7 h 7"/>
                <a:gd name="T10" fmla="*/ 31 w 36"/>
                <a:gd name="T11" fmla="*/ 7 h 7"/>
                <a:gd name="T12" fmla="*/ 36 w 36"/>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36" h="7">
                  <a:moveTo>
                    <a:pt x="36" y="3"/>
                  </a:moveTo>
                  <a:cubicBezTo>
                    <a:pt x="36" y="2"/>
                    <a:pt x="36" y="1"/>
                    <a:pt x="36" y="0"/>
                  </a:cubicBezTo>
                  <a:cubicBezTo>
                    <a:pt x="4" y="0"/>
                    <a:pt x="4" y="0"/>
                    <a:pt x="4" y="0"/>
                  </a:cubicBezTo>
                  <a:cubicBezTo>
                    <a:pt x="2" y="0"/>
                    <a:pt x="0" y="2"/>
                    <a:pt x="0" y="4"/>
                  </a:cubicBezTo>
                  <a:cubicBezTo>
                    <a:pt x="0" y="6"/>
                    <a:pt x="2" y="7"/>
                    <a:pt x="4" y="7"/>
                  </a:cubicBezTo>
                  <a:cubicBezTo>
                    <a:pt x="31" y="7"/>
                    <a:pt x="31" y="7"/>
                    <a:pt x="31" y="7"/>
                  </a:cubicBezTo>
                  <a:cubicBezTo>
                    <a:pt x="32" y="5"/>
                    <a:pt x="34" y="4"/>
                    <a:pt x="3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25000"/>
                  </a:schemeClr>
                </a:solidFill>
              </a:endParaRPr>
            </a:p>
          </p:txBody>
        </p:sp>
        <p:sp>
          <p:nvSpPr>
            <p:cNvPr id="17" name="Freeform 23"/>
            <p:cNvSpPr/>
            <p:nvPr/>
          </p:nvSpPr>
          <p:spPr bwMode="auto">
            <a:xfrm>
              <a:off x="8653463" y="5818188"/>
              <a:ext cx="107950" cy="30163"/>
            </a:xfrm>
            <a:custGeom>
              <a:avLst/>
              <a:gdLst>
                <a:gd name="T0" fmla="*/ 4 w 29"/>
                <a:gd name="T1" fmla="*/ 0 h 8"/>
                <a:gd name="T2" fmla="*/ 0 w 29"/>
                <a:gd name="T3" fmla="*/ 4 h 8"/>
                <a:gd name="T4" fmla="*/ 4 w 29"/>
                <a:gd name="T5" fmla="*/ 8 h 8"/>
                <a:gd name="T6" fmla="*/ 28 w 29"/>
                <a:gd name="T7" fmla="*/ 8 h 8"/>
                <a:gd name="T8" fmla="*/ 29 w 29"/>
                <a:gd name="T9" fmla="*/ 0 h 8"/>
                <a:gd name="T10" fmla="*/ 4 w 29"/>
                <a:gd name="T11" fmla="*/ 0 h 8"/>
              </a:gdLst>
              <a:ahLst/>
              <a:cxnLst>
                <a:cxn ang="0">
                  <a:pos x="T0" y="T1"/>
                </a:cxn>
                <a:cxn ang="0">
                  <a:pos x="T2" y="T3"/>
                </a:cxn>
                <a:cxn ang="0">
                  <a:pos x="T4" y="T5"/>
                </a:cxn>
                <a:cxn ang="0">
                  <a:pos x="T6" y="T7"/>
                </a:cxn>
                <a:cxn ang="0">
                  <a:pos x="T8" y="T9"/>
                </a:cxn>
                <a:cxn ang="0">
                  <a:pos x="T10" y="T11"/>
                </a:cxn>
              </a:cxnLst>
              <a:rect l="0" t="0" r="r" b="b"/>
              <a:pathLst>
                <a:path w="29" h="8">
                  <a:moveTo>
                    <a:pt x="4" y="0"/>
                  </a:moveTo>
                  <a:cubicBezTo>
                    <a:pt x="2" y="0"/>
                    <a:pt x="0" y="2"/>
                    <a:pt x="0" y="4"/>
                  </a:cubicBezTo>
                  <a:cubicBezTo>
                    <a:pt x="0" y="6"/>
                    <a:pt x="2" y="8"/>
                    <a:pt x="4" y="8"/>
                  </a:cubicBezTo>
                  <a:cubicBezTo>
                    <a:pt x="28" y="8"/>
                    <a:pt x="28" y="8"/>
                    <a:pt x="28" y="8"/>
                  </a:cubicBezTo>
                  <a:cubicBezTo>
                    <a:pt x="29" y="0"/>
                    <a:pt x="29" y="0"/>
                    <a:pt x="29" y="0"/>
                  </a:cubicBez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25000"/>
                  </a:schemeClr>
                </a:solidFill>
              </a:endParaRPr>
            </a:p>
          </p:txBody>
        </p:sp>
      </p:grpSp>
      <p:grpSp>
        <p:nvGrpSpPr>
          <p:cNvPr id="18" name="Group 24"/>
          <p:cNvGrpSpPr/>
          <p:nvPr/>
        </p:nvGrpSpPr>
        <p:grpSpPr>
          <a:xfrm>
            <a:off x="2448414" y="2368332"/>
            <a:ext cx="760279" cy="1009146"/>
            <a:chOff x="11153775" y="5430838"/>
            <a:chExt cx="441326" cy="585787"/>
          </a:xfrm>
          <a:solidFill>
            <a:schemeClr val="bg1"/>
          </a:solidFill>
        </p:grpSpPr>
        <p:sp>
          <p:nvSpPr>
            <p:cNvPr id="19" name="Freeform 25"/>
            <p:cNvSpPr>
              <a:spLocks noEditPoints="1"/>
            </p:cNvSpPr>
            <p:nvPr/>
          </p:nvSpPr>
          <p:spPr bwMode="auto">
            <a:xfrm>
              <a:off x="11153775" y="5659438"/>
              <a:ext cx="261938" cy="357187"/>
            </a:xfrm>
            <a:custGeom>
              <a:avLst/>
              <a:gdLst>
                <a:gd name="T0" fmla="*/ 53 w 70"/>
                <a:gd name="T1" fmla="*/ 0 h 95"/>
                <a:gd name="T2" fmla="*/ 17 w 70"/>
                <a:gd name="T3" fmla="*/ 0 h 95"/>
                <a:gd name="T4" fmla="*/ 0 w 70"/>
                <a:gd name="T5" fmla="*/ 17 h 95"/>
                <a:gd name="T6" fmla="*/ 0 w 70"/>
                <a:gd name="T7" fmla="*/ 78 h 95"/>
                <a:gd name="T8" fmla="*/ 17 w 70"/>
                <a:gd name="T9" fmla="*/ 95 h 95"/>
                <a:gd name="T10" fmla="*/ 53 w 70"/>
                <a:gd name="T11" fmla="*/ 95 h 95"/>
                <a:gd name="T12" fmla="*/ 70 w 70"/>
                <a:gd name="T13" fmla="*/ 78 h 95"/>
                <a:gd name="T14" fmla="*/ 70 w 70"/>
                <a:gd name="T15" fmla="*/ 17 h 95"/>
                <a:gd name="T16" fmla="*/ 53 w 70"/>
                <a:gd name="T17" fmla="*/ 0 h 95"/>
                <a:gd name="T18" fmla="*/ 35 w 70"/>
                <a:gd name="T19" fmla="*/ 90 h 95"/>
                <a:gd name="T20" fmla="*/ 30 w 70"/>
                <a:gd name="T21" fmla="*/ 85 h 95"/>
                <a:gd name="T22" fmla="*/ 35 w 70"/>
                <a:gd name="T23" fmla="*/ 80 h 95"/>
                <a:gd name="T24" fmla="*/ 40 w 70"/>
                <a:gd name="T25" fmla="*/ 85 h 95"/>
                <a:gd name="T26" fmla="*/ 35 w 70"/>
                <a:gd name="T27" fmla="*/ 90 h 95"/>
                <a:gd name="T28" fmla="*/ 57 w 70"/>
                <a:gd name="T29" fmla="*/ 76 h 95"/>
                <a:gd name="T30" fmla="*/ 13 w 70"/>
                <a:gd name="T31" fmla="*/ 76 h 95"/>
                <a:gd name="T32" fmla="*/ 13 w 70"/>
                <a:gd name="T33" fmla="*/ 13 h 95"/>
                <a:gd name="T34" fmla="*/ 57 w 70"/>
                <a:gd name="T35" fmla="*/ 13 h 95"/>
                <a:gd name="T36" fmla="*/ 57 w 70"/>
                <a:gd name="T37" fmla="*/ 7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95">
                  <a:moveTo>
                    <a:pt x="53" y="0"/>
                  </a:moveTo>
                  <a:cubicBezTo>
                    <a:pt x="17" y="0"/>
                    <a:pt x="17" y="0"/>
                    <a:pt x="17" y="0"/>
                  </a:cubicBezTo>
                  <a:cubicBezTo>
                    <a:pt x="8" y="0"/>
                    <a:pt x="0" y="8"/>
                    <a:pt x="0" y="17"/>
                  </a:cubicBezTo>
                  <a:cubicBezTo>
                    <a:pt x="0" y="78"/>
                    <a:pt x="0" y="78"/>
                    <a:pt x="0" y="78"/>
                  </a:cubicBezTo>
                  <a:cubicBezTo>
                    <a:pt x="0" y="88"/>
                    <a:pt x="8" y="95"/>
                    <a:pt x="17" y="95"/>
                  </a:cubicBezTo>
                  <a:cubicBezTo>
                    <a:pt x="53" y="95"/>
                    <a:pt x="53" y="95"/>
                    <a:pt x="53" y="95"/>
                  </a:cubicBezTo>
                  <a:cubicBezTo>
                    <a:pt x="62" y="95"/>
                    <a:pt x="70" y="88"/>
                    <a:pt x="70" y="78"/>
                  </a:cubicBezTo>
                  <a:cubicBezTo>
                    <a:pt x="70" y="17"/>
                    <a:pt x="70" y="17"/>
                    <a:pt x="70" y="17"/>
                  </a:cubicBezTo>
                  <a:cubicBezTo>
                    <a:pt x="70" y="8"/>
                    <a:pt x="62" y="0"/>
                    <a:pt x="53" y="0"/>
                  </a:cubicBezTo>
                  <a:close/>
                  <a:moveTo>
                    <a:pt x="35" y="90"/>
                  </a:moveTo>
                  <a:cubicBezTo>
                    <a:pt x="32" y="90"/>
                    <a:pt x="30" y="88"/>
                    <a:pt x="30" y="85"/>
                  </a:cubicBezTo>
                  <a:cubicBezTo>
                    <a:pt x="30" y="82"/>
                    <a:pt x="32" y="80"/>
                    <a:pt x="35" y="80"/>
                  </a:cubicBezTo>
                  <a:cubicBezTo>
                    <a:pt x="38" y="80"/>
                    <a:pt x="40" y="82"/>
                    <a:pt x="40" y="85"/>
                  </a:cubicBezTo>
                  <a:cubicBezTo>
                    <a:pt x="40" y="88"/>
                    <a:pt x="38" y="90"/>
                    <a:pt x="35" y="90"/>
                  </a:cubicBezTo>
                  <a:close/>
                  <a:moveTo>
                    <a:pt x="57" y="76"/>
                  </a:moveTo>
                  <a:cubicBezTo>
                    <a:pt x="13" y="76"/>
                    <a:pt x="13" y="76"/>
                    <a:pt x="13" y="76"/>
                  </a:cubicBezTo>
                  <a:cubicBezTo>
                    <a:pt x="13" y="13"/>
                    <a:pt x="13" y="13"/>
                    <a:pt x="13" y="13"/>
                  </a:cubicBezTo>
                  <a:cubicBezTo>
                    <a:pt x="57" y="13"/>
                    <a:pt x="57" y="13"/>
                    <a:pt x="57" y="13"/>
                  </a:cubicBezTo>
                  <a:lnTo>
                    <a:pt x="57"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25000"/>
                  </a:schemeClr>
                </a:solidFill>
              </a:endParaRPr>
            </a:p>
          </p:txBody>
        </p:sp>
        <p:sp>
          <p:nvSpPr>
            <p:cNvPr id="20" name="Freeform 26"/>
            <p:cNvSpPr/>
            <p:nvPr/>
          </p:nvSpPr>
          <p:spPr bwMode="auto">
            <a:xfrm>
              <a:off x="11212513" y="5764213"/>
              <a:ext cx="142875" cy="79375"/>
            </a:xfrm>
            <a:custGeom>
              <a:avLst/>
              <a:gdLst>
                <a:gd name="T0" fmla="*/ 35 w 38"/>
                <a:gd name="T1" fmla="*/ 3 h 21"/>
                <a:gd name="T2" fmla="*/ 31 w 38"/>
                <a:gd name="T3" fmla="*/ 5 h 21"/>
                <a:gd name="T4" fmla="*/ 27 w 38"/>
                <a:gd name="T5" fmla="*/ 14 h 21"/>
                <a:gd name="T6" fmla="*/ 15 w 38"/>
                <a:gd name="T7" fmla="*/ 14 h 21"/>
                <a:gd name="T8" fmla="*/ 12 w 38"/>
                <a:gd name="T9" fmla="*/ 3 h 21"/>
                <a:gd name="T10" fmla="*/ 12 w 38"/>
                <a:gd name="T11" fmla="*/ 2 h 21"/>
                <a:gd name="T12" fmla="*/ 8 w 38"/>
                <a:gd name="T13" fmla="*/ 0 h 21"/>
                <a:gd name="T14" fmla="*/ 4 w 38"/>
                <a:gd name="T15" fmla="*/ 0 h 21"/>
                <a:gd name="T16" fmla="*/ 0 w 38"/>
                <a:gd name="T17" fmla="*/ 4 h 21"/>
                <a:gd name="T18" fmla="*/ 4 w 38"/>
                <a:gd name="T19" fmla="*/ 7 h 21"/>
                <a:gd name="T20" fmla="*/ 6 w 38"/>
                <a:gd name="T21" fmla="*/ 7 h 21"/>
                <a:gd name="T22" fmla="*/ 9 w 38"/>
                <a:gd name="T23" fmla="*/ 18 h 21"/>
                <a:gd name="T24" fmla="*/ 10 w 38"/>
                <a:gd name="T25" fmla="*/ 20 h 21"/>
                <a:gd name="T26" fmla="*/ 10 w 38"/>
                <a:gd name="T27" fmla="*/ 20 h 21"/>
                <a:gd name="T28" fmla="*/ 10 w 38"/>
                <a:gd name="T29" fmla="*/ 20 h 21"/>
                <a:gd name="T30" fmla="*/ 12 w 38"/>
                <a:gd name="T31" fmla="*/ 21 h 21"/>
                <a:gd name="T32" fmla="*/ 29 w 38"/>
                <a:gd name="T33" fmla="*/ 21 h 21"/>
                <a:gd name="T34" fmla="*/ 31 w 38"/>
                <a:gd name="T35" fmla="*/ 20 h 21"/>
                <a:gd name="T36" fmla="*/ 33 w 38"/>
                <a:gd name="T37" fmla="*/ 18 h 21"/>
                <a:gd name="T38" fmla="*/ 37 w 38"/>
                <a:gd name="T39" fmla="*/ 7 h 21"/>
                <a:gd name="T40" fmla="*/ 35 w 38"/>
                <a:gd name="T41"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21">
                  <a:moveTo>
                    <a:pt x="35" y="3"/>
                  </a:moveTo>
                  <a:cubicBezTo>
                    <a:pt x="33" y="2"/>
                    <a:pt x="31" y="3"/>
                    <a:pt x="31" y="5"/>
                  </a:cubicBezTo>
                  <a:cubicBezTo>
                    <a:pt x="27" y="14"/>
                    <a:pt x="27" y="14"/>
                    <a:pt x="27" y="14"/>
                  </a:cubicBezTo>
                  <a:cubicBezTo>
                    <a:pt x="15" y="14"/>
                    <a:pt x="15" y="14"/>
                    <a:pt x="15" y="14"/>
                  </a:cubicBezTo>
                  <a:cubicBezTo>
                    <a:pt x="12" y="3"/>
                    <a:pt x="12" y="3"/>
                    <a:pt x="12" y="3"/>
                  </a:cubicBezTo>
                  <a:cubicBezTo>
                    <a:pt x="12" y="3"/>
                    <a:pt x="12" y="2"/>
                    <a:pt x="12" y="2"/>
                  </a:cubicBezTo>
                  <a:cubicBezTo>
                    <a:pt x="11" y="1"/>
                    <a:pt x="10" y="0"/>
                    <a:pt x="8" y="0"/>
                  </a:cubicBezTo>
                  <a:cubicBezTo>
                    <a:pt x="4" y="0"/>
                    <a:pt x="4" y="0"/>
                    <a:pt x="4" y="0"/>
                  </a:cubicBezTo>
                  <a:cubicBezTo>
                    <a:pt x="2" y="0"/>
                    <a:pt x="0" y="2"/>
                    <a:pt x="0" y="4"/>
                  </a:cubicBezTo>
                  <a:cubicBezTo>
                    <a:pt x="0" y="6"/>
                    <a:pt x="2" y="7"/>
                    <a:pt x="4" y="7"/>
                  </a:cubicBezTo>
                  <a:cubicBezTo>
                    <a:pt x="6" y="7"/>
                    <a:pt x="6" y="7"/>
                    <a:pt x="6" y="7"/>
                  </a:cubicBezTo>
                  <a:cubicBezTo>
                    <a:pt x="9" y="18"/>
                    <a:pt x="9" y="18"/>
                    <a:pt x="9" y="18"/>
                  </a:cubicBezTo>
                  <a:cubicBezTo>
                    <a:pt x="9" y="19"/>
                    <a:pt x="9" y="19"/>
                    <a:pt x="10" y="20"/>
                  </a:cubicBezTo>
                  <a:cubicBezTo>
                    <a:pt x="10" y="20"/>
                    <a:pt x="10" y="20"/>
                    <a:pt x="10" y="20"/>
                  </a:cubicBezTo>
                  <a:cubicBezTo>
                    <a:pt x="10" y="20"/>
                    <a:pt x="10" y="20"/>
                    <a:pt x="10" y="20"/>
                  </a:cubicBezTo>
                  <a:cubicBezTo>
                    <a:pt x="10" y="21"/>
                    <a:pt x="11" y="21"/>
                    <a:pt x="12" y="21"/>
                  </a:cubicBezTo>
                  <a:cubicBezTo>
                    <a:pt x="29" y="21"/>
                    <a:pt x="29" y="21"/>
                    <a:pt x="29" y="21"/>
                  </a:cubicBezTo>
                  <a:cubicBezTo>
                    <a:pt x="30" y="21"/>
                    <a:pt x="31" y="21"/>
                    <a:pt x="31" y="20"/>
                  </a:cubicBezTo>
                  <a:cubicBezTo>
                    <a:pt x="32" y="20"/>
                    <a:pt x="33" y="19"/>
                    <a:pt x="33" y="18"/>
                  </a:cubicBezTo>
                  <a:cubicBezTo>
                    <a:pt x="37" y="7"/>
                    <a:pt x="37" y="7"/>
                    <a:pt x="37" y="7"/>
                  </a:cubicBezTo>
                  <a:cubicBezTo>
                    <a:pt x="38" y="5"/>
                    <a:pt x="37" y="3"/>
                    <a:pt x="3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25000"/>
                  </a:schemeClr>
                </a:solidFill>
              </a:endParaRPr>
            </a:p>
          </p:txBody>
        </p:sp>
        <p:sp>
          <p:nvSpPr>
            <p:cNvPr id="21" name="Oval 27"/>
            <p:cNvSpPr>
              <a:spLocks noChangeArrowheads="1"/>
            </p:cNvSpPr>
            <p:nvPr/>
          </p:nvSpPr>
          <p:spPr bwMode="auto">
            <a:xfrm>
              <a:off x="11250613" y="5849938"/>
              <a:ext cx="33338"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25000"/>
                  </a:schemeClr>
                </a:solidFill>
              </a:endParaRPr>
            </a:p>
          </p:txBody>
        </p:sp>
        <p:sp>
          <p:nvSpPr>
            <p:cNvPr id="22" name="Oval 28"/>
            <p:cNvSpPr>
              <a:spLocks noChangeArrowheads="1"/>
            </p:cNvSpPr>
            <p:nvPr/>
          </p:nvSpPr>
          <p:spPr bwMode="auto">
            <a:xfrm>
              <a:off x="11303000" y="5849938"/>
              <a:ext cx="33338"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25000"/>
                  </a:schemeClr>
                </a:solidFill>
              </a:endParaRPr>
            </a:p>
          </p:txBody>
        </p:sp>
        <p:sp>
          <p:nvSpPr>
            <p:cNvPr id="23" name="Freeform 29"/>
            <p:cNvSpPr/>
            <p:nvPr/>
          </p:nvSpPr>
          <p:spPr bwMode="auto">
            <a:xfrm>
              <a:off x="11399838" y="5430838"/>
              <a:ext cx="195263" cy="149225"/>
            </a:xfrm>
            <a:custGeom>
              <a:avLst/>
              <a:gdLst>
                <a:gd name="T0" fmla="*/ 52 w 52"/>
                <a:gd name="T1" fmla="*/ 23 h 40"/>
                <a:gd name="T2" fmla="*/ 36 w 52"/>
                <a:gd name="T3" fmla="*/ 7 h 40"/>
                <a:gd name="T4" fmla="*/ 29 w 52"/>
                <a:gd name="T5" fmla="*/ 8 h 40"/>
                <a:gd name="T6" fmla="*/ 21 w 52"/>
                <a:gd name="T7" fmla="*/ 0 h 40"/>
                <a:gd name="T8" fmla="*/ 13 w 52"/>
                <a:gd name="T9" fmla="*/ 9 h 40"/>
                <a:gd name="T10" fmla="*/ 13 w 52"/>
                <a:gd name="T11" fmla="*/ 10 h 40"/>
                <a:gd name="T12" fmla="*/ 0 w 52"/>
                <a:gd name="T13" fmla="*/ 25 h 40"/>
                <a:gd name="T14" fmla="*/ 13 w 52"/>
                <a:gd name="T15" fmla="*/ 40 h 40"/>
                <a:gd name="T16" fmla="*/ 39 w 52"/>
                <a:gd name="T17" fmla="*/ 40 h 40"/>
                <a:gd name="T18" fmla="*/ 52 w 52"/>
                <a:gd name="T19" fmla="*/ 25 h 40"/>
                <a:gd name="T20" fmla="*/ 52 w 52"/>
                <a:gd name="T21" fmla="*/ 24 h 40"/>
                <a:gd name="T22" fmla="*/ 52 w 52"/>
                <a:gd name="T23"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40">
                  <a:moveTo>
                    <a:pt x="52" y="23"/>
                  </a:moveTo>
                  <a:cubicBezTo>
                    <a:pt x="52" y="14"/>
                    <a:pt x="45" y="7"/>
                    <a:pt x="36" y="7"/>
                  </a:cubicBezTo>
                  <a:cubicBezTo>
                    <a:pt x="33" y="7"/>
                    <a:pt x="31" y="7"/>
                    <a:pt x="29" y="8"/>
                  </a:cubicBezTo>
                  <a:cubicBezTo>
                    <a:pt x="29" y="4"/>
                    <a:pt x="25" y="0"/>
                    <a:pt x="21" y="0"/>
                  </a:cubicBezTo>
                  <a:cubicBezTo>
                    <a:pt x="16" y="0"/>
                    <a:pt x="13" y="4"/>
                    <a:pt x="13" y="9"/>
                  </a:cubicBezTo>
                  <a:cubicBezTo>
                    <a:pt x="13" y="10"/>
                    <a:pt x="13" y="10"/>
                    <a:pt x="13" y="10"/>
                  </a:cubicBezTo>
                  <a:cubicBezTo>
                    <a:pt x="5" y="10"/>
                    <a:pt x="0" y="17"/>
                    <a:pt x="0" y="25"/>
                  </a:cubicBezTo>
                  <a:cubicBezTo>
                    <a:pt x="0" y="33"/>
                    <a:pt x="5" y="40"/>
                    <a:pt x="13" y="40"/>
                  </a:cubicBezTo>
                  <a:cubicBezTo>
                    <a:pt x="39" y="40"/>
                    <a:pt x="39" y="40"/>
                    <a:pt x="39" y="40"/>
                  </a:cubicBezTo>
                  <a:cubicBezTo>
                    <a:pt x="46" y="40"/>
                    <a:pt x="52" y="33"/>
                    <a:pt x="52" y="25"/>
                  </a:cubicBezTo>
                  <a:cubicBezTo>
                    <a:pt x="52" y="25"/>
                    <a:pt x="52" y="24"/>
                    <a:pt x="52" y="24"/>
                  </a:cubicBezTo>
                  <a:cubicBezTo>
                    <a:pt x="52" y="24"/>
                    <a:pt x="52" y="24"/>
                    <a:pt x="5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25000"/>
                  </a:schemeClr>
                </a:solidFill>
              </a:endParaRPr>
            </a:p>
          </p:txBody>
        </p:sp>
        <p:sp>
          <p:nvSpPr>
            <p:cNvPr id="24" name="Freeform 30"/>
            <p:cNvSpPr/>
            <p:nvPr/>
          </p:nvSpPr>
          <p:spPr bwMode="auto">
            <a:xfrm>
              <a:off x="11269663" y="5561013"/>
              <a:ext cx="22225" cy="23812"/>
            </a:xfrm>
            <a:custGeom>
              <a:avLst/>
              <a:gdLst>
                <a:gd name="T0" fmla="*/ 6 w 6"/>
                <a:gd name="T1" fmla="*/ 2 h 6"/>
                <a:gd name="T2" fmla="*/ 4 w 6"/>
                <a:gd name="T3" fmla="*/ 0 h 6"/>
                <a:gd name="T4" fmla="*/ 2 w 6"/>
                <a:gd name="T5" fmla="*/ 0 h 6"/>
                <a:gd name="T6" fmla="*/ 0 w 6"/>
                <a:gd name="T7" fmla="*/ 2 h 6"/>
                <a:gd name="T8" fmla="*/ 0 w 6"/>
                <a:gd name="T9" fmla="*/ 3 h 6"/>
                <a:gd name="T10" fmla="*/ 2 w 6"/>
                <a:gd name="T11" fmla="*/ 6 h 6"/>
                <a:gd name="T12" fmla="*/ 4 w 6"/>
                <a:gd name="T13" fmla="*/ 6 h 6"/>
                <a:gd name="T14" fmla="*/ 6 w 6"/>
                <a:gd name="T15" fmla="*/ 3 h 6"/>
                <a:gd name="T16" fmla="*/ 6 w 6"/>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6" y="2"/>
                  </a:moveTo>
                  <a:cubicBezTo>
                    <a:pt x="6" y="1"/>
                    <a:pt x="5" y="0"/>
                    <a:pt x="4" y="0"/>
                  </a:cubicBezTo>
                  <a:cubicBezTo>
                    <a:pt x="2" y="0"/>
                    <a:pt x="2" y="0"/>
                    <a:pt x="2" y="0"/>
                  </a:cubicBezTo>
                  <a:cubicBezTo>
                    <a:pt x="1" y="0"/>
                    <a:pt x="0" y="1"/>
                    <a:pt x="0" y="2"/>
                  </a:cubicBezTo>
                  <a:cubicBezTo>
                    <a:pt x="0" y="3"/>
                    <a:pt x="0" y="3"/>
                    <a:pt x="0" y="3"/>
                  </a:cubicBezTo>
                  <a:cubicBezTo>
                    <a:pt x="0" y="5"/>
                    <a:pt x="1" y="6"/>
                    <a:pt x="2" y="6"/>
                  </a:cubicBezTo>
                  <a:cubicBezTo>
                    <a:pt x="4" y="6"/>
                    <a:pt x="4" y="6"/>
                    <a:pt x="4" y="6"/>
                  </a:cubicBezTo>
                  <a:cubicBezTo>
                    <a:pt x="5" y="6"/>
                    <a:pt x="6" y="5"/>
                    <a:pt x="6" y="3"/>
                  </a:cubicBezTo>
                  <a:lnTo>
                    <a:pt x="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25000"/>
                  </a:schemeClr>
                </a:solidFill>
              </a:endParaRPr>
            </a:p>
          </p:txBody>
        </p:sp>
        <p:sp>
          <p:nvSpPr>
            <p:cNvPr id="25" name="Freeform 31"/>
            <p:cNvSpPr/>
            <p:nvPr/>
          </p:nvSpPr>
          <p:spPr bwMode="auto">
            <a:xfrm>
              <a:off x="11269663" y="5602288"/>
              <a:ext cx="22225" cy="23812"/>
            </a:xfrm>
            <a:custGeom>
              <a:avLst/>
              <a:gdLst>
                <a:gd name="T0" fmla="*/ 6 w 6"/>
                <a:gd name="T1" fmla="*/ 2 h 6"/>
                <a:gd name="T2" fmla="*/ 4 w 6"/>
                <a:gd name="T3" fmla="*/ 0 h 6"/>
                <a:gd name="T4" fmla="*/ 2 w 6"/>
                <a:gd name="T5" fmla="*/ 0 h 6"/>
                <a:gd name="T6" fmla="*/ 0 w 6"/>
                <a:gd name="T7" fmla="*/ 2 h 6"/>
                <a:gd name="T8" fmla="*/ 0 w 6"/>
                <a:gd name="T9" fmla="*/ 3 h 6"/>
                <a:gd name="T10" fmla="*/ 2 w 6"/>
                <a:gd name="T11" fmla="*/ 6 h 6"/>
                <a:gd name="T12" fmla="*/ 4 w 6"/>
                <a:gd name="T13" fmla="*/ 6 h 6"/>
                <a:gd name="T14" fmla="*/ 6 w 6"/>
                <a:gd name="T15" fmla="*/ 3 h 6"/>
                <a:gd name="T16" fmla="*/ 6 w 6"/>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6" y="2"/>
                  </a:moveTo>
                  <a:cubicBezTo>
                    <a:pt x="6" y="1"/>
                    <a:pt x="5" y="0"/>
                    <a:pt x="4" y="0"/>
                  </a:cubicBezTo>
                  <a:cubicBezTo>
                    <a:pt x="2" y="0"/>
                    <a:pt x="2" y="0"/>
                    <a:pt x="2" y="0"/>
                  </a:cubicBezTo>
                  <a:cubicBezTo>
                    <a:pt x="1" y="0"/>
                    <a:pt x="0" y="1"/>
                    <a:pt x="0" y="2"/>
                  </a:cubicBezTo>
                  <a:cubicBezTo>
                    <a:pt x="0" y="3"/>
                    <a:pt x="0" y="3"/>
                    <a:pt x="0" y="3"/>
                  </a:cubicBezTo>
                  <a:cubicBezTo>
                    <a:pt x="0" y="5"/>
                    <a:pt x="1" y="6"/>
                    <a:pt x="2" y="6"/>
                  </a:cubicBezTo>
                  <a:cubicBezTo>
                    <a:pt x="4" y="6"/>
                    <a:pt x="4" y="6"/>
                    <a:pt x="4" y="6"/>
                  </a:cubicBezTo>
                  <a:cubicBezTo>
                    <a:pt x="5" y="6"/>
                    <a:pt x="6" y="5"/>
                    <a:pt x="6" y="3"/>
                  </a:cubicBezTo>
                  <a:lnTo>
                    <a:pt x="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25000"/>
                  </a:schemeClr>
                </a:solidFill>
              </a:endParaRPr>
            </a:p>
          </p:txBody>
        </p:sp>
        <p:sp>
          <p:nvSpPr>
            <p:cNvPr id="26" name="Freeform 32"/>
            <p:cNvSpPr/>
            <p:nvPr/>
          </p:nvSpPr>
          <p:spPr bwMode="auto">
            <a:xfrm>
              <a:off x="11269663" y="5519738"/>
              <a:ext cx="22225" cy="19050"/>
            </a:xfrm>
            <a:custGeom>
              <a:avLst/>
              <a:gdLst>
                <a:gd name="T0" fmla="*/ 6 w 6"/>
                <a:gd name="T1" fmla="*/ 2 h 5"/>
                <a:gd name="T2" fmla="*/ 4 w 6"/>
                <a:gd name="T3" fmla="*/ 0 h 5"/>
                <a:gd name="T4" fmla="*/ 2 w 6"/>
                <a:gd name="T5" fmla="*/ 0 h 5"/>
                <a:gd name="T6" fmla="*/ 0 w 6"/>
                <a:gd name="T7" fmla="*/ 2 h 5"/>
                <a:gd name="T8" fmla="*/ 0 w 6"/>
                <a:gd name="T9" fmla="*/ 3 h 5"/>
                <a:gd name="T10" fmla="*/ 2 w 6"/>
                <a:gd name="T11" fmla="*/ 5 h 5"/>
                <a:gd name="T12" fmla="*/ 4 w 6"/>
                <a:gd name="T13" fmla="*/ 5 h 5"/>
                <a:gd name="T14" fmla="*/ 6 w 6"/>
                <a:gd name="T15" fmla="*/ 3 h 5"/>
                <a:gd name="T16" fmla="*/ 6 w 6"/>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6" y="2"/>
                  </a:moveTo>
                  <a:cubicBezTo>
                    <a:pt x="6" y="1"/>
                    <a:pt x="5" y="0"/>
                    <a:pt x="4" y="0"/>
                  </a:cubicBezTo>
                  <a:cubicBezTo>
                    <a:pt x="2" y="0"/>
                    <a:pt x="2" y="0"/>
                    <a:pt x="2" y="0"/>
                  </a:cubicBezTo>
                  <a:cubicBezTo>
                    <a:pt x="1" y="0"/>
                    <a:pt x="0" y="1"/>
                    <a:pt x="0" y="2"/>
                  </a:cubicBezTo>
                  <a:cubicBezTo>
                    <a:pt x="0" y="3"/>
                    <a:pt x="0" y="3"/>
                    <a:pt x="0" y="3"/>
                  </a:cubicBezTo>
                  <a:cubicBezTo>
                    <a:pt x="0" y="5"/>
                    <a:pt x="1" y="5"/>
                    <a:pt x="2" y="5"/>
                  </a:cubicBezTo>
                  <a:cubicBezTo>
                    <a:pt x="4" y="5"/>
                    <a:pt x="4" y="5"/>
                    <a:pt x="4" y="5"/>
                  </a:cubicBezTo>
                  <a:cubicBezTo>
                    <a:pt x="5" y="5"/>
                    <a:pt x="6" y="5"/>
                    <a:pt x="6" y="3"/>
                  </a:cubicBezTo>
                  <a:lnTo>
                    <a:pt x="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25000"/>
                  </a:schemeClr>
                </a:solidFill>
              </a:endParaRPr>
            </a:p>
          </p:txBody>
        </p:sp>
        <p:sp>
          <p:nvSpPr>
            <p:cNvPr id="27" name="Freeform 33"/>
            <p:cNvSpPr/>
            <p:nvPr/>
          </p:nvSpPr>
          <p:spPr bwMode="auto">
            <a:xfrm>
              <a:off x="11310938" y="5519738"/>
              <a:ext cx="22225" cy="19050"/>
            </a:xfrm>
            <a:custGeom>
              <a:avLst/>
              <a:gdLst>
                <a:gd name="T0" fmla="*/ 6 w 6"/>
                <a:gd name="T1" fmla="*/ 2 h 5"/>
                <a:gd name="T2" fmla="*/ 4 w 6"/>
                <a:gd name="T3" fmla="*/ 0 h 5"/>
                <a:gd name="T4" fmla="*/ 2 w 6"/>
                <a:gd name="T5" fmla="*/ 0 h 5"/>
                <a:gd name="T6" fmla="*/ 0 w 6"/>
                <a:gd name="T7" fmla="*/ 2 h 5"/>
                <a:gd name="T8" fmla="*/ 0 w 6"/>
                <a:gd name="T9" fmla="*/ 3 h 5"/>
                <a:gd name="T10" fmla="*/ 2 w 6"/>
                <a:gd name="T11" fmla="*/ 5 h 5"/>
                <a:gd name="T12" fmla="*/ 4 w 6"/>
                <a:gd name="T13" fmla="*/ 5 h 5"/>
                <a:gd name="T14" fmla="*/ 6 w 6"/>
                <a:gd name="T15" fmla="*/ 3 h 5"/>
                <a:gd name="T16" fmla="*/ 6 w 6"/>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6" y="2"/>
                  </a:moveTo>
                  <a:cubicBezTo>
                    <a:pt x="6" y="1"/>
                    <a:pt x="5" y="0"/>
                    <a:pt x="4" y="0"/>
                  </a:cubicBezTo>
                  <a:cubicBezTo>
                    <a:pt x="2" y="0"/>
                    <a:pt x="2" y="0"/>
                    <a:pt x="2" y="0"/>
                  </a:cubicBezTo>
                  <a:cubicBezTo>
                    <a:pt x="1" y="0"/>
                    <a:pt x="0" y="1"/>
                    <a:pt x="0" y="2"/>
                  </a:cubicBezTo>
                  <a:cubicBezTo>
                    <a:pt x="0" y="3"/>
                    <a:pt x="0" y="3"/>
                    <a:pt x="0" y="3"/>
                  </a:cubicBezTo>
                  <a:cubicBezTo>
                    <a:pt x="0" y="5"/>
                    <a:pt x="1" y="5"/>
                    <a:pt x="2" y="5"/>
                  </a:cubicBezTo>
                  <a:cubicBezTo>
                    <a:pt x="4" y="5"/>
                    <a:pt x="4" y="5"/>
                    <a:pt x="4" y="5"/>
                  </a:cubicBezTo>
                  <a:cubicBezTo>
                    <a:pt x="5" y="5"/>
                    <a:pt x="6" y="5"/>
                    <a:pt x="6" y="3"/>
                  </a:cubicBezTo>
                  <a:lnTo>
                    <a:pt x="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25000"/>
                  </a:schemeClr>
                </a:solidFill>
              </a:endParaRPr>
            </a:p>
          </p:txBody>
        </p:sp>
        <p:sp>
          <p:nvSpPr>
            <p:cNvPr id="28" name="Freeform 34"/>
            <p:cNvSpPr/>
            <p:nvPr/>
          </p:nvSpPr>
          <p:spPr bwMode="auto">
            <a:xfrm>
              <a:off x="11352213" y="5519738"/>
              <a:ext cx="22225" cy="19050"/>
            </a:xfrm>
            <a:custGeom>
              <a:avLst/>
              <a:gdLst>
                <a:gd name="T0" fmla="*/ 6 w 6"/>
                <a:gd name="T1" fmla="*/ 2 h 5"/>
                <a:gd name="T2" fmla="*/ 4 w 6"/>
                <a:gd name="T3" fmla="*/ 0 h 5"/>
                <a:gd name="T4" fmla="*/ 2 w 6"/>
                <a:gd name="T5" fmla="*/ 0 h 5"/>
                <a:gd name="T6" fmla="*/ 0 w 6"/>
                <a:gd name="T7" fmla="*/ 2 h 5"/>
                <a:gd name="T8" fmla="*/ 0 w 6"/>
                <a:gd name="T9" fmla="*/ 3 h 5"/>
                <a:gd name="T10" fmla="*/ 2 w 6"/>
                <a:gd name="T11" fmla="*/ 5 h 5"/>
                <a:gd name="T12" fmla="*/ 4 w 6"/>
                <a:gd name="T13" fmla="*/ 5 h 5"/>
                <a:gd name="T14" fmla="*/ 6 w 6"/>
                <a:gd name="T15" fmla="*/ 3 h 5"/>
                <a:gd name="T16" fmla="*/ 6 w 6"/>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6" y="2"/>
                  </a:moveTo>
                  <a:cubicBezTo>
                    <a:pt x="6" y="1"/>
                    <a:pt x="5" y="0"/>
                    <a:pt x="4" y="0"/>
                  </a:cubicBezTo>
                  <a:cubicBezTo>
                    <a:pt x="2" y="0"/>
                    <a:pt x="2" y="0"/>
                    <a:pt x="2" y="0"/>
                  </a:cubicBezTo>
                  <a:cubicBezTo>
                    <a:pt x="1" y="0"/>
                    <a:pt x="0" y="1"/>
                    <a:pt x="0" y="2"/>
                  </a:cubicBezTo>
                  <a:cubicBezTo>
                    <a:pt x="0" y="3"/>
                    <a:pt x="0" y="3"/>
                    <a:pt x="0" y="3"/>
                  </a:cubicBezTo>
                  <a:cubicBezTo>
                    <a:pt x="0" y="5"/>
                    <a:pt x="1" y="5"/>
                    <a:pt x="2" y="5"/>
                  </a:cubicBezTo>
                  <a:cubicBezTo>
                    <a:pt x="4" y="5"/>
                    <a:pt x="4" y="5"/>
                    <a:pt x="4" y="5"/>
                  </a:cubicBezTo>
                  <a:cubicBezTo>
                    <a:pt x="5" y="5"/>
                    <a:pt x="6" y="5"/>
                    <a:pt x="6" y="3"/>
                  </a:cubicBezTo>
                  <a:lnTo>
                    <a:pt x="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25000"/>
                  </a:schemeClr>
                </a:solidFill>
              </a:endParaRPr>
            </a:p>
          </p:txBody>
        </p:sp>
      </p:grpSp>
      <p:grpSp>
        <p:nvGrpSpPr>
          <p:cNvPr id="29" name="Group 35"/>
          <p:cNvGrpSpPr/>
          <p:nvPr/>
        </p:nvGrpSpPr>
        <p:grpSpPr>
          <a:xfrm>
            <a:off x="8976394" y="2501945"/>
            <a:ext cx="786607" cy="681914"/>
            <a:chOff x="8555038" y="3732213"/>
            <a:chExt cx="441325" cy="382587"/>
          </a:xfrm>
          <a:solidFill>
            <a:schemeClr val="bg1"/>
          </a:solidFill>
        </p:grpSpPr>
        <p:sp>
          <p:nvSpPr>
            <p:cNvPr id="30" name="Freeform 36"/>
            <p:cNvSpPr>
              <a:spLocks noEditPoints="1"/>
            </p:cNvSpPr>
            <p:nvPr/>
          </p:nvSpPr>
          <p:spPr bwMode="auto">
            <a:xfrm>
              <a:off x="8720138" y="3841750"/>
              <a:ext cx="276225" cy="273050"/>
            </a:xfrm>
            <a:custGeom>
              <a:avLst/>
              <a:gdLst>
                <a:gd name="T0" fmla="*/ 70 w 74"/>
                <a:gd name="T1" fmla="*/ 70 h 73"/>
                <a:gd name="T2" fmla="*/ 64 w 74"/>
                <a:gd name="T3" fmla="*/ 73 h 73"/>
                <a:gd name="T4" fmla="*/ 57 w 74"/>
                <a:gd name="T5" fmla="*/ 70 h 73"/>
                <a:gd name="T6" fmla="*/ 43 w 74"/>
                <a:gd name="T7" fmla="*/ 56 h 73"/>
                <a:gd name="T8" fmla="*/ 30 w 74"/>
                <a:gd name="T9" fmla="*/ 59 h 73"/>
                <a:gd name="T10" fmla="*/ 0 w 74"/>
                <a:gd name="T11" fmla="*/ 30 h 73"/>
                <a:gd name="T12" fmla="*/ 30 w 74"/>
                <a:gd name="T13" fmla="*/ 0 h 73"/>
                <a:gd name="T14" fmla="*/ 59 w 74"/>
                <a:gd name="T15" fmla="*/ 30 h 73"/>
                <a:gd name="T16" fmla="*/ 56 w 74"/>
                <a:gd name="T17" fmla="*/ 43 h 73"/>
                <a:gd name="T18" fmla="*/ 70 w 74"/>
                <a:gd name="T19" fmla="*/ 58 h 73"/>
                <a:gd name="T20" fmla="*/ 70 w 74"/>
                <a:gd name="T21" fmla="*/ 70 h 73"/>
                <a:gd name="T22" fmla="*/ 30 w 74"/>
                <a:gd name="T23" fmla="*/ 47 h 73"/>
                <a:gd name="T24" fmla="*/ 47 w 74"/>
                <a:gd name="T25" fmla="*/ 30 h 73"/>
                <a:gd name="T26" fmla="*/ 30 w 74"/>
                <a:gd name="T27" fmla="*/ 13 h 73"/>
                <a:gd name="T28" fmla="*/ 12 w 74"/>
                <a:gd name="T29" fmla="*/ 30 h 73"/>
                <a:gd name="T30" fmla="*/ 30 w 74"/>
                <a:gd name="T31" fmla="*/ 4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73">
                  <a:moveTo>
                    <a:pt x="70" y="70"/>
                  </a:moveTo>
                  <a:cubicBezTo>
                    <a:pt x="68" y="72"/>
                    <a:pt x="66" y="73"/>
                    <a:pt x="64" y="73"/>
                  </a:cubicBezTo>
                  <a:cubicBezTo>
                    <a:pt x="61" y="73"/>
                    <a:pt x="59" y="72"/>
                    <a:pt x="57" y="70"/>
                  </a:cubicBezTo>
                  <a:cubicBezTo>
                    <a:pt x="43" y="56"/>
                    <a:pt x="43" y="56"/>
                    <a:pt x="43" y="56"/>
                  </a:cubicBezTo>
                  <a:cubicBezTo>
                    <a:pt x="39" y="58"/>
                    <a:pt x="34" y="59"/>
                    <a:pt x="30" y="59"/>
                  </a:cubicBezTo>
                  <a:cubicBezTo>
                    <a:pt x="13" y="59"/>
                    <a:pt x="0" y="46"/>
                    <a:pt x="0" y="30"/>
                  </a:cubicBezTo>
                  <a:cubicBezTo>
                    <a:pt x="0" y="14"/>
                    <a:pt x="13" y="0"/>
                    <a:pt x="30" y="0"/>
                  </a:cubicBezTo>
                  <a:cubicBezTo>
                    <a:pt x="46" y="0"/>
                    <a:pt x="59" y="14"/>
                    <a:pt x="59" y="30"/>
                  </a:cubicBezTo>
                  <a:cubicBezTo>
                    <a:pt x="59" y="35"/>
                    <a:pt x="58" y="39"/>
                    <a:pt x="56" y="43"/>
                  </a:cubicBezTo>
                  <a:cubicBezTo>
                    <a:pt x="70" y="58"/>
                    <a:pt x="70" y="58"/>
                    <a:pt x="70" y="58"/>
                  </a:cubicBezTo>
                  <a:cubicBezTo>
                    <a:pt x="74" y="61"/>
                    <a:pt x="74" y="67"/>
                    <a:pt x="70" y="70"/>
                  </a:cubicBezTo>
                  <a:close/>
                  <a:moveTo>
                    <a:pt x="30" y="47"/>
                  </a:moveTo>
                  <a:cubicBezTo>
                    <a:pt x="39" y="47"/>
                    <a:pt x="47" y="39"/>
                    <a:pt x="47" y="30"/>
                  </a:cubicBezTo>
                  <a:cubicBezTo>
                    <a:pt x="47" y="20"/>
                    <a:pt x="39" y="13"/>
                    <a:pt x="30" y="13"/>
                  </a:cubicBezTo>
                  <a:cubicBezTo>
                    <a:pt x="20" y="13"/>
                    <a:pt x="12" y="20"/>
                    <a:pt x="12" y="30"/>
                  </a:cubicBezTo>
                  <a:cubicBezTo>
                    <a:pt x="12" y="39"/>
                    <a:pt x="20" y="47"/>
                    <a:pt x="30"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25000"/>
                  </a:schemeClr>
                </a:solidFill>
              </a:endParaRPr>
            </a:p>
          </p:txBody>
        </p:sp>
        <p:sp>
          <p:nvSpPr>
            <p:cNvPr id="31" name="Freeform 37"/>
            <p:cNvSpPr/>
            <p:nvPr/>
          </p:nvSpPr>
          <p:spPr bwMode="auto">
            <a:xfrm>
              <a:off x="8555038" y="3732213"/>
              <a:ext cx="179388" cy="139700"/>
            </a:xfrm>
            <a:custGeom>
              <a:avLst/>
              <a:gdLst>
                <a:gd name="T0" fmla="*/ 7 w 48"/>
                <a:gd name="T1" fmla="*/ 37 h 37"/>
                <a:gd name="T2" fmla="*/ 41 w 48"/>
                <a:gd name="T3" fmla="*/ 37 h 37"/>
                <a:gd name="T4" fmla="*/ 48 w 48"/>
                <a:gd name="T5" fmla="*/ 0 h 37"/>
                <a:gd name="T6" fmla="*/ 26 w 48"/>
                <a:gd name="T7" fmla="*/ 0 h 37"/>
                <a:gd name="T8" fmla="*/ 18 w 48"/>
                <a:gd name="T9" fmla="*/ 7 h 37"/>
                <a:gd name="T10" fmla="*/ 0 w 48"/>
                <a:gd name="T11" fmla="*/ 29 h 37"/>
                <a:gd name="T12" fmla="*/ 7 w 48"/>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48" h="37">
                  <a:moveTo>
                    <a:pt x="7" y="37"/>
                  </a:moveTo>
                  <a:cubicBezTo>
                    <a:pt x="41" y="37"/>
                    <a:pt x="41" y="37"/>
                    <a:pt x="41" y="37"/>
                  </a:cubicBezTo>
                  <a:cubicBezTo>
                    <a:pt x="48" y="0"/>
                    <a:pt x="48" y="0"/>
                    <a:pt x="48" y="0"/>
                  </a:cubicBezTo>
                  <a:cubicBezTo>
                    <a:pt x="26" y="0"/>
                    <a:pt x="26" y="0"/>
                    <a:pt x="26" y="0"/>
                  </a:cubicBezTo>
                  <a:cubicBezTo>
                    <a:pt x="22" y="0"/>
                    <a:pt x="20" y="4"/>
                    <a:pt x="18" y="7"/>
                  </a:cubicBezTo>
                  <a:cubicBezTo>
                    <a:pt x="0" y="29"/>
                    <a:pt x="0" y="29"/>
                    <a:pt x="0" y="29"/>
                  </a:cubicBezTo>
                  <a:cubicBezTo>
                    <a:pt x="0" y="33"/>
                    <a:pt x="3" y="37"/>
                    <a:pt x="7"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25000"/>
                  </a:schemeClr>
                </a:solidFill>
              </a:endParaRPr>
            </a:p>
          </p:txBody>
        </p:sp>
        <p:sp>
          <p:nvSpPr>
            <p:cNvPr id="32" name="Freeform 38"/>
            <p:cNvSpPr/>
            <p:nvPr/>
          </p:nvSpPr>
          <p:spPr bwMode="auto">
            <a:xfrm>
              <a:off x="8756651" y="3732213"/>
              <a:ext cx="180975" cy="128587"/>
            </a:xfrm>
            <a:custGeom>
              <a:avLst/>
              <a:gdLst>
                <a:gd name="T0" fmla="*/ 47 w 48"/>
                <a:gd name="T1" fmla="*/ 34 h 34"/>
                <a:gd name="T2" fmla="*/ 48 w 48"/>
                <a:gd name="T3" fmla="*/ 29 h 34"/>
                <a:gd name="T4" fmla="*/ 31 w 48"/>
                <a:gd name="T5" fmla="*/ 7 h 34"/>
                <a:gd name="T6" fmla="*/ 23 w 48"/>
                <a:gd name="T7" fmla="*/ 0 h 34"/>
                <a:gd name="T8" fmla="*/ 0 w 48"/>
                <a:gd name="T9" fmla="*/ 0 h 34"/>
                <a:gd name="T10" fmla="*/ 5 w 48"/>
                <a:gd name="T11" fmla="*/ 25 h 34"/>
                <a:gd name="T12" fmla="*/ 20 w 48"/>
                <a:gd name="T13" fmla="*/ 22 h 34"/>
                <a:gd name="T14" fmla="*/ 47 w 48"/>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34">
                  <a:moveTo>
                    <a:pt x="47" y="34"/>
                  </a:moveTo>
                  <a:cubicBezTo>
                    <a:pt x="48" y="33"/>
                    <a:pt x="48" y="31"/>
                    <a:pt x="48" y="29"/>
                  </a:cubicBezTo>
                  <a:cubicBezTo>
                    <a:pt x="31" y="7"/>
                    <a:pt x="31" y="7"/>
                    <a:pt x="31" y="7"/>
                  </a:cubicBezTo>
                  <a:cubicBezTo>
                    <a:pt x="29" y="4"/>
                    <a:pt x="26" y="0"/>
                    <a:pt x="23" y="0"/>
                  </a:cubicBezTo>
                  <a:cubicBezTo>
                    <a:pt x="0" y="0"/>
                    <a:pt x="0" y="0"/>
                    <a:pt x="0" y="0"/>
                  </a:cubicBezTo>
                  <a:cubicBezTo>
                    <a:pt x="5" y="25"/>
                    <a:pt x="5" y="25"/>
                    <a:pt x="5" y="25"/>
                  </a:cubicBezTo>
                  <a:cubicBezTo>
                    <a:pt x="9" y="23"/>
                    <a:pt x="14" y="22"/>
                    <a:pt x="20" y="22"/>
                  </a:cubicBezTo>
                  <a:cubicBezTo>
                    <a:pt x="30" y="22"/>
                    <a:pt x="40" y="27"/>
                    <a:pt x="4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25000"/>
                  </a:schemeClr>
                </a:solidFill>
              </a:endParaRPr>
            </a:p>
          </p:txBody>
        </p:sp>
        <p:sp>
          <p:nvSpPr>
            <p:cNvPr id="33" name="Freeform 39"/>
            <p:cNvSpPr>
              <a:spLocks noEditPoints="1"/>
            </p:cNvSpPr>
            <p:nvPr/>
          </p:nvSpPr>
          <p:spPr bwMode="auto">
            <a:xfrm>
              <a:off x="8555038" y="3897313"/>
              <a:ext cx="352425" cy="217487"/>
            </a:xfrm>
            <a:custGeom>
              <a:avLst/>
              <a:gdLst>
                <a:gd name="T0" fmla="*/ 74 w 94"/>
                <a:gd name="T1" fmla="*/ 52 h 58"/>
                <a:gd name="T2" fmla="*/ 37 w 94"/>
                <a:gd name="T3" fmla="*/ 15 h 58"/>
                <a:gd name="T4" fmla="*/ 40 w 94"/>
                <a:gd name="T5" fmla="*/ 0 h 58"/>
                <a:gd name="T6" fmla="*/ 7 w 94"/>
                <a:gd name="T7" fmla="*/ 0 h 58"/>
                <a:gd name="T8" fmla="*/ 0 w 94"/>
                <a:gd name="T9" fmla="*/ 7 h 58"/>
                <a:gd name="T10" fmla="*/ 0 w 94"/>
                <a:gd name="T11" fmla="*/ 51 h 58"/>
                <a:gd name="T12" fmla="*/ 7 w 94"/>
                <a:gd name="T13" fmla="*/ 58 h 58"/>
                <a:gd name="T14" fmla="*/ 94 w 94"/>
                <a:gd name="T15" fmla="*/ 58 h 58"/>
                <a:gd name="T16" fmla="*/ 85 w 94"/>
                <a:gd name="T17" fmla="*/ 50 h 58"/>
                <a:gd name="T18" fmla="*/ 74 w 94"/>
                <a:gd name="T19" fmla="*/ 52 h 58"/>
                <a:gd name="T20" fmla="*/ 26 w 94"/>
                <a:gd name="T21" fmla="*/ 42 h 58"/>
                <a:gd name="T22" fmla="*/ 23 w 94"/>
                <a:gd name="T23" fmla="*/ 46 h 58"/>
                <a:gd name="T24" fmla="*/ 16 w 94"/>
                <a:gd name="T25" fmla="*/ 46 h 58"/>
                <a:gd name="T26" fmla="*/ 13 w 94"/>
                <a:gd name="T27" fmla="*/ 42 h 58"/>
                <a:gd name="T28" fmla="*/ 13 w 94"/>
                <a:gd name="T29" fmla="*/ 38 h 58"/>
                <a:gd name="T30" fmla="*/ 16 w 94"/>
                <a:gd name="T31" fmla="*/ 34 h 58"/>
                <a:gd name="T32" fmla="*/ 23 w 94"/>
                <a:gd name="T33" fmla="*/ 34 h 58"/>
                <a:gd name="T34" fmla="*/ 26 w 94"/>
                <a:gd name="T35" fmla="*/ 38 h 58"/>
                <a:gd name="T36" fmla="*/ 26 w 94"/>
                <a:gd name="T37"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 h="58">
                  <a:moveTo>
                    <a:pt x="74" y="52"/>
                  </a:moveTo>
                  <a:cubicBezTo>
                    <a:pt x="53" y="52"/>
                    <a:pt x="37" y="35"/>
                    <a:pt x="37" y="15"/>
                  </a:cubicBezTo>
                  <a:cubicBezTo>
                    <a:pt x="37" y="10"/>
                    <a:pt x="38" y="4"/>
                    <a:pt x="40" y="0"/>
                  </a:cubicBezTo>
                  <a:cubicBezTo>
                    <a:pt x="7" y="0"/>
                    <a:pt x="7" y="0"/>
                    <a:pt x="7" y="0"/>
                  </a:cubicBezTo>
                  <a:cubicBezTo>
                    <a:pt x="3" y="0"/>
                    <a:pt x="0" y="3"/>
                    <a:pt x="0" y="7"/>
                  </a:cubicBezTo>
                  <a:cubicBezTo>
                    <a:pt x="0" y="51"/>
                    <a:pt x="0" y="51"/>
                    <a:pt x="0" y="51"/>
                  </a:cubicBezTo>
                  <a:cubicBezTo>
                    <a:pt x="0" y="55"/>
                    <a:pt x="3" y="58"/>
                    <a:pt x="7" y="58"/>
                  </a:cubicBezTo>
                  <a:cubicBezTo>
                    <a:pt x="94" y="58"/>
                    <a:pt x="94" y="58"/>
                    <a:pt x="94" y="58"/>
                  </a:cubicBezTo>
                  <a:cubicBezTo>
                    <a:pt x="85" y="50"/>
                    <a:pt x="85" y="50"/>
                    <a:pt x="85" y="50"/>
                  </a:cubicBezTo>
                  <a:cubicBezTo>
                    <a:pt x="82" y="51"/>
                    <a:pt x="78" y="52"/>
                    <a:pt x="74" y="52"/>
                  </a:cubicBezTo>
                  <a:close/>
                  <a:moveTo>
                    <a:pt x="26" y="42"/>
                  </a:moveTo>
                  <a:cubicBezTo>
                    <a:pt x="26" y="44"/>
                    <a:pt x="25" y="46"/>
                    <a:pt x="23" y="46"/>
                  </a:cubicBezTo>
                  <a:cubicBezTo>
                    <a:pt x="16" y="46"/>
                    <a:pt x="16" y="46"/>
                    <a:pt x="16" y="46"/>
                  </a:cubicBezTo>
                  <a:cubicBezTo>
                    <a:pt x="14" y="46"/>
                    <a:pt x="13" y="44"/>
                    <a:pt x="13" y="42"/>
                  </a:cubicBezTo>
                  <a:cubicBezTo>
                    <a:pt x="13" y="38"/>
                    <a:pt x="13" y="38"/>
                    <a:pt x="13" y="38"/>
                  </a:cubicBezTo>
                  <a:cubicBezTo>
                    <a:pt x="13" y="36"/>
                    <a:pt x="14" y="34"/>
                    <a:pt x="16" y="34"/>
                  </a:cubicBezTo>
                  <a:cubicBezTo>
                    <a:pt x="23" y="34"/>
                    <a:pt x="23" y="34"/>
                    <a:pt x="23" y="34"/>
                  </a:cubicBezTo>
                  <a:cubicBezTo>
                    <a:pt x="25" y="34"/>
                    <a:pt x="26" y="36"/>
                    <a:pt x="26" y="38"/>
                  </a:cubicBezTo>
                  <a:lnTo>
                    <a:pt x="26"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25000"/>
                  </a:schemeClr>
                </a:solidFill>
              </a:endParaRPr>
            </a:p>
          </p:txBody>
        </p:sp>
      </p:grpSp>
      <p:sp>
        <p:nvSpPr>
          <p:cNvPr id="34" name="TextBox 76"/>
          <p:cNvSpPr txBox="1"/>
          <p:nvPr/>
        </p:nvSpPr>
        <p:spPr>
          <a:xfrm>
            <a:off x="5461518" y="4566301"/>
            <a:ext cx="1337024" cy="400110"/>
          </a:xfrm>
          <a:prstGeom prst="rect">
            <a:avLst/>
          </a:prstGeom>
          <a:noFill/>
        </p:spPr>
        <p:txBody>
          <a:bodyPr wrap="square" rtlCol="0">
            <a:spAutoFit/>
          </a:bodyPr>
          <a:lstStyle/>
          <a:p>
            <a:pPr algn="ctr"/>
            <a:r>
              <a:rPr lang="zh-CN" altLang="en-US" sz="2000" dirty="0">
                <a:solidFill>
                  <a:srgbClr val="FF9409"/>
                </a:solidFill>
                <a:latin typeface="微软雅黑" panose="020B0503020204020204" pitchFamily="34" charset="-122"/>
                <a:ea typeface="微软雅黑" panose="020B0503020204020204" pitchFamily="34" charset="-122"/>
              </a:rPr>
              <a:t>添加标题</a:t>
            </a:r>
          </a:p>
        </p:txBody>
      </p:sp>
      <p:sp>
        <p:nvSpPr>
          <p:cNvPr id="35" name="文本框 34"/>
          <p:cNvSpPr txBox="1"/>
          <p:nvPr/>
        </p:nvSpPr>
        <p:spPr>
          <a:xfrm>
            <a:off x="5007956" y="4966411"/>
            <a:ext cx="2244149" cy="652486"/>
          </a:xfrm>
          <a:prstGeom prst="rect">
            <a:avLst/>
          </a:prstGeom>
          <a:noFill/>
        </p:spPr>
        <p:txBody>
          <a:bodyPr wrap="square" rtlCol="0">
            <a:spAutoFit/>
          </a:bodyPr>
          <a:lstStyle/>
          <a:p>
            <a:pPr algn="l">
              <a:lnSpc>
                <a:spcPct val="130000"/>
              </a:lnSpc>
            </a:pPr>
            <a:r>
              <a:rPr lang="zh-CN" sz="1400" dirty="0">
                <a:solidFill>
                  <a:schemeClr val="tx1">
                    <a:lumMod val="50000"/>
                    <a:lumOff val="50000"/>
                  </a:schemeClr>
                </a:solidFill>
                <a:latin typeface="微软雅黑" panose="020B0503020204020204" pitchFamily="34" charset="-122"/>
                <a:ea typeface="微软雅黑" panose="020B0503020204020204" pitchFamily="34" charset="-122"/>
                <a:sym typeface="+mn-ea"/>
              </a:rPr>
              <a:t>请在此添加您的文字内容，</a:t>
            </a:r>
          </a:p>
          <a:p>
            <a:pPr algn="l">
              <a:lnSpc>
                <a:spcPct val="130000"/>
              </a:lnSpc>
            </a:pPr>
            <a:r>
              <a:rPr lang="zh-CN" sz="1400" dirty="0">
                <a:solidFill>
                  <a:schemeClr val="tx1">
                    <a:lumMod val="50000"/>
                    <a:lumOff val="50000"/>
                  </a:schemeClr>
                </a:solidFill>
                <a:latin typeface="微软雅黑" panose="020B0503020204020204" pitchFamily="34" charset="-122"/>
                <a:ea typeface="微软雅黑" panose="020B0503020204020204" pitchFamily="34" charset="-122"/>
                <a:sym typeface="+mn-ea"/>
              </a:rPr>
              <a:t>请在此添加您的文字内容。</a:t>
            </a:r>
            <a:endParaRPr lang="zh-CN" altLang="zh-CN" sz="1400" dirty="0">
              <a:solidFill>
                <a:schemeClr val="tx1">
                  <a:lumMod val="50000"/>
                  <a:lumOff val="50000"/>
                </a:schemeClr>
              </a:solidFill>
              <a:latin typeface="微软雅黑" panose="020B0503020204020204" pitchFamily="34" charset="-122"/>
              <a:ea typeface="微软雅黑" panose="020B0503020204020204" pitchFamily="34" charset="-122"/>
              <a:sym typeface="+mn-ea"/>
            </a:endParaRPr>
          </a:p>
        </p:txBody>
      </p:sp>
      <p:sp>
        <p:nvSpPr>
          <p:cNvPr id="36" name="TextBox 76"/>
          <p:cNvSpPr txBox="1"/>
          <p:nvPr/>
        </p:nvSpPr>
        <p:spPr>
          <a:xfrm>
            <a:off x="8689652" y="4566301"/>
            <a:ext cx="1337024" cy="400110"/>
          </a:xfrm>
          <a:prstGeom prst="rect">
            <a:avLst/>
          </a:prstGeom>
          <a:noFill/>
        </p:spPr>
        <p:txBody>
          <a:bodyPr wrap="square" rtlCol="0">
            <a:spAutoFit/>
          </a:bodyPr>
          <a:lstStyle/>
          <a:p>
            <a:pPr algn="ctr"/>
            <a:r>
              <a:rPr lang="zh-CN" altLang="en-US" sz="2000" dirty="0">
                <a:solidFill>
                  <a:srgbClr val="FF9409"/>
                </a:solidFill>
                <a:latin typeface="微软雅黑" panose="020B0503020204020204" pitchFamily="34" charset="-122"/>
                <a:ea typeface="微软雅黑" panose="020B0503020204020204" pitchFamily="34" charset="-122"/>
              </a:rPr>
              <a:t>添加标题</a:t>
            </a:r>
          </a:p>
        </p:txBody>
      </p:sp>
      <p:sp>
        <p:nvSpPr>
          <p:cNvPr id="37" name="文本框 36"/>
          <p:cNvSpPr txBox="1"/>
          <p:nvPr/>
        </p:nvSpPr>
        <p:spPr>
          <a:xfrm>
            <a:off x="8236090" y="4966411"/>
            <a:ext cx="2244149" cy="652486"/>
          </a:xfrm>
          <a:prstGeom prst="rect">
            <a:avLst/>
          </a:prstGeom>
          <a:noFill/>
        </p:spPr>
        <p:txBody>
          <a:bodyPr wrap="square" rtlCol="0">
            <a:spAutoFit/>
          </a:bodyPr>
          <a:lstStyle/>
          <a:p>
            <a:pPr algn="l">
              <a:lnSpc>
                <a:spcPct val="130000"/>
              </a:lnSpc>
            </a:pPr>
            <a:r>
              <a:rPr lang="zh-CN" sz="1400" dirty="0">
                <a:solidFill>
                  <a:schemeClr val="tx1">
                    <a:lumMod val="50000"/>
                    <a:lumOff val="50000"/>
                  </a:schemeClr>
                </a:solidFill>
                <a:latin typeface="微软雅黑" panose="020B0503020204020204" pitchFamily="34" charset="-122"/>
                <a:ea typeface="微软雅黑" panose="020B0503020204020204" pitchFamily="34" charset="-122"/>
                <a:sym typeface="+mn-ea"/>
              </a:rPr>
              <a:t>请在此添加您的文字内容，</a:t>
            </a:r>
          </a:p>
          <a:p>
            <a:pPr algn="l">
              <a:lnSpc>
                <a:spcPct val="130000"/>
              </a:lnSpc>
            </a:pPr>
            <a:r>
              <a:rPr lang="zh-CN" sz="1400" dirty="0">
                <a:solidFill>
                  <a:schemeClr val="tx1">
                    <a:lumMod val="50000"/>
                    <a:lumOff val="50000"/>
                  </a:schemeClr>
                </a:solidFill>
                <a:latin typeface="微软雅黑" panose="020B0503020204020204" pitchFamily="34" charset="-122"/>
                <a:ea typeface="微软雅黑" panose="020B0503020204020204" pitchFamily="34" charset="-122"/>
                <a:sym typeface="+mn-ea"/>
              </a:rPr>
              <a:t>请在此添加您的文字内容。</a:t>
            </a:r>
            <a:endParaRPr lang="zh-CN" altLang="zh-CN" sz="1400" dirty="0">
              <a:solidFill>
                <a:schemeClr val="tx1">
                  <a:lumMod val="50000"/>
                  <a:lumOff val="50000"/>
                </a:schemeClr>
              </a:solidFill>
              <a:latin typeface="微软雅黑" panose="020B0503020204020204" pitchFamily="34" charset="-122"/>
              <a:ea typeface="微软雅黑" panose="020B0503020204020204" pitchFamily="34" charset="-122"/>
              <a:sym typeface="+mn-ea"/>
            </a:endParaRPr>
          </a:p>
        </p:txBody>
      </p:sp>
      <p:sp>
        <p:nvSpPr>
          <p:cNvPr id="38" name="TextBox 76"/>
          <p:cNvSpPr txBox="1"/>
          <p:nvPr/>
        </p:nvSpPr>
        <p:spPr>
          <a:xfrm>
            <a:off x="2231146" y="4566301"/>
            <a:ext cx="1337024" cy="400110"/>
          </a:xfrm>
          <a:prstGeom prst="rect">
            <a:avLst/>
          </a:prstGeom>
          <a:noFill/>
        </p:spPr>
        <p:txBody>
          <a:bodyPr wrap="square" rtlCol="0">
            <a:spAutoFit/>
          </a:bodyPr>
          <a:lstStyle/>
          <a:p>
            <a:pPr algn="ctr"/>
            <a:r>
              <a:rPr lang="zh-CN" altLang="en-US" sz="2000" dirty="0">
                <a:solidFill>
                  <a:srgbClr val="FF9409"/>
                </a:solidFill>
                <a:latin typeface="微软雅黑" panose="020B0503020204020204" pitchFamily="34" charset="-122"/>
                <a:ea typeface="微软雅黑" panose="020B0503020204020204" pitchFamily="34" charset="-122"/>
              </a:rPr>
              <a:t>添加标题</a:t>
            </a:r>
          </a:p>
        </p:txBody>
      </p:sp>
      <p:sp>
        <p:nvSpPr>
          <p:cNvPr id="39" name="文本框 38"/>
          <p:cNvSpPr txBox="1"/>
          <p:nvPr/>
        </p:nvSpPr>
        <p:spPr>
          <a:xfrm>
            <a:off x="1777584" y="4966411"/>
            <a:ext cx="2244149" cy="652486"/>
          </a:xfrm>
          <a:prstGeom prst="rect">
            <a:avLst/>
          </a:prstGeom>
          <a:noFill/>
        </p:spPr>
        <p:txBody>
          <a:bodyPr wrap="square" rtlCol="0">
            <a:spAutoFit/>
          </a:bodyPr>
          <a:lstStyle/>
          <a:p>
            <a:pPr algn="l">
              <a:lnSpc>
                <a:spcPct val="130000"/>
              </a:lnSpc>
            </a:pPr>
            <a:r>
              <a:rPr lang="zh-CN" sz="1400" dirty="0">
                <a:solidFill>
                  <a:schemeClr val="tx1">
                    <a:lumMod val="50000"/>
                    <a:lumOff val="50000"/>
                  </a:schemeClr>
                </a:solidFill>
                <a:latin typeface="微软雅黑" panose="020B0503020204020204" pitchFamily="34" charset="-122"/>
                <a:ea typeface="微软雅黑" panose="020B0503020204020204" pitchFamily="34" charset="-122"/>
                <a:sym typeface="+mn-ea"/>
              </a:rPr>
              <a:t>请在此添加您的文字内容，</a:t>
            </a:r>
          </a:p>
          <a:p>
            <a:pPr algn="l">
              <a:lnSpc>
                <a:spcPct val="130000"/>
              </a:lnSpc>
            </a:pPr>
            <a:r>
              <a:rPr lang="zh-CN" sz="1400" dirty="0">
                <a:solidFill>
                  <a:schemeClr val="tx1">
                    <a:lumMod val="50000"/>
                    <a:lumOff val="50000"/>
                  </a:schemeClr>
                </a:solidFill>
                <a:latin typeface="微软雅黑" panose="020B0503020204020204" pitchFamily="34" charset="-122"/>
                <a:ea typeface="微软雅黑" panose="020B0503020204020204" pitchFamily="34" charset="-122"/>
                <a:sym typeface="+mn-ea"/>
              </a:rPr>
              <a:t>请在此添加您的文字内容。</a:t>
            </a:r>
            <a:endParaRPr lang="zh-CN" altLang="zh-CN" sz="1400" dirty="0">
              <a:solidFill>
                <a:schemeClr val="tx1">
                  <a:lumMod val="50000"/>
                  <a:lumOff val="50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4/3*#ppt_w"/>
                                          </p:val>
                                        </p:tav>
                                        <p:tav tm="100000">
                                          <p:val>
                                            <p:strVal val="#ppt_w"/>
                                          </p:val>
                                        </p:tav>
                                      </p:tavLst>
                                    </p:anim>
                                    <p:anim calcmode="lin" valueType="num">
                                      <p:cBhvr>
                                        <p:cTn id="8" dur="500" fill="hold"/>
                                        <p:tgtEl>
                                          <p:spTgt spid="5"/>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3" presetClass="entr" presetSubtype="28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4/3*#ppt_w"/>
                                          </p:val>
                                        </p:tav>
                                        <p:tav tm="100000">
                                          <p:val>
                                            <p:strVal val="#ppt_w"/>
                                          </p:val>
                                        </p:tav>
                                      </p:tavLst>
                                    </p:anim>
                                    <p:anim calcmode="lin" valueType="num">
                                      <p:cBhvr>
                                        <p:cTn id="13" dur="500" fill="hold"/>
                                        <p:tgtEl>
                                          <p:spTgt spid="6"/>
                                        </p:tgtEl>
                                        <p:attrNameLst>
                                          <p:attrName>ppt_h</p:attrName>
                                        </p:attrNameLst>
                                      </p:cBhvr>
                                      <p:tavLst>
                                        <p:tav tm="0">
                                          <p:val>
                                            <p:strVal val="4/3*#ppt_h"/>
                                          </p:val>
                                        </p:tav>
                                        <p:tav tm="100000">
                                          <p:val>
                                            <p:strVal val="#ppt_h"/>
                                          </p:val>
                                        </p:tav>
                                      </p:tavLst>
                                    </p:anim>
                                  </p:childTnLst>
                                </p:cTn>
                              </p:par>
                            </p:childTnLst>
                          </p:cTn>
                        </p:par>
                        <p:par>
                          <p:cTn id="14" fill="hold">
                            <p:stCondLst>
                              <p:cond delay="1000"/>
                            </p:stCondLst>
                            <p:childTnLst>
                              <p:par>
                                <p:cTn id="15" presetID="23" presetClass="entr" presetSubtype="28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strVal val="4/3*#ppt_w"/>
                                          </p:val>
                                        </p:tav>
                                        <p:tav tm="100000">
                                          <p:val>
                                            <p:strVal val="#ppt_w"/>
                                          </p:val>
                                        </p:tav>
                                      </p:tavLst>
                                    </p:anim>
                                    <p:anim calcmode="lin" valueType="num">
                                      <p:cBhvr>
                                        <p:cTn id="18" dur="500" fill="hold"/>
                                        <p:tgtEl>
                                          <p:spTgt spid="7"/>
                                        </p:tgtEl>
                                        <p:attrNameLst>
                                          <p:attrName>ppt_h</p:attrName>
                                        </p:attrNameLst>
                                      </p:cBhvr>
                                      <p:tavLst>
                                        <p:tav tm="0">
                                          <p:val>
                                            <p:strVal val="4/3*#ppt_h"/>
                                          </p:val>
                                        </p:tav>
                                        <p:tav tm="100000">
                                          <p:val>
                                            <p:strVal val="#ppt_h"/>
                                          </p:val>
                                        </p:tav>
                                      </p:tavLst>
                                    </p:anim>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par>
                          <p:cTn id="23" fill="hold">
                            <p:stCondLst>
                              <p:cond delay="200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38"/>
                                        </p:tgtEl>
                                        <p:attrNameLst>
                                          <p:attrName>style.visibility</p:attrName>
                                        </p:attrNameLst>
                                      </p:cBhvr>
                                      <p:to>
                                        <p:strVal val="visible"/>
                                      </p:to>
                                    </p:set>
                                    <p:anim calcmode="lin" valueType="num">
                                      <p:cBhvr>
                                        <p:cTn id="26" dur="500" fill="hold"/>
                                        <p:tgtEl>
                                          <p:spTgt spid="38"/>
                                        </p:tgtEl>
                                        <p:attrNameLst>
                                          <p:attrName>ppt_w</p:attrName>
                                        </p:attrNameLst>
                                      </p:cBhvr>
                                      <p:tavLst>
                                        <p:tav tm="0">
                                          <p:val>
                                            <p:fltVal val="0"/>
                                          </p:val>
                                        </p:tav>
                                        <p:tav tm="100000">
                                          <p:val>
                                            <p:strVal val="#ppt_w"/>
                                          </p:val>
                                        </p:tav>
                                      </p:tavLst>
                                    </p:anim>
                                    <p:anim calcmode="lin" valueType="num">
                                      <p:cBhvr>
                                        <p:cTn id="27" dur="500" fill="hold"/>
                                        <p:tgtEl>
                                          <p:spTgt spid="38"/>
                                        </p:tgtEl>
                                        <p:attrNameLst>
                                          <p:attrName>ppt_h</p:attrName>
                                        </p:attrNameLst>
                                      </p:cBhvr>
                                      <p:tavLst>
                                        <p:tav tm="0">
                                          <p:val>
                                            <p:fltVal val="0"/>
                                          </p:val>
                                        </p:tav>
                                        <p:tav tm="100000">
                                          <p:val>
                                            <p:strVal val="#ppt_h"/>
                                          </p:val>
                                        </p:tav>
                                      </p:tavLst>
                                    </p:anim>
                                    <p:animEffect transition="in" filter="fade">
                                      <p:cBhvr>
                                        <p:cTn id="28" dur="500"/>
                                        <p:tgtEl>
                                          <p:spTgt spid="38"/>
                                        </p:tgtEl>
                                      </p:cBhvr>
                                    </p:animEffect>
                                  </p:childTnLst>
                                </p:cTn>
                              </p:par>
                            </p:childTnLst>
                          </p:cTn>
                        </p:par>
                        <p:par>
                          <p:cTn id="29" fill="hold">
                            <p:stCondLst>
                              <p:cond delay="2650"/>
                            </p:stCondLst>
                            <p:childTnLst>
                              <p:par>
                                <p:cTn id="30" presetID="50" presetClass="entr" presetSubtype="0" decel="10000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p:cTn id="32" dur="1000" fill="hold"/>
                                        <p:tgtEl>
                                          <p:spTgt spid="39"/>
                                        </p:tgtEl>
                                        <p:attrNameLst>
                                          <p:attrName>ppt_w</p:attrName>
                                        </p:attrNameLst>
                                      </p:cBhvr>
                                      <p:tavLst>
                                        <p:tav tm="0">
                                          <p:val>
                                            <p:strVal val="#ppt_w+.3"/>
                                          </p:val>
                                        </p:tav>
                                        <p:tav tm="100000">
                                          <p:val>
                                            <p:strVal val="#ppt_w"/>
                                          </p:val>
                                        </p:tav>
                                      </p:tavLst>
                                    </p:anim>
                                    <p:anim calcmode="lin" valueType="num">
                                      <p:cBhvr>
                                        <p:cTn id="33" dur="1000" fill="hold"/>
                                        <p:tgtEl>
                                          <p:spTgt spid="39"/>
                                        </p:tgtEl>
                                        <p:attrNameLst>
                                          <p:attrName>ppt_h</p:attrName>
                                        </p:attrNameLst>
                                      </p:cBhvr>
                                      <p:tavLst>
                                        <p:tav tm="0">
                                          <p:val>
                                            <p:strVal val="#ppt_h"/>
                                          </p:val>
                                        </p:tav>
                                        <p:tav tm="100000">
                                          <p:val>
                                            <p:strVal val="#ppt_h"/>
                                          </p:val>
                                        </p:tav>
                                      </p:tavLst>
                                    </p:anim>
                                    <p:animEffect transition="in" filter="fade">
                                      <p:cBhvr>
                                        <p:cTn id="34" dur="1000"/>
                                        <p:tgtEl>
                                          <p:spTgt spid="39"/>
                                        </p:tgtEl>
                                      </p:cBhvr>
                                    </p:animEffect>
                                  </p:childTnLst>
                                </p:cTn>
                              </p:par>
                            </p:childTnLst>
                          </p:cTn>
                        </p:par>
                        <p:par>
                          <p:cTn id="35" fill="hold">
                            <p:stCondLst>
                              <p:cond delay="3650"/>
                            </p:stCondLst>
                            <p:childTnLst>
                              <p:par>
                                <p:cTn id="36" presetID="10"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par>
                          <p:cTn id="39" fill="hold">
                            <p:stCondLst>
                              <p:cond delay="4150"/>
                            </p:stCondLst>
                            <p:childTnLst>
                              <p:par>
                                <p:cTn id="40" presetID="53" presetClass="entr" presetSubtype="16" fill="hold" grpId="0" nodeType="afterEffect">
                                  <p:stCondLst>
                                    <p:cond delay="0"/>
                                  </p:stCondLst>
                                  <p:iterate type="lt">
                                    <p:tmPct val="10000"/>
                                  </p:iterate>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4800"/>
                            </p:stCondLst>
                            <p:childTnLst>
                              <p:par>
                                <p:cTn id="46" presetID="50" presetClass="entr" presetSubtype="0" decel="10000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p:cTn id="48" dur="1000" fill="hold"/>
                                        <p:tgtEl>
                                          <p:spTgt spid="35"/>
                                        </p:tgtEl>
                                        <p:attrNameLst>
                                          <p:attrName>ppt_w</p:attrName>
                                        </p:attrNameLst>
                                      </p:cBhvr>
                                      <p:tavLst>
                                        <p:tav tm="0">
                                          <p:val>
                                            <p:strVal val="#ppt_w+.3"/>
                                          </p:val>
                                        </p:tav>
                                        <p:tav tm="100000">
                                          <p:val>
                                            <p:strVal val="#ppt_w"/>
                                          </p:val>
                                        </p:tav>
                                      </p:tavLst>
                                    </p:anim>
                                    <p:anim calcmode="lin" valueType="num">
                                      <p:cBhvr>
                                        <p:cTn id="49" dur="1000" fill="hold"/>
                                        <p:tgtEl>
                                          <p:spTgt spid="35"/>
                                        </p:tgtEl>
                                        <p:attrNameLst>
                                          <p:attrName>ppt_h</p:attrName>
                                        </p:attrNameLst>
                                      </p:cBhvr>
                                      <p:tavLst>
                                        <p:tav tm="0">
                                          <p:val>
                                            <p:strVal val="#ppt_h"/>
                                          </p:val>
                                        </p:tav>
                                        <p:tav tm="100000">
                                          <p:val>
                                            <p:strVal val="#ppt_h"/>
                                          </p:val>
                                        </p:tav>
                                      </p:tavLst>
                                    </p:anim>
                                    <p:animEffect transition="in" filter="fade">
                                      <p:cBhvr>
                                        <p:cTn id="50" dur="1000"/>
                                        <p:tgtEl>
                                          <p:spTgt spid="35"/>
                                        </p:tgtEl>
                                      </p:cBhvr>
                                    </p:animEffect>
                                  </p:childTnLst>
                                </p:cTn>
                              </p:par>
                            </p:childTnLst>
                          </p:cTn>
                        </p:par>
                        <p:par>
                          <p:cTn id="51" fill="hold">
                            <p:stCondLst>
                              <p:cond delay="5800"/>
                            </p:stCondLst>
                            <p:childTnLst>
                              <p:par>
                                <p:cTn id="52" presetID="10" presetClass="entr" presetSubtype="0"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childTnLst>
                          </p:cTn>
                        </p:par>
                        <p:par>
                          <p:cTn id="55" fill="hold">
                            <p:stCondLst>
                              <p:cond delay="6300"/>
                            </p:stCondLst>
                            <p:childTnLst>
                              <p:par>
                                <p:cTn id="56" presetID="53" presetClass="entr" presetSubtype="16" fill="hold" grpId="0" nodeType="afterEffect">
                                  <p:stCondLst>
                                    <p:cond delay="0"/>
                                  </p:stCondLst>
                                  <p:iterate type="lt">
                                    <p:tmPct val="10000"/>
                                  </p:iterate>
                                  <p:childTnLst>
                                    <p:set>
                                      <p:cBhvr>
                                        <p:cTn id="57" dur="1" fill="hold">
                                          <p:stCondLst>
                                            <p:cond delay="0"/>
                                          </p:stCondLst>
                                        </p:cTn>
                                        <p:tgtEl>
                                          <p:spTgt spid="36"/>
                                        </p:tgtEl>
                                        <p:attrNameLst>
                                          <p:attrName>style.visibility</p:attrName>
                                        </p:attrNameLst>
                                      </p:cBhvr>
                                      <p:to>
                                        <p:strVal val="visible"/>
                                      </p:to>
                                    </p:set>
                                    <p:anim calcmode="lin" valueType="num">
                                      <p:cBhvr>
                                        <p:cTn id="58" dur="500" fill="hold"/>
                                        <p:tgtEl>
                                          <p:spTgt spid="36"/>
                                        </p:tgtEl>
                                        <p:attrNameLst>
                                          <p:attrName>ppt_w</p:attrName>
                                        </p:attrNameLst>
                                      </p:cBhvr>
                                      <p:tavLst>
                                        <p:tav tm="0">
                                          <p:val>
                                            <p:fltVal val="0"/>
                                          </p:val>
                                        </p:tav>
                                        <p:tav tm="100000">
                                          <p:val>
                                            <p:strVal val="#ppt_w"/>
                                          </p:val>
                                        </p:tav>
                                      </p:tavLst>
                                    </p:anim>
                                    <p:anim calcmode="lin" valueType="num">
                                      <p:cBhvr>
                                        <p:cTn id="59" dur="500" fill="hold"/>
                                        <p:tgtEl>
                                          <p:spTgt spid="36"/>
                                        </p:tgtEl>
                                        <p:attrNameLst>
                                          <p:attrName>ppt_h</p:attrName>
                                        </p:attrNameLst>
                                      </p:cBhvr>
                                      <p:tavLst>
                                        <p:tav tm="0">
                                          <p:val>
                                            <p:fltVal val="0"/>
                                          </p:val>
                                        </p:tav>
                                        <p:tav tm="100000">
                                          <p:val>
                                            <p:strVal val="#ppt_h"/>
                                          </p:val>
                                        </p:tav>
                                      </p:tavLst>
                                    </p:anim>
                                    <p:animEffect transition="in" filter="fade">
                                      <p:cBhvr>
                                        <p:cTn id="60" dur="500"/>
                                        <p:tgtEl>
                                          <p:spTgt spid="36"/>
                                        </p:tgtEl>
                                      </p:cBhvr>
                                    </p:animEffect>
                                  </p:childTnLst>
                                </p:cTn>
                              </p:par>
                            </p:childTnLst>
                          </p:cTn>
                        </p:par>
                        <p:par>
                          <p:cTn id="61" fill="hold">
                            <p:stCondLst>
                              <p:cond delay="6950"/>
                            </p:stCondLst>
                            <p:childTnLst>
                              <p:par>
                                <p:cTn id="62" presetID="50" presetClass="entr" presetSubtype="0" decel="10000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 calcmode="lin" valueType="num">
                                      <p:cBhvr>
                                        <p:cTn id="64" dur="1000" fill="hold"/>
                                        <p:tgtEl>
                                          <p:spTgt spid="37"/>
                                        </p:tgtEl>
                                        <p:attrNameLst>
                                          <p:attrName>ppt_w</p:attrName>
                                        </p:attrNameLst>
                                      </p:cBhvr>
                                      <p:tavLst>
                                        <p:tav tm="0">
                                          <p:val>
                                            <p:strVal val="#ppt_w+.3"/>
                                          </p:val>
                                        </p:tav>
                                        <p:tav tm="100000">
                                          <p:val>
                                            <p:strVal val="#ppt_w"/>
                                          </p:val>
                                        </p:tav>
                                      </p:tavLst>
                                    </p:anim>
                                    <p:anim calcmode="lin" valueType="num">
                                      <p:cBhvr>
                                        <p:cTn id="65" dur="1000" fill="hold"/>
                                        <p:tgtEl>
                                          <p:spTgt spid="37"/>
                                        </p:tgtEl>
                                        <p:attrNameLst>
                                          <p:attrName>ppt_h</p:attrName>
                                        </p:attrNameLst>
                                      </p:cBhvr>
                                      <p:tavLst>
                                        <p:tav tm="0">
                                          <p:val>
                                            <p:strVal val="#ppt_h"/>
                                          </p:val>
                                        </p:tav>
                                        <p:tav tm="100000">
                                          <p:val>
                                            <p:strVal val="#ppt_h"/>
                                          </p:val>
                                        </p:tav>
                                      </p:tavLst>
                                    </p:anim>
                                    <p:animEffect transition="in" filter="fade">
                                      <p:cBhvr>
                                        <p:cTn id="66"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34" grpId="0"/>
      <p:bldP spid="35" grpId="0"/>
      <p:bldP spid="36" grpId="0"/>
      <p:bldP spid="37" grpId="0"/>
      <p:bldP spid="38" grpId="0"/>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462262" y="292068"/>
            <a:ext cx="4346615" cy="35009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altLang="zh-CN" sz="2275" dirty="0">
                <a:solidFill>
                  <a:schemeClr val="tx1">
                    <a:lumMod val="65000"/>
                    <a:lumOff val="35000"/>
                  </a:schemeClr>
                </a:solidFill>
                <a:latin typeface="Impact" panose="020B0806030902050204" pitchFamily="34" charset="0"/>
                <a:cs typeface="+mn-ea"/>
                <a:sym typeface="Arial" panose="020B0604020202020204" pitchFamily="34" charset="0"/>
              </a:rPr>
              <a:t>ADD RELATED TITLE WORDS</a:t>
            </a:r>
            <a:endParaRPr lang="en-US" sz="2275" dirty="0">
              <a:solidFill>
                <a:schemeClr val="tx1">
                  <a:lumMod val="65000"/>
                  <a:lumOff val="35000"/>
                </a:schemeClr>
              </a:solidFill>
              <a:latin typeface="Impact" panose="020B0806030902050204" pitchFamily="34" charset="0"/>
              <a:cs typeface="+mn-ea"/>
              <a:sym typeface="Arial" panose="020B0604020202020204" pitchFamily="34" charset="0"/>
            </a:endParaRPr>
          </a:p>
        </p:txBody>
      </p:sp>
      <p:sp>
        <p:nvSpPr>
          <p:cNvPr id="3" name="Content Placeholder 2"/>
          <p:cNvSpPr txBox="1"/>
          <p:nvPr/>
        </p:nvSpPr>
        <p:spPr>
          <a:xfrm>
            <a:off x="462262" y="675792"/>
            <a:ext cx="2503210" cy="35009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27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导购的工作任务</a:t>
            </a:r>
            <a:endParaRPr lang="en-US" sz="227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4" name="矩形 3"/>
          <p:cNvSpPr/>
          <p:nvPr/>
        </p:nvSpPr>
        <p:spPr>
          <a:xfrm>
            <a:off x="0" y="292068"/>
            <a:ext cx="196891" cy="733906"/>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Group 5"/>
          <p:cNvGrpSpPr/>
          <p:nvPr/>
        </p:nvGrpSpPr>
        <p:grpSpPr bwMode="auto">
          <a:xfrm>
            <a:off x="1955545" y="3798841"/>
            <a:ext cx="1269835" cy="1271421"/>
            <a:chOff x="0" y="0"/>
            <a:chExt cx="1080120" cy="1080120"/>
          </a:xfrm>
          <a:solidFill>
            <a:srgbClr val="FF9409"/>
          </a:solidFill>
        </p:grpSpPr>
        <p:sp>
          <p:nvSpPr>
            <p:cNvPr id="6" name="椭圆 6"/>
            <p:cNvSpPr>
              <a:spLocks noChangeArrowheads="1"/>
            </p:cNvSpPr>
            <p:nvPr/>
          </p:nvSpPr>
          <p:spPr bwMode="auto">
            <a:xfrm>
              <a:off x="0" y="0"/>
              <a:ext cx="1080120" cy="1080120"/>
            </a:xfrm>
            <a:prstGeom prst="ellipse">
              <a:avLst/>
            </a:prstGeom>
            <a:grpFill/>
            <a:ln>
              <a:noFill/>
            </a:ln>
            <a:effectLst/>
          </p:spPr>
          <p:txBody>
            <a:bodyPr vert="horz" wrap="square" lIns="91428" tIns="45714" rIns="91428" bIns="45714" numCol="1" anchor="t" anchorCtr="0" compatLnSpc="1"/>
            <a:lstStyle/>
            <a:p>
              <a:endParaRPr lang="zh-CN" altLang="zh-CN" sz="2400" b="1"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7" name="文本框 10"/>
            <p:cNvSpPr>
              <a:spLocks noChangeArrowheads="1"/>
            </p:cNvSpPr>
            <p:nvPr/>
          </p:nvSpPr>
          <p:spPr bwMode="auto">
            <a:xfrm>
              <a:off x="138057" y="365759"/>
              <a:ext cx="798370" cy="339864"/>
            </a:xfrm>
            <a:prstGeom prst="rect">
              <a:avLst/>
            </a:prstGeom>
            <a:grpFill/>
            <a:ln>
              <a:noFill/>
            </a:ln>
            <a:effectLst/>
          </p:spPr>
          <p:txBody>
            <a:bodyPr vert="horz" wrap="square" lIns="91428" tIns="45714" rIns="91428" bIns="45714" numCol="1" anchor="t" anchorCtr="0" compatLnSpc="1"/>
            <a:lstStyle/>
            <a:p>
              <a:r>
                <a:rPr lang="zh-CN" altLang="en-US" sz="2400" b="1" dirty="0">
                  <a:solidFill>
                    <a:schemeClr val="bg1"/>
                  </a:solidFill>
                  <a:latin typeface="微软雅黑" panose="020B0503020204020204" pitchFamily="34" charset="-122"/>
                  <a:ea typeface="微软雅黑" panose="020B0503020204020204" pitchFamily="34" charset="-122"/>
                </a:rPr>
                <a:t> 标题</a:t>
              </a:r>
            </a:p>
          </p:txBody>
        </p:sp>
      </p:grpSp>
      <p:grpSp>
        <p:nvGrpSpPr>
          <p:cNvPr id="8" name="Group 10"/>
          <p:cNvGrpSpPr/>
          <p:nvPr/>
        </p:nvGrpSpPr>
        <p:grpSpPr bwMode="auto">
          <a:xfrm>
            <a:off x="3266649" y="2108372"/>
            <a:ext cx="1741261" cy="1741261"/>
            <a:chOff x="0" y="0"/>
            <a:chExt cx="1080120" cy="1080120"/>
          </a:xfrm>
          <a:solidFill>
            <a:srgbClr val="FF9409"/>
          </a:solidFill>
        </p:grpSpPr>
        <p:sp>
          <p:nvSpPr>
            <p:cNvPr id="9" name="椭圆 27"/>
            <p:cNvSpPr>
              <a:spLocks noChangeArrowheads="1"/>
            </p:cNvSpPr>
            <p:nvPr/>
          </p:nvSpPr>
          <p:spPr bwMode="auto">
            <a:xfrm>
              <a:off x="0" y="0"/>
              <a:ext cx="1080120" cy="1080120"/>
            </a:xfrm>
            <a:prstGeom prst="ellipse">
              <a:avLst/>
            </a:prstGeom>
            <a:grpFill/>
            <a:ln>
              <a:noFill/>
            </a:ln>
            <a:effectLst/>
          </p:spPr>
          <p:txBody>
            <a:bodyPr vert="horz" wrap="square" lIns="91428" tIns="45714" rIns="91428" bIns="45714" numCol="1" anchor="t" anchorCtr="0" compatLnSpc="1"/>
            <a:lstStyle/>
            <a:p>
              <a:endParaRPr lang="zh-CN" altLang="zh-CN" sz="2400" b="1"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0" name="文本框 26"/>
            <p:cNvSpPr>
              <a:spLocks noChangeArrowheads="1"/>
            </p:cNvSpPr>
            <p:nvPr/>
          </p:nvSpPr>
          <p:spPr bwMode="auto">
            <a:xfrm>
              <a:off x="213163" y="400115"/>
              <a:ext cx="653804" cy="276793"/>
            </a:xfrm>
            <a:prstGeom prst="rect">
              <a:avLst/>
            </a:prstGeom>
            <a:grpFill/>
            <a:ln>
              <a:noFill/>
            </a:ln>
            <a:effectLst/>
          </p:spPr>
          <p:txBody>
            <a:bodyPr vert="horz" wrap="square" lIns="91428" tIns="45714" rIns="91428" bIns="45714" numCol="1" anchor="t" anchorCtr="0" compatLnSpc="1"/>
            <a:lstStyle/>
            <a:p>
              <a:r>
                <a:rPr lang="zh-CN" altLang="en-US" sz="2400" b="1" dirty="0">
                  <a:solidFill>
                    <a:schemeClr val="bg1"/>
                  </a:solidFill>
                  <a:latin typeface="微软雅黑" panose="020B0503020204020204" pitchFamily="34" charset="-122"/>
                  <a:ea typeface="微软雅黑" panose="020B0503020204020204" pitchFamily="34" charset="-122"/>
                </a:rPr>
                <a:t>  标题</a:t>
              </a:r>
            </a:p>
          </p:txBody>
        </p:sp>
      </p:grpSp>
      <p:grpSp>
        <p:nvGrpSpPr>
          <p:cNvPr id="11" name="Group 15"/>
          <p:cNvGrpSpPr/>
          <p:nvPr/>
        </p:nvGrpSpPr>
        <p:grpSpPr bwMode="auto">
          <a:xfrm>
            <a:off x="5571400" y="3798840"/>
            <a:ext cx="1560310" cy="1560309"/>
            <a:chOff x="0" y="0"/>
            <a:chExt cx="1080120" cy="1080120"/>
          </a:xfrm>
          <a:solidFill>
            <a:srgbClr val="FF9409"/>
          </a:solidFill>
        </p:grpSpPr>
        <p:sp>
          <p:nvSpPr>
            <p:cNvPr id="12" name="椭圆 32"/>
            <p:cNvSpPr>
              <a:spLocks noChangeArrowheads="1"/>
            </p:cNvSpPr>
            <p:nvPr/>
          </p:nvSpPr>
          <p:spPr bwMode="auto">
            <a:xfrm>
              <a:off x="0" y="0"/>
              <a:ext cx="1080120" cy="1080120"/>
            </a:xfrm>
            <a:prstGeom prst="ellipse">
              <a:avLst/>
            </a:prstGeom>
            <a:grpFill/>
            <a:ln>
              <a:noFill/>
            </a:ln>
            <a:effectLst/>
          </p:spPr>
          <p:txBody>
            <a:bodyPr vert="horz" wrap="square" lIns="91428" tIns="45714" rIns="91428" bIns="45714" numCol="1" anchor="t" anchorCtr="0" compatLnSpc="1"/>
            <a:lstStyle/>
            <a:p>
              <a:endParaRPr lang="zh-CN" altLang="zh-CN" sz="2400" b="1">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3" name="文本框 31"/>
            <p:cNvSpPr>
              <a:spLocks noChangeArrowheads="1"/>
            </p:cNvSpPr>
            <p:nvPr/>
          </p:nvSpPr>
          <p:spPr bwMode="auto">
            <a:xfrm>
              <a:off x="175247" y="398075"/>
              <a:ext cx="729627" cy="308893"/>
            </a:xfrm>
            <a:prstGeom prst="rect">
              <a:avLst/>
            </a:prstGeom>
            <a:grpFill/>
            <a:ln>
              <a:noFill/>
            </a:ln>
            <a:effectLst/>
          </p:spPr>
          <p:txBody>
            <a:bodyPr vert="horz" wrap="square" lIns="91428" tIns="45714" rIns="91428" bIns="45714" numCol="1" anchor="t" anchorCtr="0" compatLnSpc="1"/>
            <a:lstStyle/>
            <a:p>
              <a:r>
                <a:rPr lang="zh-CN" altLang="en-US" sz="2400" b="1" dirty="0">
                  <a:solidFill>
                    <a:schemeClr val="bg1"/>
                  </a:solidFill>
                  <a:latin typeface="微软雅黑" panose="020B0503020204020204" pitchFamily="34" charset="-122"/>
                  <a:ea typeface="微软雅黑" panose="020B0503020204020204" pitchFamily="34" charset="-122"/>
                </a:rPr>
                <a:t>  标题</a:t>
              </a:r>
            </a:p>
          </p:txBody>
        </p:sp>
      </p:grpSp>
      <p:grpSp>
        <p:nvGrpSpPr>
          <p:cNvPr id="14" name="Group 20"/>
          <p:cNvGrpSpPr/>
          <p:nvPr/>
        </p:nvGrpSpPr>
        <p:grpSpPr bwMode="auto">
          <a:xfrm>
            <a:off x="7398375" y="1346471"/>
            <a:ext cx="2287289" cy="2285702"/>
            <a:chOff x="0" y="0"/>
            <a:chExt cx="1080120" cy="1080120"/>
          </a:xfrm>
          <a:solidFill>
            <a:srgbClr val="FF9409"/>
          </a:solidFill>
        </p:grpSpPr>
        <p:sp>
          <p:nvSpPr>
            <p:cNvPr id="15" name="椭圆 38"/>
            <p:cNvSpPr>
              <a:spLocks noChangeArrowheads="1"/>
            </p:cNvSpPr>
            <p:nvPr/>
          </p:nvSpPr>
          <p:spPr bwMode="auto">
            <a:xfrm>
              <a:off x="0" y="0"/>
              <a:ext cx="1080120" cy="1080120"/>
            </a:xfrm>
            <a:prstGeom prst="ellipse">
              <a:avLst/>
            </a:prstGeom>
            <a:grpFill/>
            <a:ln>
              <a:noFill/>
            </a:ln>
            <a:effectLst/>
          </p:spPr>
          <p:txBody>
            <a:bodyPr vert="horz" wrap="square" lIns="91428" tIns="45714" rIns="91428" bIns="45714" numCol="1" anchor="t" anchorCtr="0" compatLnSpc="1"/>
            <a:lstStyle/>
            <a:p>
              <a:endParaRPr lang="zh-CN" altLang="zh-CN" sz="2400" b="1">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6" name="文本框 37"/>
            <p:cNvSpPr>
              <a:spLocks noChangeArrowheads="1"/>
            </p:cNvSpPr>
            <p:nvPr/>
          </p:nvSpPr>
          <p:spPr bwMode="auto">
            <a:xfrm>
              <a:off x="245783" y="414093"/>
              <a:ext cx="588553" cy="247218"/>
            </a:xfrm>
            <a:prstGeom prst="rect">
              <a:avLst/>
            </a:prstGeom>
            <a:grpFill/>
            <a:ln>
              <a:noFill/>
            </a:ln>
            <a:effectLst/>
          </p:spPr>
          <p:txBody>
            <a:bodyPr vert="horz" wrap="square" lIns="91428" tIns="45714" rIns="91428" bIns="45714" numCol="1" anchor="t" anchorCtr="0" compatLnSpc="1"/>
            <a:lstStyle/>
            <a:p>
              <a:r>
                <a:rPr lang="zh-CN" altLang="en-US" sz="2400" b="1" dirty="0">
                  <a:solidFill>
                    <a:schemeClr val="bg1"/>
                  </a:solidFill>
                  <a:latin typeface="微软雅黑" panose="020B0503020204020204" pitchFamily="34" charset="-122"/>
                  <a:ea typeface="微软雅黑" panose="020B0503020204020204" pitchFamily="34" charset="-122"/>
                </a:rPr>
                <a:t>  标题</a:t>
              </a:r>
            </a:p>
          </p:txBody>
        </p:sp>
      </p:grpSp>
      <p:cxnSp>
        <p:nvCxnSpPr>
          <p:cNvPr id="17" name="直接连接符 13"/>
          <p:cNvCxnSpPr>
            <a:cxnSpLocks noChangeShapeType="1"/>
            <a:stCxn id="6" idx="7"/>
          </p:cNvCxnSpPr>
          <p:nvPr/>
        </p:nvCxnSpPr>
        <p:spPr bwMode="auto">
          <a:xfrm flipV="1">
            <a:off x="3039667" y="3594079"/>
            <a:ext cx="480949" cy="390474"/>
          </a:xfrm>
          <a:prstGeom prst="line">
            <a:avLst/>
          </a:prstGeom>
          <a:noFill/>
          <a:ln w="28575">
            <a:solidFill>
              <a:schemeClr val="bg1">
                <a:lumMod val="85000"/>
              </a:schemeClr>
            </a:solidFill>
            <a:round/>
          </a:ln>
          <a:extLst>
            <a:ext uri="{909E8E84-426E-40DD-AFC4-6F175D3DCCD1}">
              <a14:hiddenFill xmlns:a14="http://schemas.microsoft.com/office/drawing/2010/main">
                <a:noFill/>
              </a14:hiddenFill>
            </a:ext>
          </a:extLst>
        </p:spPr>
      </p:cxnSp>
      <p:sp>
        <p:nvSpPr>
          <p:cNvPr id="18" name="直接连接符 17"/>
          <p:cNvSpPr>
            <a:spLocks noChangeShapeType="1"/>
          </p:cNvSpPr>
          <p:nvPr/>
        </p:nvSpPr>
        <p:spPr bwMode="auto">
          <a:xfrm>
            <a:off x="4892038" y="3373444"/>
            <a:ext cx="907932" cy="653966"/>
          </a:xfrm>
          <a:prstGeom prst="line">
            <a:avLst/>
          </a:prstGeom>
          <a:noFill/>
          <a:ln w="28575">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sz="2400">
              <a:solidFill>
                <a:schemeClr val="accent1"/>
              </a:solidFill>
              <a:latin typeface="微软雅黑" panose="020B0503020204020204" pitchFamily="34" charset="-122"/>
              <a:ea typeface="微软雅黑" panose="020B0503020204020204" pitchFamily="34" charset="-122"/>
            </a:endParaRPr>
          </a:p>
        </p:txBody>
      </p:sp>
      <p:cxnSp>
        <p:nvCxnSpPr>
          <p:cNvPr id="19" name="直接连接符 20"/>
          <p:cNvCxnSpPr>
            <a:cxnSpLocks noChangeShapeType="1"/>
          </p:cNvCxnSpPr>
          <p:nvPr/>
        </p:nvCxnSpPr>
        <p:spPr bwMode="auto">
          <a:xfrm flipV="1">
            <a:off x="6901551" y="3297256"/>
            <a:ext cx="831742" cy="731742"/>
          </a:xfrm>
          <a:prstGeom prst="line">
            <a:avLst/>
          </a:prstGeom>
          <a:noFill/>
          <a:ln w="28575">
            <a:solidFill>
              <a:schemeClr val="bg1">
                <a:lumMod val="85000"/>
              </a:schemeClr>
            </a:solidFill>
            <a:round/>
          </a:ln>
          <a:extLst>
            <a:ext uri="{909E8E84-426E-40DD-AFC4-6F175D3DCCD1}">
              <a14:hiddenFill xmlns:a14="http://schemas.microsoft.com/office/drawing/2010/main">
                <a:noFill/>
              </a14:hiddenFill>
            </a:ext>
          </a:extLst>
        </p:spPr>
      </p:cxnSp>
      <p:cxnSp>
        <p:nvCxnSpPr>
          <p:cNvPr id="20" name="直接连接符 23"/>
          <p:cNvCxnSpPr>
            <a:cxnSpLocks noChangeShapeType="1"/>
            <a:stCxn id="29" idx="5"/>
            <a:endCxn id="6" idx="1"/>
          </p:cNvCxnSpPr>
          <p:nvPr/>
        </p:nvCxnSpPr>
        <p:spPr bwMode="auto">
          <a:xfrm>
            <a:off x="1742849" y="3700427"/>
            <a:ext cx="398411" cy="284126"/>
          </a:xfrm>
          <a:prstGeom prst="line">
            <a:avLst/>
          </a:prstGeom>
          <a:noFill/>
          <a:ln w="28575">
            <a:solidFill>
              <a:schemeClr val="bg1">
                <a:lumMod val="85000"/>
              </a:schemeClr>
            </a:solidFill>
            <a:round/>
          </a:ln>
          <a:extLst>
            <a:ext uri="{909E8E84-426E-40DD-AFC4-6F175D3DCCD1}">
              <a14:hiddenFill xmlns:a14="http://schemas.microsoft.com/office/drawing/2010/main">
                <a:noFill/>
              </a14:hiddenFill>
            </a:ext>
          </a:extLst>
        </p:spPr>
      </p:cxnSp>
      <p:cxnSp>
        <p:nvCxnSpPr>
          <p:cNvPr id="21" name="直接连接符 43"/>
          <p:cNvCxnSpPr>
            <a:cxnSpLocks noChangeShapeType="1"/>
            <a:stCxn id="30" idx="7"/>
          </p:cNvCxnSpPr>
          <p:nvPr/>
        </p:nvCxnSpPr>
        <p:spPr bwMode="auto">
          <a:xfrm flipV="1">
            <a:off x="5398385" y="5130580"/>
            <a:ext cx="401585" cy="371426"/>
          </a:xfrm>
          <a:prstGeom prst="line">
            <a:avLst/>
          </a:prstGeom>
          <a:noFill/>
          <a:ln w="28575">
            <a:solidFill>
              <a:schemeClr val="bg1">
                <a:lumMod val="85000"/>
              </a:schemeClr>
            </a:solidFill>
            <a:round/>
          </a:ln>
          <a:extLst>
            <a:ext uri="{909E8E84-426E-40DD-AFC4-6F175D3DCCD1}">
              <a14:hiddenFill xmlns:a14="http://schemas.microsoft.com/office/drawing/2010/main">
                <a:noFill/>
              </a14:hiddenFill>
            </a:ext>
          </a:extLst>
        </p:spPr>
      </p:cxnSp>
      <p:cxnSp>
        <p:nvCxnSpPr>
          <p:cNvPr id="22" name="直接连接符 72"/>
          <p:cNvCxnSpPr>
            <a:cxnSpLocks noChangeShapeType="1"/>
            <a:endCxn id="31" idx="1"/>
          </p:cNvCxnSpPr>
          <p:nvPr/>
        </p:nvCxnSpPr>
        <p:spPr bwMode="auto">
          <a:xfrm>
            <a:off x="9685664" y="2489322"/>
            <a:ext cx="557141" cy="374602"/>
          </a:xfrm>
          <a:prstGeom prst="line">
            <a:avLst/>
          </a:prstGeom>
          <a:noFill/>
          <a:ln w="28575">
            <a:solidFill>
              <a:schemeClr val="bg1">
                <a:lumMod val="85000"/>
              </a:schemeClr>
            </a:solidFill>
            <a:round/>
          </a:ln>
          <a:extLst>
            <a:ext uri="{909E8E84-426E-40DD-AFC4-6F175D3DCCD1}">
              <a14:hiddenFill xmlns:a14="http://schemas.microsoft.com/office/drawing/2010/main">
                <a:noFill/>
              </a14:hiddenFill>
            </a:ext>
          </a:extLst>
        </p:spPr>
      </p:cxnSp>
      <p:sp>
        <p:nvSpPr>
          <p:cNvPr id="23" name="矩形 76"/>
          <p:cNvSpPr>
            <a:spLocks noChangeArrowheads="1"/>
          </p:cNvSpPr>
          <p:nvPr/>
        </p:nvSpPr>
        <p:spPr bwMode="auto">
          <a:xfrm>
            <a:off x="1628564" y="5081373"/>
            <a:ext cx="1820626" cy="330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07513" tIns="53757" rIns="107513" bIns="5375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a:lnSpc>
                <a:spcPts val="1875"/>
              </a:lnSpc>
              <a:spcBef>
                <a:spcPct val="0"/>
              </a:spcBef>
              <a:buNone/>
            </a:pPr>
            <a:r>
              <a:rPr lang="zh-CN" altLang="en-US" sz="1300">
                <a:solidFill>
                  <a:schemeClr val="tx1">
                    <a:lumMod val="65000"/>
                    <a:lumOff val="35000"/>
                  </a:schemeClr>
                </a:solidFill>
                <a:latin typeface="微软雅黑" panose="020B0503020204020204" pitchFamily="34" charset="-122"/>
                <a:ea typeface="微软雅黑" panose="020B0503020204020204" pitchFamily="34" charset="-122"/>
                <a:sym typeface="方正兰亭黑_GBK" panose="02000000000000000000" pitchFamily="2" charset="-122"/>
              </a:rPr>
              <a:t>点击添加描述总结</a:t>
            </a:r>
            <a:r>
              <a:rPr lang="en-US" sz="1300">
                <a:solidFill>
                  <a:schemeClr val="tx1">
                    <a:lumMod val="65000"/>
                    <a:lumOff val="35000"/>
                  </a:schemeClr>
                </a:solidFill>
                <a:latin typeface="微软雅黑" panose="020B0503020204020204" pitchFamily="34" charset="-122"/>
                <a:ea typeface="微软雅黑" panose="020B0503020204020204" pitchFamily="34" charset="-122"/>
                <a:sym typeface="方正兰亭黑_GBK" panose="02000000000000000000" pitchFamily="2" charset="-122"/>
              </a:rPr>
              <a:t> </a:t>
            </a:r>
            <a:endParaRPr lang="zh-CN" altLang="en-US" sz="1300">
              <a:solidFill>
                <a:schemeClr val="tx1">
                  <a:lumMod val="65000"/>
                  <a:lumOff val="3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4" name="矩形 80"/>
          <p:cNvSpPr>
            <a:spLocks noChangeArrowheads="1"/>
          </p:cNvSpPr>
          <p:nvPr/>
        </p:nvSpPr>
        <p:spPr bwMode="auto">
          <a:xfrm>
            <a:off x="3209508" y="3884554"/>
            <a:ext cx="1820626" cy="330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07513" tIns="53757" rIns="107513" bIns="5375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a:lnSpc>
                <a:spcPts val="1875"/>
              </a:lnSpc>
              <a:spcBef>
                <a:spcPct val="0"/>
              </a:spcBef>
              <a:buNone/>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方正兰亭黑_GBK" panose="02000000000000000000" pitchFamily="2" charset="-122"/>
              </a:rPr>
              <a:t>点击添加描述总结</a:t>
            </a:r>
            <a:r>
              <a:rPr lang="en-US" sz="1300" dirty="0">
                <a:solidFill>
                  <a:schemeClr val="tx1">
                    <a:lumMod val="65000"/>
                    <a:lumOff val="35000"/>
                  </a:schemeClr>
                </a:solidFill>
                <a:latin typeface="微软雅黑" panose="020B0503020204020204" pitchFamily="34" charset="-122"/>
                <a:ea typeface="微软雅黑" panose="020B0503020204020204" pitchFamily="34" charset="-122"/>
                <a:sym typeface="方正兰亭黑_GBK" panose="02000000000000000000" pitchFamily="2" charset="-122"/>
              </a:rPr>
              <a:t> </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5" name="矩形 81"/>
          <p:cNvSpPr>
            <a:spLocks noChangeArrowheads="1"/>
          </p:cNvSpPr>
          <p:nvPr/>
        </p:nvSpPr>
        <p:spPr bwMode="auto">
          <a:xfrm>
            <a:off x="5465051" y="5406768"/>
            <a:ext cx="1820626" cy="330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07513" tIns="53757" rIns="107513" bIns="5375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a:lnSpc>
                <a:spcPts val="1875"/>
              </a:lnSpc>
              <a:spcBef>
                <a:spcPct val="0"/>
              </a:spcBef>
              <a:buNone/>
            </a:pPr>
            <a:r>
              <a:rPr lang="zh-CN" altLang="en-US" sz="1300">
                <a:solidFill>
                  <a:schemeClr val="tx1">
                    <a:lumMod val="65000"/>
                    <a:lumOff val="35000"/>
                  </a:schemeClr>
                </a:solidFill>
                <a:latin typeface="微软雅黑" panose="020B0503020204020204" pitchFamily="34" charset="-122"/>
                <a:ea typeface="微软雅黑" panose="020B0503020204020204" pitchFamily="34" charset="-122"/>
                <a:sym typeface="方正兰亭黑_GBK" panose="02000000000000000000" pitchFamily="2" charset="-122"/>
              </a:rPr>
              <a:t>点击添加描述总结</a:t>
            </a:r>
            <a:r>
              <a:rPr lang="en-US" sz="1300">
                <a:solidFill>
                  <a:schemeClr val="tx1">
                    <a:lumMod val="65000"/>
                    <a:lumOff val="35000"/>
                  </a:schemeClr>
                </a:solidFill>
                <a:latin typeface="微软雅黑" panose="020B0503020204020204" pitchFamily="34" charset="-122"/>
                <a:ea typeface="微软雅黑" panose="020B0503020204020204" pitchFamily="34" charset="-122"/>
                <a:sym typeface="方正兰亭黑_GBK" panose="02000000000000000000" pitchFamily="2" charset="-122"/>
              </a:rPr>
              <a:t> </a:t>
            </a:r>
            <a:endParaRPr lang="zh-CN" altLang="en-US" sz="1300">
              <a:solidFill>
                <a:schemeClr val="tx1">
                  <a:lumMod val="65000"/>
                  <a:lumOff val="3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6" name="矩形 82"/>
          <p:cNvSpPr>
            <a:spLocks noChangeArrowheads="1"/>
          </p:cNvSpPr>
          <p:nvPr/>
        </p:nvSpPr>
        <p:spPr bwMode="auto">
          <a:xfrm>
            <a:off x="7658691" y="3662332"/>
            <a:ext cx="1822213" cy="330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07513" tIns="53757" rIns="107513" bIns="5375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a:lnSpc>
                <a:spcPts val="1875"/>
              </a:lnSpc>
              <a:spcBef>
                <a:spcPct val="0"/>
              </a:spcBef>
              <a:buNone/>
            </a:pPr>
            <a:r>
              <a:rPr lang="zh-CN" altLang="en-US" sz="1300">
                <a:solidFill>
                  <a:schemeClr val="tx1">
                    <a:lumMod val="65000"/>
                    <a:lumOff val="35000"/>
                  </a:schemeClr>
                </a:solidFill>
                <a:latin typeface="微软雅黑" panose="020B0503020204020204" pitchFamily="34" charset="-122"/>
                <a:ea typeface="微软雅黑" panose="020B0503020204020204" pitchFamily="34" charset="-122"/>
                <a:sym typeface="方正兰亭黑_GBK" panose="02000000000000000000" pitchFamily="2" charset="-122"/>
              </a:rPr>
              <a:t>点击添加描述总结</a:t>
            </a:r>
            <a:endParaRPr lang="zh-CN" altLang="en-US" sz="18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矩形 85"/>
          <p:cNvSpPr>
            <a:spLocks noChangeArrowheads="1"/>
          </p:cNvSpPr>
          <p:nvPr/>
        </p:nvSpPr>
        <p:spPr bwMode="auto">
          <a:xfrm>
            <a:off x="7917419" y="4441693"/>
            <a:ext cx="3098397" cy="45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15193" tIns="57595" rIns="115193" bIns="5759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r" eaLnBrk="1" hangingPunct="1">
              <a:lnSpc>
                <a:spcPct val="100000"/>
              </a:lnSpc>
              <a:spcBef>
                <a:spcPct val="0"/>
              </a:spcBef>
              <a:buFont typeface="Arial" panose="020B0604020202020204" pitchFamily="34" charset="0"/>
              <a:buNone/>
            </a:pPr>
            <a:r>
              <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sym typeface="方正兰亭黑_GBK" panose="02000000000000000000" pitchFamily="2" charset="-122"/>
              </a:rPr>
              <a:t>添加标题内容</a:t>
            </a:r>
            <a:endPar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文本框 13"/>
          <p:cNvSpPr>
            <a:spLocks noChangeArrowheads="1"/>
          </p:cNvSpPr>
          <p:nvPr/>
        </p:nvSpPr>
        <p:spPr bwMode="auto">
          <a:xfrm>
            <a:off x="7409486" y="4916294"/>
            <a:ext cx="3653949" cy="112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0" rIns="91423" bIns="45710">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eaLnBrk="1" hangingPunct="1">
              <a:lnSpc>
                <a:spcPct val="120000"/>
              </a:lnSpc>
              <a:spcBef>
                <a:spcPct val="0"/>
              </a:spcBef>
              <a:buFont typeface="Arial" panose="020B0604020202020204" pitchFamily="34" charset="0"/>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a:t>
            </a:r>
            <a:endPar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椭圆 56"/>
          <p:cNvSpPr>
            <a:spLocks noChangeArrowheads="1"/>
          </p:cNvSpPr>
          <p:nvPr/>
        </p:nvSpPr>
        <p:spPr bwMode="auto">
          <a:xfrm rot="21019160">
            <a:off x="1277771" y="3297257"/>
            <a:ext cx="512696" cy="511108"/>
          </a:xfrm>
          <a:prstGeom prst="ellipse">
            <a:avLst/>
          </a:prstGeom>
          <a:solidFill>
            <a:schemeClr val="bg1">
              <a:lumMod val="95000"/>
            </a:schemeClr>
          </a:solidFill>
          <a:ln>
            <a:noFill/>
          </a:ln>
          <a:effectLst/>
        </p:spPr>
        <p:txBody>
          <a:bodyPr vert="horz" wrap="square" lIns="91428" tIns="45714" rIns="91428" bIns="45714" numCol="1" anchor="t" anchorCtr="0" compatLnSpc="1"/>
          <a:lstStyle/>
          <a:p>
            <a:endParaRPr lang="zh-CN" altLang="zh-CN" sz="240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0" name="椭圆 58"/>
          <p:cNvSpPr>
            <a:spLocks noChangeArrowheads="1"/>
          </p:cNvSpPr>
          <p:nvPr/>
        </p:nvSpPr>
        <p:spPr bwMode="auto">
          <a:xfrm>
            <a:off x="4836484" y="5405182"/>
            <a:ext cx="657140" cy="658726"/>
          </a:xfrm>
          <a:prstGeom prst="ellipse">
            <a:avLst/>
          </a:prstGeom>
          <a:solidFill>
            <a:schemeClr val="bg1">
              <a:lumMod val="95000"/>
            </a:schemeClr>
          </a:solidFill>
          <a:ln>
            <a:noFill/>
          </a:ln>
          <a:effectLst/>
        </p:spPr>
        <p:txBody>
          <a:bodyPr vert="horz" wrap="square" lIns="91428" tIns="45714" rIns="91428" bIns="45714" numCol="1" anchor="t" anchorCtr="0" compatLnSpc="1"/>
          <a:lstStyle/>
          <a:p>
            <a:endParaRPr lang="zh-CN" altLang="zh-CN" sz="240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1" name="椭圆 70"/>
          <p:cNvSpPr>
            <a:spLocks noChangeArrowheads="1"/>
          </p:cNvSpPr>
          <p:nvPr/>
        </p:nvSpPr>
        <p:spPr bwMode="auto">
          <a:xfrm>
            <a:off x="10131694" y="2752814"/>
            <a:ext cx="760313" cy="760314"/>
          </a:xfrm>
          <a:prstGeom prst="ellipse">
            <a:avLst/>
          </a:prstGeom>
          <a:solidFill>
            <a:schemeClr val="bg1">
              <a:lumMod val="95000"/>
            </a:schemeClr>
          </a:solidFill>
          <a:ln>
            <a:noFill/>
          </a:ln>
          <a:effectLst/>
        </p:spPr>
        <p:txBody>
          <a:bodyPr vert="horz" wrap="square" lIns="91428" tIns="45714" rIns="91428" bIns="45714" numCol="1" anchor="t" anchorCtr="0" compatLnSpc="1"/>
          <a:lstStyle/>
          <a:p>
            <a:endParaRPr lang="zh-CN" altLang="zh-CN" sz="240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p:cBhvr>
                                        <p:cTn id="11" dur="350"/>
                                        <p:tgtEl>
                                          <p:spTgt spid="2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p:cBhvr>
                                        <p:cTn id="15" dur="650"/>
                                        <p:tgtEl>
                                          <p:spTgt spid="5"/>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23"/>
                                        </p:tgtEl>
                                        <p:attrNameLst>
                                          <p:attrName>style.visibility</p:attrName>
                                        </p:attrNameLst>
                                      </p:cBhvr>
                                      <p:to>
                                        <p:strVal val="visible"/>
                                      </p:to>
                                    </p:set>
                                    <p:animEffect>
                                      <p:cBhvr>
                                        <p:cTn id="18" dur="400"/>
                                        <p:tgtEl>
                                          <p:spTgt spid="2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p:cBhvr>
                                        <p:cTn id="22" dur="350"/>
                                        <p:tgtEl>
                                          <p:spTgt spid="17"/>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p:cBhvr>
                                        <p:cTn id="26" dur="750"/>
                                        <p:tgtEl>
                                          <p:spTgt spid="8"/>
                                        </p:tgtEl>
                                      </p:cBhvr>
                                    </p:animEffect>
                                  </p:childTnLst>
                                </p:cTn>
                              </p:par>
                              <p:par>
                                <p:cTn id="27" presetID="10" presetClass="entr" presetSubtype="0" fill="hold" grpId="0" nodeType="withEffect">
                                  <p:stCondLst>
                                    <p:cond delay="250"/>
                                  </p:stCondLst>
                                  <p:childTnLst>
                                    <p:set>
                                      <p:cBhvr>
                                        <p:cTn id="28" dur="1" fill="hold">
                                          <p:stCondLst>
                                            <p:cond delay="0"/>
                                          </p:stCondLst>
                                        </p:cTn>
                                        <p:tgtEl>
                                          <p:spTgt spid="24"/>
                                        </p:tgtEl>
                                        <p:attrNameLst>
                                          <p:attrName>style.visibility</p:attrName>
                                        </p:attrNameLst>
                                      </p:cBhvr>
                                      <p:to>
                                        <p:strVal val="visible"/>
                                      </p:to>
                                    </p:set>
                                    <p:animEffect>
                                      <p:cBhvr>
                                        <p:cTn id="29" dur="500"/>
                                        <p:tgtEl>
                                          <p:spTgt spid="24"/>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p:cBhvr>
                                        <p:cTn id="33" dur="450"/>
                                        <p:tgtEl>
                                          <p:spTgt spid="18"/>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p:cBhvr>
                                        <p:cTn id="37" dur="650"/>
                                        <p:tgtEl>
                                          <p:spTgt spid="11"/>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25"/>
                                        </p:tgtEl>
                                        <p:attrNameLst>
                                          <p:attrName>style.visibility</p:attrName>
                                        </p:attrNameLst>
                                      </p:cBhvr>
                                      <p:to>
                                        <p:strVal val="visible"/>
                                      </p:to>
                                    </p:set>
                                    <p:animEffect>
                                      <p:cBhvr>
                                        <p:cTn id="40" dur="400"/>
                                        <p:tgtEl>
                                          <p:spTgt spid="25"/>
                                        </p:tgtEl>
                                      </p:cBhvr>
                                    </p:animEffect>
                                  </p:childTnLst>
                                </p:cTn>
                              </p:par>
                            </p:childTnLst>
                          </p:cTn>
                        </p:par>
                        <p:par>
                          <p:cTn id="41" fill="hold">
                            <p:stCondLst>
                              <p:cond delay="5000"/>
                            </p:stCondLst>
                            <p:childTnLst>
                              <p:par>
                                <p:cTn id="42" presetID="22" presetClass="entr" presetSubtype="8"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p:cBhvr>
                                        <p:cTn id="44" dur="450"/>
                                        <p:tgtEl>
                                          <p:spTgt spid="19"/>
                                        </p:tgtEl>
                                      </p:cBhvr>
                                    </p:animEffect>
                                  </p:childTnLst>
                                </p:cTn>
                              </p:par>
                              <p:par>
                                <p:cTn id="45" presetID="22" presetClass="entr" presetSubtype="2"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p:cBhvr>
                                        <p:cTn id="47" dur="400"/>
                                        <p:tgtEl>
                                          <p:spTgt spid="21"/>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p:cBhvr>
                                        <p:cTn id="51" dur="750"/>
                                        <p:tgtEl>
                                          <p:spTgt spid="14"/>
                                        </p:tgtEl>
                                      </p:cBhvr>
                                    </p:animEffect>
                                  </p:childTnLst>
                                </p:cTn>
                              </p:par>
                              <p:par>
                                <p:cTn id="52" presetID="10" presetClass="entr" presetSubtype="0" fill="hold" grpId="0" nodeType="withEffect">
                                  <p:stCondLst>
                                    <p:cond delay="250"/>
                                  </p:stCondLst>
                                  <p:childTnLst>
                                    <p:set>
                                      <p:cBhvr>
                                        <p:cTn id="53" dur="1" fill="hold">
                                          <p:stCondLst>
                                            <p:cond delay="0"/>
                                          </p:stCondLst>
                                        </p:cTn>
                                        <p:tgtEl>
                                          <p:spTgt spid="26"/>
                                        </p:tgtEl>
                                        <p:attrNameLst>
                                          <p:attrName>style.visibility</p:attrName>
                                        </p:attrNameLst>
                                      </p:cBhvr>
                                      <p:to>
                                        <p:strVal val="visible"/>
                                      </p:to>
                                    </p:set>
                                    <p:animEffect>
                                      <p:cBhvr>
                                        <p:cTn id="54" dur="500"/>
                                        <p:tgtEl>
                                          <p:spTgt spid="26"/>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p:cBhvr>
                                        <p:cTn id="57" dur="400"/>
                                        <p:tgtEl>
                                          <p:spTgt spid="30"/>
                                        </p:tgtEl>
                                      </p:cBhvr>
                                    </p:animEffect>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p:cBhvr>
                                        <p:cTn id="61" dur="350"/>
                                        <p:tgtEl>
                                          <p:spTgt spid="22"/>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p:cBhvr>
                                        <p:cTn id="65" dur="400"/>
                                        <p:tgtEl>
                                          <p:spTgt spid="31"/>
                                        </p:tgtEl>
                                      </p:cBhvr>
                                    </p:animEffect>
                                  </p:childTnLst>
                                </p:cTn>
                              </p:par>
                            </p:childTnLst>
                          </p:cTn>
                        </p:par>
                        <p:par>
                          <p:cTn id="66" fill="hold">
                            <p:stCondLst>
                              <p:cond delay="7500"/>
                            </p:stCondLst>
                            <p:childTnLst>
                              <p:par>
                                <p:cTn id="67" presetID="26" presetClass="emph" presetSubtype="0" fill="hold" nodeType="afterEffect">
                                  <p:stCondLst>
                                    <p:cond delay="0"/>
                                  </p:stCondLst>
                                  <p:childTnLst>
                                    <p:animEffect>
                                      <p:cBhvr>
                                        <p:cTn id="68" dur="500" tmFilter="0, 0; .2, .5; .8, .5; 1, 0"/>
                                        <p:tgtEl>
                                          <p:spTgt spid="5"/>
                                        </p:tgtEl>
                                      </p:cBhvr>
                                    </p:animEffect>
                                    <p:animScale>
                                      <p:cBhvr>
                                        <p:cTn id="69" dur="250" autoRev="1" fill="hold"/>
                                        <p:tgtEl>
                                          <p:spTgt spid="5"/>
                                        </p:tgtEl>
                                      </p:cBhvr>
                                      <p:by x="105000" y="105000"/>
                                    </p:animScale>
                                  </p:childTnLst>
                                </p:cTn>
                              </p:par>
                              <p:par>
                                <p:cTn id="70" presetID="26" presetClass="emph" presetSubtype="0" fill="hold" nodeType="withEffect">
                                  <p:stCondLst>
                                    <p:cond delay="500"/>
                                  </p:stCondLst>
                                  <p:childTnLst>
                                    <p:animEffect>
                                      <p:cBhvr>
                                        <p:cTn id="71" dur="500" tmFilter="0, 0; .2, .5; .8, .5; 1, 0"/>
                                        <p:tgtEl>
                                          <p:spTgt spid="8"/>
                                        </p:tgtEl>
                                      </p:cBhvr>
                                    </p:animEffect>
                                    <p:animScale>
                                      <p:cBhvr>
                                        <p:cTn id="72" dur="250" autoRev="1" fill="hold"/>
                                        <p:tgtEl>
                                          <p:spTgt spid="8"/>
                                        </p:tgtEl>
                                      </p:cBhvr>
                                      <p:by x="105000" y="105000"/>
                                    </p:animScale>
                                  </p:childTnLst>
                                </p:cTn>
                              </p:par>
                              <p:par>
                                <p:cTn id="73" presetID="26" presetClass="emph" presetSubtype="0" fill="hold" nodeType="withEffect">
                                  <p:stCondLst>
                                    <p:cond delay="250"/>
                                  </p:stCondLst>
                                  <p:childTnLst>
                                    <p:animEffect>
                                      <p:cBhvr>
                                        <p:cTn id="74" dur="500" tmFilter="0, 0; .2, .5; .8, .5; 1, 0"/>
                                        <p:tgtEl>
                                          <p:spTgt spid="11"/>
                                        </p:tgtEl>
                                      </p:cBhvr>
                                    </p:animEffect>
                                    <p:animScale>
                                      <p:cBhvr>
                                        <p:cTn id="75" dur="250" autoRev="1" fill="hold"/>
                                        <p:tgtEl>
                                          <p:spTgt spid="11"/>
                                        </p:tgtEl>
                                      </p:cBhvr>
                                      <p:by x="105000" y="105000"/>
                                    </p:animScale>
                                  </p:childTnLst>
                                </p:cTn>
                              </p:par>
                              <p:par>
                                <p:cTn id="76" presetID="26" presetClass="emph" presetSubtype="0" fill="hold" nodeType="withEffect">
                                  <p:stCondLst>
                                    <p:cond delay="750"/>
                                  </p:stCondLst>
                                  <p:childTnLst>
                                    <p:animEffect>
                                      <p:cBhvr>
                                        <p:cTn id="77" dur="500" tmFilter="0, 0; .2, .5; .8, .5; 1, 0"/>
                                        <p:tgtEl>
                                          <p:spTgt spid="14"/>
                                        </p:tgtEl>
                                      </p:cBhvr>
                                    </p:animEffect>
                                    <p:animScale>
                                      <p:cBhvr>
                                        <p:cTn id="78" dur="250" autoRev="1" fill="hold"/>
                                        <p:tgtEl>
                                          <p:spTgt spid="14"/>
                                        </p:tgtEl>
                                      </p:cBhvr>
                                      <p:by x="105000" y="105000"/>
                                    </p:animScale>
                                  </p:childTnLst>
                                </p:cTn>
                              </p:par>
                            </p:childTnLst>
                          </p:cTn>
                        </p:par>
                        <p:par>
                          <p:cTn id="79" fill="hold">
                            <p:stCondLst>
                              <p:cond delay="8000"/>
                            </p:stCondLst>
                            <p:childTnLst>
                              <p:par>
                                <p:cTn id="80" presetID="22" presetClass="entr" presetSubtype="2" fill="hold" grpId="0" nodeType="afterEffect">
                                  <p:stCondLst>
                                    <p:cond delay="0"/>
                                  </p:stCondLst>
                                  <p:childTnLst>
                                    <p:set>
                                      <p:cBhvr>
                                        <p:cTn id="81" dur="1" fill="hold">
                                          <p:stCondLst>
                                            <p:cond delay="0"/>
                                          </p:stCondLst>
                                        </p:cTn>
                                        <p:tgtEl>
                                          <p:spTgt spid="27"/>
                                        </p:tgtEl>
                                        <p:attrNameLst>
                                          <p:attrName>style.visibility</p:attrName>
                                        </p:attrNameLst>
                                      </p:cBhvr>
                                      <p:to>
                                        <p:strVal val="visible"/>
                                      </p:to>
                                    </p:set>
                                    <p:animEffect>
                                      <p:cBhvr>
                                        <p:cTn id="82" dur="500"/>
                                        <p:tgtEl>
                                          <p:spTgt spid="27"/>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Effect>
                                      <p:cBhvr>
                                        <p:cTn id="8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bldLvl="0" autoUpdateAnimBg="0"/>
      <p:bldP spid="24" grpId="0" bldLvl="0" autoUpdateAnimBg="0"/>
      <p:bldP spid="25" grpId="0" bldLvl="0" autoUpdateAnimBg="0"/>
      <p:bldP spid="26" grpId="0" bldLvl="0" autoUpdateAnimBg="0"/>
      <p:bldP spid="27" grpId="0" bldLvl="0" autoUpdateAnimBg="0"/>
      <p:bldP spid="28" grpId="0" bldLvl="0" autoUpdateAnimBg="0"/>
      <p:bldP spid="29" grpId="0" bldLvl="0" animBg="1" autoUpdateAnimBg="0"/>
      <p:bldP spid="30" grpId="0" bldLvl="0" animBg="1" autoUpdateAnimBg="0"/>
      <p:bldP spid="31" grpId="0" bldLvl="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 y="377"/>
            <a:ext cx="12191333" cy="6857247"/>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5">
              <a:solidFill>
                <a:schemeClr val="tx1">
                  <a:lumMod val="75000"/>
                  <a:lumOff val="25000"/>
                </a:schemeClr>
              </a:solidFill>
            </a:endParaRPr>
          </a:p>
        </p:txBody>
      </p:sp>
      <p:sp>
        <p:nvSpPr>
          <p:cNvPr id="3" name="任意多边形 2"/>
          <p:cNvSpPr/>
          <p:nvPr>
            <p:custDataLst>
              <p:tags r:id="rId1"/>
            </p:custDataLst>
          </p:nvPr>
        </p:nvSpPr>
        <p:spPr>
          <a:xfrm flipH="1">
            <a:off x="3324430" y="1985442"/>
            <a:ext cx="2064636" cy="2064636"/>
          </a:xfrm>
          <a:custGeom>
            <a:avLst/>
            <a:gdLst>
              <a:gd name="connsiteX0" fmla="*/ 0 w 2219325"/>
              <a:gd name="connsiteY0" fmla="*/ 0 h 1514475"/>
              <a:gd name="connsiteX1" fmla="*/ 2219325 w 2219325"/>
              <a:gd name="connsiteY1" fmla="*/ 0 h 1514475"/>
              <a:gd name="connsiteX2" fmla="*/ 2219325 w 2219325"/>
              <a:gd name="connsiteY2" fmla="*/ 1514475 h 1514475"/>
              <a:gd name="connsiteX3" fmla="*/ 0 w 2219325"/>
              <a:gd name="connsiteY3" fmla="*/ 1514475 h 1514475"/>
              <a:gd name="connsiteX4" fmla="*/ 0 w 2219325"/>
              <a:gd name="connsiteY4" fmla="*/ 1214437 h 1514475"/>
              <a:gd name="connsiteX5" fmla="*/ 238125 w 2219325"/>
              <a:gd name="connsiteY5" fmla="*/ 1214437 h 1514475"/>
              <a:gd name="connsiteX6" fmla="*/ 238125 w 2219325"/>
              <a:gd name="connsiteY6" fmla="*/ 300037 h 1514475"/>
              <a:gd name="connsiteX7" fmla="*/ 0 w 2219325"/>
              <a:gd name="connsiteY7" fmla="*/ 300037 h 1514475"/>
              <a:gd name="connsiteX0-1" fmla="*/ 238125 w 2219325"/>
              <a:gd name="connsiteY0-2" fmla="*/ 300037 h 1514475"/>
              <a:gd name="connsiteX1-3" fmla="*/ 0 w 2219325"/>
              <a:gd name="connsiteY1-4" fmla="*/ 300037 h 1514475"/>
              <a:gd name="connsiteX2-5" fmla="*/ 0 w 2219325"/>
              <a:gd name="connsiteY2-6" fmla="*/ 0 h 1514475"/>
              <a:gd name="connsiteX3-7" fmla="*/ 2219325 w 2219325"/>
              <a:gd name="connsiteY3-8" fmla="*/ 0 h 1514475"/>
              <a:gd name="connsiteX4-9" fmla="*/ 2219325 w 2219325"/>
              <a:gd name="connsiteY4-10" fmla="*/ 1514475 h 1514475"/>
              <a:gd name="connsiteX5-11" fmla="*/ 0 w 2219325"/>
              <a:gd name="connsiteY5-12" fmla="*/ 1514475 h 1514475"/>
              <a:gd name="connsiteX6-13" fmla="*/ 0 w 2219325"/>
              <a:gd name="connsiteY6-14" fmla="*/ 1214437 h 1514475"/>
              <a:gd name="connsiteX7-15" fmla="*/ 238125 w 2219325"/>
              <a:gd name="connsiteY7-16" fmla="*/ 1214437 h 1514475"/>
              <a:gd name="connsiteX8" fmla="*/ 329565 w 2219325"/>
              <a:gd name="connsiteY8" fmla="*/ 391477 h 1514475"/>
              <a:gd name="connsiteX0-17" fmla="*/ 0 w 2219325"/>
              <a:gd name="connsiteY0-18" fmla="*/ 300037 h 1514475"/>
              <a:gd name="connsiteX1-19" fmla="*/ 0 w 2219325"/>
              <a:gd name="connsiteY1-20" fmla="*/ 0 h 1514475"/>
              <a:gd name="connsiteX2-21" fmla="*/ 2219325 w 2219325"/>
              <a:gd name="connsiteY2-22" fmla="*/ 0 h 1514475"/>
              <a:gd name="connsiteX3-23" fmla="*/ 2219325 w 2219325"/>
              <a:gd name="connsiteY3-24" fmla="*/ 1514475 h 1514475"/>
              <a:gd name="connsiteX4-25" fmla="*/ 0 w 2219325"/>
              <a:gd name="connsiteY4-26" fmla="*/ 1514475 h 1514475"/>
              <a:gd name="connsiteX5-27" fmla="*/ 0 w 2219325"/>
              <a:gd name="connsiteY5-28" fmla="*/ 1214437 h 1514475"/>
              <a:gd name="connsiteX6-29" fmla="*/ 238125 w 2219325"/>
              <a:gd name="connsiteY6-30" fmla="*/ 1214437 h 1514475"/>
              <a:gd name="connsiteX7-31" fmla="*/ 329565 w 2219325"/>
              <a:gd name="connsiteY7-32" fmla="*/ 391477 h 1514475"/>
              <a:gd name="connsiteX0-33" fmla="*/ 0 w 2219325"/>
              <a:gd name="connsiteY0-34" fmla="*/ 300037 h 1514475"/>
              <a:gd name="connsiteX1-35" fmla="*/ 0 w 2219325"/>
              <a:gd name="connsiteY1-36" fmla="*/ 0 h 1514475"/>
              <a:gd name="connsiteX2-37" fmla="*/ 2219325 w 2219325"/>
              <a:gd name="connsiteY2-38" fmla="*/ 0 h 1514475"/>
              <a:gd name="connsiteX3-39" fmla="*/ 2219325 w 2219325"/>
              <a:gd name="connsiteY3-40" fmla="*/ 1514475 h 1514475"/>
              <a:gd name="connsiteX4-41" fmla="*/ 0 w 2219325"/>
              <a:gd name="connsiteY4-42" fmla="*/ 1514475 h 1514475"/>
              <a:gd name="connsiteX5-43" fmla="*/ 0 w 2219325"/>
              <a:gd name="connsiteY5-44" fmla="*/ 1214437 h 1514475"/>
              <a:gd name="connsiteX6-45" fmla="*/ 238125 w 2219325"/>
              <a:gd name="connsiteY6-46" fmla="*/ 1214437 h 1514475"/>
              <a:gd name="connsiteX0-47" fmla="*/ 0 w 2219325"/>
              <a:gd name="connsiteY0-48" fmla="*/ 300037 h 1514475"/>
              <a:gd name="connsiteX1-49" fmla="*/ 0 w 2219325"/>
              <a:gd name="connsiteY1-50" fmla="*/ 0 h 1514475"/>
              <a:gd name="connsiteX2-51" fmla="*/ 2219325 w 2219325"/>
              <a:gd name="connsiteY2-52" fmla="*/ 0 h 1514475"/>
              <a:gd name="connsiteX3-53" fmla="*/ 2219325 w 2219325"/>
              <a:gd name="connsiteY3-54" fmla="*/ 1514475 h 1514475"/>
              <a:gd name="connsiteX4-55" fmla="*/ 0 w 2219325"/>
              <a:gd name="connsiteY4-56" fmla="*/ 1514475 h 1514475"/>
              <a:gd name="connsiteX5-57" fmla="*/ 0 w 2219325"/>
              <a:gd name="connsiteY5-58" fmla="*/ 1214437 h 15144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19325" h="1514475">
                <a:moveTo>
                  <a:pt x="0" y="300037"/>
                </a:moveTo>
                <a:lnTo>
                  <a:pt x="0" y="0"/>
                </a:lnTo>
                <a:lnTo>
                  <a:pt x="2219325" y="0"/>
                </a:lnTo>
                <a:lnTo>
                  <a:pt x="2219325" y="1514475"/>
                </a:lnTo>
                <a:lnTo>
                  <a:pt x="0" y="1514475"/>
                </a:lnTo>
                <a:lnTo>
                  <a:pt x="0" y="1214437"/>
                </a:lnTo>
              </a:path>
            </a:pathLst>
          </a:custGeom>
          <a:noFill/>
          <a:ln w="38100">
            <a:solidFill>
              <a:srgbClr val="FF94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cxnSp>
        <p:nvCxnSpPr>
          <p:cNvPr id="4" name="直接连接符 6"/>
          <p:cNvCxnSpPr/>
          <p:nvPr>
            <p:custDataLst>
              <p:tags r:id="rId2"/>
            </p:custDataLst>
          </p:nvPr>
        </p:nvCxnSpPr>
        <p:spPr>
          <a:xfrm>
            <a:off x="4818758" y="3375062"/>
            <a:ext cx="4399495" cy="0"/>
          </a:xfrm>
          <a:prstGeom prst="line">
            <a:avLst/>
          </a:prstGeom>
          <a:ln w="25400">
            <a:solidFill>
              <a:srgbClr val="FF9409"/>
            </a:solidFill>
          </a:ln>
        </p:spPr>
        <p:style>
          <a:lnRef idx="1">
            <a:schemeClr val="accent1"/>
          </a:lnRef>
          <a:fillRef idx="0">
            <a:schemeClr val="accent1"/>
          </a:fillRef>
          <a:effectRef idx="0">
            <a:schemeClr val="accent1"/>
          </a:effectRef>
          <a:fontRef idx="minor">
            <a:schemeClr val="tx1"/>
          </a:fontRef>
        </p:style>
      </p:cxnSp>
      <p:sp>
        <p:nvSpPr>
          <p:cNvPr id="5" name="MH_Entry_1"/>
          <p:cNvSpPr/>
          <p:nvPr>
            <p:custDataLst>
              <p:tags r:id="rId3"/>
            </p:custDataLst>
          </p:nvPr>
        </p:nvSpPr>
        <p:spPr>
          <a:xfrm>
            <a:off x="4818758" y="2537276"/>
            <a:ext cx="4709714" cy="78790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5120" b="1" dirty="0">
                <a:solidFill>
                  <a:srgbClr val="FF9409"/>
                </a:solidFill>
                <a:latin typeface="Arial" panose="020B0604020202020204" pitchFamily="34" charset="0"/>
                <a:ea typeface="微软雅黑" panose="020B0503020204020204" pitchFamily="34" charset="-122"/>
                <a:sym typeface="Arial" panose="020B0604020202020204" pitchFamily="34" charset="0"/>
              </a:rPr>
              <a:t>后续</a:t>
            </a:r>
            <a:endParaRPr lang="en-US" altLang="zh-CN" sz="5120" b="1" dirty="0">
              <a:solidFill>
                <a:srgbClr val="FF9409"/>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TextBox 11"/>
          <p:cNvSpPr txBox="1"/>
          <p:nvPr/>
        </p:nvSpPr>
        <p:spPr>
          <a:xfrm>
            <a:off x="5376352" y="3439714"/>
            <a:ext cx="1413207" cy="252826"/>
          </a:xfrm>
          <a:prstGeom prst="rect">
            <a:avLst/>
          </a:prstGeom>
          <a:noFill/>
        </p:spPr>
        <p:txBody>
          <a:bodyPr wrap="none" rtlCol="0">
            <a:spAutoFit/>
          </a:bodyPr>
          <a:lstStyle/>
          <a:p>
            <a:pPr marL="162560" lvl="1" indent="-162560">
              <a:buFont typeface="Arial" panose="020B0604020202020204" pitchFamily="34" charset="0"/>
              <a:buChar char="•"/>
            </a:pPr>
            <a:r>
              <a:rPr lang="zh-CN" altLang="en-US" sz="1045">
                <a:solidFill>
                  <a:srgbClr val="FF9409"/>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45">
              <a:solidFill>
                <a:srgbClr val="FF9409"/>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11"/>
          <p:cNvSpPr txBox="1"/>
          <p:nvPr/>
        </p:nvSpPr>
        <p:spPr>
          <a:xfrm>
            <a:off x="7000055" y="3439714"/>
            <a:ext cx="1413207" cy="252826"/>
          </a:xfrm>
          <a:prstGeom prst="rect">
            <a:avLst/>
          </a:prstGeom>
          <a:noFill/>
        </p:spPr>
        <p:txBody>
          <a:bodyPr wrap="none" rtlCol="0">
            <a:spAutoFit/>
          </a:bodyPr>
          <a:lstStyle/>
          <a:p>
            <a:pPr marL="162560" lvl="1" indent="-162560">
              <a:buFont typeface="Arial" panose="020B0604020202020204" pitchFamily="34" charset="0"/>
              <a:buChar char="•"/>
            </a:pPr>
            <a:r>
              <a:rPr lang="zh-CN" altLang="en-US" sz="1045">
                <a:solidFill>
                  <a:srgbClr val="FF9409"/>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45">
              <a:solidFill>
                <a:srgbClr val="FF9409"/>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11"/>
          <p:cNvSpPr txBox="1"/>
          <p:nvPr/>
        </p:nvSpPr>
        <p:spPr>
          <a:xfrm>
            <a:off x="5376352" y="3698384"/>
            <a:ext cx="1413207" cy="252826"/>
          </a:xfrm>
          <a:prstGeom prst="rect">
            <a:avLst/>
          </a:prstGeom>
          <a:noFill/>
        </p:spPr>
        <p:txBody>
          <a:bodyPr wrap="none" rtlCol="0">
            <a:spAutoFit/>
          </a:bodyPr>
          <a:lstStyle/>
          <a:p>
            <a:pPr marL="162560" lvl="1" indent="-162560">
              <a:buFont typeface="Arial" panose="020B0604020202020204" pitchFamily="34" charset="0"/>
              <a:buChar char="•"/>
            </a:pPr>
            <a:r>
              <a:rPr lang="zh-CN" altLang="en-US" sz="1045">
                <a:solidFill>
                  <a:srgbClr val="FF9409"/>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45">
              <a:solidFill>
                <a:srgbClr val="FF9409"/>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1"/>
          <p:cNvSpPr txBox="1"/>
          <p:nvPr/>
        </p:nvSpPr>
        <p:spPr>
          <a:xfrm>
            <a:off x="7000055" y="3698384"/>
            <a:ext cx="1413207" cy="252826"/>
          </a:xfrm>
          <a:prstGeom prst="rect">
            <a:avLst/>
          </a:prstGeom>
          <a:noFill/>
        </p:spPr>
        <p:txBody>
          <a:bodyPr wrap="none" rtlCol="0">
            <a:spAutoFit/>
          </a:bodyPr>
          <a:lstStyle/>
          <a:p>
            <a:pPr marL="162560" lvl="1" indent="-162560">
              <a:buFont typeface="Arial" panose="020B0604020202020204" pitchFamily="34" charset="0"/>
              <a:buChar char="•"/>
            </a:pPr>
            <a:r>
              <a:rPr lang="zh-CN" altLang="en-US" sz="1045">
                <a:solidFill>
                  <a:srgbClr val="FF9409"/>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45">
              <a:solidFill>
                <a:srgbClr val="FF9409"/>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500"/>
                            </p:stCondLst>
                            <p:childTnLst>
                              <p:par>
                                <p:cTn id="24" presetID="1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p:tgtEl>
                                          <p:spTgt spid="6"/>
                                        </p:tgtEl>
                                        <p:attrNameLst>
                                          <p:attrName>ppt_x</p:attrName>
                                        </p:attrNameLst>
                                      </p:cBhvr>
                                      <p:tavLst>
                                        <p:tav tm="0">
                                          <p:val>
                                            <p:strVal val="#ppt_x-#ppt_w*1.125000"/>
                                          </p:val>
                                        </p:tav>
                                        <p:tav tm="100000">
                                          <p:val>
                                            <p:strVal val="#ppt_x"/>
                                          </p:val>
                                        </p:tav>
                                      </p:tavLst>
                                    </p:anim>
                                    <p:animEffect transition="in" filter="wipe(right)">
                                      <p:cBhvr>
                                        <p:cTn id="27" dur="500"/>
                                        <p:tgtEl>
                                          <p:spTgt spid="6"/>
                                        </p:tgtEl>
                                      </p:cBhvr>
                                    </p:animEffect>
                                  </p:childTnLst>
                                </p:cTn>
                              </p:par>
                            </p:childTnLst>
                          </p:cTn>
                        </p:par>
                        <p:par>
                          <p:cTn id="28" fill="hold">
                            <p:stCondLst>
                              <p:cond delay="1000"/>
                            </p:stCondLst>
                            <p:childTnLst>
                              <p:par>
                                <p:cTn id="29" presetID="1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ppt_x</p:attrName>
                                        </p:attrNameLst>
                                      </p:cBhvr>
                                      <p:tavLst>
                                        <p:tav tm="0">
                                          <p:val>
                                            <p:strVal val="#ppt_x-#ppt_w*1.125000"/>
                                          </p:val>
                                        </p:tav>
                                        <p:tav tm="100000">
                                          <p:val>
                                            <p:strVal val="#ppt_x"/>
                                          </p:val>
                                        </p:tav>
                                      </p:tavLst>
                                    </p:anim>
                                    <p:animEffect transition="in" filter="wipe(right)">
                                      <p:cBhvr>
                                        <p:cTn id="32" dur="500"/>
                                        <p:tgtEl>
                                          <p:spTgt spid="7"/>
                                        </p:tgtEl>
                                      </p:cBhvr>
                                    </p:animEffect>
                                  </p:childTnLst>
                                </p:cTn>
                              </p:par>
                            </p:childTnLst>
                          </p:cTn>
                        </p:par>
                        <p:par>
                          <p:cTn id="33" fill="hold">
                            <p:stCondLst>
                              <p:cond delay="1500"/>
                            </p:stCondLst>
                            <p:childTnLst>
                              <p:par>
                                <p:cTn id="34" presetID="1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p:tgtEl>
                                          <p:spTgt spid="8"/>
                                        </p:tgtEl>
                                        <p:attrNameLst>
                                          <p:attrName>ppt_x</p:attrName>
                                        </p:attrNameLst>
                                      </p:cBhvr>
                                      <p:tavLst>
                                        <p:tav tm="0">
                                          <p:val>
                                            <p:strVal val="#ppt_x-#ppt_w*1.125000"/>
                                          </p:val>
                                        </p:tav>
                                        <p:tav tm="100000">
                                          <p:val>
                                            <p:strVal val="#ppt_x"/>
                                          </p:val>
                                        </p:tav>
                                      </p:tavLst>
                                    </p:anim>
                                    <p:animEffect transition="in" filter="wipe(right)">
                                      <p:cBhvr>
                                        <p:cTn id="37" dur="500"/>
                                        <p:tgtEl>
                                          <p:spTgt spid="8"/>
                                        </p:tgtEl>
                                      </p:cBhvr>
                                    </p:animEffect>
                                  </p:childTnLst>
                                </p:cTn>
                              </p:par>
                            </p:childTnLst>
                          </p:cTn>
                        </p:par>
                        <p:par>
                          <p:cTn id="38" fill="hold">
                            <p:stCondLst>
                              <p:cond delay="2000"/>
                            </p:stCondLst>
                            <p:childTnLst>
                              <p:par>
                                <p:cTn id="39" presetID="12" presetClass="entr" presetSubtype="8"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p:tgtEl>
                                          <p:spTgt spid="9"/>
                                        </p:tgtEl>
                                        <p:attrNameLst>
                                          <p:attrName>ppt_x</p:attrName>
                                        </p:attrNameLst>
                                      </p:cBhvr>
                                      <p:tavLst>
                                        <p:tav tm="0">
                                          <p:val>
                                            <p:strVal val="#ppt_x-#ppt_w*1.125000"/>
                                          </p:val>
                                        </p:tav>
                                        <p:tav tm="100000">
                                          <p:val>
                                            <p:strVal val="#ppt_x"/>
                                          </p:val>
                                        </p:tav>
                                      </p:tavLst>
                                    </p:anim>
                                    <p:animEffect transition="in" filter="wipe(right)">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txBox="1"/>
          <p:nvPr/>
        </p:nvSpPr>
        <p:spPr>
          <a:xfrm>
            <a:off x="1488943" y="2842287"/>
            <a:ext cx="2906119" cy="8009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6400" dirty="0">
                <a:solidFill>
                  <a:srgbClr val="FF9409"/>
                </a:solidFill>
                <a:latin typeface="微软雅黑" panose="020B0503020204020204" pitchFamily="34" charset="-122"/>
                <a:ea typeface="微软雅黑" panose="020B0503020204020204" pitchFamily="34" charset="-122"/>
                <a:cs typeface="+mn-ea"/>
                <a:sym typeface="+mn-lt"/>
              </a:rPr>
              <a:t>目录</a:t>
            </a:r>
            <a:endParaRPr lang="en-US" sz="6400" dirty="0">
              <a:solidFill>
                <a:srgbClr val="FF9409"/>
              </a:solidFill>
              <a:latin typeface="微软雅黑" panose="020B0503020204020204" pitchFamily="34" charset="-122"/>
              <a:ea typeface="微软雅黑" panose="020B0503020204020204" pitchFamily="34" charset="-122"/>
              <a:cs typeface="+mn-ea"/>
              <a:sym typeface="+mn-lt"/>
            </a:endParaRPr>
          </a:p>
        </p:txBody>
      </p:sp>
      <p:sp>
        <p:nvSpPr>
          <p:cNvPr id="36" name="Rectangle 54"/>
          <p:cNvSpPr/>
          <p:nvPr/>
        </p:nvSpPr>
        <p:spPr>
          <a:xfrm>
            <a:off x="1104626" y="1902827"/>
            <a:ext cx="2800394" cy="2969979"/>
          </a:xfrm>
          <a:prstGeom prst="rect">
            <a:avLst/>
          </a:prstGeom>
          <a:noFill/>
          <a:ln w="22225">
            <a:solidFill>
              <a:srgbClr val="FF94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cs typeface="+mn-ea"/>
              <a:sym typeface="+mn-lt"/>
            </a:endParaRPr>
          </a:p>
        </p:txBody>
      </p:sp>
      <p:sp>
        <p:nvSpPr>
          <p:cNvPr id="37" name="Oval 55"/>
          <p:cNvSpPr/>
          <p:nvPr/>
        </p:nvSpPr>
        <p:spPr>
          <a:xfrm>
            <a:off x="6240564" y="1757195"/>
            <a:ext cx="291266" cy="291266"/>
          </a:xfrm>
          <a:prstGeom prst="ellipse">
            <a:avLst/>
          </a:prstGeom>
          <a:solidFill>
            <a:srgbClr val="FF9409"/>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cs typeface="+mn-ea"/>
              <a:sym typeface="+mn-lt"/>
            </a:endParaRPr>
          </a:p>
        </p:txBody>
      </p:sp>
      <p:sp>
        <p:nvSpPr>
          <p:cNvPr id="38" name="Oval 56"/>
          <p:cNvSpPr/>
          <p:nvPr/>
        </p:nvSpPr>
        <p:spPr>
          <a:xfrm>
            <a:off x="6240564" y="2952051"/>
            <a:ext cx="291266" cy="291266"/>
          </a:xfrm>
          <a:prstGeom prst="ellipse">
            <a:avLst/>
          </a:prstGeom>
          <a:solidFill>
            <a:srgbClr val="FF940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cs typeface="+mn-ea"/>
              <a:sym typeface="+mn-lt"/>
            </a:endParaRPr>
          </a:p>
        </p:txBody>
      </p:sp>
      <p:sp>
        <p:nvSpPr>
          <p:cNvPr id="39" name="Oval 57"/>
          <p:cNvSpPr/>
          <p:nvPr/>
        </p:nvSpPr>
        <p:spPr>
          <a:xfrm>
            <a:off x="6240564" y="4146906"/>
            <a:ext cx="291266" cy="291266"/>
          </a:xfrm>
          <a:prstGeom prst="ellipse">
            <a:avLst/>
          </a:prstGeom>
          <a:solidFill>
            <a:srgbClr val="FF9409"/>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cs typeface="+mn-ea"/>
              <a:sym typeface="+mn-lt"/>
            </a:endParaRPr>
          </a:p>
        </p:txBody>
      </p:sp>
      <p:sp>
        <p:nvSpPr>
          <p:cNvPr id="40" name="Oval 58"/>
          <p:cNvSpPr/>
          <p:nvPr/>
        </p:nvSpPr>
        <p:spPr>
          <a:xfrm>
            <a:off x="6240564" y="5341761"/>
            <a:ext cx="291266" cy="291266"/>
          </a:xfrm>
          <a:prstGeom prst="ellipse">
            <a:avLst/>
          </a:prstGeom>
          <a:solidFill>
            <a:srgbClr val="FF9409"/>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cs typeface="+mn-ea"/>
              <a:sym typeface="+mn-lt"/>
            </a:endParaRPr>
          </a:p>
        </p:txBody>
      </p:sp>
      <p:grpSp>
        <p:nvGrpSpPr>
          <p:cNvPr id="41" name="Group 59"/>
          <p:cNvGrpSpPr/>
          <p:nvPr/>
        </p:nvGrpSpPr>
        <p:grpSpPr>
          <a:xfrm>
            <a:off x="4928732" y="1660588"/>
            <a:ext cx="978106" cy="484483"/>
            <a:chOff x="4928372" y="1814284"/>
            <a:chExt cx="978408" cy="484632"/>
          </a:xfrm>
        </p:grpSpPr>
        <p:sp>
          <p:nvSpPr>
            <p:cNvPr id="42" name="Pentagon 60"/>
            <p:cNvSpPr/>
            <p:nvPr/>
          </p:nvSpPr>
          <p:spPr>
            <a:xfrm>
              <a:off x="4928372" y="1814284"/>
              <a:ext cx="978408" cy="484632"/>
            </a:xfrm>
            <a:prstGeom prst="homePlate">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cs typeface="+mn-ea"/>
                <a:sym typeface="+mn-lt"/>
              </a:endParaRPr>
            </a:p>
          </p:txBody>
        </p:sp>
        <p:sp>
          <p:nvSpPr>
            <p:cNvPr id="43" name="TextBox 61"/>
            <p:cNvSpPr txBox="1"/>
            <p:nvPr/>
          </p:nvSpPr>
          <p:spPr>
            <a:xfrm>
              <a:off x="5080986" y="1856545"/>
              <a:ext cx="444489" cy="400104"/>
            </a:xfrm>
            <a:prstGeom prst="rect">
              <a:avLst/>
            </a:prstGeom>
            <a:noFill/>
          </p:spPr>
          <p:txBody>
            <a:bodyPr wrap="none" rtlCol="0">
              <a:spAutoFit/>
            </a:bodyPr>
            <a:lstStyle/>
            <a:p>
              <a:pPr algn="ctr"/>
              <a:r>
                <a:rPr lang="en-US" sz="2000" b="1" dirty="0">
                  <a:solidFill>
                    <a:schemeClr val="bg2"/>
                  </a:solidFill>
                  <a:cs typeface="+mn-ea"/>
                  <a:sym typeface="+mn-lt"/>
                </a:rPr>
                <a:t>01</a:t>
              </a:r>
              <a:endParaRPr lang="en-GB" sz="2000" b="1" dirty="0">
                <a:solidFill>
                  <a:schemeClr val="bg2"/>
                </a:solidFill>
                <a:cs typeface="+mn-ea"/>
                <a:sym typeface="+mn-lt"/>
              </a:endParaRPr>
            </a:p>
          </p:txBody>
        </p:sp>
      </p:grpSp>
      <p:grpSp>
        <p:nvGrpSpPr>
          <p:cNvPr id="44" name="Group 62"/>
          <p:cNvGrpSpPr/>
          <p:nvPr/>
        </p:nvGrpSpPr>
        <p:grpSpPr>
          <a:xfrm>
            <a:off x="4928732" y="5245155"/>
            <a:ext cx="978106" cy="484483"/>
            <a:chOff x="4928372" y="5399956"/>
            <a:chExt cx="978408" cy="484632"/>
          </a:xfrm>
        </p:grpSpPr>
        <p:sp>
          <p:nvSpPr>
            <p:cNvPr id="45" name="Pentagon 63"/>
            <p:cNvSpPr/>
            <p:nvPr/>
          </p:nvSpPr>
          <p:spPr>
            <a:xfrm>
              <a:off x="4928372" y="5399956"/>
              <a:ext cx="978408" cy="484632"/>
            </a:xfrm>
            <a:prstGeom prst="homePlate">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cs typeface="+mn-ea"/>
                <a:sym typeface="+mn-lt"/>
              </a:endParaRPr>
            </a:p>
          </p:txBody>
        </p:sp>
        <p:sp>
          <p:nvSpPr>
            <p:cNvPr id="46" name="TextBox 64"/>
            <p:cNvSpPr txBox="1"/>
            <p:nvPr/>
          </p:nvSpPr>
          <p:spPr>
            <a:xfrm>
              <a:off x="5080986" y="5442217"/>
              <a:ext cx="444489" cy="400104"/>
            </a:xfrm>
            <a:prstGeom prst="rect">
              <a:avLst/>
            </a:prstGeom>
            <a:noFill/>
          </p:spPr>
          <p:txBody>
            <a:bodyPr wrap="none" rtlCol="0">
              <a:spAutoFit/>
            </a:bodyPr>
            <a:lstStyle/>
            <a:p>
              <a:pPr algn="ctr"/>
              <a:r>
                <a:rPr lang="en-US" sz="2000" b="1" dirty="0">
                  <a:solidFill>
                    <a:schemeClr val="bg2"/>
                  </a:solidFill>
                  <a:cs typeface="+mn-ea"/>
                  <a:sym typeface="+mn-lt"/>
                </a:rPr>
                <a:t>04</a:t>
              </a:r>
              <a:endParaRPr lang="en-GB" sz="2000" b="1" dirty="0">
                <a:solidFill>
                  <a:schemeClr val="bg2"/>
                </a:solidFill>
                <a:cs typeface="+mn-ea"/>
                <a:sym typeface="+mn-lt"/>
              </a:endParaRPr>
            </a:p>
          </p:txBody>
        </p:sp>
      </p:grpSp>
      <p:grpSp>
        <p:nvGrpSpPr>
          <p:cNvPr id="47" name="Group 65"/>
          <p:cNvGrpSpPr/>
          <p:nvPr/>
        </p:nvGrpSpPr>
        <p:grpSpPr>
          <a:xfrm>
            <a:off x="4928732" y="4050302"/>
            <a:ext cx="978106" cy="484483"/>
            <a:chOff x="4928372" y="4204732"/>
            <a:chExt cx="978408" cy="484632"/>
          </a:xfrm>
        </p:grpSpPr>
        <p:sp>
          <p:nvSpPr>
            <p:cNvPr id="48" name="Pentagon 66"/>
            <p:cNvSpPr/>
            <p:nvPr/>
          </p:nvSpPr>
          <p:spPr>
            <a:xfrm>
              <a:off x="4928372" y="4204732"/>
              <a:ext cx="978408" cy="484632"/>
            </a:xfrm>
            <a:prstGeom prst="homePlate">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cs typeface="+mn-ea"/>
                <a:sym typeface="+mn-lt"/>
              </a:endParaRPr>
            </a:p>
          </p:txBody>
        </p:sp>
        <p:sp>
          <p:nvSpPr>
            <p:cNvPr id="49" name="TextBox 67"/>
            <p:cNvSpPr txBox="1"/>
            <p:nvPr/>
          </p:nvSpPr>
          <p:spPr>
            <a:xfrm>
              <a:off x="5080986" y="4246353"/>
              <a:ext cx="444489" cy="400104"/>
            </a:xfrm>
            <a:prstGeom prst="rect">
              <a:avLst/>
            </a:prstGeom>
            <a:noFill/>
          </p:spPr>
          <p:txBody>
            <a:bodyPr wrap="none" rtlCol="0">
              <a:spAutoFit/>
            </a:bodyPr>
            <a:lstStyle/>
            <a:p>
              <a:pPr algn="ctr"/>
              <a:r>
                <a:rPr lang="en-US" sz="2000" b="1" dirty="0">
                  <a:solidFill>
                    <a:schemeClr val="bg2"/>
                  </a:solidFill>
                  <a:cs typeface="+mn-ea"/>
                  <a:sym typeface="+mn-lt"/>
                </a:rPr>
                <a:t>03</a:t>
              </a:r>
              <a:endParaRPr lang="en-GB" sz="2000" b="1" dirty="0">
                <a:solidFill>
                  <a:schemeClr val="bg2"/>
                </a:solidFill>
                <a:cs typeface="+mn-ea"/>
                <a:sym typeface="+mn-lt"/>
              </a:endParaRPr>
            </a:p>
          </p:txBody>
        </p:sp>
      </p:grpSp>
      <p:grpSp>
        <p:nvGrpSpPr>
          <p:cNvPr id="50" name="Group 68"/>
          <p:cNvGrpSpPr/>
          <p:nvPr/>
        </p:nvGrpSpPr>
        <p:grpSpPr>
          <a:xfrm>
            <a:off x="4928732" y="2855440"/>
            <a:ext cx="978106" cy="484482"/>
            <a:chOff x="4928372" y="3009508"/>
            <a:chExt cx="978408" cy="484632"/>
          </a:xfrm>
        </p:grpSpPr>
        <p:sp>
          <p:nvSpPr>
            <p:cNvPr id="51" name="Pentagon 69"/>
            <p:cNvSpPr/>
            <p:nvPr/>
          </p:nvSpPr>
          <p:spPr>
            <a:xfrm>
              <a:off x="4928372" y="3009508"/>
              <a:ext cx="978408" cy="484632"/>
            </a:xfrm>
            <a:prstGeom prst="homePlate">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cs typeface="+mn-ea"/>
                <a:sym typeface="+mn-lt"/>
              </a:endParaRPr>
            </a:p>
          </p:txBody>
        </p:sp>
        <p:sp>
          <p:nvSpPr>
            <p:cNvPr id="52" name="TextBox 70"/>
            <p:cNvSpPr txBox="1"/>
            <p:nvPr/>
          </p:nvSpPr>
          <p:spPr>
            <a:xfrm>
              <a:off x="5080986" y="3046076"/>
              <a:ext cx="444489" cy="400105"/>
            </a:xfrm>
            <a:prstGeom prst="rect">
              <a:avLst/>
            </a:prstGeom>
            <a:noFill/>
          </p:spPr>
          <p:txBody>
            <a:bodyPr wrap="none" rtlCol="0">
              <a:spAutoFit/>
            </a:bodyPr>
            <a:lstStyle/>
            <a:p>
              <a:pPr algn="ctr"/>
              <a:r>
                <a:rPr lang="en-US" sz="2000" b="1" dirty="0">
                  <a:solidFill>
                    <a:schemeClr val="bg2"/>
                  </a:solidFill>
                  <a:cs typeface="+mn-ea"/>
                  <a:sym typeface="+mn-lt"/>
                </a:rPr>
                <a:t>02</a:t>
              </a:r>
              <a:endParaRPr lang="en-GB" sz="2000" b="1" dirty="0">
                <a:solidFill>
                  <a:schemeClr val="bg2"/>
                </a:solidFill>
                <a:cs typeface="+mn-ea"/>
                <a:sym typeface="+mn-lt"/>
              </a:endParaRPr>
            </a:p>
          </p:txBody>
        </p:sp>
      </p:grpSp>
      <p:grpSp>
        <p:nvGrpSpPr>
          <p:cNvPr id="53" name="Group 71"/>
          <p:cNvGrpSpPr/>
          <p:nvPr/>
        </p:nvGrpSpPr>
        <p:grpSpPr>
          <a:xfrm>
            <a:off x="6671821" y="1546731"/>
            <a:ext cx="4619761" cy="778162"/>
            <a:chOff x="6671998" y="1909512"/>
            <a:chExt cx="4621187" cy="778400"/>
          </a:xfrm>
        </p:grpSpPr>
        <p:sp>
          <p:nvSpPr>
            <p:cNvPr id="54" name="TextBox 72"/>
            <p:cNvSpPr txBox="1"/>
            <p:nvPr/>
          </p:nvSpPr>
          <p:spPr>
            <a:xfrm>
              <a:off x="6671998" y="1909512"/>
              <a:ext cx="1140408" cy="379579"/>
            </a:xfrm>
            <a:prstGeom prst="rect">
              <a:avLst/>
            </a:prstGeom>
            <a:noFill/>
          </p:spPr>
          <p:txBody>
            <a:bodyPr wrap="none" rtlCol="0">
              <a:spAutoFit/>
            </a:bodyPr>
            <a:lstStyle/>
            <a:p>
              <a:pPr defTabSz="914400">
                <a:defRPr/>
              </a:pPr>
              <a:r>
                <a:rPr lang="zh-CN" altLang="en-US" sz="1865" b="1" kern="0" dirty="0">
                  <a:solidFill>
                    <a:srgbClr val="FF9409"/>
                  </a:solidFill>
                  <a:latin typeface="微软雅黑" panose="020B0503020204020204" pitchFamily="34" charset="-122"/>
                  <a:ea typeface="微软雅黑" panose="020B0503020204020204" pitchFamily="34" charset="-122"/>
                </a:rPr>
                <a:t>客情维护</a:t>
              </a:r>
            </a:p>
          </p:txBody>
        </p:sp>
        <p:sp>
          <p:nvSpPr>
            <p:cNvPr id="55" name="Rectangle 73"/>
            <p:cNvSpPr/>
            <p:nvPr/>
          </p:nvSpPr>
          <p:spPr>
            <a:xfrm>
              <a:off x="6677642" y="2226106"/>
              <a:ext cx="4615543" cy="461806"/>
            </a:xfrm>
            <a:prstGeom prst="rect">
              <a:avLst/>
            </a:prstGeom>
          </p:spPr>
          <p:txBody>
            <a:bodyPr wrap="square">
              <a:spAutoFit/>
            </a:bodyPr>
            <a:lstStyle/>
            <a:p>
              <a:r>
                <a:rPr lang="en-GB" sz="1200" dirty="0">
                  <a:solidFill>
                    <a:schemeClr val="tx1">
                      <a:lumMod val="50000"/>
                      <a:lumOff val="50000"/>
                    </a:schemeClr>
                  </a:solidFill>
                  <a:cs typeface="+mn-ea"/>
                  <a:sym typeface="+mn-lt"/>
                </a:rPr>
                <a:t>Lorem ipsum </a:t>
              </a:r>
              <a:r>
                <a:rPr lang="en-GB" sz="1200" dirty="0" err="1">
                  <a:solidFill>
                    <a:schemeClr val="tx1">
                      <a:lumMod val="50000"/>
                      <a:lumOff val="50000"/>
                    </a:schemeClr>
                  </a:solidFill>
                  <a:cs typeface="+mn-ea"/>
                  <a:sym typeface="+mn-lt"/>
                </a:rPr>
                <a:t>dolor</a:t>
              </a:r>
              <a:r>
                <a:rPr lang="en-GB" sz="1200" dirty="0">
                  <a:solidFill>
                    <a:schemeClr val="tx1">
                      <a:lumMod val="50000"/>
                      <a:lumOff val="50000"/>
                    </a:schemeClr>
                  </a:solidFill>
                  <a:cs typeface="+mn-ea"/>
                  <a:sym typeface="+mn-lt"/>
                </a:rPr>
                <a:t> sit </a:t>
              </a:r>
              <a:r>
                <a:rPr lang="en-GB" sz="1200" dirty="0" err="1">
                  <a:solidFill>
                    <a:schemeClr val="tx1">
                      <a:lumMod val="50000"/>
                      <a:lumOff val="50000"/>
                    </a:schemeClr>
                  </a:solidFill>
                  <a:cs typeface="+mn-ea"/>
                  <a:sym typeface="+mn-lt"/>
                </a:rPr>
                <a:t>amet</a:t>
              </a:r>
              <a:r>
                <a:rPr lang="en-GB" sz="1200" dirty="0">
                  <a:solidFill>
                    <a:schemeClr val="tx1">
                      <a:lumMod val="50000"/>
                      <a:lumOff val="50000"/>
                    </a:schemeClr>
                  </a:solidFill>
                  <a:cs typeface="+mn-ea"/>
                  <a:sym typeface="+mn-lt"/>
                </a:rPr>
                <a:t>, </a:t>
              </a:r>
              <a:r>
                <a:rPr lang="en-GB" sz="1200" dirty="0" err="1">
                  <a:solidFill>
                    <a:schemeClr val="tx1">
                      <a:lumMod val="50000"/>
                      <a:lumOff val="50000"/>
                    </a:schemeClr>
                  </a:solidFill>
                  <a:cs typeface="+mn-ea"/>
                  <a:sym typeface="+mn-lt"/>
                </a:rPr>
                <a:t>consectetur</a:t>
              </a:r>
              <a:r>
                <a:rPr lang="en-GB" sz="1200" dirty="0">
                  <a:solidFill>
                    <a:schemeClr val="tx1">
                      <a:lumMod val="50000"/>
                      <a:lumOff val="50000"/>
                    </a:schemeClr>
                  </a:solidFill>
                  <a:cs typeface="+mn-ea"/>
                  <a:sym typeface="+mn-lt"/>
                </a:rPr>
                <a:t> </a:t>
              </a:r>
              <a:r>
                <a:rPr lang="en-GB" sz="1200" dirty="0" err="1">
                  <a:solidFill>
                    <a:schemeClr val="tx1">
                      <a:lumMod val="50000"/>
                      <a:lumOff val="50000"/>
                    </a:schemeClr>
                  </a:solidFill>
                  <a:cs typeface="+mn-ea"/>
                  <a:sym typeface="+mn-lt"/>
                </a:rPr>
                <a:t>adipiscing</a:t>
              </a:r>
              <a:r>
                <a:rPr lang="en-GB" sz="1200" dirty="0">
                  <a:solidFill>
                    <a:schemeClr val="tx1">
                      <a:lumMod val="50000"/>
                      <a:lumOff val="50000"/>
                    </a:schemeClr>
                  </a:solidFill>
                  <a:cs typeface="+mn-ea"/>
                  <a:sym typeface="+mn-lt"/>
                </a:rPr>
                <a:t> </a:t>
              </a:r>
              <a:r>
                <a:rPr lang="en-GB" sz="1200" dirty="0" err="1">
                  <a:solidFill>
                    <a:schemeClr val="tx1">
                      <a:lumMod val="50000"/>
                      <a:lumOff val="50000"/>
                    </a:schemeClr>
                  </a:solidFill>
                  <a:cs typeface="+mn-ea"/>
                  <a:sym typeface="+mn-lt"/>
                </a:rPr>
                <a:t>elit</a:t>
              </a:r>
              <a:r>
                <a:rPr lang="en-GB" sz="1200" dirty="0">
                  <a:solidFill>
                    <a:schemeClr val="tx1">
                      <a:lumMod val="50000"/>
                      <a:lumOff val="50000"/>
                    </a:schemeClr>
                  </a:solidFill>
                  <a:cs typeface="+mn-ea"/>
                  <a:sym typeface="+mn-lt"/>
                </a:rPr>
                <a:t>. </a:t>
              </a:r>
              <a:r>
                <a:rPr lang="en-GB" sz="1200" dirty="0" err="1">
                  <a:solidFill>
                    <a:schemeClr val="tx1">
                      <a:lumMod val="50000"/>
                      <a:lumOff val="50000"/>
                    </a:schemeClr>
                  </a:solidFill>
                  <a:cs typeface="+mn-ea"/>
                  <a:sym typeface="+mn-lt"/>
                </a:rPr>
                <a:t>Nulla</a:t>
              </a:r>
              <a:r>
                <a:rPr lang="en-GB" sz="1200" dirty="0">
                  <a:solidFill>
                    <a:schemeClr val="tx1">
                      <a:lumMod val="50000"/>
                      <a:lumOff val="50000"/>
                    </a:schemeClr>
                  </a:solidFill>
                  <a:cs typeface="+mn-ea"/>
                  <a:sym typeface="+mn-lt"/>
                </a:rPr>
                <a:t> </a:t>
              </a:r>
              <a:r>
                <a:rPr lang="en-GB" sz="1200" dirty="0" err="1">
                  <a:solidFill>
                    <a:schemeClr val="tx1">
                      <a:lumMod val="50000"/>
                      <a:lumOff val="50000"/>
                    </a:schemeClr>
                  </a:solidFill>
                  <a:cs typeface="+mn-ea"/>
                  <a:sym typeface="+mn-lt"/>
                </a:rPr>
                <a:t>pretium</a:t>
              </a:r>
              <a:r>
                <a:rPr lang="en-GB" sz="1200" dirty="0">
                  <a:solidFill>
                    <a:schemeClr val="tx1">
                      <a:lumMod val="50000"/>
                      <a:lumOff val="50000"/>
                    </a:schemeClr>
                  </a:solidFill>
                  <a:cs typeface="+mn-ea"/>
                  <a:sym typeface="+mn-lt"/>
                </a:rPr>
                <a:t>, </a:t>
              </a:r>
              <a:r>
                <a:rPr lang="en-GB" sz="1200" dirty="0" err="1">
                  <a:solidFill>
                    <a:schemeClr val="tx1">
                      <a:lumMod val="50000"/>
                      <a:lumOff val="50000"/>
                    </a:schemeClr>
                  </a:solidFill>
                  <a:cs typeface="+mn-ea"/>
                  <a:sym typeface="+mn-lt"/>
                </a:rPr>
                <a:t>lacus</a:t>
              </a:r>
              <a:r>
                <a:rPr lang="en-GB" sz="1200" dirty="0">
                  <a:solidFill>
                    <a:schemeClr val="tx1">
                      <a:lumMod val="50000"/>
                      <a:lumOff val="50000"/>
                    </a:schemeClr>
                  </a:solidFill>
                  <a:cs typeface="+mn-ea"/>
                  <a:sym typeface="+mn-lt"/>
                </a:rPr>
                <a:t> ac </a:t>
              </a:r>
              <a:r>
                <a:rPr lang="en-GB" sz="1200" dirty="0" err="1">
                  <a:solidFill>
                    <a:schemeClr val="tx1">
                      <a:lumMod val="50000"/>
                      <a:lumOff val="50000"/>
                    </a:schemeClr>
                  </a:solidFill>
                  <a:cs typeface="+mn-ea"/>
                  <a:sym typeface="+mn-lt"/>
                </a:rPr>
                <a:t>aliquet</a:t>
              </a:r>
              <a:r>
                <a:rPr lang="en-GB" sz="1200" dirty="0">
                  <a:solidFill>
                    <a:schemeClr val="tx1">
                      <a:lumMod val="50000"/>
                      <a:lumOff val="50000"/>
                    </a:schemeClr>
                  </a:solidFill>
                  <a:cs typeface="+mn-ea"/>
                  <a:sym typeface="+mn-lt"/>
                </a:rPr>
                <a:t> </a:t>
              </a:r>
              <a:r>
                <a:rPr lang="en-GB" sz="1200" dirty="0" err="1">
                  <a:solidFill>
                    <a:schemeClr val="tx1">
                      <a:lumMod val="50000"/>
                      <a:lumOff val="50000"/>
                    </a:schemeClr>
                  </a:solidFill>
                  <a:cs typeface="+mn-ea"/>
                  <a:sym typeface="+mn-lt"/>
                </a:rPr>
                <a:t>facilisis</a:t>
              </a:r>
              <a:endParaRPr lang="en-GB" sz="1200" dirty="0">
                <a:solidFill>
                  <a:schemeClr val="tx1">
                    <a:lumMod val="50000"/>
                    <a:lumOff val="50000"/>
                  </a:schemeClr>
                </a:solidFill>
                <a:cs typeface="+mn-ea"/>
                <a:sym typeface="+mn-lt"/>
              </a:endParaRPr>
            </a:p>
          </p:txBody>
        </p:sp>
      </p:grpSp>
      <p:grpSp>
        <p:nvGrpSpPr>
          <p:cNvPr id="56" name="Group 74"/>
          <p:cNvGrpSpPr/>
          <p:nvPr/>
        </p:nvGrpSpPr>
        <p:grpSpPr>
          <a:xfrm>
            <a:off x="6646691" y="2719512"/>
            <a:ext cx="4644889" cy="811700"/>
            <a:chOff x="6646862" y="1888531"/>
            <a:chExt cx="4646323" cy="811948"/>
          </a:xfrm>
        </p:grpSpPr>
        <p:sp>
          <p:nvSpPr>
            <p:cNvPr id="57" name="TextBox 75"/>
            <p:cNvSpPr txBox="1"/>
            <p:nvPr/>
          </p:nvSpPr>
          <p:spPr>
            <a:xfrm>
              <a:off x="6646862" y="1888531"/>
              <a:ext cx="2237200" cy="400232"/>
            </a:xfrm>
            <a:prstGeom prst="rect">
              <a:avLst/>
            </a:prstGeom>
            <a:noFill/>
          </p:spPr>
          <p:txBody>
            <a:bodyPr wrap="none" rtlCol="0">
              <a:spAutoFit/>
            </a:bodyPr>
            <a:lstStyle/>
            <a:p>
              <a:r>
                <a:rPr lang="zh-CN" altLang="en-US" sz="2000" b="1" dirty="0">
                  <a:solidFill>
                    <a:srgbClr val="FF9409"/>
                  </a:solidFill>
                  <a:latin typeface="Arial" panose="020B0604020202020204" pitchFamily="34" charset="0"/>
                  <a:ea typeface="微软雅黑" panose="020B0503020204020204" pitchFamily="34" charset="-122"/>
                  <a:sym typeface="Arial" panose="020B0604020202020204" pitchFamily="34" charset="0"/>
                </a:rPr>
                <a:t>了解顾客需求信息</a:t>
              </a:r>
              <a:endParaRPr lang="en-US" altLang="zh-CN" sz="2000" b="1" dirty="0">
                <a:solidFill>
                  <a:srgbClr val="FF9409"/>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Rectangle 76"/>
            <p:cNvSpPr/>
            <p:nvPr/>
          </p:nvSpPr>
          <p:spPr>
            <a:xfrm>
              <a:off x="6677642" y="2238673"/>
              <a:ext cx="4615543" cy="461806"/>
            </a:xfrm>
            <a:prstGeom prst="rect">
              <a:avLst/>
            </a:prstGeom>
          </p:spPr>
          <p:txBody>
            <a:bodyPr wrap="square">
              <a:spAutoFit/>
            </a:bodyPr>
            <a:lstStyle/>
            <a:p>
              <a:r>
                <a:rPr lang="en-GB" sz="1200" dirty="0">
                  <a:solidFill>
                    <a:schemeClr val="tx1">
                      <a:lumMod val="50000"/>
                      <a:lumOff val="50000"/>
                    </a:schemeClr>
                  </a:solidFill>
                  <a:cs typeface="+mn-ea"/>
                  <a:sym typeface="+mn-lt"/>
                </a:rPr>
                <a:t>Lorem ipsum </a:t>
              </a:r>
              <a:r>
                <a:rPr lang="en-GB" sz="1200" dirty="0" err="1">
                  <a:solidFill>
                    <a:schemeClr val="tx1">
                      <a:lumMod val="50000"/>
                      <a:lumOff val="50000"/>
                    </a:schemeClr>
                  </a:solidFill>
                  <a:cs typeface="+mn-ea"/>
                  <a:sym typeface="+mn-lt"/>
                </a:rPr>
                <a:t>dolor</a:t>
              </a:r>
              <a:r>
                <a:rPr lang="en-GB" sz="1200" dirty="0">
                  <a:solidFill>
                    <a:schemeClr val="tx1">
                      <a:lumMod val="50000"/>
                      <a:lumOff val="50000"/>
                    </a:schemeClr>
                  </a:solidFill>
                  <a:cs typeface="+mn-ea"/>
                  <a:sym typeface="+mn-lt"/>
                </a:rPr>
                <a:t> sit </a:t>
              </a:r>
              <a:r>
                <a:rPr lang="en-GB" sz="1200" dirty="0" err="1">
                  <a:solidFill>
                    <a:schemeClr val="tx1">
                      <a:lumMod val="50000"/>
                      <a:lumOff val="50000"/>
                    </a:schemeClr>
                  </a:solidFill>
                  <a:cs typeface="+mn-ea"/>
                  <a:sym typeface="+mn-lt"/>
                </a:rPr>
                <a:t>amet</a:t>
              </a:r>
              <a:r>
                <a:rPr lang="en-GB" sz="1200" dirty="0">
                  <a:solidFill>
                    <a:schemeClr val="tx1">
                      <a:lumMod val="50000"/>
                      <a:lumOff val="50000"/>
                    </a:schemeClr>
                  </a:solidFill>
                  <a:cs typeface="+mn-ea"/>
                  <a:sym typeface="+mn-lt"/>
                </a:rPr>
                <a:t>, </a:t>
              </a:r>
              <a:r>
                <a:rPr lang="en-GB" sz="1200" dirty="0" err="1">
                  <a:solidFill>
                    <a:schemeClr val="tx1">
                      <a:lumMod val="50000"/>
                      <a:lumOff val="50000"/>
                    </a:schemeClr>
                  </a:solidFill>
                  <a:cs typeface="+mn-ea"/>
                  <a:sym typeface="+mn-lt"/>
                </a:rPr>
                <a:t>consectetur</a:t>
              </a:r>
              <a:r>
                <a:rPr lang="en-GB" sz="1200" dirty="0">
                  <a:solidFill>
                    <a:schemeClr val="tx1">
                      <a:lumMod val="50000"/>
                      <a:lumOff val="50000"/>
                    </a:schemeClr>
                  </a:solidFill>
                  <a:cs typeface="+mn-ea"/>
                  <a:sym typeface="+mn-lt"/>
                </a:rPr>
                <a:t> </a:t>
              </a:r>
              <a:r>
                <a:rPr lang="en-GB" sz="1200" dirty="0" err="1">
                  <a:solidFill>
                    <a:schemeClr val="tx1">
                      <a:lumMod val="50000"/>
                      <a:lumOff val="50000"/>
                    </a:schemeClr>
                  </a:solidFill>
                  <a:cs typeface="+mn-ea"/>
                  <a:sym typeface="+mn-lt"/>
                </a:rPr>
                <a:t>adipiscing</a:t>
              </a:r>
              <a:r>
                <a:rPr lang="en-GB" sz="1200" dirty="0">
                  <a:solidFill>
                    <a:schemeClr val="tx1">
                      <a:lumMod val="50000"/>
                      <a:lumOff val="50000"/>
                    </a:schemeClr>
                  </a:solidFill>
                  <a:cs typeface="+mn-ea"/>
                  <a:sym typeface="+mn-lt"/>
                </a:rPr>
                <a:t> </a:t>
              </a:r>
              <a:r>
                <a:rPr lang="en-GB" sz="1200" dirty="0" err="1">
                  <a:solidFill>
                    <a:schemeClr val="tx1">
                      <a:lumMod val="50000"/>
                      <a:lumOff val="50000"/>
                    </a:schemeClr>
                  </a:solidFill>
                  <a:cs typeface="+mn-ea"/>
                  <a:sym typeface="+mn-lt"/>
                </a:rPr>
                <a:t>elit</a:t>
              </a:r>
              <a:r>
                <a:rPr lang="en-GB" sz="1200" dirty="0">
                  <a:solidFill>
                    <a:schemeClr val="tx1">
                      <a:lumMod val="50000"/>
                      <a:lumOff val="50000"/>
                    </a:schemeClr>
                  </a:solidFill>
                  <a:cs typeface="+mn-ea"/>
                  <a:sym typeface="+mn-lt"/>
                </a:rPr>
                <a:t>. </a:t>
              </a:r>
              <a:r>
                <a:rPr lang="en-GB" sz="1200" dirty="0" err="1">
                  <a:solidFill>
                    <a:schemeClr val="tx1">
                      <a:lumMod val="50000"/>
                      <a:lumOff val="50000"/>
                    </a:schemeClr>
                  </a:solidFill>
                  <a:cs typeface="+mn-ea"/>
                  <a:sym typeface="+mn-lt"/>
                </a:rPr>
                <a:t>Nulla</a:t>
              </a:r>
              <a:r>
                <a:rPr lang="en-GB" sz="1200" dirty="0">
                  <a:solidFill>
                    <a:schemeClr val="tx1">
                      <a:lumMod val="50000"/>
                      <a:lumOff val="50000"/>
                    </a:schemeClr>
                  </a:solidFill>
                  <a:cs typeface="+mn-ea"/>
                  <a:sym typeface="+mn-lt"/>
                </a:rPr>
                <a:t> </a:t>
              </a:r>
              <a:r>
                <a:rPr lang="en-GB" sz="1200" dirty="0" err="1">
                  <a:solidFill>
                    <a:schemeClr val="tx1">
                      <a:lumMod val="50000"/>
                      <a:lumOff val="50000"/>
                    </a:schemeClr>
                  </a:solidFill>
                  <a:cs typeface="+mn-ea"/>
                  <a:sym typeface="+mn-lt"/>
                </a:rPr>
                <a:t>pretium</a:t>
              </a:r>
              <a:r>
                <a:rPr lang="en-GB" sz="1200" dirty="0">
                  <a:solidFill>
                    <a:schemeClr val="tx1">
                      <a:lumMod val="50000"/>
                      <a:lumOff val="50000"/>
                    </a:schemeClr>
                  </a:solidFill>
                  <a:cs typeface="+mn-ea"/>
                  <a:sym typeface="+mn-lt"/>
                </a:rPr>
                <a:t>, </a:t>
              </a:r>
              <a:r>
                <a:rPr lang="en-GB" sz="1200" dirty="0" err="1">
                  <a:solidFill>
                    <a:schemeClr val="tx1">
                      <a:lumMod val="50000"/>
                      <a:lumOff val="50000"/>
                    </a:schemeClr>
                  </a:solidFill>
                  <a:cs typeface="+mn-ea"/>
                  <a:sym typeface="+mn-lt"/>
                </a:rPr>
                <a:t>lacus</a:t>
              </a:r>
              <a:r>
                <a:rPr lang="en-GB" sz="1200" dirty="0">
                  <a:solidFill>
                    <a:schemeClr val="tx1">
                      <a:lumMod val="50000"/>
                      <a:lumOff val="50000"/>
                    </a:schemeClr>
                  </a:solidFill>
                  <a:cs typeface="+mn-ea"/>
                  <a:sym typeface="+mn-lt"/>
                </a:rPr>
                <a:t> ac </a:t>
              </a:r>
              <a:r>
                <a:rPr lang="en-GB" sz="1200" dirty="0" err="1">
                  <a:solidFill>
                    <a:schemeClr val="tx1">
                      <a:lumMod val="50000"/>
                      <a:lumOff val="50000"/>
                    </a:schemeClr>
                  </a:solidFill>
                  <a:cs typeface="+mn-ea"/>
                  <a:sym typeface="+mn-lt"/>
                </a:rPr>
                <a:t>aliquet</a:t>
              </a:r>
              <a:r>
                <a:rPr lang="en-GB" sz="1200" dirty="0">
                  <a:solidFill>
                    <a:schemeClr val="tx1">
                      <a:lumMod val="50000"/>
                      <a:lumOff val="50000"/>
                    </a:schemeClr>
                  </a:solidFill>
                  <a:cs typeface="+mn-ea"/>
                  <a:sym typeface="+mn-lt"/>
                </a:rPr>
                <a:t> </a:t>
              </a:r>
              <a:r>
                <a:rPr lang="en-GB" sz="1200" dirty="0" err="1">
                  <a:solidFill>
                    <a:schemeClr val="tx1">
                      <a:lumMod val="50000"/>
                      <a:lumOff val="50000"/>
                    </a:schemeClr>
                  </a:solidFill>
                  <a:cs typeface="+mn-ea"/>
                  <a:sym typeface="+mn-lt"/>
                </a:rPr>
                <a:t>facilisis</a:t>
              </a:r>
              <a:endParaRPr lang="en-GB" sz="1200" dirty="0">
                <a:solidFill>
                  <a:schemeClr val="tx1">
                    <a:lumMod val="50000"/>
                    <a:lumOff val="50000"/>
                  </a:schemeClr>
                </a:solidFill>
                <a:cs typeface="+mn-ea"/>
                <a:sym typeface="+mn-lt"/>
              </a:endParaRPr>
            </a:p>
          </p:txBody>
        </p:sp>
      </p:grpSp>
      <p:grpSp>
        <p:nvGrpSpPr>
          <p:cNvPr id="59" name="Group 77"/>
          <p:cNvGrpSpPr/>
          <p:nvPr/>
        </p:nvGrpSpPr>
        <p:grpSpPr>
          <a:xfrm>
            <a:off x="6646692" y="3903330"/>
            <a:ext cx="4644888" cy="796525"/>
            <a:chOff x="6646863" y="1878584"/>
            <a:chExt cx="4646322" cy="796771"/>
          </a:xfrm>
        </p:grpSpPr>
        <p:sp>
          <p:nvSpPr>
            <p:cNvPr id="60" name="TextBox 78"/>
            <p:cNvSpPr txBox="1"/>
            <p:nvPr/>
          </p:nvSpPr>
          <p:spPr>
            <a:xfrm>
              <a:off x="6646863" y="1878584"/>
              <a:ext cx="1980640" cy="400234"/>
            </a:xfrm>
            <a:prstGeom prst="rect">
              <a:avLst/>
            </a:prstGeom>
            <a:noFill/>
          </p:spPr>
          <p:txBody>
            <a:bodyPr wrap="none" rtlCol="0">
              <a:spAutoFit/>
            </a:bodyPr>
            <a:lstStyle/>
            <a:p>
              <a:r>
                <a:rPr lang="zh-CN" altLang="en-US" sz="2000" b="1" dirty="0">
                  <a:solidFill>
                    <a:srgbClr val="FF9409"/>
                  </a:solidFill>
                  <a:latin typeface="Arial" panose="020B0604020202020204" pitchFamily="34" charset="0"/>
                  <a:ea typeface="微软雅黑" panose="020B0503020204020204" pitchFamily="34" charset="-122"/>
                  <a:sym typeface="Arial" panose="020B0604020202020204" pitchFamily="34" charset="0"/>
                </a:rPr>
                <a:t>导购的工作任务</a:t>
              </a:r>
              <a:endParaRPr lang="en-US" altLang="zh-CN" sz="2000" b="1" dirty="0">
                <a:solidFill>
                  <a:srgbClr val="FF9409"/>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Rectangle 79"/>
            <p:cNvSpPr/>
            <p:nvPr/>
          </p:nvSpPr>
          <p:spPr>
            <a:xfrm>
              <a:off x="6677642" y="2213548"/>
              <a:ext cx="4615543" cy="461807"/>
            </a:xfrm>
            <a:prstGeom prst="rect">
              <a:avLst/>
            </a:prstGeom>
          </p:spPr>
          <p:txBody>
            <a:bodyPr wrap="square">
              <a:spAutoFit/>
            </a:bodyPr>
            <a:lstStyle/>
            <a:p>
              <a:r>
                <a:rPr lang="en-GB" sz="1200" dirty="0">
                  <a:solidFill>
                    <a:schemeClr val="tx1">
                      <a:lumMod val="50000"/>
                      <a:lumOff val="50000"/>
                    </a:schemeClr>
                  </a:solidFill>
                  <a:cs typeface="+mn-ea"/>
                  <a:sym typeface="+mn-lt"/>
                </a:rPr>
                <a:t>Lorem ipsum </a:t>
              </a:r>
              <a:r>
                <a:rPr lang="en-GB" sz="1200" dirty="0" err="1">
                  <a:solidFill>
                    <a:schemeClr val="tx1">
                      <a:lumMod val="50000"/>
                      <a:lumOff val="50000"/>
                    </a:schemeClr>
                  </a:solidFill>
                  <a:cs typeface="+mn-ea"/>
                  <a:sym typeface="+mn-lt"/>
                </a:rPr>
                <a:t>dolor</a:t>
              </a:r>
              <a:r>
                <a:rPr lang="en-GB" sz="1200" dirty="0">
                  <a:solidFill>
                    <a:schemeClr val="tx1">
                      <a:lumMod val="50000"/>
                      <a:lumOff val="50000"/>
                    </a:schemeClr>
                  </a:solidFill>
                  <a:cs typeface="+mn-ea"/>
                  <a:sym typeface="+mn-lt"/>
                </a:rPr>
                <a:t> sit </a:t>
              </a:r>
              <a:r>
                <a:rPr lang="en-GB" sz="1200" dirty="0" err="1">
                  <a:solidFill>
                    <a:schemeClr val="tx1">
                      <a:lumMod val="50000"/>
                      <a:lumOff val="50000"/>
                    </a:schemeClr>
                  </a:solidFill>
                  <a:cs typeface="+mn-ea"/>
                  <a:sym typeface="+mn-lt"/>
                </a:rPr>
                <a:t>amet</a:t>
              </a:r>
              <a:r>
                <a:rPr lang="en-GB" sz="1200" dirty="0">
                  <a:solidFill>
                    <a:schemeClr val="tx1">
                      <a:lumMod val="50000"/>
                      <a:lumOff val="50000"/>
                    </a:schemeClr>
                  </a:solidFill>
                  <a:cs typeface="+mn-ea"/>
                  <a:sym typeface="+mn-lt"/>
                </a:rPr>
                <a:t>, </a:t>
              </a:r>
              <a:r>
                <a:rPr lang="en-GB" sz="1200" dirty="0" err="1">
                  <a:solidFill>
                    <a:schemeClr val="tx1">
                      <a:lumMod val="50000"/>
                      <a:lumOff val="50000"/>
                    </a:schemeClr>
                  </a:solidFill>
                  <a:cs typeface="+mn-ea"/>
                  <a:sym typeface="+mn-lt"/>
                </a:rPr>
                <a:t>consectetur</a:t>
              </a:r>
              <a:r>
                <a:rPr lang="en-GB" sz="1200" dirty="0">
                  <a:solidFill>
                    <a:schemeClr val="tx1">
                      <a:lumMod val="50000"/>
                      <a:lumOff val="50000"/>
                    </a:schemeClr>
                  </a:solidFill>
                  <a:cs typeface="+mn-ea"/>
                  <a:sym typeface="+mn-lt"/>
                </a:rPr>
                <a:t> </a:t>
              </a:r>
              <a:r>
                <a:rPr lang="en-GB" sz="1200" dirty="0" err="1">
                  <a:solidFill>
                    <a:schemeClr val="tx1">
                      <a:lumMod val="50000"/>
                      <a:lumOff val="50000"/>
                    </a:schemeClr>
                  </a:solidFill>
                  <a:cs typeface="+mn-ea"/>
                  <a:sym typeface="+mn-lt"/>
                </a:rPr>
                <a:t>adipiscing</a:t>
              </a:r>
              <a:r>
                <a:rPr lang="en-GB" sz="1200" dirty="0">
                  <a:solidFill>
                    <a:schemeClr val="tx1">
                      <a:lumMod val="50000"/>
                      <a:lumOff val="50000"/>
                    </a:schemeClr>
                  </a:solidFill>
                  <a:cs typeface="+mn-ea"/>
                  <a:sym typeface="+mn-lt"/>
                </a:rPr>
                <a:t> </a:t>
              </a:r>
              <a:r>
                <a:rPr lang="en-GB" sz="1200" dirty="0" err="1">
                  <a:solidFill>
                    <a:schemeClr val="tx1">
                      <a:lumMod val="50000"/>
                      <a:lumOff val="50000"/>
                    </a:schemeClr>
                  </a:solidFill>
                  <a:cs typeface="+mn-ea"/>
                  <a:sym typeface="+mn-lt"/>
                </a:rPr>
                <a:t>elit</a:t>
              </a:r>
              <a:r>
                <a:rPr lang="en-GB" sz="1200" dirty="0">
                  <a:solidFill>
                    <a:schemeClr val="tx1">
                      <a:lumMod val="50000"/>
                      <a:lumOff val="50000"/>
                    </a:schemeClr>
                  </a:solidFill>
                  <a:cs typeface="+mn-ea"/>
                  <a:sym typeface="+mn-lt"/>
                </a:rPr>
                <a:t>. </a:t>
              </a:r>
              <a:r>
                <a:rPr lang="en-GB" sz="1200" dirty="0" err="1">
                  <a:solidFill>
                    <a:schemeClr val="tx1">
                      <a:lumMod val="50000"/>
                      <a:lumOff val="50000"/>
                    </a:schemeClr>
                  </a:solidFill>
                  <a:cs typeface="+mn-ea"/>
                  <a:sym typeface="+mn-lt"/>
                </a:rPr>
                <a:t>Nulla</a:t>
              </a:r>
              <a:r>
                <a:rPr lang="en-GB" sz="1200" dirty="0">
                  <a:solidFill>
                    <a:schemeClr val="tx1">
                      <a:lumMod val="50000"/>
                      <a:lumOff val="50000"/>
                    </a:schemeClr>
                  </a:solidFill>
                  <a:cs typeface="+mn-ea"/>
                  <a:sym typeface="+mn-lt"/>
                </a:rPr>
                <a:t> </a:t>
              </a:r>
              <a:r>
                <a:rPr lang="en-GB" sz="1200" dirty="0" err="1">
                  <a:solidFill>
                    <a:schemeClr val="tx1">
                      <a:lumMod val="50000"/>
                      <a:lumOff val="50000"/>
                    </a:schemeClr>
                  </a:solidFill>
                  <a:cs typeface="+mn-ea"/>
                  <a:sym typeface="+mn-lt"/>
                </a:rPr>
                <a:t>pretium</a:t>
              </a:r>
              <a:r>
                <a:rPr lang="en-GB" sz="1200" dirty="0">
                  <a:solidFill>
                    <a:schemeClr val="tx1">
                      <a:lumMod val="50000"/>
                      <a:lumOff val="50000"/>
                    </a:schemeClr>
                  </a:solidFill>
                  <a:cs typeface="+mn-ea"/>
                  <a:sym typeface="+mn-lt"/>
                </a:rPr>
                <a:t>, </a:t>
              </a:r>
              <a:r>
                <a:rPr lang="en-GB" sz="1200" dirty="0" err="1">
                  <a:solidFill>
                    <a:schemeClr val="tx1">
                      <a:lumMod val="50000"/>
                      <a:lumOff val="50000"/>
                    </a:schemeClr>
                  </a:solidFill>
                  <a:cs typeface="+mn-ea"/>
                  <a:sym typeface="+mn-lt"/>
                </a:rPr>
                <a:t>lacus</a:t>
              </a:r>
              <a:r>
                <a:rPr lang="en-GB" sz="1200" dirty="0">
                  <a:solidFill>
                    <a:schemeClr val="tx1">
                      <a:lumMod val="50000"/>
                      <a:lumOff val="50000"/>
                    </a:schemeClr>
                  </a:solidFill>
                  <a:cs typeface="+mn-ea"/>
                  <a:sym typeface="+mn-lt"/>
                </a:rPr>
                <a:t> ac </a:t>
              </a:r>
              <a:r>
                <a:rPr lang="en-GB" sz="1200" dirty="0" err="1">
                  <a:solidFill>
                    <a:schemeClr val="tx1">
                      <a:lumMod val="50000"/>
                      <a:lumOff val="50000"/>
                    </a:schemeClr>
                  </a:solidFill>
                  <a:cs typeface="+mn-ea"/>
                  <a:sym typeface="+mn-lt"/>
                </a:rPr>
                <a:t>aliquet</a:t>
              </a:r>
              <a:r>
                <a:rPr lang="en-GB" sz="1200" dirty="0">
                  <a:solidFill>
                    <a:schemeClr val="tx1">
                      <a:lumMod val="50000"/>
                      <a:lumOff val="50000"/>
                    </a:schemeClr>
                  </a:solidFill>
                  <a:cs typeface="+mn-ea"/>
                  <a:sym typeface="+mn-lt"/>
                </a:rPr>
                <a:t> </a:t>
              </a:r>
              <a:r>
                <a:rPr lang="en-GB" sz="1200" dirty="0" err="1">
                  <a:solidFill>
                    <a:schemeClr val="tx1">
                      <a:lumMod val="50000"/>
                      <a:lumOff val="50000"/>
                    </a:schemeClr>
                  </a:solidFill>
                  <a:cs typeface="+mn-ea"/>
                  <a:sym typeface="+mn-lt"/>
                </a:rPr>
                <a:t>facilisis</a:t>
              </a:r>
              <a:endParaRPr lang="en-GB" sz="1200" dirty="0">
                <a:solidFill>
                  <a:schemeClr val="tx1">
                    <a:lumMod val="50000"/>
                    <a:lumOff val="50000"/>
                  </a:schemeClr>
                </a:solidFill>
                <a:cs typeface="+mn-ea"/>
                <a:sym typeface="+mn-lt"/>
              </a:endParaRPr>
            </a:p>
          </p:txBody>
        </p:sp>
      </p:grpSp>
      <p:grpSp>
        <p:nvGrpSpPr>
          <p:cNvPr id="62" name="Group 80"/>
          <p:cNvGrpSpPr/>
          <p:nvPr/>
        </p:nvGrpSpPr>
        <p:grpSpPr>
          <a:xfrm>
            <a:off x="6646692" y="5103565"/>
            <a:ext cx="4644888" cy="875031"/>
            <a:chOff x="6646863" y="1888028"/>
            <a:chExt cx="4646322" cy="875307"/>
          </a:xfrm>
        </p:grpSpPr>
        <p:sp>
          <p:nvSpPr>
            <p:cNvPr id="63" name="TextBox 81"/>
            <p:cNvSpPr txBox="1"/>
            <p:nvPr/>
          </p:nvSpPr>
          <p:spPr>
            <a:xfrm>
              <a:off x="6646863" y="1888028"/>
              <a:ext cx="662565" cy="379583"/>
            </a:xfrm>
            <a:prstGeom prst="rect">
              <a:avLst/>
            </a:prstGeom>
            <a:noFill/>
          </p:spPr>
          <p:txBody>
            <a:bodyPr wrap="none" rtlCol="0">
              <a:spAutoFit/>
            </a:bodyPr>
            <a:lstStyle/>
            <a:p>
              <a:pPr defTabSz="914400">
                <a:defRPr/>
              </a:pPr>
              <a:r>
                <a:rPr lang="zh-CN" altLang="en-US" sz="1865" b="1" kern="0" dirty="0">
                  <a:solidFill>
                    <a:srgbClr val="FF9409"/>
                  </a:solidFill>
                  <a:latin typeface="微软雅黑" panose="020B0503020204020204" pitchFamily="34" charset="-122"/>
                  <a:ea typeface="微软雅黑" panose="020B0503020204020204" pitchFamily="34" charset="-122"/>
                </a:rPr>
                <a:t>后续</a:t>
              </a:r>
            </a:p>
          </p:txBody>
        </p:sp>
        <p:sp>
          <p:nvSpPr>
            <p:cNvPr id="64" name="Rectangle 82"/>
            <p:cNvSpPr/>
            <p:nvPr/>
          </p:nvSpPr>
          <p:spPr>
            <a:xfrm>
              <a:off x="6677642" y="2301525"/>
              <a:ext cx="4615543" cy="461810"/>
            </a:xfrm>
            <a:prstGeom prst="rect">
              <a:avLst/>
            </a:prstGeom>
          </p:spPr>
          <p:txBody>
            <a:bodyPr wrap="square">
              <a:spAutoFit/>
            </a:bodyPr>
            <a:lstStyle/>
            <a:p>
              <a:r>
                <a:rPr lang="en-GB" sz="1200" dirty="0">
                  <a:solidFill>
                    <a:schemeClr val="tx1">
                      <a:lumMod val="50000"/>
                      <a:lumOff val="50000"/>
                    </a:schemeClr>
                  </a:solidFill>
                  <a:cs typeface="+mn-ea"/>
                  <a:sym typeface="+mn-lt"/>
                </a:rPr>
                <a:t>Lorem ipsum </a:t>
              </a:r>
              <a:r>
                <a:rPr lang="en-GB" sz="1200" dirty="0" err="1">
                  <a:solidFill>
                    <a:schemeClr val="tx1">
                      <a:lumMod val="50000"/>
                      <a:lumOff val="50000"/>
                    </a:schemeClr>
                  </a:solidFill>
                  <a:cs typeface="+mn-ea"/>
                  <a:sym typeface="+mn-lt"/>
                </a:rPr>
                <a:t>dolor</a:t>
              </a:r>
              <a:r>
                <a:rPr lang="en-GB" sz="1200" dirty="0">
                  <a:solidFill>
                    <a:schemeClr val="tx1">
                      <a:lumMod val="50000"/>
                      <a:lumOff val="50000"/>
                    </a:schemeClr>
                  </a:solidFill>
                  <a:cs typeface="+mn-ea"/>
                  <a:sym typeface="+mn-lt"/>
                </a:rPr>
                <a:t> sit </a:t>
              </a:r>
              <a:r>
                <a:rPr lang="en-GB" sz="1200" dirty="0" err="1">
                  <a:solidFill>
                    <a:schemeClr val="tx1">
                      <a:lumMod val="50000"/>
                      <a:lumOff val="50000"/>
                    </a:schemeClr>
                  </a:solidFill>
                  <a:cs typeface="+mn-ea"/>
                  <a:sym typeface="+mn-lt"/>
                </a:rPr>
                <a:t>amet</a:t>
              </a:r>
              <a:r>
                <a:rPr lang="en-GB" sz="1200" dirty="0">
                  <a:solidFill>
                    <a:schemeClr val="tx1">
                      <a:lumMod val="50000"/>
                      <a:lumOff val="50000"/>
                    </a:schemeClr>
                  </a:solidFill>
                  <a:cs typeface="+mn-ea"/>
                  <a:sym typeface="+mn-lt"/>
                </a:rPr>
                <a:t>, </a:t>
              </a:r>
              <a:r>
                <a:rPr lang="en-GB" sz="1200" dirty="0" err="1">
                  <a:solidFill>
                    <a:schemeClr val="tx1">
                      <a:lumMod val="50000"/>
                      <a:lumOff val="50000"/>
                    </a:schemeClr>
                  </a:solidFill>
                  <a:cs typeface="+mn-ea"/>
                  <a:sym typeface="+mn-lt"/>
                </a:rPr>
                <a:t>consectetur</a:t>
              </a:r>
              <a:r>
                <a:rPr lang="en-GB" sz="1200" dirty="0">
                  <a:solidFill>
                    <a:schemeClr val="tx1">
                      <a:lumMod val="50000"/>
                      <a:lumOff val="50000"/>
                    </a:schemeClr>
                  </a:solidFill>
                  <a:cs typeface="+mn-ea"/>
                  <a:sym typeface="+mn-lt"/>
                </a:rPr>
                <a:t> </a:t>
              </a:r>
              <a:r>
                <a:rPr lang="en-GB" sz="1200" dirty="0" err="1">
                  <a:solidFill>
                    <a:schemeClr val="tx1">
                      <a:lumMod val="50000"/>
                      <a:lumOff val="50000"/>
                    </a:schemeClr>
                  </a:solidFill>
                  <a:cs typeface="+mn-ea"/>
                  <a:sym typeface="+mn-lt"/>
                </a:rPr>
                <a:t>adipiscing</a:t>
              </a:r>
              <a:r>
                <a:rPr lang="en-GB" sz="1200" dirty="0">
                  <a:solidFill>
                    <a:schemeClr val="tx1">
                      <a:lumMod val="50000"/>
                      <a:lumOff val="50000"/>
                    </a:schemeClr>
                  </a:solidFill>
                  <a:cs typeface="+mn-ea"/>
                  <a:sym typeface="+mn-lt"/>
                </a:rPr>
                <a:t> </a:t>
              </a:r>
              <a:r>
                <a:rPr lang="en-GB" sz="1200" dirty="0" err="1">
                  <a:solidFill>
                    <a:schemeClr val="tx1">
                      <a:lumMod val="50000"/>
                      <a:lumOff val="50000"/>
                    </a:schemeClr>
                  </a:solidFill>
                  <a:cs typeface="+mn-ea"/>
                  <a:sym typeface="+mn-lt"/>
                </a:rPr>
                <a:t>elit</a:t>
              </a:r>
              <a:r>
                <a:rPr lang="en-GB" sz="1200" dirty="0">
                  <a:solidFill>
                    <a:schemeClr val="tx1">
                      <a:lumMod val="50000"/>
                      <a:lumOff val="50000"/>
                    </a:schemeClr>
                  </a:solidFill>
                  <a:cs typeface="+mn-ea"/>
                  <a:sym typeface="+mn-lt"/>
                </a:rPr>
                <a:t>. </a:t>
              </a:r>
              <a:r>
                <a:rPr lang="en-GB" sz="1200" dirty="0" err="1">
                  <a:solidFill>
                    <a:schemeClr val="tx1">
                      <a:lumMod val="50000"/>
                      <a:lumOff val="50000"/>
                    </a:schemeClr>
                  </a:solidFill>
                  <a:cs typeface="+mn-ea"/>
                  <a:sym typeface="+mn-lt"/>
                </a:rPr>
                <a:t>Nulla</a:t>
              </a:r>
              <a:r>
                <a:rPr lang="en-GB" sz="1200" dirty="0">
                  <a:solidFill>
                    <a:schemeClr val="tx1">
                      <a:lumMod val="50000"/>
                      <a:lumOff val="50000"/>
                    </a:schemeClr>
                  </a:solidFill>
                  <a:cs typeface="+mn-ea"/>
                  <a:sym typeface="+mn-lt"/>
                </a:rPr>
                <a:t> </a:t>
              </a:r>
              <a:r>
                <a:rPr lang="en-GB" sz="1200" dirty="0" err="1">
                  <a:solidFill>
                    <a:schemeClr val="tx1">
                      <a:lumMod val="50000"/>
                      <a:lumOff val="50000"/>
                    </a:schemeClr>
                  </a:solidFill>
                  <a:cs typeface="+mn-ea"/>
                  <a:sym typeface="+mn-lt"/>
                </a:rPr>
                <a:t>pretium</a:t>
              </a:r>
              <a:r>
                <a:rPr lang="en-GB" sz="1200" dirty="0">
                  <a:solidFill>
                    <a:schemeClr val="tx1">
                      <a:lumMod val="50000"/>
                      <a:lumOff val="50000"/>
                    </a:schemeClr>
                  </a:solidFill>
                  <a:cs typeface="+mn-ea"/>
                  <a:sym typeface="+mn-lt"/>
                </a:rPr>
                <a:t>, </a:t>
              </a:r>
              <a:r>
                <a:rPr lang="en-GB" sz="1200" dirty="0" err="1">
                  <a:solidFill>
                    <a:schemeClr val="tx1">
                      <a:lumMod val="50000"/>
                      <a:lumOff val="50000"/>
                    </a:schemeClr>
                  </a:solidFill>
                  <a:cs typeface="+mn-ea"/>
                  <a:sym typeface="+mn-lt"/>
                </a:rPr>
                <a:t>lacus</a:t>
              </a:r>
              <a:r>
                <a:rPr lang="en-GB" sz="1200" dirty="0">
                  <a:solidFill>
                    <a:schemeClr val="tx1">
                      <a:lumMod val="50000"/>
                      <a:lumOff val="50000"/>
                    </a:schemeClr>
                  </a:solidFill>
                  <a:cs typeface="+mn-ea"/>
                  <a:sym typeface="+mn-lt"/>
                </a:rPr>
                <a:t> ac </a:t>
              </a:r>
              <a:r>
                <a:rPr lang="en-GB" sz="1200" dirty="0" err="1">
                  <a:solidFill>
                    <a:schemeClr val="tx1">
                      <a:lumMod val="50000"/>
                      <a:lumOff val="50000"/>
                    </a:schemeClr>
                  </a:solidFill>
                  <a:cs typeface="+mn-ea"/>
                  <a:sym typeface="+mn-lt"/>
                </a:rPr>
                <a:t>aliquet</a:t>
              </a:r>
              <a:r>
                <a:rPr lang="en-GB" sz="1200" dirty="0">
                  <a:solidFill>
                    <a:schemeClr val="tx1">
                      <a:lumMod val="50000"/>
                      <a:lumOff val="50000"/>
                    </a:schemeClr>
                  </a:solidFill>
                  <a:cs typeface="+mn-ea"/>
                  <a:sym typeface="+mn-lt"/>
                </a:rPr>
                <a:t> </a:t>
              </a:r>
              <a:r>
                <a:rPr lang="en-GB" sz="1200" dirty="0" err="1">
                  <a:solidFill>
                    <a:schemeClr val="tx1">
                      <a:lumMod val="50000"/>
                      <a:lumOff val="50000"/>
                    </a:schemeClr>
                  </a:solidFill>
                  <a:cs typeface="+mn-ea"/>
                  <a:sym typeface="+mn-lt"/>
                </a:rPr>
                <a:t>facilisis</a:t>
              </a:r>
              <a:endParaRPr lang="en-GB" sz="1200" dirty="0">
                <a:solidFill>
                  <a:schemeClr val="tx1">
                    <a:lumMod val="50000"/>
                    <a:lumOff val="50000"/>
                  </a:schemeClr>
                </a:solidFill>
                <a:cs typeface="+mn-ea"/>
                <a:sym typeface="+mn-lt"/>
              </a:endParaRPr>
            </a:p>
          </p:txBody>
        </p:sp>
      </p:grpSp>
      <p:cxnSp>
        <p:nvCxnSpPr>
          <p:cNvPr id="65" name="Straight Connector 83"/>
          <p:cNvCxnSpPr>
            <a:stCxn id="37" idx="4"/>
            <a:endCxn id="38" idx="0"/>
          </p:cNvCxnSpPr>
          <p:nvPr/>
        </p:nvCxnSpPr>
        <p:spPr>
          <a:xfrm>
            <a:off x="6386197" y="2048461"/>
            <a:ext cx="0" cy="903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84"/>
          <p:cNvCxnSpPr>
            <a:stCxn id="38" idx="4"/>
            <a:endCxn id="39" idx="0"/>
          </p:cNvCxnSpPr>
          <p:nvPr/>
        </p:nvCxnSpPr>
        <p:spPr>
          <a:xfrm>
            <a:off x="6386197" y="3243317"/>
            <a:ext cx="0" cy="903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85"/>
          <p:cNvCxnSpPr>
            <a:stCxn id="39" idx="4"/>
            <a:endCxn id="40" idx="0"/>
          </p:cNvCxnSpPr>
          <p:nvPr/>
        </p:nvCxnSpPr>
        <p:spPr>
          <a:xfrm>
            <a:off x="6386197" y="4438172"/>
            <a:ext cx="0" cy="903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1)">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500" fill="hold"/>
                                        <p:tgtEl>
                                          <p:spTgt spid="44"/>
                                        </p:tgtEl>
                                        <p:attrNameLst>
                                          <p:attrName>ppt_x</p:attrName>
                                        </p:attrNameLst>
                                      </p:cBhvr>
                                      <p:tavLst>
                                        <p:tav tm="0">
                                          <p:val>
                                            <p:strVal val="#ppt_x"/>
                                          </p:val>
                                        </p:tav>
                                        <p:tav tm="100000">
                                          <p:val>
                                            <p:strVal val="#ppt_x"/>
                                          </p:val>
                                        </p:tav>
                                      </p:tavLst>
                                    </p:anim>
                                    <p:anim calcmode="lin" valueType="num">
                                      <p:cBhvr additive="base">
                                        <p:cTn id="17" dur="500" fill="hold"/>
                                        <p:tgtEl>
                                          <p:spTgt spid="4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7"/>
                                        </p:tgtEl>
                                        <p:attrNameLst>
                                          <p:attrName>style.visibility</p:attrName>
                                        </p:attrNameLst>
                                      </p:cBhvr>
                                      <p:to>
                                        <p:strVal val="visible"/>
                                      </p:to>
                                    </p:set>
                                    <p:anim calcmode="lin" valueType="num">
                                      <p:cBhvr additive="base">
                                        <p:cTn id="20" dur="500" fill="hold"/>
                                        <p:tgtEl>
                                          <p:spTgt spid="47"/>
                                        </p:tgtEl>
                                        <p:attrNameLst>
                                          <p:attrName>ppt_x</p:attrName>
                                        </p:attrNameLst>
                                      </p:cBhvr>
                                      <p:tavLst>
                                        <p:tav tm="0">
                                          <p:val>
                                            <p:strVal val="#ppt_x"/>
                                          </p:val>
                                        </p:tav>
                                        <p:tav tm="100000">
                                          <p:val>
                                            <p:strVal val="#ppt_x"/>
                                          </p:val>
                                        </p:tav>
                                      </p:tavLst>
                                    </p:anim>
                                    <p:anim calcmode="lin" valueType="num">
                                      <p:cBhvr additive="base">
                                        <p:cTn id="21" dur="500" fill="hold"/>
                                        <p:tgtEl>
                                          <p:spTgt spid="47"/>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additive="base">
                                        <p:cTn id="24" dur="500" fill="hold"/>
                                        <p:tgtEl>
                                          <p:spTgt spid="50"/>
                                        </p:tgtEl>
                                        <p:attrNameLst>
                                          <p:attrName>ppt_x</p:attrName>
                                        </p:attrNameLst>
                                      </p:cBhvr>
                                      <p:tavLst>
                                        <p:tav tm="0">
                                          <p:val>
                                            <p:strVal val="#ppt_x"/>
                                          </p:val>
                                        </p:tav>
                                        <p:tav tm="100000">
                                          <p:val>
                                            <p:strVal val="#ppt_x"/>
                                          </p:val>
                                        </p:tav>
                                      </p:tavLst>
                                    </p:anim>
                                    <p:anim calcmode="lin" valueType="num">
                                      <p:cBhvr additive="base">
                                        <p:cTn id="25"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down)">
                                      <p:cBhvr>
                                        <p:cTn id="33" dur="500"/>
                                        <p:tgtEl>
                                          <p:spTgt spid="3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500"/>
                                        <p:tgtEl>
                                          <p:spTgt spid="39"/>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down)">
                                      <p:cBhvr>
                                        <p:cTn id="39" dur="500"/>
                                        <p:tgtEl>
                                          <p:spTgt spid="40"/>
                                        </p:tgtEl>
                                      </p:cBhvr>
                                    </p:animEffect>
                                  </p:childTnLst>
                                </p:cTn>
                              </p:par>
                              <p:par>
                                <p:cTn id="40" presetID="22" presetClass="entr" presetSubtype="4" fill="hold"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down)">
                                      <p:cBhvr>
                                        <p:cTn id="42" dur="500"/>
                                        <p:tgtEl>
                                          <p:spTgt spid="65"/>
                                        </p:tgtEl>
                                      </p:cBhvr>
                                    </p:animEffect>
                                  </p:childTnLst>
                                </p:cTn>
                              </p:par>
                              <p:par>
                                <p:cTn id="43" presetID="22" presetClass="entr" presetSubtype="4" fill="hold" nodeType="with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down)">
                                      <p:cBhvr>
                                        <p:cTn id="45" dur="500"/>
                                        <p:tgtEl>
                                          <p:spTgt spid="66"/>
                                        </p:tgtEl>
                                      </p:cBhvr>
                                    </p:animEffect>
                                  </p:childTnLst>
                                </p:cTn>
                              </p:par>
                              <p:par>
                                <p:cTn id="46" presetID="22" presetClass="entr" presetSubtype="4" fill="hold" nodeType="withEffect">
                                  <p:stCondLst>
                                    <p:cond delay="0"/>
                                  </p:stCondLst>
                                  <p:childTnLst>
                                    <p:set>
                                      <p:cBhvr>
                                        <p:cTn id="47" dur="1" fill="hold">
                                          <p:stCondLst>
                                            <p:cond delay="0"/>
                                          </p:stCondLst>
                                        </p:cTn>
                                        <p:tgtEl>
                                          <p:spTgt spid="67"/>
                                        </p:tgtEl>
                                        <p:attrNameLst>
                                          <p:attrName>style.visibility</p:attrName>
                                        </p:attrNameLst>
                                      </p:cBhvr>
                                      <p:to>
                                        <p:strVal val="visible"/>
                                      </p:to>
                                    </p:set>
                                    <p:animEffect transition="in" filter="wipe(down)">
                                      <p:cBhvr>
                                        <p:cTn id="48" dur="500"/>
                                        <p:tgtEl>
                                          <p:spTgt spid="67"/>
                                        </p:tgtEl>
                                      </p:cBhvr>
                                    </p:animEffect>
                                  </p:childTnLst>
                                </p:cTn>
                              </p:par>
                              <p:par>
                                <p:cTn id="49" presetID="22" presetClass="entr" presetSubtype="8"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wipe(left)">
                                      <p:cBhvr>
                                        <p:cTn id="51" dur="500"/>
                                        <p:tgtEl>
                                          <p:spTgt spid="53"/>
                                        </p:tgtEl>
                                      </p:cBhvr>
                                    </p:animEffect>
                                  </p:childTnLst>
                                </p:cTn>
                              </p:par>
                              <p:par>
                                <p:cTn id="52" presetID="22" presetClass="entr" presetSubtype="8" fill="hold" nodeType="with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wipe(left)">
                                      <p:cBhvr>
                                        <p:cTn id="54" dur="500"/>
                                        <p:tgtEl>
                                          <p:spTgt spid="56"/>
                                        </p:tgtEl>
                                      </p:cBhvr>
                                    </p:animEffect>
                                  </p:childTnLst>
                                </p:cTn>
                              </p:par>
                              <p:par>
                                <p:cTn id="55" presetID="22" presetClass="entr" presetSubtype="8" fill="hold" nodeType="with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wipe(left)">
                                      <p:cBhvr>
                                        <p:cTn id="57" dur="500"/>
                                        <p:tgtEl>
                                          <p:spTgt spid="59"/>
                                        </p:tgtEl>
                                      </p:cBhvr>
                                    </p:animEffect>
                                  </p:childTnLst>
                                </p:cTn>
                              </p:par>
                              <p:par>
                                <p:cTn id="58" presetID="22" presetClass="entr" presetSubtype="8"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wipe(left)">
                                      <p:cBhvr>
                                        <p:cTn id="6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animBg="1"/>
      <p:bldP spid="37" grpId="0" animBg="1"/>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462262" y="292068"/>
            <a:ext cx="4346615" cy="35009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altLang="zh-CN" sz="2275" dirty="0">
                <a:solidFill>
                  <a:schemeClr val="tx1">
                    <a:lumMod val="65000"/>
                    <a:lumOff val="35000"/>
                  </a:schemeClr>
                </a:solidFill>
                <a:latin typeface="Impact" panose="020B0806030902050204" pitchFamily="34" charset="0"/>
                <a:cs typeface="+mn-ea"/>
                <a:sym typeface="Arial" panose="020B0604020202020204" pitchFamily="34" charset="0"/>
              </a:rPr>
              <a:t>ADD RELATED TITLE WORDS</a:t>
            </a:r>
            <a:endParaRPr lang="en-US" sz="2275" dirty="0">
              <a:solidFill>
                <a:schemeClr val="tx1">
                  <a:lumMod val="65000"/>
                  <a:lumOff val="35000"/>
                </a:schemeClr>
              </a:solidFill>
              <a:latin typeface="Impact" panose="020B0806030902050204" pitchFamily="34" charset="0"/>
              <a:cs typeface="+mn-ea"/>
              <a:sym typeface="Arial" panose="020B0604020202020204" pitchFamily="34" charset="0"/>
            </a:endParaRPr>
          </a:p>
        </p:txBody>
      </p:sp>
      <p:sp>
        <p:nvSpPr>
          <p:cNvPr id="3" name="Content Placeholder 2"/>
          <p:cNvSpPr txBox="1"/>
          <p:nvPr/>
        </p:nvSpPr>
        <p:spPr>
          <a:xfrm>
            <a:off x="462262" y="675792"/>
            <a:ext cx="2503210" cy="35009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27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后续</a:t>
            </a:r>
            <a:endParaRPr lang="en-US" sz="227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4" name="矩形 3"/>
          <p:cNvSpPr/>
          <p:nvPr/>
        </p:nvSpPr>
        <p:spPr>
          <a:xfrm>
            <a:off x="0" y="292068"/>
            <a:ext cx="196891" cy="733906"/>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p:cNvSpPr/>
          <p:nvPr/>
        </p:nvSpPr>
        <p:spPr>
          <a:xfrm>
            <a:off x="6302089" y="2311399"/>
            <a:ext cx="4726274" cy="3282953"/>
          </a:xfrm>
          <a:prstGeom prst="rect">
            <a:avLst/>
          </a:prstGeom>
          <a:blipFill dpi="0" rotWithShape="1">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163638" y="2311399"/>
            <a:ext cx="1535493" cy="1535967"/>
            <a:chOff x="1163638" y="2311399"/>
            <a:chExt cx="1535493" cy="1535967"/>
          </a:xfrm>
        </p:grpSpPr>
        <p:sp>
          <p:nvSpPr>
            <p:cNvPr id="7" name="Freeform"/>
            <p:cNvSpPr/>
            <p:nvPr/>
          </p:nvSpPr>
          <p:spPr>
            <a:xfrm>
              <a:off x="1163638" y="2311399"/>
              <a:ext cx="1535493" cy="1535967"/>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p:cNvSpPr/>
            <p:nvPr/>
          </p:nvSpPr>
          <p:spPr bwMode="auto">
            <a:xfrm>
              <a:off x="1773959" y="2889151"/>
              <a:ext cx="314849" cy="380464"/>
            </a:xfrm>
            <a:custGeom>
              <a:avLst/>
              <a:gdLst>
                <a:gd name="T0" fmla="*/ 75 w 116"/>
                <a:gd name="T1" fmla="*/ 56 h 140"/>
                <a:gd name="T2" fmla="*/ 97 w 116"/>
                <a:gd name="T3" fmla="*/ 56 h 140"/>
                <a:gd name="T4" fmla="*/ 103 w 116"/>
                <a:gd name="T5" fmla="*/ 61 h 140"/>
                <a:gd name="T6" fmla="*/ 100 w 116"/>
                <a:gd name="T7" fmla="*/ 66 h 140"/>
                <a:gd name="T8" fmla="*/ 9 w 116"/>
                <a:gd name="T9" fmla="*/ 138 h 140"/>
                <a:gd name="T10" fmla="*/ 1 w 116"/>
                <a:gd name="T11" fmla="*/ 137 h 140"/>
                <a:gd name="T12" fmla="*/ 1 w 116"/>
                <a:gd name="T13" fmla="*/ 131 h 140"/>
                <a:gd name="T14" fmla="*/ 36 w 116"/>
                <a:gd name="T15" fmla="*/ 67 h 140"/>
                <a:gd name="T16" fmla="*/ 15 w 116"/>
                <a:gd name="T17" fmla="*/ 67 h 140"/>
                <a:gd name="T18" fmla="*/ 10 w 116"/>
                <a:gd name="T19" fmla="*/ 61 h 140"/>
                <a:gd name="T20" fmla="*/ 11 w 116"/>
                <a:gd name="T21" fmla="*/ 58 h 140"/>
                <a:gd name="T22" fmla="*/ 49 w 116"/>
                <a:gd name="T23" fmla="*/ 3 h 140"/>
                <a:gd name="T24" fmla="*/ 54 w 116"/>
                <a:gd name="T25" fmla="*/ 1 h 140"/>
                <a:gd name="T26" fmla="*/ 54 w 116"/>
                <a:gd name="T27" fmla="*/ 0 h 140"/>
                <a:gd name="T28" fmla="*/ 111 w 116"/>
                <a:gd name="T29" fmla="*/ 0 h 140"/>
                <a:gd name="T30" fmla="*/ 116 w 116"/>
                <a:gd name="T31" fmla="*/ 6 h 140"/>
                <a:gd name="T32" fmla="*/ 114 w 116"/>
                <a:gd name="T33" fmla="*/ 10 h 140"/>
                <a:gd name="T34" fmla="*/ 75 w 116"/>
                <a:gd name="T35" fmla="*/ 56 h 140"/>
                <a:gd name="T36" fmla="*/ 81 w 116"/>
                <a:gd name="T37" fmla="*/ 67 h 140"/>
                <a:gd name="T38" fmla="*/ 81 w 116"/>
                <a:gd name="T39" fmla="*/ 67 h 140"/>
                <a:gd name="T40" fmla="*/ 63 w 116"/>
                <a:gd name="T41" fmla="*/ 67 h 140"/>
                <a:gd name="T42" fmla="*/ 63 w 116"/>
                <a:gd name="T43" fmla="*/ 67 h 140"/>
                <a:gd name="T44" fmla="*/ 60 w 116"/>
                <a:gd name="T45" fmla="*/ 65 h 140"/>
                <a:gd name="T46" fmla="*/ 59 w 116"/>
                <a:gd name="T47" fmla="*/ 58 h 140"/>
                <a:gd name="T48" fmla="*/ 99 w 116"/>
                <a:gd name="T49" fmla="*/ 11 h 140"/>
                <a:gd name="T50" fmla="*/ 57 w 116"/>
                <a:gd name="T51" fmla="*/ 11 h 140"/>
                <a:gd name="T52" fmla="*/ 26 w 116"/>
                <a:gd name="T53" fmla="*/ 56 h 140"/>
                <a:gd name="T54" fmla="*/ 45 w 116"/>
                <a:gd name="T55" fmla="*/ 56 h 140"/>
                <a:gd name="T56" fmla="*/ 45 w 116"/>
                <a:gd name="T57" fmla="*/ 56 h 140"/>
                <a:gd name="T58" fmla="*/ 48 w 116"/>
                <a:gd name="T59" fmla="*/ 56 h 140"/>
                <a:gd name="T60" fmla="*/ 50 w 116"/>
                <a:gd name="T61" fmla="*/ 64 h 140"/>
                <a:gd name="T62" fmla="*/ 23 w 116"/>
                <a:gd name="T63" fmla="*/ 113 h 140"/>
                <a:gd name="T64" fmla="*/ 81 w 116"/>
                <a:gd name="T65" fmla="*/ 6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6" h="140">
                  <a:moveTo>
                    <a:pt x="75" y="56"/>
                  </a:moveTo>
                  <a:cubicBezTo>
                    <a:pt x="97" y="56"/>
                    <a:pt x="97" y="56"/>
                    <a:pt x="97" y="56"/>
                  </a:cubicBezTo>
                  <a:cubicBezTo>
                    <a:pt x="100" y="56"/>
                    <a:pt x="103" y="58"/>
                    <a:pt x="103" y="61"/>
                  </a:cubicBezTo>
                  <a:cubicBezTo>
                    <a:pt x="103" y="63"/>
                    <a:pt x="102" y="65"/>
                    <a:pt x="100" y="66"/>
                  </a:cubicBezTo>
                  <a:cubicBezTo>
                    <a:pt x="9" y="138"/>
                    <a:pt x="9" y="138"/>
                    <a:pt x="9" y="138"/>
                  </a:cubicBezTo>
                  <a:cubicBezTo>
                    <a:pt x="6" y="140"/>
                    <a:pt x="3" y="140"/>
                    <a:pt x="1" y="137"/>
                  </a:cubicBezTo>
                  <a:cubicBezTo>
                    <a:pt x="0" y="136"/>
                    <a:pt x="0" y="133"/>
                    <a:pt x="1" y="131"/>
                  </a:cubicBezTo>
                  <a:cubicBezTo>
                    <a:pt x="36" y="67"/>
                    <a:pt x="36" y="67"/>
                    <a:pt x="36" y="67"/>
                  </a:cubicBezTo>
                  <a:cubicBezTo>
                    <a:pt x="15" y="67"/>
                    <a:pt x="15" y="67"/>
                    <a:pt x="15" y="67"/>
                  </a:cubicBezTo>
                  <a:cubicBezTo>
                    <a:pt x="12" y="67"/>
                    <a:pt x="10" y="64"/>
                    <a:pt x="10" y="61"/>
                  </a:cubicBezTo>
                  <a:cubicBezTo>
                    <a:pt x="10" y="60"/>
                    <a:pt x="10" y="59"/>
                    <a:pt x="11" y="58"/>
                  </a:cubicBezTo>
                  <a:cubicBezTo>
                    <a:pt x="49" y="3"/>
                    <a:pt x="49" y="3"/>
                    <a:pt x="49" y="3"/>
                  </a:cubicBezTo>
                  <a:cubicBezTo>
                    <a:pt x="50" y="1"/>
                    <a:pt x="52" y="1"/>
                    <a:pt x="54" y="1"/>
                  </a:cubicBezTo>
                  <a:cubicBezTo>
                    <a:pt x="54" y="0"/>
                    <a:pt x="54" y="0"/>
                    <a:pt x="54" y="0"/>
                  </a:cubicBezTo>
                  <a:cubicBezTo>
                    <a:pt x="111" y="0"/>
                    <a:pt x="111" y="0"/>
                    <a:pt x="111" y="0"/>
                  </a:cubicBezTo>
                  <a:cubicBezTo>
                    <a:pt x="114" y="0"/>
                    <a:pt x="116" y="3"/>
                    <a:pt x="116" y="6"/>
                  </a:cubicBezTo>
                  <a:cubicBezTo>
                    <a:pt x="116" y="7"/>
                    <a:pt x="115" y="9"/>
                    <a:pt x="114" y="10"/>
                  </a:cubicBezTo>
                  <a:cubicBezTo>
                    <a:pt x="75" y="56"/>
                    <a:pt x="75" y="56"/>
                    <a:pt x="75" y="56"/>
                  </a:cubicBezTo>
                  <a:close/>
                  <a:moveTo>
                    <a:pt x="81" y="67"/>
                  </a:moveTo>
                  <a:cubicBezTo>
                    <a:pt x="81" y="67"/>
                    <a:pt x="81" y="67"/>
                    <a:pt x="81" y="67"/>
                  </a:cubicBezTo>
                  <a:cubicBezTo>
                    <a:pt x="63" y="67"/>
                    <a:pt x="63" y="67"/>
                    <a:pt x="63" y="67"/>
                  </a:cubicBezTo>
                  <a:cubicBezTo>
                    <a:pt x="63" y="67"/>
                    <a:pt x="63" y="67"/>
                    <a:pt x="63" y="67"/>
                  </a:cubicBezTo>
                  <a:cubicBezTo>
                    <a:pt x="62" y="67"/>
                    <a:pt x="61" y="66"/>
                    <a:pt x="60" y="65"/>
                  </a:cubicBezTo>
                  <a:cubicBezTo>
                    <a:pt x="57" y="63"/>
                    <a:pt x="57" y="60"/>
                    <a:pt x="59" y="58"/>
                  </a:cubicBezTo>
                  <a:cubicBezTo>
                    <a:pt x="99" y="11"/>
                    <a:pt x="99" y="11"/>
                    <a:pt x="99" y="11"/>
                  </a:cubicBezTo>
                  <a:cubicBezTo>
                    <a:pt x="57" y="11"/>
                    <a:pt x="57" y="11"/>
                    <a:pt x="57" y="11"/>
                  </a:cubicBezTo>
                  <a:cubicBezTo>
                    <a:pt x="26" y="56"/>
                    <a:pt x="26" y="56"/>
                    <a:pt x="26" y="56"/>
                  </a:cubicBezTo>
                  <a:cubicBezTo>
                    <a:pt x="45" y="56"/>
                    <a:pt x="45" y="56"/>
                    <a:pt x="45" y="56"/>
                  </a:cubicBezTo>
                  <a:cubicBezTo>
                    <a:pt x="45" y="56"/>
                    <a:pt x="45" y="56"/>
                    <a:pt x="45" y="56"/>
                  </a:cubicBezTo>
                  <a:cubicBezTo>
                    <a:pt x="46" y="56"/>
                    <a:pt x="47" y="56"/>
                    <a:pt x="48" y="56"/>
                  </a:cubicBezTo>
                  <a:cubicBezTo>
                    <a:pt x="51" y="58"/>
                    <a:pt x="52" y="61"/>
                    <a:pt x="50" y="64"/>
                  </a:cubicBezTo>
                  <a:cubicBezTo>
                    <a:pt x="23" y="113"/>
                    <a:pt x="23" y="113"/>
                    <a:pt x="23" y="113"/>
                  </a:cubicBezTo>
                  <a:cubicBezTo>
                    <a:pt x="81" y="67"/>
                    <a:pt x="81" y="67"/>
                    <a:pt x="81" y="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 name="组合 8"/>
          <p:cNvGrpSpPr/>
          <p:nvPr/>
        </p:nvGrpSpPr>
        <p:grpSpPr>
          <a:xfrm>
            <a:off x="1163638" y="4058385"/>
            <a:ext cx="1535493" cy="1535967"/>
            <a:chOff x="1163638" y="4058385"/>
            <a:chExt cx="1535493" cy="1535967"/>
          </a:xfrm>
        </p:grpSpPr>
        <p:sp>
          <p:nvSpPr>
            <p:cNvPr id="10" name="Freeform"/>
            <p:cNvSpPr/>
            <p:nvPr/>
          </p:nvSpPr>
          <p:spPr>
            <a:xfrm>
              <a:off x="1163638" y="4058385"/>
              <a:ext cx="1535493" cy="1535967"/>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p:cNvSpPr/>
            <p:nvPr/>
          </p:nvSpPr>
          <p:spPr bwMode="auto">
            <a:xfrm>
              <a:off x="1741787" y="4634411"/>
              <a:ext cx="380347" cy="383913"/>
            </a:xfrm>
            <a:custGeom>
              <a:avLst/>
              <a:gdLst>
                <a:gd name="T0" fmla="*/ 116 w 140"/>
                <a:gd name="T1" fmla="*/ 2 h 141"/>
                <a:gd name="T2" fmla="*/ 122 w 140"/>
                <a:gd name="T3" fmla="*/ 3 h 141"/>
                <a:gd name="T4" fmla="*/ 122 w 140"/>
                <a:gd name="T5" fmla="*/ 3 h 141"/>
                <a:gd name="T6" fmla="*/ 138 w 140"/>
                <a:gd name="T7" fmla="*/ 19 h 141"/>
                <a:gd name="T8" fmla="*/ 138 w 140"/>
                <a:gd name="T9" fmla="*/ 19 h 141"/>
                <a:gd name="T10" fmla="*/ 139 w 140"/>
                <a:gd name="T11" fmla="*/ 25 h 141"/>
                <a:gd name="T12" fmla="*/ 118 w 140"/>
                <a:gd name="T13" fmla="*/ 43 h 141"/>
                <a:gd name="T14" fmla="*/ 103 w 140"/>
                <a:gd name="T15" fmla="*/ 46 h 141"/>
                <a:gd name="T16" fmla="*/ 99 w 140"/>
                <a:gd name="T17" fmla="*/ 102 h 141"/>
                <a:gd name="T18" fmla="*/ 69 w 140"/>
                <a:gd name="T19" fmla="*/ 115 h 141"/>
                <a:gd name="T20" fmla="*/ 26 w 140"/>
                <a:gd name="T21" fmla="*/ 72 h 141"/>
                <a:gd name="T22" fmla="*/ 69 w 140"/>
                <a:gd name="T23" fmla="*/ 29 h 141"/>
                <a:gd name="T24" fmla="*/ 100 w 140"/>
                <a:gd name="T25" fmla="*/ 33 h 141"/>
                <a:gd name="T26" fmla="*/ 98 w 140"/>
                <a:gd name="T27" fmla="*/ 20 h 141"/>
                <a:gd name="T28" fmla="*/ 124 w 140"/>
                <a:gd name="T29" fmla="*/ 55 h 141"/>
                <a:gd name="T30" fmla="*/ 135 w 140"/>
                <a:gd name="T31" fmla="*/ 52 h 141"/>
                <a:gd name="T32" fmla="*/ 138 w 140"/>
                <a:gd name="T33" fmla="*/ 72 h 141"/>
                <a:gd name="T34" fmla="*/ 69 w 140"/>
                <a:gd name="T35" fmla="*/ 141 h 141"/>
                <a:gd name="T36" fmla="*/ 0 w 140"/>
                <a:gd name="T37" fmla="*/ 72 h 141"/>
                <a:gd name="T38" fmla="*/ 69 w 140"/>
                <a:gd name="T39" fmla="*/ 3 h 141"/>
                <a:gd name="T40" fmla="*/ 89 w 140"/>
                <a:gd name="T41" fmla="*/ 6 h 141"/>
                <a:gd name="T42" fmla="*/ 86 w 140"/>
                <a:gd name="T43" fmla="*/ 16 h 141"/>
                <a:gd name="T44" fmla="*/ 69 w 140"/>
                <a:gd name="T45" fmla="*/ 14 h 141"/>
                <a:gd name="T46" fmla="*/ 11 w 140"/>
                <a:gd name="T47" fmla="*/ 72 h 141"/>
                <a:gd name="T48" fmla="*/ 69 w 140"/>
                <a:gd name="T49" fmla="*/ 130 h 141"/>
                <a:gd name="T50" fmla="*/ 127 w 140"/>
                <a:gd name="T51" fmla="*/ 72 h 141"/>
                <a:gd name="T52" fmla="*/ 124 w 140"/>
                <a:gd name="T53" fmla="*/ 55 h 141"/>
                <a:gd name="T54" fmla="*/ 69 w 140"/>
                <a:gd name="T55" fmla="*/ 52 h 141"/>
                <a:gd name="T56" fmla="*/ 90 w 140"/>
                <a:gd name="T57" fmla="*/ 43 h 141"/>
                <a:gd name="T58" fmla="*/ 43 w 140"/>
                <a:gd name="T59" fmla="*/ 46 h 141"/>
                <a:gd name="T60" fmla="*/ 43 w 140"/>
                <a:gd name="T61" fmla="*/ 46 h 141"/>
                <a:gd name="T62" fmla="*/ 43 w 140"/>
                <a:gd name="T63" fmla="*/ 98 h 141"/>
                <a:gd name="T64" fmla="*/ 94 w 140"/>
                <a:gd name="T65" fmla="*/ 98 h 141"/>
                <a:gd name="T66" fmla="*/ 105 w 140"/>
                <a:gd name="T67" fmla="*/ 72 h 141"/>
                <a:gd name="T68" fmla="*/ 86 w 140"/>
                <a:gd name="T69" fmla="*/ 62 h 141"/>
                <a:gd name="T70" fmla="*/ 83 w 140"/>
                <a:gd name="T71" fmla="*/ 86 h 141"/>
                <a:gd name="T72" fmla="*/ 69 w 140"/>
                <a:gd name="T73" fmla="*/ 92 h 141"/>
                <a:gd name="T74" fmla="*/ 55 w 140"/>
                <a:gd name="T75" fmla="*/ 86 h 141"/>
                <a:gd name="T76" fmla="*/ 55 w 140"/>
                <a:gd name="T77" fmla="*/ 58 h 141"/>
                <a:gd name="T78" fmla="*/ 69 w 140"/>
                <a:gd name="T79" fmla="*/ 52 h 141"/>
                <a:gd name="T80" fmla="*/ 73 w 140"/>
                <a:gd name="T81" fmla="*/ 60 h 141"/>
                <a:gd name="T82" fmla="*/ 60 w 140"/>
                <a:gd name="T83" fmla="*/ 63 h 141"/>
                <a:gd name="T84" fmla="*/ 56 w 140"/>
                <a:gd name="T85" fmla="*/ 72 h 141"/>
                <a:gd name="T86" fmla="*/ 69 w 140"/>
                <a:gd name="T87" fmla="*/ 85 h 141"/>
                <a:gd name="T88" fmla="*/ 78 w 140"/>
                <a:gd name="T89" fmla="*/ 81 h 141"/>
                <a:gd name="T90" fmla="*/ 81 w 140"/>
                <a:gd name="T91" fmla="*/ 68 h 141"/>
                <a:gd name="T92" fmla="*/ 65 w 140"/>
                <a:gd name="T93" fmla="*/ 76 h 141"/>
                <a:gd name="T94" fmla="*/ 73 w 140"/>
                <a:gd name="T95" fmla="*/ 60 h 141"/>
                <a:gd name="T96" fmla="*/ 117 w 140"/>
                <a:gd name="T97" fmla="*/ 10 h 141"/>
                <a:gd name="T98" fmla="*/ 106 w 140"/>
                <a:gd name="T99" fmla="*/ 30 h 141"/>
                <a:gd name="T100" fmla="*/ 117 w 140"/>
                <a:gd name="T101" fmla="*/ 10 h 141"/>
                <a:gd name="T102" fmla="*/ 123 w 140"/>
                <a:gd name="T103" fmla="*/ 22 h 141"/>
                <a:gd name="T104" fmla="*/ 118 w 140"/>
                <a:gd name="T105" fmla="*/ 37 h 141"/>
                <a:gd name="T106" fmla="*/ 123 w 140"/>
                <a:gd name="T107"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141">
                  <a:moveTo>
                    <a:pt x="98" y="20"/>
                  </a:moveTo>
                  <a:cubicBezTo>
                    <a:pt x="116" y="2"/>
                    <a:pt x="116" y="2"/>
                    <a:pt x="116" y="2"/>
                  </a:cubicBezTo>
                  <a:cubicBezTo>
                    <a:pt x="118" y="0"/>
                    <a:pt x="120" y="0"/>
                    <a:pt x="121" y="2"/>
                  </a:cubicBezTo>
                  <a:cubicBezTo>
                    <a:pt x="121" y="2"/>
                    <a:pt x="122" y="3"/>
                    <a:pt x="122" y="3"/>
                  </a:cubicBezTo>
                  <a:cubicBezTo>
                    <a:pt x="122" y="3"/>
                    <a:pt x="122" y="3"/>
                    <a:pt x="122" y="3"/>
                  </a:cubicBezTo>
                  <a:cubicBezTo>
                    <a:pt x="122" y="3"/>
                    <a:pt x="122" y="3"/>
                    <a:pt x="122" y="3"/>
                  </a:cubicBezTo>
                  <a:cubicBezTo>
                    <a:pt x="125" y="16"/>
                    <a:pt x="125" y="16"/>
                    <a:pt x="125" y="16"/>
                  </a:cubicBezTo>
                  <a:cubicBezTo>
                    <a:pt x="138" y="19"/>
                    <a:pt x="138" y="19"/>
                    <a:pt x="138" y="19"/>
                  </a:cubicBezTo>
                  <a:cubicBezTo>
                    <a:pt x="138" y="19"/>
                    <a:pt x="138" y="19"/>
                    <a:pt x="138" y="19"/>
                  </a:cubicBezTo>
                  <a:cubicBezTo>
                    <a:pt x="138" y="19"/>
                    <a:pt x="138" y="19"/>
                    <a:pt x="138" y="19"/>
                  </a:cubicBezTo>
                  <a:cubicBezTo>
                    <a:pt x="138" y="19"/>
                    <a:pt x="139" y="19"/>
                    <a:pt x="139" y="20"/>
                  </a:cubicBezTo>
                  <a:cubicBezTo>
                    <a:pt x="140" y="21"/>
                    <a:pt x="140" y="23"/>
                    <a:pt x="139" y="25"/>
                  </a:cubicBezTo>
                  <a:cubicBezTo>
                    <a:pt x="121" y="43"/>
                    <a:pt x="121" y="43"/>
                    <a:pt x="121" y="43"/>
                  </a:cubicBezTo>
                  <a:cubicBezTo>
                    <a:pt x="120" y="43"/>
                    <a:pt x="119" y="44"/>
                    <a:pt x="118" y="43"/>
                  </a:cubicBezTo>
                  <a:cubicBezTo>
                    <a:pt x="108" y="41"/>
                    <a:pt x="108" y="41"/>
                    <a:pt x="108" y="41"/>
                  </a:cubicBezTo>
                  <a:cubicBezTo>
                    <a:pt x="103" y="46"/>
                    <a:pt x="103" y="46"/>
                    <a:pt x="103" y="46"/>
                  </a:cubicBezTo>
                  <a:cubicBezTo>
                    <a:pt x="108" y="53"/>
                    <a:pt x="112" y="62"/>
                    <a:pt x="112" y="72"/>
                  </a:cubicBezTo>
                  <a:cubicBezTo>
                    <a:pt x="112" y="84"/>
                    <a:pt x="107" y="95"/>
                    <a:pt x="99" y="102"/>
                  </a:cubicBezTo>
                  <a:cubicBezTo>
                    <a:pt x="99" y="102"/>
                    <a:pt x="99" y="102"/>
                    <a:pt x="99" y="102"/>
                  </a:cubicBezTo>
                  <a:cubicBezTo>
                    <a:pt x="91" y="110"/>
                    <a:pt x="81" y="115"/>
                    <a:pt x="69" y="115"/>
                  </a:cubicBezTo>
                  <a:cubicBezTo>
                    <a:pt x="57" y="115"/>
                    <a:pt x="46" y="110"/>
                    <a:pt x="39" y="102"/>
                  </a:cubicBezTo>
                  <a:cubicBezTo>
                    <a:pt x="31" y="95"/>
                    <a:pt x="26" y="84"/>
                    <a:pt x="26" y="72"/>
                  </a:cubicBezTo>
                  <a:cubicBezTo>
                    <a:pt x="26" y="60"/>
                    <a:pt x="31" y="50"/>
                    <a:pt x="39" y="42"/>
                  </a:cubicBezTo>
                  <a:cubicBezTo>
                    <a:pt x="46" y="34"/>
                    <a:pt x="57" y="29"/>
                    <a:pt x="69" y="29"/>
                  </a:cubicBezTo>
                  <a:cubicBezTo>
                    <a:pt x="79" y="29"/>
                    <a:pt x="88" y="33"/>
                    <a:pt x="95" y="38"/>
                  </a:cubicBezTo>
                  <a:cubicBezTo>
                    <a:pt x="100" y="33"/>
                    <a:pt x="100" y="33"/>
                    <a:pt x="100" y="33"/>
                  </a:cubicBezTo>
                  <a:cubicBezTo>
                    <a:pt x="98" y="23"/>
                    <a:pt x="98" y="23"/>
                    <a:pt x="98" y="23"/>
                  </a:cubicBezTo>
                  <a:cubicBezTo>
                    <a:pt x="97" y="22"/>
                    <a:pt x="98" y="21"/>
                    <a:pt x="98" y="20"/>
                  </a:cubicBezTo>
                  <a:close/>
                  <a:moveTo>
                    <a:pt x="124" y="55"/>
                  </a:moveTo>
                  <a:cubicBezTo>
                    <a:pt x="124" y="55"/>
                    <a:pt x="124" y="55"/>
                    <a:pt x="124" y="55"/>
                  </a:cubicBezTo>
                  <a:cubicBezTo>
                    <a:pt x="124" y="52"/>
                    <a:pt x="125" y="49"/>
                    <a:pt x="128" y="48"/>
                  </a:cubicBezTo>
                  <a:cubicBezTo>
                    <a:pt x="131" y="47"/>
                    <a:pt x="134" y="49"/>
                    <a:pt x="135" y="52"/>
                  </a:cubicBezTo>
                  <a:cubicBezTo>
                    <a:pt x="136" y="55"/>
                    <a:pt x="137" y="58"/>
                    <a:pt x="137" y="62"/>
                  </a:cubicBezTo>
                  <a:cubicBezTo>
                    <a:pt x="138" y="65"/>
                    <a:pt x="138" y="69"/>
                    <a:pt x="138" y="72"/>
                  </a:cubicBezTo>
                  <a:cubicBezTo>
                    <a:pt x="138" y="91"/>
                    <a:pt x="130" y="108"/>
                    <a:pt x="118" y="121"/>
                  </a:cubicBezTo>
                  <a:cubicBezTo>
                    <a:pt x="105" y="133"/>
                    <a:pt x="88" y="141"/>
                    <a:pt x="69" y="141"/>
                  </a:cubicBezTo>
                  <a:cubicBezTo>
                    <a:pt x="50" y="141"/>
                    <a:pt x="33" y="133"/>
                    <a:pt x="20" y="121"/>
                  </a:cubicBezTo>
                  <a:cubicBezTo>
                    <a:pt x="8" y="108"/>
                    <a:pt x="0" y="91"/>
                    <a:pt x="0" y="72"/>
                  </a:cubicBezTo>
                  <a:cubicBezTo>
                    <a:pt x="0" y="53"/>
                    <a:pt x="8" y="36"/>
                    <a:pt x="20" y="23"/>
                  </a:cubicBezTo>
                  <a:cubicBezTo>
                    <a:pt x="33" y="11"/>
                    <a:pt x="50" y="3"/>
                    <a:pt x="69" y="3"/>
                  </a:cubicBezTo>
                  <a:cubicBezTo>
                    <a:pt x="72" y="3"/>
                    <a:pt x="76" y="3"/>
                    <a:pt x="79" y="4"/>
                  </a:cubicBezTo>
                  <a:cubicBezTo>
                    <a:pt x="82" y="4"/>
                    <a:pt x="86" y="5"/>
                    <a:pt x="89" y="6"/>
                  </a:cubicBezTo>
                  <a:cubicBezTo>
                    <a:pt x="92" y="7"/>
                    <a:pt x="93" y="10"/>
                    <a:pt x="93" y="13"/>
                  </a:cubicBezTo>
                  <a:cubicBezTo>
                    <a:pt x="92" y="16"/>
                    <a:pt x="89" y="17"/>
                    <a:pt x="86" y="16"/>
                  </a:cubicBezTo>
                  <a:cubicBezTo>
                    <a:pt x="83" y="16"/>
                    <a:pt x="80" y="15"/>
                    <a:pt x="77" y="15"/>
                  </a:cubicBezTo>
                  <a:cubicBezTo>
                    <a:pt x="75" y="14"/>
                    <a:pt x="72" y="14"/>
                    <a:pt x="69" y="14"/>
                  </a:cubicBezTo>
                  <a:cubicBezTo>
                    <a:pt x="53" y="14"/>
                    <a:pt x="38" y="21"/>
                    <a:pt x="28" y="31"/>
                  </a:cubicBezTo>
                  <a:cubicBezTo>
                    <a:pt x="17" y="42"/>
                    <a:pt x="11" y="56"/>
                    <a:pt x="11" y="72"/>
                  </a:cubicBezTo>
                  <a:cubicBezTo>
                    <a:pt x="11" y="88"/>
                    <a:pt x="17" y="103"/>
                    <a:pt x="28" y="113"/>
                  </a:cubicBezTo>
                  <a:cubicBezTo>
                    <a:pt x="38" y="124"/>
                    <a:pt x="53" y="130"/>
                    <a:pt x="69" y="130"/>
                  </a:cubicBezTo>
                  <a:cubicBezTo>
                    <a:pt x="85" y="130"/>
                    <a:pt x="99" y="124"/>
                    <a:pt x="110" y="113"/>
                  </a:cubicBezTo>
                  <a:cubicBezTo>
                    <a:pt x="120" y="103"/>
                    <a:pt x="127" y="88"/>
                    <a:pt x="127" y="72"/>
                  </a:cubicBezTo>
                  <a:cubicBezTo>
                    <a:pt x="127" y="69"/>
                    <a:pt x="127" y="66"/>
                    <a:pt x="126" y="64"/>
                  </a:cubicBezTo>
                  <a:cubicBezTo>
                    <a:pt x="126" y="61"/>
                    <a:pt x="125" y="58"/>
                    <a:pt x="124" y="55"/>
                  </a:cubicBezTo>
                  <a:close/>
                  <a:moveTo>
                    <a:pt x="69" y="52"/>
                  </a:moveTo>
                  <a:cubicBezTo>
                    <a:pt x="69" y="52"/>
                    <a:pt x="69" y="52"/>
                    <a:pt x="69" y="52"/>
                  </a:cubicBezTo>
                  <a:cubicBezTo>
                    <a:pt x="72" y="52"/>
                    <a:pt x="76" y="53"/>
                    <a:pt x="78" y="55"/>
                  </a:cubicBezTo>
                  <a:cubicBezTo>
                    <a:pt x="90" y="43"/>
                    <a:pt x="90" y="43"/>
                    <a:pt x="90" y="43"/>
                  </a:cubicBezTo>
                  <a:cubicBezTo>
                    <a:pt x="84" y="38"/>
                    <a:pt x="77" y="36"/>
                    <a:pt x="69" y="36"/>
                  </a:cubicBezTo>
                  <a:cubicBezTo>
                    <a:pt x="59" y="36"/>
                    <a:pt x="50" y="40"/>
                    <a:pt x="43" y="46"/>
                  </a:cubicBezTo>
                  <a:cubicBezTo>
                    <a:pt x="43" y="46"/>
                    <a:pt x="43" y="46"/>
                    <a:pt x="43" y="46"/>
                  </a:cubicBezTo>
                  <a:cubicBezTo>
                    <a:pt x="43" y="46"/>
                    <a:pt x="43" y="46"/>
                    <a:pt x="43" y="46"/>
                  </a:cubicBezTo>
                  <a:cubicBezTo>
                    <a:pt x="37" y="53"/>
                    <a:pt x="33" y="62"/>
                    <a:pt x="33" y="72"/>
                  </a:cubicBezTo>
                  <a:cubicBezTo>
                    <a:pt x="33" y="82"/>
                    <a:pt x="37" y="91"/>
                    <a:pt x="43" y="98"/>
                  </a:cubicBezTo>
                  <a:cubicBezTo>
                    <a:pt x="50" y="104"/>
                    <a:pt x="59" y="108"/>
                    <a:pt x="69" y="108"/>
                  </a:cubicBezTo>
                  <a:cubicBezTo>
                    <a:pt x="79" y="108"/>
                    <a:pt x="88" y="104"/>
                    <a:pt x="94" y="98"/>
                  </a:cubicBezTo>
                  <a:cubicBezTo>
                    <a:pt x="95" y="98"/>
                    <a:pt x="95" y="98"/>
                    <a:pt x="95" y="98"/>
                  </a:cubicBezTo>
                  <a:cubicBezTo>
                    <a:pt x="101" y="91"/>
                    <a:pt x="105" y="82"/>
                    <a:pt x="105" y="72"/>
                  </a:cubicBezTo>
                  <a:cubicBezTo>
                    <a:pt x="105" y="64"/>
                    <a:pt x="103" y="57"/>
                    <a:pt x="98" y="51"/>
                  </a:cubicBezTo>
                  <a:cubicBezTo>
                    <a:pt x="86" y="62"/>
                    <a:pt x="86" y="62"/>
                    <a:pt x="86" y="62"/>
                  </a:cubicBezTo>
                  <a:cubicBezTo>
                    <a:pt x="88" y="65"/>
                    <a:pt x="89" y="69"/>
                    <a:pt x="89" y="72"/>
                  </a:cubicBezTo>
                  <a:cubicBezTo>
                    <a:pt x="89" y="77"/>
                    <a:pt x="86" y="82"/>
                    <a:pt x="83" y="86"/>
                  </a:cubicBezTo>
                  <a:cubicBezTo>
                    <a:pt x="83" y="86"/>
                    <a:pt x="83" y="86"/>
                    <a:pt x="83" y="86"/>
                  </a:cubicBezTo>
                  <a:cubicBezTo>
                    <a:pt x="79" y="90"/>
                    <a:pt x="74" y="92"/>
                    <a:pt x="69" y="92"/>
                  </a:cubicBezTo>
                  <a:cubicBezTo>
                    <a:pt x="63" y="92"/>
                    <a:pt x="59" y="90"/>
                    <a:pt x="55" y="86"/>
                  </a:cubicBezTo>
                  <a:cubicBezTo>
                    <a:pt x="55" y="86"/>
                    <a:pt x="55" y="86"/>
                    <a:pt x="55" y="86"/>
                  </a:cubicBezTo>
                  <a:cubicBezTo>
                    <a:pt x="51" y="82"/>
                    <a:pt x="49" y="78"/>
                    <a:pt x="49" y="72"/>
                  </a:cubicBezTo>
                  <a:cubicBezTo>
                    <a:pt x="49" y="67"/>
                    <a:pt x="51" y="62"/>
                    <a:pt x="55" y="58"/>
                  </a:cubicBezTo>
                  <a:cubicBezTo>
                    <a:pt x="55" y="58"/>
                    <a:pt x="55" y="58"/>
                    <a:pt x="55" y="58"/>
                  </a:cubicBezTo>
                  <a:cubicBezTo>
                    <a:pt x="59" y="55"/>
                    <a:pt x="63" y="52"/>
                    <a:pt x="69" y="52"/>
                  </a:cubicBezTo>
                  <a:close/>
                  <a:moveTo>
                    <a:pt x="73" y="60"/>
                  </a:moveTo>
                  <a:cubicBezTo>
                    <a:pt x="73" y="60"/>
                    <a:pt x="73" y="60"/>
                    <a:pt x="73" y="60"/>
                  </a:cubicBezTo>
                  <a:cubicBezTo>
                    <a:pt x="72" y="59"/>
                    <a:pt x="71" y="59"/>
                    <a:pt x="69" y="59"/>
                  </a:cubicBezTo>
                  <a:cubicBezTo>
                    <a:pt x="65" y="59"/>
                    <a:pt x="62" y="60"/>
                    <a:pt x="60" y="63"/>
                  </a:cubicBezTo>
                  <a:cubicBezTo>
                    <a:pt x="60" y="63"/>
                    <a:pt x="60" y="63"/>
                    <a:pt x="60" y="63"/>
                  </a:cubicBezTo>
                  <a:cubicBezTo>
                    <a:pt x="57" y="65"/>
                    <a:pt x="56" y="68"/>
                    <a:pt x="56" y="72"/>
                  </a:cubicBezTo>
                  <a:cubicBezTo>
                    <a:pt x="56" y="76"/>
                    <a:pt x="57" y="79"/>
                    <a:pt x="60" y="81"/>
                  </a:cubicBezTo>
                  <a:cubicBezTo>
                    <a:pt x="62" y="84"/>
                    <a:pt x="65" y="85"/>
                    <a:pt x="69" y="85"/>
                  </a:cubicBezTo>
                  <a:cubicBezTo>
                    <a:pt x="73" y="85"/>
                    <a:pt x="76" y="84"/>
                    <a:pt x="78" y="81"/>
                  </a:cubicBezTo>
                  <a:cubicBezTo>
                    <a:pt x="78" y="81"/>
                    <a:pt x="78" y="81"/>
                    <a:pt x="78" y="81"/>
                  </a:cubicBezTo>
                  <a:cubicBezTo>
                    <a:pt x="81" y="79"/>
                    <a:pt x="82" y="76"/>
                    <a:pt x="82" y="72"/>
                  </a:cubicBezTo>
                  <a:cubicBezTo>
                    <a:pt x="82" y="70"/>
                    <a:pt x="82" y="69"/>
                    <a:pt x="81" y="68"/>
                  </a:cubicBezTo>
                  <a:cubicBezTo>
                    <a:pt x="73" y="76"/>
                    <a:pt x="73" y="76"/>
                    <a:pt x="73" y="76"/>
                  </a:cubicBezTo>
                  <a:cubicBezTo>
                    <a:pt x="71" y="78"/>
                    <a:pt x="67" y="78"/>
                    <a:pt x="65" y="76"/>
                  </a:cubicBezTo>
                  <a:cubicBezTo>
                    <a:pt x="63" y="74"/>
                    <a:pt x="63" y="70"/>
                    <a:pt x="65" y="68"/>
                  </a:cubicBezTo>
                  <a:cubicBezTo>
                    <a:pt x="73" y="60"/>
                    <a:pt x="73" y="60"/>
                    <a:pt x="73" y="60"/>
                  </a:cubicBezTo>
                  <a:close/>
                  <a:moveTo>
                    <a:pt x="117" y="10"/>
                  </a:moveTo>
                  <a:cubicBezTo>
                    <a:pt x="117" y="10"/>
                    <a:pt x="117" y="10"/>
                    <a:pt x="117" y="10"/>
                  </a:cubicBezTo>
                  <a:cubicBezTo>
                    <a:pt x="104" y="23"/>
                    <a:pt x="104" y="23"/>
                    <a:pt x="104" y="23"/>
                  </a:cubicBezTo>
                  <a:cubicBezTo>
                    <a:pt x="106" y="30"/>
                    <a:pt x="106" y="30"/>
                    <a:pt x="106" y="30"/>
                  </a:cubicBezTo>
                  <a:cubicBezTo>
                    <a:pt x="119" y="17"/>
                    <a:pt x="119" y="17"/>
                    <a:pt x="119" y="17"/>
                  </a:cubicBezTo>
                  <a:cubicBezTo>
                    <a:pt x="117" y="10"/>
                    <a:pt x="117" y="10"/>
                    <a:pt x="117" y="10"/>
                  </a:cubicBezTo>
                  <a:close/>
                  <a:moveTo>
                    <a:pt x="123" y="22"/>
                  </a:moveTo>
                  <a:cubicBezTo>
                    <a:pt x="123" y="22"/>
                    <a:pt x="123" y="22"/>
                    <a:pt x="123" y="22"/>
                  </a:cubicBezTo>
                  <a:cubicBezTo>
                    <a:pt x="111" y="35"/>
                    <a:pt x="111" y="35"/>
                    <a:pt x="111" y="35"/>
                  </a:cubicBezTo>
                  <a:cubicBezTo>
                    <a:pt x="118" y="37"/>
                    <a:pt x="118" y="37"/>
                    <a:pt x="118" y="37"/>
                  </a:cubicBezTo>
                  <a:cubicBezTo>
                    <a:pt x="131" y="24"/>
                    <a:pt x="131" y="24"/>
                    <a:pt x="131" y="24"/>
                  </a:cubicBezTo>
                  <a:cubicBezTo>
                    <a:pt x="123" y="22"/>
                    <a:pt x="123" y="22"/>
                    <a:pt x="123"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 name="组合 11"/>
          <p:cNvGrpSpPr/>
          <p:nvPr/>
        </p:nvGrpSpPr>
        <p:grpSpPr>
          <a:xfrm>
            <a:off x="2726251" y="2311399"/>
            <a:ext cx="3369749" cy="1535967"/>
            <a:chOff x="2726251" y="2311399"/>
            <a:chExt cx="3369749" cy="1535967"/>
          </a:xfrm>
        </p:grpSpPr>
        <p:sp>
          <p:nvSpPr>
            <p:cNvPr id="13" name="Freeform"/>
            <p:cNvSpPr/>
            <p:nvPr/>
          </p:nvSpPr>
          <p:spPr>
            <a:xfrm>
              <a:off x="2726251" y="2311399"/>
              <a:ext cx="3369749" cy="1535967"/>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857121" y="2842565"/>
              <a:ext cx="3048379" cy="757130"/>
            </a:xfrm>
            <a:prstGeom prst="rect">
              <a:avLst/>
            </a:prstGeom>
          </p:spPr>
          <p:txBody>
            <a:bodyPr wrap="square">
              <a:spAutoFit/>
            </a:bodyPr>
            <a:lstStyle/>
            <a:p>
              <a:pPr>
                <a:lnSpc>
                  <a:spcPct val="120000"/>
                </a:lnSpc>
                <a:defRPr/>
              </a:pPr>
              <a:r>
                <a:rPr lang="zh-CN" altLang="en-US" sz="1200" dirty="0">
                  <a:solidFill>
                    <a:schemeClr val="tx1">
                      <a:lumMod val="50000"/>
                      <a:lumOff val="50000"/>
                    </a:schemeClr>
                  </a:solidFill>
                  <a:latin typeface="+mn-ea"/>
                </a:rPr>
                <a:t>输入内容输入内容输入内容输入内容输入内容输入内容输入内容输入内容输入内容输入内容输入内容输入内容输入内容输入</a:t>
              </a:r>
            </a:p>
          </p:txBody>
        </p:sp>
        <p:sp>
          <p:nvSpPr>
            <p:cNvPr id="15" name="矩形 14"/>
            <p:cNvSpPr/>
            <p:nvPr/>
          </p:nvSpPr>
          <p:spPr>
            <a:xfrm>
              <a:off x="2857122" y="2489041"/>
              <a:ext cx="1210588" cy="400110"/>
            </a:xfrm>
            <a:prstGeom prst="rect">
              <a:avLst/>
            </a:prstGeom>
          </p:spPr>
          <p:txBody>
            <a:bodyPr wrap="none">
              <a:spAutoFit/>
            </a:bodyPr>
            <a:lstStyle/>
            <a:p>
              <a:r>
                <a:rPr lang="zh-CN" altLang="en-US" sz="2000" dirty="0">
                  <a:solidFill>
                    <a:srgbClr val="FF9409"/>
                  </a:solidFill>
                  <a:latin typeface="+mj-ea"/>
                  <a:ea typeface="+mj-ea"/>
                </a:rPr>
                <a:t>添加标题</a:t>
              </a:r>
            </a:p>
          </p:txBody>
        </p:sp>
      </p:grpSp>
      <p:grpSp>
        <p:nvGrpSpPr>
          <p:cNvPr id="16" name="组合 15"/>
          <p:cNvGrpSpPr/>
          <p:nvPr/>
        </p:nvGrpSpPr>
        <p:grpSpPr>
          <a:xfrm>
            <a:off x="2726251" y="4058385"/>
            <a:ext cx="3369749" cy="1535967"/>
            <a:chOff x="2726251" y="4058385"/>
            <a:chExt cx="3369749" cy="1535967"/>
          </a:xfrm>
        </p:grpSpPr>
        <p:sp>
          <p:nvSpPr>
            <p:cNvPr id="17" name="Freeform"/>
            <p:cNvSpPr/>
            <p:nvPr/>
          </p:nvSpPr>
          <p:spPr>
            <a:xfrm>
              <a:off x="2726251" y="4058385"/>
              <a:ext cx="3369749" cy="1535967"/>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857121" y="4587825"/>
              <a:ext cx="3048379" cy="757130"/>
            </a:xfrm>
            <a:prstGeom prst="rect">
              <a:avLst/>
            </a:prstGeom>
          </p:spPr>
          <p:txBody>
            <a:bodyPr wrap="square">
              <a:spAutoFit/>
            </a:bodyPr>
            <a:lstStyle/>
            <a:p>
              <a:pPr>
                <a:lnSpc>
                  <a:spcPct val="120000"/>
                </a:lnSpc>
                <a:defRPr/>
              </a:pPr>
              <a:r>
                <a:rPr lang="zh-CN" altLang="en-US" sz="1200" dirty="0">
                  <a:solidFill>
                    <a:schemeClr val="tx1">
                      <a:lumMod val="50000"/>
                      <a:lumOff val="50000"/>
                    </a:schemeClr>
                  </a:solidFill>
                  <a:latin typeface="+mn-ea"/>
                </a:rPr>
                <a:t>输入内容输入内容输入内容输入内容输入内容输入内容输入内容输入内容输入内容输入内容输入内容输入内容输入内容输入</a:t>
              </a:r>
            </a:p>
          </p:txBody>
        </p:sp>
        <p:sp>
          <p:nvSpPr>
            <p:cNvPr id="19" name="矩形 18"/>
            <p:cNvSpPr/>
            <p:nvPr/>
          </p:nvSpPr>
          <p:spPr>
            <a:xfrm>
              <a:off x="2857122" y="4234301"/>
              <a:ext cx="1210588" cy="400110"/>
            </a:xfrm>
            <a:prstGeom prst="rect">
              <a:avLst/>
            </a:prstGeom>
          </p:spPr>
          <p:txBody>
            <a:bodyPr wrap="none">
              <a:spAutoFit/>
            </a:bodyPr>
            <a:lstStyle/>
            <a:p>
              <a:r>
                <a:rPr lang="zh-CN" altLang="en-US" sz="2000" dirty="0">
                  <a:solidFill>
                    <a:srgbClr val="FF9409"/>
                  </a:solidFill>
                  <a:latin typeface="+mj-ea"/>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462262" y="292068"/>
            <a:ext cx="4346615" cy="35009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altLang="zh-CN" sz="2275" dirty="0">
                <a:solidFill>
                  <a:schemeClr val="tx1">
                    <a:lumMod val="65000"/>
                    <a:lumOff val="35000"/>
                  </a:schemeClr>
                </a:solidFill>
                <a:latin typeface="Impact" panose="020B0806030902050204" pitchFamily="34" charset="0"/>
                <a:cs typeface="+mn-ea"/>
                <a:sym typeface="Arial" panose="020B0604020202020204" pitchFamily="34" charset="0"/>
              </a:rPr>
              <a:t>ADD RELATED TITLE WORDS</a:t>
            </a:r>
            <a:endParaRPr lang="en-US" sz="2275" dirty="0">
              <a:solidFill>
                <a:schemeClr val="tx1">
                  <a:lumMod val="65000"/>
                  <a:lumOff val="35000"/>
                </a:schemeClr>
              </a:solidFill>
              <a:latin typeface="Impact" panose="020B0806030902050204" pitchFamily="34" charset="0"/>
              <a:cs typeface="+mn-ea"/>
              <a:sym typeface="Arial" panose="020B0604020202020204" pitchFamily="34" charset="0"/>
            </a:endParaRPr>
          </a:p>
        </p:txBody>
      </p:sp>
      <p:sp>
        <p:nvSpPr>
          <p:cNvPr id="3" name="Content Placeholder 2"/>
          <p:cNvSpPr txBox="1"/>
          <p:nvPr/>
        </p:nvSpPr>
        <p:spPr>
          <a:xfrm>
            <a:off x="462262" y="675792"/>
            <a:ext cx="2503210" cy="35009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27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后续</a:t>
            </a:r>
            <a:endParaRPr lang="en-US" sz="227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4" name="矩形 3"/>
          <p:cNvSpPr/>
          <p:nvPr/>
        </p:nvSpPr>
        <p:spPr>
          <a:xfrm>
            <a:off x="0" y="292068"/>
            <a:ext cx="196891" cy="733906"/>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126358" y="1496096"/>
            <a:ext cx="4592689" cy="4772615"/>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8" rIns="91396" bIns="45698" rtlCol="0" anchor="ctr"/>
          <a:lstStyle/>
          <a:p>
            <a:pPr algn="ctr"/>
            <a:endParaRPr lang="zh-CN" altLang="en-US" sz="3200"/>
          </a:p>
        </p:txBody>
      </p:sp>
      <p:sp>
        <p:nvSpPr>
          <p:cNvPr id="6" name="TextBox 3"/>
          <p:cNvSpPr txBox="1"/>
          <p:nvPr/>
        </p:nvSpPr>
        <p:spPr>
          <a:xfrm>
            <a:off x="7188321" y="2736658"/>
            <a:ext cx="4398961" cy="1845222"/>
          </a:xfrm>
          <a:prstGeom prst="rect">
            <a:avLst/>
          </a:prstGeom>
          <a:noFill/>
        </p:spPr>
        <p:txBody>
          <a:bodyPr wrap="square" lIns="121830" tIns="60915" rIns="121830" bIns="60915" rtlCol="0">
            <a:spAutoFit/>
          </a:bodyPr>
          <a:lstStyle/>
          <a:p>
            <a:pPr algn="just">
              <a:lnSpc>
                <a:spcPct val="150000"/>
              </a:lnSpc>
            </a:pPr>
            <a:r>
              <a:rPr lang="zh-CN" altLang="en-US" sz="1065" dirty="0">
                <a:solidFill>
                  <a:schemeClr val="bg1"/>
                </a:solidFill>
                <a:latin typeface="微软雅黑" panose="020B0503020204020204" pitchFamily="34" charset="-122"/>
                <a:ea typeface="微软雅黑" panose="020B0503020204020204" pitchFamily="34" charset="-122"/>
              </a:rPr>
              <a:t>       工作总结就是把一个时间段的工作进行一次全面系统的总检查、总评价、总分析、总研究，并分析成绩的不足，从而得出引以为戒的经验。</a:t>
            </a:r>
            <a:endParaRPr lang="en-US" altLang="zh-CN" sz="1065"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065" dirty="0">
                <a:solidFill>
                  <a:schemeClr val="bg1"/>
                </a:solidFill>
                <a:latin typeface="微软雅黑" panose="020B0503020204020204" pitchFamily="34" charset="-122"/>
                <a:ea typeface="微软雅黑" panose="020B0503020204020204" pitchFamily="34" charset="-122"/>
              </a:rPr>
              <a:t>       总结是应用写作的一种，是对已经做过的工作进行理性的思考。总结与计划是相辅相成的，要以工作计划为依据，订计划总是在总结经验的基础上进行的。</a:t>
            </a:r>
            <a:endParaRPr lang="en-US" altLang="zh-CN" sz="1065"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1065" dirty="0">
                <a:solidFill>
                  <a:schemeClr val="bg1"/>
                </a:solidFill>
                <a:latin typeface="微软雅黑" panose="020B0503020204020204" pitchFamily="34" charset="-122"/>
                <a:ea typeface="微软雅黑" panose="020B0503020204020204" pitchFamily="34" charset="-122"/>
              </a:rPr>
              <a:t>     </a:t>
            </a:r>
            <a:r>
              <a:rPr lang="zh-CN" altLang="en-US" sz="1065" dirty="0">
                <a:solidFill>
                  <a:schemeClr val="bg1"/>
                </a:solidFill>
                <a:latin typeface="微软雅黑" panose="020B0503020204020204" pitchFamily="34" charset="-122"/>
                <a:ea typeface="微软雅黑" panose="020B0503020204020204" pitchFamily="34" charset="-122"/>
              </a:rPr>
              <a:t>希望在今后的工作中会有更加美好的收获！</a:t>
            </a:r>
            <a:endParaRPr lang="en-US" altLang="zh-CN" sz="1065" dirty="0">
              <a:solidFill>
                <a:schemeClr val="bg1"/>
              </a:solidFill>
              <a:latin typeface="微软雅黑" panose="020B0503020204020204" pitchFamily="34" charset="-122"/>
              <a:ea typeface="微软雅黑" panose="020B0503020204020204" pitchFamily="34" charset="-122"/>
            </a:endParaRPr>
          </a:p>
        </p:txBody>
      </p:sp>
      <p:sp>
        <p:nvSpPr>
          <p:cNvPr id="7" name="标题 1"/>
          <p:cNvSpPr txBox="1"/>
          <p:nvPr/>
        </p:nvSpPr>
        <p:spPr>
          <a:xfrm>
            <a:off x="7215657" y="1704863"/>
            <a:ext cx="1918427" cy="631039"/>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3200" b="1" dirty="0">
                <a:solidFill>
                  <a:schemeClr val="bg1"/>
                </a:solidFill>
                <a:latin typeface="微软雅黑" panose="020B0503020204020204" pitchFamily="34" charset="-122"/>
                <a:ea typeface="微软雅黑" panose="020B0503020204020204" pitchFamily="34" charset="-122"/>
              </a:rPr>
              <a:t>结束语</a:t>
            </a:r>
          </a:p>
        </p:txBody>
      </p:sp>
      <p:sp>
        <p:nvSpPr>
          <p:cNvPr id="8" name="TextBox 5"/>
          <p:cNvSpPr txBox="1"/>
          <p:nvPr/>
        </p:nvSpPr>
        <p:spPr>
          <a:xfrm>
            <a:off x="7264310" y="5129338"/>
            <a:ext cx="3261289" cy="451251"/>
          </a:xfrm>
          <a:prstGeom prst="rect">
            <a:avLst/>
          </a:prstGeom>
          <a:noFill/>
        </p:spPr>
        <p:txBody>
          <a:bodyPr wrap="none" lIns="121830" tIns="60915" rIns="121830" bIns="60915" rtlCol="0">
            <a:spAutoFit/>
          </a:bodyPr>
          <a:lstStyle/>
          <a:p>
            <a:r>
              <a:rPr lang="zh-CN" altLang="en-US" sz="2135" b="1" dirty="0">
                <a:solidFill>
                  <a:schemeClr val="bg1"/>
                </a:solidFill>
                <a:latin typeface="微软雅黑" panose="020B0503020204020204" pitchFamily="34" charset="-122"/>
                <a:ea typeface="微软雅黑" panose="020B0503020204020204" pitchFamily="34" charset="-122"/>
              </a:rPr>
              <a:t>此处输入企业团队口号！</a:t>
            </a:r>
            <a:endParaRPr lang="en-US" altLang="zh-CN" sz="2135" b="1" dirty="0">
              <a:solidFill>
                <a:schemeClr val="bg1"/>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2" cstate="email"/>
          <a:stretch>
            <a:fillRect/>
          </a:stretch>
        </p:blipFill>
        <p:spPr>
          <a:xfrm>
            <a:off x="196891" y="1653745"/>
            <a:ext cx="6728031" cy="44573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2" presetClass="entr" presetSubtype="4" fill="hold" grpId="0" nodeType="afterEffect">
                                  <p:stCondLst>
                                    <p:cond delay="0"/>
                                  </p:stCondLst>
                                  <p:iterate type="wd">
                                    <p:tmPct val="10000"/>
                                  </p:iterate>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34" y="377"/>
            <a:ext cx="12191333" cy="6857247"/>
          </a:xfrm>
          <a:prstGeom prst="rect">
            <a:avLst/>
          </a:prstGeom>
          <a:blipFill dpi="0" rotWithShape="1">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5">
              <a:solidFill>
                <a:schemeClr val="accent1"/>
              </a:solidFill>
            </a:endParaRPr>
          </a:p>
        </p:txBody>
      </p:sp>
      <p:sp>
        <p:nvSpPr>
          <p:cNvPr id="10" name="TextBox 84"/>
          <p:cNvSpPr txBox="1"/>
          <p:nvPr/>
        </p:nvSpPr>
        <p:spPr>
          <a:xfrm>
            <a:off x="1733974" y="1916854"/>
            <a:ext cx="8724053" cy="962892"/>
          </a:xfrm>
          <a:prstGeom prst="rect">
            <a:avLst/>
          </a:prstGeom>
          <a:noFill/>
        </p:spPr>
        <p:txBody>
          <a:bodyPr wrap="square" lIns="0" tIns="0" rIns="0" bIns="0" rtlCol="0">
            <a:spAutoFit/>
          </a:bodyPr>
          <a:lstStyle/>
          <a:p>
            <a:pPr algn="ctr"/>
            <a:r>
              <a:rPr lang="zh-CN" altLang="en-US" sz="6255" b="1" dirty="0">
                <a:solidFill>
                  <a:srgbClr val="FF9409"/>
                </a:solidFill>
                <a:latin typeface="微软雅黑" panose="020B0503020204020204" pitchFamily="34" charset="-122"/>
                <a:ea typeface="微软雅黑" panose="020B0503020204020204" pitchFamily="34" charset="-122"/>
                <a:cs typeface="微软雅黑" panose="020B0503020204020204" pitchFamily="34" charset="-122"/>
              </a:rPr>
              <a:t>谢谢观看</a:t>
            </a:r>
          </a:p>
        </p:txBody>
      </p:sp>
      <p:sp>
        <p:nvSpPr>
          <p:cNvPr id="11" name="TextBox 84"/>
          <p:cNvSpPr txBox="1"/>
          <p:nvPr/>
        </p:nvSpPr>
        <p:spPr>
          <a:xfrm>
            <a:off x="3385785" y="2890081"/>
            <a:ext cx="5420430" cy="350096"/>
          </a:xfrm>
          <a:prstGeom prst="rect">
            <a:avLst/>
          </a:prstGeom>
          <a:noFill/>
        </p:spPr>
        <p:txBody>
          <a:bodyPr wrap="square" lIns="0" tIns="0" rIns="0" bIns="0" rtlCol="0">
            <a:spAutoFit/>
          </a:bodyPr>
          <a:lstStyle/>
          <a:p>
            <a:pPr algn="ctr"/>
            <a:r>
              <a:rPr lang="en-US" altLang="zh-CN" sz="2275">
                <a:solidFill>
                  <a:srgbClr val="FF9409"/>
                </a:solidFill>
                <a:latin typeface="微软雅黑" panose="020B0503020204020204" pitchFamily="34" charset="-122"/>
                <a:ea typeface="微软雅黑" panose="020B0503020204020204" pitchFamily="34" charset="-122"/>
              </a:rPr>
              <a:t>NEW EMPLOYEE ORIENTATION PPT</a:t>
            </a:r>
            <a:endParaRPr lang="zh-CN" altLang="en-US" sz="2275" dirty="0">
              <a:solidFill>
                <a:srgbClr val="FF9409"/>
              </a:solidFill>
              <a:latin typeface="微软雅黑" panose="020B0503020204020204" pitchFamily="34" charset="-122"/>
              <a:ea typeface="微软雅黑" panose="020B0503020204020204" pitchFamily="34" charset="-122"/>
            </a:endParaRPr>
          </a:p>
        </p:txBody>
      </p:sp>
      <p:sp>
        <p:nvSpPr>
          <p:cNvPr id="12" name="TextBox 84"/>
          <p:cNvSpPr txBox="1"/>
          <p:nvPr/>
        </p:nvSpPr>
        <p:spPr>
          <a:xfrm>
            <a:off x="2600960" y="3776319"/>
            <a:ext cx="6990080" cy="349904"/>
          </a:xfrm>
          <a:prstGeom prst="rect">
            <a:avLst/>
          </a:prstGeom>
          <a:noFill/>
        </p:spPr>
        <p:txBody>
          <a:bodyPr wrap="square" lIns="0" tIns="0" rIns="0" bIns="0" rtlCol="0">
            <a:spAutoFit/>
          </a:bodyPr>
          <a:lstStyle/>
          <a:p>
            <a:pPr algn="ctr"/>
            <a:r>
              <a:rPr lang="en-US" altLang="zh-CN" sz="760">
                <a:solidFill>
                  <a:srgbClr val="FF9409"/>
                </a:solidFill>
                <a:latin typeface="Arial" panose="020B0604020202020204" pitchFamily="34" charset="0"/>
                <a:ea typeface="微软雅黑" panose="020B0503020204020204" pitchFamily="34" charset="-122"/>
                <a:cs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zh-CN" altLang="en-US" sz="760" dirty="0">
              <a:solidFill>
                <a:srgbClr val="FF9409"/>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TextBox 84"/>
          <p:cNvSpPr txBox="1"/>
          <p:nvPr/>
        </p:nvSpPr>
        <p:spPr>
          <a:xfrm>
            <a:off x="2835948" y="3437969"/>
            <a:ext cx="6520105" cy="292100"/>
          </a:xfrm>
          <a:prstGeom prst="rect">
            <a:avLst/>
          </a:prstGeom>
          <a:noFill/>
        </p:spPr>
        <p:txBody>
          <a:bodyPr wrap="square" lIns="0" tIns="0" rIns="0" bIns="0" rtlCol="0">
            <a:spAutoFit/>
          </a:bodyPr>
          <a:lstStyle/>
          <a:p>
            <a:pPr algn="ctr"/>
            <a:r>
              <a:rPr lang="zh-CN" altLang="en-US" sz="1895">
                <a:solidFill>
                  <a:srgbClr val="FF9409"/>
                </a:solidFill>
                <a:latin typeface="微软雅黑" panose="020B0503020204020204" pitchFamily="34" charset="-122"/>
                <a:ea typeface="微软雅黑" panose="020B0503020204020204" pitchFamily="34" charset="-122"/>
              </a:rPr>
              <a:t>汇报：</a:t>
            </a:r>
            <a:r>
              <a:rPr lang="en-US" altLang="zh-CN" sz="1895">
                <a:solidFill>
                  <a:srgbClr val="FF9409"/>
                </a:solidFill>
                <a:latin typeface="微软雅黑" panose="020B0503020204020204" pitchFamily="34" charset="-122"/>
                <a:ea typeface="微软雅黑" panose="020B0503020204020204" pitchFamily="34" charset="-122"/>
              </a:rPr>
              <a:t>xiazaii   </a:t>
            </a:r>
            <a:r>
              <a:rPr lang="zh-CN" altLang="en-US" sz="1895">
                <a:solidFill>
                  <a:srgbClr val="FF9409"/>
                </a:solidFill>
                <a:latin typeface="微软雅黑" panose="020B0503020204020204" pitchFamily="34" charset="-122"/>
                <a:ea typeface="微软雅黑" panose="020B0503020204020204" pitchFamily="34" charset="-122"/>
              </a:rPr>
              <a:t>部门：销售部 </a:t>
            </a:r>
            <a:endParaRPr lang="zh-CN" altLang="en-US" sz="1895" dirty="0">
              <a:solidFill>
                <a:srgbClr val="FF940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2" presetClass="entr" presetSubtype="4" fill="hold" grpId="0" nodeType="after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p:tgtEl>
                                          <p:spTgt spid="10"/>
                                        </p:tgtEl>
                                        <p:attrNameLst>
                                          <p:attrName>ppt_y</p:attrName>
                                        </p:attrNameLst>
                                      </p:cBhvr>
                                      <p:tavLst>
                                        <p:tav tm="0">
                                          <p:val>
                                            <p:strVal val="#ppt_y+#ppt_h*1.125000"/>
                                          </p:val>
                                        </p:tav>
                                        <p:tav tm="100000">
                                          <p:val>
                                            <p:strVal val="#ppt_y"/>
                                          </p:val>
                                        </p:tav>
                                      </p:tavLst>
                                    </p:anim>
                                    <p:animEffect transition="in" filter="wipe(up)">
                                      <p:cBhvr>
                                        <p:cTn id="12" dur="750"/>
                                        <p:tgtEl>
                                          <p:spTgt spid="10"/>
                                        </p:tgtEl>
                                      </p:cBhvr>
                                    </p:animEffect>
                                  </p:childTnLst>
                                </p:cTn>
                              </p:par>
                            </p:childTnLst>
                          </p:cTn>
                        </p:par>
                        <p:par>
                          <p:cTn id="13" fill="hold">
                            <p:stCondLst>
                              <p:cond delay="1475"/>
                            </p:stCondLst>
                            <p:childTnLst>
                              <p:par>
                                <p:cTn id="14" presetID="12" presetClass="entr" presetSubtype="4" fill="hold" grpId="0" nodeType="afterEffect">
                                  <p:stCondLst>
                                    <p:cond delay="0"/>
                                  </p:stCondLst>
                                  <p:iterate type="lt">
                                    <p:tmPct val="10000"/>
                                  </p:iterate>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750"/>
                                        <p:tgtEl>
                                          <p:spTgt spid="11"/>
                                        </p:tgtEl>
                                        <p:attrNameLst>
                                          <p:attrName>ppt_y</p:attrName>
                                        </p:attrNameLst>
                                      </p:cBhvr>
                                      <p:tavLst>
                                        <p:tav tm="0">
                                          <p:val>
                                            <p:strVal val="#ppt_y+#ppt_h*1.125000"/>
                                          </p:val>
                                        </p:tav>
                                        <p:tav tm="100000">
                                          <p:val>
                                            <p:strVal val="#ppt_y"/>
                                          </p:val>
                                        </p:tav>
                                      </p:tavLst>
                                    </p:anim>
                                    <p:animEffect transition="in" filter="wipe(up)">
                                      <p:cBhvr>
                                        <p:cTn id="17" dur="750"/>
                                        <p:tgtEl>
                                          <p:spTgt spid="11"/>
                                        </p:tgtEl>
                                      </p:cBhvr>
                                    </p:animEffect>
                                  </p:childTnLst>
                                </p:cTn>
                              </p:par>
                            </p:childTnLst>
                          </p:cTn>
                        </p:par>
                        <p:par>
                          <p:cTn id="18" fill="hold">
                            <p:stCondLst>
                              <p:cond delay="4025"/>
                            </p:stCondLst>
                            <p:childTnLst>
                              <p:par>
                                <p:cTn id="19" presetID="12" presetClass="entr" presetSubtype="4" fill="hold" grpId="0" nodeType="afterEffect">
                                  <p:stCondLst>
                                    <p:cond delay="0"/>
                                  </p:stCondLst>
                                  <p:iterate type="lt">
                                    <p:tmPct val="10000"/>
                                  </p:iterate>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p:tgtEl>
                                          <p:spTgt spid="13"/>
                                        </p:tgtEl>
                                        <p:attrNameLst>
                                          <p:attrName>ppt_y</p:attrName>
                                        </p:attrNameLst>
                                      </p:cBhvr>
                                      <p:tavLst>
                                        <p:tav tm="0">
                                          <p:val>
                                            <p:strVal val="#ppt_y+#ppt_h*1.125000"/>
                                          </p:val>
                                        </p:tav>
                                        <p:tav tm="100000">
                                          <p:val>
                                            <p:strVal val="#ppt_y"/>
                                          </p:val>
                                        </p:tav>
                                      </p:tavLst>
                                    </p:anim>
                                    <p:animEffect transition="in" filter="wipe(up)">
                                      <p:cBhvr>
                                        <p:cTn id="22" dur="75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 y="377"/>
            <a:ext cx="12191333" cy="6857247"/>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5">
              <a:solidFill>
                <a:schemeClr val="tx1">
                  <a:lumMod val="75000"/>
                  <a:lumOff val="25000"/>
                </a:schemeClr>
              </a:solidFill>
            </a:endParaRPr>
          </a:p>
        </p:txBody>
      </p:sp>
      <p:sp>
        <p:nvSpPr>
          <p:cNvPr id="3" name="任意多边形 2"/>
          <p:cNvSpPr/>
          <p:nvPr>
            <p:custDataLst>
              <p:tags r:id="rId1"/>
            </p:custDataLst>
          </p:nvPr>
        </p:nvSpPr>
        <p:spPr>
          <a:xfrm flipH="1">
            <a:off x="3324430" y="1985442"/>
            <a:ext cx="2064636" cy="2064636"/>
          </a:xfrm>
          <a:custGeom>
            <a:avLst/>
            <a:gdLst>
              <a:gd name="connsiteX0" fmla="*/ 0 w 2219325"/>
              <a:gd name="connsiteY0" fmla="*/ 0 h 1514475"/>
              <a:gd name="connsiteX1" fmla="*/ 2219325 w 2219325"/>
              <a:gd name="connsiteY1" fmla="*/ 0 h 1514475"/>
              <a:gd name="connsiteX2" fmla="*/ 2219325 w 2219325"/>
              <a:gd name="connsiteY2" fmla="*/ 1514475 h 1514475"/>
              <a:gd name="connsiteX3" fmla="*/ 0 w 2219325"/>
              <a:gd name="connsiteY3" fmla="*/ 1514475 h 1514475"/>
              <a:gd name="connsiteX4" fmla="*/ 0 w 2219325"/>
              <a:gd name="connsiteY4" fmla="*/ 1214437 h 1514475"/>
              <a:gd name="connsiteX5" fmla="*/ 238125 w 2219325"/>
              <a:gd name="connsiteY5" fmla="*/ 1214437 h 1514475"/>
              <a:gd name="connsiteX6" fmla="*/ 238125 w 2219325"/>
              <a:gd name="connsiteY6" fmla="*/ 300037 h 1514475"/>
              <a:gd name="connsiteX7" fmla="*/ 0 w 2219325"/>
              <a:gd name="connsiteY7" fmla="*/ 300037 h 1514475"/>
              <a:gd name="connsiteX0-1" fmla="*/ 238125 w 2219325"/>
              <a:gd name="connsiteY0-2" fmla="*/ 300037 h 1514475"/>
              <a:gd name="connsiteX1-3" fmla="*/ 0 w 2219325"/>
              <a:gd name="connsiteY1-4" fmla="*/ 300037 h 1514475"/>
              <a:gd name="connsiteX2-5" fmla="*/ 0 w 2219325"/>
              <a:gd name="connsiteY2-6" fmla="*/ 0 h 1514475"/>
              <a:gd name="connsiteX3-7" fmla="*/ 2219325 w 2219325"/>
              <a:gd name="connsiteY3-8" fmla="*/ 0 h 1514475"/>
              <a:gd name="connsiteX4-9" fmla="*/ 2219325 w 2219325"/>
              <a:gd name="connsiteY4-10" fmla="*/ 1514475 h 1514475"/>
              <a:gd name="connsiteX5-11" fmla="*/ 0 w 2219325"/>
              <a:gd name="connsiteY5-12" fmla="*/ 1514475 h 1514475"/>
              <a:gd name="connsiteX6-13" fmla="*/ 0 w 2219325"/>
              <a:gd name="connsiteY6-14" fmla="*/ 1214437 h 1514475"/>
              <a:gd name="connsiteX7-15" fmla="*/ 238125 w 2219325"/>
              <a:gd name="connsiteY7-16" fmla="*/ 1214437 h 1514475"/>
              <a:gd name="connsiteX8" fmla="*/ 329565 w 2219325"/>
              <a:gd name="connsiteY8" fmla="*/ 391477 h 1514475"/>
              <a:gd name="connsiteX0-17" fmla="*/ 0 w 2219325"/>
              <a:gd name="connsiteY0-18" fmla="*/ 300037 h 1514475"/>
              <a:gd name="connsiteX1-19" fmla="*/ 0 w 2219325"/>
              <a:gd name="connsiteY1-20" fmla="*/ 0 h 1514475"/>
              <a:gd name="connsiteX2-21" fmla="*/ 2219325 w 2219325"/>
              <a:gd name="connsiteY2-22" fmla="*/ 0 h 1514475"/>
              <a:gd name="connsiteX3-23" fmla="*/ 2219325 w 2219325"/>
              <a:gd name="connsiteY3-24" fmla="*/ 1514475 h 1514475"/>
              <a:gd name="connsiteX4-25" fmla="*/ 0 w 2219325"/>
              <a:gd name="connsiteY4-26" fmla="*/ 1514475 h 1514475"/>
              <a:gd name="connsiteX5-27" fmla="*/ 0 w 2219325"/>
              <a:gd name="connsiteY5-28" fmla="*/ 1214437 h 1514475"/>
              <a:gd name="connsiteX6-29" fmla="*/ 238125 w 2219325"/>
              <a:gd name="connsiteY6-30" fmla="*/ 1214437 h 1514475"/>
              <a:gd name="connsiteX7-31" fmla="*/ 329565 w 2219325"/>
              <a:gd name="connsiteY7-32" fmla="*/ 391477 h 1514475"/>
              <a:gd name="connsiteX0-33" fmla="*/ 0 w 2219325"/>
              <a:gd name="connsiteY0-34" fmla="*/ 300037 h 1514475"/>
              <a:gd name="connsiteX1-35" fmla="*/ 0 w 2219325"/>
              <a:gd name="connsiteY1-36" fmla="*/ 0 h 1514475"/>
              <a:gd name="connsiteX2-37" fmla="*/ 2219325 w 2219325"/>
              <a:gd name="connsiteY2-38" fmla="*/ 0 h 1514475"/>
              <a:gd name="connsiteX3-39" fmla="*/ 2219325 w 2219325"/>
              <a:gd name="connsiteY3-40" fmla="*/ 1514475 h 1514475"/>
              <a:gd name="connsiteX4-41" fmla="*/ 0 w 2219325"/>
              <a:gd name="connsiteY4-42" fmla="*/ 1514475 h 1514475"/>
              <a:gd name="connsiteX5-43" fmla="*/ 0 w 2219325"/>
              <a:gd name="connsiteY5-44" fmla="*/ 1214437 h 1514475"/>
              <a:gd name="connsiteX6-45" fmla="*/ 238125 w 2219325"/>
              <a:gd name="connsiteY6-46" fmla="*/ 1214437 h 1514475"/>
              <a:gd name="connsiteX0-47" fmla="*/ 0 w 2219325"/>
              <a:gd name="connsiteY0-48" fmla="*/ 300037 h 1514475"/>
              <a:gd name="connsiteX1-49" fmla="*/ 0 w 2219325"/>
              <a:gd name="connsiteY1-50" fmla="*/ 0 h 1514475"/>
              <a:gd name="connsiteX2-51" fmla="*/ 2219325 w 2219325"/>
              <a:gd name="connsiteY2-52" fmla="*/ 0 h 1514475"/>
              <a:gd name="connsiteX3-53" fmla="*/ 2219325 w 2219325"/>
              <a:gd name="connsiteY3-54" fmla="*/ 1514475 h 1514475"/>
              <a:gd name="connsiteX4-55" fmla="*/ 0 w 2219325"/>
              <a:gd name="connsiteY4-56" fmla="*/ 1514475 h 1514475"/>
              <a:gd name="connsiteX5-57" fmla="*/ 0 w 2219325"/>
              <a:gd name="connsiteY5-58" fmla="*/ 1214437 h 15144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19325" h="1514475">
                <a:moveTo>
                  <a:pt x="0" y="300037"/>
                </a:moveTo>
                <a:lnTo>
                  <a:pt x="0" y="0"/>
                </a:lnTo>
                <a:lnTo>
                  <a:pt x="2219325" y="0"/>
                </a:lnTo>
                <a:lnTo>
                  <a:pt x="2219325" y="1514475"/>
                </a:lnTo>
                <a:lnTo>
                  <a:pt x="0" y="1514475"/>
                </a:lnTo>
                <a:lnTo>
                  <a:pt x="0" y="1214437"/>
                </a:lnTo>
              </a:path>
            </a:pathLst>
          </a:custGeom>
          <a:noFill/>
          <a:ln w="38100">
            <a:solidFill>
              <a:srgbClr val="FF94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cxnSp>
        <p:nvCxnSpPr>
          <p:cNvPr id="4" name="直接连接符 6"/>
          <p:cNvCxnSpPr/>
          <p:nvPr>
            <p:custDataLst>
              <p:tags r:id="rId2"/>
            </p:custDataLst>
          </p:nvPr>
        </p:nvCxnSpPr>
        <p:spPr>
          <a:xfrm>
            <a:off x="4818758" y="3375062"/>
            <a:ext cx="4399495" cy="0"/>
          </a:xfrm>
          <a:prstGeom prst="line">
            <a:avLst/>
          </a:prstGeom>
          <a:ln w="25400">
            <a:solidFill>
              <a:srgbClr val="FF9409"/>
            </a:solidFill>
          </a:ln>
        </p:spPr>
        <p:style>
          <a:lnRef idx="1">
            <a:schemeClr val="accent1"/>
          </a:lnRef>
          <a:fillRef idx="0">
            <a:schemeClr val="accent1"/>
          </a:fillRef>
          <a:effectRef idx="0">
            <a:schemeClr val="accent1"/>
          </a:effectRef>
          <a:fontRef idx="minor">
            <a:schemeClr val="tx1"/>
          </a:fontRef>
        </p:style>
      </p:cxnSp>
      <p:sp>
        <p:nvSpPr>
          <p:cNvPr id="5" name="MH_Entry_1"/>
          <p:cNvSpPr/>
          <p:nvPr>
            <p:custDataLst>
              <p:tags r:id="rId3"/>
            </p:custDataLst>
          </p:nvPr>
        </p:nvSpPr>
        <p:spPr>
          <a:xfrm>
            <a:off x="4818758" y="2537276"/>
            <a:ext cx="4709714" cy="78790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5120" b="1" dirty="0">
                <a:solidFill>
                  <a:srgbClr val="FF9409"/>
                </a:solidFill>
                <a:latin typeface="Arial" panose="020B0604020202020204" pitchFamily="34" charset="0"/>
                <a:ea typeface="微软雅黑" panose="020B0503020204020204" pitchFamily="34" charset="-122"/>
                <a:sym typeface="Arial" panose="020B0604020202020204" pitchFamily="34" charset="0"/>
              </a:rPr>
              <a:t>客情维护</a:t>
            </a:r>
            <a:endParaRPr lang="en-US" altLang="zh-CN" sz="5120" b="1" dirty="0">
              <a:solidFill>
                <a:srgbClr val="FF9409"/>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TextBox 11"/>
          <p:cNvSpPr txBox="1"/>
          <p:nvPr/>
        </p:nvSpPr>
        <p:spPr>
          <a:xfrm>
            <a:off x="5376352" y="3439714"/>
            <a:ext cx="1413207" cy="252826"/>
          </a:xfrm>
          <a:prstGeom prst="rect">
            <a:avLst/>
          </a:prstGeom>
          <a:noFill/>
        </p:spPr>
        <p:txBody>
          <a:bodyPr wrap="none" rtlCol="0">
            <a:spAutoFit/>
          </a:bodyPr>
          <a:lstStyle/>
          <a:p>
            <a:pPr marL="162560" lvl="1" indent="-162560">
              <a:buFont typeface="Arial" panose="020B0604020202020204" pitchFamily="34" charset="0"/>
              <a:buChar char="•"/>
            </a:pPr>
            <a:r>
              <a:rPr lang="zh-CN" altLang="en-US" sz="1045">
                <a:solidFill>
                  <a:srgbClr val="FF9409"/>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45">
              <a:solidFill>
                <a:srgbClr val="FF9409"/>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11"/>
          <p:cNvSpPr txBox="1"/>
          <p:nvPr/>
        </p:nvSpPr>
        <p:spPr>
          <a:xfrm>
            <a:off x="7000055" y="3439714"/>
            <a:ext cx="1413207" cy="252826"/>
          </a:xfrm>
          <a:prstGeom prst="rect">
            <a:avLst/>
          </a:prstGeom>
          <a:noFill/>
        </p:spPr>
        <p:txBody>
          <a:bodyPr wrap="none" rtlCol="0">
            <a:spAutoFit/>
          </a:bodyPr>
          <a:lstStyle/>
          <a:p>
            <a:pPr marL="162560" lvl="1" indent="-162560">
              <a:buFont typeface="Arial" panose="020B0604020202020204" pitchFamily="34" charset="0"/>
              <a:buChar char="•"/>
            </a:pPr>
            <a:r>
              <a:rPr lang="zh-CN" altLang="en-US" sz="1045">
                <a:solidFill>
                  <a:srgbClr val="FF9409"/>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45">
              <a:solidFill>
                <a:srgbClr val="FF9409"/>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11"/>
          <p:cNvSpPr txBox="1"/>
          <p:nvPr/>
        </p:nvSpPr>
        <p:spPr>
          <a:xfrm>
            <a:off x="5376352" y="3698384"/>
            <a:ext cx="1413207" cy="252826"/>
          </a:xfrm>
          <a:prstGeom prst="rect">
            <a:avLst/>
          </a:prstGeom>
          <a:noFill/>
        </p:spPr>
        <p:txBody>
          <a:bodyPr wrap="none" rtlCol="0">
            <a:spAutoFit/>
          </a:bodyPr>
          <a:lstStyle/>
          <a:p>
            <a:pPr marL="162560" lvl="1" indent="-162560">
              <a:buFont typeface="Arial" panose="020B0604020202020204" pitchFamily="34" charset="0"/>
              <a:buChar char="•"/>
            </a:pPr>
            <a:r>
              <a:rPr lang="zh-CN" altLang="en-US" sz="1045">
                <a:solidFill>
                  <a:srgbClr val="FF9409"/>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45">
              <a:solidFill>
                <a:srgbClr val="FF9409"/>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1"/>
          <p:cNvSpPr txBox="1"/>
          <p:nvPr/>
        </p:nvSpPr>
        <p:spPr>
          <a:xfrm>
            <a:off x="7000055" y="3698384"/>
            <a:ext cx="1413207" cy="252826"/>
          </a:xfrm>
          <a:prstGeom prst="rect">
            <a:avLst/>
          </a:prstGeom>
          <a:noFill/>
        </p:spPr>
        <p:txBody>
          <a:bodyPr wrap="none" rtlCol="0">
            <a:spAutoFit/>
          </a:bodyPr>
          <a:lstStyle/>
          <a:p>
            <a:pPr marL="162560" lvl="1" indent="-162560">
              <a:buFont typeface="Arial" panose="020B0604020202020204" pitchFamily="34" charset="0"/>
              <a:buChar char="•"/>
            </a:pPr>
            <a:r>
              <a:rPr lang="zh-CN" altLang="en-US" sz="1045">
                <a:solidFill>
                  <a:srgbClr val="FF9409"/>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45">
              <a:solidFill>
                <a:srgbClr val="FF9409"/>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500"/>
                            </p:stCondLst>
                            <p:childTnLst>
                              <p:par>
                                <p:cTn id="24" presetID="1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p:tgtEl>
                                          <p:spTgt spid="6"/>
                                        </p:tgtEl>
                                        <p:attrNameLst>
                                          <p:attrName>ppt_x</p:attrName>
                                        </p:attrNameLst>
                                      </p:cBhvr>
                                      <p:tavLst>
                                        <p:tav tm="0">
                                          <p:val>
                                            <p:strVal val="#ppt_x-#ppt_w*1.125000"/>
                                          </p:val>
                                        </p:tav>
                                        <p:tav tm="100000">
                                          <p:val>
                                            <p:strVal val="#ppt_x"/>
                                          </p:val>
                                        </p:tav>
                                      </p:tavLst>
                                    </p:anim>
                                    <p:animEffect transition="in" filter="wipe(right)">
                                      <p:cBhvr>
                                        <p:cTn id="27" dur="500"/>
                                        <p:tgtEl>
                                          <p:spTgt spid="6"/>
                                        </p:tgtEl>
                                      </p:cBhvr>
                                    </p:animEffect>
                                  </p:childTnLst>
                                </p:cTn>
                              </p:par>
                            </p:childTnLst>
                          </p:cTn>
                        </p:par>
                        <p:par>
                          <p:cTn id="28" fill="hold">
                            <p:stCondLst>
                              <p:cond delay="1000"/>
                            </p:stCondLst>
                            <p:childTnLst>
                              <p:par>
                                <p:cTn id="29" presetID="1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ppt_x</p:attrName>
                                        </p:attrNameLst>
                                      </p:cBhvr>
                                      <p:tavLst>
                                        <p:tav tm="0">
                                          <p:val>
                                            <p:strVal val="#ppt_x-#ppt_w*1.125000"/>
                                          </p:val>
                                        </p:tav>
                                        <p:tav tm="100000">
                                          <p:val>
                                            <p:strVal val="#ppt_x"/>
                                          </p:val>
                                        </p:tav>
                                      </p:tavLst>
                                    </p:anim>
                                    <p:animEffect transition="in" filter="wipe(right)">
                                      <p:cBhvr>
                                        <p:cTn id="32" dur="500"/>
                                        <p:tgtEl>
                                          <p:spTgt spid="7"/>
                                        </p:tgtEl>
                                      </p:cBhvr>
                                    </p:animEffect>
                                  </p:childTnLst>
                                </p:cTn>
                              </p:par>
                            </p:childTnLst>
                          </p:cTn>
                        </p:par>
                        <p:par>
                          <p:cTn id="33" fill="hold">
                            <p:stCondLst>
                              <p:cond delay="1500"/>
                            </p:stCondLst>
                            <p:childTnLst>
                              <p:par>
                                <p:cTn id="34" presetID="1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p:tgtEl>
                                          <p:spTgt spid="8"/>
                                        </p:tgtEl>
                                        <p:attrNameLst>
                                          <p:attrName>ppt_x</p:attrName>
                                        </p:attrNameLst>
                                      </p:cBhvr>
                                      <p:tavLst>
                                        <p:tav tm="0">
                                          <p:val>
                                            <p:strVal val="#ppt_x-#ppt_w*1.125000"/>
                                          </p:val>
                                        </p:tav>
                                        <p:tav tm="100000">
                                          <p:val>
                                            <p:strVal val="#ppt_x"/>
                                          </p:val>
                                        </p:tav>
                                      </p:tavLst>
                                    </p:anim>
                                    <p:animEffect transition="in" filter="wipe(right)">
                                      <p:cBhvr>
                                        <p:cTn id="37" dur="500"/>
                                        <p:tgtEl>
                                          <p:spTgt spid="8"/>
                                        </p:tgtEl>
                                      </p:cBhvr>
                                    </p:animEffect>
                                  </p:childTnLst>
                                </p:cTn>
                              </p:par>
                            </p:childTnLst>
                          </p:cTn>
                        </p:par>
                        <p:par>
                          <p:cTn id="38" fill="hold">
                            <p:stCondLst>
                              <p:cond delay="2000"/>
                            </p:stCondLst>
                            <p:childTnLst>
                              <p:par>
                                <p:cTn id="39" presetID="12" presetClass="entr" presetSubtype="8"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p:tgtEl>
                                          <p:spTgt spid="9"/>
                                        </p:tgtEl>
                                        <p:attrNameLst>
                                          <p:attrName>ppt_x</p:attrName>
                                        </p:attrNameLst>
                                      </p:cBhvr>
                                      <p:tavLst>
                                        <p:tav tm="0">
                                          <p:val>
                                            <p:strVal val="#ppt_x-#ppt_w*1.125000"/>
                                          </p:val>
                                        </p:tav>
                                        <p:tav tm="100000">
                                          <p:val>
                                            <p:strVal val="#ppt_x"/>
                                          </p:val>
                                        </p:tav>
                                      </p:tavLst>
                                    </p:anim>
                                    <p:animEffect transition="in" filter="wipe(right)">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462262" y="292068"/>
            <a:ext cx="4346615" cy="35009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altLang="zh-CN" sz="2275" dirty="0">
                <a:solidFill>
                  <a:schemeClr val="tx1">
                    <a:lumMod val="65000"/>
                    <a:lumOff val="35000"/>
                  </a:schemeClr>
                </a:solidFill>
                <a:latin typeface="Impact" panose="020B0806030902050204" pitchFamily="34" charset="0"/>
                <a:cs typeface="+mn-ea"/>
                <a:sym typeface="Arial" panose="020B0604020202020204" pitchFamily="34" charset="0"/>
              </a:rPr>
              <a:t>ADD RELATED TITLE WORDS</a:t>
            </a:r>
            <a:endParaRPr lang="en-US" sz="2275" dirty="0">
              <a:solidFill>
                <a:schemeClr val="tx1">
                  <a:lumMod val="65000"/>
                  <a:lumOff val="35000"/>
                </a:schemeClr>
              </a:solidFill>
              <a:latin typeface="Impact" panose="020B0806030902050204" pitchFamily="34" charset="0"/>
              <a:cs typeface="+mn-ea"/>
              <a:sym typeface="Arial" panose="020B0604020202020204" pitchFamily="34" charset="0"/>
            </a:endParaRPr>
          </a:p>
        </p:txBody>
      </p:sp>
      <p:sp>
        <p:nvSpPr>
          <p:cNvPr id="3" name="Content Placeholder 2"/>
          <p:cNvSpPr txBox="1"/>
          <p:nvPr/>
        </p:nvSpPr>
        <p:spPr>
          <a:xfrm>
            <a:off x="462262" y="675792"/>
            <a:ext cx="2503210" cy="35009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27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客情维护</a:t>
            </a:r>
            <a:endParaRPr lang="en-US" sz="227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4" name="矩形 3"/>
          <p:cNvSpPr/>
          <p:nvPr/>
        </p:nvSpPr>
        <p:spPr>
          <a:xfrm>
            <a:off x="0" y="292068"/>
            <a:ext cx="196891" cy="733906"/>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îŝḷîḓé-Rectangle 2"/>
          <p:cNvSpPr/>
          <p:nvPr/>
        </p:nvSpPr>
        <p:spPr>
          <a:xfrm>
            <a:off x="2922377" y="2130425"/>
            <a:ext cx="1980309" cy="1980309"/>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pic>
        <p:nvPicPr>
          <p:cNvPr id="6" name="图片占位符 61"/>
          <p:cNvPicPr>
            <a:picLocks noChangeAspect="1"/>
          </p:cNvPicPr>
          <p:nvPr/>
        </p:nvPicPr>
        <p:blipFill>
          <a:blip r:embed="rId2" cstate="email"/>
          <a:srcRect/>
          <a:stretch>
            <a:fillRect/>
          </a:stretch>
        </p:blipFill>
        <p:spPr>
          <a:xfrm>
            <a:off x="1180081" y="2422204"/>
            <a:ext cx="3378520" cy="3378520"/>
          </a:xfrm>
          <a:custGeom>
            <a:avLst/>
            <a:gdLst>
              <a:gd name="connsiteX0" fmla="*/ 0 w 2996986"/>
              <a:gd name="connsiteY0" fmla="*/ 0 h 2996986"/>
              <a:gd name="connsiteX1" fmla="*/ 2996986 w 2996986"/>
              <a:gd name="connsiteY1" fmla="*/ 0 h 2996986"/>
              <a:gd name="connsiteX2" fmla="*/ 2996986 w 2996986"/>
              <a:gd name="connsiteY2" fmla="*/ 2996986 h 2996986"/>
              <a:gd name="connsiteX3" fmla="*/ 0 w 2996986"/>
              <a:gd name="connsiteY3" fmla="*/ 2996986 h 2996986"/>
            </a:gdLst>
            <a:ahLst/>
            <a:cxnLst>
              <a:cxn ang="0">
                <a:pos x="connsiteX0" y="connsiteY0"/>
              </a:cxn>
              <a:cxn ang="0">
                <a:pos x="connsiteX1" y="connsiteY1"/>
              </a:cxn>
              <a:cxn ang="0">
                <a:pos x="connsiteX2" y="connsiteY2"/>
              </a:cxn>
              <a:cxn ang="0">
                <a:pos x="connsiteX3" y="connsiteY3"/>
              </a:cxn>
            </a:cxnLst>
            <a:rect l="l" t="t" r="r" b="b"/>
            <a:pathLst>
              <a:path w="2996986" h="2996986">
                <a:moveTo>
                  <a:pt x="0" y="0"/>
                </a:moveTo>
                <a:lnTo>
                  <a:pt x="2996986" y="0"/>
                </a:lnTo>
                <a:lnTo>
                  <a:pt x="2996986" y="2996986"/>
                </a:lnTo>
                <a:lnTo>
                  <a:pt x="0" y="2996986"/>
                </a:lnTo>
                <a:close/>
              </a:path>
            </a:pathLst>
          </a:custGeom>
        </p:spPr>
      </p:pic>
      <p:sp>
        <p:nvSpPr>
          <p:cNvPr id="7" name="îŝḷîḓé-Rectangle 8"/>
          <p:cNvSpPr/>
          <p:nvPr/>
        </p:nvSpPr>
        <p:spPr>
          <a:xfrm>
            <a:off x="5523907" y="3973148"/>
            <a:ext cx="503918" cy="503918"/>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8" name="îŝḷîḓé-Rectangle 9"/>
          <p:cNvSpPr/>
          <p:nvPr/>
        </p:nvSpPr>
        <p:spPr>
          <a:xfrm>
            <a:off x="5523907" y="5034394"/>
            <a:ext cx="503918" cy="503918"/>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9" name="îŝḷîḓé-Rectangle 14"/>
          <p:cNvSpPr/>
          <p:nvPr/>
        </p:nvSpPr>
        <p:spPr>
          <a:xfrm>
            <a:off x="8455012" y="3973148"/>
            <a:ext cx="503918" cy="503918"/>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10" name="îŝḷîḓé-Rectangle 15"/>
          <p:cNvSpPr/>
          <p:nvPr/>
        </p:nvSpPr>
        <p:spPr>
          <a:xfrm>
            <a:off x="8455012" y="5034394"/>
            <a:ext cx="503918" cy="503918"/>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11" name="矩形 10"/>
          <p:cNvSpPr/>
          <p:nvPr/>
        </p:nvSpPr>
        <p:spPr>
          <a:xfrm>
            <a:off x="6037350" y="3861546"/>
            <a:ext cx="208865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用户可以在投影仪或者计算机上进行演示演示文稿打印出来制作成胶片用户可以在投影仪</a:t>
            </a:r>
          </a:p>
        </p:txBody>
      </p:sp>
      <p:sp>
        <p:nvSpPr>
          <p:cNvPr id="12" name="矩形 11"/>
          <p:cNvSpPr/>
          <p:nvPr/>
        </p:nvSpPr>
        <p:spPr>
          <a:xfrm>
            <a:off x="8968455" y="3861546"/>
            <a:ext cx="208865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用户可以在投影仪或者计算机上进行演示演示文稿打印出来制作成胶片用户可以在投影仪</a:t>
            </a:r>
          </a:p>
        </p:txBody>
      </p:sp>
      <p:sp>
        <p:nvSpPr>
          <p:cNvPr id="13" name="矩形 12"/>
          <p:cNvSpPr/>
          <p:nvPr/>
        </p:nvSpPr>
        <p:spPr>
          <a:xfrm>
            <a:off x="6037350" y="4910051"/>
            <a:ext cx="208865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用户可以在投影仪或者计算机上进行演示演示文稿打印出来制作成胶片用户可以在投影仪</a:t>
            </a:r>
          </a:p>
        </p:txBody>
      </p:sp>
      <p:sp>
        <p:nvSpPr>
          <p:cNvPr id="14" name="矩形 13"/>
          <p:cNvSpPr/>
          <p:nvPr/>
        </p:nvSpPr>
        <p:spPr>
          <a:xfrm>
            <a:off x="8968455" y="4910051"/>
            <a:ext cx="208865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用户可以在投影仪或者计算机上进行演示演示文稿打印出来制作成胶片用户可以在投影仪</a:t>
            </a:r>
          </a:p>
        </p:txBody>
      </p:sp>
      <p:grpSp>
        <p:nvGrpSpPr>
          <p:cNvPr id="15" name="组合 14"/>
          <p:cNvGrpSpPr/>
          <p:nvPr/>
        </p:nvGrpSpPr>
        <p:grpSpPr>
          <a:xfrm>
            <a:off x="5407304" y="2279650"/>
            <a:ext cx="5555971" cy="1140605"/>
            <a:chOff x="7583812" y="3362125"/>
            <a:chExt cx="5555971" cy="1140605"/>
          </a:xfrm>
        </p:grpSpPr>
        <p:sp>
          <p:nvSpPr>
            <p:cNvPr id="16" name="矩形 15"/>
            <p:cNvSpPr/>
            <p:nvPr/>
          </p:nvSpPr>
          <p:spPr>
            <a:xfrm>
              <a:off x="7583812" y="3775608"/>
              <a:ext cx="5555971" cy="727122"/>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用户可以在投影仪或者计算机上进行演示也可以将演示文稿打印出来制作成胶片用户可以在投影仪用户可以在投影仪或者计算机上进行演示也可以将演示文稿打印出来制作成胶片用户可以在投影仪</a:t>
              </a:r>
            </a:p>
          </p:txBody>
        </p:sp>
        <p:sp>
          <p:nvSpPr>
            <p:cNvPr id="17" name="矩形 16"/>
            <p:cNvSpPr/>
            <p:nvPr/>
          </p:nvSpPr>
          <p:spPr>
            <a:xfrm>
              <a:off x="7583812" y="3362125"/>
              <a:ext cx="2050552"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latin typeface="微软雅黑" panose="020B0503020204020204" pitchFamily="34" charset="-122"/>
                  <a:ea typeface="微软雅黑" panose="020B0503020204020204" pitchFamily="34" charset="-122"/>
                </a:rPr>
                <a:t>公司简介</a:t>
              </a:r>
            </a:p>
          </p:txBody>
        </p:sp>
      </p:grpSp>
      <p:sp>
        <p:nvSpPr>
          <p:cNvPr id="18" name="îŝḷîḓé-Rectangle 8"/>
          <p:cNvSpPr/>
          <p:nvPr/>
        </p:nvSpPr>
        <p:spPr>
          <a:xfrm>
            <a:off x="5641894" y="4095165"/>
            <a:ext cx="267944" cy="257079"/>
          </a:xfrm>
          <a:custGeom>
            <a:avLst/>
            <a:gdLst>
              <a:gd name="connsiteX0" fmla="*/ 427522 w 607356"/>
              <a:gd name="connsiteY0" fmla="*/ 464667 h 582729"/>
              <a:gd name="connsiteX1" fmla="*/ 427522 w 607356"/>
              <a:gd name="connsiteY1" fmla="*/ 557525 h 582729"/>
              <a:gd name="connsiteX2" fmla="*/ 463773 w 607356"/>
              <a:gd name="connsiteY2" fmla="*/ 557525 h 582729"/>
              <a:gd name="connsiteX3" fmla="*/ 463773 w 607356"/>
              <a:gd name="connsiteY3" fmla="*/ 464667 h 582729"/>
              <a:gd name="connsiteX4" fmla="*/ 318672 w 607356"/>
              <a:gd name="connsiteY4" fmla="*/ 407910 h 582729"/>
              <a:gd name="connsiteX5" fmla="*/ 318672 w 607356"/>
              <a:gd name="connsiteY5" fmla="*/ 557525 h 582729"/>
              <a:gd name="connsiteX6" fmla="*/ 354924 w 607356"/>
              <a:gd name="connsiteY6" fmla="*/ 557525 h 582729"/>
              <a:gd name="connsiteX7" fmla="*/ 354924 w 607356"/>
              <a:gd name="connsiteY7" fmla="*/ 407910 h 582729"/>
              <a:gd name="connsiteX8" fmla="*/ 200428 w 607356"/>
              <a:gd name="connsiteY8" fmla="*/ 346511 h 582729"/>
              <a:gd name="connsiteX9" fmla="*/ 200428 w 607356"/>
              <a:gd name="connsiteY9" fmla="*/ 557525 h 582729"/>
              <a:gd name="connsiteX10" fmla="*/ 236584 w 607356"/>
              <a:gd name="connsiteY10" fmla="*/ 557525 h 582729"/>
              <a:gd name="connsiteX11" fmla="*/ 236584 w 607356"/>
              <a:gd name="connsiteY11" fmla="*/ 346511 h 582729"/>
              <a:gd name="connsiteX12" fmla="*/ 82088 w 607356"/>
              <a:gd name="connsiteY12" fmla="*/ 247305 h 582729"/>
              <a:gd name="connsiteX13" fmla="*/ 82088 w 607356"/>
              <a:gd name="connsiteY13" fmla="*/ 557525 h 582729"/>
              <a:gd name="connsiteX14" fmla="*/ 118340 w 607356"/>
              <a:gd name="connsiteY14" fmla="*/ 557525 h 582729"/>
              <a:gd name="connsiteX15" fmla="*/ 118340 w 607356"/>
              <a:gd name="connsiteY15" fmla="*/ 247305 h 582729"/>
              <a:gd name="connsiteX16" fmla="*/ 126248 w 607356"/>
              <a:gd name="connsiteY16" fmla="*/ 108462 h 582729"/>
              <a:gd name="connsiteX17" fmla="*/ 135809 w 607356"/>
              <a:gd name="connsiteY17" fmla="*/ 110203 h 582729"/>
              <a:gd name="connsiteX18" fmla="*/ 466717 w 607356"/>
              <a:gd name="connsiteY18" fmla="*/ 325367 h 582729"/>
              <a:gd name="connsiteX19" fmla="*/ 463111 w 607356"/>
              <a:gd name="connsiteY19" fmla="*/ 306324 h 582729"/>
              <a:gd name="connsiteX20" fmla="*/ 473265 w 607356"/>
              <a:gd name="connsiteY20" fmla="*/ 291638 h 582729"/>
              <a:gd name="connsiteX21" fmla="*/ 487974 w 607356"/>
              <a:gd name="connsiteY21" fmla="*/ 301681 h 582729"/>
              <a:gd name="connsiteX22" fmla="*/ 496894 w 607356"/>
              <a:gd name="connsiteY22" fmla="*/ 349148 h 582729"/>
              <a:gd name="connsiteX23" fmla="*/ 497274 w 607356"/>
              <a:gd name="connsiteY23" fmla="*/ 351232 h 582729"/>
              <a:gd name="connsiteX24" fmla="*/ 497274 w 607356"/>
              <a:gd name="connsiteY24" fmla="*/ 351327 h 582729"/>
              <a:gd name="connsiteX25" fmla="*/ 497274 w 607356"/>
              <a:gd name="connsiteY25" fmla="*/ 352180 h 582729"/>
              <a:gd name="connsiteX26" fmla="*/ 497274 w 607356"/>
              <a:gd name="connsiteY26" fmla="*/ 353033 h 582729"/>
              <a:gd name="connsiteX27" fmla="*/ 497274 w 607356"/>
              <a:gd name="connsiteY27" fmla="*/ 353127 h 582729"/>
              <a:gd name="connsiteX28" fmla="*/ 487025 w 607356"/>
              <a:gd name="connsiteY28" fmla="*/ 364686 h 582729"/>
              <a:gd name="connsiteX29" fmla="*/ 437299 w 607356"/>
              <a:gd name="connsiteY29" fmla="*/ 374161 h 582729"/>
              <a:gd name="connsiteX30" fmla="*/ 434926 w 607356"/>
              <a:gd name="connsiteY30" fmla="*/ 374350 h 582729"/>
              <a:gd name="connsiteX31" fmla="*/ 422495 w 607356"/>
              <a:gd name="connsiteY31" fmla="*/ 364118 h 582729"/>
              <a:gd name="connsiteX32" fmla="*/ 432554 w 607356"/>
              <a:gd name="connsiteY32" fmla="*/ 349338 h 582729"/>
              <a:gd name="connsiteX33" fmla="*/ 451628 w 607356"/>
              <a:gd name="connsiteY33" fmla="*/ 345737 h 582729"/>
              <a:gd name="connsiteX34" fmla="*/ 121954 w 607356"/>
              <a:gd name="connsiteY34" fmla="*/ 131426 h 582729"/>
              <a:gd name="connsiteX35" fmla="*/ 118253 w 607356"/>
              <a:gd name="connsiteY35" fmla="*/ 113898 h 582729"/>
              <a:gd name="connsiteX36" fmla="*/ 126248 w 607356"/>
              <a:gd name="connsiteY36" fmla="*/ 108462 h 582729"/>
              <a:gd name="connsiteX37" fmla="*/ 12622 w 607356"/>
              <a:gd name="connsiteY37" fmla="*/ 0 h 582729"/>
              <a:gd name="connsiteX38" fmla="*/ 25338 w 607356"/>
              <a:gd name="connsiteY38" fmla="*/ 12602 h 582729"/>
              <a:gd name="connsiteX39" fmla="*/ 25338 w 607356"/>
              <a:gd name="connsiteY39" fmla="*/ 557525 h 582729"/>
              <a:gd name="connsiteX40" fmla="*/ 56750 w 607356"/>
              <a:gd name="connsiteY40" fmla="*/ 557525 h 582729"/>
              <a:gd name="connsiteX41" fmla="*/ 56750 w 607356"/>
              <a:gd name="connsiteY41" fmla="*/ 234702 h 582729"/>
              <a:gd name="connsiteX42" fmla="*/ 69466 w 607356"/>
              <a:gd name="connsiteY42" fmla="*/ 222006 h 582729"/>
              <a:gd name="connsiteX43" fmla="*/ 130961 w 607356"/>
              <a:gd name="connsiteY43" fmla="*/ 222006 h 582729"/>
              <a:gd name="connsiteX44" fmla="*/ 143583 w 607356"/>
              <a:gd name="connsiteY44" fmla="*/ 234702 h 582729"/>
              <a:gd name="connsiteX45" fmla="*/ 143583 w 607356"/>
              <a:gd name="connsiteY45" fmla="*/ 557525 h 582729"/>
              <a:gd name="connsiteX46" fmla="*/ 175089 w 607356"/>
              <a:gd name="connsiteY46" fmla="*/ 557525 h 582729"/>
              <a:gd name="connsiteX47" fmla="*/ 175089 w 607356"/>
              <a:gd name="connsiteY47" fmla="*/ 333908 h 582729"/>
              <a:gd name="connsiteX48" fmla="*/ 187711 w 607356"/>
              <a:gd name="connsiteY48" fmla="*/ 321212 h 582729"/>
              <a:gd name="connsiteX49" fmla="*/ 249301 w 607356"/>
              <a:gd name="connsiteY49" fmla="*/ 321212 h 582729"/>
              <a:gd name="connsiteX50" fmla="*/ 261922 w 607356"/>
              <a:gd name="connsiteY50" fmla="*/ 333908 h 582729"/>
              <a:gd name="connsiteX51" fmla="*/ 261922 w 607356"/>
              <a:gd name="connsiteY51" fmla="*/ 557525 h 582729"/>
              <a:gd name="connsiteX52" fmla="*/ 293429 w 607356"/>
              <a:gd name="connsiteY52" fmla="*/ 557525 h 582729"/>
              <a:gd name="connsiteX53" fmla="*/ 293429 w 607356"/>
              <a:gd name="connsiteY53" fmla="*/ 395308 h 582729"/>
              <a:gd name="connsiteX54" fmla="*/ 306051 w 607356"/>
              <a:gd name="connsiteY54" fmla="*/ 382706 h 582729"/>
              <a:gd name="connsiteX55" fmla="*/ 367545 w 607356"/>
              <a:gd name="connsiteY55" fmla="*/ 382706 h 582729"/>
              <a:gd name="connsiteX56" fmla="*/ 380262 w 607356"/>
              <a:gd name="connsiteY56" fmla="*/ 395308 h 582729"/>
              <a:gd name="connsiteX57" fmla="*/ 380262 w 607356"/>
              <a:gd name="connsiteY57" fmla="*/ 557525 h 582729"/>
              <a:gd name="connsiteX58" fmla="*/ 402184 w 607356"/>
              <a:gd name="connsiteY58" fmla="*/ 557525 h 582729"/>
              <a:gd name="connsiteX59" fmla="*/ 402184 w 607356"/>
              <a:gd name="connsiteY59" fmla="*/ 451970 h 582729"/>
              <a:gd name="connsiteX60" fmla="*/ 414900 w 607356"/>
              <a:gd name="connsiteY60" fmla="*/ 439368 h 582729"/>
              <a:gd name="connsiteX61" fmla="*/ 476395 w 607356"/>
              <a:gd name="connsiteY61" fmla="*/ 439368 h 582729"/>
              <a:gd name="connsiteX62" fmla="*/ 489016 w 607356"/>
              <a:gd name="connsiteY62" fmla="*/ 451970 h 582729"/>
              <a:gd name="connsiteX63" fmla="*/ 489016 w 607356"/>
              <a:gd name="connsiteY63" fmla="*/ 557525 h 582729"/>
              <a:gd name="connsiteX64" fmla="*/ 594734 w 607356"/>
              <a:gd name="connsiteY64" fmla="*/ 557525 h 582729"/>
              <a:gd name="connsiteX65" fmla="*/ 607356 w 607356"/>
              <a:gd name="connsiteY65" fmla="*/ 570127 h 582729"/>
              <a:gd name="connsiteX66" fmla="*/ 594734 w 607356"/>
              <a:gd name="connsiteY66" fmla="*/ 582729 h 582729"/>
              <a:gd name="connsiteX67" fmla="*/ 476395 w 607356"/>
              <a:gd name="connsiteY67" fmla="*/ 582729 h 582729"/>
              <a:gd name="connsiteX68" fmla="*/ 414900 w 607356"/>
              <a:gd name="connsiteY68" fmla="*/ 582729 h 582729"/>
              <a:gd name="connsiteX69" fmla="*/ 367545 w 607356"/>
              <a:gd name="connsiteY69" fmla="*/ 582729 h 582729"/>
              <a:gd name="connsiteX70" fmla="*/ 306051 w 607356"/>
              <a:gd name="connsiteY70" fmla="*/ 582729 h 582729"/>
              <a:gd name="connsiteX71" fmla="*/ 249301 w 607356"/>
              <a:gd name="connsiteY71" fmla="*/ 582729 h 582729"/>
              <a:gd name="connsiteX72" fmla="*/ 187711 w 607356"/>
              <a:gd name="connsiteY72" fmla="*/ 582729 h 582729"/>
              <a:gd name="connsiteX73" fmla="*/ 130961 w 607356"/>
              <a:gd name="connsiteY73" fmla="*/ 582729 h 582729"/>
              <a:gd name="connsiteX74" fmla="*/ 69466 w 607356"/>
              <a:gd name="connsiteY74" fmla="*/ 582729 h 582729"/>
              <a:gd name="connsiteX75" fmla="*/ 12622 w 607356"/>
              <a:gd name="connsiteY75" fmla="*/ 582729 h 582729"/>
              <a:gd name="connsiteX76" fmla="*/ 0 w 607356"/>
              <a:gd name="connsiteY76" fmla="*/ 570127 h 582729"/>
              <a:gd name="connsiteX77" fmla="*/ 0 w 607356"/>
              <a:gd name="connsiteY77" fmla="*/ 12602 h 582729"/>
              <a:gd name="connsiteX78" fmla="*/ 12622 w 607356"/>
              <a:gd name="connsiteY78" fmla="*/ 0 h 582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7356" h="582729">
                <a:moveTo>
                  <a:pt x="427522" y="464667"/>
                </a:moveTo>
                <a:lnTo>
                  <a:pt x="427522" y="557525"/>
                </a:lnTo>
                <a:lnTo>
                  <a:pt x="463773" y="557525"/>
                </a:lnTo>
                <a:lnTo>
                  <a:pt x="463773" y="464667"/>
                </a:lnTo>
                <a:close/>
                <a:moveTo>
                  <a:pt x="318672" y="407910"/>
                </a:moveTo>
                <a:lnTo>
                  <a:pt x="318672" y="557525"/>
                </a:lnTo>
                <a:lnTo>
                  <a:pt x="354924" y="557525"/>
                </a:lnTo>
                <a:lnTo>
                  <a:pt x="354924" y="407910"/>
                </a:lnTo>
                <a:close/>
                <a:moveTo>
                  <a:pt x="200428" y="346511"/>
                </a:moveTo>
                <a:lnTo>
                  <a:pt x="200428" y="557525"/>
                </a:lnTo>
                <a:lnTo>
                  <a:pt x="236584" y="557525"/>
                </a:lnTo>
                <a:lnTo>
                  <a:pt x="236584" y="346511"/>
                </a:lnTo>
                <a:close/>
                <a:moveTo>
                  <a:pt x="82088" y="247305"/>
                </a:moveTo>
                <a:lnTo>
                  <a:pt x="82088" y="557525"/>
                </a:lnTo>
                <a:lnTo>
                  <a:pt x="118340" y="557525"/>
                </a:lnTo>
                <a:lnTo>
                  <a:pt x="118340" y="247305"/>
                </a:lnTo>
                <a:close/>
                <a:moveTo>
                  <a:pt x="126248" y="108462"/>
                </a:moveTo>
                <a:cubicBezTo>
                  <a:pt x="129427" y="107787"/>
                  <a:pt x="132867" y="108308"/>
                  <a:pt x="135809" y="110203"/>
                </a:cubicBezTo>
                <a:lnTo>
                  <a:pt x="466717" y="325367"/>
                </a:lnTo>
                <a:lnTo>
                  <a:pt x="463111" y="306324"/>
                </a:lnTo>
                <a:cubicBezTo>
                  <a:pt x="461877" y="299502"/>
                  <a:pt x="466337" y="292870"/>
                  <a:pt x="473265" y="291638"/>
                </a:cubicBezTo>
                <a:cubicBezTo>
                  <a:pt x="480098" y="290312"/>
                  <a:pt x="486740" y="294860"/>
                  <a:pt x="487974" y="301681"/>
                </a:cubicBezTo>
                <a:lnTo>
                  <a:pt x="496894" y="349148"/>
                </a:lnTo>
                <a:cubicBezTo>
                  <a:pt x="497084" y="349811"/>
                  <a:pt x="497179" y="350474"/>
                  <a:pt x="497274" y="351232"/>
                </a:cubicBezTo>
                <a:cubicBezTo>
                  <a:pt x="497274" y="351232"/>
                  <a:pt x="497274" y="351232"/>
                  <a:pt x="497274" y="351327"/>
                </a:cubicBezTo>
                <a:cubicBezTo>
                  <a:pt x="497274" y="351611"/>
                  <a:pt x="497274" y="351896"/>
                  <a:pt x="497274" y="352180"/>
                </a:cubicBezTo>
                <a:cubicBezTo>
                  <a:pt x="497274" y="352464"/>
                  <a:pt x="497274" y="352748"/>
                  <a:pt x="497274" y="353033"/>
                </a:cubicBezTo>
                <a:cubicBezTo>
                  <a:pt x="497274" y="353127"/>
                  <a:pt x="497274" y="353127"/>
                  <a:pt x="497274" y="353127"/>
                </a:cubicBezTo>
                <a:cubicBezTo>
                  <a:pt x="496800" y="358717"/>
                  <a:pt x="492719" y="363549"/>
                  <a:pt x="487025" y="364686"/>
                </a:cubicBezTo>
                <a:lnTo>
                  <a:pt x="437299" y="374161"/>
                </a:lnTo>
                <a:cubicBezTo>
                  <a:pt x="436445" y="374350"/>
                  <a:pt x="435685" y="374350"/>
                  <a:pt x="434926" y="374350"/>
                </a:cubicBezTo>
                <a:cubicBezTo>
                  <a:pt x="428948" y="374350"/>
                  <a:pt x="423633" y="370181"/>
                  <a:pt x="422495" y="364118"/>
                </a:cubicBezTo>
                <a:cubicBezTo>
                  <a:pt x="421166" y="357296"/>
                  <a:pt x="425626" y="350664"/>
                  <a:pt x="432554" y="349338"/>
                </a:cubicBezTo>
                <a:lnTo>
                  <a:pt x="451628" y="345737"/>
                </a:lnTo>
                <a:lnTo>
                  <a:pt x="121954" y="131426"/>
                </a:lnTo>
                <a:cubicBezTo>
                  <a:pt x="116070" y="127636"/>
                  <a:pt x="114457" y="119772"/>
                  <a:pt x="118253" y="113898"/>
                </a:cubicBezTo>
                <a:cubicBezTo>
                  <a:pt x="120151" y="111008"/>
                  <a:pt x="123069" y="109137"/>
                  <a:pt x="126248" y="108462"/>
                </a:cubicBezTo>
                <a:close/>
                <a:moveTo>
                  <a:pt x="12622" y="0"/>
                </a:moveTo>
                <a:cubicBezTo>
                  <a:pt x="19644" y="0"/>
                  <a:pt x="25338" y="5590"/>
                  <a:pt x="25338" y="12602"/>
                </a:cubicBezTo>
                <a:lnTo>
                  <a:pt x="25338" y="557525"/>
                </a:lnTo>
                <a:lnTo>
                  <a:pt x="56750" y="557525"/>
                </a:lnTo>
                <a:lnTo>
                  <a:pt x="56750" y="234702"/>
                </a:lnTo>
                <a:cubicBezTo>
                  <a:pt x="56750" y="227691"/>
                  <a:pt x="62444" y="222006"/>
                  <a:pt x="69466" y="222006"/>
                </a:cubicBezTo>
                <a:lnTo>
                  <a:pt x="130961" y="222006"/>
                </a:lnTo>
                <a:cubicBezTo>
                  <a:pt x="137984" y="222006"/>
                  <a:pt x="143583" y="227691"/>
                  <a:pt x="143583" y="234702"/>
                </a:cubicBezTo>
                <a:lnTo>
                  <a:pt x="143583" y="557525"/>
                </a:lnTo>
                <a:lnTo>
                  <a:pt x="175089" y="557525"/>
                </a:lnTo>
                <a:lnTo>
                  <a:pt x="175089" y="333908"/>
                </a:lnTo>
                <a:cubicBezTo>
                  <a:pt x="175089" y="326897"/>
                  <a:pt x="180783" y="321212"/>
                  <a:pt x="187711" y="321212"/>
                </a:cubicBezTo>
                <a:lnTo>
                  <a:pt x="249301" y="321212"/>
                </a:lnTo>
                <a:cubicBezTo>
                  <a:pt x="256228" y="321212"/>
                  <a:pt x="261922" y="326897"/>
                  <a:pt x="261922" y="333908"/>
                </a:cubicBezTo>
                <a:lnTo>
                  <a:pt x="261922" y="557525"/>
                </a:lnTo>
                <a:lnTo>
                  <a:pt x="293429" y="557525"/>
                </a:lnTo>
                <a:lnTo>
                  <a:pt x="293429" y="395308"/>
                </a:lnTo>
                <a:cubicBezTo>
                  <a:pt x="293429" y="388297"/>
                  <a:pt x="299028" y="382706"/>
                  <a:pt x="306051" y="382706"/>
                </a:cubicBezTo>
                <a:lnTo>
                  <a:pt x="367545" y="382706"/>
                </a:lnTo>
                <a:cubicBezTo>
                  <a:pt x="374568" y="382706"/>
                  <a:pt x="380262" y="388297"/>
                  <a:pt x="380262" y="395308"/>
                </a:cubicBezTo>
                <a:lnTo>
                  <a:pt x="380262" y="557525"/>
                </a:lnTo>
                <a:lnTo>
                  <a:pt x="402184" y="557525"/>
                </a:lnTo>
                <a:lnTo>
                  <a:pt x="402184" y="451970"/>
                </a:lnTo>
                <a:cubicBezTo>
                  <a:pt x="402184" y="445053"/>
                  <a:pt x="407878" y="439368"/>
                  <a:pt x="414900" y="439368"/>
                </a:cubicBezTo>
                <a:lnTo>
                  <a:pt x="476395" y="439368"/>
                </a:lnTo>
                <a:cubicBezTo>
                  <a:pt x="483417" y="439368"/>
                  <a:pt x="489016" y="445053"/>
                  <a:pt x="489016" y="451970"/>
                </a:cubicBezTo>
                <a:lnTo>
                  <a:pt x="489016" y="557525"/>
                </a:lnTo>
                <a:lnTo>
                  <a:pt x="594734" y="557525"/>
                </a:lnTo>
                <a:cubicBezTo>
                  <a:pt x="601662" y="557525"/>
                  <a:pt x="607356" y="563115"/>
                  <a:pt x="607356" y="570127"/>
                </a:cubicBezTo>
                <a:cubicBezTo>
                  <a:pt x="607356" y="577139"/>
                  <a:pt x="601662" y="582729"/>
                  <a:pt x="594734" y="582729"/>
                </a:cubicBezTo>
                <a:lnTo>
                  <a:pt x="476395" y="582729"/>
                </a:lnTo>
                <a:lnTo>
                  <a:pt x="414900" y="582729"/>
                </a:lnTo>
                <a:lnTo>
                  <a:pt x="367545" y="582729"/>
                </a:lnTo>
                <a:lnTo>
                  <a:pt x="306051" y="582729"/>
                </a:lnTo>
                <a:lnTo>
                  <a:pt x="249301" y="582729"/>
                </a:lnTo>
                <a:lnTo>
                  <a:pt x="187711" y="582729"/>
                </a:lnTo>
                <a:lnTo>
                  <a:pt x="130961" y="582729"/>
                </a:lnTo>
                <a:lnTo>
                  <a:pt x="69466" y="582729"/>
                </a:lnTo>
                <a:lnTo>
                  <a:pt x="12622" y="582729"/>
                </a:lnTo>
                <a:cubicBezTo>
                  <a:pt x="5694" y="582729"/>
                  <a:pt x="0" y="577139"/>
                  <a:pt x="0" y="570127"/>
                </a:cubicBezTo>
                <a:lnTo>
                  <a:pt x="0" y="12602"/>
                </a:lnTo>
                <a:cubicBezTo>
                  <a:pt x="0" y="5590"/>
                  <a:pt x="5694" y="0"/>
                  <a:pt x="126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latin typeface="微软雅黑" panose="020B0503020204020204" pitchFamily="34" charset="-122"/>
              <a:ea typeface="微软雅黑" panose="020B0503020204020204" pitchFamily="34" charset="-122"/>
            </a:endParaRPr>
          </a:p>
        </p:txBody>
      </p:sp>
      <p:sp>
        <p:nvSpPr>
          <p:cNvPr id="19" name="îŝḷîḓé-Rectangle 9"/>
          <p:cNvSpPr/>
          <p:nvPr/>
        </p:nvSpPr>
        <p:spPr>
          <a:xfrm>
            <a:off x="5644809" y="5150978"/>
            <a:ext cx="262114" cy="267944"/>
          </a:xfrm>
          <a:custGeom>
            <a:avLst/>
            <a:gdLst>
              <a:gd name="connsiteX0" fmla="*/ 59789 w 593384"/>
              <a:gd name="connsiteY0" fmla="*/ 323835 h 606580"/>
              <a:gd name="connsiteX1" fmla="*/ 44670 w 593384"/>
              <a:gd name="connsiteY1" fmla="*/ 338857 h 606580"/>
              <a:gd name="connsiteX2" fmla="*/ 44670 w 593384"/>
              <a:gd name="connsiteY2" fmla="*/ 477027 h 606580"/>
              <a:gd name="connsiteX3" fmla="*/ 59713 w 593384"/>
              <a:gd name="connsiteY3" fmla="*/ 492048 h 606580"/>
              <a:gd name="connsiteX4" fmla="*/ 386834 w 593384"/>
              <a:gd name="connsiteY4" fmla="*/ 492048 h 606580"/>
              <a:gd name="connsiteX5" fmla="*/ 402946 w 593384"/>
              <a:gd name="connsiteY5" fmla="*/ 508138 h 606580"/>
              <a:gd name="connsiteX6" fmla="*/ 402946 w 593384"/>
              <a:gd name="connsiteY6" fmla="*/ 545959 h 606580"/>
              <a:gd name="connsiteX7" fmla="*/ 419058 w 593384"/>
              <a:gd name="connsiteY7" fmla="*/ 561972 h 606580"/>
              <a:gd name="connsiteX8" fmla="*/ 429137 w 593384"/>
              <a:gd name="connsiteY8" fmla="*/ 558388 h 606580"/>
              <a:gd name="connsiteX9" fmla="*/ 543981 w 593384"/>
              <a:gd name="connsiteY9" fmla="*/ 464369 h 606580"/>
              <a:gd name="connsiteX10" fmla="*/ 544897 w 593384"/>
              <a:gd name="connsiteY10" fmla="*/ 463606 h 606580"/>
              <a:gd name="connsiteX11" fmla="*/ 544897 w 593384"/>
              <a:gd name="connsiteY11" fmla="*/ 445000 h 606580"/>
              <a:gd name="connsiteX12" fmla="*/ 543904 w 593384"/>
              <a:gd name="connsiteY12" fmla="*/ 444162 h 606580"/>
              <a:gd name="connsiteX13" fmla="*/ 427533 w 593384"/>
              <a:gd name="connsiteY13" fmla="*/ 349990 h 606580"/>
              <a:gd name="connsiteX14" fmla="*/ 418065 w 593384"/>
              <a:gd name="connsiteY14" fmla="*/ 346634 h 606580"/>
              <a:gd name="connsiteX15" fmla="*/ 402946 w 593384"/>
              <a:gd name="connsiteY15" fmla="*/ 361656 h 606580"/>
              <a:gd name="connsiteX16" fmla="*/ 402946 w 593384"/>
              <a:gd name="connsiteY16" fmla="*/ 400469 h 606580"/>
              <a:gd name="connsiteX17" fmla="*/ 386834 w 593384"/>
              <a:gd name="connsiteY17" fmla="*/ 416482 h 606580"/>
              <a:gd name="connsiteX18" fmla="*/ 136453 w 593384"/>
              <a:gd name="connsiteY18" fmla="*/ 416482 h 606580"/>
              <a:gd name="connsiteX19" fmla="*/ 120342 w 593384"/>
              <a:gd name="connsiteY19" fmla="*/ 400469 h 606580"/>
              <a:gd name="connsiteX20" fmla="*/ 120342 w 593384"/>
              <a:gd name="connsiteY20" fmla="*/ 376602 h 606580"/>
              <a:gd name="connsiteX21" fmla="*/ 113469 w 593384"/>
              <a:gd name="connsiteY21" fmla="*/ 362342 h 606580"/>
              <a:gd name="connsiteX22" fmla="*/ 69105 w 593384"/>
              <a:gd name="connsiteY22" fmla="*/ 327114 h 606580"/>
              <a:gd name="connsiteX23" fmla="*/ 59789 w 593384"/>
              <a:gd name="connsiteY23" fmla="*/ 323835 h 606580"/>
              <a:gd name="connsiteX24" fmla="*/ 59757 w 593384"/>
              <a:gd name="connsiteY24" fmla="*/ 323324 h 606580"/>
              <a:gd name="connsiteX25" fmla="*/ 69379 w 593384"/>
              <a:gd name="connsiteY25" fmla="*/ 326755 h 606580"/>
              <a:gd name="connsiteX26" fmla="*/ 113750 w 593384"/>
              <a:gd name="connsiteY26" fmla="*/ 361977 h 606580"/>
              <a:gd name="connsiteX27" fmla="*/ 120852 w 593384"/>
              <a:gd name="connsiteY27" fmla="*/ 376615 h 606580"/>
              <a:gd name="connsiteX28" fmla="*/ 120852 w 593384"/>
              <a:gd name="connsiteY28" fmla="*/ 400477 h 606580"/>
              <a:gd name="connsiteX29" fmla="*/ 136431 w 593384"/>
              <a:gd name="connsiteY29" fmla="*/ 416030 h 606580"/>
              <a:gd name="connsiteX30" fmla="*/ 386846 w 593384"/>
              <a:gd name="connsiteY30" fmla="*/ 416030 h 606580"/>
              <a:gd name="connsiteX31" fmla="*/ 402425 w 593384"/>
              <a:gd name="connsiteY31" fmla="*/ 400477 h 606580"/>
              <a:gd name="connsiteX32" fmla="*/ 402425 w 593384"/>
              <a:gd name="connsiteY32" fmla="*/ 361672 h 606580"/>
              <a:gd name="connsiteX33" fmla="*/ 418081 w 593384"/>
              <a:gd name="connsiteY33" fmla="*/ 346119 h 606580"/>
              <a:gd name="connsiteX34" fmla="*/ 427856 w 593384"/>
              <a:gd name="connsiteY34" fmla="*/ 349626 h 606580"/>
              <a:gd name="connsiteX35" fmla="*/ 544319 w 593384"/>
              <a:gd name="connsiteY35" fmla="*/ 443781 h 606580"/>
              <a:gd name="connsiteX36" fmla="*/ 545312 w 593384"/>
              <a:gd name="connsiteY36" fmla="*/ 444696 h 606580"/>
              <a:gd name="connsiteX37" fmla="*/ 545236 w 593384"/>
              <a:gd name="connsiteY37" fmla="*/ 463908 h 606580"/>
              <a:gd name="connsiteX38" fmla="*/ 544319 w 593384"/>
              <a:gd name="connsiteY38" fmla="*/ 464746 h 606580"/>
              <a:gd name="connsiteX39" fmla="*/ 429460 w 593384"/>
              <a:gd name="connsiteY39" fmla="*/ 558748 h 606580"/>
              <a:gd name="connsiteX40" fmla="*/ 419074 w 593384"/>
              <a:gd name="connsiteY40" fmla="*/ 562484 h 606580"/>
              <a:gd name="connsiteX41" fmla="*/ 402425 w 593384"/>
              <a:gd name="connsiteY41" fmla="*/ 545940 h 606580"/>
              <a:gd name="connsiteX42" fmla="*/ 402425 w 593384"/>
              <a:gd name="connsiteY42" fmla="*/ 508126 h 606580"/>
              <a:gd name="connsiteX43" fmla="*/ 386846 w 593384"/>
              <a:gd name="connsiteY43" fmla="*/ 492573 h 606580"/>
              <a:gd name="connsiteX44" fmla="*/ 59680 w 593384"/>
              <a:gd name="connsiteY44" fmla="*/ 492573 h 606580"/>
              <a:gd name="connsiteX45" fmla="*/ 44101 w 593384"/>
              <a:gd name="connsiteY45" fmla="*/ 477021 h 606580"/>
              <a:gd name="connsiteX46" fmla="*/ 44101 w 593384"/>
              <a:gd name="connsiteY46" fmla="*/ 338877 h 606580"/>
              <a:gd name="connsiteX47" fmla="*/ 59757 w 593384"/>
              <a:gd name="connsiteY47" fmla="*/ 323324 h 606580"/>
              <a:gd name="connsiteX48" fmla="*/ 59789 w 593384"/>
              <a:gd name="connsiteY48" fmla="*/ 322767 h 606580"/>
              <a:gd name="connsiteX49" fmla="*/ 43677 w 593384"/>
              <a:gd name="connsiteY49" fmla="*/ 338857 h 606580"/>
              <a:gd name="connsiteX50" fmla="*/ 43677 w 593384"/>
              <a:gd name="connsiteY50" fmla="*/ 477027 h 606580"/>
              <a:gd name="connsiteX51" fmla="*/ 59713 w 593384"/>
              <a:gd name="connsiteY51" fmla="*/ 493116 h 606580"/>
              <a:gd name="connsiteX52" fmla="*/ 386834 w 593384"/>
              <a:gd name="connsiteY52" fmla="*/ 493116 h 606580"/>
              <a:gd name="connsiteX53" fmla="*/ 401953 w 593384"/>
              <a:gd name="connsiteY53" fmla="*/ 508138 h 606580"/>
              <a:gd name="connsiteX54" fmla="*/ 401953 w 593384"/>
              <a:gd name="connsiteY54" fmla="*/ 545959 h 606580"/>
              <a:gd name="connsiteX55" fmla="*/ 419058 w 593384"/>
              <a:gd name="connsiteY55" fmla="*/ 563040 h 606580"/>
              <a:gd name="connsiteX56" fmla="*/ 429748 w 593384"/>
              <a:gd name="connsiteY56" fmla="*/ 559151 h 606580"/>
              <a:gd name="connsiteX57" fmla="*/ 544592 w 593384"/>
              <a:gd name="connsiteY57" fmla="*/ 465131 h 606580"/>
              <a:gd name="connsiteX58" fmla="*/ 545584 w 593384"/>
              <a:gd name="connsiteY58" fmla="*/ 464292 h 606580"/>
              <a:gd name="connsiteX59" fmla="*/ 545584 w 593384"/>
              <a:gd name="connsiteY59" fmla="*/ 444314 h 606580"/>
              <a:gd name="connsiteX60" fmla="*/ 544592 w 593384"/>
              <a:gd name="connsiteY60" fmla="*/ 443399 h 606580"/>
              <a:gd name="connsiteX61" fmla="*/ 428144 w 593384"/>
              <a:gd name="connsiteY61" fmla="*/ 349227 h 606580"/>
              <a:gd name="connsiteX62" fmla="*/ 418065 w 593384"/>
              <a:gd name="connsiteY62" fmla="*/ 345567 h 606580"/>
              <a:gd name="connsiteX63" fmla="*/ 401953 w 593384"/>
              <a:gd name="connsiteY63" fmla="*/ 361656 h 606580"/>
              <a:gd name="connsiteX64" fmla="*/ 401953 w 593384"/>
              <a:gd name="connsiteY64" fmla="*/ 400469 h 606580"/>
              <a:gd name="connsiteX65" fmla="*/ 386834 w 593384"/>
              <a:gd name="connsiteY65" fmla="*/ 415491 h 606580"/>
              <a:gd name="connsiteX66" fmla="*/ 136453 w 593384"/>
              <a:gd name="connsiteY66" fmla="*/ 415491 h 606580"/>
              <a:gd name="connsiteX67" fmla="*/ 121334 w 593384"/>
              <a:gd name="connsiteY67" fmla="*/ 400469 h 606580"/>
              <a:gd name="connsiteX68" fmla="*/ 121334 w 593384"/>
              <a:gd name="connsiteY68" fmla="*/ 376602 h 606580"/>
              <a:gd name="connsiteX69" fmla="*/ 114080 w 593384"/>
              <a:gd name="connsiteY69" fmla="*/ 361580 h 606580"/>
              <a:gd name="connsiteX70" fmla="*/ 69716 w 593384"/>
              <a:gd name="connsiteY70" fmla="*/ 326351 h 606580"/>
              <a:gd name="connsiteX71" fmla="*/ 59789 w 593384"/>
              <a:gd name="connsiteY71" fmla="*/ 322767 h 606580"/>
              <a:gd name="connsiteX72" fmla="*/ 59789 w 593384"/>
              <a:gd name="connsiteY72" fmla="*/ 280218 h 606580"/>
              <a:gd name="connsiteX73" fmla="*/ 96289 w 593384"/>
              <a:gd name="connsiteY73" fmla="*/ 293029 h 606580"/>
              <a:gd name="connsiteX74" fmla="*/ 140653 w 593384"/>
              <a:gd name="connsiteY74" fmla="*/ 328258 h 606580"/>
              <a:gd name="connsiteX75" fmla="*/ 157834 w 593384"/>
              <a:gd name="connsiteY75" fmla="*/ 349761 h 606580"/>
              <a:gd name="connsiteX76" fmla="*/ 163790 w 593384"/>
              <a:gd name="connsiteY76" fmla="*/ 372484 h 606580"/>
              <a:gd name="connsiteX77" fmla="*/ 163866 w 593384"/>
              <a:gd name="connsiteY77" fmla="*/ 372942 h 606580"/>
              <a:gd name="connsiteX78" fmla="*/ 359345 w 593384"/>
              <a:gd name="connsiteY78" fmla="*/ 372942 h 606580"/>
              <a:gd name="connsiteX79" fmla="*/ 359345 w 593384"/>
              <a:gd name="connsiteY79" fmla="*/ 361656 h 606580"/>
              <a:gd name="connsiteX80" fmla="*/ 364308 w 593384"/>
              <a:gd name="connsiteY80" fmla="*/ 337942 h 606580"/>
              <a:gd name="connsiteX81" fmla="*/ 377671 w 593384"/>
              <a:gd name="connsiteY81" fmla="*/ 319107 h 606580"/>
              <a:gd name="connsiteX82" fmla="*/ 418065 w 593384"/>
              <a:gd name="connsiteY82" fmla="*/ 303018 h 606580"/>
              <a:gd name="connsiteX83" fmla="*/ 454946 w 593384"/>
              <a:gd name="connsiteY83" fmla="*/ 316133 h 606580"/>
              <a:gd name="connsiteX84" fmla="*/ 571393 w 593384"/>
              <a:gd name="connsiteY84" fmla="*/ 410305 h 606580"/>
              <a:gd name="connsiteX85" fmla="*/ 575822 w 593384"/>
              <a:gd name="connsiteY85" fmla="*/ 414271 h 606580"/>
              <a:gd name="connsiteX86" fmla="*/ 575670 w 593384"/>
              <a:gd name="connsiteY86" fmla="*/ 494412 h 606580"/>
              <a:gd name="connsiteX87" fmla="*/ 571623 w 593384"/>
              <a:gd name="connsiteY87" fmla="*/ 498072 h 606580"/>
              <a:gd name="connsiteX88" fmla="*/ 456779 w 593384"/>
              <a:gd name="connsiteY88" fmla="*/ 592016 h 606580"/>
              <a:gd name="connsiteX89" fmla="*/ 419058 w 593384"/>
              <a:gd name="connsiteY89" fmla="*/ 605589 h 606580"/>
              <a:gd name="connsiteX90" fmla="*/ 377976 w 593384"/>
              <a:gd name="connsiteY90" fmla="*/ 589271 h 606580"/>
              <a:gd name="connsiteX91" fmla="*/ 364385 w 593384"/>
              <a:gd name="connsiteY91" fmla="*/ 570131 h 606580"/>
              <a:gd name="connsiteX92" fmla="*/ 359345 w 593384"/>
              <a:gd name="connsiteY92" fmla="*/ 545959 h 606580"/>
              <a:gd name="connsiteX93" fmla="*/ 359345 w 593384"/>
              <a:gd name="connsiteY93" fmla="*/ 535665 h 606580"/>
              <a:gd name="connsiteX94" fmla="*/ 59713 w 593384"/>
              <a:gd name="connsiteY94" fmla="*/ 535665 h 606580"/>
              <a:gd name="connsiteX95" fmla="*/ 1069 w 593384"/>
              <a:gd name="connsiteY95" fmla="*/ 477027 h 606580"/>
              <a:gd name="connsiteX96" fmla="*/ 1069 w 593384"/>
              <a:gd name="connsiteY96" fmla="*/ 338857 h 606580"/>
              <a:gd name="connsiteX97" fmla="*/ 6032 w 593384"/>
              <a:gd name="connsiteY97" fmla="*/ 315142 h 606580"/>
              <a:gd name="connsiteX98" fmla="*/ 19395 w 593384"/>
              <a:gd name="connsiteY98" fmla="*/ 296308 h 606580"/>
              <a:gd name="connsiteX99" fmla="*/ 59789 w 593384"/>
              <a:gd name="connsiteY99" fmla="*/ 280218 h 606580"/>
              <a:gd name="connsiteX100" fmla="*/ 59757 w 593384"/>
              <a:gd name="connsiteY100" fmla="*/ 279792 h 606580"/>
              <a:gd name="connsiteX101" fmla="*/ 18975 w 593384"/>
              <a:gd name="connsiteY101" fmla="*/ 295955 h 606580"/>
              <a:gd name="connsiteX102" fmla="*/ 5534 w 593384"/>
              <a:gd name="connsiteY102" fmla="*/ 315014 h 606580"/>
              <a:gd name="connsiteX103" fmla="*/ 494 w 593384"/>
              <a:gd name="connsiteY103" fmla="*/ 338877 h 606580"/>
              <a:gd name="connsiteX104" fmla="*/ 494 w 593384"/>
              <a:gd name="connsiteY104" fmla="*/ 477021 h 606580"/>
              <a:gd name="connsiteX105" fmla="*/ 59680 w 593384"/>
              <a:gd name="connsiteY105" fmla="*/ 536105 h 606580"/>
              <a:gd name="connsiteX106" fmla="*/ 358818 w 593384"/>
              <a:gd name="connsiteY106" fmla="*/ 536105 h 606580"/>
              <a:gd name="connsiteX107" fmla="*/ 358818 w 593384"/>
              <a:gd name="connsiteY107" fmla="*/ 545940 h 606580"/>
              <a:gd name="connsiteX108" fmla="*/ 363935 w 593384"/>
              <a:gd name="connsiteY108" fmla="*/ 570260 h 606580"/>
              <a:gd name="connsiteX109" fmla="*/ 377605 w 593384"/>
              <a:gd name="connsiteY109" fmla="*/ 589625 h 606580"/>
              <a:gd name="connsiteX110" fmla="*/ 419074 w 593384"/>
              <a:gd name="connsiteY110" fmla="*/ 606016 h 606580"/>
              <a:gd name="connsiteX111" fmla="*/ 457106 w 593384"/>
              <a:gd name="connsiteY111" fmla="*/ 592446 h 606580"/>
              <a:gd name="connsiteX112" fmla="*/ 571965 w 593384"/>
              <a:gd name="connsiteY112" fmla="*/ 498444 h 606580"/>
              <a:gd name="connsiteX113" fmla="*/ 576089 w 593384"/>
              <a:gd name="connsiteY113" fmla="*/ 494784 h 606580"/>
              <a:gd name="connsiteX114" fmla="*/ 576165 w 593384"/>
              <a:gd name="connsiteY114" fmla="*/ 413895 h 606580"/>
              <a:gd name="connsiteX115" fmla="*/ 571736 w 593384"/>
              <a:gd name="connsiteY115" fmla="*/ 409931 h 606580"/>
              <a:gd name="connsiteX116" fmla="*/ 455273 w 593384"/>
              <a:gd name="connsiteY116" fmla="*/ 315777 h 606580"/>
              <a:gd name="connsiteX117" fmla="*/ 418081 w 593384"/>
              <a:gd name="connsiteY117" fmla="*/ 302587 h 606580"/>
              <a:gd name="connsiteX118" fmla="*/ 377300 w 593384"/>
              <a:gd name="connsiteY118" fmla="*/ 318750 h 606580"/>
              <a:gd name="connsiteX119" fmla="*/ 363859 w 593384"/>
              <a:gd name="connsiteY119" fmla="*/ 337733 h 606580"/>
              <a:gd name="connsiteX120" fmla="*/ 358818 w 593384"/>
              <a:gd name="connsiteY120" fmla="*/ 361672 h 606580"/>
              <a:gd name="connsiteX121" fmla="*/ 358818 w 593384"/>
              <a:gd name="connsiteY121" fmla="*/ 372422 h 606580"/>
              <a:gd name="connsiteX122" fmla="*/ 164306 w 593384"/>
              <a:gd name="connsiteY122" fmla="*/ 372422 h 606580"/>
              <a:gd name="connsiteX123" fmla="*/ 158273 w 593384"/>
              <a:gd name="connsiteY123" fmla="*/ 349550 h 606580"/>
              <a:gd name="connsiteX124" fmla="*/ 140937 w 593384"/>
              <a:gd name="connsiteY124" fmla="*/ 327898 h 606580"/>
              <a:gd name="connsiteX125" fmla="*/ 96566 w 593384"/>
              <a:gd name="connsiteY125" fmla="*/ 292676 h 606580"/>
              <a:gd name="connsiteX126" fmla="*/ 59757 w 593384"/>
              <a:gd name="connsiteY126" fmla="*/ 279792 h 606580"/>
              <a:gd name="connsiteX127" fmla="*/ 59789 w 593384"/>
              <a:gd name="connsiteY127" fmla="*/ 279227 h 606580"/>
              <a:gd name="connsiteX128" fmla="*/ 96899 w 593384"/>
              <a:gd name="connsiteY128" fmla="*/ 292266 h 606580"/>
              <a:gd name="connsiteX129" fmla="*/ 141264 w 593384"/>
              <a:gd name="connsiteY129" fmla="*/ 327495 h 606580"/>
              <a:gd name="connsiteX130" fmla="*/ 158750 w 593384"/>
              <a:gd name="connsiteY130" fmla="*/ 349303 h 606580"/>
              <a:gd name="connsiteX131" fmla="*/ 164782 w 593384"/>
              <a:gd name="connsiteY131" fmla="*/ 371950 h 606580"/>
              <a:gd name="connsiteX132" fmla="*/ 358276 w 593384"/>
              <a:gd name="connsiteY132" fmla="*/ 371950 h 606580"/>
              <a:gd name="connsiteX133" fmla="*/ 358276 w 593384"/>
              <a:gd name="connsiteY133" fmla="*/ 361656 h 606580"/>
              <a:gd name="connsiteX134" fmla="*/ 363392 w 593384"/>
              <a:gd name="connsiteY134" fmla="*/ 337560 h 606580"/>
              <a:gd name="connsiteX135" fmla="*/ 376984 w 593384"/>
              <a:gd name="connsiteY135" fmla="*/ 318345 h 606580"/>
              <a:gd name="connsiteX136" fmla="*/ 418065 w 593384"/>
              <a:gd name="connsiteY136" fmla="*/ 302027 h 606580"/>
              <a:gd name="connsiteX137" fmla="*/ 455557 w 593384"/>
              <a:gd name="connsiteY137" fmla="*/ 315371 h 606580"/>
              <a:gd name="connsiteX138" fmla="*/ 572004 w 593384"/>
              <a:gd name="connsiteY138" fmla="*/ 409543 h 606580"/>
              <a:gd name="connsiteX139" fmla="*/ 576510 w 593384"/>
              <a:gd name="connsiteY139" fmla="*/ 413584 h 606580"/>
              <a:gd name="connsiteX140" fmla="*/ 576357 w 593384"/>
              <a:gd name="connsiteY140" fmla="*/ 495099 h 606580"/>
              <a:gd name="connsiteX141" fmla="*/ 572233 w 593384"/>
              <a:gd name="connsiteY141" fmla="*/ 498835 h 606580"/>
              <a:gd name="connsiteX142" fmla="*/ 457390 w 593384"/>
              <a:gd name="connsiteY142" fmla="*/ 592855 h 606580"/>
              <a:gd name="connsiteX143" fmla="*/ 419058 w 593384"/>
              <a:gd name="connsiteY143" fmla="*/ 606580 h 606580"/>
              <a:gd name="connsiteX144" fmla="*/ 377289 w 593384"/>
              <a:gd name="connsiteY144" fmla="*/ 589957 h 606580"/>
              <a:gd name="connsiteX145" fmla="*/ 363468 w 593384"/>
              <a:gd name="connsiteY145" fmla="*/ 570512 h 606580"/>
              <a:gd name="connsiteX146" fmla="*/ 358276 w 593384"/>
              <a:gd name="connsiteY146" fmla="*/ 545959 h 606580"/>
              <a:gd name="connsiteX147" fmla="*/ 358276 w 593384"/>
              <a:gd name="connsiteY147" fmla="*/ 536656 h 606580"/>
              <a:gd name="connsiteX148" fmla="*/ 59713 w 593384"/>
              <a:gd name="connsiteY148" fmla="*/ 536656 h 606580"/>
              <a:gd name="connsiteX149" fmla="*/ 0 w 593384"/>
              <a:gd name="connsiteY149" fmla="*/ 477027 h 606580"/>
              <a:gd name="connsiteX150" fmla="*/ 0 w 593384"/>
              <a:gd name="connsiteY150" fmla="*/ 338857 h 606580"/>
              <a:gd name="connsiteX151" fmla="*/ 5116 w 593384"/>
              <a:gd name="connsiteY151" fmla="*/ 314761 h 606580"/>
              <a:gd name="connsiteX152" fmla="*/ 18632 w 593384"/>
              <a:gd name="connsiteY152" fmla="*/ 295621 h 606580"/>
              <a:gd name="connsiteX153" fmla="*/ 59789 w 593384"/>
              <a:gd name="connsiteY153" fmla="*/ 279227 h 606580"/>
              <a:gd name="connsiteX154" fmla="*/ 174327 w 593384"/>
              <a:gd name="connsiteY154" fmla="*/ 44608 h 606580"/>
              <a:gd name="connsiteX155" fmla="*/ 164247 w 593384"/>
              <a:gd name="connsiteY155" fmla="*/ 48192 h 606580"/>
              <a:gd name="connsiteX156" fmla="*/ 49403 w 593384"/>
              <a:gd name="connsiteY156" fmla="*/ 142211 h 606580"/>
              <a:gd name="connsiteX157" fmla="*/ 48487 w 593384"/>
              <a:gd name="connsiteY157" fmla="*/ 142974 h 606580"/>
              <a:gd name="connsiteX158" fmla="*/ 48487 w 593384"/>
              <a:gd name="connsiteY158" fmla="*/ 161580 h 606580"/>
              <a:gd name="connsiteX159" fmla="*/ 49480 w 593384"/>
              <a:gd name="connsiteY159" fmla="*/ 162418 h 606580"/>
              <a:gd name="connsiteX160" fmla="*/ 165851 w 593384"/>
              <a:gd name="connsiteY160" fmla="*/ 256590 h 606580"/>
              <a:gd name="connsiteX161" fmla="*/ 175319 w 593384"/>
              <a:gd name="connsiteY161" fmla="*/ 259946 h 606580"/>
              <a:gd name="connsiteX162" fmla="*/ 190438 w 593384"/>
              <a:gd name="connsiteY162" fmla="*/ 244924 h 606580"/>
              <a:gd name="connsiteX163" fmla="*/ 190438 w 593384"/>
              <a:gd name="connsiteY163" fmla="*/ 206111 h 606580"/>
              <a:gd name="connsiteX164" fmla="*/ 206550 w 593384"/>
              <a:gd name="connsiteY164" fmla="*/ 190098 h 606580"/>
              <a:gd name="connsiteX165" fmla="*/ 456931 w 593384"/>
              <a:gd name="connsiteY165" fmla="*/ 190098 h 606580"/>
              <a:gd name="connsiteX166" fmla="*/ 473042 w 593384"/>
              <a:gd name="connsiteY166" fmla="*/ 206111 h 606580"/>
              <a:gd name="connsiteX167" fmla="*/ 473042 w 593384"/>
              <a:gd name="connsiteY167" fmla="*/ 229978 h 606580"/>
              <a:gd name="connsiteX168" fmla="*/ 479915 w 593384"/>
              <a:gd name="connsiteY168" fmla="*/ 244238 h 606580"/>
              <a:gd name="connsiteX169" fmla="*/ 524279 w 593384"/>
              <a:gd name="connsiteY169" fmla="*/ 279466 h 606580"/>
              <a:gd name="connsiteX170" fmla="*/ 533595 w 593384"/>
              <a:gd name="connsiteY170" fmla="*/ 282745 h 606580"/>
              <a:gd name="connsiteX171" fmla="*/ 548714 w 593384"/>
              <a:gd name="connsiteY171" fmla="*/ 267723 h 606580"/>
              <a:gd name="connsiteX172" fmla="*/ 548714 w 593384"/>
              <a:gd name="connsiteY172" fmla="*/ 129553 h 606580"/>
              <a:gd name="connsiteX173" fmla="*/ 533671 w 593384"/>
              <a:gd name="connsiteY173" fmla="*/ 114532 h 606580"/>
              <a:gd name="connsiteX174" fmla="*/ 206550 w 593384"/>
              <a:gd name="connsiteY174" fmla="*/ 114532 h 606580"/>
              <a:gd name="connsiteX175" fmla="*/ 190438 w 593384"/>
              <a:gd name="connsiteY175" fmla="*/ 98442 h 606580"/>
              <a:gd name="connsiteX176" fmla="*/ 190438 w 593384"/>
              <a:gd name="connsiteY176" fmla="*/ 60621 h 606580"/>
              <a:gd name="connsiteX177" fmla="*/ 174327 w 593384"/>
              <a:gd name="connsiteY177" fmla="*/ 44608 h 606580"/>
              <a:gd name="connsiteX178" fmla="*/ 174289 w 593384"/>
              <a:gd name="connsiteY178" fmla="*/ 44097 h 606580"/>
              <a:gd name="connsiteX179" fmla="*/ 190936 w 593384"/>
              <a:gd name="connsiteY179" fmla="*/ 60641 h 606580"/>
              <a:gd name="connsiteX180" fmla="*/ 190936 w 593384"/>
              <a:gd name="connsiteY180" fmla="*/ 98455 h 606580"/>
              <a:gd name="connsiteX181" fmla="*/ 206513 w 593384"/>
              <a:gd name="connsiteY181" fmla="*/ 114008 h 606580"/>
              <a:gd name="connsiteX182" fmla="*/ 533641 w 593384"/>
              <a:gd name="connsiteY182" fmla="*/ 114008 h 606580"/>
              <a:gd name="connsiteX183" fmla="*/ 549218 w 593384"/>
              <a:gd name="connsiteY183" fmla="*/ 129560 h 606580"/>
              <a:gd name="connsiteX184" fmla="*/ 549218 w 593384"/>
              <a:gd name="connsiteY184" fmla="*/ 267704 h 606580"/>
              <a:gd name="connsiteX185" fmla="*/ 533564 w 593384"/>
              <a:gd name="connsiteY185" fmla="*/ 283257 h 606580"/>
              <a:gd name="connsiteX186" fmla="*/ 523943 w 593384"/>
              <a:gd name="connsiteY186" fmla="*/ 279826 h 606580"/>
              <a:gd name="connsiteX187" fmla="*/ 479578 w 593384"/>
              <a:gd name="connsiteY187" fmla="*/ 244604 h 606580"/>
              <a:gd name="connsiteX188" fmla="*/ 472476 w 593384"/>
              <a:gd name="connsiteY188" fmla="*/ 229966 h 606580"/>
              <a:gd name="connsiteX189" fmla="*/ 472476 w 593384"/>
              <a:gd name="connsiteY189" fmla="*/ 206104 h 606580"/>
              <a:gd name="connsiteX190" fmla="*/ 456899 w 593384"/>
              <a:gd name="connsiteY190" fmla="*/ 190551 h 606580"/>
              <a:gd name="connsiteX191" fmla="*/ 206513 w 593384"/>
              <a:gd name="connsiteY191" fmla="*/ 190551 h 606580"/>
              <a:gd name="connsiteX192" fmla="*/ 190936 w 593384"/>
              <a:gd name="connsiteY192" fmla="*/ 206104 h 606580"/>
              <a:gd name="connsiteX193" fmla="*/ 190936 w 593384"/>
              <a:gd name="connsiteY193" fmla="*/ 244909 h 606580"/>
              <a:gd name="connsiteX194" fmla="*/ 175282 w 593384"/>
              <a:gd name="connsiteY194" fmla="*/ 260462 h 606580"/>
              <a:gd name="connsiteX195" fmla="*/ 165508 w 593384"/>
              <a:gd name="connsiteY195" fmla="*/ 256955 h 606580"/>
              <a:gd name="connsiteX196" fmla="*/ 49058 w 593384"/>
              <a:gd name="connsiteY196" fmla="*/ 162800 h 606580"/>
              <a:gd name="connsiteX197" fmla="*/ 48066 w 593384"/>
              <a:gd name="connsiteY197" fmla="*/ 161885 h 606580"/>
              <a:gd name="connsiteX198" fmla="*/ 48142 w 593384"/>
              <a:gd name="connsiteY198" fmla="*/ 142673 h 606580"/>
              <a:gd name="connsiteX199" fmla="*/ 49058 w 593384"/>
              <a:gd name="connsiteY199" fmla="*/ 141835 h 606580"/>
              <a:gd name="connsiteX200" fmla="*/ 163904 w 593384"/>
              <a:gd name="connsiteY200" fmla="*/ 47833 h 606580"/>
              <a:gd name="connsiteX201" fmla="*/ 174289 w 593384"/>
              <a:gd name="connsiteY201" fmla="*/ 44097 h 606580"/>
              <a:gd name="connsiteX202" fmla="*/ 174327 w 593384"/>
              <a:gd name="connsiteY202" fmla="*/ 43540 h 606580"/>
              <a:gd name="connsiteX203" fmla="*/ 163636 w 593384"/>
              <a:gd name="connsiteY203" fmla="*/ 47429 h 606580"/>
              <a:gd name="connsiteX204" fmla="*/ 48793 w 593384"/>
              <a:gd name="connsiteY204" fmla="*/ 141449 h 606580"/>
              <a:gd name="connsiteX205" fmla="*/ 47800 w 593384"/>
              <a:gd name="connsiteY205" fmla="*/ 142288 h 606580"/>
              <a:gd name="connsiteX206" fmla="*/ 47800 w 593384"/>
              <a:gd name="connsiteY206" fmla="*/ 162266 h 606580"/>
              <a:gd name="connsiteX207" fmla="*/ 48793 w 593384"/>
              <a:gd name="connsiteY207" fmla="*/ 163181 h 606580"/>
              <a:gd name="connsiteX208" fmla="*/ 165240 w 593384"/>
              <a:gd name="connsiteY208" fmla="*/ 257353 h 606580"/>
              <a:gd name="connsiteX209" fmla="*/ 175319 w 593384"/>
              <a:gd name="connsiteY209" fmla="*/ 261013 h 606580"/>
              <a:gd name="connsiteX210" fmla="*/ 191431 w 593384"/>
              <a:gd name="connsiteY210" fmla="*/ 244924 h 606580"/>
              <a:gd name="connsiteX211" fmla="*/ 191431 w 593384"/>
              <a:gd name="connsiteY211" fmla="*/ 206111 h 606580"/>
              <a:gd name="connsiteX212" fmla="*/ 206550 w 593384"/>
              <a:gd name="connsiteY212" fmla="*/ 191089 h 606580"/>
              <a:gd name="connsiteX213" fmla="*/ 456931 w 593384"/>
              <a:gd name="connsiteY213" fmla="*/ 191089 h 606580"/>
              <a:gd name="connsiteX214" fmla="*/ 472050 w 593384"/>
              <a:gd name="connsiteY214" fmla="*/ 206111 h 606580"/>
              <a:gd name="connsiteX215" fmla="*/ 472050 w 593384"/>
              <a:gd name="connsiteY215" fmla="*/ 229978 h 606580"/>
              <a:gd name="connsiteX216" fmla="*/ 479304 w 593384"/>
              <a:gd name="connsiteY216" fmla="*/ 245000 h 606580"/>
              <a:gd name="connsiteX217" fmla="*/ 523668 w 593384"/>
              <a:gd name="connsiteY217" fmla="*/ 280229 h 606580"/>
              <a:gd name="connsiteX218" fmla="*/ 533595 w 593384"/>
              <a:gd name="connsiteY218" fmla="*/ 283813 h 606580"/>
              <a:gd name="connsiteX219" fmla="*/ 549707 w 593384"/>
              <a:gd name="connsiteY219" fmla="*/ 267723 h 606580"/>
              <a:gd name="connsiteX220" fmla="*/ 549707 w 593384"/>
              <a:gd name="connsiteY220" fmla="*/ 129553 h 606580"/>
              <a:gd name="connsiteX221" fmla="*/ 533671 w 593384"/>
              <a:gd name="connsiteY221" fmla="*/ 113464 h 606580"/>
              <a:gd name="connsiteX222" fmla="*/ 206550 w 593384"/>
              <a:gd name="connsiteY222" fmla="*/ 113464 h 606580"/>
              <a:gd name="connsiteX223" fmla="*/ 191431 w 593384"/>
              <a:gd name="connsiteY223" fmla="*/ 98442 h 606580"/>
              <a:gd name="connsiteX224" fmla="*/ 191431 w 593384"/>
              <a:gd name="connsiteY224" fmla="*/ 60621 h 606580"/>
              <a:gd name="connsiteX225" fmla="*/ 174327 w 593384"/>
              <a:gd name="connsiteY225" fmla="*/ 43540 h 606580"/>
              <a:gd name="connsiteX226" fmla="*/ 174327 w 593384"/>
              <a:gd name="connsiteY226" fmla="*/ 991 h 606580"/>
              <a:gd name="connsiteX227" fmla="*/ 215408 w 593384"/>
              <a:gd name="connsiteY227" fmla="*/ 17309 h 606580"/>
              <a:gd name="connsiteX228" fmla="*/ 228999 w 593384"/>
              <a:gd name="connsiteY228" fmla="*/ 36449 h 606580"/>
              <a:gd name="connsiteX229" fmla="*/ 234039 w 593384"/>
              <a:gd name="connsiteY229" fmla="*/ 60621 h 606580"/>
              <a:gd name="connsiteX230" fmla="*/ 234039 w 593384"/>
              <a:gd name="connsiteY230" fmla="*/ 70915 h 606580"/>
              <a:gd name="connsiteX231" fmla="*/ 533671 w 593384"/>
              <a:gd name="connsiteY231" fmla="*/ 70915 h 606580"/>
              <a:gd name="connsiteX232" fmla="*/ 592315 w 593384"/>
              <a:gd name="connsiteY232" fmla="*/ 129553 h 606580"/>
              <a:gd name="connsiteX233" fmla="*/ 592315 w 593384"/>
              <a:gd name="connsiteY233" fmla="*/ 267723 h 606580"/>
              <a:gd name="connsiteX234" fmla="*/ 587352 w 593384"/>
              <a:gd name="connsiteY234" fmla="*/ 291438 h 606580"/>
              <a:gd name="connsiteX235" fmla="*/ 573989 w 593384"/>
              <a:gd name="connsiteY235" fmla="*/ 310272 h 606580"/>
              <a:gd name="connsiteX236" fmla="*/ 533595 w 593384"/>
              <a:gd name="connsiteY236" fmla="*/ 326285 h 606580"/>
              <a:gd name="connsiteX237" fmla="*/ 497095 w 593384"/>
              <a:gd name="connsiteY237" fmla="*/ 313551 h 606580"/>
              <a:gd name="connsiteX238" fmla="*/ 452731 w 593384"/>
              <a:gd name="connsiteY238" fmla="*/ 278323 h 606580"/>
              <a:gd name="connsiteX239" fmla="*/ 435550 w 593384"/>
              <a:gd name="connsiteY239" fmla="*/ 256819 h 606580"/>
              <a:gd name="connsiteX240" fmla="*/ 429594 w 593384"/>
              <a:gd name="connsiteY240" fmla="*/ 234096 h 606580"/>
              <a:gd name="connsiteX241" fmla="*/ 429518 w 593384"/>
              <a:gd name="connsiteY241" fmla="*/ 233638 h 606580"/>
              <a:gd name="connsiteX242" fmla="*/ 234039 w 593384"/>
              <a:gd name="connsiteY242" fmla="*/ 233638 h 606580"/>
              <a:gd name="connsiteX243" fmla="*/ 234039 w 593384"/>
              <a:gd name="connsiteY243" fmla="*/ 244924 h 606580"/>
              <a:gd name="connsiteX244" fmla="*/ 229076 w 593384"/>
              <a:gd name="connsiteY244" fmla="*/ 268638 h 606580"/>
              <a:gd name="connsiteX245" fmla="*/ 215713 w 593384"/>
              <a:gd name="connsiteY245" fmla="*/ 287473 h 606580"/>
              <a:gd name="connsiteX246" fmla="*/ 175319 w 593384"/>
              <a:gd name="connsiteY246" fmla="*/ 303562 h 606580"/>
              <a:gd name="connsiteX247" fmla="*/ 138438 w 593384"/>
              <a:gd name="connsiteY247" fmla="*/ 290447 h 606580"/>
              <a:gd name="connsiteX248" fmla="*/ 21991 w 593384"/>
              <a:gd name="connsiteY248" fmla="*/ 196275 h 606580"/>
              <a:gd name="connsiteX249" fmla="*/ 17562 w 593384"/>
              <a:gd name="connsiteY249" fmla="*/ 192309 h 606580"/>
              <a:gd name="connsiteX250" fmla="*/ 17714 w 593384"/>
              <a:gd name="connsiteY250" fmla="*/ 112168 h 606580"/>
              <a:gd name="connsiteX251" fmla="*/ 21762 w 593384"/>
              <a:gd name="connsiteY251" fmla="*/ 108508 h 606580"/>
              <a:gd name="connsiteX252" fmla="*/ 136605 w 593384"/>
              <a:gd name="connsiteY252" fmla="*/ 14564 h 606580"/>
              <a:gd name="connsiteX253" fmla="*/ 174327 w 593384"/>
              <a:gd name="connsiteY253" fmla="*/ 991 h 606580"/>
              <a:gd name="connsiteX254" fmla="*/ 174289 w 593384"/>
              <a:gd name="connsiteY254" fmla="*/ 565 h 606580"/>
              <a:gd name="connsiteX255" fmla="*/ 136262 w 593384"/>
              <a:gd name="connsiteY255" fmla="*/ 14135 h 606580"/>
              <a:gd name="connsiteX256" fmla="*/ 21416 w 593384"/>
              <a:gd name="connsiteY256" fmla="*/ 108137 h 606580"/>
              <a:gd name="connsiteX257" fmla="*/ 17293 w 593384"/>
              <a:gd name="connsiteY257" fmla="*/ 111797 h 606580"/>
              <a:gd name="connsiteX258" fmla="*/ 17216 w 593384"/>
              <a:gd name="connsiteY258" fmla="*/ 192686 h 606580"/>
              <a:gd name="connsiteX259" fmla="*/ 21645 w 593384"/>
              <a:gd name="connsiteY259" fmla="*/ 196650 h 606580"/>
              <a:gd name="connsiteX260" fmla="*/ 138095 w 593384"/>
              <a:gd name="connsiteY260" fmla="*/ 290805 h 606580"/>
              <a:gd name="connsiteX261" fmla="*/ 175282 w 593384"/>
              <a:gd name="connsiteY261" fmla="*/ 303994 h 606580"/>
              <a:gd name="connsiteX262" fmla="*/ 216058 w 593384"/>
              <a:gd name="connsiteY262" fmla="*/ 287831 h 606580"/>
              <a:gd name="connsiteX263" fmla="*/ 229498 w 593384"/>
              <a:gd name="connsiteY263" fmla="*/ 268848 h 606580"/>
              <a:gd name="connsiteX264" fmla="*/ 234538 w 593384"/>
              <a:gd name="connsiteY264" fmla="*/ 244909 h 606580"/>
              <a:gd name="connsiteX265" fmla="*/ 234538 w 593384"/>
              <a:gd name="connsiteY265" fmla="*/ 234159 h 606580"/>
              <a:gd name="connsiteX266" fmla="*/ 429027 w 593384"/>
              <a:gd name="connsiteY266" fmla="*/ 234159 h 606580"/>
              <a:gd name="connsiteX267" fmla="*/ 435060 w 593384"/>
              <a:gd name="connsiteY267" fmla="*/ 257031 h 606580"/>
              <a:gd name="connsiteX268" fmla="*/ 452393 w 593384"/>
              <a:gd name="connsiteY268" fmla="*/ 278683 h 606580"/>
              <a:gd name="connsiteX269" fmla="*/ 496759 w 593384"/>
              <a:gd name="connsiteY269" fmla="*/ 313905 h 606580"/>
              <a:gd name="connsiteX270" fmla="*/ 533564 w 593384"/>
              <a:gd name="connsiteY270" fmla="*/ 326789 h 606580"/>
              <a:gd name="connsiteX271" fmla="*/ 574341 w 593384"/>
              <a:gd name="connsiteY271" fmla="*/ 310550 h 606580"/>
              <a:gd name="connsiteX272" fmla="*/ 587780 w 593384"/>
              <a:gd name="connsiteY272" fmla="*/ 291567 h 606580"/>
              <a:gd name="connsiteX273" fmla="*/ 592820 w 593384"/>
              <a:gd name="connsiteY273" fmla="*/ 267704 h 606580"/>
              <a:gd name="connsiteX274" fmla="*/ 592820 w 593384"/>
              <a:gd name="connsiteY274" fmla="*/ 129560 h 606580"/>
              <a:gd name="connsiteX275" fmla="*/ 533641 w 593384"/>
              <a:gd name="connsiteY275" fmla="*/ 70476 h 606580"/>
              <a:gd name="connsiteX276" fmla="*/ 234538 w 593384"/>
              <a:gd name="connsiteY276" fmla="*/ 70476 h 606580"/>
              <a:gd name="connsiteX277" fmla="*/ 234538 w 593384"/>
              <a:gd name="connsiteY277" fmla="*/ 60641 h 606580"/>
              <a:gd name="connsiteX278" fmla="*/ 229421 w 593384"/>
              <a:gd name="connsiteY278" fmla="*/ 36321 h 606580"/>
              <a:gd name="connsiteX279" fmla="*/ 215753 w 593384"/>
              <a:gd name="connsiteY279" fmla="*/ 16956 h 606580"/>
              <a:gd name="connsiteX280" fmla="*/ 174289 w 593384"/>
              <a:gd name="connsiteY280" fmla="*/ 565 h 606580"/>
              <a:gd name="connsiteX281" fmla="*/ 174327 w 593384"/>
              <a:gd name="connsiteY281" fmla="*/ 0 h 606580"/>
              <a:gd name="connsiteX282" fmla="*/ 216095 w 593384"/>
              <a:gd name="connsiteY282" fmla="*/ 16623 h 606580"/>
              <a:gd name="connsiteX283" fmla="*/ 229916 w 593384"/>
              <a:gd name="connsiteY283" fmla="*/ 36068 h 606580"/>
              <a:gd name="connsiteX284" fmla="*/ 235108 w 593384"/>
              <a:gd name="connsiteY284" fmla="*/ 60621 h 606580"/>
              <a:gd name="connsiteX285" fmla="*/ 235108 w 593384"/>
              <a:gd name="connsiteY285" fmla="*/ 69924 h 606580"/>
              <a:gd name="connsiteX286" fmla="*/ 533671 w 593384"/>
              <a:gd name="connsiteY286" fmla="*/ 69924 h 606580"/>
              <a:gd name="connsiteX287" fmla="*/ 593384 w 593384"/>
              <a:gd name="connsiteY287" fmla="*/ 129553 h 606580"/>
              <a:gd name="connsiteX288" fmla="*/ 593384 w 593384"/>
              <a:gd name="connsiteY288" fmla="*/ 267723 h 606580"/>
              <a:gd name="connsiteX289" fmla="*/ 588268 w 593384"/>
              <a:gd name="connsiteY289" fmla="*/ 291819 h 606580"/>
              <a:gd name="connsiteX290" fmla="*/ 574752 w 593384"/>
              <a:gd name="connsiteY290" fmla="*/ 310959 h 606580"/>
              <a:gd name="connsiteX291" fmla="*/ 533595 w 593384"/>
              <a:gd name="connsiteY291" fmla="*/ 327353 h 606580"/>
              <a:gd name="connsiteX292" fmla="*/ 496485 w 593384"/>
              <a:gd name="connsiteY292" fmla="*/ 314314 h 606580"/>
              <a:gd name="connsiteX293" fmla="*/ 452120 w 593384"/>
              <a:gd name="connsiteY293" fmla="*/ 279085 h 606580"/>
              <a:gd name="connsiteX294" fmla="*/ 434634 w 593384"/>
              <a:gd name="connsiteY294" fmla="*/ 257277 h 606580"/>
              <a:gd name="connsiteX295" fmla="*/ 428602 w 593384"/>
              <a:gd name="connsiteY295" fmla="*/ 234630 h 606580"/>
              <a:gd name="connsiteX296" fmla="*/ 235108 w 593384"/>
              <a:gd name="connsiteY296" fmla="*/ 234630 h 606580"/>
              <a:gd name="connsiteX297" fmla="*/ 235108 w 593384"/>
              <a:gd name="connsiteY297" fmla="*/ 244924 h 606580"/>
              <a:gd name="connsiteX298" fmla="*/ 229992 w 593384"/>
              <a:gd name="connsiteY298" fmla="*/ 269020 h 606580"/>
              <a:gd name="connsiteX299" fmla="*/ 216400 w 593384"/>
              <a:gd name="connsiteY299" fmla="*/ 288235 h 606580"/>
              <a:gd name="connsiteX300" fmla="*/ 175319 w 593384"/>
              <a:gd name="connsiteY300" fmla="*/ 304553 h 606580"/>
              <a:gd name="connsiteX301" fmla="*/ 137827 w 593384"/>
              <a:gd name="connsiteY301" fmla="*/ 291209 h 606580"/>
              <a:gd name="connsiteX302" fmla="*/ 21380 w 593384"/>
              <a:gd name="connsiteY302" fmla="*/ 197037 h 606580"/>
              <a:gd name="connsiteX303" fmla="*/ 16875 w 593384"/>
              <a:gd name="connsiteY303" fmla="*/ 192996 h 606580"/>
              <a:gd name="connsiteX304" fmla="*/ 17027 w 593384"/>
              <a:gd name="connsiteY304" fmla="*/ 111405 h 606580"/>
              <a:gd name="connsiteX305" fmla="*/ 21151 w 593384"/>
              <a:gd name="connsiteY305" fmla="*/ 107745 h 606580"/>
              <a:gd name="connsiteX306" fmla="*/ 135994 w 593384"/>
              <a:gd name="connsiteY306" fmla="*/ 13725 h 606580"/>
              <a:gd name="connsiteX307" fmla="*/ 174327 w 593384"/>
              <a:gd name="connsiteY307" fmla="*/ 0 h 6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593384" h="606580">
                <a:moveTo>
                  <a:pt x="59789" y="323835"/>
                </a:moveTo>
                <a:cubicBezTo>
                  <a:pt x="52535" y="323835"/>
                  <a:pt x="44670" y="329554"/>
                  <a:pt x="44670" y="338857"/>
                </a:cubicBezTo>
                <a:lnTo>
                  <a:pt x="44670" y="477027"/>
                </a:lnTo>
                <a:cubicBezTo>
                  <a:pt x="44670" y="485338"/>
                  <a:pt x="51390" y="492048"/>
                  <a:pt x="59713" y="492048"/>
                </a:cubicBezTo>
                <a:lnTo>
                  <a:pt x="386834" y="492048"/>
                </a:lnTo>
                <a:cubicBezTo>
                  <a:pt x="395692" y="492048"/>
                  <a:pt x="402946" y="499292"/>
                  <a:pt x="402946" y="508138"/>
                </a:cubicBezTo>
                <a:lnTo>
                  <a:pt x="402946" y="545959"/>
                </a:lnTo>
                <a:cubicBezTo>
                  <a:pt x="402946" y="555872"/>
                  <a:pt x="411269" y="561972"/>
                  <a:pt x="419058" y="561972"/>
                </a:cubicBezTo>
                <a:cubicBezTo>
                  <a:pt x="422723" y="561972"/>
                  <a:pt x="426159" y="560752"/>
                  <a:pt x="429137" y="558388"/>
                </a:cubicBezTo>
                <a:lnTo>
                  <a:pt x="543981" y="464369"/>
                </a:lnTo>
                <a:cubicBezTo>
                  <a:pt x="544286" y="464140"/>
                  <a:pt x="544592" y="463835"/>
                  <a:pt x="544897" y="463606"/>
                </a:cubicBezTo>
                <a:cubicBezTo>
                  <a:pt x="550013" y="458497"/>
                  <a:pt x="550013" y="450109"/>
                  <a:pt x="544897" y="445000"/>
                </a:cubicBezTo>
                <a:cubicBezTo>
                  <a:pt x="544592" y="444695"/>
                  <a:pt x="544210" y="444390"/>
                  <a:pt x="543904" y="444162"/>
                </a:cubicBezTo>
                <a:lnTo>
                  <a:pt x="427533" y="349990"/>
                </a:lnTo>
                <a:cubicBezTo>
                  <a:pt x="424784" y="347778"/>
                  <a:pt x="421501" y="346634"/>
                  <a:pt x="418065" y="346634"/>
                </a:cubicBezTo>
                <a:cubicBezTo>
                  <a:pt x="410811" y="346634"/>
                  <a:pt x="402946" y="352353"/>
                  <a:pt x="402946" y="361656"/>
                </a:cubicBezTo>
                <a:lnTo>
                  <a:pt x="402946" y="400469"/>
                </a:lnTo>
                <a:cubicBezTo>
                  <a:pt x="402946" y="409314"/>
                  <a:pt x="395692" y="416482"/>
                  <a:pt x="386834" y="416482"/>
                </a:cubicBezTo>
                <a:lnTo>
                  <a:pt x="136453" y="416482"/>
                </a:lnTo>
                <a:cubicBezTo>
                  <a:pt x="127519" y="416482"/>
                  <a:pt x="120342" y="409314"/>
                  <a:pt x="120342" y="400469"/>
                </a:cubicBezTo>
                <a:lnTo>
                  <a:pt x="120342" y="376602"/>
                </a:lnTo>
                <a:cubicBezTo>
                  <a:pt x="120342" y="371035"/>
                  <a:pt x="117822" y="365850"/>
                  <a:pt x="113469" y="362342"/>
                </a:cubicBezTo>
                <a:lnTo>
                  <a:pt x="69105" y="327114"/>
                </a:lnTo>
                <a:cubicBezTo>
                  <a:pt x="66356" y="324979"/>
                  <a:pt x="63149" y="323835"/>
                  <a:pt x="59789" y="323835"/>
                </a:cubicBezTo>
                <a:close/>
                <a:moveTo>
                  <a:pt x="59757" y="323324"/>
                </a:moveTo>
                <a:cubicBezTo>
                  <a:pt x="63040" y="323324"/>
                  <a:pt x="66401" y="324391"/>
                  <a:pt x="69379" y="326755"/>
                </a:cubicBezTo>
                <a:lnTo>
                  <a:pt x="113750" y="361977"/>
                </a:lnTo>
                <a:cubicBezTo>
                  <a:pt x="118255" y="365484"/>
                  <a:pt x="120852" y="370897"/>
                  <a:pt x="120852" y="376615"/>
                </a:cubicBezTo>
                <a:lnTo>
                  <a:pt x="120852" y="400477"/>
                </a:lnTo>
                <a:cubicBezTo>
                  <a:pt x="120852" y="409016"/>
                  <a:pt x="127802" y="416030"/>
                  <a:pt x="136431" y="416030"/>
                </a:cubicBezTo>
                <a:lnTo>
                  <a:pt x="386846" y="416030"/>
                </a:lnTo>
                <a:cubicBezTo>
                  <a:pt x="395476" y="416030"/>
                  <a:pt x="402425" y="409016"/>
                  <a:pt x="402425" y="400477"/>
                </a:cubicBezTo>
                <a:lnTo>
                  <a:pt x="402425" y="361672"/>
                </a:lnTo>
                <a:cubicBezTo>
                  <a:pt x="402425" y="352447"/>
                  <a:pt x="410062" y="346119"/>
                  <a:pt x="418081" y="346119"/>
                </a:cubicBezTo>
                <a:cubicBezTo>
                  <a:pt x="421441" y="346119"/>
                  <a:pt x="424878" y="347187"/>
                  <a:pt x="427856" y="349626"/>
                </a:cubicBezTo>
                <a:lnTo>
                  <a:pt x="544319" y="443781"/>
                </a:lnTo>
                <a:cubicBezTo>
                  <a:pt x="544625" y="444086"/>
                  <a:pt x="545007" y="444314"/>
                  <a:pt x="545312" y="444696"/>
                </a:cubicBezTo>
                <a:cubicBezTo>
                  <a:pt x="550582" y="449956"/>
                  <a:pt x="550582" y="458647"/>
                  <a:pt x="545236" y="463908"/>
                </a:cubicBezTo>
                <a:cubicBezTo>
                  <a:pt x="544930" y="464213"/>
                  <a:pt x="544625" y="464518"/>
                  <a:pt x="544319" y="464746"/>
                </a:cubicBezTo>
                <a:lnTo>
                  <a:pt x="429460" y="558748"/>
                </a:lnTo>
                <a:cubicBezTo>
                  <a:pt x="426252" y="561340"/>
                  <a:pt x="422587" y="562484"/>
                  <a:pt x="419074" y="562484"/>
                </a:cubicBezTo>
                <a:cubicBezTo>
                  <a:pt x="410520" y="562484"/>
                  <a:pt x="402425" y="555775"/>
                  <a:pt x="402425" y="545940"/>
                </a:cubicBezTo>
                <a:lnTo>
                  <a:pt x="402425" y="508126"/>
                </a:lnTo>
                <a:cubicBezTo>
                  <a:pt x="402425" y="499511"/>
                  <a:pt x="395476" y="492573"/>
                  <a:pt x="386846" y="492573"/>
                </a:cubicBezTo>
                <a:lnTo>
                  <a:pt x="59680" y="492573"/>
                </a:lnTo>
                <a:cubicBezTo>
                  <a:pt x="51127" y="492573"/>
                  <a:pt x="44101" y="485636"/>
                  <a:pt x="44101" y="477021"/>
                </a:cubicBezTo>
                <a:lnTo>
                  <a:pt x="44101" y="338877"/>
                </a:lnTo>
                <a:cubicBezTo>
                  <a:pt x="44101" y="329652"/>
                  <a:pt x="51738" y="323324"/>
                  <a:pt x="59757" y="323324"/>
                </a:cubicBezTo>
                <a:close/>
                <a:moveTo>
                  <a:pt x="59789" y="322767"/>
                </a:moveTo>
                <a:cubicBezTo>
                  <a:pt x="52000" y="322767"/>
                  <a:pt x="43677" y="328944"/>
                  <a:pt x="43677" y="338857"/>
                </a:cubicBezTo>
                <a:lnTo>
                  <a:pt x="43677" y="477027"/>
                </a:lnTo>
                <a:cubicBezTo>
                  <a:pt x="43677" y="485872"/>
                  <a:pt x="50855" y="493116"/>
                  <a:pt x="59713" y="493116"/>
                </a:cubicBezTo>
                <a:lnTo>
                  <a:pt x="386834" y="493116"/>
                </a:lnTo>
                <a:cubicBezTo>
                  <a:pt x="395157" y="493116"/>
                  <a:pt x="401953" y="499826"/>
                  <a:pt x="401953" y="508138"/>
                </a:cubicBezTo>
                <a:lnTo>
                  <a:pt x="401953" y="545959"/>
                </a:lnTo>
                <a:cubicBezTo>
                  <a:pt x="401953" y="556482"/>
                  <a:pt x="410811" y="563040"/>
                  <a:pt x="419058" y="563040"/>
                </a:cubicBezTo>
                <a:cubicBezTo>
                  <a:pt x="422952" y="563040"/>
                  <a:pt x="426617" y="561667"/>
                  <a:pt x="429748" y="559151"/>
                </a:cubicBezTo>
                <a:lnTo>
                  <a:pt x="544592" y="465131"/>
                </a:lnTo>
                <a:cubicBezTo>
                  <a:pt x="544973" y="464902"/>
                  <a:pt x="545279" y="464597"/>
                  <a:pt x="545584" y="464292"/>
                </a:cubicBezTo>
                <a:cubicBezTo>
                  <a:pt x="551082" y="458802"/>
                  <a:pt x="551082" y="449804"/>
                  <a:pt x="545584" y="444314"/>
                </a:cubicBezTo>
                <a:cubicBezTo>
                  <a:pt x="545279" y="443933"/>
                  <a:pt x="544897" y="443628"/>
                  <a:pt x="544592" y="443399"/>
                </a:cubicBezTo>
                <a:lnTo>
                  <a:pt x="428144" y="349227"/>
                </a:lnTo>
                <a:cubicBezTo>
                  <a:pt x="425243" y="346863"/>
                  <a:pt x="421730" y="345567"/>
                  <a:pt x="418065" y="345567"/>
                </a:cubicBezTo>
                <a:cubicBezTo>
                  <a:pt x="410276" y="345567"/>
                  <a:pt x="401953" y="351743"/>
                  <a:pt x="401953" y="361656"/>
                </a:cubicBezTo>
                <a:lnTo>
                  <a:pt x="401953" y="400469"/>
                </a:lnTo>
                <a:cubicBezTo>
                  <a:pt x="401953" y="408704"/>
                  <a:pt x="395157" y="415491"/>
                  <a:pt x="386834" y="415491"/>
                </a:cubicBezTo>
                <a:lnTo>
                  <a:pt x="136453" y="415491"/>
                </a:lnTo>
                <a:cubicBezTo>
                  <a:pt x="128130" y="415491"/>
                  <a:pt x="121334" y="408704"/>
                  <a:pt x="121334" y="400469"/>
                </a:cubicBezTo>
                <a:lnTo>
                  <a:pt x="121334" y="376602"/>
                </a:lnTo>
                <a:cubicBezTo>
                  <a:pt x="121334" y="370730"/>
                  <a:pt x="118738" y="365240"/>
                  <a:pt x="114080" y="361580"/>
                </a:cubicBezTo>
                <a:lnTo>
                  <a:pt x="69716" y="326351"/>
                </a:lnTo>
                <a:cubicBezTo>
                  <a:pt x="66814" y="323987"/>
                  <a:pt x="63378" y="322767"/>
                  <a:pt x="59789" y="322767"/>
                </a:cubicBezTo>
                <a:close/>
                <a:moveTo>
                  <a:pt x="59789" y="280218"/>
                </a:moveTo>
                <a:cubicBezTo>
                  <a:pt x="72923" y="280218"/>
                  <a:pt x="85904" y="284793"/>
                  <a:pt x="96289" y="293029"/>
                </a:cubicBezTo>
                <a:lnTo>
                  <a:pt x="140653" y="328258"/>
                </a:lnTo>
                <a:cubicBezTo>
                  <a:pt x="147831" y="334053"/>
                  <a:pt x="153787" y="341449"/>
                  <a:pt x="157834" y="349761"/>
                </a:cubicBezTo>
                <a:cubicBezTo>
                  <a:pt x="161194" y="356776"/>
                  <a:pt x="163255" y="364630"/>
                  <a:pt x="163790" y="372484"/>
                </a:cubicBezTo>
                <a:lnTo>
                  <a:pt x="163866" y="372942"/>
                </a:lnTo>
                <a:lnTo>
                  <a:pt x="359345" y="372942"/>
                </a:lnTo>
                <a:lnTo>
                  <a:pt x="359345" y="361656"/>
                </a:lnTo>
                <a:cubicBezTo>
                  <a:pt x="359345" y="353421"/>
                  <a:pt x="361025" y="345414"/>
                  <a:pt x="364308" y="337942"/>
                </a:cubicBezTo>
                <a:cubicBezTo>
                  <a:pt x="367439" y="330850"/>
                  <a:pt x="371944" y="324445"/>
                  <a:pt x="377671" y="319107"/>
                </a:cubicBezTo>
                <a:cubicBezTo>
                  <a:pt x="388667" y="308737"/>
                  <a:pt x="403022" y="303018"/>
                  <a:pt x="418065" y="303018"/>
                </a:cubicBezTo>
                <a:cubicBezTo>
                  <a:pt x="431428" y="303018"/>
                  <a:pt x="444485" y="307669"/>
                  <a:pt x="454946" y="316133"/>
                </a:cubicBezTo>
                <a:lnTo>
                  <a:pt x="571393" y="410305"/>
                </a:lnTo>
                <a:cubicBezTo>
                  <a:pt x="572386" y="411144"/>
                  <a:pt x="573990" y="412517"/>
                  <a:pt x="575822" y="414271"/>
                </a:cubicBezTo>
                <a:cubicBezTo>
                  <a:pt x="597890" y="436384"/>
                  <a:pt x="597814" y="472375"/>
                  <a:pt x="575670" y="494412"/>
                </a:cubicBezTo>
                <a:cubicBezTo>
                  <a:pt x="574066" y="496014"/>
                  <a:pt x="572539" y="497310"/>
                  <a:pt x="571623" y="498072"/>
                </a:cubicBezTo>
                <a:lnTo>
                  <a:pt x="456779" y="592016"/>
                </a:lnTo>
                <a:cubicBezTo>
                  <a:pt x="446089" y="600785"/>
                  <a:pt x="432726" y="605589"/>
                  <a:pt x="419058" y="605589"/>
                </a:cubicBezTo>
                <a:cubicBezTo>
                  <a:pt x="403709" y="605589"/>
                  <a:pt x="389125" y="599793"/>
                  <a:pt x="377976" y="589271"/>
                </a:cubicBezTo>
                <a:cubicBezTo>
                  <a:pt x="372173" y="583780"/>
                  <a:pt x="367592" y="577375"/>
                  <a:pt x="364385" y="570131"/>
                </a:cubicBezTo>
                <a:cubicBezTo>
                  <a:pt x="361025" y="562506"/>
                  <a:pt x="359345" y="554423"/>
                  <a:pt x="359345" y="545959"/>
                </a:cubicBezTo>
                <a:lnTo>
                  <a:pt x="359345" y="535665"/>
                </a:lnTo>
                <a:lnTo>
                  <a:pt x="59713" y="535665"/>
                </a:lnTo>
                <a:cubicBezTo>
                  <a:pt x="27336" y="535665"/>
                  <a:pt x="1069" y="509358"/>
                  <a:pt x="1069" y="477027"/>
                </a:cubicBezTo>
                <a:lnTo>
                  <a:pt x="1069" y="338857"/>
                </a:lnTo>
                <a:cubicBezTo>
                  <a:pt x="1069" y="330621"/>
                  <a:pt x="2749" y="322615"/>
                  <a:pt x="6032" y="315142"/>
                </a:cubicBezTo>
                <a:cubicBezTo>
                  <a:pt x="9163" y="308051"/>
                  <a:pt x="13668" y="301722"/>
                  <a:pt x="19395" y="296308"/>
                </a:cubicBezTo>
                <a:cubicBezTo>
                  <a:pt x="30314" y="285937"/>
                  <a:pt x="44746" y="280218"/>
                  <a:pt x="59789" y="280218"/>
                </a:cubicBezTo>
                <a:close/>
                <a:moveTo>
                  <a:pt x="59757" y="279792"/>
                </a:moveTo>
                <a:cubicBezTo>
                  <a:pt x="44559" y="279792"/>
                  <a:pt x="30049" y="285510"/>
                  <a:pt x="18975" y="295955"/>
                </a:cubicBezTo>
                <a:cubicBezTo>
                  <a:pt x="13248" y="301367"/>
                  <a:pt x="8742" y="307771"/>
                  <a:pt x="5534" y="315014"/>
                </a:cubicBezTo>
                <a:cubicBezTo>
                  <a:pt x="2174" y="322562"/>
                  <a:pt x="494" y="330567"/>
                  <a:pt x="494" y="338877"/>
                </a:cubicBezTo>
                <a:lnTo>
                  <a:pt x="494" y="477021"/>
                </a:lnTo>
                <a:cubicBezTo>
                  <a:pt x="494" y="509574"/>
                  <a:pt x="27070" y="536105"/>
                  <a:pt x="59680" y="536105"/>
                </a:cubicBezTo>
                <a:lnTo>
                  <a:pt x="358818" y="536105"/>
                </a:lnTo>
                <a:lnTo>
                  <a:pt x="358818" y="545940"/>
                </a:lnTo>
                <a:cubicBezTo>
                  <a:pt x="358818" y="554403"/>
                  <a:pt x="360575" y="562636"/>
                  <a:pt x="363935" y="570260"/>
                </a:cubicBezTo>
                <a:cubicBezTo>
                  <a:pt x="367143" y="577579"/>
                  <a:pt x="371801" y="584059"/>
                  <a:pt x="377605" y="589625"/>
                </a:cubicBezTo>
                <a:cubicBezTo>
                  <a:pt x="388908" y="600222"/>
                  <a:pt x="403571" y="606016"/>
                  <a:pt x="419074" y="606016"/>
                </a:cubicBezTo>
                <a:cubicBezTo>
                  <a:pt x="432820" y="606016"/>
                  <a:pt x="446338" y="601213"/>
                  <a:pt x="457106" y="592446"/>
                </a:cubicBezTo>
                <a:lnTo>
                  <a:pt x="571965" y="498444"/>
                </a:lnTo>
                <a:cubicBezTo>
                  <a:pt x="572958" y="497681"/>
                  <a:pt x="574409" y="496385"/>
                  <a:pt x="576089" y="494784"/>
                </a:cubicBezTo>
                <a:cubicBezTo>
                  <a:pt x="598389" y="472523"/>
                  <a:pt x="598465" y="436233"/>
                  <a:pt x="576165" y="413895"/>
                </a:cubicBezTo>
                <a:cubicBezTo>
                  <a:pt x="574409" y="412142"/>
                  <a:pt x="572805" y="410770"/>
                  <a:pt x="571736" y="409931"/>
                </a:cubicBezTo>
                <a:lnTo>
                  <a:pt x="455273" y="315777"/>
                </a:lnTo>
                <a:cubicBezTo>
                  <a:pt x="444734" y="307238"/>
                  <a:pt x="431522" y="302587"/>
                  <a:pt x="418081" y="302587"/>
                </a:cubicBezTo>
                <a:cubicBezTo>
                  <a:pt x="402883" y="302587"/>
                  <a:pt x="388373" y="308305"/>
                  <a:pt x="377300" y="318750"/>
                </a:cubicBezTo>
                <a:cubicBezTo>
                  <a:pt x="371572" y="324163"/>
                  <a:pt x="367066" y="330567"/>
                  <a:pt x="363859" y="337733"/>
                </a:cubicBezTo>
                <a:cubicBezTo>
                  <a:pt x="360499" y="345281"/>
                  <a:pt x="358818" y="353362"/>
                  <a:pt x="358818" y="361672"/>
                </a:cubicBezTo>
                <a:lnTo>
                  <a:pt x="358818" y="372422"/>
                </a:lnTo>
                <a:lnTo>
                  <a:pt x="164306" y="372422"/>
                </a:lnTo>
                <a:cubicBezTo>
                  <a:pt x="163771" y="364569"/>
                  <a:pt x="161709" y="356717"/>
                  <a:pt x="158273" y="349550"/>
                </a:cubicBezTo>
                <a:cubicBezTo>
                  <a:pt x="154225" y="341164"/>
                  <a:pt x="148192" y="333693"/>
                  <a:pt x="140937" y="327898"/>
                </a:cubicBezTo>
                <a:lnTo>
                  <a:pt x="96566" y="292676"/>
                </a:lnTo>
                <a:cubicBezTo>
                  <a:pt x="86104" y="284366"/>
                  <a:pt x="73045" y="279792"/>
                  <a:pt x="59757" y="279792"/>
                </a:cubicBezTo>
                <a:close/>
                <a:moveTo>
                  <a:pt x="59789" y="279227"/>
                </a:moveTo>
                <a:cubicBezTo>
                  <a:pt x="73152" y="279227"/>
                  <a:pt x="86362" y="283878"/>
                  <a:pt x="96899" y="292266"/>
                </a:cubicBezTo>
                <a:lnTo>
                  <a:pt x="141264" y="327495"/>
                </a:lnTo>
                <a:cubicBezTo>
                  <a:pt x="148594" y="333290"/>
                  <a:pt x="154627" y="340839"/>
                  <a:pt x="158750" y="349303"/>
                </a:cubicBezTo>
                <a:cubicBezTo>
                  <a:pt x="162110" y="356319"/>
                  <a:pt x="164172" y="364096"/>
                  <a:pt x="164782" y="371950"/>
                </a:cubicBezTo>
                <a:lnTo>
                  <a:pt x="358276" y="371950"/>
                </a:lnTo>
                <a:lnTo>
                  <a:pt x="358276" y="361656"/>
                </a:lnTo>
                <a:cubicBezTo>
                  <a:pt x="358276" y="353268"/>
                  <a:pt x="360032" y="345186"/>
                  <a:pt x="363392" y="337560"/>
                </a:cubicBezTo>
                <a:cubicBezTo>
                  <a:pt x="366599" y="330316"/>
                  <a:pt x="371180" y="323835"/>
                  <a:pt x="376984" y="318345"/>
                </a:cubicBezTo>
                <a:cubicBezTo>
                  <a:pt x="388132" y="307822"/>
                  <a:pt x="402717" y="302027"/>
                  <a:pt x="418065" y="302027"/>
                </a:cubicBezTo>
                <a:cubicBezTo>
                  <a:pt x="431657" y="302027"/>
                  <a:pt x="444943" y="306754"/>
                  <a:pt x="455557" y="315371"/>
                </a:cubicBezTo>
                <a:lnTo>
                  <a:pt x="572004" y="409543"/>
                </a:lnTo>
                <a:cubicBezTo>
                  <a:pt x="573073" y="410382"/>
                  <a:pt x="574677" y="411754"/>
                  <a:pt x="576510" y="413584"/>
                </a:cubicBezTo>
                <a:cubicBezTo>
                  <a:pt x="598959" y="436079"/>
                  <a:pt x="598959" y="472680"/>
                  <a:pt x="576357" y="495099"/>
                </a:cubicBezTo>
                <a:cubicBezTo>
                  <a:pt x="574753" y="496776"/>
                  <a:pt x="573226" y="498072"/>
                  <a:pt x="572233" y="498835"/>
                </a:cubicBezTo>
                <a:lnTo>
                  <a:pt x="457390" y="592855"/>
                </a:lnTo>
                <a:cubicBezTo>
                  <a:pt x="446547" y="601700"/>
                  <a:pt x="432955" y="606580"/>
                  <a:pt x="419058" y="606580"/>
                </a:cubicBezTo>
                <a:cubicBezTo>
                  <a:pt x="403480" y="606580"/>
                  <a:pt x="388590" y="600709"/>
                  <a:pt x="377289" y="589957"/>
                </a:cubicBezTo>
                <a:cubicBezTo>
                  <a:pt x="371333" y="584467"/>
                  <a:pt x="366752" y="577909"/>
                  <a:pt x="363468" y="570512"/>
                </a:cubicBezTo>
                <a:cubicBezTo>
                  <a:pt x="360032" y="562811"/>
                  <a:pt x="358276" y="554499"/>
                  <a:pt x="358276" y="545959"/>
                </a:cubicBezTo>
                <a:lnTo>
                  <a:pt x="358276" y="536656"/>
                </a:lnTo>
                <a:lnTo>
                  <a:pt x="59713" y="536656"/>
                </a:lnTo>
                <a:cubicBezTo>
                  <a:pt x="26802" y="536656"/>
                  <a:pt x="0" y="509892"/>
                  <a:pt x="0" y="477027"/>
                </a:cubicBezTo>
                <a:lnTo>
                  <a:pt x="0" y="338857"/>
                </a:lnTo>
                <a:cubicBezTo>
                  <a:pt x="0" y="330469"/>
                  <a:pt x="1756" y="322386"/>
                  <a:pt x="5116" y="314761"/>
                </a:cubicBezTo>
                <a:cubicBezTo>
                  <a:pt x="8323" y="307517"/>
                  <a:pt x="12905" y="301035"/>
                  <a:pt x="18632" y="295621"/>
                </a:cubicBezTo>
                <a:cubicBezTo>
                  <a:pt x="29856" y="285022"/>
                  <a:pt x="44441" y="279227"/>
                  <a:pt x="59789" y="279227"/>
                </a:cubicBezTo>
                <a:close/>
                <a:moveTo>
                  <a:pt x="174327" y="44608"/>
                </a:moveTo>
                <a:cubicBezTo>
                  <a:pt x="170661" y="44608"/>
                  <a:pt x="167225" y="45828"/>
                  <a:pt x="164247" y="48192"/>
                </a:cubicBezTo>
                <a:lnTo>
                  <a:pt x="49403" y="142211"/>
                </a:lnTo>
                <a:cubicBezTo>
                  <a:pt x="49098" y="142440"/>
                  <a:pt x="48793" y="142745"/>
                  <a:pt x="48487" y="142974"/>
                </a:cubicBezTo>
                <a:cubicBezTo>
                  <a:pt x="43371" y="148083"/>
                  <a:pt x="43371" y="156394"/>
                  <a:pt x="48487" y="161580"/>
                </a:cubicBezTo>
                <a:cubicBezTo>
                  <a:pt x="48793" y="161885"/>
                  <a:pt x="49098" y="162113"/>
                  <a:pt x="49480" y="162418"/>
                </a:cubicBezTo>
                <a:lnTo>
                  <a:pt x="165851" y="256590"/>
                </a:lnTo>
                <a:cubicBezTo>
                  <a:pt x="168600" y="258802"/>
                  <a:pt x="171883" y="259946"/>
                  <a:pt x="175319" y="259946"/>
                </a:cubicBezTo>
                <a:cubicBezTo>
                  <a:pt x="182573" y="259946"/>
                  <a:pt x="190438" y="254227"/>
                  <a:pt x="190438" y="244924"/>
                </a:cubicBezTo>
                <a:lnTo>
                  <a:pt x="190438" y="206111"/>
                </a:lnTo>
                <a:cubicBezTo>
                  <a:pt x="190438" y="197266"/>
                  <a:pt x="197616" y="190098"/>
                  <a:pt x="206550" y="190098"/>
                </a:cubicBezTo>
                <a:lnTo>
                  <a:pt x="456931" y="190098"/>
                </a:lnTo>
                <a:cubicBezTo>
                  <a:pt x="465788" y="190098"/>
                  <a:pt x="473042" y="197266"/>
                  <a:pt x="473042" y="206111"/>
                </a:cubicBezTo>
                <a:lnTo>
                  <a:pt x="473042" y="229978"/>
                </a:lnTo>
                <a:cubicBezTo>
                  <a:pt x="473042" y="235545"/>
                  <a:pt x="475562" y="240730"/>
                  <a:pt x="479915" y="244238"/>
                </a:cubicBezTo>
                <a:lnTo>
                  <a:pt x="524279" y="279466"/>
                </a:lnTo>
                <a:cubicBezTo>
                  <a:pt x="526952" y="281601"/>
                  <a:pt x="530235" y="282745"/>
                  <a:pt x="533595" y="282745"/>
                </a:cubicBezTo>
                <a:cubicBezTo>
                  <a:pt x="540849" y="282745"/>
                  <a:pt x="548714" y="277026"/>
                  <a:pt x="548714" y="267723"/>
                </a:cubicBezTo>
                <a:lnTo>
                  <a:pt x="548714" y="129553"/>
                </a:lnTo>
                <a:cubicBezTo>
                  <a:pt x="548714" y="121242"/>
                  <a:pt x="541995" y="114532"/>
                  <a:pt x="533671" y="114532"/>
                </a:cubicBezTo>
                <a:lnTo>
                  <a:pt x="206550" y="114532"/>
                </a:lnTo>
                <a:cubicBezTo>
                  <a:pt x="197616" y="114532"/>
                  <a:pt x="190438" y="107288"/>
                  <a:pt x="190438" y="98442"/>
                </a:cubicBezTo>
                <a:lnTo>
                  <a:pt x="190438" y="60621"/>
                </a:lnTo>
                <a:cubicBezTo>
                  <a:pt x="190438" y="50708"/>
                  <a:pt x="182115" y="44608"/>
                  <a:pt x="174327" y="44608"/>
                </a:cubicBezTo>
                <a:close/>
                <a:moveTo>
                  <a:pt x="174289" y="44097"/>
                </a:moveTo>
                <a:cubicBezTo>
                  <a:pt x="182842" y="44097"/>
                  <a:pt x="190936" y="50806"/>
                  <a:pt x="190936" y="60641"/>
                </a:cubicBezTo>
                <a:lnTo>
                  <a:pt x="190936" y="98455"/>
                </a:lnTo>
                <a:cubicBezTo>
                  <a:pt x="190936" y="107070"/>
                  <a:pt x="197885" y="114008"/>
                  <a:pt x="206513" y="114008"/>
                </a:cubicBezTo>
                <a:lnTo>
                  <a:pt x="533641" y="114008"/>
                </a:lnTo>
                <a:cubicBezTo>
                  <a:pt x="542193" y="114008"/>
                  <a:pt x="549218" y="120945"/>
                  <a:pt x="549218" y="129560"/>
                </a:cubicBezTo>
                <a:lnTo>
                  <a:pt x="549218" y="267704"/>
                </a:lnTo>
                <a:cubicBezTo>
                  <a:pt x="549218" y="276929"/>
                  <a:pt x="541582" y="283257"/>
                  <a:pt x="533564" y="283257"/>
                </a:cubicBezTo>
                <a:cubicBezTo>
                  <a:pt x="530281" y="283257"/>
                  <a:pt x="526845" y="282190"/>
                  <a:pt x="523943" y="279826"/>
                </a:cubicBezTo>
                <a:lnTo>
                  <a:pt x="479578" y="244604"/>
                </a:lnTo>
                <a:cubicBezTo>
                  <a:pt x="475072" y="241021"/>
                  <a:pt x="472476" y="235684"/>
                  <a:pt x="472476" y="229966"/>
                </a:cubicBezTo>
                <a:lnTo>
                  <a:pt x="472476" y="206104"/>
                </a:lnTo>
                <a:cubicBezTo>
                  <a:pt x="472476" y="197565"/>
                  <a:pt x="465527" y="190551"/>
                  <a:pt x="456899" y="190551"/>
                </a:cubicBezTo>
                <a:lnTo>
                  <a:pt x="206513" y="190551"/>
                </a:lnTo>
                <a:cubicBezTo>
                  <a:pt x="197885" y="190551"/>
                  <a:pt x="190936" y="197565"/>
                  <a:pt x="190936" y="206104"/>
                </a:cubicBezTo>
                <a:lnTo>
                  <a:pt x="190936" y="244909"/>
                </a:lnTo>
                <a:cubicBezTo>
                  <a:pt x="190936" y="254134"/>
                  <a:pt x="183300" y="260462"/>
                  <a:pt x="175282" y="260462"/>
                </a:cubicBezTo>
                <a:cubicBezTo>
                  <a:pt x="171922" y="260462"/>
                  <a:pt x="168486" y="259394"/>
                  <a:pt x="165508" y="256955"/>
                </a:cubicBezTo>
                <a:lnTo>
                  <a:pt x="49058" y="162800"/>
                </a:lnTo>
                <a:cubicBezTo>
                  <a:pt x="48753" y="162495"/>
                  <a:pt x="48371" y="162190"/>
                  <a:pt x="48066" y="161885"/>
                </a:cubicBezTo>
                <a:cubicBezTo>
                  <a:pt x="42797" y="156625"/>
                  <a:pt x="42797" y="147934"/>
                  <a:pt x="48142" y="142673"/>
                </a:cubicBezTo>
                <a:cubicBezTo>
                  <a:pt x="48448" y="142368"/>
                  <a:pt x="48753" y="142063"/>
                  <a:pt x="49058" y="141835"/>
                </a:cubicBezTo>
                <a:lnTo>
                  <a:pt x="163904" y="47833"/>
                </a:lnTo>
                <a:cubicBezTo>
                  <a:pt x="167111" y="45241"/>
                  <a:pt x="170777" y="44097"/>
                  <a:pt x="174289" y="44097"/>
                </a:cubicBezTo>
                <a:close/>
                <a:moveTo>
                  <a:pt x="174327" y="43540"/>
                </a:moveTo>
                <a:cubicBezTo>
                  <a:pt x="170432" y="43540"/>
                  <a:pt x="166767" y="44913"/>
                  <a:pt x="163636" y="47429"/>
                </a:cubicBezTo>
                <a:lnTo>
                  <a:pt x="48793" y="141449"/>
                </a:lnTo>
                <a:cubicBezTo>
                  <a:pt x="48411" y="141678"/>
                  <a:pt x="48105" y="141983"/>
                  <a:pt x="47800" y="142288"/>
                </a:cubicBezTo>
                <a:cubicBezTo>
                  <a:pt x="42302" y="147778"/>
                  <a:pt x="42226" y="156776"/>
                  <a:pt x="47800" y="162266"/>
                </a:cubicBezTo>
                <a:cubicBezTo>
                  <a:pt x="48105" y="162647"/>
                  <a:pt x="48487" y="162876"/>
                  <a:pt x="48793" y="163181"/>
                </a:cubicBezTo>
                <a:lnTo>
                  <a:pt x="165240" y="257353"/>
                </a:lnTo>
                <a:cubicBezTo>
                  <a:pt x="168141" y="259717"/>
                  <a:pt x="171654" y="261013"/>
                  <a:pt x="175319" y="261013"/>
                </a:cubicBezTo>
                <a:cubicBezTo>
                  <a:pt x="183031" y="261013"/>
                  <a:pt x="191431" y="254837"/>
                  <a:pt x="191431" y="244924"/>
                </a:cubicBezTo>
                <a:lnTo>
                  <a:pt x="191431" y="206111"/>
                </a:lnTo>
                <a:cubicBezTo>
                  <a:pt x="191431" y="197876"/>
                  <a:pt x="198227" y="191089"/>
                  <a:pt x="206550" y="191089"/>
                </a:cubicBezTo>
                <a:lnTo>
                  <a:pt x="456931" y="191089"/>
                </a:lnTo>
                <a:cubicBezTo>
                  <a:pt x="465254" y="191089"/>
                  <a:pt x="472050" y="197876"/>
                  <a:pt x="472050" y="206111"/>
                </a:cubicBezTo>
                <a:lnTo>
                  <a:pt x="472050" y="229978"/>
                </a:lnTo>
                <a:cubicBezTo>
                  <a:pt x="472050" y="235850"/>
                  <a:pt x="474646" y="241340"/>
                  <a:pt x="479304" y="245000"/>
                </a:cubicBezTo>
                <a:lnTo>
                  <a:pt x="523668" y="280229"/>
                </a:lnTo>
                <a:cubicBezTo>
                  <a:pt x="526570" y="282593"/>
                  <a:pt x="530006" y="283813"/>
                  <a:pt x="533595" y="283813"/>
                </a:cubicBezTo>
                <a:cubicBezTo>
                  <a:pt x="541384" y="283813"/>
                  <a:pt x="549707" y="277636"/>
                  <a:pt x="549707" y="267723"/>
                </a:cubicBezTo>
                <a:lnTo>
                  <a:pt x="549707" y="129553"/>
                </a:lnTo>
                <a:cubicBezTo>
                  <a:pt x="549707" y="120708"/>
                  <a:pt x="542529" y="113464"/>
                  <a:pt x="533671" y="113464"/>
                </a:cubicBezTo>
                <a:lnTo>
                  <a:pt x="206550" y="113464"/>
                </a:lnTo>
                <a:cubicBezTo>
                  <a:pt x="198227" y="113464"/>
                  <a:pt x="191431" y="106754"/>
                  <a:pt x="191431" y="98442"/>
                </a:cubicBezTo>
                <a:lnTo>
                  <a:pt x="191431" y="60621"/>
                </a:lnTo>
                <a:cubicBezTo>
                  <a:pt x="191431" y="50098"/>
                  <a:pt x="182573" y="43540"/>
                  <a:pt x="174327" y="43540"/>
                </a:cubicBezTo>
                <a:close/>
                <a:moveTo>
                  <a:pt x="174327" y="991"/>
                </a:moveTo>
                <a:cubicBezTo>
                  <a:pt x="189675" y="991"/>
                  <a:pt x="204259" y="6786"/>
                  <a:pt x="215408" y="17309"/>
                </a:cubicBezTo>
                <a:cubicBezTo>
                  <a:pt x="221211" y="22800"/>
                  <a:pt x="225792" y="29205"/>
                  <a:pt x="228999" y="36449"/>
                </a:cubicBezTo>
                <a:cubicBezTo>
                  <a:pt x="232359" y="44074"/>
                  <a:pt x="234039" y="52157"/>
                  <a:pt x="234039" y="60621"/>
                </a:cubicBezTo>
                <a:lnTo>
                  <a:pt x="234039" y="70915"/>
                </a:lnTo>
                <a:lnTo>
                  <a:pt x="533671" y="70915"/>
                </a:lnTo>
                <a:cubicBezTo>
                  <a:pt x="565971" y="70915"/>
                  <a:pt x="592315" y="97222"/>
                  <a:pt x="592315" y="129553"/>
                </a:cubicBezTo>
                <a:lnTo>
                  <a:pt x="592315" y="267723"/>
                </a:lnTo>
                <a:cubicBezTo>
                  <a:pt x="592315" y="275959"/>
                  <a:pt x="590635" y="283965"/>
                  <a:pt x="587352" y="291438"/>
                </a:cubicBezTo>
                <a:cubicBezTo>
                  <a:pt x="584221" y="298529"/>
                  <a:pt x="579716" y="304858"/>
                  <a:pt x="573989" y="310272"/>
                </a:cubicBezTo>
                <a:cubicBezTo>
                  <a:pt x="562993" y="320643"/>
                  <a:pt x="548638" y="326285"/>
                  <a:pt x="533595" y="326285"/>
                </a:cubicBezTo>
                <a:cubicBezTo>
                  <a:pt x="520461" y="326285"/>
                  <a:pt x="507480" y="321787"/>
                  <a:pt x="497095" y="313551"/>
                </a:cubicBezTo>
                <a:lnTo>
                  <a:pt x="452731" y="278323"/>
                </a:lnTo>
                <a:cubicBezTo>
                  <a:pt x="445477" y="272527"/>
                  <a:pt x="439597" y="265131"/>
                  <a:pt x="435550" y="256819"/>
                </a:cubicBezTo>
                <a:cubicBezTo>
                  <a:pt x="432190" y="249804"/>
                  <a:pt x="430129" y="241950"/>
                  <a:pt x="429594" y="234096"/>
                </a:cubicBezTo>
                <a:lnTo>
                  <a:pt x="429518" y="233638"/>
                </a:lnTo>
                <a:lnTo>
                  <a:pt x="234039" y="233638"/>
                </a:lnTo>
                <a:lnTo>
                  <a:pt x="234039" y="244924"/>
                </a:lnTo>
                <a:cubicBezTo>
                  <a:pt x="234039" y="253159"/>
                  <a:pt x="232359" y="261166"/>
                  <a:pt x="229076" y="268638"/>
                </a:cubicBezTo>
                <a:cubicBezTo>
                  <a:pt x="225945" y="275730"/>
                  <a:pt x="221440" y="282059"/>
                  <a:pt x="215713" y="287473"/>
                </a:cubicBezTo>
                <a:cubicBezTo>
                  <a:pt x="204717" y="297843"/>
                  <a:pt x="190362" y="303562"/>
                  <a:pt x="175319" y="303562"/>
                </a:cubicBezTo>
                <a:cubicBezTo>
                  <a:pt x="161956" y="303562"/>
                  <a:pt x="148899" y="298911"/>
                  <a:pt x="138438" y="290447"/>
                </a:cubicBezTo>
                <a:lnTo>
                  <a:pt x="21991" y="196275"/>
                </a:lnTo>
                <a:cubicBezTo>
                  <a:pt x="20922" y="195436"/>
                  <a:pt x="19394" y="194063"/>
                  <a:pt x="17562" y="192309"/>
                </a:cubicBezTo>
                <a:cubicBezTo>
                  <a:pt x="-4506" y="170196"/>
                  <a:pt x="-4430" y="134205"/>
                  <a:pt x="17714" y="112168"/>
                </a:cubicBezTo>
                <a:cubicBezTo>
                  <a:pt x="19394" y="110490"/>
                  <a:pt x="20845" y="109270"/>
                  <a:pt x="21762" y="108508"/>
                </a:cubicBezTo>
                <a:lnTo>
                  <a:pt x="136605" y="14564"/>
                </a:lnTo>
                <a:cubicBezTo>
                  <a:pt x="147296" y="5795"/>
                  <a:pt x="160658" y="991"/>
                  <a:pt x="174327" y="991"/>
                </a:cubicBezTo>
                <a:close/>
                <a:moveTo>
                  <a:pt x="174289" y="565"/>
                </a:moveTo>
                <a:cubicBezTo>
                  <a:pt x="160544" y="565"/>
                  <a:pt x="147029" y="5368"/>
                  <a:pt x="136262" y="14135"/>
                </a:cubicBezTo>
                <a:lnTo>
                  <a:pt x="21416" y="108137"/>
                </a:lnTo>
                <a:cubicBezTo>
                  <a:pt x="20423" y="108900"/>
                  <a:pt x="18973" y="110120"/>
                  <a:pt x="17293" y="111797"/>
                </a:cubicBezTo>
                <a:cubicBezTo>
                  <a:pt x="-5005" y="134058"/>
                  <a:pt x="-5081" y="170348"/>
                  <a:pt x="17216" y="192686"/>
                </a:cubicBezTo>
                <a:cubicBezTo>
                  <a:pt x="18973" y="194439"/>
                  <a:pt x="20576" y="195811"/>
                  <a:pt x="21645" y="196650"/>
                </a:cubicBezTo>
                <a:lnTo>
                  <a:pt x="138095" y="290805"/>
                </a:lnTo>
                <a:cubicBezTo>
                  <a:pt x="148632" y="299343"/>
                  <a:pt x="161843" y="303994"/>
                  <a:pt x="175282" y="303994"/>
                </a:cubicBezTo>
                <a:cubicBezTo>
                  <a:pt x="190478" y="303994"/>
                  <a:pt x="204986" y="298276"/>
                  <a:pt x="216058" y="287831"/>
                </a:cubicBezTo>
                <a:cubicBezTo>
                  <a:pt x="221785" y="282418"/>
                  <a:pt x="226291" y="276014"/>
                  <a:pt x="229498" y="268848"/>
                </a:cubicBezTo>
                <a:cubicBezTo>
                  <a:pt x="232858" y="261300"/>
                  <a:pt x="234538" y="253219"/>
                  <a:pt x="234538" y="244909"/>
                </a:cubicBezTo>
                <a:lnTo>
                  <a:pt x="234538" y="234159"/>
                </a:lnTo>
                <a:lnTo>
                  <a:pt x="429027" y="234159"/>
                </a:lnTo>
                <a:cubicBezTo>
                  <a:pt x="429562" y="242012"/>
                  <a:pt x="431623" y="249864"/>
                  <a:pt x="435060" y="257031"/>
                </a:cubicBezTo>
                <a:cubicBezTo>
                  <a:pt x="439107" y="265417"/>
                  <a:pt x="445139" y="272888"/>
                  <a:pt x="452393" y="278683"/>
                </a:cubicBezTo>
                <a:lnTo>
                  <a:pt x="496759" y="313905"/>
                </a:lnTo>
                <a:cubicBezTo>
                  <a:pt x="507220" y="322215"/>
                  <a:pt x="520278" y="326789"/>
                  <a:pt x="533564" y="326789"/>
                </a:cubicBezTo>
                <a:cubicBezTo>
                  <a:pt x="548760" y="326789"/>
                  <a:pt x="563269" y="321071"/>
                  <a:pt x="574341" y="310550"/>
                </a:cubicBezTo>
                <a:cubicBezTo>
                  <a:pt x="580068" y="305137"/>
                  <a:pt x="584573" y="298810"/>
                  <a:pt x="587780" y="291567"/>
                </a:cubicBezTo>
                <a:cubicBezTo>
                  <a:pt x="591140" y="284019"/>
                  <a:pt x="592820" y="276014"/>
                  <a:pt x="592820" y="267704"/>
                </a:cubicBezTo>
                <a:lnTo>
                  <a:pt x="592820" y="129560"/>
                </a:lnTo>
                <a:cubicBezTo>
                  <a:pt x="592820" y="97007"/>
                  <a:pt x="566247" y="70476"/>
                  <a:pt x="533641" y="70476"/>
                </a:cubicBezTo>
                <a:lnTo>
                  <a:pt x="234538" y="70476"/>
                </a:lnTo>
                <a:lnTo>
                  <a:pt x="234538" y="60641"/>
                </a:lnTo>
                <a:cubicBezTo>
                  <a:pt x="234538" y="52102"/>
                  <a:pt x="232781" y="43945"/>
                  <a:pt x="229421" y="36321"/>
                </a:cubicBezTo>
                <a:cubicBezTo>
                  <a:pt x="226138" y="29002"/>
                  <a:pt x="221556" y="22522"/>
                  <a:pt x="215753" y="16956"/>
                </a:cubicBezTo>
                <a:cubicBezTo>
                  <a:pt x="204452" y="6359"/>
                  <a:pt x="189790" y="565"/>
                  <a:pt x="174289" y="565"/>
                </a:cubicBezTo>
                <a:close/>
                <a:moveTo>
                  <a:pt x="174327" y="0"/>
                </a:moveTo>
                <a:cubicBezTo>
                  <a:pt x="189904" y="0"/>
                  <a:pt x="204794" y="5871"/>
                  <a:pt x="216095" y="16623"/>
                </a:cubicBezTo>
                <a:cubicBezTo>
                  <a:pt x="221974" y="22113"/>
                  <a:pt x="226632" y="28671"/>
                  <a:pt x="229916" y="36068"/>
                </a:cubicBezTo>
                <a:cubicBezTo>
                  <a:pt x="233352" y="43769"/>
                  <a:pt x="235108" y="52081"/>
                  <a:pt x="235108" y="60621"/>
                </a:cubicBezTo>
                <a:lnTo>
                  <a:pt x="235108" y="69924"/>
                </a:lnTo>
                <a:lnTo>
                  <a:pt x="533671" y="69924"/>
                </a:lnTo>
                <a:cubicBezTo>
                  <a:pt x="566582" y="69924"/>
                  <a:pt x="593384" y="96688"/>
                  <a:pt x="593384" y="129553"/>
                </a:cubicBezTo>
                <a:lnTo>
                  <a:pt x="593384" y="267723"/>
                </a:lnTo>
                <a:cubicBezTo>
                  <a:pt x="593384" y="276111"/>
                  <a:pt x="591628" y="284194"/>
                  <a:pt x="588268" y="291819"/>
                </a:cubicBezTo>
                <a:cubicBezTo>
                  <a:pt x="585061" y="299063"/>
                  <a:pt x="580479" y="305545"/>
                  <a:pt x="574752" y="310959"/>
                </a:cubicBezTo>
                <a:cubicBezTo>
                  <a:pt x="563528" y="321558"/>
                  <a:pt x="548943" y="327353"/>
                  <a:pt x="533595" y="327353"/>
                </a:cubicBezTo>
                <a:cubicBezTo>
                  <a:pt x="520232" y="327353"/>
                  <a:pt x="507022" y="322702"/>
                  <a:pt x="496485" y="314314"/>
                </a:cubicBezTo>
                <a:lnTo>
                  <a:pt x="452120" y="279085"/>
                </a:lnTo>
                <a:cubicBezTo>
                  <a:pt x="444790" y="273290"/>
                  <a:pt x="438757" y="265665"/>
                  <a:pt x="434634" y="257277"/>
                </a:cubicBezTo>
                <a:cubicBezTo>
                  <a:pt x="431274" y="250261"/>
                  <a:pt x="429136" y="242407"/>
                  <a:pt x="428602" y="234630"/>
                </a:cubicBezTo>
                <a:lnTo>
                  <a:pt x="235108" y="234630"/>
                </a:lnTo>
                <a:lnTo>
                  <a:pt x="235108" y="244924"/>
                </a:lnTo>
                <a:cubicBezTo>
                  <a:pt x="235108" y="253312"/>
                  <a:pt x="233352" y="261394"/>
                  <a:pt x="229992" y="269020"/>
                </a:cubicBezTo>
                <a:cubicBezTo>
                  <a:pt x="226785" y="276264"/>
                  <a:pt x="222204" y="282745"/>
                  <a:pt x="216400" y="288235"/>
                </a:cubicBezTo>
                <a:cubicBezTo>
                  <a:pt x="205252" y="298758"/>
                  <a:pt x="190667" y="304553"/>
                  <a:pt x="175319" y="304553"/>
                </a:cubicBezTo>
                <a:cubicBezTo>
                  <a:pt x="161727" y="304553"/>
                  <a:pt x="148441" y="299826"/>
                  <a:pt x="137827" y="291209"/>
                </a:cubicBezTo>
                <a:lnTo>
                  <a:pt x="21380" y="197037"/>
                </a:lnTo>
                <a:cubicBezTo>
                  <a:pt x="20311" y="196198"/>
                  <a:pt x="18707" y="194826"/>
                  <a:pt x="16875" y="192996"/>
                </a:cubicBezTo>
                <a:cubicBezTo>
                  <a:pt x="-5575" y="170501"/>
                  <a:pt x="-5575" y="133900"/>
                  <a:pt x="17027" y="111405"/>
                </a:cubicBezTo>
                <a:cubicBezTo>
                  <a:pt x="18707" y="109804"/>
                  <a:pt x="20158" y="108508"/>
                  <a:pt x="21151" y="107745"/>
                </a:cubicBezTo>
                <a:lnTo>
                  <a:pt x="135994" y="13725"/>
                </a:lnTo>
                <a:cubicBezTo>
                  <a:pt x="146837" y="4880"/>
                  <a:pt x="160429" y="0"/>
                  <a:pt x="17432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latin typeface="微软雅黑" panose="020B0503020204020204" pitchFamily="34" charset="-122"/>
              <a:ea typeface="微软雅黑" panose="020B0503020204020204" pitchFamily="34" charset="-122"/>
            </a:endParaRPr>
          </a:p>
        </p:txBody>
      </p:sp>
      <p:sp>
        <p:nvSpPr>
          <p:cNvPr id="20" name="îŝḷîḓé-Rectangle 14"/>
          <p:cNvSpPr/>
          <p:nvPr/>
        </p:nvSpPr>
        <p:spPr>
          <a:xfrm>
            <a:off x="8572999" y="4090942"/>
            <a:ext cx="267944" cy="26552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8425" h="573203">
                <a:moveTo>
                  <a:pt x="35688" y="330987"/>
                </a:moveTo>
                <a:cubicBezTo>
                  <a:pt x="32039" y="330987"/>
                  <a:pt x="29102" y="334008"/>
                  <a:pt x="29102" y="337651"/>
                </a:cubicBezTo>
                <a:lnTo>
                  <a:pt x="29102" y="484438"/>
                </a:lnTo>
                <a:cubicBezTo>
                  <a:pt x="29102" y="488081"/>
                  <a:pt x="32039" y="491102"/>
                  <a:pt x="35688" y="491102"/>
                </a:cubicBezTo>
                <a:lnTo>
                  <a:pt x="240293" y="491102"/>
                </a:lnTo>
                <a:cubicBezTo>
                  <a:pt x="243942" y="491102"/>
                  <a:pt x="246968" y="488081"/>
                  <a:pt x="246968" y="484438"/>
                </a:cubicBezTo>
                <a:lnTo>
                  <a:pt x="246968" y="337651"/>
                </a:lnTo>
                <a:cubicBezTo>
                  <a:pt x="246968" y="334008"/>
                  <a:pt x="243942" y="330987"/>
                  <a:pt x="240293" y="330987"/>
                </a:cubicBezTo>
                <a:close/>
                <a:moveTo>
                  <a:pt x="440550" y="305700"/>
                </a:moveTo>
                <a:cubicBezTo>
                  <a:pt x="444243" y="305700"/>
                  <a:pt x="447936" y="307122"/>
                  <a:pt x="450784" y="309967"/>
                </a:cubicBezTo>
                <a:lnTo>
                  <a:pt x="487627" y="346765"/>
                </a:lnTo>
                <a:cubicBezTo>
                  <a:pt x="493323" y="352454"/>
                  <a:pt x="493323" y="361520"/>
                  <a:pt x="487627" y="367209"/>
                </a:cubicBezTo>
                <a:cubicBezTo>
                  <a:pt x="484780" y="370053"/>
                  <a:pt x="481042" y="371475"/>
                  <a:pt x="477304" y="371475"/>
                </a:cubicBezTo>
                <a:cubicBezTo>
                  <a:pt x="473477" y="371475"/>
                  <a:pt x="469829" y="370053"/>
                  <a:pt x="466981" y="367209"/>
                </a:cubicBezTo>
                <a:lnTo>
                  <a:pt x="454967" y="355298"/>
                </a:lnTo>
                <a:lnTo>
                  <a:pt x="454967" y="470137"/>
                </a:lnTo>
                <a:cubicBezTo>
                  <a:pt x="454967" y="478137"/>
                  <a:pt x="448470" y="484714"/>
                  <a:pt x="440372" y="484714"/>
                </a:cubicBezTo>
                <a:lnTo>
                  <a:pt x="328329" y="484714"/>
                </a:lnTo>
                <a:cubicBezTo>
                  <a:pt x="320320" y="484714"/>
                  <a:pt x="313734" y="478137"/>
                  <a:pt x="313734" y="470137"/>
                </a:cubicBezTo>
                <a:cubicBezTo>
                  <a:pt x="313734" y="462049"/>
                  <a:pt x="320320" y="455560"/>
                  <a:pt x="328329" y="455560"/>
                </a:cubicBezTo>
                <a:lnTo>
                  <a:pt x="328329" y="455649"/>
                </a:lnTo>
                <a:lnTo>
                  <a:pt x="426044" y="455649"/>
                </a:lnTo>
                <a:lnTo>
                  <a:pt x="426044" y="355298"/>
                </a:lnTo>
                <a:lnTo>
                  <a:pt x="414030" y="367209"/>
                </a:lnTo>
                <a:cubicBezTo>
                  <a:pt x="408334" y="372897"/>
                  <a:pt x="399168" y="372897"/>
                  <a:pt x="393472" y="367209"/>
                </a:cubicBezTo>
                <a:cubicBezTo>
                  <a:pt x="387777" y="361520"/>
                  <a:pt x="387777" y="352454"/>
                  <a:pt x="393472" y="346765"/>
                </a:cubicBezTo>
                <a:lnTo>
                  <a:pt x="430316" y="309967"/>
                </a:lnTo>
                <a:cubicBezTo>
                  <a:pt x="433163" y="307122"/>
                  <a:pt x="436856" y="305700"/>
                  <a:pt x="440550" y="305700"/>
                </a:cubicBezTo>
                <a:close/>
                <a:moveTo>
                  <a:pt x="35688" y="302020"/>
                </a:moveTo>
                <a:lnTo>
                  <a:pt x="240293" y="302020"/>
                </a:lnTo>
                <a:cubicBezTo>
                  <a:pt x="259961" y="302020"/>
                  <a:pt x="275981" y="318014"/>
                  <a:pt x="275981" y="337651"/>
                </a:cubicBezTo>
                <a:lnTo>
                  <a:pt x="275981" y="484438"/>
                </a:lnTo>
                <a:cubicBezTo>
                  <a:pt x="275981" y="504075"/>
                  <a:pt x="259961" y="520068"/>
                  <a:pt x="240293" y="520068"/>
                </a:cubicBezTo>
                <a:lnTo>
                  <a:pt x="152631" y="520068"/>
                </a:lnTo>
                <a:lnTo>
                  <a:pt x="152631" y="544059"/>
                </a:lnTo>
                <a:lnTo>
                  <a:pt x="179152" y="544059"/>
                </a:lnTo>
                <a:cubicBezTo>
                  <a:pt x="187251" y="544059"/>
                  <a:pt x="193747" y="550545"/>
                  <a:pt x="193747" y="558631"/>
                </a:cubicBezTo>
                <a:cubicBezTo>
                  <a:pt x="193747" y="566628"/>
                  <a:pt x="187251" y="573203"/>
                  <a:pt x="179152" y="573203"/>
                </a:cubicBezTo>
                <a:lnTo>
                  <a:pt x="96829" y="573203"/>
                </a:lnTo>
                <a:cubicBezTo>
                  <a:pt x="88730" y="573203"/>
                  <a:pt x="82234" y="566628"/>
                  <a:pt x="82234" y="558631"/>
                </a:cubicBezTo>
                <a:cubicBezTo>
                  <a:pt x="82234" y="550545"/>
                  <a:pt x="88730" y="544059"/>
                  <a:pt x="96829" y="544059"/>
                </a:cubicBezTo>
                <a:lnTo>
                  <a:pt x="123439" y="544059"/>
                </a:lnTo>
                <a:lnTo>
                  <a:pt x="123439" y="520068"/>
                </a:lnTo>
                <a:lnTo>
                  <a:pt x="35688" y="520068"/>
                </a:lnTo>
                <a:cubicBezTo>
                  <a:pt x="16020" y="520068"/>
                  <a:pt x="0" y="504075"/>
                  <a:pt x="0" y="484438"/>
                </a:cubicBezTo>
                <a:lnTo>
                  <a:pt x="0" y="337651"/>
                </a:lnTo>
                <a:cubicBezTo>
                  <a:pt x="0" y="318014"/>
                  <a:pt x="16020" y="302020"/>
                  <a:pt x="35688" y="302020"/>
                </a:cubicBezTo>
                <a:close/>
                <a:moveTo>
                  <a:pt x="138020" y="94487"/>
                </a:moveTo>
                <a:lnTo>
                  <a:pt x="250020" y="94487"/>
                </a:lnTo>
                <a:cubicBezTo>
                  <a:pt x="258122" y="94487"/>
                  <a:pt x="264621" y="100974"/>
                  <a:pt x="264621" y="109060"/>
                </a:cubicBezTo>
                <a:cubicBezTo>
                  <a:pt x="264621" y="117147"/>
                  <a:pt x="258122" y="123634"/>
                  <a:pt x="250020" y="123634"/>
                </a:cubicBezTo>
                <a:lnTo>
                  <a:pt x="250020" y="123545"/>
                </a:lnTo>
                <a:lnTo>
                  <a:pt x="152710" y="123545"/>
                </a:lnTo>
                <a:lnTo>
                  <a:pt x="152710" y="223873"/>
                </a:lnTo>
                <a:lnTo>
                  <a:pt x="164729" y="211876"/>
                </a:lnTo>
                <a:cubicBezTo>
                  <a:pt x="170427" y="206189"/>
                  <a:pt x="179508" y="206189"/>
                  <a:pt x="185206" y="211876"/>
                </a:cubicBezTo>
                <a:cubicBezTo>
                  <a:pt x="190904" y="217563"/>
                  <a:pt x="190904" y="226716"/>
                  <a:pt x="185206" y="232404"/>
                </a:cubicBezTo>
                <a:lnTo>
                  <a:pt x="148436" y="269104"/>
                </a:lnTo>
                <a:cubicBezTo>
                  <a:pt x="145588" y="271948"/>
                  <a:pt x="141759" y="273370"/>
                  <a:pt x="138109" y="273370"/>
                </a:cubicBezTo>
                <a:cubicBezTo>
                  <a:pt x="134281" y="273370"/>
                  <a:pt x="130630" y="271948"/>
                  <a:pt x="127781" y="269104"/>
                </a:cubicBezTo>
                <a:lnTo>
                  <a:pt x="91012" y="232404"/>
                </a:lnTo>
                <a:cubicBezTo>
                  <a:pt x="85314" y="226716"/>
                  <a:pt x="85314" y="217563"/>
                  <a:pt x="91012" y="211876"/>
                </a:cubicBezTo>
                <a:cubicBezTo>
                  <a:pt x="96710" y="206189"/>
                  <a:pt x="105791" y="206189"/>
                  <a:pt x="111489" y="211876"/>
                </a:cubicBezTo>
                <a:lnTo>
                  <a:pt x="123508" y="223873"/>
                </a:lnTo>
                <a:lnTo>
                  <a:pt x="123508" y="109060"/>
                </a:lnTo>
                <a:cubicBezTo>
                  <a:pt x="123508" y="100974"/>
                  <a:pt x="129918" y="94487"/>
                  <a:pt x="138020" y="94487"/>
                </a:cubicBezTo>
                <a:close/>
                <a:moveTo>
                  <a:pt x="338148" y="29153"/>
                </a:moveTo>
                <a:cubicBezTo>
                  <a:pt x="334410" y="29153"/>
                  <a:pt x="331473" y="32176"/>
                  <a:pt x="331473" y="35820"/>
                </a:cubicBezTo>
                <a:lnTo>
                  <a:pt x="331473" y="182566"/>
                </a:lnTo>
                <a:cubicBezTo>
                  <a:pt x="331473" y="186210"/>
                  <a:pt x="334410" y="189143"/>
                  <a:pt x="338148" y="189143"/>
                </a:cubicBezTo>
                <a:lnTo>
                  <a:pt x="542650" y="189143"/>
                </a:lnTo>
                <a:cubicBezTo>
                  <a:pt x="546388" y="189143"/>
                  <a:pt x="549325" y="186210"/>
                  <a:pt x="549325" y="182566"/>
                </a:cubicBezTo>
                <a:lnTo>
                  <a:pt x="549325" y="35820"/>
                </a:lnTo>
                <a:cubicBezTo>
                  <a:pt x="549325" y="32176"/>
                  <a:pt x="546388" y="29153"/>
                  <a:pt x="542650" y="29153"/>
                </a:cubicBezTo>
                <a:close/>
                <a:moveTo>
                  <a:pt x="338148" y="0"/>
                </a:moveTo>
                <a:lnTo>
                  <a:pt x="542650" y="0"/>
                </a:lnTo>
                <a:cubicBezTo>
                  <a:pt x="562407" y="0"/>
                  <a:pt x="578425" y="16177"/>
                  <a:pt x="578425" y="35820"/>
                </a:cubicBezTo>
                <a:lnTo>
                  <a:pt x="578425" y="182388"/>
                </a:lnTo>
                <a:cubicBezTo>
                  <a:pt x="578425" y="202120"/>
                  <a:pt x="562407" y="218119"/>
                  <a:pt x="542650" y="218119"/>
                </a:cubicBezTo>
                <a:lnTo>
                  <a:pt x="454994" y="218119"/>
                </a:lnTo>
                <a:lnTo>
                  <a:pt x="454994" y="242029"/>
                </a:lnTo>
                <a:lnTo>
                  <a:pt x="481602" y="242029"/>
                </a:lnTo>
                <a:cubicBezTo>
                  <a:pt x="489611" y="242029"/>
                  <a:pt x="496197" y="248518"/>
                  <a:pt x="496197" y="256606"/>
                </a:cubicBezTo>
                <a:cubicBezTo>
                  <a:pt x="496197" y="264694"/>
                  <a:pt x="489611" y="271183"/>
                  <a:pt x="481602" y="271183"/>
                </a:cubicBezTo>
                <a:lnTo>
                  <a:pt x="399196" y="271183"/>
                </a:lnTo>
                <a:cubicBezTo>
                  <a:pt x="391187" y="271183"/>
                  <a:pt x="384601" y="264694"/>
                  <a:pt x="384601" y="256606"/>
                </a:cubicBezTo>
                <a:cubicBezTo>
                  <a:pt x="384601" y="248518"/>
                  <a:pt x="391187" y="242029"/>
                  <a:pt x="399196" y="242029"/>
                </a:cubicBezTo>
                <a:lnTo>
                  <a:pt x="425804" y="242029"/>
                </a:lnTo>
                <a:lnTo>
                  <a:pt x="425804" y="218119"/>
                </a:lnTo>
                <a:lnTo>
                  <a:pt x="338148" y="218119"/>
                </a:lnTo>
                <a:cubicBezTo>
                  <a:pt x="318391" y="218119"/>
                  <a:pt x="302373" y="202120"/>
                  <a:pt x="302373" y="182388"/>
                </a:cubicBezTo>
                <a:lnTo>
                  <a:pt x="302373" y="35731"/>
                </a:lnTo>
                <a:cubicBezTo>
                  <a:pt x="302373" y="15999"/>
                  <a:pt x="318391" y="0"/>
                  <a:pt x="3381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latin typeface="微软雅黑" panose="020B0503020204020204" pitchFamily="34" charset="-122"/>
              <a:ea typeface="微软雅黑" panose="020B0503020204020204" pitchFamily="34" charset="-122"/>
            </a:endParaRPr>
          </a:p>
        </p:txBody>
      </p:sp>
      <p:sp>
        <p:nvSpPr>
          <p:cNvPr id="21" name="îŝḷîḓé-Rectangle 15"/>
          <p:cNvSpPr/>
          <p:nvPr/>
        </p:nvSpPr>
        <p:spPr>
          <a:xfrm>
            <a:off x="8572999" y="5161387"/>
            <a:ext cx="267944" cy="247127"/>
          </a:xfrm>
          <a:custGeom>
            <a:avLst/>
            <a:gdLst>
              <a:gd name="connsiteX0" fmla="*/ 176147 w 578111"/>
              <a:gd name="connsiteY0" fmla="*/ 221031 h 533197"/>
              <a:gd name="connsiteX1" fmla="*/ 212154 w 578111"/>
              <a:gd name="connsiteY1" fmla="*/ 256947 h 533197"/>
              <a:gd name="connsiteX2" fmla="*/ 212154 w 578111"/>
              <a:gd name="connsiteY2" fmla="*/ 348118 h 533197"/>
              <a:gd name="connsiteX3" fmla="*/ 176147 w 578111"/>
              <a:gd name="connsiteY3" fmla="*/ 384955 h 533197"/>
              <a:gd name="connsiteX4" fmla="*/ 139217 w 578111"/>
              <a:gd name="connsiteY4" fmla="*/ 348118 h 533197"/>
              <a:gd name="connsiteX5" fmla="*/ 139217 w 578111"/>
              <a:gd name="connsiteY5" fmla="*/ 256947 h 533197"/>
              <a:gd name="connsiteX6" fmla="*/ 176147 w 578111"/>
              <a:gd name="connsiteY6" fmla="*/ 221031 h 533197"/>
              <a:gd name="connsiteX7" fmla="*/ 267503 w 578111"/>
              <a:gd name="connsiteY7" fmla="*/ 184193 h 533197"/>
              <a:gd name="connsiteX8" fmla="*/ 303437 w 578111"/>
              <a:gd name="connsiteY8" fmla="*/ 221030 h 533197"/>
              <a:gd name="connsiteX9" fmla="*/ 303437 w 578111"/>
              <a:gd name="connsiteY9" fmla="*/ 348119 h 533197"/>
              <a:gd name="connsiteX10" fmla="*/ 267503 w 578111"/>
              <a:gd name="connsiteY10" fmla="*/ 384956 h 533197"/>
              <a:gd name="connsiteX11" fmla="*/ 230648 w 578111"/>
              <a:gd name="connsiteY11" fmla="*/ 348119 h 533197"/>
              <a:gd name="connsiteX12" fmla="*/ 230648 w 578111"/>
              <a:gd name="connsiteY12" fmla="*/ 221030 h 533197"/>
              <a:gd name="connsiteX13" fmla="*/ 267503 w 578111"/>
              <a:gd name="connsiteY13" fmla="*/ 184193 h 533197"/>
              <a:gd name="connsiteX14" fmla="*/ 357937 w 578111"/>
              <a:gd name="connsiteY14" fmla="*/ 148390 h 533197"/>
              <a:gd name="connsiteX15" fmla="*/ 394867 w 578111"/>
              <a:gd name="connsiteY15" fmla="*/ 184289 h 533197"/>
              <a:gd name="connsiteX16" fmla="*/ 394867 w 578111"/>
              <a:gd name="connsiteY16" fmla="*/ 348136 h 533197"/>
              <a:gd name="connsiteX17" fmla="*/ 357937 w 578111"/>
              <a:gd name="connsiteY17" fmla="*/ 384955 h 533197"/>
              <a:gd name="connsiteX18" fmla="*/ 321930 w 578111"/>
              <a:gd name="connsiteY18" fmla="*/ 348136 h 533197"/>
              <a:gd name="connsiteX19" fmla="*/ 321930 w 578111"/>
              <a:gd name="connsiteY19" fmla="*/ 184289 h 533197"/>
              <a:gd name="connsiteX20" fmla="*/ 357937 w 578111"/>
              <a:gd name="connsiteY20" fmla="*/ 148390 h 533197"/>
              <a:gd name="connsiteX21" fmla="*/ 267469 w 578111"/>
              <a:gd name="connsiteY21" fmla="*/ 0 h 533197"/>
              <a:gd name="connsiteX22" fmla="*/ 529404 w 578111"/>
              <a:gd name="connsiteY22" fmla="*/ 218252 h 533197"/>
              <a:gd name="connsiteX23" fmla="*/ 566296 w 578111"/>
              <a:gd name="connsiteY23" fmla="*/ 218252 h 533197"/>
              <a:gd name="connsiteX24" fmla="*/ 576441 w 578111"/>
              <a:gd name="connsiteY24" fmla="*/ 224698 h 533197"/>
              <a:gd name="connsiteX25" fmla="*/ 575519 w 578111"/>
              <a:gd name="connsiteY25" fmla="*/ 237590 h 533197"/>
              <a:gd name="connsiteX26" fmla="*/ 514647 w 578111"/>
              <a:gd name="connsiteY26" fmla="*/ 310341 h 533197"/>
              <a:gd name="connsiteX27" fmla="*/ 505424 w 578111"/>
              <a:gd name="connsiteY27" fmla="*/ 314945 h 533197"/>
              <a:gd name="connsiteX28" fmla="*/ 496201 w 578111"/>
              <a:gd name="connsiteY28" fmla="*/ 310341 h 533197"/>
              <a:gd name="connsiteX29" fmla="*/ 435328 w 578111"/>
              <a:gd name="connsiteY29" fmla="*/ 237590 h 533197"/>
              <a:gd name="connsiteX30" fmla="*/ 433484 w 578111"/>
              <a:gd name="connsiteY30" fmla="*/ 224698 h 533197"/>
              <a:gd name="connsiteX31" fmla="*/ 444551 w 578111"/>
              <a:gd name="connsiteY31" fmla="*/ 218252 h 533197"/>
              <a:gd name="connsiteX32" fmla="*/ 480521 w 578111"/>
              <a:gd name="connsiteY32" fmla="*/ 218252 h 533197"/>
              <a:gd name="connsiteX33" fmla="*/ 267469 w 578111"/>
              <a:gd name="connsiteY33" fmla="*/ 47886 h 533197"/>
              <a:gd name="connsiteX34" fmla="*/ 48882 w 578111"/>
              <a:gd name="connsiteY34" fmla="*/ 266138 h 533197"/>
              <a:gd name="connsiteX35" fmla="*/ 267469 w 578111"/>
              <a:gd name="connsiteY35" fmla="*/ 484390 h 533197"/>
              <a:gd name="connsiteX36" fmla="*/ 456541 w 578111"/>
              <a:gd name="connsiteY36" fmla="*/ 375724 h 533197"/>
              <a:gd name="connsiteX37" fmla="*/ 489744 w 578111"/>
              <a:gd name="connsiteY37" fmla="*/ 366515 h 533197"/>
              <a:gd name="connsiteX38" fmla="*/ 498967 w 578111"/>
              <a:gd name="connsiteY38" fmla="*/ 399668 h 533197"/>
              <a:gd name="connsiteX39" fmla="*/ 267469 w 578111"/>
              <a:gd name="connsiteY39" fmla="*/ 533197 h 533197"/>
              <a:gd name="connsiteX40" fmla="*/ 0 w 578111"/>
              <a:gd name="connsiteY40" fmla="*/ 266138 h 533197"/>
              <a:gd name="connsiteX41" fmla="*/ 267469 w 578111"/>
              <a:gd name="connsiteY4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8111" h="533197">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1+#ppt_w/2"/>
                                          </p:val>
                                        </p:tav>
                                        <p:tav tm="100000">
                                          <p:val>
                                            <p:strVal val="#ppt_x"/>
                                          </p:val>
                                        </p:tav>
                                      </p:tavLst>
                                    </p:anim>
                                    <p:anim calcmode="lin" valueType="num">
                                      <p:cBhvr additive="base">
                                        <p:cTn id="17" dur="500" fill="hold"/>
                                        <p:tgtEl>
                                          <p:spTgt spid="1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childTnLst>
                                </p:cTn>
                              </p:par>
                            </p:childTnLst>
                          </p:cTn>
                        </p:par>
                        <p:par>
                          <p:cTn id="59" fill="hold">
                            <p:stCondLst>
                              <p:cond delay="2000"/>
                            </p:stCondLst>
                            <p:childTnLst>
                              <p:par>
                                <p:cTn id="60" presetID="14" presetClass="entr" presetSubtype="10"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randombar(horizontal)">
                                      <p:cBhvr>
                                        <p:cTn id="62" dur="500"/>
                                        <p:tgtEl>
                                          <p:spTgt spid="11"/>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randombar(horizontal)">
                                      <p:cBhvr>
                                        <p:cTn id="65" dur="500"/>
                                        <p:tgtEl>
                                          <p:spTgt spid="12"/>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randombar(horizontal)">
                                      <p:cBhvr>
                                        <p:cTn id="68" dur="500"/>
                                        <p:tgtEl>
                                          <p:spTgt spid="14"/>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randombar(horizontal)">
                                      <p:cBhvr>
                                        <p:cTn id="7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p:bldP spid="12" grpId="0"/>
      <p:bldP spid="13" grpId="0"/>
      <p:bldP spid="14" grpId="0"/>
      <p:bldP spid="18" grpId="0" animBg="1"/>
      <p:bldP spid="19"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462262" y="292068"/>
            <a:ext cx="4346615" cy="35009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altLang="zh-CN" sz="2275" dirty="0">
                <a:solidFill>
                  <a:schemeClr val="tx1">
                    <a:lumMod val="65000"/>
                    <a:lumOff val="35000"/>
                  </a:schemeClr>
                </a:solidFill>
                <a:latin typeface="Impact" panose="020B0806030902050204" pitchFamily="34" charset="0"/>
                <a:cs typeface="+mn-ea"/>
                <a:sym typeface="Arial" panose="020B0604020202020204" pitchFamily="34" charset="0"/>
              </a:rPr>
              <a:t>ADD RELATED TITLE WORDS</a:t>
            </a:r>
            <a:endParaRPr lang="en-US" sz="2275" dirty="0">
              <a:solidFill>
                <a:schemeClr val="tx1">
                  <a:lumMod val="65000"/>
                  <a:lumOff val="35000"/>
                </a:schemeClr>
              </a:solidFill>
              <a:latin typeface="Impact" panose="020B0806030902050204" pitchFamily="34" charset="0"/>
              <a:cs typeface="+mn-ea"/>
              <a:sym typeface="Arial" panose="020B0604020202020204" pitchFamily="34" charset="0"/>
            </a:endParaRPr>
          </a:p>
        </p:txBody>
      </p:sp>
      <p:sp>
        <p:nvSpPr>
          <p:cNvPr id="3" name="Content Placeholder 2"/>
          <p:cNvSpPr txBox="1"/>
          <p:nvPr/>
        </p:nvSpPr>
        <p:spPr>
          <a:xfrm>
            <a:off x="462262" y="675792"/>
            <a:ext cx="2503210" cy="35009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27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客情维护</a:t>
            </a:r>
            <a:endParaRPr lang="en-US" sz="227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4" name="矩形 3"/>
          <p:cNvSpPr/>
          <p:nvPr/>
        </p:nvSpPr>
        <p:spPr>
          <a:xfrm>
            <a:off x="0" y="292068"/>
            <a:ext cx="196891" cy="733906"/>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rot="2700000">
            <a:off x="1864543" y="3179368"/>
            <a:ext cx="1387321" cy="1387321"/>
          </a:xfrm>
          <a:prstGeom prst="roundRect">
            <a:avLst>
              <a:gd name="adj" fmla="val 6319"/>
            </a:avLst>
          </a:prstGeom>
          <a:noFill/>
          <a:ln>
            <a:solidFill>
              <a:srgbClr val="FF94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6" name="圆角矩形 5"/>
          <p:cNvSpPr/>
          <p:nvPr/>
        </p:nvSpPr>
        <p:spPr>
          <a:xfrm rot="2700000">
            <a:off x="4155945" y="3179367"/>
            <a:ext cx="1387321" cy="1387321"/>
          </a:xfrm>
          <a:prstGeom prst="roundRect">
            <a:avLst>
              <a:gd name="adj" fmla="val 6319"/>
            </a:avLst>
          </a:prstGeom>
          <a:noFill/>
          <a:ln>
            <a:solidFill>
              <a:srgbClr val="FF94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圆角矩形 6"/>
          <p:cNvSpPr/>
          <p:nvPr/>
        </p:nvSpPr>
        <p:spPr>
          <a:xfrm rot="2700000">
            <a:off x="6447348" y="3157166"/>
            <a:ext cx="1387321" cy="1387321"/>
          </a:xfrm>
          <a:prstGeom prst="roundRect">
            <a:avLst>
              <a:gd name="adj" fmla="val 6319"/>
            </a:avLst>
          </a:prstGeom>
          <a:noFill/>
          <a:ln>
            <a:solidFill>
              <a:srgbClr val="FF94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圆角矩形 7"/>
          <p:cNvSpPr/>
          <p:nvPr/>
        </p:nvSpPr>
        <p:spPr>
          <a:xfrm rot="2700000">
            <a:off x="8738750" y="3157165"/>
            <a:ext cx="1387321" cy="1387321"/>
          </a:xfrm>
          <a:prstGeom prst="roundRect">
            <a:avLst>
              <a:gd name="adj" fmla="val 6319"/>
            </a:avLst>
          </a:prstGeom>
          <a:noFill/>
          <a:ln>
            <a:solidFill>
              <a:srgbClr val="FF94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8"/>
          <p:cNvSpPr/>
          <p:nvPr/>
        </p:nvSpPr>
        <p:spPr>
          <a:xfrm>
            <a:off x="1752796" y="2252852"/>
            <a:ext cx="1939864" cy="1148310"/>
          </a:xfrm>
          <a:custGeom>
            <a:avLst/>
            <a:gdLst>
              <a:gd name="connsiteX0" fmla="*/ 0 w 1940313"/>
              <a:gd name="connsiteY0" fmla="*/ 791737 h 1148576"/>
              <a:gd name="connsiteX1" fmla="*/ 791737 w 1940313"/>
              <a:gd name="connsiteY1" fmla="*/ 0 h 1148576"/>
              <a:gd name="connsiteX2" fmla="*/ 1940313 w 1940313"/>
              <a:gd name="connsiteY2" fmla="*/ 1148576 h 1148576"/>
            </a:gdLst>
            <a:ahLst/>
            <a:cxnLst>
              <a:cxn ang="0">
                <a:pos x="connsiteX0" y="connsiteY0"/>
              </a:cxn>
              <a:cxn ang="0">
                <a:pos x="connsiteX1" y="connsiteY1"/>
              </a:cxn>
              <a:cxn ang="0">
                <a:pos x="connsiteX2" y="connsiteY2"/>
              </a:cxn>
            </a:cxnLst>
            <a:rect l="l" t="t" r="r" b="b"/>
            <a:pathLst>
              <a:path w="1940313" h="1148576">
                <a:moveTo>
                  <a:pt x="0" y="791737"/>
                </a:moveTo>
                <a:lnTo>
                  <a:pt x="791737" y="0"/>
                </a:lnTo>
                <a:lnTo>
                  <a:pt x="1940313" y="1148576"/>
                </a:lnTo>
              </a:path>
            </a:pathLst>
          </a:custGeom>
          <a:noFill/>
          <a:ln w="12700">
            <a:solidFill>
              <a:srgbClr val="8A8B8F"/>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任意多边形 9"/>
          <p:cNvSpPr/>
          <p:nvPr/>
        </p:nvSpPr>
        <p:spPr>
          <a:xfrm flipV="1">
            <a:off x="4044295" y="4380193"/>
            <a:ext cx="1939864" cy="1148310"/>
          </a:xfrm>
          <a:custGeom>
            <a:avLst/>
            <a:gdLst>
              <a:gd name="connsiteX0" fmla="*/ 0 w 1940313"/>
              <a:gd name="connsiteY0" fmla="*/ 791737 h 1148576"/>
              <a:gd name="connsiteX1" fmla="*/ 791737 w 1940313"/>
              <a:gd name="connsiteY1" fmla="*/ 0 h 1148576"/>
              <a:gd name="connsiteX2" fmla="*/ 1940313 w 1940313"/>
              <a:gd name="connsiteY2" fmla="*/ 1148576 h 1148576"/>
            </a:gdLst>
            <a:ahLst/>
            <a:cxnLst>
              <a:cxn ang="0">
                <a:pos x="connsiteX0" y="connsiteY0"/>
              </a:cxn>
              <a:cxn ang="0">
                <a:pos x="connsiteX1" y="connsiteY1"/>
              </a:cxn>
              <a:cxn ang="0">
                <a:pos x="connsiteX2" y="connsiteY2"/>
              </a:cxn>
            </a:cxnLst>
            <a:rect l="l" t="t" r="r" b="b"/>
            <a:pathLst>
              <a:path w="1940313" h="1148576">
                <a:moveTo>
                  <a:pt x="0" y="791737"/>
                </a:moveTo>
                <a:lnTo>
                  <a:pt x="791737" y="0"/>
                </a:lnTo>
                <a:lnTo>
                  <a:pt x="1940313" y="1148576"/>
                </a:lnTo>
              </a:path>
            </a:pathLst>
          </a:custGeom>
          <a:noFill/>
          <a:ln w="12700">
            <a:solidFill>
              <a:srgbClr val="8A8B8F"/>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任意多边形 10"/>
          <p:cNvSpPr/>
          <p:nvPr/>
        </p:nvSpPr>
        <p:spPr>
          <a:xfrm>
            <a:off x="6335888" y="2252852"/>
            <a:ext cx="1939864" cy="1148310"/>
          </a:xfrm>
          <a:custGeom>
            <a:avLst/>
            <a:gdLst>
              <a:gd name="connsiteX0" fmla="*/ 0 w 1940313"/>
              <a:gd name="connsiteY0" fmla="*/ 791737 h 1148576"/>
              <a:gd name="connsiteX1" fmla="*/ 791737 w 1940313"/>
              <a:gd name="connsiteY1" fmla="*/ 0 h 1148576"/>
              <a:gd name="connsiteX2" fmla="*/ 1940313 w 1940313"/>
              <a:gd name="connsiteY2" fmla="*/ 1148576 h 1148576"/>
            </a:gdLst>
            <a:ahLst/>
            <a:cxnLst>
              <a:cxn ang="0">
                <a:pos x="connsiteX0" y="connsiteY0"/>
              </a:cxn>
              <a:cxn ang="0">
                <a:pos x="connsiteX1" y="connsiteY1"/>
              </a:cxn>
              <a:cxn ang="0">
                <a:pos x="connsiteX2" y="connsiteY2"/>
              </a:cxn>
            </a:cxnLst>
            <a:rect l="l" t="t" r="r" b="b"/>
            <a:pathLst>
              <a:path w="1940313" h="1148576">
                <a:moveTo>
                  <a:pt x="0" y="791737"/>
                </a:moveTo>
                <a:lnTo>
                  <a:pt x="791737" y="0"/>
                </a:lnTo>
                <a:lnTo>
                  <a:pt x="1940313" y="1148576"/>
                </a:lnTo>
              </a:path>
            </a:pathLst>
          </a:custGeom>
          <a:noFill/>
          <a:ln w="12700">
            <a:solidFill>
              <a:srgbClr val="8A8B8F"/>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任意多边形 11"/>
          <p:cNvSpPr/>
          <p:nvPr/>
        </p:nvSpPr>
        <p:spPr>
          <a:xfrm flipV="1">
            <a:off x="8605090" y="4380193"/>
            <a:ext cx="1939864" cy="1148310"/>
          </a:xfrm>
          <a:custGeom>
            <a:avLst/>
            <a:gdLst>
              <a:gd name="connsiteX0" fmla="*/ 0 w 1940313"/>
              <a:gd name="connsiteY0" fmla="*/ 791737 h 1148576"/>
              <a:gd name="connsiteX1" fmla="*/ 791737 w 1940313"/>
              <a:gd name="connsiteY1" fmla="*/ 0 h 1148576"/>
              <a:gd name="connsiteX2" fmla="*/ 1940313 w 1940313"/>
              <a:gd name="connsiteY2" fmla="*/ 1148576 h 1148576"/>
            </a:gdLst>
            <a:ahLst/>
            <a:cxnLst>
              <a:cxn ang="0">
                <a:pos x="connsiteX0" y="connsiteY0"/>
              </a:cxn>
              <a:cxn ang="0">
                <a:pos x="connsiteX1" y="connsiteY1"/>
              </a:cxn>
              <a:cxn ang="0">
                <a:pos x="connsiteX2" y="connsiteY2"/>
              </a:cxn>
            </a:cxnLst>
            <a:rect l="l" t="t" r="r" b="b"/>
            <a:pathLst>
              <a:path w="1940313" h="1148576">
                <a:moveTo>
                  <a:pt x="0" y="791737"/>
                </a:moveTo>
                <a:lnTo>
                  <a:pt x="791737" y="0"/>
                </a:lnTo>
                <a:lnTo>
                  <a:pt x="1940313" y="1148576"/>
                </a:lnTo>
              </a:path>
            </a:pathLst>
          </a:custGeom>
          <a:noFill/>
          <a:ln w="12700">
            <a:solidFill>
              <a:srgbClr val="8A8B8F"/>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3" name="组合 12"/>
          <p:cNvGrpSpPr/>
          <p:nvPr/>
        </p:nvGrpSpPr>
        <p:grpSpPr>
          <a:xfrm>
            <a:off x="2317712" y="3522461"/>
            <a:ext cx="480983" cy="701134"/>
            <a:chOff x="4081166" y="4301728"/>
            <a:chExt cx="239316" cy="348854"/>
          </a:xfrm>
          <a:solidFill>
            <a:srgbClr val="FF9409"/>
          </a:solidFill>
        </p:grpSpPr>
        <p:sp>
          <p:nvSpPr>
            <p:cNvPr id="14" name="AutoShape 97"/>
            <p:cNvSpPr/>
            <p:nvPr/>
          </p:nvSpPr>
          <p:spPr bwMode="auto">
            <a:xfrm>
              <a:off x="4081166" y="4301728"/>
              <a:ext cx="239316" cy="348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15" name="AutoShape 98"/>
            <p:cNvSpPr/>
            <p:nvPr/>
          </p:nvSpPr>
          <p:spPr bwMode="auto">
            <a:xfrm>
              <a:off x="4178797" y="4334470"/>
              <a:ext cx="44053" cy="107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16" name="AutoShape 99"/>
            <p:cNvSpPr/>
            <p:nvPr/>
          </p:nvSpPr>
          <p:spPr bwMode="auto">
            <a:xfrm>
              <a:off x="4190108" y="4607123"/>
              <a:ext cx="21431" cy="107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grpSp>
      <p:grpSp>
        <p:nvGrpSpPr>
          <p:cNvPr id="17" name="组合 16"/>
          <p:cNvGrpSpPr/>
          <p:nvPr/>
        </p:nvGrpSpPr>
        <p:grpSpPr>
          <a:xfrm>
            <a:off x="4511738" y="3535160"/>
            <a:ext cx="675737" cy="675737"/>
            <a:chOff x="6162378" y="2904530"/>
            <a:chExt cx="348258" cy="348258"/>
          </a:xfrm>
          <a:solidFill>
            <a:srgbClr val="FF9409"/>
          </a:solidFill>
        </p:grpSpPr>
        <p:sp>
          <p:nvSpPr>
            <p:cNvPr id="18" name="AutoShape 52"/>
            <p:cNvSpPr/>
            <p:nvPr/>
          </p:nvSpPr>
          <p:spPr bwMode="auto">
            <a:xfrm>
              <a:off x="6162378" y="2904530"/>
              <a:ext cx="348258" cy="348258"/>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19" name="AutoShape 53"/>
            <p:cNvSpPr/>
            <p:nvPr/>
          </p:nvSpPr>
          <p:spPr bwMode="auto">
            <a:xfrm>
              <a:off x="6293347" y="3024187"/>
              <a:ext cx="94060" cy="97631"/>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20" name="AutoShape 54"/>
            <p:cNvSpPr/>
            <p:nvPr/>
          </p:nvSpPr>
          <p:spPr bwMode="auto">
            <a:xfrm>
              <a:off x="6282035" y="3143845"/>
              <a:ext cx="52983" cy="55364"/>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21" name="AutoShape 55"/>
            <p:cNvSpPr/>
            <p:nvPr/>
          </p:nvSpPr>
          <p:spPr bwMode="auto">
            <a:xfrm>
              <a:off x="6336804" y="2958703"/>
              <a:ext cx="53578" cy="55960"/>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grpSp>
      <p:grpSp>
        <p:nvGrpSpPr>
          <p:cNvPr id="22" name="Group 58"/>
          <p:cNvGrpSpPr/>
          <p:nvPr/>
        </p:nvGrpSpPr>
        <p:grpSpPr>
          <a:xfrm>
            <a:off x="6855618" y="3582997"/>
            <a:ext cx="570783" cy="535658"/>
            <a:chOff x="10074275" y="1647825"/>
            <a:chExt cx="464344" cy="435769"/>
          </a:xfrm>
          <a:solidFill>
            <a:srgbClr val="FF9409"/>
          </a:solidFill>
        </p:grpSpPr>
        <p:sp>
          <p:nvSpPr>
            <p:cNvPr id="23" name="AutoShape 69"/>
            <p:cNvSpPr/>
            <p:nvPr/>
          </p:nvSpPr>
          <p:spPr bwMode="auto">
            <a:xfrm>
              <a:off x="10074275" y="1647825"/>
              <a:ext cx="464344"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24" name="AutoShape 70"/>
            <p:cNvSpPr/>
            <p:nvPr/>
          </p:nvSpPr>
          <p:spPr bwMode="auto">
            <a:xfrm>
              <a:off x="10291763" y="1734344"/>
              <a:ext cx="873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25" name="AutoShape 71"/>
            <p:cNvSpPr/>
            <p:nvPr/>
          </p:nvSpPr>
          <p:spPr bwMode="auto">
            <a:xfrm>
              <a:off x="10291763" y="1778000"/>
              <a:ext cx="87313"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26" name="AutoShape 72"/>
            <p:cNvSpPr/>
            <p:nvPr/>
          </p:nvSpPr>
          <p:spPr bwMode="auto">
            <a:xfrm>
              <a:off x="10291763" y="1821657"/>
              <a:ext cx="1889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27" name="AutoShape 73"/>
            <p:cNvSpPr/>
            <p:nvPr/>
          </p:nvSpPr>
          <p:spPr bwMode="auto">
            <a:xfrm>
              <a:off x="10132219" y="1908969"/>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28" name="AutoShape 74"/>
            <p:cNvSpPr/>
            <p:nvPr/>
          </p:nvSpPr>
          <p:spPr bwMode="auto">
            <a:xfrm>
              <a:off x="10132219" y="1952625"/>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29" name="AutoShape 75"/>
            <p:cNvSpPr/>
            <p:nvPr/>
          </p:nvSpPr>
          <p:spPr bwMode="auto">
            <a:xfrm>
              <a:off x="10132219" y="1996282"/>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30" name="AutoShape 76"/>
            <p:cNvSpPr/>
            <p:nvPr/>
          </p:nvSpPr>
          <p:spPr bwMode="auto">
            <a:xfrm>
              <a:off x="10132219" y="1865313"/>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31" name="AutoShape 77"/>
            <p:cNvSpPr/>
            <p:nvPr/>
          </p:nvSpPr>
          <p:spPr bwMode="auto">
            <a:xfrm>
              <a:off x="10132219" y="1720057"/>
              <a:ext cx="130969"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grpSp>
      <p:grpSp>
        <p:nvGrpSpPr>
          <p:cNvPr id="32" name="组合 31"/>
          <p:cNvGrpSpPr/>
          <p:nvPr/>
        </p:nvGrpSpPr>
        <p:grpSpPr>
          <a:xfrm>
            <a:off x="9110028" y="3568122"/>
            <a:ext cx="644767" cy="565409"/>
            <a:chOff x="1239739" y="2232422"/>
            <a:chExt cx="348258" cy="305396"/>
          </a:xfrm>
          <a:solidFill>
            <a:srgbClr val="FF9409"/>
          </a:solidFill>
        </p:grpSpPr>
        <p:sp>
          <p:nvSpPr>
            <p:cNvPr id="33" name="AutoShape 147"/>
            <p:cNvSpPr/>
            <p:nvPr/>
          </p:nvSpPr>
          <p:spPr bwMode="auto">
            <a:xfrm>
              <a:off x="1239739" y="2232422"/>
              <a:ext cx="348258" cy="305396"/>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34" name="AutoShape 148"/>
            <p:cNvSpPr/>
            <p:nvPr/>
          </p:nvSpPr>
          <p:spPr bwMode="auto">
            <a:xfrm>
              <a:off x="1293912" y="2287190"/>
              <a:ext cx="51792" cy="517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grpSp>
      <p:grpSp>
        <p:nvGrpSpPr>
          <p:cNvPr id="35" name="组合 34"/>
          <p:cNvGrpSpPr/>
          <p:nvPr/>
        </p:nvGrpSpPr>
        <p:grpSpPr>
          <a:xfrm>
            <a:off x="1195343" y="5299130"/>
            <a:ext cx="2665476" cy="1061425"/>
            <a:chOff x="1351824" y="4950667"/>
            <a:chExt cx="2666093" cy="1061671"/>
          </a:xfrm>
        </p:grpSpPr>
        <p:sp>
          <p:nvSpPr>
            <p:cNvPr id="36" name="文本框 48"/>
            <p:cNvSpPr txBox="1"/>
            <p:nvPr/>
          </p:nvSpPr>
          <p:spPr>
            <a:xfrm>
              <a:off x="1723309" y="4950667"/>
              <a:ext cx="1923123" cy="369418"/>
            </a:xfrm>
            <a:prstGeom prst="rect">
              <a:avLst/>
            </a:prstGeom>
            <a:noFill/>
          </p:spPr>
          <p:txBody>
            <a:bodyPr wrap="square" rtlCol="0">
              <a:spAutoFit/>
            </a:bodyPr>
            <a:lstStyle/>
            <a:p>
              <a:pPr algn="ctr"/>
              <a:r>
                <a:rPr lang="zh-CN" altLang="en-US" dirty="0">
                  <a:solidFill>
                    <a:srgbClr val="FF9409"/>
                  </a:solidFill>
                  <a:latin typeface="迷你简菱心" panose="02010609000101010101" pitchFamily="49" charset="-122"/>
                  <a:ea typeface="迷你简菱心" panose="02010609000101010101" pitchFamily="49" charset="-122"/>
                </a:rPr>
                <a:t>添加标题</a:t>
              </a:r>
            </a:p>
          </p:txBody>
        </p:sp>
        <p:sp>
          <p:nvSpPr>
            <p:cNvPr id="37" name="矩形 36"/>
            <p:cNvSpPr/>
            <p:nvPr/>
          </p:nvSpPr>
          <p:spPr>
            <a:xfrm>
              <a:off x="1351824" y="5199620"/>
              <a:ext cx="2666093" cy="812718"/>
            </a:xfrm>
            <a:prstGeom prst="rect">
              <a:avLst/>
            </a:prstGeom>
          </p:spPr>
          <p:txBody>
            <a:bodyPr wrap="square">
              <a:spAutoFit/>
            </a:bodyPr>
            <a:lstStyle/>
            <a:p>
              <a:pPr algn="ctr">
                <a:lnSpc>
                  <a:spcPct val="130000"/>
                </a:lnSpc>
                <a:buNone/>
              </a:pP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详写内容</a:t>
              </a:r>
              <a:r>
                <a:rPr lang="en-US" altLang="zh-CN"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a:t>
              </a: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grpSp>
      <p:grpSp>
        <p:nvGrpSpPr>
          <p:cNvPr id="38" name="组合 37"/>
          <p:cNvGrpSpPr/>
          <p:nvPr/>
        </p:nvGrpSpPr>
        <p:grpSpPr>
          <a:xfrm>
            <a:off x="3515167" y="1719139"/>
            <a:ext cx="2665476" cy="1134113"/>
            <a:chOff x="1349899" y="4950667"/>
            <a:chExt cx="2666093" cy="1134375"/>
          </a:xfrm>
        </p:grpSpPr>
        <p:sp>
          <p:nvSpPr>
            <p:cNvPr id="39" name="文本框 51"/>
            <p:cNvSpPr txBox="1"/>
            <p:nvPr/>
          </p:nvSpPr>
          <p:spPr>
            <a:xfrm>
              <a:off x="1723309" y="4950667"/>
              <a:ext cx="1923123" cy="369418"/>
            </a:xfrm>
            <a:prstGeom prst="rect">
              <a:avLst/>
            </a:prstGeom>
            <a:noFill/>
          </p:spPr>
          <p:txBody>
            <a:bodyPr wrap="square" rtlCol="0">
              <a:spAutoFit/>
            </a:bodyPr>
            <a:lstStyle/>
            <a:p>
              <a:pPr algn="ctr"/>
              <a:r>
                <a:rPr lang="zh-CN" altLang="en-US" dirty="0">
                  <a:solidFill>
                    <a:srgbClr val="FF9409"/>
                  </a:solidFill>
                  <a:latin typeface="迷你简菱心" panose="02010609000101010101" pitchFamily="49" charset="-122"/>
                  <a:ea typeface="迷你简菱心" panose="02010609000101010101" pitchFamily="49" charset="-122"/>
                </a:rPr>
                <a:t>添加标题</a:t>
              </a:r>
            </a:p>
          </p:txBody>
        </p:sp>
        <p:sp>
          <p:nvSpPr>
            <p:cNvPr id="40" name="矩形 39"/>
            <p:cNvSpPr/>
            <p:nvPr/>
          </p:nvSpPr>
          <p:spPr>
            <a:xfrm>
              <a:off x="1349899" y="5272324"/>
              <a:ext cx="2666093" cy="812718"/>
            </a:xfrm>
            <a:prstGeom prst="rect">
              <a:avLst/>
            </a:prstGeom>
          </p:spPr>
          <p:txBody>
            <a:bodyPr wrap="square">
              <a:spAutoFit/>
            </a:bodyPr>
            <a:lstStyle/>
            <a:p>
              <a:pPr algn="ctr">
                <a:lnSpc>
                  <a:spcPct val="130000"/>
                </a:lnSpc>
                <a:buNone/>
              </a:pP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详写内容</a:t>
              </a:r>
              <a:r>
                <a:rPr lang="en-US" altLang="zh-CN"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a:t>
              </a: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grpSp>
      <p:grpSp>
        <p:nvGrpSpPr>
          <p:cNvPr id="41" name="组合 40"/>
          <p:cNvGrpSpPr/>
          <p:nvPr/>
        </p:nvGrpSpPr>
        <p:grpSpPr>
          <a:xfrm>
            <a:off x="5795306" y="5299130"/>
            <a:ext cx="2665476" cy="1061425"/>
            <a:chOff x="1351824" y="4950667"/>
            <a:chExt cx="2666093" cy="1061671"/>
          </a:xfrm>
        </p:grpSpPr>
        <p:sp>
          <p:nvSpPr>
            <p:cNvPr id="42" name="文本框 54"/>
            <p:cNvSpPr txBox="1"/>
            <p:nvPr/>
          </p:nvSpPr>
          <p:spPr>
            <a:xfrm>
              <a:off x="1723309" y="4950667"/>
              <a:ext cx="1923123" cy="369418"/>
            </a:xfrm>
            <a:prstGeom prst="rect">
              <a:avLst/>
            </a:prstGeom>
            <a:noFill/>
          </p:spPr>
          <p:txBody>
            <a:bodyPr wrap="square" rtlCol="0">
              <a:spAutoFit/>
            </a:bodyPr>
            <a:lstStyle/>
            <a:p>
              <a:pPr algn="ctr"/>
              <a:r>
                <a:rPr lang="zh-CN" altLang="en-US" dirty="0">
                  <a:solidFill>
                    <a:srgbClr val="FF9409"/>
                  </a:solidFill>
                  <a:latin typeface="迷你简菱心" panose="02010609000101010101" pitchFamily="49" charset="-122"/>
                  <a:ea typeface="迷你简菱心" panose="02010609000101010101" pitchFamily="49" charset="-122"/>
                </a:rPr>
                <a:t>添加标题</a:t>
              </a:r>
            </a:p>
          </p:txBody>
        </p:sp>
        <p:sp>
          <p:nvSpPr>
            <p:cNvPr id="43" name="矩形 42"/>
            <p:cNvSpPr/>
            <p:nvPr/>
          </p:nvSpPr>
          <p:spPr>
            <a:xfrm>
              <a:off x="1351824" y="5199620"/>
              <a:ext cx="2666093" cy="812718"/>
            </a:xfrm>
            <a:prstGeom prst="rect">
              <a:avLst/>
            </a:prstGeom>
          </p:spPr>
          <p:txBody>
            <a:bodyPr wrap="square">
              <a:spAutoFit/>
            </a:bodyPr>
            <a:lstStyle/>
            <a:p>
              <a:pPr algn="ctr">
                <a:lnSpc>
                  <a:spcPct val="130000"/>
                </a:lnSpc>
                <a:buNone/>
              </a:pP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详写内容</a:t>
              </a:r>
              <a:r>
                <a:rPr lang="en-US" altLang="zh-CN"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a:t>
              </a: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grpSp>
      <p:grpSp>
        <p:nvGrpSpPr>
          <p:cNvPr id="44" name="组合 43"/>
          <p:cNvGrpSpPr/>
          <p:nvPr/>
        </p:nvGrpSpPr>
        <p:grpSpPr>
          <a:xfrm>
            <a:off x="8117055" y="1719135"/>
            <a:ext cx="2665476" cy="1061425"/>
            <a:chOff x="1351824" y="4950667"/>
            <a:chExt cx="2666093" cy="1061671"/>
          </a:xfrm>
        </p:grpSpPr>
        <p:sp>
          <p:nvSpPr>
            <p:cNvPr id="45" name="文本框 57"/>
            <p:cNvSpPr txBox="1"/>
            <p:nvPr/>
          </p:nvSpPr>
          <p:spPr>
            <a:xfrm>
              <a:off x="1723309" y="4950667"/>
              <a:ext cx="1923123" cy="369418"/>
            </a:xfrm>
            <a:prstGeom prst="rect">
              <a:avLst/>
            </a:prstGeom>
            <a:noFill/>
          </p:spPr>
          <p:txBody>
            <a:bodyPr wrap="square" rtlCol="0">
              <a:spAutoFit/>
            </a:bodyPr>
            <a:lstStyle/>
            <a:p>
              <a:pPr algn="ctr"/>
              <a:r>
                <a:rPr lang="zh-CN" altLang="en-US" dirty="0">
                  <a:solidFill>
                    <a:srgbClr val="FF9409"/>
                  </a:solidFill>
                  <a:latin typeface="迷你简菱心" panose="02010609000101010101" pitchFamily="49" charset="-122"/>
                  <a:ea typeface="迷你简菱心" panose="02010609000101010101" pitchFamily="49" charset="-122"/>
                </a:rPr>
                <a:t>添加标题</a:t>
              </a:r>
            </a:p>
          </p:txBody>
        </p:sp>
        <p:sp>
          <p:nvSpPr>
            <p:cNvPr id="46" name="矩形 45"/>
            <p:cNvSpPr/>
            <p:nvPr/>
          </p:nvSpPr>
          <p:spPr>
            <a:xfrm>
              <a:off x="1351824" y="5199620"/>
              <a:ext cx="2666093" cy="812718"/>
            </a:xfrm>
            <a:prstGeom prst="rect">
              <a:avLst/>
            </a:prstGeom>
          </p:spPr>
          <p:txBody>
            <a:bodyPr wrap="square">
              <a:spAutoFit/>
            </a:bodyPr>
            <a:lstStyle/>
            <a:p>
              <a:pPr algn="ctr">
                <a:lnSpc>
                  <a:spcPct val="130000"/>
                </a:lnSpc>
                <a:buNone/>
              </a:pP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详写内容</a:t>
              </a:r>
              <a:r>
                <a:rPr lang="en-US" altLang="zh-CN"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a:t>
              </a: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25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50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childTnLst>
                                </p:cTn>
                              </p:par>
                              <p:par>
                                <p:cTn id="57" presetID="23" presetClass="entr" presetSubtype="16" fill="hold" nodeType="withEffect">
                                  <p:stCondLst>
                                    <p:cond delay="75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childTnLst>
                                </p:cTn>
                              </p:par>
                            </p:childTnLst>
                          </p:cTn>
                        </p:par>
                        <p:par>
                          <p:cTn id="61" fill="hold">
                            <p:stCondLst>
                              <p:cond delay="4500"/>
                            </p:stCondLst>
                            <p:childTnLst>
                              <p:par>
                                <p:cTn id="62" presetID="23" presetClass="entr" presetSubtype="16" fill="hold" nodeType="after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p:cTn id="64" dur="500" fill="hold"/>
                                        <p:tgtEl>
                                          <p:spTgt spid="35"/>
                                        </p:tgtEl>
                                        <p:attrNameLst>
                                          <p:attrName>ppt_w</p:attrName>
                                        </p:attrNameLst>
                                      </p:cBhvr>
                                      <p:tavLst>
                                        <p:tav tm="0">
                                          <p:val>
                                            <p:fltVal val="0"/>
                                          </p:val>
                                        </p:tav>
                                        <p:tav tm="100000">
                                          <p:val>
                                            <p:strVal val="#ppt_w"/>
                                          </p:val>
                                        </p:tav>
                                      </p:tavLst>
                                    </p:anim>
                                    <p:anim calcmode="lin" valueType="num">
                                      <p:cBhvr>
                                        <p:cTn id="65" dur="500" fill="hold"/>
                                        <p:tgtEl>
                                          <p:spTgt spid="35"/>
                                        </p:tgtEl>
                                        <p:attrNameLst>
                                          <p:attrName>ppt_h</p:attrName>
                                        </p:attrNameLst>
                                      </p:cBhvr>
                                      <p:tavLst>
                                        <p:tav tm="0">
                                          <p:val>
                                            <p:fltVal val="0"/>
                                          </p:val>
                                        </p:tav>
                                        <p:tav tm="100000">
                                          <p:val>
                                            <p:strVal val="#ppt_h"/>
                                          </p:val>
                                        </p:tav>
                                      </p:tavLst>
                                    </p:anim>
                                  </p:childTnLst>
                                </p:cTn>
                              </p:par>
                            </p:childTnLst>
                          </p:cTn>
                        </p:par>
                        <p:par>
                          <p:cTn id="66" fill="hold">
                            <p:stCondLst>
                              <p:cond delay="5000"/>
                            </p:stCondLst>
                            <p:childTnLst>
                              <p:par>
                                <p:cTn id="67" presetID="2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childTnLst>
                                </p:cTn>
                              </p:par>
                            </p:childTnLst>
                          </p:cTn>
                        </p:par>
                        <p:par>
                          <p:cTn id="71" fill="hold">
                            <p:stCondLst>
                              <p:cond delay="5500"/>
                            </p:stCondLst>
                            <p:childTnLst>
                              <p:par>
                                <p:cTn id="72" presetID="23" presetClass="entr" presetSubtype="16" fill="hold" nodeType="after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500" fill="hold"/>
                                        <p:tgtEl>
                                          <p:spTgt spid="41"/>
                                        </p:tgtEl>
                                        <p:attrNameLst>
                                          <p:attrName>ppt_w</p:attrName>
                                        </p:attrNameLst>
                                      </p:cBhvr>
                                      <p:tavLst>
                                        <p:tav tm="0">
                                          <p:val>
                                            <p:fltVal val="0"/>
                                          </p:val>
                                        </p:tav>
                                        <p:tav tm="100000">
                                          <p:val>
                                            <p:strVal val="#ppt_w"/>
                                          </p:val>
                                        </p:tav>
                                      </p:tavLst>
                                    </p:anim>
                                    <p:anim calcmode="lin" valueType="num">
                                      <p:cBhvr>
                                        <p:cTn id="75" dur="500" fill="hold"/>
                                        <p:tgtEl>
                                          <p:spTgt spid="41"/>
                                        </p:tgtEl>
                                        <p:attrNameLst>
                                          <p:attrName>ppt_h</p:attrName>
                                        </p:attrNameLst>
                                      </p:cBhvr>
                                      <p:tavLst>
                                        <p:tav tm="0">
                                          <p:val>
                                            <p:fltVal val="0"/>
                                          </p:val>
                                        </p:tav>
                                        <p:tav tm="100000">
                                          <p:val>
                                            <p:strVal val="#ppt_h"/>
                                          </p:val>
                                        </p:tav>
                                      </p:tavLst>
                                    </p:anim>
                                  </p:childTnLst>
                                </p:cTn>
                              </p:par>
                            </p:childTnLst>
                          </p:cTn>
                        </p:par>
                        <p:par>
                          <p:cTn id="76" fill="hold">
                            <p:stCondLst>
                              <p:cond delay="6000"/>
                            </p:stCondLst>
                            <p:childTnLst>
                              <p:par>
                                <p:cTn id="77" presetID="23" presetClass="entr" presetSubtype="16"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p:cTn id="79" dur="500" fill="hold"/>
                                        <p:tgtEl>
                                          <p:spTgt spid="44"/>
                                        </p:tgtEl>
                                        <p:attrNameLst>
                                          <p:attrName>ppt_w</p:attrName>
                                        </p:attrNameLst>
                                      </p:cBhvr>
                                      <p:tavLst>
                                        <p:tav tm="0">
                                          <p:val>
                                            <p:fltVal val="0"/>
                                          </p:val>
                                        </p:tav>
                                        <p:tav tm="100000">
                                          <p:val>
                                            <p:strVal val="#ppt_w"/>
                                          </p:val>
                                        </p:tav>
                                      </p:tavLst>
                                    </p:anim>
                                    <p:anim calcmode="lin" valueType="num">
                                      <p:cBhvr>
                                        <p:cTn id="80" dur="500" fill="hold"/>
                                        <p:tgtEl>
                                          <p:spTgt spid="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462262" y="292068"/>
            <a:ext cx="4346615" cy="35009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altLang="zh-CN" sz="2275" dirty="0">
                <a:solidFill>
                  <a:schemeClr val="tx1">
                    <a:lumMod val="65000"/>
                    <a:lumOff val="35000"/>
                  </a:schemeClr>
                </a:solidFill>
                <a:latin typeface="Impact" panose="020B0806030902050204" pitchFamily="34" charset="0"/>
                <a:cs typeface="+mn-ea"/>
                <a:sym typeface="Arial" panose="020B0604020202020204" pitchFamily="34" charset="0"/>
              </a:rPr>
              <a:t>ADD RELATED TITLE WORDS</a:t>
            </a:r>
            <a:endParaRPr lang="en-US" sz="2275" dirty="0">
              <a:solidFill>
                <a:schemeClr val="tx1">
                  <a:lumMod val="65000"/>
                  <a:lumOff val="35000"/>
                </a:schemeClr>
              </a:solidFill>
              <a:latin typeface="Impact" panose="020B0806030902050204" pitchFamily="34" charset="0"/>
              <a:cs typeface="+mn-ea"/>
              <a:sym typeface="Arial" panose="020B0604020202020204" pitchFamily="34" charset="0"/>
            </a:endParaRPr>
          </a:p>
        </p:txBody>
      </p:sp>
      <p:sp>
        <p:nvSpPr>
          <p:cNvPr id="3" name="Content Placeholder 2"/>
          <p:cNvSpPr txBox="1"/>
          <p:nvPr/>
        </p:nvSpPr>
        <p:spPr>
          <a:xfrm>
            <a:off x="462262" y="675792"/>
            <a:ext cx="2503210" cy="35009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27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客情维护</a:t>
            </a:r>
            <a:endParaRPr lang="en-US" sz="227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4" name="矩形 3"/>
          <p:cNvSpPr/>
          <p:nvPr/>
        </p:nvSpPr>
        <p:spPr>
          <a:xfrm>
            <a:off x="0" y="292068"/>
            <a:ext cx="196891" cy="733906"/>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0"/>
          <p:cNvSpPr txBox="1"/>
          <p:nvPr/>
        </p:nvSpPr>
        <p:spPr>
          <a:xfrm>
            <a:off x="6559286" y="2675588"/>
            <a:ext cx="5354454" cy="545939"/>
          </a:xfrm>
          <a:prstGeom prst="rect">
            <a:avLst/>
          </a:prstGeom>
          <a:noFill/>
          <a:ln w="9525">
            <a:noFill/>
          </a:ln>
        </p:spPr>
        <p:txBody>
          <a:bodyPr wrap="square" lIns="91396" tIns="45698" rIns="91396" bIns="45698">
            <a:spAutoFit/>
          </a:bodyPr>
          <a:lstStyle/>
          <a:p>
            <a:pPr>
              <a:lnSpc>
                <a:spcPct val="130000"/>
              </a:lnSpc>
              <a:buNone/>
            </a:pP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详写内容</a:t>
            </a:r>
            <a:r>
              <a:rPr lang="en-US" altLang="zh-CN"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a:t>
            </a: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6" name="矩形 5"/>
          <p:cNvSpPr/>
          <p:nvPr/>
        </p:nvSpPr>
        <p:spPr>
          <a:xfrm>
            <a:off x="6662124" y="2266825"/>
            <a:ext cx="3402389" cy="408762"/>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8" rIns="91396" bIns="45698" rtlCol="0" anchor="ctr"/>
          <a:lstStyle/>
          <a:p>
            <a:pPr defTabSz="913765">
              <a:defRPr/>
            </a:pPr>
            <a:r>
              <a:rPr lang="en-US" altLang="zh-CN" sz="1600" b="1"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600" b="1"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endParaRPr lang="en-US" altLang="en-US" sz="1600" b="1"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文本框 40"/>
          <p:cNvSpPr txBox="1"/>
          <p:nvPr/>
        </p:nvSpPr>
        <p:spPr>
          <a:xfrm>
            <a:off x="6559286" y="3797293"/>
            <a:ext cx="5354454" cy="545939"/>
          </a:xfrm>
          <a:prstGeom prst="rect">
            <a:avLst/>
          </a:prstGeom>
          <a:noFill/>
          <a:ln w="9525">
            <a:noFill/>
          </a:ln>
        </p:spPr>
        <p:txBody>
          <a:bodyPr wrap="square" lIns="91396" tIns="45698" rIns="91396" bIns="45698">
            <a:spAutoFit/>
          </a:bodyPr>
          <a:lstStyle/>
          <a:p>
            <a:pPr>
              <a:lnSpc>
                <a:spcPct val="130000"/>
              </a:lnSpc>
              <a:buNone/>
            </a:pP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详写内容</a:t>
            </a:r>
            <a:r>
              <a:rPr lang="en-US" altLang="zh-CN"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a:t>
            </a: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8" name="矩形 7"/>
          <p:cNvSpPr/>
          <p:nvPr/>
        </p:nvSpPr>
        <p:spPr>
          <a:xfrm>
            <a:off x="6662124" y="3388532"/>
            <a:ext cx="3402389" cy="408762"/>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8" rIns="91396" bIns="45698" rtlCol="0" anchor="ctr"/>
          <a:lstStyle/>
          <a:p>
            <a:pPr defTabSz="913765">
              <a:defRPr/>
            </a:pPr>
            <a:r>
              <a:rPr lang="en-US" altLang="zh-CN" sz="1600" b="1"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600" b="1"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endParaRPr lang="en-US" altLang="en-US" sz="1600" b="1"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文本框 40"/>
          <p:cNvSpPr txBox="1"/>
          <p:nvPr/>
        </p:nvSpPr>
        <p:spPr>
          <a:xfrm>
            <a:off x="6559286" y="4850335"/>
            <a:ext cx="5354454" cy="545939"/>
          </a:xfrm>
          <a:prstGeom prst="rect">
            <a:avLst/>
          </a:prstGeom>
          <a:noFill/>
          <a:ln w="9525">
            <a:noFill/>
          </a:ln>
        </p:spPr>
        <p:txBody>
          <a:bodyPr wrap="square" lIns="91396" tIns="45698" rIns="91396" bIns="45698">
            <a:spAutoFit/>
          </a:bodyPr>
          <a:lstStyle/>
          <a:p>
            <a:pPr>
              <a:lnSpc>
                <a:spcPct val="130000"/>
              </a:lnSpc>
              <a:buNone/>
            </a:pP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详写内容</a:t>
            </a:r>
            <a:r>
              <a:rPr lang="en-US" altLang="zh-CN"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a:t>
            </a: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10" name="矩形 9"/>
          <p:cNvSpPr/>
          <p:nvPr/>
        </p:nvSpPr>
        <p:spPr>
          <a:xfrm>
            <a:off x="6662124" y="4441571"/>
            <a:ext cx="3402389" cy="408762"/>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8" rIns="91396" bIns="45698" rtlCol="0" anchor="ctr"/>
          <a:lstStyle/>
          <a:p>
            <a:pPr defTabSz="913765">
              <a:defRPr/>
            </a:pPr>
            <a:r>
              <a:rPr lang="en-US" altLang="zh-CN" sz="1600" b="1"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600" b="1"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endParaRPr lang="en-US" altLang="en-US" sz="1600" b="1"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Rectangle 7"/>
          <p:cNvSpPr>
            <a:spLocks noChangeArrowheads="1"/>
          </p:cNvSpPr>
          <p:nvPr/>
        </p:nvSpPr>
        <p:spPr bwMode="auto">
          <a:xfrm>
            <a:off x="268790" y="1981849"/>
            <a:ext cx="6120046" cy="3688628"/>
          </a:xfrm>
          <a:prstGeom prst="rect">
            <a:avLst/>
          </a:prstGeom>
          <a:blipFill>
            <a:blip r:embed="rId2" cstate="email"/>
            <a:stretch>
              <a:fillRect/>
            </a:stretch>
          </a:blipFill>
          <a:ln>
            <a:noFill/>
          </a:ln>
        </p:spPr>
        <p:txBody>
          <a:bodyPr lIns="91396" tIns="45698" rIns="91396" bIns="45698"/>
          <a:lstStyle/>
          <a:p>
            <a:pPr defTabSz="913765">
              <a:defRPr/>
            </a:pPr>
            <a:endParaRPr lang="id-ID" sz="1900" kern="0" dirty="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P spid="9" grpId="0"/>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462262" y="292068"/>
            <a:ext cx="4346615" cy="35009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altLang="zh-CN" sz="2275" dirty="0">
                <a:solidFill>
                  <a:schemeClr val="tx1">
                    <a:lumMod val="65000"/>
                    <a:lumOff val="35000"/>
                  </a:schemeClr>
                </a:solidFill>
                <a:latin typeface="Impact" panose="020B0806030902050204" pitchFamily="34" charset="0"/>
                <a:cs typeface="+mn-ea"/>
                <a:sym typeface="Arial" panose="020B0604020202020204" pitchFamily="34" charset="0"/>
              </a:rPr>
              <a:t>ADD RELATED TITLE WORDS</a:t>
            </a:r>
            <a:endParaRPr lang="en-US" sz="2275" dirty="0">
              <a:solidFill>
                <a:schemeClr val="tx1">
                  <a:lumMod val="65000"/>
                  <a:lumOff val="35000"/>
                </a:schemeClr>
              </a:solidFill>
              <a:latin typeface="Impact" panose="020B0806030902050204" pitchFamily="34" charset="0"/>
              <a:cs typeface="+mn-ea"/>
              <a:sym typeface="Arial" panose="020B0604020202020204" pitchFamily="34" charset="0"/>
            </a:endParaRPr>
          </a:p>
        </p:txBody>
      </p:sp>
      <p:sp>
        <p:nvSpPr>
          <p:cNvPr id="3" name="Content Placeholder 2"/>
          <p:cNvSpPr txBox="1"/>
          <p:nvPr/>
        </p:nvSpPr>
        <p:spPr>
          <a:xfrm>
            <a:off x="462262" y="675792"/>
            <a:ext cx="2503210" cy="35009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27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客情维护</a:t>
            </a:r>
            <a:endParaRPr lang="en-US" sz="227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4" name="矩形 3"/>
          <p:cNvSpPr/>
          <p:nvPr/>
        </p:nvSpPr>
        <p:spPr>
          <a:xfrm>
            <a:off x="0" y="292068"/>
            <a:ext cx="196891" cy="733906"/>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5"/>
          <p:cNvSpPr/>
          <p:nvPr/>
        </p:nvSpPr>
        <p:spPr>
          <a:xfrm>
            <a:off x="874711" y="3523382"/>
            <a:ext cx="10442578" cy="393555"/>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3FB793"/>
              </a:solidFill>
              <a:latin typeface="迷你简菱心" panose="02010609000101010101" pitchFamily="49" charset="-122"/>
              <a:ea typeface="迷你简菱心" panose="02010609000101010101" pitchFamily="49" charset="-122"/>
            </a:endParaRPr>
          </a:p>
        </p:txBody>
      </p:sp>
      <p:grpSp>
        <p:nvGrpSpPr>
          <p:cNvPr id="6" name="Group 28"/>
          <p:cNvGrpSpPr/>
          <p:nvPr/>
        </p:nvGrpSpPr>
        <p:grpSpPr>
          <a:xfrm>
            <a:off x="4372334" y="2206333"/>
            <a:ext cx="842040" cy="842040"/>
            <a:chOff x="4364206" y="1888846"/>
            <a:chExt cx="867959" cy="867959"/>
          </a:xfrm>
        </p:grpSpPr>
        <p:sp>
          <p:nvSpPr>
            <p:cNvPr id="7" name="Oval 3"/>
            <p:cNvSpPr/>
            <p:nvPr/>
          </p:nvSpPr>
          <p:spPr>
            <a:xfrm>
              <a:off x="4364206" y="1888846"/>
              <a:ext cx="867959" cy="867959"/>
            </a:xfrm>
            <a:prstGeom prst="ellipse">
              <a:avLst/>
            </a:prstGeom>
            <a:solidFill>
              <a:srgbClr val="FF9409"/>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8" name="Group 29"/>
            <p:cNvGrpSpPr/>
            <p:nvPr/>
          </p:nvGrpSpPr>
          <p:grpSpPr>
            <a:xfrm>
              <a:off x="4598064" y="2131984"/>
              <a:ext cx="400243" cy="400243"/>
              <a:chOff x="2770187" y="2415226"/>
              <a:chExt cx="330200" cy="330200"/>
            </a:xfrm>
            <a:solidFill>
              <a:schemeClr val="bg1"/>
            </a:solidFill>
          </p:grpSpPr>
          <p:sp>
            <p:nvSpPr>
              <p:cNvPr id="9" name="Freeform: Shape 30"/>
              <p:cNvSpPr/>
              <p:nvPr/>
            </p:nvSpPr>
            <p:spPr bwMode="auto">
              <a:xfrm>
                <a:off x="2770187" y="2415226"/>
                <a:ext cx="330200" cy="330200"/>
              </a:xfrm>
              <a:custGeom>
                <a:avLst/>
                <a:gdLst>
                  <a:gd name="T0" fmla="*/ 16 w 208"/>
                  <a:gd name="T1" fmla="*/ 177 h 208"/>
                  <a:gd name="T2" fmla="*/ 13 w 208"/>
                  <a:gd name="T3" fmla="*/ 180 h 208"/>
                  <a:gd name="T4" fmla="*/ 13 w 208"/>
                  <a:gd name="T5" fmla="*/ 190 h 208"/>
                  <a:gd name="T6" fmla="*/ 19 w 208"/>
                  <a:gd name="T7" fmla="*/ 196 h 208"/>
                  <a:gd name="T8" fmla="*/ 27 w 208"/>
                  <a:gd name="T9" fmla="*/ 196 h 208"/>
                  <a:gd name="T10" fmla="*/ 83 w 208"/>
                  <a:gd name="T11" fmla="*/ 141 h 208"/>
                  <a:gd name="T12" fmla="*/ 68 w 208"/>
                  <a:gd name="T13" fmla="*/ 124 h 208"/>
                  <a:gd name="T14" fmla="*/ 109 w 208"/>
                  <a:gd name="T15" fmla="*/ 17 h 208"/>
                  <a:gd name="T16" fmla="*/ 78 w 208"/>
                  <a:gd name="T17" fmla="*/ 40 h 208"/>
                  <a:gd name="T18" fmla="*/ 65 w 208"/>
                  <a:gd name="T19" fmla="*/ 78 h 208"/>
                  <a:gd name="T20" fmla="*/ 78 w 208"/>
                  <a:gd name="T21" fmla="*/ 117 h 208"/>
                  <a:gd name="T22" fmla="*/ 109 w 208"/>
                  <a:gd name="T23" fmla="*/ 140 h 208"/>
                  <a:gd name="T24" fmla="*/ 150 w 208"/>
                  <a:gd name="T25" fmla="*/ 140 h 208"/>
                  <a:gd name="T26" fmla="*/ 182 w 208"/>
                  <a:gd name="T27" fmla="*/ 117 h 208"/>
                  <a:gd name="T28" fmla="*/ 195 w 208"/>
                  <a:gd name="T29" fmla="*/ 78 h 208"/>
                  <a:gd name="T30" fmla="*/ 182 w 208"/>
                  <a:gd name="T31" fmla="*/ 40 h 208"/>
                  <a:gd name="T32" fmla="*/ 150 w 208"/>
                  <a:gd name="T33" fmla="*/ 17 h 208"/>
                  <a:gd name="T34" fmla="*/ 130 w 208"/>
                  <a:gd name="T35" fmla="*/ 0 h 208"/>
                  <a:gd name="T36" fmla="*/ 176 w 208"/>
                  <a:gd name="T37" fmla="*/ 16 h 208"/>
                  <a:gd name="T38" fmla="*/ 203 w 208"/>
                  <a:gd name="T39" fmla="*/ 53 h 208"/>
                  <a:gd name="T40" fmla="*/ 203 w 208"/>
                  <a:gd name="T41" fmla="*/ 102 h 208"/>
                  <a:gd name="T42" fmla="*/ 176 w 208"/>
                  <a:gd name="T43" fmla="*/ 141 h 208"/>
                  <a:gd name="T44" fmla="*/ 130 w 208"/>
                  <a:gd name="T45" fmla="*/ 156 h 208"/>
                  <a:gd name="T46" fmla="*/ 94 w 208"/>
                  <a:gd name="T47" fmla="*/ 147 h 208"/>
                  <a:gd name="T48" fmla="*/ 39 w 208"/>
                  <a:gd name="T49" fmla="*/ 202 h 208"/>
                  <a:gd name="T50" fmla="*/ 29 w 208"/>
                  <a:gd name="T51" fmla="*/ 208 h 208"/>
                  <a:gd name="T52" fmla="*/ 17 w 208"/>
                  <a:gd name="T53" fmla="*/ 208 h 208"/>
                  <a:gd name="T54" fmla="*/ 7 w 208"/>
                  <a:gd name="T55" fmla="*/ 202 h 208"/>
                  <a:gd name="T56" fmla="*/ 1 w 208"/>
                  <a:gd name="T57" fmla="*/ 192 h 208"/>
                  <a:gd name="T58" fmla="*/ 1 w 208"/>
                  <a:gd name="T59" fmla="*/ 179 h 208"/>
                  <a:gd name="T60" fmla="*/ 7 w 208"/>
                  <a:gd name="T61" fmla="*/ 169 h 208"/>
                  <a:gd name="T62" fmla="*/ 60 w 208"/>
                  <a:gd name="T63" fmla="*/ 115 h 208"/>
                  <a:gd name="T64" fmla="*/ 52 w 208"/>
                  <a:gd name="T65" fmla="*/ 78 h 208"/>
                  <a:gd name="T66" fmla="*/ 68 w 208"/>
                  <a:gd name="T67" fmla="*/ 33 h 208"/>
                  <a:gd name="T68" fmla="*/ 105 w 208"/>
                  <a:gd name="T69" fmla="*/ 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8" h="208">
                    <a:moveTo>
                      <a:pt x="68" y="124"/>
                    </a:moveTo>
                    <a:lnTo>
                      <a:pt x="16" y="177"/>
                    </a:lnTo>
                    <a:lnTo>
                      <a:pt x="16" y="177"/>
                    </a:lnTo>
                    <a:lnTo>
                      <a:pt x="13" y="180"/>
                    </a:lnTo>
                    <a:lnTo>
                      <a:pt x="11" y="185"/>
                    </a:lnTo>
                    <a:lnTo>
                      <a:pt x="13" y="190"/>
                    </a:lnTo>
                    <a:lnTo>
                      <a:pt x="14" y="193"/>
                    </a:lnTo>
                    <a:lnTo>
                      <a:pt x="19" y="196"/>
                    </a:lnTo>
                    <a:lnTo>
                      <a:pt x="23" y="196"/>
                    </a:lnTo>
                    <a:lnTo>
                      <a:pt x="27" y="196"/>
                    </a:lnTo>
                    <a:lnTo>
                      <a:pt x="32" y="193"/>
                    </a:lnTo>
                    <a:lnTo>
                      <a:pt x="83" y="141"/>
                    </a:lnTo>
                    <a:lnTo>
                      <a:pt x="75" y="133"/>
                    </a:lnTo>
                    <a:lnTo>
                      <a:pt x="68" y="124"/>
                    </a:lnTo>
                    <a:close/>
                    <a:moveTo>
                      <a:pt x="130" y="13"/>
                    </a:moveTo>
                    <a:lnTo>
                      <a:pt x="109" y="17"/>
                    </a:lnTo>
                    <a:lnTo>
                      <a:pt x="92" y="26"/>
                    </a:lnTo>
                    <a:lnTo>
                      <a:pt x="78" y="40"/>
                    </a:lnTo>
                    <a:lnTo>
                      <a:pt x="68" y="58"/>
                    </a:lnTo>
                    <a:lnTo>
                      <a:pt x="65" y="78"/>
                    </a:lnTo>
                    <a:lnTo>
                      <a:pt x="68" y="100"/>
                    </a:lnTo>
                    <a:lnTo>
                      <a:pt x="78" y="117"/>
                    </a:lnTo>
                    <a:lnTo>
                      <a:pt x="92" y="131"/>
                    </a:lnTo>
                    <a:lnTo>
                      <a:pt x="109" y="140"/>
                    </a:lnTo>
                    <a:lnTo>
                      <a:pt x="130" y="143"/>
                    </a:lnTo>
                    <a:lnTo>
                      <a:pt x="150" y="140"/>
                    </a:lnTo>
                    <a:lnTo>
                      <a:pt x="169" y="131"/>
                    </a:lnTo>
                    <a:lnTo>
                      <a:pt x="182" y="117"/>
                    </a:lnTo>
                    <a:lnTo>
                      <a:pt x="192" y="100"/>
                    </a:lnTo>
                    <a:lnTo>
                      <a:pt x="195" y="78"/>
                    </a:lnTo>
                    <a:lnTo>
                      <a:pt x="192" y="58"/>
                    </a:lnTo>
                    <a:lnTo>
                      <a:pt x="182" y="40"/>
                    </a:lnTo>
                    <a:lnTo>
                      <a:pt x="169" y="26"/>
                    </a:lnTo>
                    <a:lnTo>
                      <a:pt x="150" y="17"/>
                    </a:lnTo>
                    <a:lnTo>
                      <a:pt x="130" y="13"/>
                    </a:lnTo>
                    <a:close/>
                    <a:moveTo>
                      <a:pt x="130" y="0"/>
                    </a:moveTo>
                    <a:lnTo>
                      <a:pt x="154" y="4"/>
                    </a:lnTo>
                    <a:lnTo>
                      <a:pt x="176" y="16"/>
                    </a:lnTo>
                    <a:lnTo>
                      <a:pt x="193" y="33"/>
                    </a:lnTo>
                    <a:lnTo>
                      <a:pt x="203" y="53"/>
                    </a:lnTo>
                    <a:lnTo>
                      <a:pt x="208" y="78"/>
                    </a:lnTo>
                    <a:lnTo>
                      <a:pt x="203" y="102"/>
                    </a:lnTo>
                    <a:lnTo>
                      <a:pt x="193" y="124"/>
                    </a:lnTo>
                    <a:lnTo>
                      <a:pt x="176" y="141"/>
                    </a:lnTo>
                    <a:lnTo>
                      <a:pt x="154" y="153"/>
                    </a:lnTo>
                    <a:lnTo>
                      <a:pt x="130" y="156"/>
                    </a:lnTo>
                    <a:lnTo>
                      <a:pt x="111" y="154"/>
                    </a:lnTo>
                    <a:lnTo>
                      <a:pt x="94" y="147"/>
                    </a:lnTo>
                    <a:lnTo>
                      <a:pt x="39" y="202"/>
                    </a:lnTo>
                    <a:lnTo>
                      <a:pt x="39" y="202"/>
                    </a:lnTo>
                    <a:lnTo>
                      <a:pt x="34" y="205"/>
                    </a:lnTo>
                    <a:lnTo>
                      <a:pt x="29" y="208"/>
                    </a:lnTo>
                    <a:lnTo>
                      <a:pt x="23" y="208"/>
                    </a:lnTo>
                    <a:lnTo>
                      <a:pt x="17" y="208"/>
                    </a:lnTo>
                    <a:lnTo>
                      <a:pt x="11" y="205"/>
                    </a:lnTo>
                    <a:lnTo>
                      <a:pt x="7" y="202"/>
                    </a:lnTo>
                    <a:lnTo>
                      <a:pt x="3" y="196"/>
                    </a:lnTo>
                    <a:lnTo>
                      <a:pt x="1" y="192"/>
                    </a:lnTo>
                    <a:lnTo>
                      <a:pt x="0" y="185"/>
                    </a:lnTo>
                    <a:lnTo>
                      <a:pt x="1" y="179"/>
                    </a:lnTo>
                    <a:lnTo>
                      <a:pt x="3" y="173"/>
                    </a:lnTo>
                    <a:lnTo>
                      <a:pt x="7" y="169"/>
                    </a:lnTo>
                    <a:lnTo>
                      <a:pt x="7" y="169"/>
                    </a:lnTo>
                    <a:lnTo>
                      <a:pt x="60" y="115"/>
                    </a:lnTo>
                    <a:lnTo>
                      <a:pt x="55" y="98"/>
                    </a:lnTo>
                    <a:lnTo>
                      <a:pt x="52" y="78"/>
                    </a:lnTo>
                    <a:lnTo>
                      <a:pt x="56" y="53"/>
                    </a:lnTo>
                    <a:lnTo>
                      <a:pt x="68" y="33"/>
                    </a:lnTo>
                    <a:lnTo>
                      <a:pt x="83" y="16"/>
                    </a:lnTo>
                    <a:lnTo>
                      <a:pt x="105" y="4"/>
                    </a:lnTo>
                    <a:lnTo>
                      <a:pt x="130" y="0"/>
                    </a:lnTo>
                    <a:close/>
                  </a:path>
                </a:pathLst>
              </a:custGeom>
              <a:grpFill/>
              <a:ln w="0">
                <a:noFill/>
                <a:prstDash val="solid"/>
                <a:round/>
              </a:ln>
            </p:spPr>
            <p:txBody>
              <a:bodyPr anchor="ctr"/>
              <a:lstStyle/>
              <a:p>
                <a:pPr algn="ctr"/>
                <a:endParaRPr/>
              </a:p>
            </p:txBody>
          </p:sp>
          <p:sp>
            <p:nvSpPr>
              <p:cNvPr id="10" name="Freeform: Shape 31"/>
              <p:cNvSpPr/>
              <p:nvPr/>
            </p:nvSpPr>
            <p:spPr bwMode="auto">
              <a:xfrm>
                <a:off x="2905124" y="2467613"/>
                <a:ext cx="76200" cy="77787"/>
              </a:xfrm>
              <a:custGeom>
                <a:avLst/>
                <a:gdLst>
                  <a:gd name="T0" fmla="*/ 45 w 48"/>
                  <a:gd name="T1" fmla="*/ 0 h 49"/>
                  <a:gd name="T2" fmla="*/ 48 w 48"/>
                  <a:gd name="T3" fmla="*/ 2 h 49"/>
                  <a:gd name="T4" fmla="*/ 48 w 48"/>
                  <a:gd name="T5" fmla="*/ 3 h 49"/>
                  <a:gd name="T6" fmla="*/ 48 w 48"/>
                  <a:gd name="T7" fmla="*/ 6 h 49"/>
                  <a:gd name="T8" fmla="*/ 45 w 48"/>
                  <a:gd name="T9" fmla="*/ 6 h 49"/>
                  <a:gd name="T10" fmla="*/ 30 w 48"/>
                  <a:gd name="T11" fmla="*/ 10 h 49"/>
                  <a:gd name="T12" fmla="*/ 17 w 48"/>
                  <a:gd name="T13" fmla="*/ 17 h 49"/>
                  <a:gd name="T14" fmla="*/ 9 w 48"/>
                  <a:gd name="T15" fmla="*/ 30 h 49"/>
                  <a:gd name="T16" fmla="*/ 6 w 48"/>
                  <a:gd name="T17" fmla="*/ 45 h 49"/>
                  <a:gd name="T18" fmla="*/ 4 w 48"/>
                  <a:gd name="T19" fmla="*/ 48 h 49"/>
                  <a:gd name="T20" fmla="*/ 3 w 48"/>
                  <a:gd name="T21" fmla="*/ 49 h 49"/>
                  <a:gd name="T22" fmla="*/ 0 w 48"/>
                  <a:gd name="T23" fmla="*/ 48 h 49"/>
                  <a:gd name="T24" fmla="*/ 0 w 48"/>
                  <a:gd name="T25" fmla="*/ 45 h 49"/>
                  <a:gd name="T26" fmla="*/ 3 w 48"/>
                  <a:gd name="T27" fmla="*/ 28 h 49"/>
                  <a:gd name="T28" fmla="*/ 13 w 48"/>
                  <a:gd name="T29" fmla="*/ 13 h 49"/>
                  <a:gd name="T30" fmla="*/ 27 w 48"/>
                  <a:gd name="T31" fmla="*/ 3 h 49"/>
                  <a:gd name="T32" fmla="*/ 45 w 48"/>
                  <a:gd name="T3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9">
                    <a:moveTo>
                      <a:pt x="45" y="0"/>
                    </a:moveTo>
                    <a:lnTo>
                      <a:pt x="48" y="2"/>
                    </a:lnTo>
                    <a:lnTo>
                      <a:pt x="48" y="3"/>
                    </a:lnTo>
                    <a:lnTo>
                      <a:pt x="48" y="6"/>
                    </a:lnTo>
                    <a:lnTo>
                      <a:pt x="45" y="6"/>
                    </a:lnTo>
                    <a:lnTo>
                      <a:pt x="30" y="10"/>
                    </a:lnTo>
                    <a:lnTo>
                      <a:pt x="17" y="17"/>
                    </a:lnTo>
                    <a:lnTo>
                      <a:pt x="9" y="30"/>
                    </a:lnTo>
                    <a:lnTo>
                      <a:pt x="6" y="45"/>
                    </a:lnTo>
                    <a:lnTo>
                      <a:pt x="4" y="48"/>
                    </a:lnTo>
                    <a:lnTo>
                      <a:pt x="3" y="49"/>
                    </a:lnTo>
                    <a:lnTo>
                      <a:pt x="0" y="48"/>
                    </a:lnTo>
                    <a:lnTo>
                      <a:pt x="0" y="45"/>
                    </a:lnTo>
                    <a:lnTo>
                      <a:pt x="3" y="28"/>
                    </a:lnTo>
                    <a:lnTo>
                      <a:pt x="13" y="13"/>
                    </a:lnTo>
                    <a:lnTo>
                      <a:pt x="27" y="3"/>
                    </a:lnTo>
                    <a:lnTo>
                      <a:pt x="45" y="0"/>
                    </a:lnTo>
                    <a:close/>
                  </a:path>
                </a:pathLst>
              </a:custGeom>
              <a:grpFill/>
              <a:ln w="0">
                <a:noFill/>
                <a:prstDash val="solid"/>
                <a:round/>
              </a:ln>
            </p:spPr>
            <p:txBody>
              <a:bodyPr anchor="ctr"/>
              <a:lstStyle/>
              <a:p>
                <a:pPr algn="ctr"/>
                <a:endParaRPr/>
              </a:p>
            </p:txBody>
          </p:sp>
        </p:grpSp>
      </p:grpSp>
      <p:grpSp>
        <p:nvGrpSpPr>
          <p:cNvPr id="11" name="Group 40"/>
          <p:cNvGrpSpPr/>
          <p:nvPr/>
        </p:nvGrpSpPr>
        <p:grpSpPr>
          <a:xfrm>
            <a:off x="1763303" y="2206333"/>
            <a:ext cx="842040" cy="842040"/>
            <a:chOff x="1649640" y="1888846"/>
            <a:chExt cx="867959" cy="867959"/>
          </a:xfrm>
        </p:grpSpPr>
        <p:sp>
          <p:nvSpPr>
            <p:cNvPr id="12" name="Oval 4"/>
            <p:cNvSpPr/>
            <p:nvPr/>
          </p:nvSpPr>
          <p:spPr>
            <a:xfrm>
              <a:off x="1649640" y="1888846"/>
              <a:ext cx="867959" cy="867959"/>
            </a:xfrm>
            <a:prstGeom prst="ellipse">
              <a:avLst/>
            </a:prstGeom>
            <a:solidFill>
              <a:srgbClr val="FF9409"/>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Freeform: Shape 32"/>
            <p:cNvSpPr/>
            <p:nvPr/>
          </p:nvSpPr>
          <p:spPr bwMode="auto">
            <a:xfrm>
              <a:off x="1901691" y="2136965"/>
              <a:ext cx="363857" cy="363857"/>
            </a:xfrm>
            <a:custGeom>
              <a:avLst/>
              <a:gdLst>
                <a:gd name="T0" fmla="*/ 189 w 208"/>
                <a:gd name="T1" fmla="*/ 37 h 208"/>
                <a:gd name="T2" fmla="*/ 104 w 208"/>
                <a:gd name="T3" fmla="*/ 170 h 208"/>
                <a:gd name="T4" fmla="*/ 108 w 208"/>
                <a:gd name="T5" fmla="*/ 170 h 208"/>
                <a:gd name="T6" fmla="*/ 163 w 208"/>
                <a:gd name="T7" fmla="*/ 193 h 208"/>
                <a:gd name="T8" fmla="*/ 189 w 208"/>
                <a:gd name="T9" fmla="*/ 37 h 208"/>
                <a:gd name="T10" fmla="*/ 170 w 208"/>
                <a:gd name="T11" fmla="*/ 35 h 208"/>
                <a:gd name="T12" fmla="*/ 20 w 208"/>
                <a:gd name="T13" fmla="*/ 136 h 208"/>
                <a:gd name="T14" fmla="*/ 59 w 208"/>
                <a:gd name="T15" fmla="*/ 151 h 208"/>
                <a:gd name="T16" fmla="*/ 61 w 208"/>
                <a:gd name="T17" fmla="*/ 151 h 208"/>
                <a:gd name="T18" fmla="*/ 170 w 208"/>
                <a:gd name="T19" fmla="*/ 35 h 208"/>
                <a:gd name="T20" fmla="*/ 189 w 208"/>
                <a:gd name="T21" fmla="*/ 24 h 208"/>
                <a:gd name="T22" fmla="*/ 67 w 208"/>
                <a:gd name="T23" fmla="*/ 157 h 208"/>
                <a:gd name="T24" fmla="*/ 67 w 208"/>
                <a:gd name="T25" fmla="*/ 157 h 208"/>
                <a:gd name="T26" fmla="*/ 84 w 208"/>
                <a:gd name="T27" fmla="*/ 189 h 208"/>
                <a:gd name="T28" fmla="*/ 189 w 208"/>
                <a:gd name="T29" fmla="*/ 24 h 208"/>
                <a:gd name="T30" fmla="*/ 201 w 208"/>
                <a:gd name="T31" fmla="*/ 0 h 208"/>
                <a:gd name="T32" fmla="*/ 202 w 208"/>
                <a:gd name="T33" fmla="*/ 1 h 208"/>
                <a:gd name="T34" fmla="*/ 205 w 208"/>
                <a:gd name="T35" fmla="*/ 1 h 208"/>
                <a:gd name="T36" fmla="*/ 206 w 208"/>
                <a:gd name="T37" fmla="*/ 3 h 208"/>
                <a:gd name="T38" fmla="*/ 206 w 208"/>
                <a:gd name="T39" fmla="*/ 6 h 208"/>
                <a:gd name="T40" fmla="*/ 208 w 208"/>
                <a:gd name="T41" fmla="*/ 9 h 208"/>
                <a:gd name="T42" fmla="*/ 175 w 208"/>
                <a:gd name="T43" fmla="*/ 203 h 208"/>
                <a:gd name="T44" fmla="*/ 173 w 208"/>
                <a:gd name="T45" fmla="*/ 205 h 208"/>
                <a:gd name="T46" fmla="*/ 172 w 208"/>
                <a:gd name="T47" fmla="*/ 208 h 208"/>
                <a:gd name="T48" fmla="*/ 169 w 208"/>
                <a:gd name="T49" fmla="*/ 208 h 208"/>
                <a:gd name="T50" fmla="*/ 166 w 208"/>
                <a:gd name="T51" fmla="*/ 208 h 208"/>
                <a:gd name="T52" fmla="*/ 103 w 208"/>
                <a:gd name="T53" fmla="*/ 183 h 208"/>
                <a:gd name="T54" fmla="*/ 90 w 208"/>
                <a:gd name="T55" fmla="*/ 205 h 208"/>
                <a:gd name="T56" fmla="*/ 87 w 208"/>
                <a:gd name="T57" fmla="*/ 208 h 208"/>
                <a:gd name="T58" fmla="*/ 84 w 208"/>
                <a:gd name="T59" fmla="*/ 208 h 208"/>
                <a:gd name="T60" fmla="*/ 84 w 208"/>
                <a:gd name="T61" fmla="*/ 208 h 208"/>
                <a:gd name="T62" fmla="*/ 81 w 208"/>
                <a:gd name="T63" fmla="*/ 208 h 208"/>
                <a:gd name="T64" fmla="*/ 78 w 208"/>
                <a:gd name="T65" fmla="*/ 205 h 208"/>
                <a:gd name="T66" fmla="*/ 55 w 208"/>
                <a:gd name="T67" fmla="*/ 163 h 208"/>
                <a:gd name="T68" fmla="*/ 5 w 208"/>
                <a:gd name="T69" fmla="*/ 143 h 208"/>
                <a:gd name="T70" fmla="*/ 2 w 208"/>
                <a:gd name="T71" fmla="*/ 141 h 208"/>
                <a:gd name="T72" fmla="*/ 0 w 208"/>
                <a:gd name="T73" fmla="*/ 137 h 208"/>
                <a:gd name="T74" fmla="*/ 0 w 208"/>
                <a:gd name="T75" fmla="*/ 134 h 208"/>
                <a:gd name="T76" fmla="*/ 3 w 208"/>
                <a:gd name="T77" fmla="*/ 131 h 208"/>
                <a:gd name="T78" fmla="*/ 198 w 208"/>
                <a:gd name="T79" fmla="*/ 1 h 208"/>
                <a:gd name="T80" fmla="*/ 199 w 208"/>
                <a:gd name="T81" fmla="*/ 1 h 208"/>
                <a:gd name="T82" fmla="*/ 201 w 208"/>
                <a:gd name="T83"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8" h="208">
                  <a:moveTo>
                    <a:pt x="189" y="37"/>
                  </a:moveTo>
                  <a:lnTo>
                    <a:pt x="104" y="170"/>
                  </a:lnTo>
                  <a:lnTo>
                    <a:pt x="108" y="170"/>
                  </a:lnTo>
                  <a:lnTo>
                    <a:pt x="163" y="193"/>
                  </a:lnTo>
                  <a:lnTo>
                    <a:pt x="189" y="37"/>
                  </a:lnTo>
                  <a:close/>
                  <a:moveTo>
                    <a:pt x="170" y="35"/>
                  </a:moveTo>
                  <a:lnTo>
                    <a:pt x="20" y="136"/>
                  </a:lnTo>
                  <a:lnTo>
                    <a:pt x="59" y="151"/>
                  </a:lnTo>
                  <a:lnTo>
                    <a:pt x="61" y="151"/>
                  </a:lnTo>
                  <a:lnTo>
                    <a:pt x="170" y="35"/>
                  </a:lnTo>
                  <a:close/>
                  <a:moveTo>
                    <a:pt x="189" y="24"/>
                  </a:moveTo>
                  <a:lnTo>
                    <a:pt x="67" y="157"/>
                  </a:lnTo>
                  <a:lnTo>
                    <a:pt x="67" y="157"/>
                  </a:lnTo>
                  <a:lnTo>
                    <a:pt x="84" y="189"/>
                  </a:lnTo>
                  <a:lnTo>
                    <a:pt x="189" y="24"/>
                  </a:lnTo>
                  <a:close/>
                  <a:moveTo>
                    <a:pt x="201" y="0"/>
                  </a:moveTo>
                  <a:lnTo>
                    <a:pt x="202" y="1"/>
                  </a:lnTo>
                  <a:lnTo>
                    <a:pt x="205" y="1"/>
                  </a:lnTo>
                  <a:lnTo>
                    <a:pt x="206" y="3"/>
                  </a:lnTo>
                  <a:lnTo>
                    <a:pt x="206" y="6"/>
                  </a:lnTo>
                  <a:lnTo>
                    <a:pt x="208" y="9"/>
                  </a:lnTo>
                  <a:lnTo>
                    <a:pt x="175" y="203"/>
                  </a:lnTo>
                  <a:lnTo>
                    <a:pt x="173" y="205"/>
                  </a:lnTo>
                  <a:lnTo>
                    <a:pt x="172" y="208"/>
                  </a:lnTo>
                  <a:lnTo>
                    <a:pt x="169" y="208"/>
                  </a:lnTo>
                  <a:lnTo>
                    <a:pt x="166" y="208"/>
                  </a:lnTo>
                  <a:lnTo>
                    <a:pt x="103" y="183"/>
                  </a:lnTo>
                  <a:lnTo>
                    <a:pt x="90" y="205"/>
                  </a:lnTo>
                  <a:lnTo>
                    <a:pt x="87" y="208"/>
                  </a:lnTo>
                  <a:lnTo>
                    <a:pt x="84" y="208"/>
                  </a:lnTo>
                  <a:lnTo>
                    <a:pt x="84" y="208"/>
                  </a:lnTo>
                  <a:lnTo>
                    <a:pt x="81" y="208"/>
                  </a:lnTo>
                  <a:lnTo>
                    <a:pt x="78" y="205"/>
                  </a:lnTo>
                  <a:lnTo>
                    <a:pt x="55" y="163"/>
                  </a:lnTo>
                  <a:lnTo>
                    <a:pt x="5" y="143"/>
                  </a:lnTo>
                  <a:lnTo>
                    <a:pt x="2" y="141"/>
                  </a:lnTo>
                  <a:lnTo>
                    <a:pt x="0" y="137"/>
                  </a:lnTo>
                  <a:lnTo>
                    <a:pt x="0" y="134"/>
                  </a:lnTo>
                  <a:lnTo>
                    <a:pt x="3" y="131"/>
                  </a:lnTo>
                  <a:lnTo>
                    <a:pt x="198" y="1"/>
                  </a:lnTo>
                  <a:lnTo>
                    <a:pt x="199" y="1"/>
                  </a:lnTo>
                  <a:lnTo>
                    <a:pt x="201" y="0"/>
                  </a:lnTo>
                  <a:close/>
                </a:path>
              </a:pathLst>
            </a:custGeom>
            <a:solidFill>
              <a:schemeClr val="bg1"/>
            </a:solidFill>
            <a:ln w="0">
              <a:noFill/>
              <a:prstDash val="solid"/>
              <a:round/>
            </a:ln>
          </p:spPr>
          <p:txBody>
            <a:bodyPr anchor="ctr"/>
            <a:lstStyle/>
            <a:p>
              <a:pPr algn="ctr"/>
              <a:endParaRPr/>
            </a:p>
          </p:txBody>
        </p:sp>
      </p:grpSp>
      <p:grpSp>
        <p:nvGrpSpPr>
          <p:cNvPr id="14" name="Group 26"/>
          <p:cNvGrpSpPr/>
          <p:nvPr/>
        </p:nvGrpSpPr>
        <p:grpSpPr>
          <a:xfrm>
            <a:off x="6981365" y="2198536"/>
            <a:ext cx="842040" cy="842040"/>
            <a:chOff x="7024802" y="1880809"/>
            <a:chExt cx="867959" cy="867959"/>
          </a:xfrm>
        </p:grpSpPr>
        <p:sp>
          <p:nvSpPr>
            <p:cNvPr id="15" name="Oval 2"/>
            <p:cNvSpPr/>
            <p:nvPr/>
          </p:nvSpPr>
          <p:spPr>
            <a:xfrm>
              <a:off x="7024802" y="1880809"/>
              <a:ext cx="867959" cy="867959"/>
            </a:xfrm>
            <a:prstGeom prst="ellipse">
              <a:avLst/>
            </a:prstGeom>
            <a:solidFill>
              <a:srgbClr val="FF9409"/>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Freeform: Shape 33"/>
            <p:cNvSpPr/>
            <p:nvPr/>
          </p:nvSpPr>
          <p:spPr bwMode="auto">
            <a:xfrm>
              <a:off x="7277727" y="2132861"/>
              <a:ext cx="362108" cy="363857"/>
            </a:xfrm>
            <a:custGeom>
              <a:avLst/>
              <a:gdLst>
                <a:gd name="T0" fmla="*/ 13 w 207"/>
                <a:gd name="T1" fmla="*/ 83 h 208"/>
                <a:gd name="T2" fmla="*/ 20 w 207"/>
                <a:gd name="T3" fmla="*/ 195 h 208"/>
                <a:gd name="T4" fmla="*/ 46 w 207"/>
                <a:gd name="T5" fmla="*/ 187 h 208"/>
                <a:gd name="T6" fmla="*/ 39 w 207"/>
                <a:gd name="T7" fmla="*/ 78 h 208"/>
                <a:gd name="T8" fmla="*/ 99 w 207"/>
                <a:gd name="T9" fmla="*/ 14 h 208"/>
                <a:gd name="T10" fmla="*/ 92 w 207"/>
                <a:gd name="T11" fmla="*/ 46 h 208"/>
                <a:gd name="T12" fmla="*/ 57 w 207"/>
                <a:gd name="T13" fmla="*/ 81 h 208"/>
                <a:gd name="T14" fmla="*/ 52 w 207"/>
                <a:gd name="T15" fmla="*/ 177 h 208"/>
                <a:gd name="T16" fmla="*/ 57 w 207"/>
                <a:gd name="T17" fmla="*/ 183 h 208"/>
                <a:gd name="T18" fmla="*/ 66 w 207"/>
                <a:gd name="T19" fmla="*/ 184 h 208"/>
                <a:gd name="T20" fmla="*/ 99 w 207"/>
                <a:gd name="T21" fmla="*/ 192 h 208"/>
                <a:gd name="T22" fmla="*/ 163 w 207"/>
                <a:gd name="T23" fmla="*/ 193 h 208"/>
                <a:gd name="T24" fmla="*/ 171 w 207"/>
                <a:gd name="T25" fmla="*/ 187 h 208"/>
                <a:gd name="T26" fmla="*/ 173 w 207"/>
                <a:gd name="T27" fmla="*/ 180 h 208"/>
                <a:gd name="T28" fmla="*/ 165 w 207"/>
                <a:gd name="T29" fmla="*/ 174 h 208"/>
                <a:gd name="T30" fmla="*/ 152 w 207"/>
                <a:gd name="T31" fmla="*/ 169 h 208"/>
                <a:gd name="T32" fmla="*/ 176 w 207"/>
                <a:gd name="T33" fmla="*/ 167 h 208"/>
                <a:gd name="T34" fmla="*/ 183 w 207"/>
                <a:gd name="T35" fmla="*/ 159 h 208"/>
                <a:gd name="T36" fmla="*/ 184 w 207"/>
                <a:gd name="T37" fmla="*/ 148 h 208"/>
                <a:gd name="T38" fmla="*/ 174 w 207"/>
                <a:gd name="T39" fmla="*/ 143 h 208"/>
                <a:gd name="T40" fmla="*/ 163 w 207"/>
                <a:gd name="T41" fmla="*/ 143 h 208"/>
                <a:gd name="T42" fmla="*/ 160 w 207"/>
                <a:gd name="T43" fmla="*/ 137 h 208"/>
                <a:gd name="T44" fmla="*/ 170 w 207"/>
                <a:gd name="T45" fmla="*/ 135 h 208"/>
                <a:gd name="T46" fmla="*/ 187 w 207"/>
                <a:gd name="T47" fmla="*/ 131 h 208"/>
                <a:gd name="T48" fmla="*/ 191 w 207"/>
                <a:gd name="T49" fmla="*/ 121 h 208"/>
                <a:gd name="T50" fmla="*/ 189 w 207"/>
                <a:gd name="T51" fmla="*/ 112 h 208"/>
                <a:gd name="T52" fmla="*/ 171 w 207"/>
                <a:gd name="T53" fmla="*/ 109 h 208"/>
                <a:gd name="T54" fmla="*/ 165 w 207"/>
                <a:gd name="T55" fmla="*/ 107 h 208"/>
                <a:gd name="T56" fmla="*/ 176 w 207"/>
                <a:gd name="T57" fmla="*/ 104 h 208"/>
                <a:gd name="T58" fmla="*/ 191 w 207"/>
                <a:gd name="T59" fmla="*/ 99 h 208"/>
                <a:gd name="T60" fmla="*/ 194 w 207"/>
                <a:gd name="T61" fmla="*/ 92 h 208"/>
                <a:gd name="T62" fmla="*/ 194 w 207"/>
                <a:gd name="T63" fmla="*/ 86 h 208"/>
                <a:gd name="T64" fmla="*/ 184 w 207"/>
                <a:gd name="T65" fmla="*/ 79 h 208"/>
                <a:gd name="T66" fmla="*/ 144 w 207"/>
                <a:gd name="T67" fmla="*/ 78 h 208"/>
                <a:gd name="T68" fmla="*/ 122 w 207"/>
                <a:gd name="T69" fmla="*/ 53 h 208"/>
                <a:gd name="T70" fmla="*/ 109 w 207"/>
                <a:gd name="T71" fmla="*/ 14 h 208"/>
                <a:gd name="T72" fmla="*/ 125 w 207"/>
                <a:gd name="T73" fmla="*/ 13 h 208"/>
                <a:gd name="T74" fmla="*/ 135 w 207"/>
                <a:gd name="T75" fmla="*/ 55 h 208"/>
                <a:gd name="T76" fmla="*/ 177 w 207"/>
                <a:gd name="T77" fmla="*/ 66 h 208"/>
                <a:gd name="T78" fmla="*/ 203 w 207"/>
                <a:gd name="T79" fmla="*/ 76 h 208"/>
                <a:gd name="T80" fmla="*/ 207 w 207"/>
                <a:gd name="T81" fmla="*/ 92 h 208"/>
                <a:gd name="T82" fmla="*/ 204 w 207"/>
                <a:gd name="T83" fmla="*/ 104 h 208"/>
                <a:gd name="T84" fmla="*/ 204 w 207"/>
                <a:gd name="T85" fmla="*/ 124 h 208"/>
                <a:gd name="T86" fmla="*/ 196 w 207"/>
                <a:gd name="T87" fmla="*/ 141 h 208"/>
                <a:gd name="T88" fmla="*/ 196 w 207"/>
                <a:gd name="T89" fmla="*/ 160 h 208"/>
                <a:gd name="T90" fmla="*/ 184 w 207"/>
                <a:gd name="T91" fmla="*/ 176 h 208"/>
                <a:gd name="T92" fmla="*/ 183 w 207"/>
                <a:gd name="T93" fmla="*/ 193 h 208"/>
                <a:gd name="T94" fmla="*/ 124 w 207"/>
                <a:gd name="T95" fmla="*/ 208 h 208"/>
                <a:gd name="T96" fmla="*/ 72 w 207"/>
                <a:gd name="T97" fmla="*/ 199 h 208"/>
                <a:gd name="T98" fmla="*/ 56 w 207"/>
                <a:gd name="T99" fmla="*/ 196 h 208"/>
                <a:gd name="T100" fmla="*/ 44 w 207"/>
                <a:gd name="T101" fmla="*/ 206 h 208"/>
                <a:gd name="T102" fmla="*/ 8 w 207"/>
                <a:gd name="T103" fmla="*/ 203 h 208"/>
                <a:gd name="T104" fmla="*/ 0 w 207"/>
                <a:gd name="T105" fmla="*/ 83 h 208"/>
                <a:gd name="T106" fmla="*/ 13 w 207"/>
                <a:gd name="T107" fmla="*/ 65 h 208"/>
                <a:gd name="T108" fmla="*/ 49 w 207"/>
                <a:gd name="T109" fmla="*/ 66 h 208"/>
                <a:gd name="T110" fmla="*/ 54 w 207"/>
                <a:gd name="T111" fmla="*/ 68 h 208"/>
                <a:gd name="T112" fmla="*/ 79 w 207"/>
                <a:gd name="T113" fmla="*/ 43 h 208"/>
                <a:gd name="T114" fmla="*/ 88 w 207"/>
                <a:gd name="T115" fmla="*/ 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7" h="208">
                  <a:moveTo>
                    <a:pt x="20" y="78"/>
                  </a:moveTo>
                  <a:lnTo>
                    <a:pt x="15" y="78"/>
                  </a:lnTo>
                  <a:lnTo>
                    <a:pt x="14" y="81"/>
                  </a:lnTo>
                  <a:lnTo>
                    <a:pt x="13" y="83"/>
                  </a:lnTo>
                  <a:lnTo>
                    <a:pt x="13" y="187"/>
                  </a:lnTo>
                  <a:lnTo>
                    <a:pt x="14" y="190"/>
                  </a:lnTo>
                  <a:lnTo>
                    <a:pt x="15" y="193"/>
                  </a:lnTo>
                  <a:lnTo>
                    <a:pt x="20" y="195"/>
                  </a:lnTo>
                  <a:lnTo>
                    <a:pt x="39" y="195"/>
                  </a:lnTo>
                  <a:lnTo>
                    <a:pt x="41" y="193"/>
                  </a:lnTo>
                  <a:lnTo>
                    <a:pt x="44" y="190"/>
                  </a:lnTo>
                  <a:lnTo>
                    <a:pt x="46" y="187"/>
                  </a:lnTo>
                  <a:lnTo>
                    <a:pt x="46" y="83"/>
                  </a:lnTo>
                  <a:lnTo>
                    <a:pt x="44" y="81"/>
                  </a:lnTo>
                  <a:lnTo>
                    <a:pt x="41" y="78"/>
                  </a:lnTo>
                  <a:lnTo>
                    <a:pt x="39" y="78"/>
                  </a:lnTo>
                  <a:lnTo>
                    <a:pt x="20" y="78"/>
                  </a:lnTo>
                  <a:close/>
                  <a:moveTo>
                    <a:pt x="103" y="13"/>
                  </a:moveTo>
                  <a:lnTo>
                    <a:pt x="101" y="13"/>
                  </a:lnTo>
                  <a:lnTo>
                    <a:pt x="99" y="14"/>
                  </a:lnTo>
                  <a:lnTo>
                    <a:pt x="98" y="17"/>
                  </a:lnTo>
                  <a:lnTo>
                    <a:pt x="98" y="19"/>
                  </a:lnTo>
                  <a:lnTo>
                    <a:pt x="96" y="33"/>
                  </a:lnTo>
                  <a:lnTo>
                    <a:pt x="92" y="46"/>
                  </a:lnTo>
                  <a:lnTo>
                    <a:pt x="85" y="59"/>
                  </a:lnTo>
                  <a:lnTo>
                    <a:pt x="73" y="70"/>
                  </a:lnTo>
                  <a:lnTo>
                    <a:pt x="59" y="81"/>
                  </a:lnTo>
                  <a:lnTo>
                    <a:pt x="57" y="81"/>
                  </a:lnTo>
                  <a:lnTo>
                    <a:pt x="54" y="82"/>
                  </a:lnTo>
                  <a:lnTo>
                    <a:pt x="53" y="85"/>
                  </a:lnTo>
                  <a:lnTo>
                    <a:pt x="52" y="88"/>
                  </a:lnTo>
                  <a:lnTo>
                    <a:pt x="52" y="177"/>
                  </a:lnTo>
                  <a:lnTo>
                    <a:pt x="53" y="179"/>
                  </a:lnTo>
                  <a:lnTo>
                    <a:pt x="54" y="182"/>
                  </a:lnTo>
                  <a:lnTo>
                    <a:pt x="56" y="182"/>
                  </a:lnTo>
                  <a:lnTo>
                    <a:pt x="57" y="183"/>
                  </a:lnTo>
                  <a:lnTo>
                    <a:pt x="57" y="183"/>
                  </a:lnTo>
                  <a:lnTo>
                    <a:pt x="59" y="183"/>
                  </a:lnTo>
                  <a:lnTo>
                    <a:pt x="60" y="183"/>
                  </a:lnTo>
                  <a:lnTo>
                    <a:pt x="66" y="184"/>
                  </a:lnTo>
                  <a:lnTo>
                    <a:pt x="75" y="187"/>
                  </a:lnTo>
                  <a:lnTo>
                    <a:pt x="88" y="190"/>
                  </a:lnTo>
                  <a:lnTo>
                    <a:pt x="90" y="190"/>
                  </a:lnTo>
                  <a:lnTo>
                    <a:pt x="99" y="192"/>
                  </a:lnTo>
                  <a:lnTo>
                    <a:pt x="111" y="193"/>
                  </a:lnTo>
                  <a:lnTo>
                    <a:pt x="124" y="195"/>
                  </a:lnTo>
                  <a:lnTo>
                    <a:pt x="158" y="195"/>
                  </a:lnTo>
                  <a:lnTo>
                    <a:pt x="163" y="193"/>
                  </a:lnTo>
                  <a:lnTo>
                    <a:pt x="167" y="193"/>
                  </a:lnTo>
                  <a:lnTo>
                    <a:pt x="168" y="190"/>
                  </a:lnTo>
                  <a:lnTo>
                    <a:pt x="171" y="189"/>
                  </a:lnTo>
                  <a:lnTo>
                    <a:pt x="171" y="187"/>
                  </a:lnTo>
                  <a:lnTo>
                    <a:pt x="171" y="186"/>
                  </a:lnTo>
                  <a:lnTo>
                    <a:pt x="173" y="183"/>
                  </a:lnTo>
                  <a:lnTo>
                    <a:pt x="173" y="182"/>
                  </a:lnTo>
                  <a:lnTo>
                    <a:pt x="173" y="180"/>
                  </a:lnTo>
                  <a:lnTo>
                    <a:pt x="171" y="179"/>
                  </a:lnTo>
                  <a:lnTo>
                    <a:pt x="171" y="176"/>
                  </a:lnTo>
                  <a:lnTo>
                    <a:pt x="168" y="174"/>
                  </a:lnTo>
                  <a:lnTo>
                    <a:pt x="165" y="174"/>
                  </a:lnTo>
                  <a:lnTo>
                    <a:pt x="155" y="174"/>
                  </a:lnTo>
                  <a:lnTo>
                    <a:pt x="152" y="173"/>
                  </a:lnTo>
                  <a:lnTo>
                    <a:pt x="152" y="172"/>
                  </a:lnTo>
                  <a:lnTo>
                    <a:pt x="152" y="169"/>
                  </a:lnTo>
                  <a:lnTo>
                    <a:pt x="155" y="169"/>
                  </a:lnTo>
                  <a:lnTo>
                    <a:pt x="165" y="169"/>
                  </a:lnTo>
                  <a:lnTo>
                    <a:pt x="171" y="167"/>
                  </a:lnTo>
                  <a:lnTo>
                    <a:pt x="176" y="167"/>
                  </a:lnTo>
                  <a:lnTo>
                    <a:pt x="178" y="166"/>
                  </a:lnTo>
                  <a:lnTo>
                    <a:pt x="180" y="163"/>
                  </a:lnTo>
                  <a:lnTo>
                    <a:pt x="181" y="161"/>
                  </a:lnTo>
                  <a:lnTo>
                    <a:pt x="183" y="159"/>
                  </a:lnTo>
                  <a:lnTo>
                    <a:pt x="183" y="156"/>
                  </a:lnTo>
                  <a:lnTo>
                    <a:pt x="184" y="153"/>
                  </a:lnTo>
                  <a:lnTo>
                    <a:pt x="184" y="150"/>
                  </a:lnTo>
                  <a:lnTo>
                    <a:pt x="184" y="148"/>
                  </a:lnTo>
                  <a:lnTo>
                    <a:pt x="183" y="146"/>
                  </a:lnTo>
                  <a:lnTo>
                    <a:pt x="181" y="144"/>
                  </a:lnTo>
                  <a:lnTo>
                    <a:pt x="178" y="143"/>
                  </a:lnTo>
                  <a:lnTo>
                    <a:pt x="174" y="143"/>
                  </a:lnTo>
                  <a:lnTo>
                    <a:pt x="171" y="143"/>
                  </a:lnTo>
                  <a:lnTo>
                    <a:pt x="168" y="143"/>
                  </a:lnTo>
                  <a:lnTo>
                    <a:pt x="165" y="143"/>
                  </a:lnTo>
                  <a:lnTo>
                    <a:pt x="163" y="143"/>
                  </a:lnTo>
                  <a:lnTo>
                    <a:pt x="163" y="143"/>
                  </a:lnTo>
                  <a:lnTo>
                    <a:pt x="160" y="141"/>
                  </a:lnTo>
                  <a:lnTo>
                    <a:pt x="158" y="138"/>
                  </a:lnTo>
                  <a:lnTo>
                    <a:pt x="160" y="137"/>
                  </a:lnTo>
                  <a:lnTo>
                    <a:pt x="163" y="135"/>
                  </a:lnTo>
                  <a:lnTo>
                    <a:pt x="163" y="135"/>
                  </a:lnTo>
                  <a:lnTo>
                    <a:pt x="165" y="135"/>
                  </a:lnTo>
                  <a:lnTo>
                    <a:pt x="170" y="135"/>
                  </a:lnTo>
                  <a:lnTo>
                    <a:pt x="177" y="135"/>
                  </a:lnTo>
                  <a:lnTo>
                    <a:pt x="181" y="135"/>
                  </a:lnTo>
                  <a:lnTo>
                    <a:pt x="184" y="134"/>
                  </a:lnTo>
                  <a:lnTo>
                    <a:pt x="187" y="131"/>
                  </a:lnTo>
                  <a:lnTo>
                    <a:pt x="189" y="130"/>
                  </a:lnTo>
                  <a:lnTo>
                    <a:pt x="190" y="127"/>
                  </a:lnTo>
                  <a:lnTo>
                    <a:pt x="191" y="124"/>
                  </a:lnTo>
                  <a:lnTo>
                    <a:pt x="191" y="121"/>
                  </a:lnTo>
                  <a:lnTo>
                    <a:pt x="191" y="120"/>
                  </a:lnTo>
                  <a:lnTo>
                    <a:pt x="191" y="117"/>
                  </a:lnTo>
                  <a:lnTo>
                    <a:pt x="190" y="114"/>
                  </a:lnTo>
                  <a:lnTo>
                    <a:pt x="189" y="112"/>
                  </a:lnTo>
                  <a:lnTo>
                    <a:pt x="186" y="111"/>
                  </a:lnTo>
                  <a:lnTo>
                    <a:pt x="181" y="109"/>
                  </a:lnTo>
                  <a:lnTo>
                    <a:pt x="176" y="109"/>
                  </a:lnTo>
                  <a:lnTo>
                    <a:pt x="171" y="109"/>
                  </a:lnTo>
                  <a:lnTo>
                    <a:pt x="170" y="109"/>
                  </a:lnTo>
                  <a:lnTo>
                    <a:pt x="168" y="109"/>
                  </a:lnTo>
                  <a:lnTo>
                    <a:pt x="167" y="108"/>
                  </a:lnTo>
                  <a:lnTo>
                    <a:pt x="165" y="107"/>
                  </a:lnTo>
                  <a:lnTo>
                    <a:pt x="167" y="104"/>
                  </a:lnTo>
                  <a:lnTo>
                    <a:pt x="168" y="104"/>
                  </a:lnTo>
                  <a:lnTo>
                    <a:pt x="171" y="104"/>
                  </a:lnTo>
                  <a:lnTo>
                    <a:pt x="176" y="104"/>
                  </a:lnTo>
                  <a:lnTo>
                    <a:pt x="181" y="104"/>
                  </a:lnTo>
                  <a:lnTo>
                    <a:pt x="186" y="102"/>
                  </a:lnTo>
                  <a:lnTo>
                    <a:pt x="190" y="101"/>
                  </a:lnTo>
                  <a:lnTo>
                    <a:pt x="191" y="99"/>
                  </a:lnTo>
                  <a:lnTo>
                    <a:pt x="193" y="98"/>
                  </a:lnTo>
                  <a:lnTo>
                    <a:pt x="194" y="95"/>
                  </a:lnTo>
                  <a:lnTo>
                    <a:pt x="194" y="94"/>
                  </a:lnTo>
                  <a:lnTo>
                    <a:pt x="194" y="92"/>
                  </a:lnTo>
                  <a:lnTo>
                    <a:pt x="194" y="91"/>
                  </a:lnTo>
                  <a:lnTo>
                    <a:pt x="194" y="89"/>
                  </a:lnTo>
                  <a:lnTo>
                    <a:pt x="194" y="88"/>
                  </a:lnTo>
                  <a:lnTo>
                    <a:pt x="194" y="86"/>
                  </a:lnTo>
                  <a:lnTo>
                    <a:pt x="193" y="83"/>
                  </a:lnTo>
                  <a:lnTo>
                    <a:pt x="190" y="81"/>
                  </a:lnTo>
                  <a:lnTo>
                    <a:pt x="187" y="79"/>
                  </a:lnTo>
                  <a:lnTo>
                    <a:pt x="184" y="79"/>
                  </a:lnTo>
                  <a:lnTo>
                    <a:pt x="180" y="78"/>
                  </a:lnTo>
                  <a:lnTo>
                    <a:pt x="174" y="78"/>
                  </a:lnTo>
                  <a:lnTo>
                    <a:pt x="163" y="78"/>
                  </a:lnTo>
                  <a:lnTo>
                    <a:pt x="144" y="78"/>
                  </a:lnTo>
                  <a:lnTo>
                    <a:pt x="116" y="78"/>
                  </a:lnTo>
                  <a:lnTo>
                    <a:pt x="119" y="68"/>
                  </a:lnTo>
                  <a:lnTo>
                    <a:pt x="122" y="60"/>
                  </a:lnTo>
                  <a:lnTo>
                    <a:pt x="122" y="53"/>
                  </a:lnTo>
                  <a:lnTo>
                    <a:pt x="122" y="43"/>
                  </a:lnTo>
                  <a:lnTo>
                    <a:pt x="121" y="32"/>
                  </a:lnTo>
                  <a:lnTo>
                    <a:pt x="115" y="21"/>
                  </a:lnTo>
                  <a:lnTo>
                    <a:pt x="109" y="14"/>
                  </a:lnTo>
                  <a:lnTo>
                    <a:pt x="103" y="13"/>
                  </a:lnTo>
                  <a:close/>
                  <a:moveTo>
                    <a:pt x="103" y="0"/>
                  </a:moveTo>
                  <a:lnTo>
                    <a:pt x="115" y="3"/>
                  </a:lnTo>
                  <a:lnTo>
                    <a:pt x="125" y="13"/>
                  </a:lnTo>
                  <a:lnTo>
                    <a:pt x="132" y="26"/>
                  </a:lnTo>
                  <a:lnTo>
                    <a:pt x="135" y="43"/>
                  </a:lnTo>
                  <a:lnTo>
                    <a:pt x="135" y="50"/>
                  </a:lnTo>
                  <a:lnTo>
                    <a:pt x="135" y="55"/>
                  </a:lnTo>
                  <a:lnTo>
                    <a:pt x="135" y="60"/>
                  </a:lnTo>
                  <a:lnTo>
                    <a:pt x="134" y="65"/>
                  </a:lnTo>
                  <a:lnTo>
                    <a:pt x="158" y="65"/>
                  </a:lnTo>
                  <a:lnTo>
                    <a:pt x="177" y="66"/>
                  </a:lnTo>
                  <a:lnTo>
                    <a:pt x="189" y="68"/>
                  </a:lnTo>
                  <a:lnTo>
                    <a:pt x="194" y="69"/>
                  </a:lnTo>
                  <a:lnTo>
                    <a:pt x="200" y="73"/>
                  </a:lnTo>
                  <a:lnTo>
                    <a:pt x="203" y="76"/>
                  </a:lnTo>
                  <a:lnTo>
                    <a:pt x="206" y="81"/>
                  </a:lnTo>
                  <a:lnTo>
                    <a:pt x="207" y="85"/>
                  </a:lnTo>
                  <a:lnTo>
                    <a:pt x="207" y="89"/>
                  </a:lnTo>
                  <a:lnTo>
                    <a:pt x="207" y="92"/>
                  </a:lnTo>
                  <a:lnTo>
                    <a:pt x="207" y="92"/>
                  </a:lnTo>
                  <a:lnTo>
                    <a:pt x="207" y="94"/>
                  </a:lnTo>
                  <a:lnTo>
                    <a:pt x="206" y="99"/>
                  </a:lnTo>
                  <a:lnTo>
                    <a:pt x="204" y="104"/>
                  </a:lnTo>
                  <a:lnTo>
                    <a:pt x="202" y="108"/>
                  </a:lnTo>
                  <a:lnTo>
                    <a:pt x="203" y="114"/>
                  </a:lnTo>
                  <a:lnTo>
                    <a:pt x="204" y="118"/>
                  </a:lnTo>
                  <a:lnTo>
                    <a:pt x="204" y="124"/>
                  </a:lnTo>
                  <a:lnTo>
                    <a:pt x="203" y="130"/>
                  </a:lnTo>
                  <a:lnTo>
                    <a:pt x="202" y="134"/>
                  </a:lnTo>
                  <a:lnTo>
                    <a:pt x="199" y="138"/>
                  </a:lnTo>
                  <a:lnTo>
                    <a:pt x="196" y="141"/>
                  </a:lnTo>
                  <a:lnTo>
                    <a:pt x="197" y="146"/>
                  </a:lnTo>
                  <a:lnTo>
                    <a:pt x="197" y="148"/>
                  </a:lnTo>
                  <a:lnTo>
                    <a:pt x="197" y="154"/>
                  </a:lnTo>
                  <a:lnTo>
                    <a:pt x="196" y="160"/>
                  </a:lnTo>
                  <a:lnTo>
                    <a:pt x="194" y="163"/>
                  </a:lnTo>
                  <a:lnTo>
                    <a:pt x="193" y="167"/>
                  </a:lnTo>
                  <a:lnTo>
                    <a:pt x="190" y="172"/>
                  </a:lnTo>
                  <a:lnTo>
                    <a:pt x="184" y="176"/>
                  </a:lnTo>
                  <a:lnTo>
                    <a:pt x="186" y="182"/>
                  </a:lnTo>
                  <a:lnTo>
                    <a:pt x="184" y="187"/>
                  </a:lnTo>
                  <a:lnTo>
                    <a:pt x="183" y="190"/>
                  </a:lnTo>
                  <a:lnTo>
                    <a:pt x="183" y="193"/>
                  </a:lnTo>
                  <a:lnTo>
                    <a:pt x="181" y="195"/>
                  </a:lnTo>
                  <a:lnTo>
                    <a:pt x="173" y="203"/>
                  </a:lnTo>
                  <a:lnTo>
                    <a:pt x="158" y="208"/>
                  </a:lnTo>
                  <a:lnTo>
                    <a:pt x="124" y="208"/>
                  </a:lnTo>
                  <a:lnTo>
                    <a:pt x="106" y="206"/>
                  </a:lnTo>
                  <a:lnTo>
                    <a:pt x="92" y="203"/>
                  </a:lnTo>
                  <a:lnTo>
                    <a:pt x="85" y="202"/>
                  </a:lnTo>
                  <a:lnTo>
                    <a:pt x="72" y="199"/>
                  </a:lnTo>
                  <a:lnTo>
                    <a:pt x="63" y="197"/>
                  </a:lnTo>
                  <a:lnTo>
                    <a:pt x="59" y="196"/>
                  </a:lnTo>
                  <a:lnTo>
                    <a:pt x="57" y="196"/>
                  </a:lnTo>
                  <a:lnTo>
                    <a:pt x="56" y="196"/>
                  </a:lnTo>
                  <a:lnTo>
                    <a:pt x="56" y="196"/>
                  </a:lnTo>
                  <a:lnTo>
                    <a:pt x="53" y="200"/>
                  </a:lnTo>
                  <a:lnTo>
                    <a:pt x="49" y="203"/>
                  </a:lnTo>
                  <a:lnTo>
                    <a:pt x="44" y="206"/>
                  </a:lnTo>
                  <a:lnTo>
                    <a:pt x="39" y="208"/>
                  </a:lnTo>
                  <a:lnTo>
                    <a:pt x="20" y="208"/>
                  </a:lnTo>
                  <a:lnTo>
                    <a:pt x="13" y="206"/>
                  </a:lnTo>
                  <a:lnTo>
                    <a:pt x="8" y="203"/>
                  </a:lnTo>
                  <a:lnTo>
                    <a:pt x="4" y="199"/>
                  </a:lnTo>
                  <a:lnTo>
                    <a:pt x="1" y="193"/>
                  </a:lnTo>
                  <a:lnTo>
                    <a:pt x="0" y="187"/>
                  </a:lnTo>
                  <a:lnTo>
                    <a:pt x="0" y="83"/>
                  </a:lnTo>
                  <a:lnTo>
                    <a:pt x="1" y="78"/>
                  </a:lnTo>
                  <a:lnTo>
                    <a:pt x="4" y="72"/>
                  </a:lnTo>
                  <a:lnTo>
                    <a:pt x="8" y="68"/>
                  </a:lnTo>
                  <a:lnTo>
                    <a:pt x="13" y="65"/>
                  </a:lnTo>
                  <a:lnTo>
                    <a:pt x="20" y="65"/>
                  </a:lnTo>
                  <a:lnTo>
                    <a:pt x="39" y="65"/>
                  </a:lnTo>
                  <a:lnTo>
                    <a:pt x="43" y="65"/>
                  </a:lnTo>
                  <a:lnTo>
                    <a:pt x="49" y="66"/>
                  </a:lnTo>
                  <a:lnTo>
                    <a:pt x="52" y="69"/>
                  </a:lnTo>
                  <a:lnTo>
                    <a:pt x="52" y="69"/>
                  </a:lnTo>
                  <a:lnTo>
                    <a:pt x="53" y="69"/>
                  </a:lnTo>
                  <a:lnTo>
                    <a:pt x="54" y="68"/>
                  </a:lnTo>
                  <a:lnTo>
                    <a:pt x="57" y="66"/>
                  </a:lnTo>
                  <a:lnTo>
                    <a:pt x="59" y="66"/>
                  </a:lnTo>
                  <a:lnTo>
                    <a:pt x="72" y="56"/>
                  </a:lnTo>
                  <a:lnTo>
                    <a:pt x="79" y="43"/>
                  </a:lnTo>
                  <a:lnTo>
                    <a:pt x="83" y="30"/>
                  </a:lnTo>
                  <a:lnTo>
                    <a:pt x="85" y="19"/>
                  </a:lnTo>
                  <a:lnTo>
                    <a:pt x="85" y="13"/>
                  </a:lnTo>
                  <a:lnTo>
                    <a:pt x="88" y="7"/>
                  </a:lnTo>
                  <a:lnTo>
                    <a:pt x="92" y="3"/>
                  </a:lnTo>
                  <a:lnTo>
                    <a:pt x="98" y="0"/>
                  </a:lnTo>
                  <a:lnTo>
                    <a:pt x="103" y="0"/>
                  </a:lnTo>
                  <a:close/>
                </a:path>
              </a:pathLst>
            </a:custGeom>
            <a:solidFill>
              <a:schemeClr val="bg1"/>
            </a:solidFill>
            <a:ln w="0">
              <a:noFill/>
              <a:prstDash val="solid"/>
              <a:round/>
            </a:ln>
          </p:spPr>
          <p:txBody>
            <a:bodyPr anchor="ctr"/>
            <a:lstStyle/>
            <a:p>
              <a:pPr algn="ctr"/>
              <a:endParaRPr/>
            </a:p>
          </p:txBody>
        </p:sp>
      </p:grpSp>
      <p:sp>
        <p:nvSpPr>
          <p:cNvPr id="17" name="Arrow: Chevron 34"/>
          <p:cNvSpPr/>
          <p:nvPr/>
        </p:nvSpPr>
        <p:spPr>
          <a:xfrm>
            <a:off x="3311909" y="2499147"/>
            <a:ext cx="353859" cy="35385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Arrow: Chevron 35"/>
          <p:cNvSpPr/>
          <p:nvPr/>
        </p:nvSpPr>
        <p:spPr>
          <a:xfrm>
            <a:off x="5920940" y="2499147"/>
            <a:ext cx="353859" cy="35385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Arrow: Chevron 36"/>
          <p:cNvSpPr/>
          <p:nvPr/>
        </p:nvSpPr>
        <p:spPr>
          <a:xfrm>
            <a:off x="8529971" y="2450423"/>
            <a:ext cx="353859" cy="35385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0" name="Group 27"/>
          <p:cNvGrpSpPr/>
          <p:nvPr/>
        </p:nvGrpSpPr>
        <p:grpSpPr>
          <a:xfrm>
            <a:off x="9590397" y="2198534"/>
            <a:ext cx="842040" cy="842040"/>
            <a:chOff x="9743944" y="1880807"/>
            <a:chExt cx="867959" cy="867959"/>
          </a:xfrm>
        </p:grpSpPr>
        <p:sp>
          <p:nvSpPr>
            <p:cNvPr id="21" name="Oval 1"/>
            <p:cNvSpPr/>
            <p:nvPr/>
          </p:nvSpPr>
          <p:spPr>
            <a:xfrm>
              <a:off x="9743944" y="1880807"/>
              <a:ext cx="867959" cy="867959"/>
            </a:xfrm>
            <a:prstGeom prst="ellipse">
              <a:avLst/>
            </a:prstGeom>
            <a:solidFill>
              <a:srgbClr val="FF9409"/>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Freeform: Shape 37"/>
            <p:cNvSpPr/>
            <p:nvPr/>
          </p:nvSpPr>
          <p:spPr bwMode="auto">
            <a:xfrm>
              <a:off x="9966257" y="2120106"/>
              <a:ext cx="423333" cy="427567"/>
            </a:xfrm>
            <a:custGeom>
              <a:avLst/>
              <a:gdLst>
                <a:gd name="T0" fmla="*/ 115 w 200"/>
                <a:gd name="T1" fmla="*/ 188 h 202"/>
                <a:gd name="T2" fmla="*/ 147 w 200"/>
                <a:gd name="T3" fmla="*/ 162 h 202"/>
                <a:gd name="T4" fmla="*/ 53 w 200"/>
                <a:gd name="T5" fmla="*/ 162 h 202"/>
                <a:gd name="T6" fmla="*/ 86 w 200"/>
                <a:gd name="T7" fmla="*/ 188 h 202"/>
                <a:gd name="T8" fmla="*/ 103 w 200"/>
                <a:gd name="T9" fmla="*/ 150 h 202"/>
                <a:gd name="T10" fmla="*/ 118 w 200"/>
                <a:gd name="T11" fmla="*/ 173 h 202"/>
                <a:gd name="T12" fmla="*/ 96 w 200"/>
                <a:gd name="T13" fmla="*/ 150 h 202"/>
                <a:gd name="T14" fmla="*/ 96 w 200"/>
                <a:gd name="T15" fmla="*/ 189 h 202"/>
                <a:gd name="T16" fmla="*/ 148 w 200"/>
                <a:gd name="T17" fmla="*/ 104 h 202"/>
                <a:gd name="T18" fmla="*/ 151 w 200"/>
                <a:gd name="T19" fmla="*/ 156 h 202"/>
                <a:gd name="T20" fmla="*/ 184 w 200"/>
                <a:gd name="T21" fmla="*/ 127 h 202"/>
                <a:gd name="T22" fmla="*/ 103 w 200"/>
                <a:gd name="T23" fmla="*/ 104 h 202"/>
                <a:gd name="T24" fmla="*/ 140 w 200"/>
                <a:gd name="T25" fmla="*/ 127 h 202"/>
                <a:gd name="T26" fmla="*/ 57 w 200"/>
                <a:gd name="T27" fmla="*/ 104 h 202"/>
                <a:gd name="T28" fmla="*/ 96 w 200"/>
                <a:gd name="T29" fmla="*/ 143 h 202"/>
                <a:gd name="T30" fmla="*/ 13 w 200"/>
                <a:gd name="T31" fmla="*/ 104 h 202"/>
                <a:gd name="T32" fmla="*/ 39 w 200"/>
                <a:gd name="T33" fmla="*/ 163 h 202"/>
                <a:gd name="T34" fmla="*/ 54 w 200"/>
                <a:gd name="T35" fmla="*/ 128 h 202"/>
                <a:gd name="T36" fmla="*/ 135 w 200"/>
                <a:gd name="T37" fmla="*/ 59 h 202"/>
                <a:gd name="T38" fmla="*/ 103 w 200"/>
                <a:gd name="T39" fmla="*/ 98 h 202"/>
                <a:gd name="T40" fmla="*/ 135 w 200"/>
                <a:gd name="T41" fmla="*/ 59 h 202"/>
                <a:gd name="T42" fmla="*/ 57 w 200"/>
                <a:gd name="T43" fmla="*/ 98 h 202"/>
                <a:gd name="T44" fmla="*/ 80 w 200"/>
                <a:gd name="T45" fmla="*/ 63 h 202"/>
                <a:gd name="T46" fmla="*/ 141 w 200"/>
                <a:gd name="T47" fmla="*/ 58 h 202"/>
                <a:gd name="T48" fmla="*/ 187 w 200"/>
                <a:gd name="T49" fmla="*/ 98 h 202"/>
                <a:gd name="T50" fmla="*/ 165 w 200"/>
                <a:gd name="T51" fmla="*/ 43 h 202"/>
                <a:gd name="T52" fmla="*/ 15 w 200"/>
                <a:gd name="T53" fmla="*/ 78 h 202"/>
                <a:gd name="T54" fmla="*/ 53 w 200"/>
                <a:gd name="T55" fmla="*/ 76 h 202"/>
                <a:gd name="T56" fmla="*/ 115 w 200"/>
                <a:gd name="T57" fmla="*/ 14 h 202"/>
                <a:gd name="T58" fmla="*/ 150 w 200"/>
                <a:gd name="T59" fmla="*/ 45 h 202"/>
                <a:gd name="T60" fmla="*/ 115 w 200"/>
                <a:gd name="T61" fmla="*/ 14 h 202"/>
                <a:gd name="T62" fmla="*/ 39 w 200"/>
                <a:gd name="T63" fmla="*/ 39 h 202"/>
                <a:gd name="T64" fmla="*/ 72 w 200"/>
                <a:gd name="T65" fmla="*/ 32 h 202"/>
                <a:gd name="T66" fmla="*/ 103 w 200"/>
                <a:gd name="T67" fmla="*/ 59 h 202"/>
                <a:gd name="T68" fmla="*/ 103 w 200"/>
                <a:gd name="T69" fmla="*/ 13 h 202"/>
                <a:gd name="T70" fmla="*/ 96 w 200"/>
                <a:gd name="T71" fmla="*/ 13 h 202"/>
                <a:gd name="T72" fmla="*/ 96 w 200"/>
                <a:gd name="T73" fmla="*/ 59 h 202"/>
                <a:gd name="T74" fmla="*/ 127 w 200"/>
                <a:gd name="T75" fmla="*/ 4 h 202"/>
                <a:gd name="T76" fmla="*/ 187 w 200"/>
                <a:gd name="T77" fmla="*/ 50 h 202"/>
                <a:gd name="T78" fmla="*/ 197 w 200"/>
                <a:gd name="T79" fmla="*/ 128 h 202"/>
                <a:gd name="T80" fmla="*/ 151 w 200"/>
                <a:gd name="T81" fmla="*/ 188 h 202"/>
                <a:gd name="T82" fmla="*/ 73 w 200"/>
                <a:gd name="T83" fmla="*/ 198 h 202"/>
                <a:gd name="T84" fmla="*/ 13 w 200"/>
                <a:gd name="T85" fmla="*/ 151 h 202"/>
                <a:gd name="T86" fmla="*/ 3 w 200"/>
                <a:gd name="T87" fmla="*/ 75 h 202"/>
                <a:gd name="T88" fmla="*/ 49 w 200"/>
                <a:gd name="T89" fmla="*/ 1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 h="202">
                  <a:moveTo>
                    <a:pt x="137" y="157"/>
                  </a:moveTo>
                  <a:lnTo>
                    <a:pt x="127" y="173"/>
                  </a:lnTo>
                  <a:lnTo>
                    <a:pt x="115" y="188"/>
                  </a:lnTo>
                  <a:lnTo>
                    <a:pt x="137" y="180"/>
                  </a:lnTo>
                  <a:lnTo>
                    <a:pt x="157" y="167"/>
                  </a:lnTo>
                  <a:lnTo>
                    <a:pt x="147" y="162"/>
                  </a:lnTo>
                  <a:lnTo>
                    <a:pt x="137" y="157"/>
                  </a:lnTo>
                  <a:close/>
                  <a:moveTo>
                    <a:pt x="65" y="157"/>
                  </a:moveTo>
                  <a:lnTo>
                    <a:pt x="53" y="162"/>
                  </a:lnTo>
                  <a:lnTo>
                    <a:pt x="43" y="167"/>
                  </a:lnTo>
                  <a:lnTo>
                    <a:pt x="63" y="180"/>
                  </a:lnTo>
                  <a:lnTo>
                    <a:pt x="86" y="188"/>
                  </a:lnTo>
                  <a:lnTo>
                    <a:pt x="73" y="173"/>
                  </a:lnTo>
                  <a:lnTo>
                    <a:pt x="65" y="157"/>
                  </a:lnTo>
                  <a:close/>
                  <a:moveTo>
                    <a:pt x="103" y="150"/>
                  </a:moveTo>
                  <a:lnTo>
                    <a:pt x="103" y="189"/>
                  </a:lnTo>
                  <a:lnTo>
                    <a:pt x="103" y="189"/>
                  </a:lnTo>
                  <a:lnTo>
                    <a:pt x="118" y="173"/>
                  </a:lnTo>
                  <a:lnTo>
                    <a:pt x="129" y="154"/>
                  </a:lnTo>
                  <a:lnTo>
                    <a:pt x="103" y="150"/>
                  </a:lnTo>
                  <a:close/>
                  <a:moveTo>
                    <a:pt x="96" y="150"/>
                  </a:moveTo>
                  <a:lnTo>
                    <a:pt x="70" y="154"/>
                  </a:lnTo>
                  <a:lnTo>
                    <a:pt x="82" y="173"/>
                  </a:lnTo>
                  <a:lnTo>
                    <a:pt x="96" y="189"/>
                  </a:lnTo>
                  <a:lnTo>
                    <a:pt x="96" y="189"/>
                  </a:lnTo>
                  <a:lnTo>
                    <a:pt x="96" y="150"/>
                  </a:lnTo>
                  <a:close/>
                  <a:moveTo>
                    <a:pt x="148" y="104"/>
                  </a:moveTo>
                  <a:lnTo>
                    <a:pt x="145" y="128"/>
                  </a:lnTo>
                  <a:lnTo>
                    <a:pt x="138" y="150"/>
                  </a:lnTo>
                  <a:lnTo>
                    <a:pt x="151" y="156"/>
                  </a:lnTo>
                  <a:lnTo>
                    <a:pt x="161" y="163"/>
                  </a:lnTo>
                  <a:lnTo>
                    <a:pt x="176" y="146"/>
                  </a:lnTo>
                  <a:lnTo>
                    <a:pt x="184" y="127"/>
                  </a:lnTo>
                  <a:lnTo>
                    <a:pt x="187" y="104"/>
                  </a:lnTo>
                  <a:lnTo>
                    <a:pt x="148" y="104"/>
                  </a:lnTo>
                  <a:close/>
                  <a:moveTo>
                    <a:pt x="103" y="104"/>
                  </a:moveTo>
                  <a:lnTo>
                    <a:pt x="103" y="143"/>
                  </a:lnTo>
                  <a:lnTo>
                    <a:pt x="132" y="149"/>
                  </a:lnTo>
                  <a:lnTo>
                    <a:pt x="140" y="127"/>
                  </a:lnTo>
                  <a:lnTo>
                    <a:pt x="142" y="104"/>
                  </a:lnTo>
                  <a:lnTo>
                    <a:pt x="103" y="104"/>
                  </a:lnTo>
                  <a:close/>
                  <a:moveTo>
                    <a:pt x="57" y="104"/>
                  </a:moveTo>
                  <a:lnTo>
                    <a:pt x="60" y="127"/>
                  </a:lnTo>
                  <a:lnTo>
                    <a:pt x="67" y="149"/>
                  </a:lnTo>
                  <a:lnTo>
                    <a:pt x="96" y="143"/>
                  </a:lnTo>
                  <a:lnTo>
                    <a:pt x="96" y="104"/>
                  </a:lnTo>
                  <a:lnTo>
                    <a:pt x="57" y="104"/>
                  </a:lnTo>
                  <a:close/>
                  <a:moveTo>
                    <a:pt x="13" y="104"/>
                  </a:moveTo>
                  <a:lnTo>
                    <a:pt x="17" y="127"/>
                  </a:lnTo>
                  <a:lnTo>
                    <a:pt x="26" y="146"/>
                  </a:lnTo>
                  <a:lnTo>
                    <a:pt x="39" y="163"/>
                  </a:lnTo>
                  <a:lnTo>
                    <a:pt x="49" y="156"/>
                  </a:lnTo>
                  <a:lnTo>
                    <a:pt x="62" y="150"/>
                  </a:lnTo>
                  <a:lnTo>
                    <a:pt x="54" y="128"/>
                  </a:lnTo>
                  <a:lnTo>
                    <a:pt x="52" y="104"/>
                  </a:lnTo>
                  <a:lnTo>
                    <a:pt x="13" y="104"/>
                  </a:lnTo>
                  <a:close/>
                  <a:moveTo>
                    <a:pt x="135" y="59"/>
                  </a:moveTo>
                  <a:lnTo>
                    <a:pt x="119" y="63"/>
                  </a:lnTo>
                  <a:lnTo>
                    <a:pt x="103" y="65"/>
                  </a:lnTo>
                  <a:lnTo>
                    <a:pt x="103" y="98"/>
                  </a:lnTo>
                  <a:lnTo>
                    <a:pt x="142" y="98"/>
                  </a:lnTo>
                  <a:lnTo>
                    <a:pt x="140" y="78"/>
                  </a:lnTo>
                  <a:lnTo>
                    <a:pt x="135" y="59"/>
                  </a:lnTo>
                  <a:close/>
                  <a:moveTo>
                    <a:pt x="65" y="59"/>
                  </a:moveTo>
                  <a:lnTo>
                    <a:pt x="60" y="78"/>
                  </a:lnTo>
                  <a:lnTo>
                    <a:pt x="57" y="98"/>
                  </a:lnTo>
                  <a:lnTo>
                    <a:pt x="96" y="98"/>
                  </a:lnTo>
                  <a:lnTo>
                    <a:pt x="96" y="65"/>
                  </a:lnTo>
                  <a:lnTo>
                    <a:pt x="80" y="63"/>
                  </a:lnTo>
                  <a:lnTo>
                    <a:pt x="65" y="59"/>
                  </a:lnTo>
                  <a:close/>
                  <a:moveTo>
                    <a:pt x="165" y="43"/>
                  </a:moveTo>
                  <a:lnTo>
                    <a:pt x="141" y="58"/>
                  </a:lnTo>
                  <a:lnTo>
                    <a:pt x="147" y="76"/>
                  </a:lnTo>
                  <a:lnTo>
                    <a:pt x="148" y="98"/>
                  </a:lnTo>
                  <a:lnTo>
                    <a:pt x="187" y="98"/>
                  </a:lnTo>
                  <a:lnTo>
                    <a:pt x="184" y="78"/>
                  </a:lnTo>
                  <a:lnTo>
                    <a:pt x="177" y="59"/>
                  </a:lnTo>
                  <a:lnTo>
                    <a:pt x="165" y="43"/>
                  </a:lnTo>
                  <a:close/>
                  <a:moveTo>
                    <a:pt x="34" y="43"/>
                  </a:moveTo>
                  <a:lnTo>
                    <a:pt x="23" y="59"/>
                  </a:lnTo>
                  <a:lnTo>
                    <a:pt x="15" y="78"/>
                  </a:lnTo>
                  <a:lnTo>
                    <a:pt x="13" y="98"/>
                  </a:lnTo>
                  <a:lnTo>
                    <a:pt x="52" y="98"/>
                  </a:lnTo>
                  <a:lnTo>
                    <a:pt x="53" y="76"/>
                  </a:lnTo>
                  <a:lnTo>
                    <a:pt x="59" y="58"/>
                  </a:lnTo>
                  <a:lnTo>
                    <a:pt x="34" y="43"/>
                  </a:lnTo>
                  <a:close/>
                  <a:moveTo>
                    <a:pt x="115" y="14"/>
                  </a:moveTo>
                  <a:lnTo>
                    <a:pt x="128" y="32"/>
                  </a:lnTo>
                  <a:lnTo>
                    <a:pt x="138" y="50"/>
                  </a:lnTo>
                  <a:lnTo>
                    <a:pt x="150" y="45"/>
                  </a:lnTo>
                  <a:lnTo>
                    <a:pt x="161" y="39"/>
                  </a:lnTo>
                  <a:lnTo>
                    <a:pt x="140" y="23"/>
                  </a:lnTo>
                  <a:lnTo>
                    <a:pt x="115" y="14"/>
                  </a:lnTo>
                  <a:close/>
                  <a:moveTo>
                    <a:pt x="86" y="14"/>
                  </a:moveTo>
                  <a:lnTo>
                    <a:pt x="60" y="23"/>
                  </a:lnTo>
                  <a:lnTo>
                    <a:pt x="39" y="39"/>
                  </a:lnTo>
                  <a:lnTo>
                    <a:pt x="50" y="45"/>
                  </a:lnTo>
                  <a:lnTo>
                    <a:pt x="62" y="50"/>
                  </a:lnTo>
                  <a:lnTo>
                    <a:pt x="72" y="32"/>
                  </a:lnTo>
                  <a:lnTo>
                    <a:pt x="86" y="14"/>
                  </a:lnTo>
                  <a:close/>
                  <a:moveTo>
                    <a:pt x="103" y="13"/>
                  </a:moveTo>
                  <a:lnTo>
                    <a:pt x="103" y="59"/>
                  </a:lnTo>
                  <a:lnTo>
                    <a:pt x="132" y="53"/>
                  </a:lnTo>
                  <a:lnTo>
                    <a:pt x="121" y="32"/>
                  </a:lnTo>
                  <a:lnTo>
                    <a:pt x="103" y="13"/>
                  </a:lnTo>
                  <a:lnTo>
                    <a:pt x="103" y="13"/>
                  </a:lnTo>
                  <a:close/>
                  <a:moveTo>
                    <a:pt x="96" y="13"/>
                  </a:moveTo>
                  <a:lnTo>
                    <a:pt x="96" y="13"/>
                  </a:lnTo>
                  <a:lnTo>
                    <a:pt x="80" y="32"/>
                  </a:lnTo>
                  <a:lnTo>
                    <a:pt x="67" y="53"/>
                  </a:lnTo>
                  <a:lnTo>
                    <a:pt x="96" y="59"/>
                  </a:lnTo>
                  <a:lnTo>
                    <a:pt x="96" y="13"/>
                  </a:lnTo>
                  <a:close/>
                  <a:moveTo>
                    <a:pt x="101" y="0"/>
                  </a:moveTo>
                  <a:lnTo>
                    <a:pt x="127" y="4"/>
                  </a:lnTo>
                  <a:lnTo>
                    <a:pt x="151" y="14"/>
                  </a:lnTo>
                  <a:lnTo>
                    <a:pt x="171" y="30"/>
                  </a:lnTo>
                  <a:lnTo>
                    <a:pt x="187" y="50"/>
                  </a:lnTo>
                  <a:lnTo>
                    <a:pt x="197" y="75"/>
                  </a:lnTo>
                  <a:lnTo>
                    <a:pt x="200" y="101"/>
                  </a:lnTo>
                  <a:lnTo>
                    <a:pt x="197" y="128"/>
                  </a:lnTo>
                  <a:lnTo>
                    <a:pt x="187" y="151"/>
                  </a:lnTo>
                  <a:lnTo>
                    <a:pt x="171" y="172"/>
                  </a:lnTo>
                  <a:lnTo>
                    <a:pt x="151" y="188"/>
                  </a:lnTo>
                  <a:lnTo>
                    <a:pt x="127" y="198"/>
                  </a:lnTo>
                  <a:lnTo>
                    <a:pt x="101" y="202"/>
                  </a:lnTo>
                  <a:lnTo>
                    <a:pt x="73" y="198"/>
                  </a:lnTo>
                  <a:lnTo>
                    <a:pt x="49" y="188"/>
                  </a:lnTo>
                  <a:lnTo>
                    <a:pt x="28" y="172"/>
                  </a:lnTo>
                  <a:lnTo>
                    <a:pt x="13" y="151"/>
                  </a:lnTo>
                  <a:lnTo>
                    <a:pt x="3" y="128"/>
                  </a:lnTo>
                  <a:lnTo>
                    <a:pt x="0" y="101"/>
                  </a:lnTo>
                  <a:lnTo>
                    <a:pt x="3" y="75"/>
                  </a:lnTo>
                  <a:lnTo>
                    <a:pt x="13" y="50"/>
                  </a:lnTo>
                  <a:lnTo>
                    <a:pt x="28" y="30"/>
                  </a:lnTo>
                  <a:lnTo>
                    <a:pt x="49" y="14"/>
                  </a:lnTo>
                  <a:lnTo>
                    <a:pt x="73" y="4"/>
                  </a:lnTo>
                  <a:lnTo>
                    <a:pt x="101" y="0"/>
                  </a:lnTo>
                  <a:close/>
                </a:path>
              </a:pathLst>
            </a:custGeom>
            <a:solidFill>
              <a:schemeClr val="bg1"/>
            </a:solidFill>
            <a:ln w="0">
              <a:noFill/>
              <a:prstDash val="solid"/>
              <a:round/>
            </a:ln>
          </p:spPr>
          <p:txBody>
            <a:bodyPr anchor="ctr"/>
            <a:lstStyle/>
            <a:p>
              <a:pPr algn="ctr"/>
              <a:endParaRPr/>
            </a:p>
          </p:txBody>
        </p:sp>
      </p:grpSp>
      <p:sp>
        <p:nvSpPr>
          <p:cNvPr id="23" name="矩形 22"/>
          <p:cNvSpPr/>
          <p:nvPr/>
        </p:nvSpPr>
        <p:spPr>
          <a:xfrm>
            <a:off x="1333500" y="3537085"/>
            <a:ext cx="1701644" cy="36311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rgbClr val="FF9409"/>
                </a:solidFill>
                <a:latin typeface="迷你简菱心" panose="02010609000101010101" pitchFamily="49" charset="-122"/>
                <a:ea typeface="迷你简菱心" panose="02010609000101010101" pitchFamily="49" charset="-122"/>
              </a:rPr>
              <a:t>添加标题</a:t>
            </a:r>
          </a:p>
        </p:txBody>
      </p:sp>
      <p:sp>
        <p:nvSpPr>
          <p:cNvPr id="24" name="矩形 23"/>
          <p:cNvSpPr/>
          <p:nvPr/>
        </p:nvSpPr>
        <p:spPr>
          <a:xfrm>
            <a:off x="3942532" y="3537085"/>
            <a:ext cx="1701644" cy="36311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rgbClr val="FF9409"/>
                </a:solidFill>
                <a:latin typeface="迷你简菱心" panose="02010609000101010101" pitchFamily="49" charset="-122"/>
                <a:ea typeface="迷你简菱心" panose="02010609000101010101" pitchFamily="49" charset="-122"/>
              </a:rPr>
              <a:t>添加标题</a:t>
            </a:r>
          </a:p>
        </p:txBody>
      </p:sp>
      <p:sp>
        <p:nvSpPr>
          <p:cNvPr id="25" name="矩形 24"/>
          <p:cNvSpPr/>
          <p:nvPr/>
        </p:nvSpPr>
        <p:spPr>
          <a:xfrm>
            <a:off x="6551564" y="3537085"/>
            <a:ext cx="1701644" cy="36311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rgbClr val="FF9409"/>
                </a:solidFill>
                <a:latin typeface="迷你简菱心" panose="02010609000101010101" pitchFamily="49" charset="-122"/>
                <a:ea typeface="迷你简菱心" panose="02010609000101010101" pitchFamily="49" charset="-122"/>
              </a:rPr>
              <a:t>添加标题</a:t>
            </a:r>
          </a:p>
        </p:txBody>
      </p:sp>
      <p:sp>
        <p:nvSpPr>
          <p:cNvPr id="26" name="矩形 25"/>
          <p:cNvSpPr/>
          <p:nvPr/>
        </p:nvSpPr>
        <p:spPr>
          <a:xfrm>
            <a:off x="9160594" y="3537085"/>
            <a:ext cx="1701644" cy="36311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rgbClr val="FF9409"/>
                </a:solidFill>
                <a:latin typeface="迷你简菱心" panose="02010609000101010101" pitchFamily="49" charset="-122"/>
                <a:ea typeface="迷你简菱心" panose="02010609000101010101" pitchFamily="49" charset="-122"/>
              </a:rPr>
              <a:t>添加标题</a:t>
            </a:r>
          </a:p>
        </p:txBody>
      </p:sp>
      <p:sp>
        <p:nvSpPr>
          <p:cNvPr id="27" name="矩形 26"/>
          <p:cNvSpPr/>
          <p:nvPr/>
        </p:nvSpPr>
        <p:spPr>
          <a:xfrm>
            <a:off x="923926" y="4428890"/>
            <a:ext cx="10355442" cy="1347357"/>
          </a:xfrm>
          <a:prstGeom prst="rect">
            <a:avLst/>
          </a:prstGeom>
        </p:spPr>
        <p:txBody>
          <a:bodyPr wrap="square">
            <a:spAutoFit/>
            <a:scene3d>
              <a:camera prst="orthographicFront"/>
              <a:lightRig rig="threePt" dir="t"/>
            </a:scene3d>
            <a:sp3d contourW="12700"/>
          </a:bodyPr>
          <a:lstStyle/>
          <a:p>
            <a:pPr>
              <a:lnSpc>
                <a:spcPct val="150000"/>
              </a:lnSpc>
            </a:pPr>
            <a:r>
              <a:rPr lang="zh-CN" altLang="en-US" sz="14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详写内容</a:t>
            </a:r>
            <a:r>
              <a:rPr lang="en-US" altLang="zh-CN" sz="14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a:t>
            </a:r>
            <a:r>
              <a:rPr lang="zh-CN" altLang="en-US" sz="14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点击输入本栏的具体文字，简明扼要的说明分项内容，此为概念图解，详写内容</a:t>
            </a:r>
            <a:r>
              <a:rPr lang="en-US" altLang="zh-CN" sz="14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a:t>
            </a:r>
            <a:r>
              <a:rPr lang="zh-CN" altLang="en-US" sz="14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点击输入本栏的具体文字，简明扼要的说明分项内容，此为概念图解详写内容</a:t>
            </a:r>
            <a:r>
              <a:rPr lang="en-US" altLang="zh-CN" sz="14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a:t>
            </a:r>
            <a:r>
              <a:rPr lang="zh-CN" altLang="en-US" sz="14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点击输入本栏的具体文字，简明扼要的说明分项内容，此为概念图解详写内容</a:t>
            </a:r>
            <a:r>
              <a:rPr lang="en-US" altLang="zh-CN" sz="14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a:t>
            </a:r>
            <a:r>
              <a:rPr lang="zh-CN" altLang="en-US" sz="14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点击输入本栏的具体文字，简明扼要的说明分项内容，此为概念图解详写内容</a:t>
            </a:r>
            <a:r>
              <a:rPr lang="en-US" altLang="zh-CN" sz="14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a:t>
            </a:r>
            <a:r>
              <a:rPr lang="zh-CN" altLang="en-US" sz="14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cxnSp>
        <p:nvCxnSpPr>
          <p:cNvPr id="28" name="直接连接符 27"/>
          <p:cNvCxnSpPr/>
          <p:nvPr/>
        </p:nvCxnSpPr>
        <p:spPr>
          <a:xfrm>
            <a:off x="3488838" y="3623908"/>
            <a:ext cx="0" cy="1940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097870" y="3623908"/>
            <a:ext cx="0" cy="1940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8706902" y="3623908"/>
            <a:ext cx="0" cy="1940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childTnLst>
                                </p:cTn>
                              </p:par>
                            </p:childTnLst>
                          </p:cTn>
                        </p:par>
                        <p:par>
                          <p:cTn id="41" fill="hold">
                            <p:stCondLst>
                              <p:cond delay="1000"/>
                            </p:stCondLst>
                            <p:childTnLst>
                              <p:par>
                                <p:cTn id="42" presetID="42"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000"/>
                                        <p:tgtEl>
                                          <p:spTgt spid="5"/>
                                        </p:tgtEl>
                                      </p:cBhvr>
                                    </p:animEffect>
                                    <p:anim calcmode="lin" valueType="num">
                                      <p:cBhvr>
                                        <p:cTn id="45" dur="1000" fill="hold"/>
                                        <p:tgtEl>
                                          <p:spTgt spid="5"/>
                                        </p:tgtEl>
                                        <p:attrNameLst>
                                          <p:attrName>ppt_x</p:attrName>
                                        </p:attrNameLst>
                                      </p:cBhvr>
                                      <p:tavLst>
                                        <p:tav tm="0">
                                          <p:val>
                                            <p:strVal val="#ppt_x"/>
                                          </p:val>
                                        </p:tav>
                                        <p:tav tm="100000">
                                          <p:val>
                                            <p:strVal val="#ppt_x"/>
                                          </p:val>
                                        </p:tav>
                                      </p:tavLst>
                                    </p:anim>
                                    <p:anim calcmode="lin" valueType="num">
                                      <p:cBhvr>
                                        <p:cTn id="46" dur="1000" fill="hold"/>
                                        <p:tgtEl>
                                          <p:spTgt spid="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1000"/>
                                        <p:tgtEl>
                                          <p:spTgt spid="24"/>
                                        </p:tgtEl>
                                      </p:cBhvr>
                                    </p:animEffect>
                                    <p:anim calcmode="lin" valueType="num">
                                      <p:cBhvr>
                                        <p:cTn id="55" dur="1000" fill="hold"/>
                                        <p:tgtEl>
                                          <p:spTgt spid="24"/>
                                        </p:tgtEl>
                                        <p:attrNameLst>
                                          <p:attrName>ppt_x</p:attrName>
                                        </p:attrNameLst>
                                      </p:cBhvr>
                                      <p:tavLst>
                                        <p:tav tm="0">
                                          <p:val>
                                            <p:strVal val="#ppt_x"/>
                                          </p:val>
                                        </p:tav>
                                        <p:tav tm="100000">
                                          <p:val>
                                            <p:strVal val="#ppt_x"/>
                                          </p:val>
                                        </p:tav>
                                      </p:tavLst>
                                    </p:anim>
                                    <p:anim calcmode="lin" valueType="num">
                                      <p:cBhvr>
                                        <p:cTn id="56" dur="1000" fill="hold"/>
                                        <p:tgtEl>
                                          <p:spTgt spid="2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1000"/>
                                        <p:tgtEl>
                                          <p:spTgt spid="25"/>
                                        </p:tgtEl>
                                      </p:cBhvr>
                                    </p:animEffect>
                                    <p:anim calcmode="lin" valueType="num">
                                      <p:cBhvr>
                                        <p:cTn id="60" dur="1000" fill="hold"/>
                                        <p:tgtEl>
                                          <p:spTgt spid="25"/>
                                        </p:tgtEl>
                                        <p:attrNameLst>
                                          <p:attrName>ppt_x</p:attrName>
                                        </p:attrNameLst>
                                      </p:cBhvr>
                                      <p:tavLst>
                                        <p:tav tm="0">
                                          <p:val>
                                            <p:strVal val="#ppt_x"/>
                                          </p:val>
                                        </p:tav>
                                        <p:tav tm="100000">
                                          <p:val>
                                            <p:strVal val="#ppt_x"/>
                                          </p:val>
                                        </p:tav>
                                      </p:tavLst>
                                    </p:anim>
                                    <p:anim calcmode="lin" valueType="num">
                                      <p:cBhvr>
                                        <p:cTn id="61" dur="1000" fill="hold"/>
                                        <p:tgtEl>
                                          <p:spTgt spid="25"/>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2000"/>
                            </p:stCondLst>
                            <p:childTnLst>
                              <p:par>
                                <p:cTn id="83" presetID="22" presetClass="entr" presetSubtype="8"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left)">
                                      <p:cBhvr>
                                        <p:cTn id="8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18" grpId="0" animBg="1"/>
      <p:bldP spid="19" grpId="0" animBg="1"/>
      <p:bldP spid="23" grpId="0"/>
      <p:bldP spid="24" grpId="0"/>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462262" y="292068"/>
            <a:ext cx="4346615" cy="35009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altLang="zh-CN" sz="2275" dirty="0">
                <a:solidFill>
                  <a:schemeClr val="tx1">
                    <a:lumMod val="65000"/>
                    <a:lumOff val="35000"/>
                  </a:schemeClr>
                </a:solidFill>
                <a:latin typeface="Impact" panose="020B0806030902050204" pitchFamily="34" charset="0"/>
                <a:cs typeface="+mn-ea"/>
                <a:sym typeface="Arial" panose="020B0604020202020204" pitchFamily="34" charset="0"/>
              </a:rPr>
              <a:t>ADD RELATED TITLE WORDS</a:t>
            </a:r>
            <a:endParaRPr lang="en-US" sz="2275" dirty="0">
              <a:solidFill>
                <a:schemeClr val="tx1">
                  <a:lumMod val="65000"/>
                  <a:lumOff val="35000"/>
                </a:schemeClr>
              </a:solidFill>
              <a:latin typeface="Impact" panose="020B0806030902050204" pitchFamily="34" charset="0"/>
              <a:cs typeface="+mn-ea"/>
              <a:sym typeface="Arial" panose="020B0604020202020204" pitchFamily="34" charset="0"/>
            </a:endParaRPr>
          </a:p>
        </p:txBody>
      </p:sp>
      <p:sp>
        <p:nvSpPr>
          <p:cNvPr id="3" name="Content Placeholder 2"/>
          <p:cNvSpPr txBox="1"/>
          <p:nvPr/>
        </p:nvSpPr>
        <p:spPr>
          <a:xfrm>
            <a:off x="462262" y="675792"/>
            <a:ext cx="2503210" cy="35009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27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客情维护</a:t>
            </a:r>
            <a:endParaRPr lang="en-US" sz="227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4" name="矩形 3"/>
          <p:cNvSpPr/>
          <p:nvPr/>
        </p:nvSpPr>
        <p:spPr>
          <a:xfrm>
            <a:off x="0" y="292068"/>
            <a:ext cx="196891" cy="733906"/>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1"/>
          <p:cNvSpPr/>
          <p:nvPr/>
        </p:nvSpPr>
        <p:spPr>
          <a:xfrm>
            <a:off x="1274087" y="1892301"/>
            <a:ext cx="3045728" cy="4161827"/>
          </a:xfrm>
          <a:prstGeom prst="rect">
            <a:avLst/>
          </a:prstGeom>
          <a:solidFill>
            <a:schemeClr val="bg1"/>
          </a:solidFill>
          <a:ln>
            <a:noFill/>
          </a:ln>
          <a:effectLst>
            <a:outerShdw blurRad="381000" dist="381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i="1">
              <a:latin typeface="Century Gothic" panose="020B0502020202020204" pitchFamily="34" charset="0"/>
            </a:endParaRPr>
          </a:p>
        </p:txBody>
      </p:sp>
      <p:sp>
        <p:nvSpPr>
          <p:cNvPr id="6" name="Rectangle 2"/>
          <p:cNvSpPr/>
          <p:nvPr/>
        </p:nvSpPr>
        <p:spPr>
          <a:xfrm>
            <a:off x="4588787" y="1892301"/>
            <a:ext cx="3045728" cy="4161827"/>
          </a:xfrm>
          <a:prstGeom prst="rect">
            <a:avLst/>
          </a:prstGeom>
          <a:solidFill>
            <a:schemeClr val="bg1"/>
          </a:solidFill>
          <a:ln>
            <a:noFill/>
          </a:ln>
          <a:effectLst>
            <a:outerShdw blurRad="381000" dist="381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i="1">
              <a:latin typeface="Century Gothic" panose="020B0502020202020204" pitchFamily="34" charset="0"/>
            </a:endParaRPr>
          </a:p>
        </p:txBody>
      </p:sp>
      <p:sp>
        <p:nvSpPr>
          <p:cNvPr id="7" name="Rectangle 3"/>
          <p:cNvSpPr/>
          <p:nvPr/>
        </p:nvSpPr>
        <p:spPr>
          <a:xfrm>
            <a:off x="7903487" y="1892301"/>
            <a:ext cx="3045728" cy="4161827"/>
          </a:xfrm>
          <a:prstGeom prst="rect">
            <a:avLst/>
          </a:prstGeom>
          <a:solidFill>
            <a:schemeClr val="bg1"/>
          </a:solidFill>
          <a:ln>
            <a:noFill/>
          </a:ln>
          <a:effectLst>
            <a:outerShdw blurRad="381000" dist="381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i="1">
              <a:latin typeface="Century Gothic" panose="020B0502020202020204" pitchFamily="34" charset="0"/>
            </a:endParaRPr>
          </a:p>
        </p:txBody>
      </p:sp>
      <p:pic>
        <p:nvPicPr>
          <p:cNvPr id="8" name="图片占位符 17"/>
          <p:cNvPicPr>
            <a:picLocks noChangeAspect="1"/>
          </p:cNvPicPr>
          <p:nvPr/>
        </p:nvPicPr>
        <p:blipFill>
          <a:blip r:embed="rId2" cstate="email"/>
          <a:srcRect/>
          <a:stretch>
            <a:fillRect/>
          </a:stretch>
        </p:blipFill>
        <p:spPr>
          <a:xfrm>
            <a:off x="4635013" y="1945376"/>
            <a:ext cx="2928868" cy="1770276"/>
          </a:xfrm>
          <a:prstGeom prst="rect">
            <a:avLst/>
          </a:prstGeom>
        </p:spPr>
      </p:pic>
      <p:pic>
        <p:nvPicPr>
          <p:cNvPr id="9" name="图片占位符 18"/>
          <p:cNvPicPr>
            <a:picLocks noChangeAspect="1"/>
          </p:cNvPicPr>
          <p:nvPr/>
        </p:nvPicPr>
        <p:blipFill>
          <a:blip r:embed="rId3" cstate="email"/>
          <a:srcRect/>
          <a:stretch>
            <a:fillRect/>
          </a:stretch>
        </p:blipFill>
        <p:spPr>
          <a:xfrm>
            <a:off x="7948805" y="1945376"/>
            <a:ext cx="2928868" cy="1770276"/>
          </a:xfrm>
          <a:prstGeom prst="rect">
            <a:avLst/>
          </a:prstGeom>
        </p:spPr>
      </p:pic>
      <p:pic>
        <p:nvPicPr>
          <p:cNvPr id="10" name="图片占位符 16"/>
          <p:cNvPicPr>
            <a:picLocks noChangeAspect="1"/>
          </p:cNvPicPr>
          <p:nvPr/>
        </p:nvPicPr>
        <p:blipFill>
          <a:blip r:embed="rId4" cstate="email"/>
          <a:srcRect/>
          <a:stretch>
            <a:fillRect/>
          </a:stretch>
        </p:blipFill>
        <p:spPr>
          <a:xfrm>
            <a:off x="1319858" y="1945376"/>
            <a:ext cx="2928868" cy="1770276"/>
          </a:xfrm>
          <a:prstGeom prst="rect">
            <a:avLst/>
          </a:prstGeom>
        </p:spPr>
      </p:pic>
      <p:sp>
        <p:nvSpPr>
          <p:cNvPr id="11" name="TextBox 5"/>
          <p:cNvSpPr txBox="1"/>
          <p:nvPr/>
        </p:nvSpPr>
        <p:spPr>
          <a:xfrm>
            <a:off x="1417692" y="3854542"/>
            <a:ext cx="1005403" cy="338554"/>
          </a:xfrm>
          <a:prstGeom prst="rect">
            <a:avLst/>
          </a:prstGeom>
          <a:noFill/>
        </p:spPr>
        <p:txBody>
          <a:bodyPr wrap="none" rtlCol="0">
            <a:spAutoFit/>
          </a:bodyPr>
          <a:lstStyle/>
          <a:p>
            <a:r>
              <a:rPr lang="zh-CN" altLang="en-US" sz="1600" dirty="0">
                <a:solidFill>
                  <a:srgbClr val="FF9409"/>
                </a:solidFill>
                <a:latin typeface="微软雅黑" panose="020B0503020204020204" pitchFamily="34" charset="-122"/>
                <a:ea typeface="微软雅黑" panose="020B0503020204020204" pitchFamily="34" charset="-122"/>
              </a:rPr>
              <a:t>添加标题</a:t>
            </a:r>
            <a:endParaRPr lang="id-ID" altLang="zh-CN" sz="1600" dirty="0">
              <a:solidFill>
                <a:srgbClr val="FF9409"/>
              </a:solidFill>
              <a:latin typeface="微软雅黑" panose="020B0503020204020204" pitchFamily="34" charset="-122"/>
              <a:ea typeface="微软雅黑" panose="020B0503020204020204" pitchFamily="34" charset="-122"/>
            </a:endParaRPr>
          </a:p>
        </p:txBody>
      </p:sp>
      <p:sp>
        <p:nvSpPr>
          <p:cNvPr id="12" name="TextBox 7"/>
          <p:cNvSpPr txBox="1"/>
          <p:nvPr/>
        </p:nvSpPr>
        <p:spPr>
          <a:xfrm>
            <a:off x="4732392" y="3854542"/>
            <a:ext cx="1005403" cy="338554"/>
          </a:xfrm>
          <a:prstGeom prst="rect">
            <a:avLst/>
          </a:prstGeom>
          <a:noFill/>
        </p:spPr>
        <p:txBody>
          <a:bodyPr wrap="none" rtlCol="0">
            <a:spAutoFit/>
          </a:bodyPr>
          <a:lstStyle/>
          <a:p>
            <a:r>
              <a:rPr lang="zh-CN" altLang="en-US" sz="1600" dirty="0">
                <a:solidFill>
                  <a:srgbClr val="FF9409"/>
                </a:solidFill>
                <a:latin typeface="微软雅黑" panose="020B0503020204020204" pitchFamily="34" charset="-122"/>
                <a:ea typeface="微软雅黑" panose="020B0503020204020204" pitchFamily="34" charset="-122"/>
              </a:rPr>
              <a:t>添加标题</a:t>
            </a:r>
            <a:endParaRPr lang="id-ID" altLang="zh-CN" sz="1600" dirty="0">
              <a:solidFill>
                <a:srgbClr val="FF9409"/>
              </a:solidFill>
              <a:latin typeface="微软雅黑" panose="020B0503020204020204" pitchFamily="34" charset="-122"/>
              <a:ea typeface="微软雅黑" panose="020B0503020204020204" pitchFamily="34" charset="-122"/>
            </a:endParaRPr>
          </a:p>
        </p:txBody>
      </p:sp>
      <p:sp>
        <p:nvSpPr>
          <p:cNvPr id="13" name="TextBox 9"/>
          <p:cNvSpPr txBox="1"/>
          <p:nvPr/>
        </p:nvSpPr>
        <p:spPr>
          <a:xfrm>
            <a:off x="8047092" y="3854542"/>
            <a:ext cx="1005403" cy="338554"/>
          </a:xfrm>
          <a:prstGeom prst="rect">
            <a:avLst/>
          </a:prstGeom>
          <a:noFill/>
        </p:spPr>
        <p:txBody>
          <a:bodyPr wrap="none" rtlCol="0">
            <a:spAutoFit/>
          </a:bodyPr>
          <a:lstStyle/>
          <a:p>
            <a:r>
              <a:rPr lang="zh-CN" altLang="en-US" sz="1600" dirty="0">
                <a:solidFill>
                  <a:srgbClr val="FF9409"/>
                </a:solidFill>
                <a:latin typeface="微软雅黑" panose="020B0503020204020204" pitchFamily="34" charset="-122"/>
                <a:ea typeface="微软雅黑" panose="020B0503020204020204" pitchFamily="34" charset="-122"/>
              </a:rPr>
              <a:t>添加标题</a:t>
            </a:r>
            <a:endParaRPr lang="id-ID" altLang="zh-CN" sz="1600" dirty="0">
              <a:solidFill>
                <a:srgbClr val="FF9409"/>
              </a:solidFill>
              <a:latin typeface="微软雅黑" panose="020B0503020204020204" pitchFamily="34" charset="-122"/>
              <a:ea typeface="微软雅黑" panose="020B0503020204020204" pitchFamily="34" charset="-122"/>
            </a:endParaRPr>
          </a:p>
        </p:txBody>
      </p:sp>
      <p:sp>
        <p:nvSpPr>
          <p:cNvPr id="14" name="TextBox 19"/>
          <p:cNvSpPr txBox="1"/>
          <p:nvPr/>
        </p:nvSpPr>
        <p:spPr>
          <a:xfrm>
            <a:off x="2959526" y="5674534"/>
            <a:ext cx="1114408" cy="261610"/>
          </a:xfrm>
          <a:prstGeom prst="rect">
            <a:avLst/>
          </a:prstGeom>
          <a:noFill/>
        </p:spPr>
        <p:txBody>
          <a:bodyPr wrap="none" rtlCol="0">
            <a:spAutoFit/>
          </a:bodyPr>
          <a:lstStyle/>
          <a:p>
            <a:r>
              <a:rPr lang="en-US" sz="1100" b="1" i="1" dirty="0">
                <a:solidFill>
                  <a:schemeClr val="bg1">
                    <a:lumMod val="65000"/>
                  </a:schemeClr>
                </a:solidFill>
                <a:latin typeface="Century Gothic" panose="020B0502020202020204" pitchFamily="34" charset="0"/>
              </a:rPr>
              <a:t>Read More….</a:t>
            </a:r>
            <a:endParaRPr lang="id-ID" sz="1100" b="1" i="1" dirty="0">
              <a:solidFill>
                <a:schemeClr val="bg1">
                  <a:lumMod val="65000"/>
                </a:schemeClr>
              </a:solidFill>
              <a:latin typeface="Century Gothic" panose="020B0502020202020204" pitchFamily="34" charset="0"/>
            </a:endParaRPr>
          </a:p>
        </p:txBody>
      </p:sp>
      <p:sp>
        <p:nvSpPr>
          <p:cNvPr id="15" name="TextBox 20"/>
          <p:cNvSpPr txBox="1"/>
          <p:nvPr/>
        </p:nvSpPr>
        <p:spPr>
          <a:xfrm>
            <a:off x="6235754" y="5674534"/>
            <a:ext cx="1114408" cy="261610"/>
          </a:xfrm>
          <a:prstGeom prst="rect">
            <a:avLst/>
          </a:prstGeom>
          <a:noFill/>
        </p:spPr>
        <p:txBody>
          <a:bodyPr wrap="none" rtlCol="0">
            <a:spAutoFit/>
          </a:bodyPr>
          <a:lstStyle/>
          <a:p>
            <a:r>
              <a:rPr lang="en-US" sz="1100" b="1" i="1" dirty="0">
                <a:solidFill>
                  <a:schemeClr val="bg1">
                    <a:lumMod val="65000"/>
                  </a:schemeClr>
                </a:solidFill>
                <a:latin typeface="Century Gothic" panose="020B0502020202020204" pitchFamily="34" charset="0"/>
              </a:rPr>
              <a:t>Read More….</a:t>
            </a:r>
            <a:endParaRPr lang="id-ID" sz="1100" b="1" i="1" dirty="0">
              <a:solidFill>
                <a:schemeClr val="bg1">
                  <a:lumMod val="65000"/>
                </a:schemeClr>
              </a:solidFill>
              <a:latin typeface="Century Gothic" panose="020B0502020202020204" pitchFamily="34" charset="0"/>
            </a:endParaRPr>
          </a:p>
        </p:txBody>
      </p:sp>
      <p:sp>
        <p:nvSpPr>
          <p:cNvPr id="16" name="TextBox 21"/>
          <p:cNvSpPr txBox="1"/>
          <p:nvPr/>
        </p:nvSpPr>
        <p:spPr>
          <a:xfrm>
            <a:off x="9550454" y="5674534"/>
            <a:ext cx="1114408" cy="261610"/>
          </a:xfrm>
          <a:prstGeom prst="rect">
            <a:avLst/>
          </a:prstGeom>
          <a:noFill/>
        </p:spPr>
        <p:txBody>
          <a:bodyPr wrap="none" rtlCol="0">
            <a:spAutoFit/>
          </a:bodyPr>
          <a:lstStyle/>
          <a:p>
            <a:r>
              <a:rPr lang="en-US" sz="1100" b="1" i="1" dirty="0">
                <a:solidFill>
                  <a:schemeClr val="bg1">
                    <a:lumMod val="65000"/>
                  </a:schemeClr>
                </a:solidFill>
                <a:latin typeface="Century Gothic" panose="020B0502020202020204" pitchFamily="34" charset="0"/>
              </a:rPr>
              <a:t>Read More….</a:t>
            </a:r>
            <a:endParaRPr lang="id-ID" sz="1100" b="1" i="1" dirty="0">
              <a:solidFill>
                <a:schemeClr val="bg1">
                  <a:lumMod val="65000"/>
                </a:schemeClr>
              </a:solidFill>
              <a:latin typeface="Century Gothic" panose="020B0502020202020204" pitchFamily="34" charset="0"/>
            </a:endParaRPr>
          </a:p>
        </p:txBody>
      </p:sp>
      <p:grpSp>
        <p:nvGrpSpPr>
          <p:cNvPr id="17" name="Group 34"/>
          <p:cNvGrpSpPr/>
          <p:nvPr/>
        </p:nvGrpSpPr>
        <p:grpSpPr>
          <a:xfrm>
            <a:off x="1417692" y="1892299"/>
            <a:ext cx="634265" cy="641351"/>
            <a:chOff x="1252592" y="1843643"/>
            <a:chExt cx="634265" cy="641351"/>
          </a:xfrm>
        </p:grpSpPr>
        <p:sp>
          <p:nvSpPr>
            <p:cNvPr id="18" name="Rectangle 32"/>
            <p:cNvSpPr/>
            <p:nvPr/>
          </p:nvSpPr>
          <p:spPr>
            <a:xfrm>
              <a:off x="1252592" y="1843643"/>
              <a:ext cx="634265" cy="641351"/>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i="1">
                <a:latin typeface="Century Gothic" panose="020B0502020202020204" pitchFamily="34" charset="0"/>
              </a:endParaRPr>
            </a:p>
          </p:txBody>
        </p:sp>
        <p:sp>
          <p:nvSpPr>
            <p:cNvPr id="19" name="TextBox 33"/>
            <p:cNvSpPr txBox="1"/>
            <p:nvPr/>
          </p:nvSpPr>
          <p:spPr>
            <a:xfrm>
              <a:off x="1304266" y="1942186"/>
              <a:ext cx="530916" cy="461665"/>
            </a:xfrm>
            <a:prstGeom prst="rect">
              <a:avLst/>
            </a:prstGeom>
            <a:noFill/>
          </p:spPr>
          <p:txBody>
            <a:bodyPr wrap="none" rtlCol="0">
              <a:spAutoFit/>
            </a:bodyPr>
            <a:lstStyle/>
            <a:p>
              <a:pPr algn="ctr"/>
              <a:r>
                <a:rPr lang="en-US" sz="2400" b="1" i="1" dirty="0">
                  <a:solidFill>
                    <a:schemeClr val="bg1"/>
                  </a:solidFill>
                  <a:latin typeface="Century Gothic" panose="020B0502020202020204" pitchFamily="34" charset="0"/>
                </a:rPr>
                <a:t>01</a:t>
              </a:r>
              <a:endParaRPr lang="id-ID" sz="1050" i="1" dirty="0">
                <a:solidFill>
                  <a:schemeClr val="bg1"/>
                </a:solidFill>
                <a:latin typeface="Century Gothic" panose="020B0502020202020204" pitchFamily="34" charset="0"/>
              </a:endParaRPr>
            </a:p>
          </p:txBody>
        </p:sp>
      </p:grpSp>
      <p:grpSp>
        <p:nvGrpSpPr>
          <p:cNvPr id="20" name="Group 39"/>
          <p:cNvGrpSpPr/>
          <p:nvPr/>
        </p:nvGrpSpPr>
        <p:grpSpPr>
          <a:xfrm>
            <a:off x="4732392" y="1892299"/>
            <a:ext cx="634265" cy="641351"/>
            <a:chOff x="1252592" y="1843643"/>
            <a:chExt cx="634265" cy="641351"/>
          </a:xfrm>
        </p:grpSpPr>
        <p:sp>
          <p:nvSpPr>
            <p:cNvPr id="21" name="Rectangle 40"/>
            <p:cNvSpPr/>
            <p:nvPr/>
          </p:nvSpPr>
          <p:spPr>
            <a:xfrm>
              <a:off x="1252592" y="1843643"/>
              <a:ext cx="634265" cy="641351"/>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i="1">
                <a:latin typeface="Century Gothic" panose="020B0502020202020204" pitchFamily="34" charset="0"/>
              </a:endParaRPr>
            </a:p>
          </p:txBody>
        </p:sp>
        <p:sp>
          <p:nvSpPr>
            <p:cNvPr id="22" name="TextBox 41"/>
            <p:cNvSpPr txBox="1"/>
            <p:nvPr/>
          </p:nvSpPr>
          <p:spPr>
            <a:xfrm>
              <a:off x="1312056" y="1942186"/>
              <a:ext cx="530916" cy="461665"/>
            </a:xfrm>
            <a:prstGeom prst="rect">
              <a:avLst/>
            </a:prstGeom>
            <a:noFill/>
          </p:spPr>
          <p:txBody>
            <a:bodyPr wrap="none" rtlCol="0">
              <a:spAutoFit/>
            </a:bodyPr>
            <a:lstStyle/>
            <a:p>
              <a:pPr algn="ctr"/>
              <a:r>
                <a:rPr lang="en-US" sz="2400" b="1" i="1" dirty="0">
                  <a:solidFill>
                    <a:schemeClr val="bg1"/>
                  </a:solidFill>
                  <a:latin typeface="Century Gothic" panose="020B0502020202020204" pitchFamily="34" charset="0"/>
                </a:rPr>
                <a:t>02</a:t>
              </a:r>
              <a:endParaRPr lang="id-ID" sz="1050" i="1" dirty="0">
                <a:solidFill>
                  <a:schemeClr val="bg1"/>
                </a:solidFill>
                <a:latin typeface="Century Gothic" panose="020B0502020202020204" pitchFamily="34" charset="0"/>
              </a:endParaRPr>
            </a:p>
          </p:txBody>
        </p:sp>
      </p:grpSp>
      <p:grpSp>
        <p:nvGrpSpPr>
          <p:cNvPr id="23" name="Group 42"/>
          <p:cNvGrpSpPr/>
          <p:nvPr/>
        </p:nvGrpSpPr>
        <p:grpSpPr>
          <a:xfrm>
            <a:off x="8047092" y="1892299"/>
            <a:ext cx="634265" cy="641351"/>
            <a:chOff x="1252592" y="1843643"/>
            <a:chExt cx="634265" cy="641351"/>
          </a:xfrm>
        </p:grpSpPr>
        <p:sp>
          <p:nvSpPr>
            <p:cNvPr id="24" name="Rectangle 43"/>
            <p:cNvSpPr/>
            <p:nvPr/>
          </p:nvSpPr>
          <p:spPr>
            <a:xfrm>
              <a:off x="1252592" y="1843643"/>
              <a:ext cx="634265" cy="641351"/>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i="1">
                <a:latin typeface="Century Gothic" panose="020B0502020202020204" pitchFamily="34" charset="0"/>
              </a:endParaRPr>
            </a:p>
          </p:txBody>
        </p:sp>
        <p:sp>
          <p:nvSpPr>
            <p:cNvPr id="25" name="TextBox 44"/>
            <p:cNvSpPr txBox="1"/>
            <p:nvPr/>
          </p:nvSpPr>
          <p:spPr>
            <a:xfrm>
              <a:off x="1312056" y="1942186"/>
              <a:ext cx="530916" cy="461665"/>
            </a:xfrm>
            <a:prstGeom prst="rect">
              <a:avLst/>
            </a:prstGeom>
            <a:noFill/>
          </p:spPr>
          <p:txBody>
            <a:bodyPr wrap="none" rtlCol="0">
              <a:spAutoFit/>
            </a:bodyPr>
            <a:lstStyle/>
            <a:p>
              <a:pPr algn="ctr"/>
              <a:r>
                <a:rPr lang="en-US" sz="2400" b="1" i="1" dirty="0">
                  <a:solidFill>
                    <a:schemeClr val="bg1"/>
                  </a:solidFill>
                  <a:latin typeface="Century Gothic" panose="020B0502020202020204" pitchFamily="34" charset="0"/>
                </a:rPr>
                <a:t>03</a:t>
              </a:r>
              <a:endParaRPr lang="id-ID" sz="1050" i="1" dirty="0">
                <a:solidFill>
                  <a:schemeClr val="bg1"/>
                </a:solidFill>
                <a:latin typeface="Century Gothic" panose="020B0502020202020204" pitchFamily="34" charset="0"/>
              </a:endParaRPr>
            </a:p>
          </p:txBody>
        </p:sp>
      </p:grpSp>
      <p:sp>
        <p:nvSpPr>
          <p:cNvPr id="26" name="文本框 7"/>
          <p:cNvSpPr txBox="1"/>
          <p:nvPr/>
        </p:nvSpPr>
        <p:spPr>
          <a:xfrm>
            <a:off x="1404224" y="4492475"/>
            <a:ext cx="2785454" cy="78483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5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 or print the presentation and make it into a</a:t>
            </a:r>
          </a:p>
        </p:txBody>
      </p:sp>
      <p:sp>
        <p:nvSpPr>
          <p:cNvPr id="27" name="文本框 7"/>
          <p:cNvSpPr txBox="1"/>
          <p:nvPr/>
        </p:nvSpPr>
        <p:spPr>
          <a:xfrm>
            <a:off x="4714927" y="4492475"/>
            <a:ext cx="2785454" cy="78483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5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 or print the presentation and make it into a</a:t>
            </a:r>
          </a:p>
        </p:txBody>
      </p:sp>
      <p:sp>
        <p:nvSpPr>
          <p:cNvPr id="28" name="文本框 7"/>
          <p:cNvSpPr txBox="1"/>
          <p:nvPr/>
        </p:nvSpPr>
        <p:spPr>
          <a:xfrm>
            <a:off x="8033212" y="4492475"/>
            <a:ext cx="2785454" cy="78483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5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 or print the presentation and make it into a</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anim calcmode="lin" valueType="num">
                                      <p:cBhvr>
                                        <p:cTn id="59" dur="1000" fill="hold"/>
                                        <p:tgtEl>
                                          <p:spTgt spid="20"/>
                                        </p:tgtEl>
                                        <p:attrNameLst>
                                          <p:attrName>ppt_x</p:attrName>
                                        </p:attrNameLst>
                                      </p:cBhvr>
                                      <p:tavLst>
                                        <p:tav tm="0">
                                          <p:val>
                                            <p:strVal val="#ppt_x"/>
                                          </p:val>
                                        </p:tav>
                                        <p:tav tm="100000">
                                          <p:val>
                                            <p:strVal val="#ppt_x"/>
                                          </p:val>
                                        </p:tav>
                                      </p:tavLst>
                                    </p:anim>
                                    <p:anim calcmode="lin" valueType="num">
                                      <p:cBhvr>
                                        <p:cTn id="60" dur="1000" fill="hold"/>
                                        <p:tgtEl>
                                          <p:spTgt spid="2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childTnLst>
                          </p:cTn>
                        </p:par>
                        <p:par>
                          <p:cTn id="66" fill="hold">
                            <p:stCondLst>
                              <p:cond delay="2000"/>
                            </p:stCondLst>
                            <p:childTnLst>
                              <p:par>
                                <p:cTn id="67" presetID="42" presetClass="entr" presetSubtype="0"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1000"/>
                                        <p:tgtEl>
                                          <p:spTgt spid="7"/>
                                        </p:tgtEl>
                                      </p:cBhvr>
                                    </p:animEffect>
                                    <p:anim calcmode="lin" valueType="num">
                                      <p:cBhvr>
                                        <p:cTn id="70" dur="1000" fill="hold"/>
                                        <p:tgtEl>
                                          <p:spTgt spid="7"/>
                                        </p:tgtEl>
                                        <p:attrNameLst>
                                          <p:attrName>ppt_x</p:attrName>
                                        </p:attrNameLst>
                                      </p:cBhvr>
                                      <p:tavLst>
                                        <p:tav tm="0">
                                          <p:val>
                                            <p:strVal val="#ppt_x"/>
                                          </p:val>
                                        </p:tav>
                                        <p:tav tm="100000">
                                          <p:val>
                                            <p:strVal val="#ppt_x"/>
                                          </p:val>
                                        </p:tav>
                                      </p:tavLst>
                                    </p:anim>
                                    <p:anim calcmode="lin" valueType="num">
                                      <p:cBhvr>
                                        <p:cTn id="71" dur="1000" fill="hold"/>
                                        <p:tgtEl>
                                          <p:spTgt spid="7"/>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1000"/>
                                        <p:tgtEl>
                                          <p:spTgt spid="9"/>
                                        </p:tgtEl>
                                      </p:cBhvr>
                                    </p:animEffect>
                                    <p:anim calcmode="lin" valueType="num">
                                      <p:cBhvr>
                                        <p:cTn id="75" dur="1000" fill="hold"/>
                                        <p:tgtEl>
                                          <p:spTgt spid="9"/>
                                        </p:tgtEl>
                                        <p:attrNameLst>
                                          <p:attrName>ppt_x</p:attrName>
                                        </p:attrNameLst>
                                      </p:cBhvr>
                                      <p:tavLst>
                                        <p:tav tm="0">
                                          <p:val>
                                            <p:strVal val="#ppt_x"/>
                                          </p:val>
                                        </p:tav>
                                        <p:tav tm="100000">
                                          <p:val>
                                            <p:strVal val="#ppt_x"/>
                                          </p:val>
                                        </p:tav>
                                      </p:tavLst>
                                    </p:anim>
                                    <p:anim calcmode="lin" valueType="num">
                                      <p:cBhvr>
                                        <p:cTn id="76" dur="1000" fill="hold"/>
                                        <p:tgtEl>
                                          <p:spTgt spid="9"/>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1000"/>
                                        <p:tgtEl>
                                          <p:spTgt spid="13"/>
                                        </p:tgtEl>
                                      </p:cBhvr>
                                    </p:animEffect>
                                    <p:anim calcmode="lin" valueType="num">
                                      <p:cBhvr>
                                        <p:cTn id="80" dur="1000" fill="hold"/>
                                        <p:tgtEl>
                                          <p:spTgt spid="13"/>
                                        </p:tgtEl>
                                        <p:attrNameLst>
                                          <p:attrName>ppt_x</p:attrName>
                                        </p:attrNameLst>
                                      </p:cBhvr>
                                      <p:tavLst>
                                        <p:tav tm="0">
                                          <p:val>
                                            <p:strVal val="#ppt_x"/>
                                          </p:val>
                                        </p:tav>
                                        <p:tav tm="100000">
                                          <p:val>
                                            <p:strVal val="#ppt_x"/>
                                          </p:val>
                                        </p:tav>
                                      </p:tavLst>
                                    </p:anim>
                                    <p:anim calcmode="lin" valueType="num">
                                      <p:cBhvr>
                                        <p:cTn id="81" dur="1000" fill="hold"/>
                                        <p:tgtEl>
                                          <p:spTgt spid="13"/>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1000"/>
                                        <p:tgtEl>
                                          <p:spTgt spid="16"/>
                                        </p:tgtEl>
                                      </p:cBhvr>
                                    </p:animEffect>
                                    <p:anim calcmode="lin" valueType="num">
                                      <p:cBhvr>
                                        <p:cTn id="85" dur="1000" fill="hold"/>
                                        <p:tgtEl>
                                          <p:spTgt spid="16"/>
                                        </p:tgtEl>
                                        <p:attrNameLst>
                                          <p:attrName>ppt_x</p:attrName>
                                        </p:attrNameLst>
                                      </p:cBhvr>
                                      <p:tavLst>
                                        <p:tav tm="0">
                                          <p:val>
                                            <p:strVal val="#ppt_x"/>
                                          </p:val>
                                        </p:tav>
                                        <p:tav tm="100000">
                                          <p:val>
                                            <p:strVal val="#ppt_x"/>
                                          </p:val>
                                        </p:tav>
                                      </p:tavLst>
                                    </p:anim>
                                    <p:anim calcmode="lin" valueType="num">
                                      <p:cBhvr>
                                        <p:cTn id="86" dur="1000" fill="hold"/>
                                        <p:tgtEl>
                                          <p:spTgt spid="16"/>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1000" fill="hold"/>
                                        <p:tgtEl>
                                          <p:spTgt spid="23"/>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fade">
                                      <p:cBhvr>
                                        <p:cTn id="94" dur="1000"/>
                                        <p:tgtEl>
                                          <p:spTgt spid="28"/>
                                        </p:tgtEl>
                                      </p:cBhvr>
                                    </p:animEffect>
                                    <p:anim calcmode="lin" valueType="num">
                                      <p:cBhvr>
                                        <p:cTn id="95" dur="1000" fill="hold"/>
                                        <p:tgtEl>
                                          <p:spTgt spid="28"/>
                                        </p:tgtEl>
                                        <p:attrNameLst>
                                          <p:attrName>ppt_x</p:attrName>
                                        </p:attrNameLst>
                                      </p:cBhvr>
                                      <p:tavLst>
                                        <p:tav tm="0">
                                          <p:val>
                                            <p:strVal val="#ppt_x"/>
                                          </p:val>
                                        </p:tav>
                                        <p:tav tm="100000">
                                          <p:val>
                                            <p:strVal val="#ppt_x"/>
                                          </p:val>
                                        </p:tav>
                                      </p:tavLst>
                                    </p:anim>
                                    <p:anim calcmode="lin" valueType="num">
                                      <p:cBhvr>
                                        <p:cTn id="9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p:bldP spid="12" grpId="0"/>
      <p:bldP spid="13" grpId="0"/>
      <p:bldP spid="14" grpId="0"/>
      <p:bldP spid="15" grpId="0"/>
      <p:bldP spid="16" grpId="0"/>
      <p:bldP spid="26" grpId="0"/>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 y="377"/>
            <a:ext cx="12191333" cy="6857247"/>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5">
              <a:solidFill>
                <a:schemeClr val="tx1">
                  <a:lumMod val="75000"/>
                  <a:lumOff val="25000"/>
                </a:schemeClr>
              </a:solidFill>
            </a:endParaRPr>
          </a:p>
        </p:txBody>
      </p:sp>
      <p:sp>
        <p:nvSpPr>
          <p:cNvPr id="3" name="任意多边形 2"/>
          <p:cNvSpPr/>
          <p:nvPr>
            <p:custDataLst>
              <p:tags r:id="rId1"/>
            </p:custDataLst>
          </p:nvPr>
        </p:nvSpPr>
        <p:spPr>
          <a:xfrm flipH="1">
            <a:off x="3324430" y="1985442"/>
            <a:ext cx="2064636" cy="2064636"/>
          </a:xfrm>
          <a:custGeom>
            <a:avLst/>
            <a:gdLst>
              <a:gd name="connsiteX0" fmla="*/ 0 w 2219325"/>
              <a:gd name="connsiteY0" fmla="*/ 0 h 1514475"/>
              <a:gd name="connsiteX1" fmla="*/ 2219325 w 2219325"/>
              <a:gd name="connsiteY1" fmla="*/ 0 h 1514475"/>
              <a:gd name="connsiteX2" fmla="*/ 2219325 w 2219325"/>
              <a:gd name="connsiteY2" fmla="*/ 1514475 h 1514475"/>
              <a:gd name="connsiteX3" fmla="*/ 0 w 2219325"/>
              <a:gd name="connsiteY3" fmla="*/ 1514475 h 1514475"/>
              <a:gd name="connsiteX4" fmla="*/ 0 w 2219325"/>
              <a:gd name="connsiteY4" fmla="*/ 1214437 h 1514475"/>
              <a:gd name="connsiteX5" fmla="*/ 238125 w 2219325"/>
              <a:gd name="connsiteY5" fmla="*/ 1214437 h 1514475"/>
              <a:gd name="connsiteX6" fmla="*/ 238125 w 2219325"/>
              <a:gd name="connsiteY6" fmla="*/ 300037 h 1514475"/>
              <a:gd name="connsiteX7" fmla="*/ 0 w 2219325"/>
              <a:gd name="connsiteY7" fmla="*/ 300037 h 1514475"/>
              <a:gd name="connsiteX0-1" fmla="*/ 238125 w 2219325"/>
              <a:gd name="connsiteY0-2" fmla="*/ 300037 h 1514475"/>
              <a:gd name="connsiteX1-3" fmla="*/ 0 w 2219325"/>
              <a:gd name="connsiteY1-4" fmla="*/ 300037 h 1514475"/>
              <a:gd name="connsiteX2-5" fmla="*/ 0 w 2219325"/>
              <a:gd name="connsiteY2-6" fmla="*/ 0 h 1514475"/>
              <a:gd name="connsiteX3-7" fmla="*/ 2219325 w 2219325"/>
              <a:gd name="connsiteY3-8" fmla="*/ 0 h 1514475"/>
              <a:gd name="connsiteX4-9" fmla="*/ 2219325 w 2219325"/>
              <a:gd name="connsiteY4-10" fmla="*/ 1514475 h 1514475"/>
              <a:gd name="connsiteX5-11" fmla="*/ 0 w 2219325"/>
              <a:gd name="connsiteY5-12" fmla="*/ 1514475 h 1514475"/>
              <a:gd name="connsiteX6-13" fmla="*/ 0 w 2219325"/>
              <a:gd name="connsiteY6-14" fmla="*/ 1214437 h 1514475"/>
              <a:gd name="connsiteX7-15" fmla="*/ 238125 w 2219325"/>
              <a:gd name="connsiteY7-16" fmla="*/ 1214437 h 1514475"/>
              <a:gd name="connsiteX8" fmla="*/ 329565 w 2219325"/>
              <a:gd name="connsiteY8" fmla="*/ 391477 h 1514475"/>
              <a:gd name="connsiteX0-17" fmla="*/ 0 w 2219325"/>
              <a:gd name="connsiteY0-18" fmla="*/ 300037 h 1514475"/>
              <a:gd name="connsiteX1-19" fmla="*/ 0 w 2219325"/>
              <a:gd name="connsiteY1-20" fmla="*/ 0 h 1514475"/>
              <a:gd name="connsiteX2-21" fmla="*/ 2219325 w 2219325"/>
              <a:gd name="connsiteY2-22" fmla="*/ 0 h 1514475"/>
              <a:gd name="connsiteX3-23" fmla="*/ 2219325 w 2219325"/>
              <a:gd name="connsiteY3-24" fmla="*/ 1514475 h 1514475"/>
              <a:gd name="connsiteX4-25" fmla="*/ 0 w 2219325"/>
              <a:gd name="connsiteY4-26" fmla="*/ 1514475 h 1514475"/>
              <a:gd name="connsiteX5-27" fmla="*/ 0 w 2219325"/>
              <a:gd name="connsiteY5-28" fmla="*/ 1214437 h 1514475"/>
              <a:gd name="connsiteX6-29" fmla="*/ 238125 w 2219325"/>
              <a:gd name="connsiteY6-30" fmla="*/ 1214437 h 1514475"/>
              <a:gd name="connsiteX7-31" fmla="*/ 329565 w 2219325"/>
              <a:gd name="connsiteY7-32" fmla="*/ 391477 h 1514475"/>
              <a:gd name="connsiteX0-33" fmla="*/ 0 w 2219325"/>
              <a:gd name="connsiteY0-34" fmla="*/ 300037 h 1514475"/>
              <a:gd name="connsiteX1-35" fmla="*/ 0 w 2219325"/>
              <a:gd name="connsiteY1-36" fmla="*/ 0 h 1514475"/>
              <a:gd name="connsiteX2-37" fmla="*/ 2219325 w 2219325"/>
              <a:gd name="connsiteY2-38" fmla="*/ 0 h 1514475"/>
              <a:gd name="connsiteX3-39" fmla="*/ 2219325 w 2219325"/>
              <a:gd name="connsiteY3-40" fmla="*/ 1514475 h 1514475"/>
              <a:gd name="connsiteX4-41" fmla="*/ 0 w 2219325"/>
              <a:gd name="connsiteY4-42" fmla="*/ 1514475 h 1514475"/>
              <a:gd name="connsiteX5-43" fmla="*/ 0 w 2219325"/>
              <a:gd name="connsiteY5-44" fmla="*/ 1214437 h 1514475"/>
              <a:gd name="connsiteX6-45" fmla="*/ 238125 w 2219325"/>
              <a:gd name="connsiteY6-46" fmla="*/ 1214437 h 1514475"/>
              <a:gd name="connsiteX0-47" fmla="*/ 0 w 2219325"/>
              <a:gd name="connsiteY0-48" fmla="*/ 300037 h 1514475"/>
              <a:gd name="connsiteX1-49" fmla="*/ 0 w 2219325"/>
              <a:gd name="connsiteY1-50" fmla="*/ 0 h 1514475"/>
              <a:gd name="connsiteX2-51" fmla="*/ 2219325 w 2219325"/>
              <a:gd name="connsiteY2-52" fmla="*/ 0 h 1514475"/>
              <a:gd name="connsiteX3-53" fmla="*/ 2219325 w 2219325"/>
              <a:gd name="connsiteY3-54" fmla="*/ 1514475 h 1514475"/>
              <a:gd name="connsiteX4-55" fmla="*/ 0 w 2219325"/>
              <a:gd name="connsiteY4-56" fmla="*/ 1514475 h 1514475"/>
              <a:gd name="connsiteX5-57" fmla="*/ 0 w 2219325"/>
              <a:gd name="connsiteY5-58" fmla="*/ 1214437 h 15144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19325" h="1514475">
                <a:moveTo>
                  <a:pt x="0" y="300037"/>
                </a:moveTo>
                <a:lnTo>
                  <a:pt x="0" y="0"/>
                </a:lnTo>
                <a:lnTo>
                  <a:pt x="2219325" y="0"/>
                </a:lnTo>
                <a:lnTo>
                  <a:pt x="2219325" y="1514475"/>
                </a:lnTo>
                <a:lnTo>
                  <a:pt x="0" y="1514475"/>
                </a:lnTo>
                <a:lnTo>
                  <a:pt x="0" y="1214437"/>
                </a:lnTo>
              </a:path>
            </a:pathLst>
          </a:custGeom>
          <a:noFill/>
          <a:ln w="38100">
            <a:solidFill>
              <a:srgbClr val="FF94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cxnSp>
        <p:nvCxnSpPr>
          <p:cNvPr id="4" name="直接连接符 6"/>
          <p:cNvCxnSpPr/>
          <p:nvPr>
            <p:custDataLst>
              <p:tags r:id="rId2"/>
            </p:custDataLst>
          </p:nvPr>
        </p:nvCxnSpPr>
        <p:spPr>
          <a:xfrm>
            <a:off x="4818758" y="3375062"/>
            <a:ext cx="4399495" cy="0"/>
          </a:xfrm>
          <a:prstGeom prst="line">
            <a:avLst/>
          </a:prstGeom>
          <a:ln w="25400">
            <a:solidFill>
              <a:srgbClr val="FF9409"/>
            </a:solidFill>
          </a:ln>
        </p:spPr>
        <p:style>
          <a:lnRef idx="1">
            <a:schemeClr val="accent1"/>
          </a:lnRef>
          <a:fillRef idx="0">
            <a:schemeClr val="accent1"/>
          </a:fillRef>
          <a:effectRef idx="0">
            <a:schemeClr val="accent1"/>
          </a:effectRef>
          <a:fontRef idx="minor">
            <a:schemeClr val="tx1"/>
          </a:fontRef>
        </p:style>
      </p:cxnSp>
      <p:sp>
        <p:nvSpPr>
          <p:cNvPr id="5" name="MH_Entry_1"/>
          <p:cNvSpPr/>
          <p:nvPr>
            <p:custDataLst>
              <p:tags r:id="rId3"/>
            </p:custDataLst>
          </p:nvPr>
        </p:nvSpPr>
        <p:spPr>
          <a:xfrm>
            <a:off x="4818757" y="2537276"/>
            <a:ext cx="5795227" cy="78790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5120" b="1" dirty="0">
                <a:solidFill>
                  <a:srgbClr val="FF9409"/>
                </a:solidFill>
                <a:latin typeface="Arial" panose="020B0604020202020204" pitchFamily="34" charset="0"/>
                <a:ea typeface="微软雅黑" panose="020B0503020204020204" pitchFamily="34" charset="-122"/>
                <a:sym typeface="Arial" panose="020B0604020202020204" pitchFamily="34" charset="0"/>
              </a:rPr>
              <a:t>了解顾客需求信息</a:t>
            </a:r>
            <a:endParaRPr lang="en-US" altLang="zh-CN" sz="5120" b="1" dirty="0">
              <a:solidFill>
                <a:srgbClr val="FF9409"/>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TextBox 11"/>
          <p:cNvSpPr txBox="1"/>
          <p:nvPr/>
        </p:nvSpPr>
        <p:spPr>
          <a:xfrm>
            <a:off x="5376352" y="3439714"/>
            <a:ext cx="1413207" cy="252826"/>
          </a:xfrm>
          <a:prstGeom prst="rect">
            <a:avLst/>
          </a:prstGeom>
          <a:noFill/>
        </p:spPr>
        <p:txBody>
          <a:bodyPr wrap="none" rtlCol="0">
            <a:spAutoFit/>
          </a:bodyPr>
          <a:lstStyle/>
          <a:p>
            <a:pPr marL="162560" lvl="1" indent="-162560">
              <a:buFont typeface="Arial" panose="020B0604020202020204" pitchFamily="34" charset="0"/>
              <a:buChar char="•"/>
            </a:pPr>
            <a:r>
              <a:rPr lang="zh-CN" altLang="en-US" sz="1045">
                <a:solidFill>
                  <a:srgbClr val="FF9409"/>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45">
              <a:solidFill>
                <a:srgbClr val="FF9409"/>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11"/>
          <p:cNvSpPr txBox="1"/>
          <p:nvPr/>
        </p:nvSpPr>
        <p:spPr>
          <a:xfrm>
            <a:off x="7000055" y="3439714"/>
            <a:ext cx="1413207" cy="252826"/>
          </a:xfrm>
          <a:prstGeom prst="rect">
            <a:avLst/>
          </a:prstGeom>
          <a:noFill/>
        </p:spPr>
        <p:txBody>
          <a:bodyPr wrap="none" rtlCol="0">
            <a:spAutoFit/>
          </a:bodyPr>
          <a:lstStyle/>
          <a:p>
            <a:pPr marL="162560" lvl="1" indent="-162560">
              <a:buFont typeface="Arial" panose="020B0604020202020204" pitchFamily="34" charset="0"/>
              <a:buChar char="•"/>
            </a:pPr>
            <a:r>
              <a:rPr lang="zh-CN" altLang="en-US" sz="1045">
                <a:solidFill>
                  <a:srgbClr val="FF9409"/>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45">
              <a:solidFill>
                <a:srgbClr val="FF9409"/>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11"/>
          <p:cNvSpPr txBox="1"/>
          <p:nvPr/>
        </p:nvSpPr>
        <p:spPr>
          <a:xfrm>
            <a:off x="5376352" y="3698384"/>
            <a:ext cx="1413207" cy="252826"/>
          </a:xfrm>
          <a:prstGeom prst="rect">
            <a:avLst/>
          </a:prstGeom>
          <a:noFill/>
        </p:spPr>
        <p:txBody>
          <a:bodyPr wrap="none" rtlCol="0">
            <a:spAutoFit/>
          </a:bodyPr>
          <a:lstStyle/>
          <a:p>
            <a:pPr marL="162560" lvl="1" indent="-162560">
              <a:buFont typeface="Arial" panose="020B0604020202020204" pitchFamily="34" charset="0"/>
              <a:buChar char="•"/>
            </a:pPr>
            <a:r>
              <a:rPr lang="zh-CN" altLang="en-US" sz="1045">
                <a:solidFill>
                  <a:srgbClr val="FF9409"/>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45">
              <a:solidFill>
                <a:srgbClr val="FF9409"/>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1"/>
          <p:cNvSpPr txBox="1"/>
          <p:nvPr/>
        </p:nvSpPr>
        <p:spPr>
          <a:xfrm>
            <a:off x="7000055" y="3698384"/>
            <a:ext cx="1413207" cy="252826"/>
          </a:xfrm>
          <a:prstGeom prst="rect">
            <a:avLst/>
          </a:prstGeom>
          <a:noFill/>
        </p:spPr>
        <p:txBody>
          <a:bodyPr wrap="none" rtlCol="0">
            <a:spAutoFit/>
          </a:bodyPr>
          <a:lstStyle/>
          <a:p>
            <a:pPr marL="162560" lvl="1" indent="-162560">
              <a:buFont typeface="Arial" panose="020B0604020202020204" pitchFamily="34" charset="0"/>
              <a:buChar char="•"/>
            </a:pPr>
            <a:r>
              <a:rPr lang="zh-CN" altLang="en-US" sz="1045">
                <a:solidFill>
                  <a:srgbClr val="FF9409"/>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45">
              <a:solidFill>
                <a:srgbClr val="FF9409"/>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500"/>
                            </p:stCondLst>
                            <p:childTnLst>
                              <p:par>
                                <p:cTn id="24" presetID="1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p:tgtEl>
                                          <p:spTgt spid="6"/>
                                        </p:tgtEl>
                                        <p:attrNameLst>
                                          <p:attrName>ppt_x</p:attrName>
                                        </p:attrNameLst>
                                      </p:cBhvr>
                                      <p:tavLst>
                                        <p:tav tm="0">
                                          <p:val>
                                            <p:strVal val="#ppt_x-#ppt_w*1.125000"/>
                                          </p:val>
                                        </p:tav>
                                        <p:tav tm="100000">
                                          <p:val>
                                            <p:strVal val="#ppt_x"/>
                                          </p:val>
                                        </p:tav>
                                      </p:tavLst>
                                    </p:anim>
                                    <p:animEffect transition="in" filter="wipe(right)">
                                      <p:cBhvr>
                                        <p:cTn id="27" dur="500"/>
                                        <p:tgtEl>
                                          <p:spTgt spid="6"/>
                                        </p:tgtEl>
                                      </p:cBhvr>
                                    </p:animEffect>
                                  </p:childTnLst>
                                </p:cTn>
                              </p:par>
                            </p:childTnLst>
                          </p:cTn>
                        </p:par>
                        <p:par>
                          <p:cTn id="28" fill="hold">
                            <p:stCondLst>
                              <p:cond delay="1000"/>
                            </p:stCondLst>
                            <p:childTnLst>
                              <p:par>
                                <p:cTn id="29" presetID="1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ppt_x</p:attrName>
                                        </p:attrNameLst>
                                      </p:cBhvr>
                                      <p:tavLst>
                                        <p:tav tm="0">
                                          <p:val>
                                            <p:strVal val="#ppt_x-#ppt_w*1.125000"/>
                                          </p:val>
                                        </p:tav>
                                        <p:tav tm="100000">
                                          <p:val>
                                            <p:strVal val="#ppt_x"/>
                                          </p:val>
                                        </p:tav>
                                      </p:tavLst>
                                    </p:anim>
                                    <p:animEffect transition="in" filter="wipe(right)">
                                      <p:cBhvr>
                                        <p:cTn id="32" dur="500"/>
                                        <p:tgtEl>
                                          <p:spTgt spid="7"/>
                                        </p:tgtEl>
                                      </p:cBhvr>
                                    </p:animEffect>
                                  </p:childTnLst>
                                </p:cTn>
                              </p:par>
                            </p:childTnLst>
                          </p:cTn>
                        </p:par>
                        <p:par>
                          <p:cTn id="33" fill="hold">
                            <p:stCondLst>
                              <p:cond delay="1500"/>
                            </p:stCondLst>
                            <p:childTnLst>
                              <p:par>
                                <p:cTn id="34" presetID="1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p:tgtEl>
                                          <p:spTgt spid="8"/>
                                        </p:tgtEl>
                                        <p:attrNameLst>
                                          <p:attrName>ppt_x</p:attrName>
                                        </p:attrNameLst>
                                      </p:cBhvr>
                                      <p:tavLst>
                                        <p:tav tm="0">
                                          <p:val>
                                            <p:strVal val="#ppt_x-#ppt_w*1.125000"/>
                                          </p:val>
                                        </p:tav>
                                        <p:tav tm="100000">
                                          <p:val>
                                            <p:strVal val="#ppt_x"/>
                                          </p:val>
                                        </p:tav>
                                      </p:tavLst>
                                    </p:anim>
                                    <p:animEffect transition="in" filter="wipe(right)">
                                      <p:cBhvr>
                                        <p:cTn id="37" dur="500"/>
                                        <p:tgtEl>
                                          <p:spTgt spid="8"/>
                                        </p:tgtEl>
                                      </p:cBhvr>
                                    </p:animEffect>
                                  </p:childTnLst>
                                </p:cTn>
                              </p:par>
                            </p:childTnLst>
                          </p:cTn>
                        </p:par>
                        <p:par>
                          <p:cTn id="38" fill="hold">
                            <p:stCondLst>
                              <p:cond delay="2000"/>
                            </p:stCondLst>
                            <p:childTnLst>
                              <p:par>
                                <p:cTn id="39" presetID="12" presetClass="entr" presetSubtype="8"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p:tgtEl>
                                          <p:spTgt spid="9"/>
                                        </p:tgtEl>
                                        <p:attrNameLst>
                                          <p:attrName>ppt_x</p:attrName>
                                        </p:attrNameLst>
                                      </p:cBhvr>
                                      <p:tavLst>
                                        <p:tav tm="0">
                                          <p:val>
                                            <p:strVal val="#ppt_x-#ppt_w*1.125000"/>
                                          </p:val>
                                        </p:tav>
                                        <p:tav tm="100000">
                                          <p:val>
                                            <p:strVal val="#ppt_x"/>
                                          </p:val>
                                        </p:tav>
                                      </p:tavLst>
                                    </p:anim>
                                    <p:animEffect transition="in" filter="wipe(right)">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p:bldP spid="7" grpId="0"/>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1022204453"/>
  <p:tag name="MH_LIBRARY" val="GRAPHIC"/>
  <p:tag name="MH_ORDER" val="Freeform 2"/>
</p:tagLst>
</file>

<file path=ppt/tags/tag10.xml><?xml version="1.0" encoding="utf-8"?>
<p:tagLst xmlns:a="http://schemas.openxmlformats.org/drawingml/2006/main" xmlns:r="http://schemas.openxmlformats.org/officeDocument/2006/relationships" xmlns:p="http://schemas.openxmlformats.org/presentationml/2006/main">
  <p:tag name="MH" val="20161022204453"/>
  <p:tag name="MH_LIBRARY" val="GRAPHIC"/>
  <p:tag name="MH_ORDER" val="Freeform 2"/>
</p:tagLst>
</file>

<file path=ppt/tags/tag11.xml><?xml version="1.0" encoding="utf-8"?>
<p:tagLst xmlns:a="http://schemas.openxmlformats.org/drawingml/2006/main" xmlns:r="http://schemas.openxmlformats.org/officeDocument/2006/relationships" xmlns:p="http://schemas.openxmlformats.org/presentationml/2006/main">
  <p:tag name="MH" val="20161022204453"/>
  <p:tag name="MH_LIBRARY" val="GRAPHIC"/>
  <p:tag name="MH_ORDER" val="Straight Connector 6"/>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1022204453"/>
  <p:tag name="MH_LIBRARY" val="GRAPHIC"/>
  <p:tag name="MH_ORDER" val="Straight Connector 6"/>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1022204453"/>
  <p:tag name="MH_LIBRARY" val="GRAPHIC"/>
  <p:tag name="MH_ORDER" val="Freeform 2"/>
</p:tagLst>
</file>

<file path=ppt/tags/tag5.xml><?xml version="1.0" encoding="utf-8"?>
<p:tagLst xmlns:a="http://schemas.openxmlformats.org/drawingml/2006/main" xmlns:r="http://schemas.openxmlformats.org/officeDocument/2006/relationships" xmlns:p="http://schemas.openxmlformats.org/presentationml/2006/main">
  <p:tag name="MH" val="20161022204453"/>
  <p:tag name="MH_LIBRARY" val="GRAPHIC"/>
  <p:tag name="MH_ORDER" val="Straight Connector 6"/>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1022204453"/>
  <p:tag name="MH_LIBRARY" val="GRAPHIC"/>
  <p:tag name="MH_ORDER" val="Freeform 2"/>
</p:tagLst>
</file>

<file path=ppt/tags/tag8.xml><?xml version="1.0" encoding="utf-8"?>
<p:tagLst xmlns:a="http://schemas.openxmlformats.org/drawingml/2006/main" xmlns:r="http://schemas.openxmlformats.org/officeDocument/2006/relationships" xmlns:p="http://schemas.openxmlformats.org/presentationml/2006/main">
  <p:tag name="MH" val="20161022204453"/>
  <p:tag name="MH_LIBRARY" val="GRAPHIC"/>
  <p:tag name="MH_ORDER" val="Straight Connector 6"/>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1844</Words>
  <Application>Microsoft Office PowerPoint</Application>
  <PresentationFormat>宽屏</PresentationFormat>
  <Paragraphs>199</Paragraphs>
  <Slides>22</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22</vt:i4>
      </vt:variant>
    </vt:vector>
  </HeadingPairs>
  <TitlesOfParts>
    <vt:vector size="34" baseType="lpstr">
      <vt:lpstr>Gill Sans</vt:lpstr>
      <vt:lpstr>等线</vt:lpstr>
      <vt:lpstr>等线 Light</vt:lpstr>
      <vt:lpstr>冬青黑体简体中文 W3</vt:lpstr>
      <vt:lpstr>迷你简菱心</vt:lpstr>
      <vt:lpstr>微软雅黑</vt:lpstr>
      <vt:lpstr>Agency FB</vt:lpstr>
      <vt:lpstr>Arial</vt:lpstr>
      <vt:lpstr>Calibri</vt:lpstr>
      <vt:lpstr>Century Gothic</vt:lpstr>
      <vt:lpstr>Impact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2017-08-18T03:02:00Z</dcterms:created>
  <dcterms:modified xsi:type="dcterms:W3CDTF">2021-01-05T13:58:08Z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