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3"/>
  </p:notesMasterIdLst>
  <p:sldIdLst>
    <p:sldId id="408" r:id="rId2"/>
    <p:sldId id="366" r:id="rId3"/>
    <p:sldId id="368" r:id="rId4"/>
    <p:sldId id="291" r:id="rId5"/>
    <p:sldId id="343" r:id="rId6"/>
    <p:sldId id="349" r:id="rId7"/>
    <p:sldId id="347" r:id="rId8"/>
    <p:sldId id="289" r:id="rId9"/>
    <p:sldId id="350" r:id="rId10"/>
    <p:sldId id="367" r:id="rId11"/>
    <p:sldId id="369" r:id="rId12"/>
    <p:sldId id="335" r:id="rId13"/>
    <p:sldId id="358" r:id="rId14"/>
    <p:sldId id="338" r:id="rId15"/>
    <p:sldId id="352" r:id="rId16"/>
    <p:sldId id="320" r:id="rId17"/>
    <p:sldId id="355" r:id="rId18"/>
    <p:sldId id="340" r:id="rId19"/>
    <p:sldId id="370" r:id="rId20"/>
    <p:sldId id="361" r:id="rId21"/>
    <p:sldId id="290" r:id="rId22"/>
    <p:sldId id="353" r:id="rId23"/>
    <p:sldId id="357" r:id="rId24"/>
    <p:sldId id="356" r:id="rId25"/>
    <p:sldId id="346" r:id="rId26"/>
    <p:sldId id="371" r:id="rId27"/>
    <p:sldId id="299" r:id="rId28"/>
    <p:sldId id="341" r:id="rId29"/>
    <p:sldId id="319" r:id="rId30"/>
    <p:sldId id="354" r:id="rId31"/>
    <p:sldId id="332" r:id="rId32"/>
    <p:sldId id="284" r:id="rId33"/>
    <p:sldId id="321" r:id="rId34"/>
    <p:sldId id="372" r:id="rId35"/>
    <p:sldId id="359" r:id="rId36"/>
    <p:sldId id="360" r:id="rId37"/>
    <p:sldId id="277" r:id="rId38"/>
    <p:sldId id="334" r:id="rId39"/>
    <p:sldId id="295" r:id="rId40"/>
    <p:sldId id="293" r:id="rId41"/>
    <p:sldId id="409" r:id="rId4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2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orient="horz" pos="2674">
          <p15:clr>
            <a:srgbClr val="A4A3A4"/>
          </p15:clr>
        </p15:guide>
        <p15:guide id="5" orient="horz" pos="3083">
          <p15:clr>
            <a:srgbClr val="A4A3A4"/>
          </p15:clr>
        </p15:guide>
        <p15:guide id="6" pos="295">
          <p15:clr>
            <a:srgbClr val="A4A3A4"/>
          </p15:clr>
        </p15:guide>
        <p15:guide id="7" pos="2849">
          <p15:clr>
            <a:srgbClr val="A4A3A4"/>
          </p15:clr>
        </p15:guide>
        <p15:guide id="8" pos="5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014F99"/>
    <a:srgbClr val="133FCB"/>
    <a:srgbClr val="FF0000"/>
    <a:srgbClr val="0F319D"/>
    <a:srgbClr val="067C0C"/>
    <a:srgbClr val="08A810"/>
    <a:srgbClr val="FF9900"/>
    <a:srgbClr val="045408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4651" autoAdjust="0"/>
  </p:normalViewPr>
  <p:slideViewPr>
    <p:cSldViewPr>
      <p:cViewPr>
        <p:scale>
          <a:sx n="98" d="100"/>
          <a:sy n="98" d="100"/>
        </p:scale>
        <p:origin x="-72" y="-1044"/>
      </p:cViewPr>
      <p:guideLst>
        <p:guide orient="horz" pos="1362"/>
        <p:guide orient="horz" pos="327"/>
        <p:guide orient="horz" pos="2386"/>
        <p:guide orient="horz" pos="2674"/>
        <p:guide orient="horz" pos="3083"/>
        <p:guide pos="295"/>
        <p:guide pos="2849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1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10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18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4" name="矩形 7"/>
          <p:cNvSpPr>
            <a:spLocks noChangeArrowheads="1"/>
          </p:cNvSpPr>
          <p:nvPr userDrawn="1"/>
        </p:nvSpPr>
        <p:spPr bwMode="auto">
          <a:xfrm>
            <a:off x="0" y="4948014"/>
            <a:ext cx="9144000" cy="200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8"/>
          <p:cNvSpPr>
            <a:spLocks noChangeArrowheads="1"/>
          </p:cNvSpPr>
          <p:nvPr userDrawn="1"/>
        </p:nvSpPr>
        <p:spPr bwMode="auto">
          <a:xfrm>
            <a:off x="0" y="4948014"/>
            <a:ext cx="796529" cy="200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直接连接符 10"/>
          <p:cNvSpPr>
            <a:spLocks noChangeShapeType="1"/>
          </p:cNvSpPr>
          <p:nvPr userDrawn="1"/>
        </p:nvSpPr>
        <p:spPr bwMode="auto">
          <a:xfrm>
            <a:off x="1" y="664116"/>
            <a:ext cx="8072716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直接连接符 11"/>
          <p:cNvSpPr>
            <a:spLocks noChangeShapeType="1"/>
          </p:cNvSpPr>
          <p:nvPr userDrawn="1"/>
        </p:nvSpPr>
        <p:spPr bwMode="auto">
          <a:xfrm flipV="1">
            <a:off x="8072716" y="340266"/>
            <a:ext cx="0" cy="32385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直接连接符 12"/>
          <p:cNvSpPr>
            <a:spLocks noChangeShapeType="1"/>
          </p:cNvSpPr>
          <p:nvPr userDrawn="1"/>
        </p:nvSpPr>
        <p:spPr bwMode="auto">
          <a:xfrm flipV="1">
            <a:off x="8151044" y="447423"/>
            <a:ext cx="0" cy="216694"/>
          </a:xfrm>
          <a:prstGeom prst="line">
            <a:avLst/>
          </a:prstGeom>
          <a:noFill/>
          <a:ln w="38100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24023" y="127670"/>
            <a:ext cx="415529" cy="415528"/>
            <a:chOff x="179512" y="132378"/>
            <a:chExt cx="415529" cy="415528"/>
          </a:xfrm>
        </p:grpSpPr>
        <p:sp>
          <p:nvSpPr>
            <p:cNvPr id="21" name="椭圆 4"/>
            <p:cNvSpPr>
              <a:spLocks noChangeArrowheads="1"/>
            </p:cNvSpPr>
            <p:nvPr userDrawn="1"/>
          </p:nvSpPr>
          <p:spPr bwMode="auto">
            <a:xfrm>
              <a:off x="179512" y="132378"/>
              <a:ext cx="415529" cy="4155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" name="Freeform 6"/>
            <p:cNvSpPr>
              <a:spLocks noChangeArrowheads="1"/>
            </p:cNvSpPr>
            <p:nvPr userDrawn="1"/>
          </p:nvSpPr>
          <p:spPr bwMode="auto">
            <a:xfrm rot="2503191" flipV="1">
              <a:off x="248569" y="216436"/>
              <a:ext cx="278606" cy="232172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4"/>
                <a:gd name="T44" fmla="*/ 101 w 101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" name="TextBox 6"/>
          <p:cNvSpPr>
            <a:spLocks noChangeArrowheads="1"/>
          </p:cNvSpPr>
          <p:nvPr userDrawn="1"/>
        </p:nvSpPr>
        <p:spPr bwMode="auto">
          <a:xfrm>
            <a:off x="8197679" y="347887"/>
            <a:ext cx="926065" cy="3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zh-CN" sz="2000" dirty="0">
                <a:solidFill>
                  <a:srgbClr val="0070C0"/>
                </a:solidFill>
                <a:latin typeface="Microsoft JhengHei" panose="020B0604030504040204" pitchFamily="34" charset="-120"/>
                <a:ea typeface="楷体" panose="02010609060101010101" pitchFamily="49" charset="-122"/>
                <a:sym typeface="经典繁仿黑" pitchFamily="1" charset="-122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6801"/>
            <a:ext cx="8868947" cy="981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574" y="3790919"/>
            <a:ext cx="1816458" cy="11764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818" y="3797013"/>
            <a:ext cx="1785980" cy="1164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73" y="3797013"/>
            <a:ext cx="1798171" cy="1164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608" y="2207267"/>
            <a:ext cx="47269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4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商务礼仪培训</a:t>
            </a:r>
            <a:r>
              <a:rPr lang="en-US" altLang="zh-CN" sz="3600" b="1" dirty="0">
                <a:solidFill>
                  <a:srgbClr val="004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rgbClr val="004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" name="对角圆角矩形 1"/>
          <p:cNvSpPr/>
          <p:nvPr/>
        </p:nvSpPr>
        <p:spPr bwMode="auto">
          <a:xfrm>
            <a:off x="2850191" y="3117682"/>
            <a:ext cx="3195964" cy="344243"/>
          </a:xfrm>
          <a:prstGeom prst="round2DiagRect">
            <a:avLst>
              <a:gd name="adj1" fmla="val 44627"/>
              <a:gd name="adj2" fmla="val 0"/>
            </a:avLst>
          </a:prstGeom>
          <a:solidFill>
            <a:srgbClr val="014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88292" y="310513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7286" y="2114562"/>
            <a:ext cx="861774" cy="9239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CN" alt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7138" y="1914507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4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20XXPOWERPOINT</a:t>
            </a:r>
            <a:endParaRPr lang="zh-CN" altLang="en-US" sz="2000" dirty="0">
              <a:solidFill>
                <a:srgbClr val="004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2768757" y="2808412"/>
            <a:ext cx="33586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dirty="0">
                <a:solidFill>
                  <a:srgbClr val="00487E"/>
                </a:solidFill>
                <a:latin typeface="+mn-lt"/>
                <a:ea typeface="+mn-ea"/>
                <a:cs typeface="+mn-ea"/>
                <a:sym typeface="+mn-lt"/>
              </a:rPr>
              <a:t>企业员工入职空姐礼仪培训工作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32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0"/>
      <p:bldP spid="6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7"/>
          <p:cNvGrpSpPr/>
          <p:nvPr/>
        </p:nvGrpSpPr>
        <p:grpSpPr bwMode="auto">
          <a:xfrm>
            <a:off x="1446511" y="1079029"/>
            <a:ext cx="6138862" cy="936625"/>
            <a:chOff x="0" y="0"/>
            <a:chExt cx="6137874" cy="937201"/>
          </a:xfrm>
        </p:grpSpPr>
        <p:grpSp>
          <p:nvGrpSpPr>
            <p:cNvPr id="110" name="组合 8"/>
            <p:cNvGrpSpPr/>
            <p:nvPr/>
          </p:nvGrpSpPr>
          <p:grpSpPr bwMode="auto">
            <a:xfrm>
              <a:off x="748003" y="0"/>
              <a:ext cx="909655" cy="937201"/>
              <a:chOff x="0" y="0"/>
              <a:chExt cx="909655" cy="937201"/>
            </a:xfrm>
          </p:grpSpPr>
          <p:sp>
            <p:nvSpPr>
              <p:cNvPr id="113" name="椭圆形标注 11">
                <a:hlinkClick r:id="rId3"/>
              </p:cNvPr>
              <p:cNvSpPr>
                <a:spLocks noChangeArrowheads="1"/>
              </p:cNvSpPr>
              <p:nvPr/>
            </p:nvSpPr>
            <p:spPr bwMode="auto">
              <a:xfrm>
                <a:off x="0" y="75809"/>
                <a:ext cx="907774" cy="861392"/>
              </a:xfrm>
              <a:prstGeom prst="wedgeEllipseCallout">
                <a:avLst>
                  <a:gd name="adj1" fmla="val -71926"/>
                  <a:gd name="adj2" fmla="val -1347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4" name="矩形 12"/>
              <p:cNvSpPr>
                <a:spLocks noChangeArrowheads="1"/>
              </p:cNvSpPr>
              <p:nvPr/>
            </p:nvSpPr>
            <p:spPr bwMode="auto">
              <a:xfrm>
                <a:off x="90882" y="0"/>
                <a:ext cx="818773" cy="825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1" name="Freeform 38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0" y="282298"/>
              <a:ext cx="416698" cy="416698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"/>
                <a:gd name="T106" fmla="*/ 0 h 144"/>
                <a:gd name="T107" fmla="*/ 144 w 14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accent2"/>
            </a:solidFill>
            <a:ln w="12700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Text Box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791160" y="142359"/>
              <a:ext cx="4346714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设计团队，坚持精益求精、拒绝平庸的做事精神，帮助您实现美观、精致、严谨、动感的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展示效果，让您的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创造卓越价值</a:t>
              </a:r>
            </a:p>
          </p:txBody>
        </p:sp>
      </p:grpSp>
      <p:grpSp>
        <p:nvGrpSpPr>
          <p:cNvPr id="115" name="组合 13"/>
          <p:cNvGrpSpPr/>
          <p:nvPr/>
        </p:nvGrpSpPr>
        <p:grpSpPr bwMode="auto">
          <a:xfrm>
            <a:off x="1433811" y="2274416"/>
            <a:ext cx="6073775" cy="939800"/>
            <a:chOff x="0" y="0"/>
            <a:chExt cx="6073843" cy="940115"/>
          </a:xfrm>
        </p:grpSpPr>
        <p:grpSp>
          <p:nvGrpSpPr>
            <p:cNvPr id="116" name="组合 14"/>
            <p:cNvGrpSpPr/>
            <p:nvPr/>
          </p:nvGrpSpPr>
          <p:grpSpPr bwMode="auto">
            <a:xfrm>
              <a:off x="4596980" y="0"/>
              <a:ext cx="907774" cy="940115"/>
              <a:chOff x="0" y="0"/>
              <a:chExt cx="907774" cy="940115"/>
            </a:xfrm>
          </p:grpSpPr>
          <p:sp>
            <p:nvSpPr>
              <p:cNvPr id="119" name="椭圆形标注 17">
                <a:hlinkClick r:id="rId3"/>
              </p:cNvPr>
              <p:cNvSpPr>
                <a:spLocks noChangeArrowheads="1"/>
              </p:cNvSpPr>
              <p:nvPr/>
            </p:nvSpPr>
            <p:spPr bwMode="auto">
              <a:xfrm>
                <a:off x="0" y="78723"/>
                <a:ext cx="907774" cy="861392"/>
              </a:xfrm>
              <a:prstGeom prst="wedgeEllipseCallout">
                <a:avLst>
                  <a:gd name="adj1" fmla="val 68944"/>
                  <a:gd name="adj2" fmla="val -579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0" name="矩形 18">
                <a:hlinkClick r:id="rId3"/>
              </p:cNvPr>
              <p:cNvSpPr>
                <a:spLocks noChangeArrowheads="1"/>
              </p:cNvSpPr>
              <p:nvPr/>
            </p:nvSpPr>
            <p:spPr bwMode="auto">
              <a:xfrm>
                <a:off x="53429" y="0"/>
                <a:ext cx="802749" cy="825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7" name="Freeform 30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5784879" y="276641"/>
              <a:ext cx="288964" cy="464319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56"/>
                <a:gd name="T44" fmla="*/ 96 w 96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accent2"/>
            </a:solidFill>
            <a:ln w="12700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矩形 1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182105"/>
              <a:ext cx="4464205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设计团队，坚持精益求精、拒绝平庸的做事精神，帮助您实现美观、精致、严谨、动感的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展示效果，让您的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创造卓越价值</a:t>
              </a:r>
              <a:endParaRPr lang="zh-CN" altLang="en-US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1" name="组合 19"/>
          <p:cNvGrpSpPr/>
          <p:nvPr/>
        </p:nvGrpSpPr>
        <p:grpSpPr bwMode="auto">
          <a:xfrm>
            <a:off x="1403648" y="3610198"/>
            <a:ext cx="6181725" cy="905768"/>
            <a:chOff x="0" y="40347"/>
            <a:chExt cx="6181643" cy="904977"/>
          </a:xfrm>
        </p:grpSpPr>
        <p:grpSp>
          <p:nvGrpSpPr>
            <p:cNvPr id="122" name="组合 20"/>
            <p:cNvGrpSpPr/>
            <p:nvPr/>
          </p:nvGrpSpPr>
          <p:grpSpPr bwMode="auto">
            <a:xfrm>
              <a:off x="791772" y="40347"/>
              <a:ext cx="907774" cy="904977"/>
              <a:chOff x="0" y="40347"/>
              <a:chExt cx="907774" cy="904977"/>
            </a:xfrm>
          </p:grpSpPr>
          <p:sp>
            <p:nvSpPr>
              <p:cNvPr id="125" name="椭圆形标注 23">
                <a:hlinkClick r:id="rId3"/>
              </p:cNvPr>
              <p:cNvSpPr>
                <a:spLocks noChangeArrowheads="1"/>
              </p:cNvSpPr>
              <p:nvPr/>
            </p:nvSpPr>
            <p:spPr bwMode="auto">
              <a:xfrm>
                <a:off x="0" y="83932"/>
                <a:ext cx="907774" cy="861392"/>
              </a:xfrm>
              <a:prstGeom prst="wedgeEllipseCallout">
                <a:avLst>
                  <a:gd name="adj1" fmla="val -71926"/>
                  <a:gd name="adj2" fmla="val -1347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6" name="矩形 24">
                <a:hlinkClick r:id="rId3"/>
              </p:cNvPr>
              <p:cNvSpPr>
                <a:spLocks noChangeArrowheads="1"/>
              </p:cNvSpPr>
              <p:nvPr/>
            </p:nvSpPr>
            <p:spPr bwMode="auto">
              <a:xfrm>
                <a:off x="69260" y="40347"/>
                <a:ext cx="802749" cy="824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3" name="Text Box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834929" y="179724"/>
              <a:ext cx="4346714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设计团队，坚持精益求精、拒绝平庸的做事精神，帮助您实现美观、精致、严谨、动感的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展示效果，让您的</a:t>
              </a:r>
              <a:r>
                <a:rPr lang="en-US" altLang="zh-CN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9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创造卓越价值</a:t>
              </a:r>
            </a:p>
          </p:txBody>
        </p:sp>
        <p:sp>
          <p:nvSpPr>
            <p:cNvPr id="124" name="Freeform 5">
              <a:hlinkClick r:id="rId3"/>
            </p:cNvPr>
            <p:cNvSpPr>
              <a:spLocks noChangeArrowheads="1"/>
            </p:cNvSpPr>
            <p:nvPr/>
          </p:nvSpPr>
          <p:spPr bwMode="auto">
            <a:xfrm rot="20729645">
              <a:off x="0" y="293318"/>
              <a:ext cx="504236" cy="42332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9"/>
                <a:gd name="T70" fmla="*/ 0 h 150"/>
                <a:gd name="T71" fmla="*/ 179 w 179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accent2"/>
            </a:solidFill>
            <a:ln w="12700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7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3082570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635647"/>
            <a:ext cx="3140330" cy="176643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40330" y="1635647"/>
            <a:ext cx="1765800" cy="176643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7147" y="1635646"/>
            <a:ext cx="4466853" cy="176772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13" name="等腰三角形 12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900"/>
                </a:spcBef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Picture 4" descr="F:\C\PPT\PPT\企业PPT\PPT\目录\0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0844" y="1772375"/>
            <a:ext cx="1651396" cy="1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93282" y="2080394"/>
            <a:ext cx="738226" cy="1096264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defTabSz="933450"/>
            <a:r>
              <a:rPr lang="en-US" altLang="zh-CN" sz="6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6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ubtitle 9"/>
          <p:cNvSpPr txBox="1"/>
          <p:nvPr/>
        </p:nvSpPr>
        <p:spPr>
          <a:xfrm>
            <a:off x="6641262" y="2112652"/>
            <a:ext cx="2971298" cy="747130"/>
          </a:xfrm>
          <a:prstGeom prst="rect">
            <a:avLst/>
          </a:prstGeom>
        </p:spPr>
        <p:txBody>
          <a:bodyPr vert="horz" wrap="square" lIns="81536" tIns="40768" rIns="81536" bIns="40768" rtlCol="0">
            <a:spAutoFit/>
          </a:bodyPr>
          <a:lstStyle>
            <a:defPPr>
              <a:defRPr lang="zh-CN"/>
            </a:defPPr>
            <a:lvl1pPr indent="0" algn="r" defTabSz="1087120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第二部分标题</a:t>
            </a:r>
            <a:endParaRPr lang="en-US" altLang="zh-CN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WORK 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703165" y="1022842"/>
            <a:ext cx="2949727" cy="3418515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915816" y="1022842"/>
            <a:ext cx="1296144" cy="1296144"/>
            <a:chOff x="2843808" y="1022842"/>
            <a:chExt cx="1296144" cy="1296144"/>
          </a:xfrm>
        </p:grpSpPr>
        <p:sp>
          <p:nvSpPr>
            <p:cNvPr id="63" name="椭圆 62"/>
            <p:cNvSpPr/>
            <p:nvPr/>
          </p:nvSpPr>
          <p:spPr>
            <a:xfrm>
              <a:off x="2843808" y="1022842"/>
              <a:ext cx="1296144" cy="12961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4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995" y="1385894"/>
              <a:ext cx="677769" cy="57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组合 64"/>
          <p:cNvGrpSpPr/>
          <p:nvPr/>
        </p:nvGrpSpPr>
        <p:grpSpPr>
          <a:xfrm>
            <a:off x="4069981" y="1419622"/>
            <a:ext cx="862059" cy="862059"/>
            <a:chOff x="3926529" y="1491630"/>
            <a:chExt cx="862059" cy="862059"/>
          </a:xfrm>
        </p:grpSpPr>
        <p:sp>
          <p:nvSpPr>
            <p:cNvPr id="66" name="椭圆 65"/>
            <p:cNvSpPr/>
            <p:nvPr/>
          </p:nvSpPr>
          <p:spPr>
            <a:xfrm>
              <a:off x="3926529" y="1491630"/>
              <a:ext cx="862059" cy="8620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7" name="Picture 7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90811" y="1754354"/>
              <a:ext cx="333493" cy="33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组合 67"/>
          <p:cNvGrpSpPr/>
          <p:nvPr/>
        </p:nvGrpSpPr>
        <p:grpSpPr>
          <a:xfrm>
            <a:off x="4353893" y="2211710"/>
            <a:ext cx="545633" cy="545633"/>
            <a:chOff x="4281885" y="2211710"/>
            <a:chExt cx="545633" cy="545633"/>
          </a:xfrm>
        </p:grpSpPr>
        <p:sp>
          <p:nvSpPr>
            <p:cNvPr id="69" name="椭圆 68"/>
            <p:cNvSpPr/>
            <p:nvPr/>
          </p:nvSpPr>
          <p:spPr>
            <a:xfrm>
              <a:off x="4281885" y="2211710"/>
              <a:ext cx="545633" cy="545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0" name="Picture 8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421962" y="2349498"/>
              <a:ext cx="265478" cy="27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组合 70"/>
          <p:cNvGrpSpPr/>
          <p:nvPr/>
        </p:nvGrpSpPr>
        <p:grpSpPr>
          <a:xfrm>
            <a:off x="4176237" y="2643758"/>
            <a:ext cx="467771" cy="467771"/>
            <a:chOff x="4104229" y="2643758"/>
            <a:chExt cx="467771" cy="467771"/>
          </a:xfrm>
        </p:grpSpPr>
        <p:sp>
          <p:nvSpPr>
            <p:cNvPr id="72" name="椭圆 71"/>
            <p:cNvSpPr/>
            <p:nvPr/>
          </p:nvSpPr>
          <p:spPr>
            <a:xfrm>
              <a:off x="4104229" y="2643758"/>
              <a:ext cx="467771" cy="4677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3" name="Picture 6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233289" y="2773068"/>
              <a:ext cx="209650" cy="20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5360964" y="2103945"/>
            <a:ext cx="281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75" name="矩形 1"/>
          <p:cNvSpPr>
            <a:spLocks noChangeArrowheads="1"/>
          </p:cNvSpPr>
          <p:nvPr/>
        </p:nvSpPr>
        <p:spPr bwMode="auto">
          <a:xfrm>
            <a:off x="5360964" y="2932284"/>
            <a:ext cx="281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5360964" y="3760623"/>
            <a:ext cx="281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5360964" y="1275606"/>
            <a:ext cx="281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78" name="Text Box 55"/>
          <p:cNvSpPr txBox="1">
            <a:spLocks noChangeArrowheads="1"/>
          </p:cNvSpPr>
          <p:nvPr/>
        </p:nvSpPr>
        <p:spPr bwMode="auto">
          <a:xfrm>
            <a:off x="568078" y="123478"/>
            <a:ext cx="328384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74" grpId="0"/>
          <p:bldP spid="75" grpId="0"/>
          <p:bldP spid="76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74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568077" y="123478"/>
            <a:ext cx="342785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738" y="1700775"/>
            <a:ext cx="2463615" cy="16424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193" y="1700775"/>
            <a:ext cx="2463615" cy="164241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647" y="1700775"/>
            <a:ext cx="2463615" cy="164241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470646" y="3392495"/>
            <a:ext cx="2463616" cy="1070297"/>
            <a:chOff x="406306" y="2717043"/>
            <a:chExt cx="2500311" cy="1086239"/>
          </a:xfrm>
        </p:grpSpPr>
        <p:sp>
          <p:nvSpPr>
            <p:cNvPr id="40" name="矩形 39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cs typeface="+mn-ea"/>
                <a:sym typeface="+mn-lt"/>
              </a:endParaRPr>
            </a:p>
          </p:txBody>
        </p:sp>
        <p:sp>
          <p:nvSpPr>
            <p:cNvPr id="41" name="文本框 6"/>
            <p:cNvSpPr txBox="1"/>
            <p:nvPr/>
          </p:nvSpPr>
          <p:spPr>
            <a:xfrm>
              <a:off x="953463" y="2787543"/>
              <a:ext cx="1475905" cy="265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请在此处添加小标题</a:t>
              </a: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406306" y="3077043"/>
              <a:ext cx="2500311" cy="7262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请在此处添加正文并根据需要调整字体大小，建议采用</a:t>
              </a:r>
              <a:r>
                <a:rPr lang="en-US" altLang="zh-CN" sz="900" dirty="0">
                  <a:latin typeface="+mn-lt"/>
                  <a:ea typeface="+mn-ea"/>
                  <a:cs typeface="+mn-ea"/>
                  <a:sym typeface="+mn-lt"/>
                </a:rPr>
                <a:t>1.5</a:t>
              </a:r>
              <a:r>
                <a:rPr lang="zh-CN" altLang="en-US" sz="900" dirty="0">
                  <a:latin typeface="+mn-lt"/>
                  <a:ea typeface="+mn-ea"/>
                  <a:cs typeface="+mn-ea"/>
                  <a:sym typeface="+mn-lt"/>
                </a:rPr>
                <a:t>倍行距和两端对齐方式。请在此处添加正文并根据需要调整字体大小。</a:t>
              </a:r>
            </a:p>
          </p:txBody>
        </p:sp>
      </p:grpSp>
      <p:sp>
        <p:nvSpPr>
          <p:cNvPr id="46" name="文本框 8"/>
          <p:cNvSpPr txBox="1"/>
          <p:nvPr/>
        </p:nvSpPr>
        <p:spPr>
          <a:xfrm>
            <a:off x="1511302" y="1059582"/>
            <a:ext cx="6000893" cy="460254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请在此处添加正文并根据需要调整字体大小，建议采用</a:t>
            </a:r>
            <a:r>
              <a:rPr lang="en-US" altLang="zh-CN" sz="9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1.5</a:t>
            </a:r>
            <a:r>
              <a:rPr lang="zh-CN" altLang="en-US" sz="9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倍行距和居中对齐方式。请在此处添加正文并根据需要调整字体大小，建议采用</a:t>
            </a:r>
            <a:r>
              <a:rPr lang="en-US" altLang="zh-CN" sz="9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1.5</a:t>
            </a:r>
            <a:r>
              <a:rPr lang="zh-CN" altLang="en-US" sz="9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倍行距和居中对齐方式。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3340193" y="3392495"/>
            <a:ext cx="2463616" cy="1070297"/>
            <a:chOff x="406306" y="2717043"/>
            <a:chExt cx="2500311" cy="1086239"/>
          </a:xfrm>
        </p:grpSpPr>
        <p:sp>
          <p:nvSpPr>
            <p:cNvPr id="48" name="矩形 47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cs typeface="+mn-ea"/>
                <a:sym typeface="+mn-lt"/>
              </a:endParaRPr>
            </a:p>
          </p:txBody>
        </p:sp>
        <p:sp>
          <p:nvSpPr>
            <p:cNvPr id="49" name="文本框 11"/>
            <p:cNvSpPr txBox="1"/>
            <p:nvPr/>
          </p:nvSpPr>
          <p:spPr>
            <a:xfrm>
              <a:off x="953463" y="2787543"/>
              <a:ext cx="1475905" cy="265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请在此处添加小标题</a:t>
              </a:r>
            </a:p>
          </p:txBody>
        </p:sp>
        <p:sp>
          <p:nvSpPr>
            <p:cNvPr id="50" name="文本框 12"/>
            <p:cNvSpPr txBox="1"/>
            <p:nvPr/>
          </p:nvSpPr>
          <p:spPr>
            <a:xfrm>
              <a:off x="406306" y="3077043"/>
              <a:ext cx="2500311" cy="7262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请在此处添加正文并根据需要调整字体大小，建议采用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1.5</a:t>
              </a: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倍行距和两端对齐方式。请在此处添加正文并根据需要调整字体大小。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209739" y="3392495"/>
            <a:ext cx="2463616" cy="1070297"/>
            <a:chOff x="406306" y="2717043"/>
            <a:chExt cx="2500311" cy="1086239"/>
          </a:xfrm>
        </p:grpSpPr>
        <p:sp>
          <p:nvSpPr>
            <p:cNvPr id="52" name="矩形 51"/>
            <p:cNvSpPr/>
            <p:nvPr/>
          </p:nvSpPr>
          <p:spPr>
            <a:xfrm>
              <a:off x="406306" y="2717043"/>
              <a:ext cx="2500311" cy="36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cs typeface="+mn-ea"/>
                <a:sym typeface="+mn-lt"/>
              </a:endParaRPr>
            </a:p>
          </p:txBody>
        </p:sp>
        <p:sp>
          <p:nvSpPr>
            <p:cNvPr id="53" name="文本框 15"/>
            <p:cNvSpPr txBox="1"/>
            <p:nvPr/>
          </p:nvSpPr>
          <p:spPr>
            <a:xfrm>
              <a:off x="953463" y="2787543"/>
              <a:ext cx="1475905" cy="265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请在此处添加小标题</a:t>
              </a:r>
            </a:p>
          </p:txBody>
        </p:sp>
        <p:sp>
          <p:nvSpPr>
            <p:cNvPr id="54" name="文本框 16"/>
            <p:cNvSpPr txBox="1"/>
            <p:nvPr/>
          </p:nvSpPr>
          <p:spPr>
            <a:xfrm>
              <a:off x="406306" y="3077043"/>
              <a:ext cx="2500311" cy="7262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请在此处添加正文并根据需要调整字体大小，建议采用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1.5</a:t>
              </a: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倍行距和两端对齐方式。请在此处添加正文并根据需要调整字体大小。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2483768" y="1347614"/>
            <a:ext cx="5780782" cy="1219944"/>
          </a:xfrm>
          <a:prstGeom prst="roundRect">
            <a:avLst>
              <a:gd name="adj" fmla="val 381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05840" y="1718910"/>
            <a:ext cx="1453992" cy="477352"/>
            <a:chOff x="1677848" y="1867118"/>
            <a:chExt cx="1453992" cy="477352"/>
          </a:xfrm>
          <a:solidFill>
            <a:srgbClr val="0070C0"/>
          </a:solidFill>
        </p:grpSpPr>
        <p:sp>
          <p:nvSpPr>
            <p:cNvPr id="43" name="圆角矩形 42"/>
            <p:cNvSpPr/>
            <p:nvPr/>
          </p:nvSpPr>
          <p:spPr>
            <a:xfrm>
              <a:off x="1677848" y="1867118"/>
              <a:ext cx="1453992" cy="477352"/>
            </a:xfrm>
            <a:prstGeom prst="roundRect">
              <a:avLst>
                <a:gd name="adj" fmla="val 248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64746" y="1921128"/>
              <a:ext cx="89058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32500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76"/>
          <p:cNvGrpSpPr/>
          <p:nvPr/>
        </p:nvGrpSpPr>
        <p:grpSpPr>
          <a:xfrm>
            <a:off x="755576" y="1347614"/>
            <a:ext cx="1219944" cy="1219944"/>
            <a:chOff x="2438400" y="1809750"/>
            <a:chExt cx="2209800" cy="2209800"/>
          </a:xfrm>
          <a:solidFill>
            <a:srgbClr val="0070C0"/>
          </a:solidFill>
        </p:grpSpPr>
        <p:sp>
          <p:nvSpPr>
            <p:cNvPr id="46" name="Oval 25"/>
            <p:cNvSpPr/>
            <p:nvPr/>
          </p:nvSpPr>
          <p:spPr>
            <a:xfrm>
              <a:off x="2438400" y="1809750"/>
              <a:ext cx="2209800" cy="22098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7" name="Picture 2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08036" y="2060945"/>
              <a:ext cx="870528" cy="1707410"/>
            </a:xfrm>
            <a:prstGeom prst="rect">
              <a:avLst/>
            </a:prstGeom>
            <a:grpFill/>
          </p:spPr>
        </p:pic>
      </p:grpSp>
      <p:pic>
        <p:nvPicPr>
          <p:cNvPr id="48" name="Picture 2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0"/>
                    </a14:imgEffect>
                    <a14:imgEffect>
                      <a14:saturation sat="0"/>
                    </a14:imgEffect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4987" y="1624964"/>
            <a:ext cx="341388" cy="669582"/>
          </a:xfrm>
          <a:prstGeom prst="rect">
            <a:avLst/>
          </a:prstGeom>
          <a:noFill/>
        </p:spPr>
      </p:pic>
      <p:pic>
        <p:nvPicPr>
          <p:cNvPr id="49" name="Picture 2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0"/>
                    </a14:imgEffect>
                    <a14:imgEffect>
                      <a14:saturation sat="0"/>
                    </a14:imgEffect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614" y="1624964"/>
            <a:ext cx="341388" cy="669582"/>
          </a:xfrm>
          <a:prstGeom prst="rect">
            <a:avLst/>
          </a:prstGeom>
          <a:noFill/>
        </p:spPr>
      </p:pic>
      <p:pic>
        <p:nvPicPr>
          <p:cNvPr id="50" name="Picture 2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0"/>
                    </a14:imgEffect>
                    <a14:imgEffect>
                      <a14:saturation sat="0"/>
                    </a14:imgEffect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241" y="1624964"/>
            <a:ext cx="341388" cy="669582"/>
          </a:xfrm>
          <a:prstGeom prst="rect">
            <a:avLst/>
          </a:prstGeom>
          <a:noFill/>
        </p:spPr>
      </p:pic>
      <p:pic>
        <p:nvPicPr>
          <p:cNvPr id="51" name="Picture 27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0"/>
                    </a14:imgEffect>
                    <a14:imgEffect>
                      <a14:saturation sat="0"/>
                    </a14:imgEffect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7868" y="1624964"/>
            <a:ext cx="341388" cy="669582"/>
          </a:xfrm>
          <a:prstGeom prst="rect">
            <a:avLst/>
          </a:prstGeom>
          <a:noFill/>
        </p:spPr>
      </p:pic>
      <p:pic>
        <p:nvPicPr>
          <p:cNvPr id="52" name="Picture 2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3000" contrast="-29000"/>
                    </a14:imgEffect>
                    <a14:imgEffect>
                      <a14:saturation sat="0"/>
                    </a14:imgEffect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497" y="1624964"/>
            <a:ext cx="341388" cy="669582"/>
          </a:xfrm>
          <a:prstGeom prst="rect">
            <a:avLst/>
          </a:prstGeom>
          <a:noFill/>
        </p:spPr>
      </p:pic>
      <p:sp>
        <p:nvSpPr>
          <p:cNvPr id="53" name="矩形 52"/>
          <p:cNvSpPr/>
          <p:nvPr/>
        </p:nvSpPr>
        <p:spPr>
          <a:xfrm>
            <a:off x="5004048" y="1694751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087738" y="1624964"/>
            <a:ext cx="0" cy="669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220012" y="1624964"/>
            <a:ext cx="1885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2479377" y="2927598"/>
            <a:ext cx="5780782" cy="1219944"/>
          </a:xfrm>
          <a:prstGeom prst="roundRect">
            <a:avLst>
              <a:gd name="adj" fmla="val 381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999657" y="3274735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083347" y="3204948"/>
            <a:ext cx="0" cy="669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215621" y="3204948"/>
            <a:ext cx="1885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随着计算机技术的发展及印刷技术的进步，平面设计在视觉感观领域的表现和应用也越来越丰富。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601449" y="3298894"/>
            <a:ext cx="1453992" cy="477352"/>
            <a:chOff x="1673457" y="3447102"/>
            <a:chExt cx="1453992" cy="477352"/>
          </a:xfrm>
        </p:grpSpPr>
        <p:sp>
          <p:nvSpPr>
            <p:cNvPr id="74" name="圆角矩形 73"/>
            <p:cNvSpPr/>
            <p:nvPr/>
          </p:nvSpPr>
          <p:spPr>
            <a:xfrm>
              <a:off x="1673457" y="3447102"/>
              <a:ext cx="1453992" cy="477352"/>
            </a:xfrm>
            <a:prstGeom prst="roundRect">
              <a:avLst>
                <a:gd name="adj" fmla="val 2487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106095" y="3501111"/>
              <a:ext cx="8905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12340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55576" y="2927598"/>
            <a:ext cx="1219944" cy="1219944"/>
            <a:chOff x="881844" y="3075806"/>
            <a:chExt cx="1219944" cy="1219944"/>
          </a:xfrm>
        </p:grpSpPr>
        <p:sp>
          <p:nvSpPr>
            <p:cNvPr id="77" name="Oval 25"/>
            <p:cNvSpPr/>
            <p:nvPr/>
          </p:nvSpPr>
          <p:spPr>
            <a:xfrm>
              <a:off x="881844" y="3075806"/>
              <a:ext cx="1219944" cy="1219944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78" name="Picture 2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60307" y="3223094"/>
              <a:ext cx="471801" cy="925367"/>
            </a:xfrm>
            <a:prstGeom prst="rect">
              <a:avLst/>
            </a:prstGeom>
            <a:noFill/>
          </p:spPr>
        </p:pic>
      </p:grpSp>
      <p:pic>
        <p:nvPicPr>
          <p:cNvPr id="79" name="Picture 28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037" y="3204948"/>
            <a:ext cx="354436" cy="695174"/>
          </a:xfrm>
          <a:prstGeom prst="rect">
            <a:avLst/>
          </a:prstGeom>
          <a:noFill/>
        </p:spPr>
      </p:pic>
      <p:pic>
        <p:nvPicPr>
          <p:cNvPr id="80" name="Picture 28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7211" y="3204948"/>
            <a:ext cx="354436" cy="695174"/>
          </a:xfrm>
          <a:prstGeom prst="rect">
            <a:avLst/>
          </a:prstGeom>
          <a:noFill/>
        </p:spPr>
      </p:pic>
      <p:pic>
        <p:nvPicPr>
          <p:cNvPr id="81" name="Picture 28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1385" y="3204948"/>
            <a:ext cx="354436" cy="695174"/>
          </a:xfrm>
          <a:prstGeom prst="rect">
            <a:avLst/>
          </a:prstGeom>
          <a:noFill/>
        </p:spPr>
      </p:pic>
      <p:pic>
        <p:nvPicPr>
          <p:cNvPr id="82" name="Picture 28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2000"/>
                    </a14:imgEffect>
                    <a14:imgEffect>
                      <a14:colorTemperature colorTemp="6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559" y="3204948"/>
            <a:ext cx="354436" cy="695174"/>
          </a:xfrm>
          <a:prstGeom prst="rect">
            <a:avLst/>
          </a:prstGeom>
          <a:noFill/>
        </p:spPr>
      </p:pic>
      <p:pic>
        <p:nvPicPr>
          <p:cNvPr id="83" name="Picture 28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9732" y="3204948"/>
            <a:ext cx="354436" cy="695174"/>
          </a:xfrm>
          <a:prstGeom prst="rect">
            <a:avLst/>
          </a:prstGeom>
          <a:noFill/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568078" y="123478"/>
            <a:ext cx="302453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55" grpId="0"/>
      <p:bldP spid="56" grpId="0" animBg="1"/>
      <p:bldP spid="57" grpId="0"/>
      <p:bldP spid="5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0" y="4275428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896788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27022" y="1203598"/>
            <a:ext cx="1333322" cy="2791051"/>
            <a:chOff x="1115616" y="1077584"/>
            <a:chExt cx="1224136" cy="2562492"/>
          </a:xfrm>
        </p:grpSpPr>
        <p:sp>
          <p:nvSpPr>
            <p:cNvPr id="33" name="任意多边形 3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cs typeface="+mn-ea"/>
                  <a:sym typeface="+mn-lt"/>
                </a:rPr>
                <a:t>第一阶段</a:t>
              </a:r>
            </a:p>
          </p:txBody>
        </p:sp>
        <p:sp>
          <p:nvSpPr>
            <p:cNvPr id="36" name="文本框 16"/>
            <p:cNvSpPr txBox="1"/>
            <p:nvPr/>
          </p:nvSpPr>
          <p:spPr>
            <a:xfrm>
              <a:off x="1368152" y="1253361"/>
              <a:ext cx="683569" cy="59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7" name="文本框 17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单击此处添加文本，单击此处添加文本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3655339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085575" y="1203598"/>
            <a:ext cx="1333322" cy="2791051"/>
            <a:chOff x="1115616" y="1077584"/>
            <a:chExt cx="1224136" cy="2562492"/>
          </a:xfrm>
        </p:grpSpPr>
        <p:sp>
          <p:nvSpPr>
            <p:cNvPr id="40" name="任意多边形 3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cs typeface="+mn-ea"/>
                  <a:sym typeface="+mn-lt"/>
                </a:rPr>
                <a:t>第二阶段</a:t>
              </a:r>
            </a:p>
          </p:txBody>
        </p:sp>
        <p:sp>
          <p:nvSpPr>
            <p:cNvPr id="43" name="文本框 24"/>
            <p:cNvSpPr txBox="1"/>
            <p:nvPr/>
          </p:nvSpPr>
          <p:spPr>
            <a:xfrm>
              <a:off x="1368152" y="1253361"/>
              <a:ext cx="683569" cy="59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44" name="文本框 25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单击此处添加文本，单击此处添加文本</a:t>
              </a:r>
            </a:p>
          </p:txBody>
        </p:sp>
      </p:grpSp>
      <p:sp>
        <p:nvSpPr>
          <p:cNvPr id="45" name="椭圆 44"/>
          <p:cNvSpPr/>
          <p:nvPr/>
        </p:nvSpPr>
        <p:spPr>
          <a:xfrm>
            <a:off x="5413893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844129" y="1203598"/>
            <a:ext cx="1333322" cy="2791051"/>
            <a:chOff x="1115616" y="1077584"/>
            <a:chExt cx="1224136" cy="2562492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cs typeface="+mn-ea"/>
                  <a:sym typeface="+mn-lt"/>
                </a:rPr>
                <a:t>第三阶段</a:t>
              </a:r>
            </a:p>
          </p:txBody>
        </p:sp>
        <p:sp>
          <p:nvSpPr>
            <p:cNvPr id="50" name="文本框 31"/>
            <p:cNvSpPr txBox="1"/>
            <p:nvPr/>
          </p:nvSpPr>
          <p:spPr>
            <a:xfrm>
              <a:off x="1368152" y="1253361"/>
              <a:ext cx="683569" cy="59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51" name="文本框 32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单击此处添加文本，单击此处添加文本</a:t>
              </a:r>
            </a:p>
          </p:txBody>
        </p:sp>
      </p:grpSp>
      <p:sp>
        <p:nvSpPr>
          <p:cNvPr id="52" name="椭圆 51"/>
          <p:cNvSpPr/>
          <p:nvPr/>
        </p:nvSpPr>
        <p:spPr>
          <a:xfrm>
            <a:off x="7172448" y="4136658"/>
            <a:ext cx="235292" cy="2352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602682" y="1203598"/>
            <a:ext cx="1333322" cy="2791051"/>
            <a:chOff x="1115616" y="1077584"/>
            <a:chExt cx="1224136" cy="2562492"/>
          </a:xfrm>
        </p:grpSpPr>
        <p:sp>
          <p:nvSpPr>
            <p:cNvPr id="54" name="任意多边形 53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cs typeface="+mn-ea"/>
                  <a:sym typeface="+mn-lt"/>
                </a:rPr>
                <a:t>第四阶段</a:t>
              </a:r>
            </a:p>
          </p:txBody>
        </p:sp>
        <p:sp>
          <p:nvSpPr>
            <p:cNvPr id="57" name="文本框 38"/>
            <p:cNvSpPr txBox="1"/>
            <p:nvPr/>
          </p:nvSpPr>
          <p:spPr>
            <a:xfrm>
              <a:off x="1368152" y="1253361"/>
              <a:ext cx="683569" cy="59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58" name="文本框 39"/>
            <p:cNvSpPr txBox="1"/>
            <p:nvPr/>
          </p:nvSpPr>
          <p:spPr>
            <a:xfrm>
              <a:off x="125700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单击此处添加文本，单击此处添加文本</a:t>
              </a:r>
            </a:p>
          </p:txBody>
        </p:sp>
      </p:grp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568078" y="123478"/>
            <a:ext cx="292380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5" grpId="0" animBg="1"/>
      <p:bldP spid="52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15616" y="2285314"/>
            <a:ext cx="830759" cy="830759"/>
            <a:chOff x="1005742" y="1959742"/>
            <a:chExt cx="1189994" cy="1189994"/>
          </a:xfrm>
        </p:grpSpPr>
        <p:sp>
          <p:nvSpPr>
            <p:cNvPr id="35" name="椭圆 34"/>
            <p:cNvSpPr/>
            <p:nvPr/>
          </p:nvSpPr>
          <p:spPr>
            <a:xfrm>
              <a:off x="1060739" y="2014739"/>
              <a:ext cx="1080000" cy="1080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72128" y="1734287"/>
            <a:ext cx="830759" cy="830759"/>
            <a:chOff x="3750551" y="1408378"/>
            <a:chExt cx="1111514" cy="1111514"/>
          </a:xfrm>
        </p:grpSpPr>
        <p:sp>
          <p:nvSpPr>
            <p:cNvPr id="38" name="椭圆 37"/>
            <p:cNvSpPr/>
            <p:nvPr/>
          </p:nvSpPr>
          <p:spPr>
            <a:xfrm>
              <a:off x="3801921" y="1459748"/>
              <a:ext cx="1008774" cy="10087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72128" y="2910141"/>
            <a:ext cx="830759" cy="830759"/>
            <a:chOff x="1005742" y="1959742"/>
            <a:chExt cx="1189994" cy="1189994"/>
          </a:xfrm>
        </p:grpSpPr>
        <p:sp>
          <p:nvSpPr>
            <p:cNvPr id="41" name="椭圆 40"/>
            <p:cNvSpPr/>
            <p:nvPr/>
          </p:nvSpPr>
          <p:spPr>
            <a:xfrm>
              <a:off x="1060739" y="2014739"/>
              <a:ext cx="1080000" cy="1080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19251" y="1131590"/>
            <a:ext cx="830759" cy="830759"/>
            <a:chOff x="1005742" y="1959742"/>
            <a:chExt cx="1189994" cy="1189994"/>
          </a:xfrm>
        </p:grpSpPr>
        <p:sp>
          <p:nvSpPr>
            <p:cNvPr id="44" name="椭圆 43"/>
            <p:cNvSpPr/>
            <p:nvPr/>
          </p:nvSpPr>
          <p:spPr>
            <a:xfrm>
              <a:off x="1060739" y="2014739"/>
              <a:ext cx="1080000" cy="1080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29517" y="3546525"/>
            <a:ext cx="830759" cy="830759"/>
            <a:chOff x="1005742" y="2208327"/>
            <a:chExt cx="1189994" cy="1189994"/>
          </a:xfrm>
        </p:grpSpPr>
        <p:sp>
          <p:nvSpPr>
            <p:cNvPr id="47" name="椭圆 46"/>
            <p:cNvSpPr/>
            <p:nvPr/>
          </p:nvSpPr>
          <p:spPr>
            <a:xfrm>
              <a:off x="1060740" y="2263719"/>
              <a:ext cx="1080000" cy="1079999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19251" y="2339058"/>
            <a:ext cx="830759" cy="830759"/>
            <a:chOff x="1005742" y="1959742"/>
            <a:chExt cx="1189994" cy="1189994"/>
          </a:xfrm>
        </p:grpSpPr>
        <p:sp>
          <p:nvSpPr>
            <p:cNvPr id="50" name="椭圆 49"/>
            <p:cNvSpPr/>
            <p:nvPr/>
          </p:nvSpPr>
          <p:spPr>
            <a:xfrm>
              <a:off x="1060739" y="2014739"/>
              <a:ext cx="1080000" cy="1080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说明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2" name="直接连接符 51"/>
          <p:cNvCxnSpPr>
            <a:stCxn id="36" idx="7"/>
            <a:endCxn id="39" idx="2"/>
          </p:cNvCxnSpPr>
          <p:nvPr/>
        </p:nvCxnSpPr>
        <p:spPr>
          <a:xfrm flipV="1">
            <a:off x="1824713" y="2149667"/>
            <a:ext cx="747415" cy="25730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53" name="直接连接符 52"/>
          <p:cNvCxnSpPr>
            <a:stCxn id="36" idx="5"/>
            <a:endCxn id="42" idx="2"/>
          </p:cNvCxnSpPr>
          <p:nvPr/>
        </p:nvCxnSpPr>
        <p:spPr>
          <a:xfrm>
            <a:off x="1824713" y="2994411"/>
            <a:ext cx="747415" cy="33111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54" name="直接连接符 53"/>
          <p:cNvCxnSpPr>
            <a:stCxn id="42" idx="5"/>
            <a:endCxn id="48" idx="2"/>
          </p:cNvCxnSpPr>
          <p:nvPr/>
        </p:nvCxnSpPr>
        <p:spPr>
          <a:xfrm>
            <a:off x="3281225" y="3619238"/>
            <a:ext cx="848292" cy="34266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55" name="直接连接符 54"/>
          <p:cNvCxnSpPr>
            <a:stCxn id="39" idx="7"/>
            <a:endCxn id="45" idx="2"/>
          </p:cNvCxnSpPr>
          <p:nvPr/>
        </p:nvCxnSpPr>
        <p:spPr>
          <a:xfrm flipV="1">
            <a:off x="3281225" y="1546970"/>
            <a:ext cx="838026" cy="30897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56" name="直接连接符 55"/>
          <p:cNvCxnSpPr>
            <a:stCxn id="39" idx="6"/>
            <a:endCxn id="51" idx="1"/>
          </p:cNvCxnSpPr>
          <p:nvPr/>
        </p:nvCxnSpPr>
        <p:spPr>
          <a:xfrm>
            <a:off x="3402887" y="2149667"/>
            <a:ext cx="838026" cy="31105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86" name="直接连接符 85"/>
          <p:cNvCxnSpPr>
            <a:stCxn id="42" idx="6"/>
            <a:endCxn id="51" idx="3"/>
          </p:cNvCxnSpPr>
          <p:nvPr/>
        </p:nvCxnSpPr>
        <p:spPr>
          <a:xfrm flipV="1">
            <a:off x="3402887" y="3048155"/>
            <a:ext cx="838026" cy="27736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87" name="矩形 86"/>
          <p:cNvSpPr/>
          <p:nvPr/>
        </p:nvSpPr>
        <p:spPr>
          <a:xfrm>
            <a:off x="5285184" y="1349608"/>
            <a:ext cx="2527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88" name="矩形 87"/>
          <p:cNvSpPr/>
          <p:nvPr/>
        </p:nvSpPr>
        <p:spPr>
          <a:xfrm>
            <a:off x="5285184" y="2544109"/>
            <a:ext cx="2527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zh-CN" altLang="en-US" sz="12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89" name="矩形 88"/>
          <p:cNvSpPr/>
          <p:nvPr/>
        </p:nvSpPr>
        <p:spPr>
          <a:xfrm>
            <a:off x="5285184" y="3738610"/>
            <a:ext cx="2527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568077" y="123478"/>
            <a:ext cx="3137294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 bwMode="auto">
          <a:xfrm>
            <a:off x="1331640" y="1366086"/>
            <a:ext cx="2057062" cy="2558851"/>
          </a:xfrm>
          <a:prstGeom prst="roundRect">
            <a:avLst>
              <a:gd name="adj" fmla="val 568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5761996" y="1366086"/>
            <a:ext cx="2057062" cy="2558851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6"/>
          <p:cNvSpPr>
            <a:spLocks noChangeArrowheads="1"/>
          </p:cNvSpPr>
          <p:nvPr/>
        </p:nvSpPr>
        <p:spPr bwMode="auto">
          <a:xfrm>
            <a:off x="5909392" y="1493969"/>
            <a:ext cx="1786134" cy="2239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3534656" y="1366086"/>
            <a:ext cx="2057062" cy="2558851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pPr lvl="2"/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651461" y="1482831"/>
            <a:ext cx="1792285" cy="2239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454645" y="1510011"/>
            <a:ext cx="1775135" cy="2239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770" tIns="38885" rIns="77770" bIns="3888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48009" y="4489082"/>
            <a:ext cx="6487417" cy="5856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2195736" y="4417074"/>
            <a:ext cx="4906646" cy="340140"/>
          </a:xfrm>
          <a:prstGeom prst="rect">
            <a:avLst/>
          </a:prstGeom>
          <a:solidFill>
            <a:srgbClr val="0070C0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lIns="77770" tIns="38885" rIns="77770" bIns="38885">
            <a:spAutoFit/>
          </a:bodyPr>
          <a:lstStyle/>
          <a:p>
            <a:pPr algn="ctr">
              <a:tabLst>
                <a:tab pos="7247255" algn="r"/>
              </a:tabLst>
              <a:defRPr/>
            </a:pPr>
            <a:r>
              <a:rPr lang="zh-CN" altLang="en-US" sz="1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0" name="燕尾形 29"/>
          <p:cNvSpPr/>
          <p:nvPr/>
        </p:nvSpPr>
        <p:spPr>
          <a:xfrm rot="16200000" flipH="1" flipV="1">
            <a:off x="6614424" y="3887878"/>
            <a:ext cx="352203" cy="546500"/>
          </a:xfrm>
          <a:prstGeom prst="chevron">
            <a:avLst>
              <a:gd name="adj" fmla="val 3940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534656" y="915566"/>
            <a:ext cx="2057062" cy="381554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761996" y="915566"/>
            <a:ext cx="2057062" cy="381554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331640" y="915566"/>
            <a:ext cx="2057062" cy="381554"/>
          </a:xfrm>
          <a:prstGeom prst="round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373984" y="944875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878799" y="944875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651461" y="944875"/>
            <a:ext cx="1847322" cy="302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77770" tIns="38885" rIns="77770" bIns="38885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7" name="燕尾形 36"/>
          <p:cNvSpPr/>
          <p:nvPr/>
        </p:nvSpPr>
        <p:spPr>
          <a:xfrm rot="16200000" flipH="1" flipV="1">
            <a:off x="4431478" y="3887878"/>
            <a:ext cx="352203" cy="546500"/>
          </a:xfrm>
          <a:prstGeom prst="chevron">
            <a:avLst>
              <a:gd name="adj" fmla="val 3940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燕尾形 37"/>
          <p:cNvSpPr/>
          <p:nvPr/>
        </p:nvSpPr>
        <p:spPr>
          <a:xfrm rot="16200000" flipH="1" flipV="1">
            <a:off x="2209385" y="3887878"/>
            <a:ext cx="352203" cy="546500"/>
          </a:xfrm>
          <a:prstGeom prst="chevron">
            <a:avLst>
              <a:gd name="adj" fmla="val 39402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770" tIns="38885" rIns="77770" bIns="38885" numCol="1" rtlCol="0" anchor="t" anchorCtr="0" compatLnSpc="1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568078" y="123478"/>
            <a:ext cx="313982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 bwMode="auto">
          <a:xfrm>
            <a:off x="1552016" y="1059582"/>
            <a:ext cx="4820184" cy="4157816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lIns="71298" tIns="35650" rIns="71298" bIns="356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0" kern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818717" y="3609222"/>
            <a:ext cx="1880289" cy="3507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8" tIns="35650" rIns="71298" bIns="35650" rtlCol="0" anchor="ctr"/>
          <a:lstStyle/>
          <a:p>
            <a:pPr algn="ctr"/>
            <a:r>
              <a:rPr lang="en-US" altLang="zh-CN" sz="1500" b="0" dirty="0">
                <a:cs typeface="+mn-ea"/>
                <a:sym typeface="+mn-lt"/>
              </a:rPr>
              <a:t>2013</a:t>
            </a:r>
            <a:r>
              <a:rPr lang="zh-CN" altLang="en-US" sz="1500" b="0" dirty="0">
                <a:cs typeface="+mn-ea"/>
                <a:sym typeface="+mn-lt"/>
              </a:rPr>
              <a:t>年</a:t>
            </a:r>
            <a:r>
              <a:rPr lang="en-US" altLang="zh-CN" sz="1500" b="0" dirty="0">
                <a:cs typeface="+mn-ea"/>
                <a:sym typeface="+mn-lt"/>
              </a:rPr>
              <a:t>4</a:t>
            </a:r>
            <a:r>
              <a:rPr lang="zh-CN" altLang="en-US" sz="1500" b="0" dirty="0">
                <a:cs typeface="+mn-ea"/>
                <a:sym typeface="+mn-lt"/>
              </a:rPr>
              <a:t>月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607223" y="2853549"/>
            <a:ext cx="1880289" cy="3507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8" tIns="35650" rIns="71298" bIns="35650" rtlCol="0" anchor="ctr"/>
          <a:lstStyle/>
          <a:p>
            <a:pPr algn="ctr"/>
            <a:r>
              <a:rPr lang="en-US" altLang="zh-CN" sz="1500" b="0" dirty="0">
                <a:cs typeface="+mn-ea"/>
                <a:sym typeface="+mn-lt"/>
              </a:rPr>
              <a:t>2014</a:t>
            </a:r>
            <a:r>
              <a:rPr lang="zh-CN" altLang="en-US" sz="1500" b="0" dirty="0">
                <a:cs typeface="+mn-ea"/>
                <a:sym typeface="+mn-lt"/>
              </a:rPr>
              <a:t>年</a:t>
            </a:r>
            <a:r>
              <a:rPr lang="en-US" altLang="zh-CN" sz="1500" b="0" dirty="0">
                <a:cs typeface="+mn-ea"/>
                <a:sym typeface="+mn-lt"/>
              </a:rPr>
              <a:t>5</a:t>
            </a:r>
            <a:r>
              <a:rPr lang="zh-CN" altLang="en-US" sz="1500" b="0" dirty="0">
                <a:cs typeface="+mn-ea"/>
                <a:sym typeface="+mn-lt"/>
              </a:rPr>
              <a:t>月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194815" y="2124496"/>
            <a:ext cx="1880289" cy="3507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8" tIns="35650" rIns="71298" bIns="35650" rtlCol="0" anchor="ctr"/>
          <a:lstStyle/>
          <a:p>
            <a:pPr algn="ctr"/>
            <a:r>
              <a:rPr lang="en-US" altLang="zh-CN" sz="1500" b="0" dirty="0">
                <a:cs typeface="+mn-ea"/>
                <a:sym typeface="+mn-lt"/>
              </a:rPr>
              <a:t>2015</a:t>
            </a:r>
            <a:r>
              <a:rPr lang="zh-CN" altLang="en-US" sz="1500" b="0" dirty="0">
                <a:cs typeface="+mn-ea"/>
                <a:sym typeface="+mn-lt"/>
              </a:rPr>
              <a:t>年</a:t>
            </a:r>
            <a:r>
              <a:rPr lang="en-US" altLang="zh-CN" sz="1500" b="0" dirty="0">
                <a:cs typeface="+mn-ea"/>
                <a:sym typeface="+mn-lt"/>
              </a:rPr>
              <a:t>6</a:t>
            </a:r>
            <a:r>
              <a:rPr lang="zh-CN" altLang="en-US" sz="1500" b="0" dirty="0">
                <a:cs typeface="+mn-ea"/>
                <a:sym typeface="+mn-lt"/>
              </a:rPr>
              <a:t>月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853500" y="1436311"/>
            <a:ext cx="1880289" cy="3507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8" tIns="35650" rIns="71298" bIns="35650" rtlCol="0" anchor="ctr"/>
          <a:lstStyle/>
          <a:p>
            <a:pPr algn="ctr"/>
            <a:r>
              <a:rPr lang="en-US" altLang="zh-CN" sz="1500" b="0" dirty="0">
                <a:cs typeface="+mn-ea"/>
                <a:sym typeface="+mn-lt"/>
              </a:rPr>
              <a:t>2016</a:t>
            </a:r>
            <a:r>
              <a:rPr lang="zh-CN" altLang="en-US" sz="1500" b="0" dirty="0">
                <a:cs typeface="+mn-ea"/>
                <a:sym typeface="+mn-lt"/>
              </a:rPr>
              <a:t>年</a:t>
            </a:r>
            <a:r>
              <a:rPr lang="en-US" altLang="zh-CN" sz="1500" b="0" dirty="0">
                <a:cs typeface="+mn-ea"/>
                <a:sym typeface="+mn-lt"/>
              </a:rPr>
              <a:t>12</a:t>
            </a:r>
            <a:r>
              <a:rPr lang="zh-CN" altLang="en-US" sz="1500" b="0" dirty="0">
                <a:cs typeface="+mn-ea"/>
                <a:sym typeface="+mn-lt"/>
              </a:rPr>
              <a:t>月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072640" y="4301079"/>
            <a:ext cx="1880289" cy="3507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8" tIns="35650" rIns="71298" bIns="35650" rtlCol="0" anchor="ctr"/>
          <a:lstStyle/>
          <a:p>
            <a:pPr algn="ctr"/>
            <a:r>
              <a:rPr lang="en-US" altLang="zh-CN" sz="1500" b="0" dirty="0">
                <a:cs typeface="+mn-ea"/>
                <a:sym typeface="+mn-lt"/>
              </a:rPr>
              <a:t>2012</a:t>
            </a:r>
            <a:r>
              <a:rPr lang="zh-CN" altLang="en-US" sz="1500" b="0" dirty="0">
                <a:cs typeface="+mn-ea"/>
                <a:sym typeface="+mn-lt"/>
              </a:rPr>
              <a:t>年</a:t>
            </a:r>
            <a:r>
              <a:rPr lang="en-US" altLang="zh-CN" sz="1500" b="0" dirty="0">
                <a:cs typeface="+mn-ea"/>
                <a:sym typeface="+mn-lt"/>
              </a:rPr>
              <a:t>3</a:t>
            </a:r>
            <a:r>
              <a:rPr lang="zh-CN" altLang="en-US" sz="1500" b="0" dirty="0">
                <a:cs typeface="+mn-ea"/>
                <a:sym typeface="+mn-lt"/>
              </a:rPr>
              <a:t>月</a:t>
            </a:r>
          </a:p>
        </p:txBody>
      </p:sp>
      <p:sp>
        <p:nvSpPr>
          <p:cNvPr id="18" name="矩形 17"/>
          <p:cNvSpPr/>
          <p:nvPr/>
        </p:nvSpPr>
        <p:spPr>
          <a:xfrm>
            <a:off x="4853509" y="4277714"/>
            <a:ext cx="1865392" cy="441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71298" tIns="35650" rIns="71298" bIns="3565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350432" y="3535352"/>
            <a:ext cx="1865392" cy="441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71298" tIns="35650" rIns="71298" bIns="3565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5832628" y="2792989"/>
            <a:ext cx="1865392" cy="441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71298" tIns="35650" rIns="71298" bIns="3565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6283128" y="2050627"/>
            <a:ext cx="1865392" cy="441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71298" tIns="35650" rIns="71298" bIns="3565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6989854" y="1375752"/>
            <a:ext cx="1865392" cy="441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lIns="71298" tIns="35650" rIns="71298" bIns="3565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单击此处添加文本</a:t>
            </a:r>
          </a:p>
        </p:txBody>
      </p:sp>
      <p:sp>
        <p:nvSpPr>
          <p:cNvPr id="33" name="Content Placeholder 2"/>
          <p:cNvSpPr txBox="1"/>
          <p:nvPr/>
        </p:nvSpPr>
        <p:spPr>
          <a:xfrm>
            <a:off x="489502" y="1565927"/>
            <a:ext cx="2679372" cy="1077066"/>
          </a:xfrm>
          <a:prstGeom prst="rect">
            <a:avLst/>
          </a:prstGeom>
        </p:spPr>
        <p:txBody>
          <a:bodyPr lIns="77770" tIns="38885" rIns="77770" bIns="38885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1200" b="0" dirty="0"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您的内容打在这里，或者通过复制您的文本后，在此框中选择粘贴，并选择只保留文字。在此录入上述图表的综合描述说明。</a:t>
            </a:r>
            <a:endParaRPr lang="en-US" sz="1200" b="0" dirty="0">
              <a:cs typeface="+mn-ea"/>
              <a:sym typeface="+mn-lt"/>
            </a:endParaRPr>
          </a:p>
        </p:txBody>
      </p:sp>
      <p:sp>
        <p:nvSpPr>
          <p:cNvPr id="34" name="Title 13"/>
          <p:cNvSpPr txBox="1"/>
          <p:nvPr/>
        </p:nvSpPr>
        <p:spPr>
          <a:xfrm>
            <a:off x="473434" y="1114438"/>
            <a:ext cx="2555421" cy="522626"/>
          </a:xfrm>
          <a:prstGeom prst="rect">
            <a:avLst/>
          </a:prstGeom>
        </p:spPr>
        <p:txBody>
          <a:bodyPr vert="horz" lIns="77770" tIns="38885" rIns="77770" bIns="38885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行业发展新趋势</a:t>
            </a:r>
            <a:endParaRPr lang="en-US" sz="14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568077" y="123478"/>
            <a:ext cx="3039145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2" grpId="0" animBg="1"/>
      <p:bldP spid="33" grpId="0"/>
      <p:bldP spid="3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730329"/>
            <a:ext cx="3140330" cy="176643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0330" y="1730329"/>
            <a:ext cx="1765800" cy="176643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7147" y="1730328"/>
            <a:ext cx="4466853" cy="176772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14" name="等腰三角形 13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900"/>
                </a:spcBef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Picture 4" descr="F:\C\PPT\PPT\企业PPT\PPT\目录\0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0844" y="1772375"/>
            <a:ext cx="1651396" cy="1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93282" y="2080394"/>
            <a:ext cx="738226" cy="1096264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defTabSz="933450"/>
            <a:r>
              <a:rPr lang="en-US" altLang="zh-CN" sz="6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6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ubtitle 9"/>
          <p:cNvSpPr txBox="1"/>
          <p:nvPr/>
        </p:nvSpPr>
        <p:spPr>
          <a:xfrm>
            <a:off x="6588224" y="2067694"/>
            <a:ext cx="2971298" cy="993351"/>
          </a:xfrm>
          <a:prstGeom prst="rect">
            <a:avLst/>
          </a:prstGeom>
        </p:spPr>
        <p:txBody>
          <a:bodyPr vert="horz" wrap="square" lIns="81536" tIns="40768" rIns="81536" bIns="40768" rtlCol="0">
            <a:spAutoFit/>
          </a:bodyPr>
          <a:lstStyle>
            <a:defPPr>
              <a:defRPr lang="zh-CN"/>
            </a:defPPr>
            <a:lvl1pPr indent="0" algn="r" defTabSz="1087120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第三部分标题</a:t>
            </a:r>
            <a:endParaRPr lang="en-US" altLang="zh-CN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SUCCESSFUL PROJECTS SHOW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18" name="TextBox 6"/>
          <p:cNvSpPr txBox="1">
            <a:spLocks noChangeArrowheads="1"/>
          </p:cNvSpPr>
          <p:nvPr/>
        </p:nvSpPr>
        <p:spPr bwMode="auto">
          <a:xfrm>
            <a:off x="2241440" y="1738915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礼仪概述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TextBox 6"/>
          <p:cNvSpPr txBox="1">
            <a:spLocks noChangeArrowheads="1"/>
          </p:cNvSpPr>
          <p:nvPr/>
        </p:nvSpPr>
        <p:spPr bwMode="auto">
          <a:xfrm>
            <a:off x="2241440" y="2727782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职业形象</a:t>
            </a:r>
          </a:p>
        </p:txBody>
      </p:sp>
      <p:sp>
        <p:nvSpPr>
          <p:cNvPr id="120" name="TextBox 6"/>
          <p:cNvSpPr txBox="1">
            <a:spLocks noChangeArrowheads="1"/>
          </p:cNvSpPr>
          <p:nvPr/>
        </p:nvSpPr>
        <p:spPr bwMode="auto">
          <a:xfrm>
            <a:off x="2226926" y="3617838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社交礼仪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5816781" y="1730514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商务礼仪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757086" y="209411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050" b="0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665777" y="308926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050" b="0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678628" y="3962443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050" b="0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286243" y="2067193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050" b="0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5830044" y="2673669"/>
            <a:ext cx="197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公司文化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50856" y="3001771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050" b="0" dirty="0">
                <a:latin typeface="+mn-lt"/>
                <a:ea typeface="+mn-ea"/>
                <a:cs typeface="+mn-ea"/>
                <a:sym typeface="+mn-lt"/>
              </a:rPr>
              <a:t>添加文字内容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1537919" y="1721422"/>
            <a:ext cx="670020" cy="604099"/>
            <a:chOff x="4634991" y="2138335"/>
            <a:chExt cx="428348" cy="386204"/>
          </a:xfrm>
        </p:grpSpPr>
        <p:sp>
          <p:nvSpPr>
            <p:cNvPr id="129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1546585" y="2677912"/>
            <a:ext cx="670020" cy="604099"/>
            <a:chOff x="5076056" y="2138335"/>
            <a:chExt cx="428348" cy="386204"/>
          </a:xfrm>
        </p:grpSpPr>
        <p:sp>
          <p:nvSpPr>
            <p:cNvPr id="132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547664" y="3579862"/>
            <a:ext cx="670020" cy="604099"/>
            <a:chOff x="5557128" y="2138335"/>
            <a:chExt cx="428348" cy="386204"/>
          </a:xfrm>
        </p:grpSpPr>
        <p:sp>
          <p:nvSpPr>
            <p:cNvPr id="135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084995" y="1714442"/>
            <a:ext cx="670020" cy="604099"/>
            <a:chOff x="6068610" y="2138335"/>
            <a:chExt cx="428348" cy="386204"/>
          </a:xfrm>
        </p:grpSpPr>
        <p:sp>
          <p:nvSpPr>
            <p:cNvPr id="138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126116" y="2643758"/>
            <a:ext cx="670020" cy="604099"/>
            <a:chOff x="6623914" y="2138335"/>
            <a:chExt cx="428348" cy="386204"/>
          </a:xfrm>
        </p:grpSpPr>
        <p:sp>
          <p:nvSpPr>
            <p:cNvPr id="141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0" y="0"/>
            <a:ext cx="9144000" cy="103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884144" y="-85525"/>
            <a:ext cx="5216814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131840" y="635794"/>
            <a:ext cx="2798078" cy="585788"/>
            <a:chOff x="3725790" y="847725"/>
            <a:chExt cx="3730770" cy="781050"/>
          </a:xfrm>
        </p:grpSpPr>
        <p:grpSp>
          <p:nvGrpSpPr>
            <p:cNvPr id="76" name="组合 75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直角三角形 8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79" name="任意多边形 78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直角三角形 79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5" name="文本框 14"/>
          <p:cNvSpPr txBox="1"/>
          <p:nvPr/>
        </p:nvSpPr>
        <p:spPr>
          <a:xfrm>
            <a:off x="3943219" y="619914"/>
            <a:ext cx="1068242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73" grpId="0" animBg="1"/>
      <p:bldP spid="74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2597569" y="1131590"/>
            <a:ext cx="2265718" cy="810252"/>
            <a:chOff x="3666731" y="1984470"/>
            <a:chExt cx="2636520" cy="1447800"/>
          </a:xfrm>
          <a:solidFill>
            <a:srgbClr val="FFC000"/>
          </a:solidFill>
        </p:grpSpPr>
        <p:sp>
          <p:nvSpPr>
            <p:cNvPr id="46" name="任意多边形 4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35"/>
            <p:cNvSpPr txBox="1"/>
            <p:nvPr/>
          </p:nvSpPr>
          <p:spPr>
            <a:xfrm>
              <a:off x="3971727" y="2392151"/>
              <a:ext cx="2230360" cy="632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第二季度</a:t>
              </a:r>
              <a:endParaRPr lang="zh-CN" altLang="en-US" sz="1700" b="1" baseline="-3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3860" y="1131590"/>
            <a:ext cx="2265718" cy="810252"/>
            <a:chOff x="1436370" y="1984470"/>
            <a:chExt cx="2636520" cy="1447800"/>
          </a:xfrm>
          <a:solidFill>
            <a:srgbClr val="0070C0"/>
          </a:solidFill>
        </p:grpSpPr>
        <p:sp>
          <p:nvSpPr>
            <p:cNvPr id="49" name="任意多边形 48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3"/>
            <p:cNvSpPr txBox="1"/>
            <p:nvPr/>
          </p:nvSpPr>
          <p:spPr>
            <a:xfrm>
              <a:off x="1709209" y="2369176"/>
              <a:ext cx="2293960" cy="6783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第一季度</a:t>
              </a:r>
              <a:endParaRPr lang="zh-CN" altLang="en-US" sz="1700" b="1" baseline="-3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84988" y="1131590"/>
            <a:ext cx="2265718" cy="810252"/>
            <a:chOff x="8127453" y="1984470"/>
            <a:chExt cx="2636520" cy="1447800"/>
          </a:xfrm>
          <a:solidFill>
            <a:srgbClr val="FFC000"/>
          </a:solidFill>
        </p:grpSpPr>
        <p:sp>
          <p:nvSpPr>
            <p:cNvPr id="52" name="任意多边形 51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46"/>
            <p:cNvSpPr txBox="1"/>
            <p:nvPr/>
          </p:nvSpPr>
          <p:spPr>
            <a:xfrm>
              <a:off x="8439017" y="2369176"/>
              <a:ext cx="2230360" cy="6783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第四季度</a:t>
              </a:r>
              <a:endParaRPr lang="zh-CN" altLang="en-US" sz="1700" b="1" baseline="-3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91279" y="1131590"/>
            <a:ext cx="2265718" cy="810252"/>
            <a:chOff x="5897092" y="1984470"/>
            <a:chExt cx="2636520" cy="1447800"/>
          </a:xfrm>
          <a:solidFill>
            <a:srgbClr val="0070C0"/>
          </a:solidFill>
        </p:grpSpPr>
        <p:sp>
          <p:nvSpPr>
            <p:cNvPr id="55" name="任意多边形 54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49"/>
            <p:cNvSpPr txBox="1"/>
            <p:nvPr/>
          </p:nvSpPr>
          <p:spPr>
            <a:xfrm>
              <a:off x="6227710" y="2369179"/>
              <a:ext cx="2205654" cy="6783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第三季度</a:t>
              </a:r>
              <a:endParaRPr lang="zh-CN" altLang="en-US" sz="1700" b="1" baseline="-3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467544" y="4193123"/>
            <a:ext cx="8314923" cy="52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62" tIns="38881" rIns="77762" bIns="388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您的内容打在这里，或者通过复制您的文本后，在此框中选择粘贴，并选择只保留文字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158590" y="2189985"/>
            <a:ext cx="1234261" cy="293965"/>
          </a:xfrm>
          <a:prstGeom prst="rect">
            <a:avLst/>
          </a:prstGeom>
        </p:spPr>
        <p:txBody>
          <a:bodyPr wrap="none" lIns="77762" tIns="38881" rIns="77762" bIns="38881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33221" y="2617642"/>
            <a:ext cx="1690267" cy="11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62" tIns="38881" rIns="77762" bIns="388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078686" y="2189985"/>
            <a:ext cx="1234261" cy="293965"/>
          </a:xfrm>
          <a:prstGeom prst="rect">
            <a:avLst/>
          </a:prstGeom>
        </p:spPr>
        <p:txBody>
          <a:bodyPr wrap="none" lIns="77762" tIns="38881" rIns="77762" bIns="38881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2891120" y="2617642"/>
            <a:ext cx="1661454" cy="11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62" tIns="38881" rIns="77762" bIns="388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4998783" y="2189985"/>
            <a:ext cx="1234261" cy="293965"/>
          </a:xfrm>
          <a:prstGeom prst="rect">
            <a:avLst/>
          </a:prstGeom>
        </p:spPr>
        <p:txBody>
          <a:bodyPr wrap="none" lIns="77762" tIns="38881" rIns="77762" bIns="38881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4820208" y="2617642"/>
            <a:ext cx="1676731" cy="11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62" tIns="38881" rIns="77762" bIns="388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6918879" y="2189985"/>
            <a:ext cx="1234261" cy="293965"/>
          </a:xfrm>
          <a:prstGeom prst="rect">
            <a:avLst/>
          </a:prstGeom>
        </p:spPr>
        <p:txBody>
          <a:bodyPr wrap="none" lIns="77762" tIns="38881" rIns="77762" bIns="38881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6764572" y="2617642"/>
            <a:ext cx="1661127" cy="11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62" tIns="38881" rIns="77762" bIns="388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cxnSp>
        <p:nvCxnSpPr>
          <p:cNvPr id="66" name="直接连接符 8"/>
          <p:cNvCxnSpPr/>
          <p:nvPr/>
        </p:nvCxnSpPr>
        <p:spPr>
          <a:xfrm>
            <a:off x="478862" y="4083918"/>
            <a:ext cx="82922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542760" y="123478"/>
            <a:ext cx="345317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42759" y="123478"/>
            <a:ext cx="3429211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971971" y="1032257"/>
            <a:ext cx="4056413" cy="1075392"/>
            <a:chOff x="3347864" y="1152445"/>
            <a:chExt cx="4752528" cy="1080119"/>
          </a:xfrm>
        </p:grpSpPr>
        <p:sp>
          <p:nvSpPr>
            <p:cNvPr id="22" name="矩形 21"/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F8F8F8"/>
                  </a:solidFill>
                  <a:cs typeface="+mn-ea"/>
                  <a:sym typeface="+mn-lt"/>
                </a:rPr>
                <a:t>项目一展示</a:t>
              </a:r>
              <a:endParaRPr lang="en-US" altLang="zh-CN" sz="16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2930">
                <a:lnSpc>
                  <a:spcPct val="130000"/>
                </a:lnSpc>
                <a:spcBef>
                  <a:spcPts val="575"/>
                </a:spcBef>
              </a:pPr>
              <a:r>
                <a:rPr lang="zh-CN" altLang="en-US" sz="12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您的内容打在这里，或者通过复制您的文本后，在此框中选择粘贴，并选择只保留文字，在此录入上述图表的综合描述说明。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71971" y="2283232"/>
            <a:ext cx="4056413" cy="1075394"/>
            <a:chOff x="3347864" y="1152444"/>
            <a:chExt cx="4752528" cy="1080120"/>
          </a:xfrm>
        </p:grpSpPr>
        <p:sp>
          <p:nvSpPr>
            <p:cNvPr id="25" name="矩形 24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F8F8F8"/>
                  </a:solidFill>
                  <a:cs typeface="+mn-ea"/>
                  <a:sym typeface="+mn-lt"/>
                </a:rPr>
                <a:t>项目二展示</a:t>
              </a:r>
              <a:endParaRPr lang="en-US" altLang="zh-CN" sz="16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2930">
                <a:lnSpc>
                  <a:spcPct val="130000"/>
                </a:lnSpc>
                <a:spcBef>
                  <a:spcPts val="575"/>
                </a:spcBef>
              </a:pPr>
              <a:r>
                <a:rPr lang="zh-CN" altLang="en-US" sz="12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您的内容打在这里，或者通过复制您的文本后，在此框中选择粘贴，并选择只保留文字，在此录入上述图表的综合描述说明。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71971" y="3579376"/>
            <a:ext cx="4056413" cy="1075394"/>
            <a:chOff x="3347864" y="1152444"/>
            <a:chExt cx="4752528" cy="1080120"/>
          </a:xfrm>
        </p:grpSpPr>
        <p:sp>
          <p:nvSpPr>
            <p:cNvPr id="28" name="矩形 27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F8F8F8"/>
                  </a:solidFill>
                  <a:cs typeface="+mn-ea"/>
                  <a:sym typeface="+mn-lt"/>
                </a:rPr>
                <a:t>项目三展示</a:t>
              </a:r>
              <a:endParaRPr lang="en-US" altLang="zh-CN" sz="16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2930">
                <a:lnSpc>
                  <a:spcPct val="130000"/>
                </a:lnSpc>
                <a:spcBef>
                  <a:spcPts val="575"/>
                </a:spcBef>
              </a:pPr>
              <a:r>
                <a:rPr lang="zh-CN" altLang="en-US" sz="12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您的内容打在这里，或者通过复制您的文本后，在此框中选择粘贴，并选择只保留文字，在此录入上述图表的综合描述说明。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1213592" y="1032751"/>
            <a:ext cx="2511122" cy="1080110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213592" y="2283730"/>
            <a:ext cx="2511122" cy="1080110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213593" y="3579872"/>
            <a:ext cx="2511122" cy="1080110"/>
          </a:xfrm>
          <a:prstGeom prst="roundRect">
            <a:avLst/>
          </a:prstGeom>
          <a:blipFill>
            <a:blip r:embed="rId5" cstate="screen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190417" y="1131590"/>
            <a:ext cx="5338481" cy="3336919"/>
            <a:chOff x="-430002" y="1131590"/>
            <a:chExt cx="5338481" cy="3336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430002" y="1131590"/>
              <a:ext cx="5338481" cy="3336919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53143" y="1477108"/>
              <a:ext cx="3130061" cy="1814722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46213" y="2384469"/>
            <a:ext cx="1270906" cy="1745269"/>
            <a:chOff x="3106628" y="2384469"/>
            <a:chExt cx="1270906" cy="1745269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106628" y="2384469"/>
              <a:ext cx="1270906" cy="1745269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3219796" y="2554778"/>
              <a:ext cx="1041862" cy="1385124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4908479" y="2073292"/>
            <a:ext cx="33607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8330" y="1570619"/>
            <a:ext cx="2952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这里填写大标题</a:t>
            </a: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42760" y="123478"/>
            <a:ext cx="343755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542759" y="123478"/>
            <a:ext cx="3833351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28" name="平行四边形 2"/>
          <p:cNvSpPr>
            <a:spLocks noChangeArrowheads="1"/>
          </p:cNvSpPr>
          <p:nvPr/>
        </p:nvSpPr>
        <p:spPr bwMode="auto">
          <a:xfrm rot="747658">
            <a:off x="1801824" y="2990874"/>
            <a:ext cx="6924609" cy="1734549"/>
          </a:xfrm>
          <a:custGeom>
            <a:avLst/>
            <a:gdLst>
              <a:gd name="T0" fmla="*/ 0 w 7595382"/>
              <a:gd name="T1" fmla="*/ 1901232 h 1901232"/>
              <a:gd name="T2" fmla="*/ 5150373 w 7595382"/>
              <a:gd name="T3" fmla="*/ 217677 h 1901232"/>
              <a:gd name="T4" fmla="*/ 7595382 w 7595382"/>
              <a:gd name="T5" fmla="*/ 0 h 1901232"/>
              <a:gd name="T6" fmla="*/ 4968279 w 7595382"/>
              <a:gd name="T7" fmla="*/ 1901232 h 1901232"/>
              <a:gd name="T8" fmla="*/ 0 w 7595382"/>
              <a:gd name="T9" fmla="*/ 1901232 h 190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95382"/>
              <a:gd name="T16" fmla="*/ 0 h 1901232"/>
              <a:gd name="T17" fmla="*/ 7595382 w 7595382"/>
              <a:gd name="T18" fmla="*/ 1901232 h 190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95382" h="1901232">
                <a:moveTo>
                  <a:pt x="0" y="1901232"/>
                </a:moveTo>
                <a:lnTo>
                  <a:pt x="5150373" y="217677"/>
                </a:lnTo>
                <a:lnTo>
                  <a:pt x="7595382" y="0"/>
                </a:lnTo>
                <a:lnTo>
                  <a:pt x="4968279" y="1901232"/>
                </a:lnTo>
                <a:lnTo>
                  <a:pt x="0" y="19012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687891" y="3684349"/>
            <a:ext cx="5236527" cy="809437"/>
            <a:chOff x="3585720" y="5137719"/>
            <a:chExt cx="6985673" cy="1079499"/>
          </a:xfrm>
        </p:grpSpPr>
        <p:grpSp>
          <p:nvGrpSpPr>
            <p:cNvPr id="31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</p:grpSpPr>
          <p:sp>
            <p:nvSpPr>
              <p:cNvPr id="58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</p:grpSpPr>
          <p:sp>
            <p:nvSpPr>
              <p:cNvPr id="56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</p:grpSpPr>
          <p:sp>
            <p:nvSpPr>
              <p:cNvPr id="54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</p:grpSpPr>
          <p:sp>
            <p:nvSpPr>
              <p:cNvPr id="52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</p:grpSpPr>
          <p:sp>
            <p:nvSpPr>
              <p:cNvPr id="50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</p:grpSpPr>
          <p:sp>
            <p:nvSpPr>
              <p:cNvPr id="48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</p:grpSpPr>
          <p:sp>
            <p:nvSpPr>
              <p:cNvPr id="46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38" name="直接连接符 15"/>
            <p:cNvCxnSpPr>
              <a:cxnSpLocks noChangeShapeType="1"/>
              <a:stCxn id="58" idx="6"/>
              <a:endCxn id="56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19"/>
            <p:cNvCxnSpPr>
              <a:cxnSpLocks noChangeShapeType="1"/>
              <a:stCxn id="56" idx="5"/>
              <a:endCxn id="54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29"/>
            <p:cNvCxnSpPr>
              <a:cxnSpLocks noChangeShapeType="1"/>
              <a:stCxn id="50" idx="7"/>
              <a:endCxn id="46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32"/>
            <p:cNvCxnSpPr>
              <a:cxnSpLocks noChangeShapeType="1"/>
              <a:stCxn id="46" idx="1"/>
              <a:endCxn id="48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34"/>
            <p:cNvCxnSpPr>
              <a:cxnSpLocks noChangeShapeType="1"/>
              <a:stCxn id="52" idx="6"/>
              <a:endCxn id="46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518502" y="2504389"/>
            <a:ext cx="871366" cy="1472485"/>
            <a:chOff x="4693779" y="3564074"/>
            <a:chExt cx="1162426" cy="1963768"/>
          </a:xfrm>
        </p:grpSpPr>
        <p:sp>
          <p:nvSpPr>
            <p:cNvPr id="61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3" name="矩形 111"/>
          <p:cNvSpPr>
            <a:spLocks noChangeArrowheads="1"/>
          </p:cNvSpPr>
          <p:nvPr/>
        </p:nvSpPr>
        <p:spPr bwMode="auto">
          <a:xfrm>
            <a:off x="3545546" y="2721131"/>
            <a:ext cx="830565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464757" y="2214815"/>
            <a:ext cx="848206" cy="1850379"/>
            <a:chOff x="3288054" y="3177886"/>
            <a:chExt cx="1131530" cy="2467743"/>
          </a:xfrm>
        </p:grpSpPr>
        <p:sp>
          <p:nvSpPr>
            <p:cNvPr id="65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矩形 112"/>
          <p:cNvSpPr>
            <a:spLocks noChangeArrowheads="1"/>
          </p:cNvSpPr>
          <p:nvPr/>
        </p:nvSpPr>
        <p:spPr bwMode="auto">
          <a:xfrm>
            <a:off x="2497064" y="2397171"/>
            <a:ext cx="805274" cy="4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999245" y="2084507"/>
            <a:ext cx="871366" cy="1948834"/>
            <a:chOff x="6669132" y="3004102"/>
            <a:chExt cx="1162426" cy="2599047"/>
          </a:xfrm>
        </p:grpSpPr>
        <p:sp>
          <p:nvSpPr>
            <p:cNvPr id="69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" name="矩形 113"/>
          <p:cNvSpPr>
            <a:spLocks noChangeArrowheads="1"/>
          </p:cNvSpPr>
          <p:nvPr/>
        </p:nvSpPr>
        <p:spPr bwMode="auto">
          <a:xfrm>
            <a:off x="5025896" y="2295715"/>
            <a:ext cx="830565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7273191" y="1469162"/>
            <a:ext cx="871366" cy="2461380"/>
            <a:chOff x="9702639" y="2183452"/>
            <a:chExt cx="1162426" cy="3282600"/>
          </a:xfrm>
        </p:grpSpPr>
        <p:sp>
          <p:nvSpPr>
            <p:cNvPr id="73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5" name="矩形 114"/>
          <p:cNvSpPr>
            <a:spLocks noChangeArrowheads="1"/>
          </p:cNvSpPr>
          <p:nvPr/>
        </p:nvSpPr>
        <p:spPr bwMode="auto">
          <a:xfrm>
            <a:off x="7286420" y="1647793"/>
            <a:ext cx="830565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756262" y="837891"/>
            <a:ext cx="1008874" cy="3577688"/>
            <a:chOff x="7679013" y="1341562"/>
            <a:chExt cx="1345866" cy="4771355"/>
          </a:xfrm>
        </p:grpSpPr>
        <p:sp>
          <p:nvSpPr>
            <p:cNvPr id="77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9" name="矩形 118"/>
          <p:cNvSpPr>
            <a:spLocks noChangeArrowheads="1"/>
          </p:cNvSpPr>
          <p:nvPr/>
        </p:nvSpPr>
        <p:spPr bwMode="auto">
          <a:xfrm>
            <a:off x="5798080" y="1063008"/>
            <a:ext cx="959162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6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6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6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4206041" y="1459027"/>
            <a:ext cx="871366" cy="2762537"/>
            <a:chOff x="5610976" y="2169935"/>
            <a:chExt cx="1162426" cy="3684235"/>
          </a:xfrm>
        </p:grpSpPr>
        <p:sp>
          <p:nvSpPr>
            <p:cNvPr id="81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3" name="矩形 119"/>
          <p:cNvSpPr>
            <a:spLocks noChangeArrowheads="1"/>
          </p:cNvSpPr>
          <p:nvPr/>
        </p:nvSpPr>
        <p:spPr bwMode="auto">
          <a:xfrm>
            <a:off x="4226442" y="1695255"/>
            <a:ext cx="830565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6478541" y="2248117"/>
            <a:ext cx="953870" cy="1482620"/>
            <a:chOff x="8642553" y="3222299"/>
            <a:chExt cx="1272489" cy="1977284"/>
          </a:xfrm>
        </p:grpSpPr>
        <p:sp>
          <p:nvSpPr>
            <p:cNvPr id="85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7" name="矩形 120"/>
          <p:cNvSpPr>
            <a:spLocks noChangeArrowheads="1"/>
          </p:cNvSpPr>
          <p:nvPr/>
        </p:nvSpPr>
        <p:spPr bwMode="auto">
          <a:xfrm>
            <a:off x="6548285" y="2457696"/>
            <a:ext cx="830565" cy="4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</a:p>
        </p:txBody>
      </p:sp>
      <p:sp>
        <p:nvSpPr>
          <p:cNvPr id="88" name="矩形 87"/>
          <p:cNvSpPr/>
          <p:nvPr/>
        </p:nvSpPr>
        <p:spPr>
          <a:xfrm>
            <a:off x="325709" y="1431819"/>
            <a:ext cx="1925242" cy="1620407"/>
          </a:xfrm>
          <a:prstGeom prst="rect">
            <a:avLst/>
          </a:prstGeom>
        </p:spPr>
        <p:txBody>
          <a:bodyPr wrap="square" lIns="68543" tIns="34272" rIns="68543" bIns="34272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89" name="矩形 88"/>
          <p:cNvSpPr/>
          <p:nvPr/>
        </p:nvSpPr>
        <p:spPr>
          <a:xfrm>
            <a:off x="0" y="1063008"/>
            <a:ext cx="2250951" cy="279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2182" y="1053864"/>
            <a:ext cx="1868769" cy="27693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点击输入项目重要内容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63" grpId="0"/>
      <p:bldP spid="67" grpId="0"/>
      <p:bldP spid="71" grpId="0"/>
      <p:bldP spid="75" grpId="0"/>
      <p:bldP spid="79" grpId="0"/>
      <p:bldP spid="83" grpId="0"/>
      <p:bldP spid="87" grpId="0"/>
      <p:bldP spid="88" grpId="0"/>
      <p:bldP spid="89" grpId="0" animBg="1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2301126" y="2416238"/>
            <a:ext cx="403736" cy="937041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2701959" y="1986889"/>
            <a:ext cx="307023" cy="714554"/>
          </a:xfrm>
          <a:custGeom>
            <a:avLst/>
            <a:gdLst>
              <a:gd name="T0" fmla="*/ 90 w 128"/>
              <a:gd name="T1" fmla="*/ 32 h 388"/>
              <a:gd name="T2" fmla="*/ 82 w 128"/>
              <a:gd name="T3" fmla="*/ 56 h 388"/>
              <a:gd name="T4" fmla="*/ 63 w 128"/>
              <a:gd name="T5" fmla="*/ 66 h 388"/>
              <a:gd name="T6" fmla="*/ 45 w 128"/>
              <a:gd name="T7" fmla="*/ 56 h 388"/>
              <a:gd name="T8" fmla="*/ 37 w 128"/>
              <a:gd name="T9" fmla="*/ 32 h 388"/>
              <a:gd name="T10" fmla="*/ 45 w 128"/>
              <a:gd name="T11" fmla="*/ 9 h 388"/>
              <a:gd name="T12" fmla="*/ 63 w 128"/>
              <a:gd name="T13" fmla="*/ 0 h 388"/>
              <a:gd name="T14" fmla="*/ 82 w 128"/>
              <a:gd name="T15" fmla="*/ 9 h 388"/>
              <a:gd name="T16" fmla="*/ 90 w 128"/>
              <a:gd name="T17" fmla="*/ 32 h 388"/>
              <a:gd name="T18" fmla="*/ 128 w 128"/>
              <a:gd name="T19" fmla="*/ 222 h 388"/>
              <a:gd name="T20" fmla="*/ 116 w 128"/>
              <a:gd name="T21" fmla="*/ 238 h 388"/>
              <a:gd name="T22" fmla="*/ 103 w 128"/>
              <a:gd name="T23" fmla="*/ 222 h 388"/>
              <a:gd name="T24" fmla="*/ 103 w 128"/>
              <a:gd name="T25" fmla="*/ 115 h 388"/>
              <a:gd name="T26" fmla="*/ 97 w 128"/>
              <a:gd name="T27" fmla="*/ 115 h 388"/>
              <a:gd name="T28" fmla="*/ 97 w 128"/>
              <a:gd name="T29" fmla="*/ 372 h 388"/>
              <a:gd name="T30" fmla="*/ 82 w 128"/>
              <a:gd name="T31" fmla="*/ 388 h 388"/>
              <a:gd name="T32" fmla="*/ 68 w 128"/>
              <a:gd name="T33" fmla="*/ 372 h 388"/>
              <a:gd name="T34" fmla="*/ 68 w 128"/>
              <a:gd name="T35" fmla="*/ 220 h 388"/>
              <a:gd name="T36" fmla="*/ 60 w 128"/>
              <a:gd name="T37" fmla="*/ 220 h 388"/>
              <a:gd name="T38" fmla="*/ 60 w 128"/>
              <a:gd name="T39" fmla="*/ 372 h 388"/>
              <a:gd name="T40" fmla="*/ 45 w 128"/>
              <a:gd name="T41" fmla="*/ 388 h 388"/>
              <a:gd name="T42" fmla="*/ 30 w 128"/>
              <a:gd name="T43" fmla="*/ 372 h 388"/>
              <a:gd name="T44" fmla="*/ 30 w 128"/>
              <a:gd name="T45" fmla="*/ 115 h 388"/>
              <a:gd name="T46" fmla="*/ 24 w 128"/>
              <a:gd name="T47" fmla="*/ 115 h 388"/>
              <a:gd name="T48" fmla="*/ 24 w 128"/>
              <a:gd name="T49" fmla="*/ 222 h 388"/>
              <a:gd name="T50" fmla="*/ 12 w 128"/>
              <a:gd name="T51" fmla="*/ 238 h 388"/>
              <a:gd name="T52" fmla="*/ 0 w 128"/>
              <a:gd name="T53" fmla="*/ 222 h 388"/>
              <a:gd name="T54" fmla="*/ 0 w 128"/>
              <a:gd name="T55" fmla="*/ 99 h 388"/>
              <a:gd name="T56" fmla="*/ 33 w 128"/>
              <a:gd name="T57" fmla="*/ 70 h 388"/>
              <a:gd name="T58" fmla="*/ 95 w 128"/>
              <a:gd name="T59" fmla="*/ 70 h 388"/>
              <a:gd name="T60" fmla="*/ 128 w 128"/>
              <a:gd name="T61" fmla="*/ 99 h 388"/>
              <a:gd name="T62" fmla="*/ 128 w 128"/>
              <a:gd name="T63" fmla="*/ 22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1973429" y="1986889"/>
            <a:ext cx="307023" cy="714554"/>
          </a:xfrm>
          <a:custGeom>
            <a:avLst/>
            <a:gdLst>
              <a:gd name="T0" fmla="*/ 90 w 128"/>
              <a:gd name="T1" fmla="*/ 32 h 388"/>
              <a:gd name="T2" fmla="*/ 82 w 128"/>
              <a:gd name="T3" fmla="*/ 56 h 388"/>
              <a:gd name="T4" fmla="*/ 64 w 128"/>
              <a:gd name="T5" fmla="*/ 66 h 388"/>
              <a:gd name="T6" fmla="*/ 45 w 128"/>
              <a:gd name="T7" fmla="*/ 56 h 388"/>
              <a:gd name="T8" fmla="*/ 37 w 128"/>
              <a:gd name="T9" fmla="*/ 32 h 388"/>
              <a:gd name="T10" fmla="*/ 45 w 128"/>
              <a:gd name="T11" fmla="*/ 9 h 388"/>
              <a:gd name="T12" fmla="*/ 64 w 128"/>
              <a:gd name="T13" fmla="*/ 0 h 388"/>
              <a:gd name="T14" fmla="*/ 82 w 128"/>
              <a:gd name="T15" fmla="*/ 9 h 388"/>
              <a:gd name="T16" fmla="*/ 90 w 128"/>
              <a:gd name="T17" fmla="*/ 32 h 388"/>
              <a:gd name="T18" fmla="*/ 128 w 128"/>
              <a:gd name="T19" fmla="*/ 222 h 388"/>
              <a:gd name="T20" fmla="*/ 116 w 128"/>
              <a:gd name="T21" fmla="*/ 238 h 388"/>
              <a:gd name="T22" fmla="*/ 104 w 128"/>
              <a:gd name="T23" fmla="*/ 222 h 388"/>
              <a:gd name="T24" fmla="*/ 104 w 128"/>
              <a:gd name="T25" fmla="*/ 115 h 388"/>
              <a:gd name="T26" fmla="*/ 98 w 128"/>
              <a:gd name="T27" fmla="*/ 115 h 388"/>
              <a:gd name="T28" fmla="*/ 98 w 128"/>
              <a:gd name="T29" fmla="*/ 372 h 388"/>
              <a:gd name="T30" fmla="*/ 83 w 128"/>
              <a:gd name="T31" fmla="*/ 388 h 388"/>
              <a:gd name="T32" fmla="*/ 68 w 128"/>
              <a:gd name="T33" fmla="*/ 372 h 388"/>
              <a:gd name="T34" fmla="*/ 68 w 128"/>
              <a:gd name="T35" fmla="*/ 220 h 388"/>
              <a:gd name="T36" fmla="*/ 60 w 128"/>
              <a:gd name="T37" fmla="*/ 220 h 388"/>
              <a:gd name="T38" fmla="*/ 60 w 128"/>
              <a:gd name="T39" fmla="*/ 372 h 388"/>
              <a:gd name="T40" fmla="*/ 45 w 128"/>
              <a:gd name="T41" fmla="*/ 388 h 388"/>
              <a:gd name="T42" fmla="*/ 30 w 128"/>
              <a:gd name="T43" fmla="*/ 372 h 388"/>
              <a:gd name="T44" fmla="*/ 30 w 128"/>
              <a:gd name="T45" fmla="*/ 115 h 388"/>
              <a:gd name="T46" fmla="*/ 24 w 128"/>
              <a:gd name="T47" fmla="*/ 115 h 388"/>
              <a:gd name="T48" fmla="*/ 24 w 128"/>
              <a:gd name="T49" fmla="*/ 222 h 388"/>
              <a:gd name="T50" fmla="*/ 12 w 128"/>
              <a:gd name="T51" fmla="*/ 238 h 388"/>
              <a:gd name="T52" fmla="*/ 0 w 128"/>
              <a:gd name="T53" fmla="*/ 222 h 388"/>
              <a:gd name="T54" fmla="*/ 0 w 128"/>
              <a:gd name="T55" fmla="*/ 99 h 388"/>
              <a:gd name="T56" fmla="*/ 33 w 128"/>
              <a:gd name="T57" fmla="*/ 70 h 388"/>
              <a:gd name="T58" fmla="*/ 95 w 128"/>
              <a:gd name="T59" fmla="*/ 70 h 388"/>
              <a:gd name="T60" fmla="*/ 128 w 128"/>
              <a:gd name="T61" fmla="*/ 99 h 388"/>
              <a:gd name="T62" fmla="*/ 128 w 128"/>
              <a:gd name="T63" fmla="*/ 22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2386919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9 w 98"/>
              <a:gd name="T5" fmla="*/ 51 h 297"/>
              <a:gd name="T6" fmla="*/ 35 w 98"/>
              <a:gd name="T7" fmla="*/ 43 h 297"/>
              <a:gd name="T8" fmla="*/ 29 w 98"/>
              <a:gd name="T9" fmla="*/ 24 h 297"/>
              <a:gd name="T10" fmla="*/ 34 w 98"/>
              <a:gd name="T11" fmla="*/ 7 h 297"/>
              <a:gd name="T12" fmla="*/ 49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9 w 98"/>
              <a:gd name="T21" fmla="*/ 182 h 297"/>
              <a:gd name="T22" fmla="*/ 79 w 98"/>
              <a:gd name="T23" fmla="*/ 169 h 297"/>
              <a:gd name="T24" fmla="*/ 79 w 98"/>
              <a:gd name="T25" fmla="*/ 88 h 297"/>
              <a:gd name="T26" fmla="*/ 75 w 98"/>
              <a:gd name="T27" fmla="*/ 88 h 297"/>
              <a:gd name="T28" fmla="*/ 75 w 98"/>
              <a:gd name="T29" fmla="*/ 284 h 297"/>
              <a:gd name="T30" fmla="*/ 63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5 w 98"/>
              <a:gd name="T41" fmla="*/ 297 h 297"/>
              <a:gd name="T42" fmla="*/ 23 w 98"/>
              <a:gd name="T43" fmla="*/ 284 h 297"/>
              <a:gd name="T44" fmla="*/ 23 w 98"/>
              <a:gd name="T45" fmla="*/ 88 h 297"/>
              <a:gd name="T46" fmla="*/ 19 w 98"/>
              <a:gd name="T47" fmla="*/ 88 h 297"/>
              <a:gd name="T48" fmla="*/ 19 w 98"/>
              <a:gd name="T49" fmla="*/ 169 h 297"/>
              <a:gd name="T50" fmla="*/ 9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5 w 98"/>
              <a:gd name="T57" fmla="*/ 53 h 297"/>
              <a:gd name="T58" fmla="*/ 73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3029655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9 w 98"/>
              <a:gd name="T5" fmla="*/ 51 h 297"/>
              <a:gd name="T6" fmla="*/ 35 w 98"/>
              <a:gd name="T7" fmla="*/ 43 h 297"/>
              <a:gd name="T8" fmla="*/ 29 w 98"/>
              <a:gd name="T9" fmla="*/ 24 h 297"/>
              <a:gd name="T10" fmla="*/ 35 w 98"/>
              <a:gd name="T11" fmla="*/ 7 h 297"/>
              <a:gd name="T12" fmla="*/ 49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9 w 98"/>
              <a:gd name="T21" fmla="*/ 182 h 297"/>
              <a:gd name="T22" fmla="*/ 80 w 98"/>
              <a:gd name="T23" fmla="*/ 169 h 297"/>
              <a:gd name="T24" fmla="*/ 80 w 98"/>
              <a:gd name="T25" fmla="*/ 88 h 297"/>
              <a:gd name="T26" fmla="*/ 75 w 98"/>
              <a:gd name="T27" fmla="*/ 88 h 297"/>
              <a:gd name="T28" fmla="*/ 75 w 98"/>
              <a:gd name="T29" fmla="*/ 284 h 297"/>
              <a:gd name="T30" fmla="*/ 64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5 w 98"/>
              <a:gd name="T41" fmla="*/ 297 h 297"/>
              <a:gd name="T42" fmla="*/ 24 w 98"/>
              <a:gd name="T43" fmla="*/ 284 h 297"/>
              <a:gd name="T44" fmla="*/ 24 w 98"/>
              <a:gd name="T45" fmla="*/ 88 h 297"/>
              <a:gd name="T46" fmla="*/ 19 w 98"/>
              <a:gd name="T47" fmla="*/ 88 h 297"/>
              <a:gd name="T48" fmla="*/ 19 w 98"/>
              <a:gd name="T49" fmla="*/ 169 h 297"/>
              <a:gd name="T50" fmla="*/ 10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6 w 98"/>
              <a:gd name="T57" fmla="*/ 53 h 297"/>
              <a:gd name="T58" fmla="*/ 73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1754028" y="1711993"/>
            <a:ext cx="234874" cy="547393"/>
          </a:xfrm>
          <a:custGeom>
            <a:avLst/>
            <a:gdLst>
              <a:gd name="T0" fmla="*/ 69 w 98"/>
              <a:gd name="T1" fmla="*/ 24 h 297"/>
              <a:gd name="T2" fmla="*/ 63 w 98"/>
              <a:gd name="T3" fmla="*/ 43 h 297"/>
              <a:gd name="T4" fmla="*/ 48 w 98"/>
              <a:gd name="T5" fmla="*/ 51 h 297"/>
              <a:gd name="T6" fmla="*/ 34 w 98"/>
              <a:gd name="T7" fmla="*/ 43 h 297"/>
              <a:gd name="T8" fmla="*/ 28 w 98"/>
              <a:gd name="T9" fmla="*/ 24 h 297"/>
              <a:gd name="T10" fmla="*/ 34 w 98"/>
              <a:gd name="T11" fmla="*/ 7 h 297"/>
              <a:gd name="T12" fmla="*/ 48 w 98"/>
              <a:gd name="T13" fmla="*/ 0 h 297"/>
              <a:gd name="T14" fmla="*/ 63 w 98"/>
              <a:gd name="T15" fmla="*/ 7 h 297"/>
              <a:gd name="T16" fmla="*/ 69 w 98"/>
              <a:gd name="T17" fmla="*/ 24 h 297"/>
              <a:gd name="T18" fmla="*/ 98 w 98"/>
              <a:gd name="T19" fmla="*/ 169 h 297"/>
              <a:gd name="T20" fmla="*/ 88 w 98"/>
              <a:gd name="T21" fmla="*/ 182 h 297"/>
              <a:gd name="T22" fmla="*/ 79 w 98"/>
              <a:gd name="T23" fmla="*/ 169 h 297"/>
              <a:gd name="T24" fmla="*/ 79 w 98"/>
              <a:gd name="T25" fmla="*/ 88 h 297"/>
              <a:gd name="T26" fmla="*/ 74 w 98"/>
              <a:gd name="T27" fmla="*/ 88 h 297"/>
              <a:gd name="T28" fmla="*/ 74 w 98"/>
              <a:gd name="T29" fmla="*/ 284 h 297"/>
              <a:gd name="T30" fmla="*/ 63 w 98"/>
              <a:gd name="T31" fmla="*/ 297 h 297"/>
              <a:gd name="T32" fmla="*/ 52 w 98"/>
              <a:gd name="T33" fmla="*/ 284 h 297"/>
              <a:gd name="T34" fmla="*/ 52 w 98"/>
              <a:gd name="T35" fmla="*/ 168 h 297"/>
              <a:gd name="T36" fmla="*/ 46 w 98"/>
              <a:gd name="T37" fmla="*/ 168 h 297"/>
              <a:gd name="T38" fmla="*/ 46 w 98"/>
              <a:gd name="T39" fmla="*/ 284 h 297"/>
              <a:gd name="T40" fmla="*/ 34 w 98"/>
              <a:gd name="T41" fmla="*/ 297 h 297"/>
              <a:gd name="T42" fmla="*/ 23 w 98"/>
              <a:gd name="T43" fmla="*/ 284 h 297"/>
              <a:gd name="T44" fmla="*/ 23 w 98"/>
              <a:gd name="T45" fmla="*/ 88 h 297"/>
              <a:gd name="T46" fmla="*/ 18 w 98"/>
              <a:gd name="T47" fmla="*/ 88 h 297"/>
              <a:gd name="T48" fmla="*/ 18 w 98"/>
              <a:gd name="T49" fmla="*/ 169 h 297"/>
              <a:gd name="T50" fmla="*/ 9 w 98"/>
              <a:gd name="T51" fmla="*/ 182 h 297"/>
              <a:gd name="T52" fmla="*/ 0 w 98"/>
              <a:gd name="T53" fmla="*/ 169 h 297"/>
              <a:gd name="T54" fmla="*/ 0 w 98"/>
              <a:gd name="T55" fmla="*/ 76 h 297"/>
              <a:gd name="T56" fmla="*/ 25 w 98"/>
              <a:gd name="T57" fmla="*/ 53 h 297"/>
              <a:gd name="T58" fmla="*/ 72 w 98"/>
              <a:gd name="T59" fmla="*/ 53 h 297"/>
              <a:gd name="T60" fmla="*/ 98 w 98"/>
              <a:gd name="T61" fmla="*/ 76 h 297"/>
              <a:gd name="T62" fmla="*/ 98 w 98"/>
              <a:gd name="T63" fmla="*/ 16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2168922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2713209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0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1526187" y="1425759"/>
            <a:ext cx="198031" cy="457926"/>
          </a:xfrm>
          <a:custGeom>
            <a:avLst/>
            <a:gdLst>
              <a:gd name="T0" fmla="*/ 58 w 82"/>
              <a:gd name="T1" fmla="*/ 20 h 249"/>
              <a:gd name="T2" fmla="*/ 53 w 82"/>
              <a:gd name="T3" fmla="*/ 36 h 249"/>
              <a:gd name="T4" fmla="*/ 41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9 w 82"/>
              <a:gd name="T11" fmla="*/ 6 h 249"/>
              <a:gd name="T12" fmla="*/ 41 w 82"/>
              <a:gd name="T13" fmla="*/ 0 h 249"/>
              <a:gd name="T14" fmla="*/ 53 w 82"/>
              <a:gd name="T15" fmla="*/ 6 h 249"/>
              <a:gd name="T16" fmla="*/ 58 w 82"/>
              <a:gd name="T17" fmla="*/ 20 h 249"/>
              <a:gd name="T18" fmla="*/ 82 w 82"/>
              <a:gd name="T19" fmla="*/ 142 h 249"/>
              <a:gd name="T20" fmla="*/ 75 w 82"/>
              <a:gd name="T21" fmla="*/ 152 h 249"/>
              <a:gd name="T22" fmla="*/ 67 w 82"/>
              <a:gd name="T23" fmla="*/ 142 h 249"/>
              <a:gd name="T24" fmla="*/ 67 w 82"/>
              <a:gd name="T25" fmla="*/ 74 h 249"/>
              <a:gd name="T26" fmla="*/ 63 w 82"/>
              <a:gd name="T27" fmla="*/ 74 h 249"/>
              <a:gd name="T28" fmla="*/ 63 w 82"/>
              <a:gd name="T29" fmla="*/ 239 h 249"/>
              <a:gd name="T30" fmla="*/ 53 w 82"/>
              <a:gd name="T31" fmla="*/ 249 h 249"/>
              <a:gd name="T32" fmla="*/ 44 w 82"/>
              <a:gd name="T33" fmla="*/ 239 h 249"/>
              <a:gd name="T34" fmla="*/ 44 w 82"/>
              <a:gd name="T35" fmla="*/ 141 h 249"/>
              <a:gd name="T36" fmla="*/ 39 w 82"/>
              <a:gd name="T37" fmla="*/ 141 h 249"/>
              <a:gd name="T38" fmla="*/ 39 w 82"/>
              <a:gd name="T39" fmla="*/ 239 h 249"/>
              <a:gd name="T40" fmla="*/ 29 w 82"/>
              <a:gd name="T41" fmla="*/ 249 h 249"/>
              <a:gd name="T42" fmla="*/ 20 w 82"/>
              <a:gd name="T43" fmla="*/ 239 h 249"/>
              <a:gd name="T44" fmla="*/ 20 w 82"/>
              <a:gd name="T45" fmla="*/ 74 h 249"/>
              <a:gd name="T46" fmla="*/ 16 w 82"/>
              <a:gd name="T47" fmla="*/ 74 h 249"/>
              <a:gd name="T48" fmla="*/ 16 w 82"/>
              <a:gd name="T49" fmla="*/ 142 h 249"/>
              <a:gd name="T50" fmla="*/ 8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2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3264528" y="1425759"/>
            <a:ext cx="196496" cy="457926"/>
          </a:xfrm>
          <a:custGeom>
            <a:avLst/>
            <a:gdLst>
              <a:gd name="T0" fmla="*/ 57 w 82"/>
              <a:gd name="T1" fmla="*/ 20 h 249"/>
              <a:gd name="T2" fmla="*/ 52 w 82"/>
              <a:gd name="T3" fmla="*/ 36 h 249"/>
              <a:gd name="T4" fmla="*/ 40 w 82"/>
              <a:gd name="T5" fmla="*/ 42 h 249"/>
              <a:gd name="T6" fmla="*/ 29 w 82"/>
              <a:gd name="T7" fmla="*/ 36 h 249"/>
              <a:gd name="T8" fmla="*/ 24 w 82"/>
              <a:gd name="T9" fmla="*/ 20 h 249"/>
              <a:gd name="T10" fmla="*/ 28 w 82"/>
              <a:gd name="T11" fmla="*/ 6 h 249"/>
              <a:gd name="T12" fmla="*/ 40 w 82"/>
              <a:gd name="T13" fmla="*/ 0 h 249"/>
              <a:gd name="T14" fmla="*/ 52 w 82"/>
              <a:gd name="T15" fmla="*/ 6 h 249"/>
              <a:gd name="T16" fmla="*/ 57 w 82"/>
              <a:gd name="T17" fmla="*/ 20 h 249"/>
              <a:gd name="T18" fmla="*/ 82 w 82"/>
              <a:gd name="T19" fmla="*/ 142 h 249"/>
              <a:gd name="T20" fmla="*/ 74 w 82"/>
              <a:gd name="T21" fmla="*/ 152 h 249"/>
              <a:gd name="T22" fmla="*/ 66 w 82"/>
              <a:gd name="T23" fmla="*/ 142 h 249"/>
              <a:gd name="T24" fmla="*/ 66 w 82"/>
              <a:gd name="T25" fmla="*/ 74 h 249"/>
              <a:gd name="T26" fmla="*/ 62 w 82"/>
              <a:gd name="T27" fmla="*/ 74 h 249"/>
              <a:gd name="T28" fmla="*/ 62 w 82"/>
              <a:gd name="T29" fmla="*/ 239 h 249"/>
              <a:gd name="T30" fmla="*/ 53 w 82"/>
              <a:gd name="T31" fmla="*/ 249 h 249"/>
              <a:gd name="T32" fmla="*/ 43 w 82"/>
              <a:gd name="T33" fmla="*/ 239 h 249"/>
              <a:gd name="T34" fmla="*/ 43 w 82"/>
              <a:gd name="T35" fmla="*/ 141 h 249"/>
              <a:gd name="T36" fmla="*/ 38 w 82"/>
              <a:gd name="T37" fmla="*/ 141 h 249"/>
              <a:gd name="T38" fmla="*/ 38 w 82"/>
              <a:gd name="T39" fmla="*/ 239 h 249"/>
              <a:gd name="T40" fmla="*/ 29 w 82"/>
              <a:gd name="T41" fmla="*/ 249 h 249"/>
              <a:gd name="T42" fmla="*/ 19 w 82"/>
              <a:gd name="T43" fmla="*/ 239 h 249"/>
              <a:gd name="T44" fmla="*/ 19 w 82"/>
              <a:gd name="T45" fmla="*/ 74 h 249"/>
              <a:gd name="T46" fmla="*/ 15 w 82"/>
              <a:gd name="T47" fmla="*/ 74 h 249"/>
              <a:gd name="T48" fmla="*/ 15 w 82"/>
              <a:gd name="T49" fmla="*/ 142 h 249"/>
              <a:gd name="T50" fmla="*/ 7 w 82"/>
              <a:gd name="T51" fmla="*/ 152 h 249"/>
              <a:gd name="T52" fmla="*/ 0 w 82"/>
              <a:gd name="T53" fmla="*/ 142 h 249"/>
              <a:gd name="T54" fmla="*/ 0 w 82"/>
              <a:gd name="T55" fmla="*/ 64 h 249"/>
              <a:gd name="T56" fmla="*/ 21 w 82"/>
              <a:gd name="T57" fmla="*/ 45 h 249"/>
              <a:gd name="T58" fmla="*/ 61 w 82"/>
              <a:gd name="T59" fmla="*/ 45 h 249"/>
              <a:gd name="T60" fmla="*/ 82 w 82"/>
              <a:gd name="T61" fmla="*/ 64 h 249"/>
              <a:gd name="T62" fmla="*/ 82 w 82"/>
              <a:gd name="T63" fmla="*/ 14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15"/>
          <p:cNvSpPr>
            <a:spLocks noEditPoints="1"/>
          </p:cNvSpPr>
          <p:nvPr/>
        </p:nvSpPr>
        <p:spPr bwMode="auto">
          <a:xfrm>
            <a:off x="2420674" y="1190541"/>
            <a:ext cx="159651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Freeform 16"/>
          <p:cNvSpPr>
            <a:spLocks noEditPoints="1"/>
          </p:cNvSpPr>
          <p:nvPr/>
        </p:nvSpPr>
        <p:spPr bwMode="auto">
          <a:xfrm>
            <a:off x="2960741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Freeform 17"/>
          <p:cNvSpPr>
            <a:spLocks noEditPoints="1"/>
          </p:cNvSpPr>
          <p:nvPr/>
        </p:nvSpPr>
        <p:spPr bwMode="auto">
          <a:xfrm>
            <a:off x="3493775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Freeform 18"/>
          <p:cNvSpPr>
            <a:spLocks noEditPoints="1"/>
          </p:cNvSpPr>
          <p:nvPr/>
        </p:nvSpPr>
        <p:spPr bwMode="auto">
          <a:xfrm>
            <a:off x="1872167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3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3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0 w 67"/>
              <a:gd name="T21" fmla="*/ 124 h 203"/>
              <a:gd name="T22" fmla="*/ 54 w 67"/>
              <a:gd name="T23" fmla="*/ 116 h 203"/>
              <a:gd name="T24" fmla="*/ 54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3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1 w 67"/>
              <a:gd name="T37" fmla="*/ 115 h 203"/>
              <a:gd name="T38" fmla="*/ 31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6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7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19"/>
          <p:cNvSpPr>
            <a:spLocks noEditPoints="1"/>
          </p:cNvSpPr>
          <p:nvPr/>
        </p:nvSpPr>
        <p:spPr bwMode="auto">
          <a:xfrm>
            <a:off x="1339132" y="1190541"/>
            <a:ext cx="161189" cy="373169"/>
          </a:xfrm>
          <a:custGeom>
            <a:avLst/>
            <a:gdLst>
              <a:gd name="T0" fmla="*/ 47 w 67"/>
              <a:gd name="T1" fmla="*/ 17 h 203"/>
              <a:gd name="T2" fmla="*/ 43 w 67"/>
              <a:gd name="T3" fmla="*/ 29 h 203"/>
              <a:gd name="T4" fmla="*/ 34 w 67"/>
              <a:gd name="T5" fmla="*/ 35 h 203"/>
              <a:gd name="T6" fmla="*/ 24 w 67"/>
              <a:gd name="T7" fmla="*/ 29 h 203"/>
              <a:gd name="T8" fmla="*/ 20 w 67"/>
              <a:gd name="T9" fmla="*/ 17 h 203"/>
              <a:gd name="T10" fmla="*/ 24 w 67"/>
              <a:gd name="T11" fmla="*/ 5 h 203"/>
              <a:gd name="T12" fmla="*/ 34 w 67"/>
              <a:gd name="T13" fmla="*/ 0 h 203"/>
              <a:gd name="T14" fmla="*/ 43 w 67"/>
              <a:gd name="T15" fmla="*/ 5 h 203"/>
              <a:gd name="T16" fmla="*/ 47 w 67"/>
              <a:gd name="T17" fmla="*/ 17 h 203"/>
              <a:gd name="T18" fmla="*/ 67 w 67"/>
              <a:gd name="T19" fmla="*/ 116 h 203"/>
              <a:gd name="T20" fmla="*/ 61 w 67"/>
              <a:gd name="T21" fmla="*/ 124 h 203"/>
              <a:gd name="T22" fmla="*/ 55 w 67"/>
              <a:gd name="T23" fmla="*/ 116 h 203"/>
              <a:gd name="T24" fmla="*/ 55 w 67"/>
              <a:gd name="T25" fmla="*/ 60 h 203"/>
              <a:gd name="T26" fmla="*/ 51 w 67"/>
              <a:gd name="T27" fmla="*/ 60 h 203"/>
              <a:gd name="T28" fmla="*/ 51 w 67"/>
              <a:gd name="T29" fmla="*/ 194 h 203"/>
              <a:gd name="T30" fmla="*/ 44 w 67"/>
              <a:gd name="T31" fmla="*/ 203 h 203"/>
              <a:gd name="T32" fmla="*/ 36 w 67"/>
              <a:gd name="T33" fmla="*/ 194 h 203"/>
              <a:gd name="T34" fmla="*/ 36 w 67"/>
              <a:gd name="T35" fmla="*/ 115 h 203"/>
              <a:gd name="T36" fmla="*/ 32 w 67"/>
              <a:gd name="T37" fmla="*/ 115 h 203"/>
              <a:gd name="T38" fmla="*/ 32 w 67"/>
              <a:gd name="T39" fmla="*/ 194 h 203"/>
              <a:gd name="T40" fmla="*/ 24 w 67"/>
              <a:gd name="T41" fmla="*/ 203 h 203"/>
              <a:gd name="T42" fmla="*/ 16 w 67"/>
              <a:gd name="T43" fmla="*/ 194 h 203"/>
              <a:gd name="T44" fmla="*/ 16 w 67"/>
              <a:gd name="T45" fmla="*/ 60 h 203"/>
              <a:gd name="T46" fmla="*/ 13 w 67"/>
              <a:gd name="T47" fmla="*/ 60 h 203"/>
              <a:gd name="T48" fmla="*/ 13 w 67"/>
              <a:gd name="T49" fmla="*/ 116 h 203"/>
              <a:gd name="T50" fmla="*/ 7 w 67"/>
              <a:gd name="T51" fmla="*/ 124 h 203"/>
              <a:gd name="T52" fmla="*/ 0 w 67"/>
              <a:gd name="T53" fmla="*/ 116 h 203"/>
              <a:gd name="T54" fmla="*/ 0 w 67"/>
              <a:gd name="T55" fmla="*/ 52 h 203"/>
              <a:gd name="T56" fmla="*/ 18 w 67"/>
              <a:gd name="T57" fmla="*/ 36 h 203"/>
              <a:gd name="T58" fmla="*/ 50 w 67"/>
              <a:gd name="T59" fmla="*/ 36 h 203"/>
              <a:gd name="T60" fmla="*/ 67 w 67"/>
              <a:gd name="T61" fmla="*/ 52 h 203"/>
              <a:gd name="T62" fmla="*/ 67 w 67"/>
              <a:gd name="T63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Freeform 20"/>
          <p:cNvSpPr>
            <a:spLocks noEditPoints="1"/>
          </p:cNvSpPr>
          <p:nvPr/>
        </p:nvSpPr>
        <p:spPr bwMode="auto">
          <a:xfrm>
            <a:off x="1130980" y="985075"/>
            <a:ext cx="148907" cy="348448"/>
          </a:xfrm>
          <a:custGeom>
            <a:avLst/>
            <a:gdLst>
              <a:gd name="T0" fmla="*/ 44 w 62"/>
              <a:gd name="T1" fmla="*/ 15 h 189"/>
              <a:gd name="T2" fmla="*/ 40 w 62"/>
              <a:gd name="T3" fmla="*/ 27 h 189"/>
              <a:gd name="T4" fmla="*/ 31 w 62"/>
              <a:gd name="T5" fmla="*/ 32 h 189"/>
              <a:gd name="T6" fmla="*/ 22 w 62"/>
              <a:gd name="T7" fmla="*/ 27 h 189"/>
              <a:gd name="T8" fmla="*/ 18 w 62"/>
              <a:gd name="T9" fmla="*/ 15 h 189"/>
              <a:gd name="T10" fmla="*/ 22 w 62"/>
              <a:gd name="T11" fmla="*/ 4 h 189"/>
              <a:gd name="T12" fmla="*/ 31 w 62"/>
              <a:gd name="T13" fmla="*/ 0 h 189"/>
              <a:gd name="T14" fmla="*/ 40 w 62"/>
              <a:gd name="T15" fmla="*/ 4 h 189"/>
              <a:gd name="T16" fmla="*/ 44 w 62"/>
              <a:gd name="T17" fmla="*/ 15 h 189"/>
              <a:gd name="T18" fmla="*/ 62 w 62"/>
              <a:gd name="T19" fmla="*/ 108 h 189"/>
              <a:gd name="T20" fmla="*/ 56 w 62"/>
              <a:gd name="T21" fmla="*/ 116 h 189"/>
              <a:gd name="T22" fmla="*/ 51 w 62"/>
              <a:gd name="T23" fmla="*/ 108 h 189"/>
              <a:gd name="T24" fmla="*/ 51 w 62"/>
              <a:gd name="T25" fmla="*/ 56 h 189"/>
              <a:gd name="T26" fmla="*/ 48 w 62"/>
              <a:gd name="T27" fmla="*/ 56 h 189"/>
              <a:gd name="T28" fmla="*/ 48 w 62"/>
              <a:gd name="T29" fmla="*/ 181 h 189"/>
              <a:gd name="T30" fmla="*/ 40 w 62"/>
              <a:gd name="T31" fmla="*/ 189 h 189"/>
              <a:gd name="T32" fmla="*/ 33 w 62"/>
              <a:gd name="T33" fmla="*/ 181 h 189"/>
              <a:gd name="T34" fmla="*/ 33 w 62"/>
              <a:gd name="T35" fmla="*/ 107 h 189"/>
              <a:gd name="T36" fmla="*/ 29 w 62"/>
              <a:gd name="T37" fmla="*/ 107 h 189"/>
              <a:gd name="T38" fmla="*/ 29 w 62"/>
              <a:gd name="T39" fmla="*/ 181 h 189"/>
              <a:gd name="T40" fmla="*/ 22 w 62"/>
              <a:gd name="T41" fmla="*/ 189 h 189"/>
              <a:gd name="T42" fmla="*/ 15 w 62"/>
              <a:gd name="T43" fmla="*/ 181 h 189"/>
              <a:gd name="T44" fmla="*/ 15 w 62"/>
              <a:gd name="T45" fmla="*/ 56 h 189"/>
              <a:gd name="T46" fmla="*/ 12 w 62"/>
              <a:gd name="T47" fmla="*/ 56 h 189"/>
              <a:gd name="T48" fmla="*/ 12 w 62"/>
              <a:gd name="T49" fmla="*/ 108 h 189"/>
              <a:gd name="T50" fmla="*/ 6 w 62"/>
              <a:gd name="T51" fmla="*/ 116 h 189"/>
              <a:gd name="T52" fmla="*/ 0 w 62"/>
              <a:gd name="T53" fmla="*/ 108 h 189"/>
              <a:gd name="T54" fmla="*/ 0 w 62"/>
              <a:gd name="T55" fmla="*/ 48 h 189"/>
              <a:gd name="T56" fmla="*/ 16 w 62"/>
              <a:gd name="T57" fmla="*/ 33 h 189"/>
              <a:gd name="T58" fmla="*/ 46 w 62"/>
              <a:gd name="T59" fmla="*/ 33 h 189"/>
              <a:gd name="T60" fmla="*/ 62 w 62"/>
              <a:gd name="T61" fmla="*/ 48 h 189"/>
              <a:gd name="T62" fmla="*/ 62 w 62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Freeform 21"/>
          <p:cNvSpPr>
            <a:spLocks noEditPoints="1"/>
          </p:cNvSpPr>
          <p:nvPr/>
        </p:nvSpPr>
        <p:spPr bwMode="auto">
          <a:xfrm>
            <a:off x="1649954" y="985075"/>
            <a:ext cx="151975" cy="348448"/>
          </a:xfrm>
          <a:custGeom>
            <a:avLst/>
            <a:gdLst>
              <a:gd name="T0" fmla="*/ 45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3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5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3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Freeform 22"/>
          <p:cNvSpPr>
            <a:spLocks noEditPoints="1"/>
          </p:cNvSpPr>
          <p:nvPr/>
        </p:nvSpPr>
        <p:spPr bwMode="auto">
          <a:xfrm>
            <a:off x="2177364" y="985075"/>
            <a:ext cx="151975" cy="348448"/>
          </a:xfrm>
          <a:custGeom>
            <a:avLst/>
            <a:gdLst>
              <a:gd name="T0" fmla="*/ 44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2682268" y="985075"/>
            <a:ext cx="150441" cy="348448"/>
          </a:xfrm>
          <a:custGeom>
            <a:avLst/>
            <a:gdLst>
              <a:gd name="T0" fmla="*/ 44 w 63"/>
              <a:gd name="T1" fmla="*/ 15 h 189"/>
              <a:gd name="T2" fmla="*/ 41 w 63"/>
              <a:gd name="T3" fmla="*/ 27 h 189"/>
              <a:gd name="T4" fmla="*/ 31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1 w 63"/>
              <a:gd name="T13" fmla="*/ 0 h 189"/>
              <a:gd name="T14" fmla="*/ 41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3 w 63"/>
              <a:gd name="T33" fmla="*/ 181 h 189"/>
              <a:gd name="T34" fmla="*/ 33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Freeform 24"/>
          <p:cNvSpPr>
            <a:spLocks noEditPoints="1"/>
          </p:cNvSpPr>
          <p:nvPr/>
        </p:nvSpPr>
        <p:spPr bwMode="auto">
          <a:xfrm>
            <a:off x="3202648" y="985075"/>
            <a:ext cx="151975" cy="348448"/>
          </a:xfrm>
          <a:custGeom>
            <a:avLst/>
            <a:gdLst>
              <a:gd name="T0" fmla="*/ 44 w 63"/>
              <a:gd name="T1" fmla="*/ 15 h 189"/>
              <a:gd name="T2" fmla="*/ 40 w 63"/>
              <a:gd name="T3" fmla="*/ 27 h 189"/>
              <a:gd name="T4" fmla="*/ 31 w 63"/>
              <a:gd name="T5" fmla="*/ 32 h 189"/>
              <a:gd name="T6" fmla="*/ 22 w 63"/>
              <a:gd name="T7" fmla="*/ 27 h 189"/>
              <a:gd name="T8" fmla="*/ 18 w 63"/>
              <a:gd name="T9" fmla="*/ 15 h 189"/>
              <a:gd name="T10" fmla="*/ 22 w 63"/>
              <a:gd name="T11" fmla="*/ 4 h 189"/>
              <a:gd name="T12" fmla="*/ 31 w 63"/>
              <a:gd name="T13" fmla="*/ 0 h 189"/>
              <a:gd name="T14" fmla="*/ 40 w 63"/>
              <a:gd name="T15" fmla="*/ 4 h 189"/>
              <a:gd name="T16" fmla="*/ 44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3 w 63"/>
              <a:gd name="T33" fmla="*/ 181 h 189"/>
              <a:gd name="T34" fmla="*/ 33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6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Freeform 25"/>
          <p:cNvSpPr>
            <a:spLocks noEditPoints="1"/>
          </p:cNvSpPr>
          <p:nvPr/>
        </p:nvSpPr>
        <p:spPr bwMode="auto">
          <a:xfrm>
            <a:off x="3720213" y="985075"/>
            <a:ext cx="151975" cy="348448"/>
          </a:xfrm>
          <a:custGeom>
            <a:avLst/>
            <a:gdLst>
              <a:gd name="T0" fmla="*/ 45 w 63"/>
              <a:gd name="T1" fmla="*/ 15 h 189"/>
              <a:gd name="T2" fmla="*/ 41 w 63"/>
              <a:gd name="T3" fmla="*/ 27 h 189"/>
              <a:gd name="T4" fmla="*/ 32 w 63"/>
              <a:gd name="T5" fmla="*/ 32 h 189"/>
              <a:gd name="T6" fmla="*/ 22 w 63"/>
              <a:gd name="T7" fmla="*/ 27 h 189"/>
              <a:gd name="T8" fmla="*/ 19 w 63"/>
              <a:gd name="T9" fmla="*/ 15 h 189"/>
              <a:gd name="T10" fmla="*/ 22 w 63"/>
              <a:gd name="T11" fmla="*/ 4 h 189"/>
              <a:gd name="T12" fmla="*/ 32 w 63"/>
              <a:gd name="T13" fmla="*/ 0 h 189"/>
              <a:gd name="T14" fmla="*/ 41 w 63"/>
              <a:gd name="T15" fmla="*/ 4 h 189"/>
              <a:gd name="T16" fmla="*/ 45 w 63"/>
              <a:gd name="T17" fmla="*/ 15 h 189"/>
              <a:gd name="T18" fmla="*/ 63 w 63"/>
              <a:gd name="T19" fmla="*/ 108 h 189"/>
              <a:gd name="T20" fmla="*/ 57 w 63"/>
              <a:gd name="T21" fmla="*/ 116 h 189"/>
              <a:gd name="T22" fmla="*/ 51 w 63"/>
              <a:gd name="T23" fmla="*/ 108 h 189"/>
              <a:gd name="T24" fmla="*/ 51 w 63"/>
              <a:gd name="T25" fmla="*/ 56 h 189"/>
              <a:gd name="T26" fmla="*/ 48 w 63"/>
              <a:gd name="T27" fmla="*/ 56 h 189"/>
              <a:gd name="T28" fmla="*/ 48 w 63"/>
              <a:gd name="T29" fmla="*/ 181 h 189"/>
              <a:gd name="T30" fmla="*/ 41 w 63"/>
              <a:gd name="T31" fmla="*/ 189 h 189"/>
              <a:gd name="T32" fmla="*/ 34 w 63"/>
              <a:gd name="T33" fmla="*/ 181 h 189"/>
              <a:gd name="T34" fmla="*/ 34 w 63"/>
              <a:gd name="T35" fmla="*/ 107 h 189"/>
              <a:gd name="T36" fmla="*/ 30 w 63"/>
              <a:gd name="T37" fmla="*/ 107 h 189"/>
              <a:gd name="T38" fmla="*/ 30 w 63"/>
              <a:gd name="T39" fmla="*/ 181 h 189"/>
              <a:gd name="T40" fmla="*/ 22 w 63"/>
              <a:gd name="T41" fmla="*/ 189 h 189"/>
              <a:gd name="T42" fmla="*/ 15 w 63"/>
              <a:gd name="T43" fmla="*/ 181 h 189"/>
              <a:gd name="T44" fmla="*/ 15 w 63"/>
              <a:gd name="T45" fmla="*/ 56 h 189"/>
              <a:gd name="T46" fmla="*/ 12 w 63"/>
              <a:gd name="T47" fmla="*/ 56 h 189"/>
              <a:gd name="T48" fmla="*/ 12 w 63"/>
              <a:gd name="T49" fmla="*/ 108 h 189"/>
              <a:gd name="T50" fmla="*/ 6 w 63"/>
              <a:gd name="T51" fmla="*/ 116 h 189"/>
              <a:gd name="T52" fmla="*/ 0 w 63"/>
              <a:gd name="T53" fmla="*/ 108 h 189"/>
              <a:gd name="T54" fmla="*/ 0 w 63"/>
              <a:gd name="T55" fmla="*/ 48 h 189"/>
              <a:gd name="T56" fmla="*/ 17 w 63"/>
              <a:gd name="T57" fmla="*/ 33 h 189"/>
              <a:gd name="T58" fmla="*/ 47 w 63"/>
              <a:gd name="T59" fmla="*/ 33 h 189"/>
              <a:gd name="T60" fmla="*/ 63 w 63"/>
              <a:gd name="T61" fmla="*/ 48 h 189"/>
              <a:gd name="T62" fmla="*/ 63 w 63"/>
              <a:gd name="T63" fmla="*/ 10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557115" y="3575022"/>
            <a:ext cx="3018997" cy="12796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>
              <a:lnSpc>
                <a:spcPct val="130000"/>
              </a:lnSpc>
            </a:pP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人才培养计划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>
              <a:lnSpc>
                <a:spcPct val="13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签约设计师原创作品，请勿盗卖！否则将被追究法律责任！第一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  <a:endParaRPr 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611560" y="4015697"/>
            <a:ext cx="1620202" cy="439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69%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ight Brace 31"/>
          <p:cNvSpPr/>
          <p:nvPr/>
        </p:nvSpPr>
        <p:spPr>
          <a:xfrm>
            <a:off x="4580998" y="987574"/>
            <a:ext cx="135018" cy="3941337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70" tIns="38885" rIns="77770" bIns="3888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Rounded Rectangle 37"/>
          <p:cNvSpPr/>
          <p:nvPr/>
        </p:nvSpPr>
        <p:spPr>
          <a:xfrm>
            <a:off x="5030277" y="1115145"/>
            <a:ext cx="3333520" cy="1141043"/>
          </a:xfrm>
          <a:prstGeom prst="roundRect">
            <a:avLst>
              <a:gd name="adj" fmla="val 518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225818" y="1175251"/>
            <a:ext cx="3026242" cy="777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、单击此处添加标题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endParaRPr lang="en-US" altLang="zh-CN" sz="1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Rounded Rectangle 45"/>
          <p:cNvSpPr/>
          <p:nvPr/>
        </p:nvSpPr>
        <p:spPr>
          <a:xfrm>
            <a:off x="5030277" y="2394587"/>
            <a:ext cx="3333520" cy="1203428"/>
          </a:xfrm>
          <a:prstGeom prst="roundRect">
            <a:avLst>
              <a:gd name="adj" fmla="val 5186"/>
            </a:avLst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5225821" y="2520748"/>
            <a:ext cx="3026239" cy="777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、单击此处添加标题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endParaRPr lang="en-US" altLang="zh-CN" sz="1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Rounded Rectangle 47"/>
          <p:cNvSpPr/>
          <p:nvPr/>
        </p:nvSpPr>
        <p:spPr>
          <a:xfrm>
            <a:off x="5030277" y="3736297"/>
            <a:ext cx="3333520" cy="1114071"/>
          </a:xfrm>
          <a:prstGeom prst="roundRect">
            <a:avLst>
              <a:gd name="adj" fmla="val 5186"/>
            </a:avLst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5225820" y="3791969"/>
            <a:ext cx="2991017" cy="777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/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、单击此处添加标题</a:t>
            </a:r>
            <a:endParaRPr lang="en-US" altLang="zh-CN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endParaRPr lang="en-US" altLang="zh-CN" sz="1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/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542759" y="123478"/>
            <a:ext cx="303160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 animBg="1"/>
      <p:bldP spid="70" grpId="0"/>
      <p:bldP spid="72" grpId="0" animBg="1"/>
      <p:bldP spid="7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55"/>
          <p:cNvSpPr txBox="1">
            <a:spLocks noChangeArrowheads="1"/>
          </p:cNvSpPr>
          <p:nvPr/>
        </p:nvSpPr>
        <p:spPr bwMode="auto">
          <a:xfrm>
            <a:off x="542760" y="123478"/>
            <a:ext cx="2888540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124" name="矩形 3"/>
          <p:cNvSpPr>
            <a:spLocks noChangeArrowheads="1"/>
          </p:cNvSpPr>
          <p:nvPr/>
        </p:nvSpPr>
        <p:spPr bwMode="auto">
          <a:xfrm>
            <a:off x="685592" y="952445"/>
            <a:ext cx="7795910" cy="21491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单圆角矩形 4"/>
          <p:cNvSpPr/>
          <p:nvPr/>
        </p:nvSpPr>
        <p:spPr bwMode="auto">
          <a:xfrm>
            <a:off x="685592" y="3186185"/>
            <a:ext cx="2543050" cy="1545805"/>
          </a:xfrm>
          <a:custGeom>
            <a:avLst/>
            <a:gdLst>
              <a:gd name="T0" fmla="*/ 0 w 3486972"/>
              <a:gd name="T1" fmla="*/ 0 h 2329590"/>
              <a:gd name="T2" fmla="*/ 3246003 w 3486972"/>
              <a:gd name="T3" fmla="*/ 0 h 2329590"/>
              <a:gd name="T4" fmla="*/ 3486150 w 3486972"/>
              <a:gd name="T5" fmla="*/ 240293 h 2329590"/>
              <a:gd name="T6" fmla="*/ 3486150 w 3486972"/>
              <a:gd name="T7" fmla="*/ 2330450 h 2329590"/>
              <a:gd name="T8" fmla="*/ 0 w 3486972"/>
              <a:gd name="T9" fmla="*/ 2330450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bevel/>
          </a:ln>
        </p:spPr>
        <p:txBody>
          <a:bodyPr lIns="68543" tIns="34272" rIns="68543" bIns="34272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单圆角矩形 5"/>
          <p:cNvSpPr/>
          <p:nvPr/>
        </p:nvSpPr>
        <p:spPr bwMode="auto">
          <a:xfrm>
            <a:off x="3307389" y="3186185"/>
            <a:ext cx="2543050" cy="1545805"/>
          </a:xfrm>
          <a:custGeom>
            <a:avLst/>
            <a:gdLst>
              <a:gd name="T0" fmla="*/ 0 w 3486972"/>
              <a:gd name="T1" fmla="*/ 0 h 2329590"/>
              <a:gd name="T2" fmla="*/ 3246003 w 3486972"/>
              <a:gd name="T3" fmla="*/ 0 h 2329590"/>
              <a:gd name="T4" fmla="*/ 3486150 w 3486972"/>
              <a:gd name="T5" fmla="*/ 240293 h 2329590"/>
              <a:gd name="T6" fmla="*/ 3486150 w 3486972"/>
              <a:gd name="T7" fmla="*/ 2330450 h 2329590"/>
              <a:gd name="T8" fmla="*/ 0 w 3486972"/>
              <a:gd name="T9" fmla="*/ 2330450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bevel/>
          </a:ln>
        </p:spPr>
        <p:txBody>
          <a:bodyPr lIns="68543" tIns="34272" rIns="68543" bIns="34272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单圆角矩形 6"/>
          <p:cNvSpPr/>
          <p:nvPr/>
        </p:nvSpPr>
        <p:spPr bwMode="auto">
          <a:xfrm>
            <a:off x="5929187" y="3186185"/>
            <a:ext cx="2544209" cy="1545805"/>
          </a:xfrm>
          <a:custGeom>
            <a:avLst/>
            <a:gdLst>
              <a:gd name="T0" fmla="*/ 0 w 3486972"/>
              <a:gd name="T1" fmla="*/ 0 h 2329590"/>
              <a:gd name="T2" fmla="*/ 3247481 w 3486972"/>
              <a:gd name="T3" fmla="*/ 0 h 2329590"/>
              <a:gd name="T4" fmla="*/ 3487738 w 3486972"/>
              <a:gd name="T5" fmla="*/ 240293 h 2329590"/>
              <a:gd name="T6" fmla="*/ 3487738 w 3486972"/>
              <a:gd name="T7" fmla="*/ 2330450 h 2329590"/>
              <a:gd name="T8" fmla="*/ 0 w 3486972"/>
              <a:gd name="T9" fmla="*/ 2330450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bevel/>
          </a:ln>
        </p:spPr>
        <p:txBody>
          <a:bodyPr lIns="68543" tIns="34272" rIns="68543" bIns="34272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832664" y="3537887"/>
            <a:ext cx="2290598" cy="1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上面的图片可自行更换，动画效果不变，方法是对图片点右键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设置对象格式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填充效果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图片，选择事先准备好的图片即可。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3431300" y="3537887"/>
            <a:ext cx="2291756" cy="1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上面的图片可自行更换，动画效果不变，方法是对图片点右键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设置对象格式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填充效果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图片，选择事先准备好的图片即可。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064677" y="3537887"/>
            <a:ext cx="2291756" cy="1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上面的图片可自行更换，动画效果不变，方法是对图片点右键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设置对象格式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填充效果</a:t>
            </a:r>
            <a:r>
              <a:rPr lang="en-US" altLang="zh-CN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zh-CN" altLang="en-US" sz="1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图片，选择事先准备好的图片即可。</a:t>
            </a:r>
          </a:p>
        </p:txBody>
      </p:sp>
      <p:grpSp>
        <p:nvGrpSpPr>
          <p:cNvPr id="131" name="组合 48"/>
          <p:cNvGrpSpPr/>
          <p:nvPr/>
        </p:nvGrpSpPr>
        <p:grpSpPr bwMode="auto">
          <a:xfrm>
            <a:off x="1673771" y="2920327"/>
            <a:ext cx="566693" cy="566606"/>
            <a:chOff x="6378550" y="995815"/>
            <a:chExt cx="755970" cy="755970"/>
          </a:xfrm>
        </p:grpSpPr>
        <p:grpSp>
          <p:nvGrpSpPr>
            <p:cNvPr id="132" name="组合 49"/>
            <p:cNvGrpSpPr/>
            <p:nvPr/>
          </p:nvGrpSpPr>
          <p:grpSpPr bwMode="auto">
            <a:xfrm>
              <a:off x="6378550" y="995815"/>
              <a:ext cx="755970" cy="755970"/>
              <a:chOff x="4921135" y="2265218"/>
              <a:chExt cx="2360814" cy="2360814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4921135" y="2265218"/>
                <a:ext cx="2359771" cy="2360814"/>
              </a:xfrm>
              <a:prstGeom prst="ellipse">
                <a:avLst/>
              </a:prstGeom>
              <a:solidFill>
                <a:srgbClr val="155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5059945" y="2404089"/>
                <a:ext cx="2082151" cy="2083071"/>
              </a:xfrm>
              <a:prstGeom prst="ellipse">
                <a:avLst/>
              </a:prstGeom>
              <a:gradFill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5287990" y="2632235"/>
                <a:ext cx="1626061" cy="1626779"/>
              </a:xfrm>
              <a:prstGeom prst="ellipse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3" name="文本框 50"/>
            <p:cNvSpPr txBox="1"/>
            <p:nvPr/>
          </p:nvSpPr>
          <p:spPr>
            <a:xfrm>
              <a:off x="6523139" y="1142967"/>
              <a:ext cx="597044" cy="492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rgbClr val="1557A5"/>
                  </a:solidFill>
                  <a:effectLst>
                    <a:innerShdw blurRad="114300">
                      <a:prstClr val="black"/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1557A5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54"/>
          <p:cNvGrpSpPr/>
          <p:nvPr/>
        </p:nvGrpSpPr>
        <p:grpSpPr bwMode="auto">
          <a:xfrm>
            <a:off x="4293831" y="2909433"/>
            <a:ext cx="566693" cy="566606"/>
            <a:chOff x="6378550" y="995815"/>
            <a:chExt cx="755970" cy="755970"/>
          </a:xfrm>
        </p:grpSpPr>
        <p:grpSp>
          <p:nvGrpSpPr>
            <p:cNvPr id="138" name="组合 55"/>
            <p:cNvGrpSpPr/>
            <p:nvPr/>
          </p:nvGrpSpPr>
          <p:grpSpPr bwMode="auto">
            <a:xfrm>
              <a:off x="6378550" y="995815"/>
              <a:ext cx="755970" cy="755970"/>
              <a:chOff x="4921135" y="2265218"/>
              <a:chExt cx="2360814" cy="2360814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4921135" y="2265218"/>
                <a:ext cx="2359771" cy="2360814"/>
              </a:xfrm>
              <a:prstGeom prst="ellipse">
                <a:avLst/>
              </a:prstGeom>
              <a:solidFill>
                <a:srgbClr val="155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5059945" y="2404089"/>
                <a:ext cx="2082151" cy="2083071"/>
              </a:xfrm>
              <a:prstGeom prst="ellipse">
                <a:avLst/>
              </a:prstGeom>
              <a:gradFill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5287990" y="2632235"/>
                <a:ext cx="1626061" cy="1626779"/>
              </a:xfrm>
              <a:prstGeom prst="ellipse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9" name="文本框 56"/>
            <p:cNvSpPr txBox="1"/>
            <p:nvPr/>
          </p:nvSpPr>
          <p:spPr>
            <a:xfrm>
              <a:off x="6523139" y="1142967"/>
              <a:ext cx="597044" cy="492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rgbClr val="1557A5"/>
                  </a:solidFill>
                  <a:effectLst>
                    <a:innerShdw blurRad="114300">
                      <a:prstClr val="black"/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1557A5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" name="组合 60"/>
          <p:cNvGrpSpPr/>
          <p:nvPr/>
        </p:nvGrpSpPr>
        <p:grpSpPr bwMode="auto">
          <a:xfrm>
            <a:off x="6927209" y="2911086"/>
            <a:ext cx="566693" cy="566606"/>
            <a:chOff x="6378550" y="995815"/>
            <a:chExt cx="755970" cy="755970"/>
          </a:xfrm>
        </p:grpSpPr>
        <p:grpSp>
          <p:nvGrpSpPr>
            <p:cNvPr id="144" name="组合 61"/>
            <p:cNvGrpSpPr/>
            <p:nvPr/>
          </p:nvGrpSpPr>
          <p:grpSpPr bwMode="auto">
            <a:xfrm>
              <a:off x="6378550" y="995815"/>
              <a:ext cx="755970" cy="755970"/>
              <a:chOff x="4921135" y="2265218"/>
              <a:chExt cx="2360814" cy="2360814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4921135" y="2265218"/>
                <a:ext cx="2359771" cy="2360814"/>
              </a:xfrm>
              <a:prstGeom prst="ellipse">
                <a:avLst/>
              </a:prstGeom>
              <a:solidFill>
                <a:srgbClr val="155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5059945" y="2404089"/>
                <a:ext cx="2082151" cy="2083071"/>
              </a:xfrm>
              <a:prstGeom prst="ellipse">
                <a:avLst/>
              </a:prstGeom>
              <a:gradFill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5287990" y="2632235"/>
                <a:ext cx="1626061" cy="1626779"/>
              </a:xfrm>
              <a:prstGeom prst="ellipse">
                <a:avLst/>
              </a:prstGeom>
              <a:gradFill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5" name="文本框 62"/>
            <p:cNvSpPr txBox="1"/>
            <p:nvPr/>
          </p:nvSpPr>
          <p:spPr>
            <a:xfrm>
              <a:off x="6523139" y="1142967"/>
              <a:ext cx="597044" cy="492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rgbClr val="1557A5"/>
                  </a:solidFill>
                  <a:effectLst>
                    <a:innerShdw blurRad="114300">
                      <a:prstClr val="black"/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1557A5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24" grpId="0" animBg="1"/>
      <p:bldP spid="125" grpId="0" animBg="1"/>
      <p:bldP spid="126" grpId="0" animBg="1"/>
      <p:bldP spid="127" grpId="0" animBg="1"/>
      <p:bldP spid="128" grpId="0"/>
      <p:bldP spid="129" grpId="0"/>
      <p:bldP spid="1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635647"/>
            <a:ext cx="3140330" cy="176643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0330" y="1635647"/>
            <a:ext cx="1765800" cy="176643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7147" y="1635646"/>
            <a:ext cx="4466853" cy="176772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14" name="等腰三角形 13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900"/>
                </a:spcBef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Picture 4" descr="F:\C\PPT\PPT\企业PPT\PPT\目录\0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0844" y="1772375"/>
            <a:ext cx="1651396" cy="1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52120" y="2080394"/>
            <a:ext cx="671115" cy="1096264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defTabSz="933450"/>
            <a:r>
              <a:rPr lang="en-US" altLang="zh-CN" sz="6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6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ubtitle 9"/>
          <p:cNvSpPr txBox="1"/>
          <p:nvPr/>
        </p:nvSpPr>
        <p:spPr>
          <a:xfrm>
            <a:off x="6516216" y="2184660"/>
            <a:ext cx="2971298" cy="747130"/>
          </a:xfrm>
          <a:prstGeom prst="rect">
            <a:avLst/>
          </a:prstGeom>
        </p:spPr>
        <p:txBody>
          <a:bodyPr vert="horz" wrap="square" lIns="81536" tIns="40768" rIns="81536" bIns="40768" rtlCol="0">
            <a:spAutoFit/>
          </a:bodyPr>
          <a:lstStyle>
            <a:defPPr>
              <a:defRPr lang="zh-CN"/>
            </a:defPPr>
            <a:lvl1pPr indent="0" algn="r" defTabSz="1087120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第四部分标题</a:t>
            </a:r>
            <a:endParaRPr lang="en-US" altLang="zh-CN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WORK SHORTCOMINGS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245764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15" name="圆角矩形 3"/>
          <p:cNvSpPr>
            <a:spLocks noChangeArrowheads="1"/>
          </p:cNvSpPr>
          <p:nvPr/>
        </p:nvSpPr>
        <p:spPr bwMode="auto">
          <a:xfrm>
            <a:off x="1187624" y="4480233"/>
            <a:ext cx="6509328" cy="7618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43" tIns="34272" rIns="68543" bIns="3427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zh-CN" altLang="en-US" sz="120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4"/>
          <p:cNvGrpSpPr/>
          <p:nvPr/>
        </p:nvGrpSpPr>
        <p:grpSpPr bwMode="auto">
          <a:xfrm>
            <a:off x="1524395" y="2673282"/>
            <a:ext cx="775883" cy="1896227"/>
            <a:chOff x="0" y="0"/>
            <a:chExt cx="1034694" cy="2528776"/>
          </a:xfrm>
        </p:grpSpPr>
        <p:grpSp>
          <p:nvGrpSpPr>
            <p:cNvPr id="17" name="Group 5"/>
            <p:cNvGrpSpPr/>
            <p:nvPr/>
          </p:nvGrpSpPr>
          <p:grpSpPr bwMode="auto">
            <a:xfrm>
              <a:off x="-14981" y="-16509"/>
              <a:ext cx="1066433" cy="1024083"/>
              <a:chOff x="0" y="0"/>
              <a:chExt cx="1066800" cy="1024128"/>
            </a:xfrm>
          </p:grpSpPr>
          <p:pic>
            <p:nvPicPr>
              <p:cNvPr id="20" name="圆角矩形 30"/>
              <p:cNvPicPr>
                <a:picLocks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0"/>
                <a:ext cx="1066800" cy="102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59896" y="161420"/>
                <a:ext cx="745230" cy="699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6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6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sp>
          <p:nvSpPr>
            <p:cNvPr id="18" name="圆角矩形 31"/>
            <p:cNvSpPr>
              <a:spLocks noChangeArrowheads="1"/>
            </p:cNvSpPr>
            <p:nvPr/>
          </p:nvSpPr>
          <p:spPr bwMode="auto">
            <a:xfrm>
              <a:off x="436413" y="2393844"/>
              <a:ext cx="136478" cy="134932"/>
            </a:xfrm>
            <a:prstGeom prst="roundRect">
              <a:avLst>
                <a:gd name="adj" fmla="val 50000"/>
              </a:avLst>
            </a:prstGeom>
            <a:solidFill>
              <a:srgbClr val="004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9" name="直接连接符 32"/>
            <p:cNvCxnSpPr>
              <a:cxnSpLocks noChangeShapeType="1"/>
            </p:cNvCxnSpPr>
            <p:nvPr/>
          </p:nvCxnSpPr>
          <p:spPr bwMode="auto">
            <a:xfrm flipH="1">
              <a:off x="496717" y="1036592"/>
              <a:ext cx="15870" cy="1349315"/>
            </a:xfrm>
            <a:prstGeom prst="line">
              <a:avLst/>
            </a:prstGeom>
            <a:noFill/>
            <a:ln w="19050" cmpd="sng">
              <a:solidFill>
                <a:srgbClr val="004FA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1319714" y="2012893"/>
            <a:ext cx="1185245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Group 11"/>
          <p:cNvGrpSpPr/>
          <p:nvPr/>
        </p:nvGrpSpPr>
        <p:grpSpPr bwMode="auto">
          <a:xfrm>
            <a:off x="2532187" y="1719289"/>
            <a:ext cx="785974" cy="2850221"/>
            <a:chOff x="-12899" y="-18160"/>
            <a:chExt cx="1049202" cy="3800991"/>
          </a:xfrm>
        </p:grpSpPr>
        <p:cxnSp>
          <p:nvCxnSpPr>
            <p:cNvPr id="24" name="直接连接符 26"/>
            <p:cNvCxnSpPr>
              <a:cxnSpLocks noChangeShapeType="1"/>
            </p:cNvCxnSpPr>
            <p:nvPr/>
          </p:nvCxnSpPr>
          <p:spPr bwMode="auto">
            <a:xfrm>
              <a:off x="511512" y="1034363"/>
              <a:ext cx="0" cy="2587501"/>
            </a:xfrm>
            <a:prstGeom prst="line">
              <a:avLst/>
            </a:prstGeom>
            <a:noFill/>
            <a:ln w="19050" cmpd="sng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Group 13"/>
            <p:cNvGrpSpPr/>
            <p:nvPr/>
          </p:nvGrpSpPr>
          <p:grpSpPr bwMode="auto">
            <a:xfrm>
              <a:off x="-12899" y="-18160"/>
              <a:ext cx="1049202" cy="1024079"/>
              <a:chOff x="0" y="0"/>
              <a:chExt cx="1048512" cy="1024128"/>
            </a:xfrm>
          </p:grpSpPr>
          <p:pic>
            <p:nvPicPr>
              <p:cNvPr id="27" name="圆角矩形 27"/>
              <p:cNvPicPr>
                <a:picLocks noChangeArrowheads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8512" cy="102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157814" y="163084"/>
                <a:ext cx="732504" cy="69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sp>
          <p:nvSpPr>
            <p:cNvPr id="26" name="圆角矩形 28"/>
            <p:cNvSpPr>
              <a:spLocks noChangeArrowheads="1"/>
            </p:cNvSpPr>
            <p:nvPr/>
          </p:nvSpPr>
          <p:spPr bwMode="auto">
            <a:xfrm>
              <a:off x="443204" y="3647899"/>
              <a:ext cx="136615" cy="13493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TextBox 53"/>
          <p:cNvSpPr txBox="1">
            <a:spLocks noChangeArrowheads="1"/>
          </p:cNvSpPr>
          <p:nvPr/>
        </p:nvSpPr>
        <p:spPr bwMode="auto">
          <a:xfrm>
            <a:off x="2331219" y="1067756"/>
            <a:ext cx="1187625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Group 18"/>
          <p:cNvGrpSpPr/>
          <p:nvPr/>
        </p:nvGrpSpPr>
        <p:grpSpPr bwMode="auto">
          <a:xfrm>
            <a:off x="3537502" y="2681858"/>
            <a:ext cx="799683" cy="1887652"/>
            <a:chOff x="-16373" y="-36191"/>
            <a:chExt cx="1066141" cy="2517587"/>
          </a:xfrm>
        </p:grpSpPr>
        <p:cxnSp>
          <p:nvCxnSpPr>
            <p:cNvPr id="31" name="直接连接符 22"/>
            <p:cNvCxnSpPr>
              <a:cxnSpLocks noChangeShapeType="1"/>
            </p:cNvCxnSpPr>
            <p:nvPr/>
          </p:nvCxnSpPr>
          <p:spPr bwMode="auto">
            <a:xfrm flipH="1">
              <a:off x="498167" y="1023993"/>
              <a:ext cx="17452" cy="1309757"/>
            </a:xfrm>
            <a:prstGeom prst="line">
              <a:avLst/>
            </a:prstGeom>
            <a:noFill/>
            <a:ln w="19050" cmpd="sng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20"/>
            <p:cNvGrpSpPr/>
            <p:nvPr/>
          </p:nvGrpSpPr>
          <p:grpSpPr bwMode="auto">
            <a:xfrm>
              <a:off x="-16373" y="-36191"/>
              <a:ext cx="1066141" cy="1018087"/>
              <a:chOff x="0" y="-20824"/>
              <a:chExt cx="1066800" cy="1018032"/>
            </a:xfrm>
          </p:grpSpPr>
          <p:pic>
            <p:nvPicPr>
              <p:cNvPr id="34" name="圆角矩形 23"/>
              <p:cNvPicPr>
                <a:picLocks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-20824"/>
                <a:ext cx="1066800" cy="101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22"/>
              <p:cNvSpPr txBox="1">
                <a:spLocks noChangeArrowheads="1"/>
              </p:cNvSpPr>
              <p:nvPr/>
            </p:nvSpPr>
            <p:spPr bwMode="auto">
              <a:xfrm>
                <a:off x="161317" y="160301"/>
                <a:ext cx="746770" cy="69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sp>
          <p:nvSpPr>
            <p:cNvPr id="33" name="圆角矩形 24"/>
            <p:cNvSpPr>
              <a:spLocks noChangeArrowheads="1"/>
            </p:cNvSpPr>
            <p:nvPr/>
          </p:nvSpPr>
          <p:spPr bwMode="auto">
            <a:xfrm>
              <a:off x="437879" y="2346451"/>
              <a:ext cx="136441" cy="13494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3345102" y="2052175"/>
            <a:ext cx="1186436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Group 25"/>
          <p:cNvGrpSpPr/>
          <p:nvPr/>
        </p:nvGrpSpPr>
        <p:grpSpPr bwMode="auto">
          <a:xfrm>
            <a:off x="4568428" y="1769808"/>
            <a:ext cx="766363" cy="2799702"/>
            <a:chOff x="0" y="0"/>
            <a:chExt cx="1021734" cy="3734187"/>
          </a:xfrm>
        </p:grpSpPr>
        <p:grpSp>
          <p:nvGrpSpPr>
            <p:cNvPr id="38" name="Group 26"/>
            <p:cNvGrpSpPr/>
            <p:nvPr/>
          </p:nvGrpSpPr>
          <p:grpSpPr bwMode="auto">
            <a:xfrm>
              <a:off x="-15865" y="-12511"/>
              <a:ext cx="1053973" cy="1018138"/>
              <a:chOff x="0" y="0"/>
              <a:chExt cx="1054608" cy="1018032"/>
            </a:xfrm>
          </p:grpSpPr>
          <p:pic>
            <p:nvPicPr>
              <p:cNvPr id="41" name="圆角矩形 18"/>
              <p:cNvPicPr>
                <a:picLocks noChangeArrowheads="1"/>
              </p:cNvPicPr>
              <p:nvPr/>
            </p:nvPicPr>
            <p:blipFill>
              <a:blip r:embed="rId6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54608" cy="101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28"/>
              <p:cNvSpPr txBox="1">
                <a:spLocks noChangeArrowheads="1"/>
              </p:cNvSpPr>
              <p:nvPr/>
            </p:nvSpPr>
            <p:spPr bwMode="auto">
              <a:xfrm>
                <a:off x="160752" y="157387"/>
                <a:ext cx="732596" cy="699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cxnSp>
          <p:nvCxnSpPr>
            <p:cNvPr id="39" name="直接连接符 19"/>
            <p:cNvCxnSpPr>
              <a:cxnSpLocks noChangeShapeType="1"/>
            </p:cNvCxnSpPr>
            <p:nvPr/>
          </p:nvCxnSpPr>
          <p:spPr bwMode="auto">
            <a:xfrm>
              <a:off x="509281" y="1047859"/>
              <a:ext cx="3173" cy="2532324"/>
            </a:xfrm>
            <a:prstGeom prst="line">
              <a:avLst/>
            </a:prstGeom>
            <a:noFill/>
            <a:ln w="19050" cmpd="sng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圆角矩形 20"/>
            <p:cNvSpPr>
              <a:spLocks noChangeArrowheads="1"/>
            </p:cNvSpPr>
            <p:nvPr/>
          </p:nvSpPr>
          <p:spPr bwMode="auto">
            <a:xfrm>
              <a:off x="444232" y="3599235"/>
              <a:ext cx="133270" cy="13495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358987" y="1097515"/>
            <a:ext cx="1185245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Group 32"/>
          <p:cNvGrpSpPr/>
          <p:nvPr/>
        </p:nvGrpSpPr>
        <p:grpSpPr bwMode="auto">
          <a:xfrm>
            <a:off x="6595007" y="1769808"/>
            <a:ext cx="766363" cy="2799702"/>
            <a:chOff x="0" y="0"/>
            <a:chExt cx="1023023" cy="3734187"/>
          </a:xfrm>
        </p:grpSpPr>
        <p:grpSp>
          <p:nvGrpSpPr>
            <p:cNvPr id="56" name="Group 33"/>
            <p:cNvGrpSpPr/>
            <p:nvPr/>
          </p:nvGrpSpPr>
          <p:grpSpPr bwMode="auto">
            <a:xfrm>
              <a:off x="-12772" y="-12511"/>
              <a:ext cx="1049202" cy="1018138"/>
              <a:chOff x="0" y="0"/>
              <a:chExt cx="1048512" cy="1018032"/>
            </a:xfrm>
          </p:grpSpPr>
          <p:pic>
            <p:nvPicPr>
              <p:cNvPr id="59" name="圆角矩形 14"/>
              <p:cNvPicPr>
                <a:picLocks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0" y="0"/>
                <a:ext cx="1048512" cy="101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35"/>
              <p:cNvSpPr txBox="1">
                <a:spLocks noChangeArrowheads="1"/>
              </p:cNvSpPr>
              <p:nvPr/>
            </p:nvSpPr>
            <p:spPr bwMode="auto">
              <a:xfrm>
                <a:off x="157641" y="157387"/>
                <a:ext cx="732596" cy="699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cxnSp>
          <p:nvCxnSpPr>
            <p:cNvPr id="57" name="直接连接符 15"/>
            <p:cNvCxnSpPr>
              <a:cxnSpLocks noChangeShapeType="1"/>
            </p:cNvCxnSpPr>
            <p:nvPr/>
          </p:nvCxnSpPr>
          <p:spPr bwMode="auto">
            <a:xfrm>
              <a:off x="511511" y="1047859"/>
              <a:ext cx="0" cy="2532324"/>
            </a:xfrm>
            <a:prstGeom prst="line">
              <a:avLst/>
            </a:prstGeom>
            <a:noFill/>
            <a:ln w="19050" cmpd="sng">
              <a:solidFill>
                <a:srgbClr val="004FA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圆角矩形 16"/>
            <p:cNvSpPr>
              <a:spLocks noChangeArrowheads="1"/>
            </p:cNvSpPr>
            <p:nvPr/>
          </p:nvSpPr>
          <p:spPr bwMode="auto">
            <a:xfrm>
              <a:off x="443204" y="3599235"/>
              <a:ext cx="136615" cy="13495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6384376" y="1057979"/>
            <a:ext cx="1186436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Group 39"/>
          <p:cNvGrpSpPr/>
          <p:nvPr/>
        </p:nvGrpSpPr>
        <p:grpSpPr bwMode="auto">
          <a:xfrm>
            <a:off x="5577552" y="2708994"/>
            <a:ext cx="777074" cy="1860516"/>
            <a:chOff x="0" y="0"/>
            <a:chExt cx="1035998" cy="2481084"/>
          </a:xfrm>
        </p:grpSpPr>
        <p:cxnSp>
          <p:nvCxnSpPr>
            <p:cNvPr id="63" name="直接连接符 10"/>
            <p:cNvCxnSpPr>
              <a:cxnSpLocks noChangeShapeType="1"/>
            </p:cNvCxnSpPr>
            <p:nvPr/>
          </p:nvCxnSpPr>
          <p:spPr bwMode="auto">
            <a:xfrm flipH="1">
              <a:off x="499754" y="1023864"/>
              <a:ext cx="15865" cy="1309593"/>
            </a:xfrm>
            <a:prstGeom prst="line">
              <a:avLst/>
            </a:prstGeom>
            <a:noFill/>
            <a:ln w="19050" cmpd="sng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4" name="Group 41"/>
            <p:cNvGrpSpPr/>
            <p:nvPr/>
          </p:nvGrpSpPr>
          <p:grpSpPr bwMode="auto">
            <a:xfrm>
              <a:off x="-14850" y="-15366"/>
              <a:ext cx="1066141" cy="1017959"/>
              <a:chOff x="0" y="0"/>
              <a:chExt cx="1066800" cy="1018032"/>
            </a:xfrm>
          </p:grpSpPr>
          <p:pic>
            <p:nvPicPr>
              <p:cNvPr id="66" name="圆角矩形 11"/>
              <p:cNvPicPr>
                <a:picLocks noChangeArrowheads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800" cy="101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 Box 43"/>
              <p:cNvSpPr txBox="1">
                <a:spLocks noChangeArrowheads="1"/>
              </p:cNvSpPr>
              <p:nvPr/>
            </p:nvSpPr>
            <p:spPr bwMode="auto">
              <a:xfrm>
                <a:off x="159793" y="160301"/>
                <a:ext cx="746770" cy="699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添加</a:t>
                </a:r>
                <a:endPara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4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文字</a:t>
                </a:r>
              </a:p>
            </p:txBody>
          </p:sp>
        </p:grpSp>
        <p:sp>
          <p:nvSpPr>
            <p:cNvPr id="65" name="圆角矩形 12"/>
            <p:cNvSpPr>
              <a:spLocks noChangeArrowheads="1"/>
            </p:cNvSpPr>
            <p:nvPr/>
          </p:nvSpPr>
          <p:spPr bwMode="auto">
            <a:xfrm>
              <a:off x="439467" y="2346156"/>
              <a:ext cx="134854" cy="1349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120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TextBox 53"/>
          <p:cNvSpPr txBox="1">
            <a:spLocks noChangeArrowheads="1"/>
          </p:cNvSpPr>
          <p:nvPr/>
        </p:nvSpPr>
        <p:spPr bwMode="auto">
          <a:xfrm>
            <a:off x="5370492" y="2074792"/>
            <a:ext cx="1187625" cy="5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300" b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此处输入文字</a:t>
            </a:r>
            <a:endParaRPr lang="en-US" altLang="zh-CN" sz="1300" b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 autoUpdateAnimBg="0"/>
      <p:bldP spid="22" grpId="0" autoUpdateAnimBg="0"/>
      <p:bldP spid="29" grpId="0" autoUpdateAnimBg="0"/>
      <p:bldP spid="36" grpId="0" autoUpdateAnimBg="0"/>
      <p:bldP spid="54" grpId="0" autoUpdateAnimBg="0"/>
      <p:bldP spid="61" grpId="0" autoUpdateAnimBg="0"/>
      <p:bldP spid="6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/>
          <p:cNvSpPr/>
          <p:nvPr/>
        </p:nvSpPr>
        <p:spPr bwMode="auto">
          <a:xfrm>
            <a:off x="441388" y="1203598"/>
            <a:ext cx="2662588" cy="1200043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95536" y="1285460"/>
            <a:ext cx="2435356" cy="999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195">
              <a:lnSpc>
                <a:spcPct val="130000"/>
              </a:lnSpc>
            </a:pPr>
            <a:r>
              <a:rPr lang="zh-CN" altLang="en-US" sz="1200" b="0" dirty="0">
                <a:solidFill>
                  <a:srgbClr val="133FCB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en-US" altLang="zh-CN" sz="1200" b="0" dirty="0">
              <a:solidFill>
                <a:srgbClr val="133FCB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925195"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441389" y="3319450"/>
            <a:ext cx="2662588" cy="113927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95536" y="3377887"/>
            <a:ext cx="2435356" cy="999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algn="r" defTabSz="925195">
              <a:lnSpc>
                <a:spcPct val="130000"/>
              </a:lnSpc>
            </a:pPr>
            <a:r>
              <a:rPr lang="zh-CN" altLang="en-US" sz="1200" b="0" dirty="0">
                <a:solidFill>
                  <a:srgbClr val="133FCB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en-US" altLang="zh-CN" sz="1200" b="0" dirty="0">
              <a:solidFill>
                <a:srgbClr val="133FCB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925195"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6"/>
          <p:cNvSpPr/>
          <p:nvPr/>
        </p:nvSpPr>
        <p:spPr bwMode="auto">
          <a:xfrm flipH="1">
            <a:off x="5938359" y="1203598"/>
            <a:ext cx="2804785" cy="1200043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235645" y="1292756"/>
            <a:ext cx="2398795" cy="999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>
              <a:lnSpc>
                <a:spcPct val="130000"/>
              </a:lnSpc>
            </a:pPr>
            <a:r>
              <a:rPr lang="zh-CN" altLang="en-US" sz="1200" b="0" dirty="0">
                <a:solidFill>
                  <a:srgbClr val="133FCB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en-US" altLang="zh-CN" sz="1200" b="0" dirty="0">
              <a:solidFill>
                <a:srgbClr val="133FCB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6"/>
          <p:cNvSpPr/>
          <p:nvPr/>
        </p:nvSpPr>
        <p:spPr bwMode="auto">
          <a:xfrm flipH="1">
            <a:off x="5938359" y="3319450"/>
            <a:ext cx="2804785" cy="113927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77770" tIns="38885" rIns="77770" bIns="38885" numCol="1" anchor="t" anchorCtr="0" compatLnSpc="1"/>
          <a:lstStyle/>
          <a:p>
            <a:endParaRPr lang="en-US" sz="12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228002" y="3369569"/>
            <a:ext cx="2398795" cy="999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8885" tIns="19442" rIns="38885" bIns="19442">
            <a:spAutoFit/>
          </a:bodyPr>
          <a:lstStyle/>
          <a:p>
            <a:pPr defTabSz="925195">
              <a:lnSpc>
                <a:spcPct val="130000"/>
              </a:lnSpc>
            </a:pPr>
            <a:r>
              <a:rPr lang="zh-CN" altLang="en-US" sz="1200" b="0" dirty="0">
                <a:solidFill>
                  <a:srgbClr val="133FCB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en-US" altLang="zh-CN" sz="1200" b="0" dirty="0">
              <a:solidFill>
                <a:srgbClr val="133FCB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25195">
              <a:lnSpc>
                <a:spcPct val="1300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71484" y="1380141"/>
            <a:ext cx="2705963" cy="2709287"/>
            <a:chOff x="5125678" y="2347916"/>
            <a:chExt cx="3054350" cy="3035301"/>
          </a:xfrm>
        </p:grpSpPr>
        <p:sp>
          <p:nvSpPr>
            <p:cNvPr id="39" name="Freeform 6"/>
            <p:cNvSpPr/>
            <p:nvPr/>
          </p:nvSpPr>
          <p:spPr bwMode="auto">
            <a:xfrm>
              <a:off x="5125678" y="2347916"/>
              <a:ext cx="1528763" cy="1520825"/>
            </a:xfrm>
            <a:custGeom>
              <a:avLst/>
              <a:gdLst>
                <a:gd name="T0" fmla="*/ 648 w 650"/>
                <a:gd name="T1" fmla="*/ 0 h 647"/>
                <a:gd name="T2" fmla="*/ 625 w 650"/>
                <a:gd name="T3" fmla="*/ 20 h 647"/>
                <a:gd name="T4" fmla="*/ 578 w 650"/>
                <a:gd name="T5" fmla="*/ 89 h 647"/>
                <a:gd name="T6" fmla="*/ 551 w 650"/>
                <a:gd name="T7" fmla="*/ 13 h 647"/>
                <a:gd name="T8" fmla="*/ 521 w 650"/>
                <a:gd name="T9" fmla="*/ 18 h 647"/>
                <a:gd name="T10" fmla="*/ 522 w 650"/>
                <a:gd name="T11" fmla="*/ 99 h 647"/>
                <a:gd name="T12" fmla="*/ 454 w 650"/>
                <a:gd name="T13" fmla="*/ 50 h 647"/>
                <a:gd name="T14" fmla="*/ 426 w 650"/>
                <a:gd name="T15" fmla="*/ 40 h 647"/>
                <a:gd name="T16" fmla="*/ 411 w 650"/>
                <a:gd name="T17" fmla="*/ 66 h 647"/>
                <a:gd name="T18" fmla="*/ 391 w 650"/>
                <a:gd name="T19" fmla="*/ 147 h 647"/>
                <a:gd name="T20" fmla="*/ 339 w 650"/>
                <a:gd name="T21" fmla="*/ 85 h 647"/>
                <a:gd name="T22" fmla="*/ 313 w 650"/>
                <a:gd name="T23" fmla="*/ 100 h 647"/>
                <a:gd name="T24" fmla="*/ 341 w 650"/>
                <a:gd name="T25" fmla="*/ 176 h 647"/>
                <a:gd name="T26" fmla="*/ 261 w 650"/>
                <a:gd name="T27" fmla="*/ 153 h 647"/>
                <a:gd name="T28" fmla="*/ 231 w 650"/>
                <a:gd name="T29" fmla="*/ 153 h 647"/>
                <a:gd name="T30" fmla="*/ 226 w 650"/>
                <a:gd name="T31" fmla="*/ 182 h 647"/>
                <a:gd name="T32" fmla="*/ 235 w 650"/>
                <a:gd name="T33" fmla="*/ 266 h 647"/>
                <a:gd name="T34" fmla="*/ 165 w 650"/>
                <a:gd name="T35" fmla="*/ 225 h 647"/>
                <a:gd name="T36" fmla="*/ 146 w 650"/>
                <a:gd name="T37" fmla="*/ 248 h 647"/>
                <a:gd name="T38" fmla="*/ 198 w 650"/>
                <a:gd name="T39" fmla="*/ 309 h 647"/>
                <a:gd name="T40" fmla="*/ 114 w 650"/>
                <a:gd name="T41" fmla="*/ 316 h 647"/>
                <a:gd name="T42" fmla="*/ 86 w 650"/>
                <a:gd name="T43" fmla="*/ 325 h 647"/>
                <a:gd name="T44" fmla="*/ 92 w 650"/>
                <a:gd name="T45" fmla="*/ 355 h 647"/>
                <a:gd name="T46" fmla="*/ 128 w 650"/>
                <a:gd name="T47" fmla="*/ 430 h 647"/>
                <a:gd name="T48" fmla="*/ 49 w 650"/>
                <a:gd name="T49" fmla="*/ 416 h 647"/>
                <a:gd name="T50" fmla="*/ 38 w 650"/>
                <a:gd name="T51" fmla="*/ 444 h 647"/>
                <a:gd name="T52" fmla="*/ 109 w 650"/>
                <a:gd name="T53" fmla="*/ 484 h 647"/>
                <a:gd name="T54" fmla="*/ 32 w 650"/>
                <a:gd name="T55" fmla="*/ 519 h 647"/>
                <a:gd name="T56" fmla="*/ 9 w 650"/>
                <a:gd name="T57" fmla="*/ 537 h 647"/>
                <a:gd name="T58" fmla="*/ 24 w 650"/>
                <a:gd name="T59" fmla="*/ 563 h 647"/>
                <a:gd name="T60" fmla="*/ 85 w 650"/>
                <a:gd name="T61" fmla="*/ 621 h 647"/>
                <a:gd name="T62" fmla="*/ 5 w 650"/>
                <a:gd name="T63" fmla="*/ 635 h 647"/>
                <a:gd name="T64" fmla="*/ 650 w 650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7">
                  <a:moveTo>
                    <a:pt x="650" y="1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2" y="0"/>
                    <a:pt x="637" y="3"/>
                    <a:pt x="633" y="6"/>
                  </a:cubicBezTo>
                  <a:cubicBezTo>
                    <a:pt x="629" y="9"/>
                    <a:pt x="626" y="14"/>
                    <a:pt x="625" y="20"/>
                  </a:cubicBezTo>
                  <a:cubicBezTo>
                    <a:pt x="625" y="26"/>
                    <a:pt x="622" y="58"/>
                    <a:pt x="619" y="86"/>
                  </a:cubicBezTo>
                  <a:cubicBezTo>
                    <a:pt x="605" y="87"/>
                    <a:pt x="592" y="88"/>
                    <a:pt x="578" y="89"/>
                  </a:cubicBezTo>
                  <a:cubicBezTo>
                    <a:pt x="571" y="62"/>
                    <a:pt x="562" y="32"/>
                    <a:pt x="561" y="26"/>
                  </a:cubicBezTo>
                  <a:cubicBezTo>
                    <a:pt x="559" y="20"/>
                    <a:pt x="555" y="16"/>
                    <a:pt x="551" y="13"/>
                  </a:cubicBezTo>
                  <a:cubicBezTo>
                    <a:pt x="546" y="11"/>
                    <a:pt x="541" y="9"/>
                    <a:pt x="535" y="10"/>
                  </a:cubicBezTo>
                  <a:cubicBezTo>
                    <a:pt x="530" y="11"/>
                    <a:pt x="525" y="14"/>
                    <a:pt x="521" y="18"/>
                  </a:cubicBezTo>
                  <a:cubicBezTo>
                    <a:pt x="518" y="23"/>
                    <a:pt x="516" y="28"/>
                    <a:pt x="517" y="33"/>
                  </a:cubicBezTo>
                  <a:cubicBezTo>
                    <a:pt x="517" y="40"/>
                    <a:pt x="519" y="71"/>
                    <a:pt x="522" y="99"/>
                  </a:cubicBezTo>
                  <a:cubicBezTo>
                    <a:pt x="508" y="102"/>
                    <a:pt x="495" y="106"/>
                    <a:pt x="482" y="110"/>
                  </a:cubicBezTo>
                  <a:cubicBezTo>
                    <a:pt x="470" y="84"/>
                    <a:pt x="456" y="56"/>
                    <a:pt x="454" y="50"/>
                  </a:cubicBezTo>
                  <a:cubicBezTo>
                    <a:pt x="451" y="45"/>
                    <a:pt x="447" y="42"/>
                    <a:pt x="442" y="40"/>
                  </a:cubicBezTo>
                  <a:cubicBezTo>
                    <a:pt x="437" y="38"/>
                    <a:pt x="431" y="38"/>
                    <a:pt x="426" y="40"/>
                  </a:cubicBezTo>
                  <a:cubicBezTo>
                    <a:pt x="421" y="42"/>
                    <a:pt x="417" y="45"/>
                    <a:pt x="414" y="50"/>
                  </a:cubicBezTo>
                  <a:cubicBezTo>
                    <a:pt x="411" y="55"/>
                    <a:pt x="410" y="60"/>
                    <a:pt x="411" y="66"/>
                  </a:cubicBezTo>
                  <a:cubicBezTo>
                    <a:pt x="413" y="72"/>
                    <a:pt x="421" y="102"/>
                    <a:pt x="428" y="130"/>
                  </a:cubicBezTo>
                  <a:cubicBezTo>
                    <a:pt x="416" y="135"/>
                    <a:pt x="403" y="141"/>
                    <a:pt x="391" y="147"/>
                  </a:cubicBezTo>
                  <a:cubicBezTo>
                    <a:pt x="375" y="124"/>
                    <a:pt x="356" y="98"/>
                    <a:pt x="353" y="93"/>
                  </a:cubicBezTo>
                  <a:cubicBezTo>
                    <a:pt x="349" y="89"/>
                    <a:pt x="344" y="86"/>
                    <a:pt x="339" y="85"/>
                  </a:cubicBezTo>
                  <a:cubicBezTo>
                    <a:pt x="334" y="84"/>
                    <a:pt x="328" y="85"/>
                    <a:pt x="323" y="88"/>
                  </a:cubicBezTo>
                  <a:cubicBezTo>
                    <a:pt x="319" y="90"/>
                    <a:pt x="315" y="95"/>
                    <a:pt x="313" y="100"/>
                  </a:cubicBezTo>
                  <a:cubicBezTo>
                    <a:pt x="312" y="105"/>
                    <a:pt x="311" y="110"/>
                    <a:pt x="314" y="116"/>
                  </a:cubicBezTo>
                  <a:cubicBezTo>
                    <a:pt x="317" y="121"/>
                    <a:pt x="330" y="150"/>
                    <a:pt x="341" y="176"/>
                  </a:cubicBezTo>
                  <a:cubicBezTo>
                    <a:pt x="330" y="183"/>
                    <a:pt x="319" y="191"/>
                    <a:pt x="308" y="200"/>
                  </a:cubicBezTo>
                  <a:cubicBezTo>
                    <a:pt x="287" y="180"/>
                    <a:pt x="265" y="157"/>
                    <a:pt x="261" y="153"/>
                  </a:cubicBezTo>
                  <a:cubicBezTo>
                    <a:pt x="257" y="149"/>
                    <a:pt x="251" y="147"/>
                    <a:pt x="246" y="147"/>
                  </a:cubicBezTo>
                  <a:cubicBezTo>
                    <a:pt x="241" y="147"/>
                    <a:pt x="235" y="149"/>
                    <a:pt x="231" y="153"/>
                  </a:cubicBezTo>
                  <a:cubicBezTo>
                    <a:pt x="227" y="156"/>
                    <a:pt x="224" y="161"/>
                    <a:pt x="223" y="166"/>
                  </a:cubicBezTo>
                  <a:cubicBezTo>
                    <a:pt x="222" y="172"/>
                    <a:pt x="223" y="177"/>
                    <a:pt x="226" y="182"/>
                  </a:cubicBezTo>
                  <a:cubicBezTo>
                    <a:pt x="230" y="187"/>
                    <a:pt x="248" y="213"/>
                    <a:pt x="264" y="237"/>
                  </a:cubicBezTo>
                  <a:cubicBezTo>
                    <a:pt x="254" y="246"/>
                    <a:pt x="244" y="255"/>
                    <a:pt x="235" y="266"/>
                  </a:cubicBezTo>
                  <a:cubicBezTo>
                    <a:pt x="211" y="249"/>
                    <a:pt x="186" y="231"/>
                    <a:pt x="180" y="228"/>
                  </a:cubicBezTo>
                  <a:cubicBezTo>
                    <a:pt x="176" y="225"/>
                    <a:pt x="170" y="224"/>
                    <a:pt x="165" y="225"/>
                  </a:cubicBezTo>
                  <a:cubicBezTo>
                    <a:pt x="160" y="225"/>
                    <a:pt x="155" y="228"/>
                    <a:pt x="151" y="232"/>
                  </a:cubicBezTo>
                  <a:cubicBezTo>
                    <a:pt x="147" y="237"/>
                    <a:pt x="146" y="242"/>
                    <a:pt x="146" y="248"/>
                  </a:cubicBezTo>
                  <a:cubicBezTo>
                    <a:pt x="146" y="253"/>
                    <a:pt x="148" y="258"/>
                    <a:pt x="151" y="262"/>
                  </a:cubicBezTo>
                  <a:cubicBezTo>
                    <a:pt x="156" y="267"/>
                    <a:pt x="178" y="289"/>
                    <a:pt x="198" y="309"/>
                  </a:cubicBezTo>
                  <a:cubicBezTo>
                    <a:pt x="190" y="320"/>
                    <a:pt x="182" y="332"/>
                    <a:pt x="174" y="343"/>
                  </a:cubicBezTo>
                  <a:cubicBezTo>
                    <a:pt x="149" y="331"/>
                    <a:pt x="120" y="318"/>
                    <a:pt x="114" y="316"/>
                  </a:cubicBezTo>
                  <a:cubicBezTo>
                    <a:pt x="109" y="313"/>
                    <a:pt x="103" y="313"/>
                    <a:pt x="98" y="315"/>
                  </a:cubicBezTo>
                  <a:cubicBezTo>
                    <a:pt x="93" y="317"/>
                    <a:pt x="89" y="320"/>
                    <a:pt x="86" y="325"/>
                  </a:cubicBezTo>
                  <a:cubicBezTo>
                    <a:pt x="83" y="330"/>
                    <a:pt x="83" y="336"/>
                    <a:pt x="84" y="341"/>
                  </a:cubicBezTo>
                  <a:cubicBezTo>
                    <a:pt x="85" y="346"/>
                    <a:pt x="87" y="351"/>
                    <a:pt x="92" y="355"/>
                  </a:cubicBezTo>
                  <a:cubicBezTo>
                    <a:pt x="97" y="358"/>
                    <a:pt x="123" y="376"/>
                    <a:pt x="146" y="393"/>
                  </a:cubicBezTo>
                  <a:cubicBezTo>
                    <a:pt x="139" y="405"/>
                    <a:pt x="134" y="417"/>
                    <a:pt x="128" y="430"/>
                  </a:cubicBezTo>
                  <a:cubicBezTo>
                    <a:pt x="101" y="423"/>
                    <a:pt x="71" y="415"/>
                    <a:pt x="64" y="414"/>
                  </a:cubicBezTo>
                  <a:cubicBezTo>
                    <a:pt x="59" y="412"/>
                    <a:pt x="53" y="413"/>
                    <a:pt x="49" y="416"/>
                  </a:cubicBezTo>
                  <a:cubicBezTo>
                    <a:pt x="44" y="418"/>
                    <a:pt x="40" y="423"/>
                    <a:pt x="38" y="428"/>
                  </a:cubicBezTo>
                  <a:cubicBezTo>
                    <a:pt x="37" y="433"/>
                    <a:pt x="37" y="439"/>
                    <a:pt x="38" y="444"/>
                  </a:cubicBezTo>
                  <a:cubicBezTo>
                    <a:pt x="40" y="449"/>
                    <a:pt x="44" y="453"/>
                    <a:pt x="49" y="456"/>
                  </a:cubicBezTo>
                  <a:cubicBezTo>
                    <a:pt x="55" y="458"/>
                    <a:pt x="83" y="472"/>
                    <a:pt x="109" y="484"/>
                  </a:cubicBezTo>
                  <a:cubicBezTo>
                    <a:pt x="105" y="497"/>
                    <a:pt x="101" y="510"/>
                    <a:pt x="98" y="524"/>
                  </a:cubicBezTo>
                  <a:cubicBezTo>
                    <a:pt x="70" y="522"/>
                    <a:pt x="38" y="519"/>
                    <a:pt x="32" y="519"/>
                  </a:cubicBezTo>
                  <a:cubicBezTo>
                    <a:pt x="27" y="518"/>
                    <a:pt x="21" y="520"/>
                    <a:pt x="17" y="523"/>
                  </a:cubicBezTo>
                  <a:cubicBezTo>
                    <a:pt x="13" y="527"/>
                    <a:pt x="10" y="532"/>
                    <a:pt x="9" y="537"/>
                  </a:cubicBezTo>
                  <a:cubicBezTo>
                    <a:pt x="8" y="543"/>
                    <a:pt x="9" y="548"/>
                    <a:pt x="12" y="553"/>
                  </a:cubicBezTo>
                  <a:cubicBezTo>
                    <a:pt x="15" y="558"/>
                    <a:pt x="19" y="561"/>
                    <a:pt x="24" y="563"/>
                  </a:cubicBezTo>
                  <a:cubicBezTo>
                    <a:pt x="31" y="564"/>
                    <a:pt x="61" y="573"/>
                    <a:pt x="88" y="580"/>
                  </a:cubicBezTo>
                  <a:cubicBezTo>
                    <a:pt x="86" y="594"/>
                    <a:pt x="85" y="608"/>
                    <a:pt x="85" y="621"/>
                  </a:cubicBezTo>
                  <a:cubicBezTo>
                    <a:pt x="56" y="624"/>
                    <a:pt x="25" y="627"/>
                    <a:pt x="19" y="628"/>
                  </a:cubicBezTo>
                  <a:cubicBezTo>
                    <a:pt x="13" y="628"/>
                    <a:pt x="8" y="631"/>
                    <a:pt x="5" y="635"/>
                  </a:cubicBezTo>
                  <a:cubicBezTo>
                    <a:pt x="2" y="638"/>
                    <a:pt x="0" y="642"/>
                    <a:pt x="0" y="647"/>
                  </a:cubicBezTo>
                  <a:cubicBezTo>
                    <a:pt x="650" y="647"/>
                    <a:pt x="650" y="647"/>
                    <a:pt x="650" y="647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5125678" y="3863979"/>
              <a:ext cx="1528763" cy="1519238"/>
            </a:xfrm>
            <a:custGeom>
              <a:avLst/>
              <a:gdLst>
                <a:gd name="T0" fmla="*/ 648 w 650"/>
                <a:gd name="T1" fmla="*/ 646 h 646"/>
                <a:gd name="T2" fmla="*/ 625 w 650"/>
                <a:gd name="T3" fmla="*/ 626 h 646"/>
                <a:gd name="T4" fmla="*/ 578 w 650"/>
                <a:gd name="T5" fmla="*/ 557 h 646"/>
                <a:gd name="T6" fmla="*/ 551 w 650"/>
                <a:gd name="T7" fmla="*/ 633 h 646"/>
                <a:gd name="T8" fmla="*/ 521 w 650"/>
                <a:gd name="T9" fmla="*/ 628 h 646"/>
                <a:gd name="T10" fmla="*/ 522 w 650"/>
                <a:gd name="T11" fmla="*/ 547 h 646"/>
                <a:gd name="T12" fmla="*/ 454 w 650"/>
                <a:gd name="T13" fmla="*/ 596 h 646"/>
                <a:gd name="T14" fmla="*/ 426 w 650"/>
                <a:gd name="T15" fmla="*/ 607 h 646"/>
                <a:gd name="T16" fmla="*/ 411 w 650"/>
                <a:gd name="T17" fmla="*/ 581 h 646"/>
                <a:gd name="T18" fmla="*/ 391 w 650"/>
                <a:gd name="T19" fmla="*/ 499 h 646"/>
                <a:gd name="T20" fmla="*/ 339 w 650"/>
                <a:gd name="T21" fmla="*/ 561 h 646"/>
                <a:gd name="T22" fmla="*/ 313 w 650"/>
                <a:gd name="T23" fmla="*/ 547 h 646"/>
                <a:gd name="T24" fmla="*/ 341 w 650"/>
                <a:gd name="T25" fmla="*/ 470 h 646"/>
                <a:gd name="T26" fmla="*/ 261 w 650"/>
                <a:gd name="T27" fmla="*/ 493 h 646"/>
                <a:gd name="T28" fmla="*/ 231 w 650"/>
                <a:gd name="T29" fmla="*/ 494 h 646"/>
                <a:gd name="T30" fmla="*/ 226 w 650"/>
                <a:gd name="T31" fmla="*/ 465 h 646"/>
                <a:gd name="T32" fmla="*/ 235 w 650"/>
                <a:gd name="T33" fmla="*/ 381 h 646"/>
                <a:gd name="T34" fmla="*/ 165 w 650"/>
                <a:gd name="T35" fmla="*/ 422 h 646"/>
                <a:gd name="T36" fmla="*/ 146 w 650"/>
                <a:gd name="T37" fmla="*/ 399 h 646"/>
                <a:gd name="T38" fmla="*/ 198 w 650"/>
                <a:gd name="T39" fmla="*/ 337 h 646"/>
                <a:gd name="T40" fmla="*/ 114 w 650"/>
                <a:gd name="T41" fmla="*/ 331 h 646"/>
                <a:gd name="T42" fmla="*/ 86 w 650"/>
                <a:gd name="T43" fmla="*/ 321 h 646"/>
                <a:gd name="T44" fmla="*/ 92 w 650"/>
                <a:gd name="T45" fmla="*/ 292 h 646"/>
                <a:gd name="T46" fmla="*/ 128 w 650"/>
                <a:gd name="T47" fmla="*/ 216 h 646"/>
                <a:gd name="T48" fmla="*/ 49 w 650"/>
                <a:gd name="T49" fmla="*/ 230 h 646"/>
                <a:gd name="T50" fmla="*/ 38 w 650"/>
                <a:gd name="T51" fmla="*/ 202 h 646"/>
                <a:gd name="T52" fmla="*/ 109 w 650"/>
                <a:gd name="T53" fmla="*/ 162 h 646"/>
                <a:gd name="T54" fmla="*/ 32 w 650"/>
                <a:gd name="T55" fmla="*/ 128 h 646"/>
                <a:gd name="T56" fmla="*/ 9 w 650"/>
                <a:gd name="T57" fmla="*/ 109 h 646"/>
                <a:gd name="T58" fmla="*/ 24 w 650"/>
                <a:gd name="T59" fmla="*/ 84 h 646"/>
                <a:gd name="T60" fmla="*/ 85 w 650"/>
                <a:gd name="T61" fmla="*/ 25 h 646"/>
                <a:gd name="T62" fmla="*/ 5 w 650"/>
                <a:gd name="T63" fmla="*/ 11 h 646"/>
                <a:gd name="T64" fmla="*/ 650 w 650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6">
                  <a:moveTo>
                    <a:pt x="650" y="646"/>
                  </a:moveTo>
                  <a:cubicBezTo>
                    <a:pt x="649" y="646"/>
                    <a:pt x="649" y="646"/>
                    <a:pt x="648" y="646"/>
                  </a:cubicBezTo>
                  <a:cubicBezTo>
                    <a:pt x="642" y="646"/>
                    <a:pt x="637" y="644"/>
                    <a:pt x="633" y="640"/>
                  </a:cubicBezTo>
                  <a:cubicBezTo>
                    <a:pt x="629" y="637"/>
                    <a:pt x="626" y="632"/>
                    <a:pt x="625" y="626"/>
                  </a:cubicBezTo>
                  <a:cubicBezTo>
                    <a:pt x="625" y="620"/>
                    <a:pt x="622" y="589"/>
                    <a:pt x="619" y="560"/>
                  </a:cubicBezTo>
                  <a:cubicBezTo>
                    <a:pt x="605" y="560"/>
                    <a:pt x="592" y="558"/>
                    <a:pt x="578" y="557"/>
                  </a:cubicBezTo>
                  <a:cubicBezTo>
                    <a:pt x="571" y="584"/>
                    <a:pt x="562" y="614"/>
                    <a:pt x="561" y="621"/>
                  </a:cubicBezTo>
                  <a:cubicBezTo>
                    <a:pt x="559" y="626"/>
                    <a:pt x="555" y="630"/>
                    <a:pt x="551" y="633"/>
                  </a:cubicBezTo>
                  <a:cubicBezTo>
                    <a:pt x="546" y="636"/>
                    <a:pt x="541" y="637"/>
                    <a:pt x="535" y="636"/>
                  </a:cubicBezTo>
                  <a:cubicBezTo>
                    <a:pt x="530" y="635"/>
                    <a:pt x="525" y="632"/>
                    <a:pt x="521" y="628"/>
                  </a:cubicBezTo>
                  <a:cubicBezTo>
                    <a:pt x="518" y="624"/>
                    <a:pt x="516" y="619"/>
                    <a:pt x="517" y="613"/>
                  </a:cubicBezTo>
                  <a:cubicBezTo>
                    <a:pt x="517" y="607"/>
                    <a:pt x="519" y="575"/>
                    <a:pt x="522" y="547"/>
                  </a:cubicBezTo>
                  <a:cubicBezTo>
                    <a:pt x="508" y="544"/>
                    <a:pt x="495" y="540"/>
                    <a:pt x="482" y="536"/>
                  </a:cubicBezTo>
                  <a:cubicBezTo>
                    <a:pt x="470" y="562"/>
                    <a:pt x="456" y="590"/>
                    <a:pt x="454" y="596"/>
                  </a:cubicBezTo>
                  <a:cubicBezTo>
                    <a:pt x="451" y="601"/>
                    <a:pt x="447" y="605"/>
                    <a:pt x="442" y="607"/>
                  </a:cubicBezTo>
                  <a:cubicBezTo>
                    <a:pt x="437" y="608"/>
                    <a:pt x="431" y="608"/>
                    <a:pt x="426" y="607"/>
                  </a:cubicBezTo>
                  <a:cubicBezTo>
                    <a:pt x="421" y="605"/>
                    <a:pt x="417" y="601"/>
                    <a:pt x="414" y="596"/>
                  </a:cubicBezTo>
                  <a:cubicBezTo>
                    <a:pt x="411" y="592"/>
                    <a:pt x="410" y="586"/>
                    <a:pt x="411" y="581"/>
                  </a:cubicBezTo>
                  <a:cubicBezTo>
                    <a:pt x="413" y="574"/>
                    <a:pt x="421" y="544"/>
                    <a:pt x="428" y="517"/>
                  </a:cubicBezTo>
                  <a:cubicBezTo>
                    <a:pt x="416" y="511"/>
                    <a:pt x="403" y="505"/>
                    <a:pt x="391" y="499"/>
                  </a:cubicBezTo>
                  <a:cubicBezTo>
                    <a:pt x="375" y="522"/>
                    <a:pt x="356" y="548"/>
                    <a:pt x="353" y="553"/>
                  </a:cubicBezTo>
                  <a:cubicBezTo>
                    <a:pt x="349" y="558"/>
                    <a:pt x="344" y="560"/>
                    <a:pt x="339" y="561"/>
                  </a:cubicBezTo>
                  <a:cubicBezTo>
                    <a:pt x="334" y="562"/>
                    <a:pt x="328" y="562"/>
                    <a:pt x="323" y="559"/>
                  </a:cubicBezTo>
                  <a:cubicBezTo>
                    <a:pt x="319" y="556"/>
                    <a:pt x="315" y="552"/>
                    <a:pt x="313" y="547"/>
                  </a:cubicBezTo>
                  <a:cubicBezTo>
                    <a:pt x="312" y="542"/>
                    <a:pt x="311" y="536"/>
                    <a:pt x="314" y="531"/>
                  </a:cubicBezTo>
                  <a:cubicBezTo>
                    <a:pt x="317" y="525"/>
                    <a:pt x="330" y="496"/>
                    <a:pt x="341" y="470"/>
                  </a:cubicBezTo>
                  <a:cubicBezTo>
                    <a:pt x="330" y="463"/>
                    <a:pt x="319" y="455"/>
                    <a:pt x="308" y="447"/>
                  </a:cubicBezTo>
                  <a:cubicBezTo>
                    <a:pt x="287" y="467"/>
                    <a:pt x="265" y="489"/>
                    <a:pt x="261" y="493"/>
                  </a:cubicBezTo>
                  <a:cubicBezTo>
                    <a:pt x="257" y="497"/>
                    <a:pt x="251" y="499"/>
                    <a:pt x="246" y="499"/>
                  </a:cubicBezTo>
                  <a:cubicBezTo>
                    <a:pt x="241" y="499"/>
                    <a:pt x="235" y="497"/>
                    <a:pt x="231" y="494"/>
                  </a:cubicBezTo>
                  <a:cubicBezTo>
                    <a:pt x="227" y="490"/>
                    <a:pt x="224" y="485"/>
                    <a:pt x="223" y="480"/>
                  </a:cubicBezTo>
                  <a:cubicBezTo>
                    <a:pt x="222" y="475"/>
                    <a:pt x="223" y="469"/>
                    <a:pt x="226" y="465"/>
                  </a:cubicBezTo>
                  <a:cubicBezTo>
                    <a:pt x="230" y="459"/>
                    <a:pt x="248" y="433"/>
                    <a:pt x="264" y="410"/>
                  </a:cubicBezTo>
                  <a:cubicBezTo>
                    <a:pt x="254" y="400"/>
                    <a:pt x="244" y="391"/>
                    <a:pt x="235" y="381"/>
                  </a:cubicBezTo>
                  <a:cubicBezTo>
                    <a:pt x="211" y="397"/>
                    <a:pt x="186" y="415"/>
                    <a:pt x="180" y="418"/>
                  </a:cubicBezTo>
                  <a:cubicBezTo>
                    <a:pt x="176" y="422"/>
                    <a:pt x="170" y="423"/>
                    <a:pt x="165" y="422"/>
                  </a:cubicBezTo>
                  <a:cubicBezTo>
                    <a:pt x="160" y="421"/>
                    <a:pt x="155" y="418"/>
                    <a:pt x="151" y="414"/>
                  </a:cubicBezTo>
                  <a:cubicBezTo>
                    <a:pt x="147" y="409"/>
                    <a:pt x="146" y="404"/>
                    <a:pt x="146" y="399"/>
                  </a:cubicBezTo>
                  <a:cubicBezTo>
                    <a:pt x="146" y="394"/>
                    <a:pt x="148" y="388"/>
                    <a:pt x="151" y="384"/>
                  </a:cubicBezTo>
                  <a:cubicBezTo>
                    <a:pt x="156" y="379"/>
                    <a:pt x="178" y="357"/>
                    <a:pt x="198" y="337"/>
                  </a:cubicBezTo>
                  <a:cubicBezTo>
                    <a:pt x="190" y="326"/>
                    <a:pt x="182" y="315"/>
                    <a:pt x="174" y="303"/>
                  </a:cubicBezTo>
                  <a:cubicBezTo>
                    <a:pt x="149" y="315"/>
                    <a:pt x="120" y="328"/>
                    <a:pt x="114" y="331"/>
                  </a:cubicBezTo>
                  <a:cubicBezTo>
                    <a:pt x="109" y="333"/>
                    <a:pt x="103" y="333"/>
                    <a:pt x="98" y="331"/>
                  </a:cubicBezTo>
                  <a:cubicBezTo>
                    <a:pt x="93" y="329"/>
                    <a:pt x="89" y="326"/>
                    <a:pt x="86" y="321"/>
                  </a:cubicBezTo>
                  <a:cubicBezTo>
                    <a:pt x="83" y="316"/>
                    <a:pt x="83" y="311"/>
                    <a:pt x="84" y="305"/>
                  </a:cubicBezTo>
                  <a:cubicBezTo>
                    <a:pt x="85" y="300"/>
                    <a:pt x="87" y="295"/>
                    <a:pt x="92" y="292"/>
                  </a:cubicBezTo>
                  <a:cubicBezTo>
                    <a:pt x="97" y="288"/>
                    <a:pt x="123" y="270"/>
                    <a:pt x="146" y="253"/>
                  </a:cubicBezTo>
                  <a:cubicBezTo>
                    <a:pt x="139" y="241"/>
                    <a:pt x="134" y="229"/>
                    <a:pt x="128" y="216"/>
                  </a:cubicBezTo>
                  <a:cubicBezTo>
                    <a:pt x="101" y="223"/>
                    <a:pt x="71" y="231"/>
                    <a:pt x="64" y="233"/>
                  </a:cubicBezTo>
                  <a:cubicBezTo>
                    <a:pt x="59" y="234"/>
                    <a:pt x="53" y="233"/>
                    <a:pt x="49" y="230"/>
                  </a:cubicBezTo>
                  <a:cubicBezTo>
                    <a:pt x="44" y="228"/>
                    <a:pt x="40" y="224"/>
                    <a:pt x="38" y="218"/>
                  </a:cubicBezTo>
                  <a:cubicBezTo>
                    <a:pt x="37" y="213"/>
                    <a:pt x="37" y="207"/>
                    <a:pt x="38" y="202"/>
                  </a:cubicBezTo>
                  <a:cubicBezTo>
                    <a:pt x="40" y="198"/>
                    <a:pt x="44" y="193"/>
                    <a:pt x="49" y="191"/>
                  </a:cubicBezTo>
                  <a:cubicBezTo>
                    <a:pt x="55" y="188"/>
                    <a:pt x="83" y="174"/>
                    <a:pt x="109" y="162"/>
                  </a:cubicBezTo>
                  <a:cubicBezTo>
                    <a:pt x="105" y="149"/>
                    <a:pt x="101" y="136"/>
                    <a:pt x="98" y="122"/>
                  </a:cubicBezTo>
                  <a:cubicBezTo>
                    <a:pt x="70" y="125"/>
                    <a:pt x="38" y="127"/>
                    <a:pt x="32" y="128"/>
                  </a:cubicBezTo>
                  <a:cubicBezTo>
                    <a:pt x="27" y="128"/>
                    <a:pt x="21" y="126"/>
                    <a:pt x="17" y="123"/>
                  </a:cubicBezTo>
                  <a:cubicBezTo>
                    <a:pt x="13" y="119"/>
                    <a:pt x="10" y="115"/>
                    <a:pt x="9" y="109"/>
                  </a:cubicBezTo>
                  <a:cubicBezTo>
                    <a:pt x="8" y="103"/>
                    <a:pt x="9" y="98"/>
                    <a:pt x="12" y="93"/>
                  </a:cubicBezTo>
                  <a:cubicBezTo>
                    <a:pt x="15" y="89"/>
                    <a:pt x="19" y="85"/>
                    <a:pt x="24" y="84"/>
                  </a:cubicBezTo>
                  <a:cubicBezTo>
                    <a:pt x="31" y="82"/>
                    <a:pt x="61" y="73"/>
                    <a:pt x="88" y="66"/>
                  </a:cubicBezTo>
                  <a:cubicBezTo>
                    <a:pt x="86" y="52"/>
                    <a:pt x="85" y="39"/>
                    <a:pt x="85" y="25"/>
                  </a:cubicBezTo>
                  <a:cubicBezTo>
                    <a:pt x="56" y="22"/>
                    <a:pt x="25" y="19"/>
                    <a:pt x="19" y="19"/>
                  </a:cubicBezTo>
                  <a:cubicBezTo>
                    <a:pt x="13" y="18"/>
                    <a:pt x="8" y="15"/>
                    <a:pt x="5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650" y="0"/>
                    <a:pt x="650" y="0"/>
                    <a:pt x="650" y="0"/>
                  </a:cubicBezTo>
                  <a:lnTo>
                    <a:pt x="650" y="6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6649678" y="2347916"/>
              <a:ext cx="1530350" cy="1520825"/>
            </a:xfrm>
            <a:custGeom>
              <a:avLst/>
              <a:gdLst>
                <a:gd name="T0" fmla="*/ 3 w 651"/>
                <a:gd name="T1" fmla="*/ 0 h 647"/>
                <a:gd name="T2" fmla="*/ 25 w 651"/>
                <a:gd name="T3" fmla="*/ 20 h 647"/>
                <a:gd name="T4" fmla="*/ 72 w 651"/>
                <a:gd name="T5" fmla="*/ 89 h 647"/>
                <a:gd name="T6" fmla="*/ 100 w 651"/>
                <a:gd name="T7" fmla="*/ 13 h 647"/>
                <a:gd name="T8" fmla="*/ 129 w 651"/>
                <a:gd name="T9" fmla="*/ 18 h 647"/>
                <a:gd name="T10" fmla="*/ 129 w 651"/>
                <a:gd name="T11" fmla="*/ 99 h 647"/>
                <a:gd name="T12" fmla="*/ 197 w 651"/>
                <a:gd name="T13" fmla="*/ 50 h 647"/>
                <a:gd name="T14" fmla="*/ 224 w 651"/>
                <a:gd name="T15" fmla="*/ 40 h 647"/>
                <a:gd name="T16" fmla="*/ 239 w 651"/>
                <a:gd name="T17" fmla="*/ 66 h 647"/>
                <a:gd name="T18" fmla="*/ 259 w 651"/>
                <a:gd name="T19" fmla="*/ 147 h 647"/>
                <a:gd name="T20" fmla="*/ 311 w 651"/>
                <a:gd name="T21" fmla="*/ 85 h 647"/>
                <a:gd name="T22" fmla="*/ 337 w 651"/>
                <a:gd name="T23" fmla="*/ 100 h 647"/>
                <a:gd name="T24" fmla="*/ 309 w 651"/>
                <a:gd name="T25" fmla="*/ 176 h 647"/>
                <a:gd name="T26" fmla="*/ 390 w 651"/>
                <a:gd name="T27" fmla="*/ 153 h 647"/>
                <a:gd name="T28" fmla="*/ 419 w 651"/>
                <a:gd name="T29" fmla="*/ 153 h 647"/>
                <a:gd name="T30" fmla="*/ 424 w 651"/>
                <a:gd name="T31" fmla="*/ 182 h 647"/>
                <a:gd name="T32" fmla="*/ 416 w 651"/>
                <a:gd name="T33" fmla="*/ 266 h 647"/>
                <a:gd name="T34" fmla="*/ 486 w 651"/>
                <a:gd name="T35" fmla="*/ 225 h 647"/>
                <a:gd name="T36" fmla="*/ 505 w 651"/>
                <a:gd name="T37" fmla="*/ 248 h 647"/>
                <a:gd name="T38" fmla="*/ 452 w 651"/>
                <a:gd name="T39" fmla="*/ 309 h 647"/>
                <a:gd name="T40" fmla="*/ 536 w 651"/>
                <a:gd name="T41" fmla="*/ 316 h 647"/>
                <a:gd name="T42" fmla="*/ 564 w 651"/>
                <a:gd name="T43" fmla="*/ 325 h 647"/>
                <a:gd name="T44" fmla="*/ 558 w 651"/>
                <a:gd name="T45" fmla="*/ 355 h 647"/>
                <a:gd name="T46" fmla="*/ 522 w 651"/>
                <a:gd name="T47" fmla="*/ 430 h 647"/>
                <a:gd name="T48" fmla="*/ 602 w 651"/>
                <a:gd name="T49" fmla="*/ 416 h 647"/>
                <a:gd name="T50" fmla="*/ 612 w 651"/>
                <a:gd name="T51" fmla="*/ 444 h 647"/>
                <a:gd name="T52" fmla="*/ 542 w 651"/>
                <a:gd name="T53" fmla="*/ 484 h 647"/>
                <a:gd name="T54" fmla="*/ 618 w 651"/>
                <a:gd name="T55" fmla="*/ 519 h 647"/>
                <a:gd name="T56" fmla="*/ 641 w 651"/>
                <a:gd name="T57" fmla="*/ 537 h 647"/>
                <a:gd name="T58" fmla="*/ 626 w 651"/>
                <a:gd name="T59" fmla="*/ 563 h 647"/>
                <a:gd name="T60" fmla="*/ 566 w 651"/>
                <a:gd name="T61" fmla="*/ 621 h 647"/>
                <a:gd name="T62" fmla="*/ 646 w 651"/>
                <a:gd name="T63" fmla="*/ 635 h 647"/>
                <a:gd name="T64" fmla="*/ 0 w 651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7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8" y="6"/>
                  </a:cubicBezTo>
                  <a:cubicBezTo>
                    <a:pt x="22" y="9"/>
                    <a:pt x="24" y="14"/>
                    <a:pt x="25" y="20"/>
                  </a:cubicBezTo>
                  <a:cubicBezTo>
                    <a:pt x="26" y="26"/>
                    <a:pt x="29" y="58"/>
                    <a:pt x="31" y="86"/>
                  </a:cubicBezTo>
                  <a:cubicBezTo>
                    <a:pt x="45" y="87"/>
                    <a:pt x="59" y="88"/>
                    <a:pt x="72" y="89"/>
                  </a:cubicBezTo>
                  <a:cubicBezTo>
                    <a:pt x="80" y="62"/>
                    <a:pt x="88" y="32"/>
                    <a:pt x="90" y="26"/>
                  </a:cubicBezTo>
                  <a:cubicBezTo>
                    <a:pt x="91" y="20"/>
                    <a:pt x="95" y="16"/>
                    <a:pt x="100" y="13"/>
                  </a:cubicBezTo>
                  <a:cubicBezTo>
                    <a:pt x="104" y="11"/>
                    <a:pt x="110" y="9"/>
                    <a:pt x="115" y="10"/>
                  </a:cubicBezTo>
                  <a:cubicBezTo>
                    <a:pt x="121" y="11"/>
                    <a:pt x="125" y="14"/>
                    <a:pt x="129" y="18"/>
                  </a:cubicBezTo>
                  <a:cubicBezTo>
                    <a:pt x="132" y="23"/>
                    <a:pt x="134" y="28"/>
                    <a:pt x="134" y="33"/>
                  </a:cubicBezTo>
                  <a:cubicBezTo>
                    <a:pt x="133" y="40"/>
                    <a:pt x="131" y="71"/>
                    <a:pt x="129" y="99"/>
                  </a:cubicBezTo>
                  <a:cubicBezTo>
                    <a:pt x="142" y="102"/>
                    <a:pt x="155" y="106"/>
                    <a:pt x="168" y="110"/>
                  </a:cubicBezTo>
                  <a:cubicBezTo>
                    <a:pt x="180" y="84"/>
                    <a:pt x="194" y="56"/>
                    <a:pt x="197" y="50"/>
                  </a:cubicBezTo>
                  <a:cubicBezTo>
                    <a:pt x="199" y="45"/>
                    <a:pt x="203" y="42"/>
                    <a:pt x="208" y="40"/>
                  </a:cubicBezTo>
                  <a:cubicBezTo>
                    <a:pt x="214" y="38"/>
                    <a:pt x="219" y="38"/>
                    <a:pt x="224" y="40"/>
                  </a:cubicBezTo>
                  <a:cubicBezTo>
                    <a:pt x="230" y="42"/>
                    <a:pt x="234" y="45"/>
                    <a:pt x="236" y="50"/>
                  </a:cubicBezTo>
                  <a:cubicBezTo>
                    <a:pt x="239" y="55"/>
                    <a:pt x="240" y="60"/>
                    <a:pt x="239" y="66"/>
                  </a:cubicBezTo>
                  <a:cubicBezTo>
                    <a:pt x="237" y="72"/>
                    <a:pt x="229" y="102"/>
                    <a:pt x="222" y="130"/>
                  </a:cubicBezTo>
                  <a:cubicBezTo>
                    <a:pt x="235" y="135"/>
                    <a:pt x="247" y="141"/>
                    <a:pt x="259" y="147"/>
                  </a:cubicBezTo>
                  <a:cubicBezTo>
                    <a:pt x="276" y="124"/>
                    <a:pt x="294" y="98"/>
                    <a:pt x="298" y="93"/>
                  </a:cubicBezTo>
                  <a:cubicBezTo>
                    <a:pt x="301" y="89"/>
                    <a:pt x="306" y="86"/>
                    <a:pt x="311" y="85"/>
                  </a:cubicBezTo>
                  <a:cubicBezTo>
                    <a:pt x="316" y="84"/>
                    <a:pt x="322" y="85"/>
                    <a:pt x="327" y="88"/>
                  </a:cubicBezTo>
                  <a:cubicBezTo>
                    <a:pt x="332" y="90"/>
                    <a:pt x="335" y="95"/>
                    <a:pt x="337" y="100"/>
                  </a:cubicBezTo>
                  <a:cubicBezTo>
                    <a:pt x="339" y="105"/>
                    <a:pt x="339" y="110"/>
                    <a:pt x="336" y="116"/>
                  </a:cubicBezTo>
                  <a:cubicBezTo>
                    <a:pt x="334" y="121"/>
                    <a:pt x="321" y="150"/>
                    <a:pt x="309" y="176"/>
                  </a:cubicBezTo>
                  <a:cubicBezTo>
                    <a:pt x="321" y="183"/>
                    <a:pt x="332" y="191"/>
                    <a:pt x="343" y="200"/>
                  </a:cubicBezTo>
                  <a:cubicBezTo>
                    <a:pt x="363" y="180"/>
                    <a:pt x="385" y="157"/>
                    <a:pt x="390" y="153"/>
                  </a:cubicBezTo>
                  <a:cubicBezTo>
                    <a:pt x="394" y="149"/>
                    <a:pt x="399" y="147"/>
                    <a:pt x="404" y="147"/>
                  </a:cubicBezTo>
                  <a:cubicBezTo>
                    <a:pt x="410" y="147"/>
                    <a:pt x="415" y="149"/>
                    <a:pt x="419" y="153"/>
                  </a:cubicBezTo>
                  <a:cubicBezTo>
                    <a:pt x="424" y="156"/>
                    <a:pt x="426" y="161"/>
                    <a:pt x="427" y="166"/>
                  </a:cubicBezTo>
                  <a:cubicBezTo>
                    <a:pt x="428" y="172"/>
                    <a:pt x="427" y="177"/>
                    <a:pt x="424" y="182"/>
                  </a:cubicBezTo>
                  <a:cubicBezTo>
                    <a:pt x="420" y="187"/>
                    <a:pt x="403" y="213"/>
                    <a:pt x="386" y="237"/>
                  </a:cubicBezTo>
                  <a:cubicBezTo>
                    <a:pt x="397" y="246"/>
                    <a:pt x="406" y="255"/>
                    <a:pt x="416" y="266"/>
                  </a:cubicBezTo>
                  <a:cubicBezTo>
                    <a:pt x="439" y="249"/>
                    <a:pt x="465" y="231"/>
                    <a:pt x="470" y="228"/>
                  </a:cubicBezTo>
                  <a:cubicBezTo>
                    <a:pt x="475" y="225"/>
                    <a:pt x="480" y="224"/>
                    <a:pt x="486" y="225"/>
                  </a:cubicBezTo>
                  <a:cubicBezTo>
                    <a:pt x="491" y="225"/>
                    <a:pt x="496" y="228"/>
                    <a:pt x="499" y="232"/>
                  </a:cubicBezTo>
                  <a:cubicBezTo>
                    <a:pt x="503" y="237"/>
                    <a:pt x="505" y="242"/>
                    <a:pt x="505" y="248"/>
                  </a:cubicBezTo>
                  <a:cubicBezTo>
                    <a:pt x="505" y="253"/>
                    <a:pt x="503" y="258"/>
                    <a:pt x="499" y="262"/>
                  </a:cubicBezTo>
                  <a:cubicBezTo>
                    <a:pt x="494" y="267"/>
                    <a:pt x="472" y="289"/>
                    <a:pt x="452" y="309"/>
                  </a:cubicBezTo>
                  <a:cubicBezTo>
                    <a:pt x="461" y="320"/>
                    <a:pt x="469" y="332"/>
                    <a:pt x="476" y="343"/>
                  </a:cubicBezTo>
                  <a:cubicBezTo>
                    <a:pt x="502" y="331"/>
                    <a:pt x="530" y="318"/>
                    <a:pt x="536" y="316"/>
                  </a:cubicBezTo>
                  <a:cubicBezTo>
                    <a:pt x="541" y="313"/>
                    <a:pt x="547" y="313"/>
                    <a:pt x="552" y="315"/>
                  </a:cubicBezTo>
                  <a:cubicBezTo>
                    <a:pt x="557" y="317"/>
                    <a:pt x="561" y="320"/>
                    <a:pt x="564" y="325"/>
                  </a:cubicBezTo>
                  <a:cubicBezTo>
                    <a:pt x="567" y="330"/>
                    <a:pt x="568" y="336"/>
                    <a:pt x="567" y="341"/>
                  </a:cubicBezTo>
                  <a:cubicBezTo>
                    <a:pt x="566" y="346"/>
                    <a:pt x="563" y="351"/>
                    <a:pt x="558" y="355"/>
                  </a:cubicBezTo>
                  <a:cubicBezTo>
                    <a:pt x="553" y="358"/>
                    <a:pt x="528" y="376"/>
                    <a:pt x="505" y="393"/>
                  </a:cubicBezTo>
                  <a:cubicBezTo>
                    <a:pt x="511" y="405"/>
                    <a:pt x="517" y="417"/>
                    <a:pt x="522" y="430"/>
                  </a:cubicBezTo>
                  <a:cubicBezTo>
                    <a:pt x="549" y="423"/>
                    <a:pt x="580" y="415"/>
                    <a:pt x="586" y="414"/>
                  </a:cubicBezTo>
                  <a:cubicBezTo>
                    <a:pt x="591" y="412"/>
                    <a:pt x="597" y="413"/>
                    <a:pt x="602" y="416"/>
                  </a:cubicBezTo>
                  <a:cubicBezTo>
                    <a:pt x="606" y="418"/>
                    <a:pt x="610" y="423"/>
                    <a:pt x="612" y="428"/>
                  </a:cubicBezTo>
                  <a:cubicBezTo>
                    <a:pt x="614" y="433"/>
                    <a:pt x="614" y="439"/>
                    <a:pt x="612" y="444"/>
                  </a:cubicBezTo>
                  <a:cubicBezTo>
                    <a:pt x="610" y="449"/>
                    <a:pt x="606" y="453"/>
                    <a:pt x="601" y="456"/>
                  </a:cubicBezTo>
                  <a:cubicBezTo>
                    <a:pt x="595" y="458"/>
                    <a:pt x="567" y="472"/>
                    <a:pt x="542" y="484"/>
                  </a:cubicBezTo>
                  <a:cubicBezTo>
                    <a:pt x="546" y="497"/>
                    <a:pt x="549" y="510"/>
                    <a:pt x="552" y="524"/>
                  </a:cubicBezTo>
                  <a:cubicBezTo>
                    <a:pt x="581" y="522"/>
                    <a:pt x="612" y="519"/>
                    <a:pt x="618" y="519"/>
                  </a:cubicBezTo>
                  <a:cubicBezTo>
                    <a:pt x="624" y="518"/>
                    <a:pt x="629" y="520"/>
                    <a:pt x="633" y="523"/>
                  </a:cubicBezTo>
                  <a:cubicBezTo>
                    <a:pt x="637" y="527"/>
                    <a:pt x="640" y="532"/>
                    <a:pt x="641" y="537"/>
                  </a:cubicBezTo>
                  <a:cubicBezTo>
                    <a:pt x="642" y="543"/>
                    <a:pt x="641" y="548"/>
                    <a:pt x="638" y="553"/>
                  </a:cubicBezTo>
                  <a:cubicBezTo>
                    <a:pt x="636" y="558"/>
                    <a:pt x="631" y="561"/>
                    <a:pt x="626" y="563"/>
                  </a:cubicBezTo>
                  <a:cubicBezTo>
                    <a:pt x="620" y="564"/>
                    <a:pt x="589" y="573"/>
                    <a:pt x="562" y="580"/>
                  </a:cubicBezTo>
                  <a:cubicBezTo>
                    <a:pt x="564" y="594"/>
                    <a:pt x="565" y="608"/>
                    <a:pt x="566" y="621"/>
                  </a:cubicBezTo>
                  <a:cubicBezTo>
                    <a:pt x="594" y="624"/>
                    <a:pt x="625" y="627"/>
                    <a:pt x="632" y="628"/>
                  </a:cubicBezTo>
                  <a:cubicBezTo>
                    <a:pt x="637" y="628"/>
                    <a:pt x="642" y="631"/>
                    <a:pt x="646" y="635"/>
                  </a:cubicBezTo>
                  <a:cubicBezTo>
                    <a:pt x="648" y="638"/>
                    <a:pt x="650" y="642"/>
                    <a:pt x="651" y="647"/>
                  </a:cubicBezTo>
                  <a:cubicBezTo>
                    <a:pt x="0" y="647"/>
                    <a:pt x="0" y="647"/>
                    <a:pt x="0" y="6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649678" y="3863979"/>
              <a:ext cx="1530350" cy="1519238"/>
            </a:xfrm>
            <a:custGeom>
              <a:avLst/>
              <a:gdLst>
                <a:gd name="T0" fmla="*/ 3 w 651"/>
                <a:gd name="T1" fmla="*/ 646 h 646"/>
                <a:gd name="T2" fmla="*/ 25 w 651"/>
                <a:gd name="T3" fmla="*/ 626 h 646"/>
                <a:gd name="T4" fmla="*/ 72 w 651"/>
                <a:gd name="T5" fmla="*/ 557 h 646"/>
                <a:gd name="T6" fmla="*/ 100 w 651"/>
                <a:gd name="T7" fmla="*/ 633 h 646"/>
                <a:gd name="T8" fmla="*/ 129 w 651"/>
                <a:gd name="T9" fmla="*/ 628 h 646"/>
                <a:gd name="T10" fmla="*/ 129 w 651"/>
                <a:gd name="T11" fmla="*/ 547 h 646"/>
                <a:gd name="T12" fmla="*/ 197 w 651"/>
                <a:gd name="T13" fmla="*/ 596 h 646"/>
                <a:gd name="T14" fmla="*/ 224 w 651"/>
                <a:gd name="T15" fmla="*/ 607 h 646"/>
                <a:gd name="T16" fmla="*/ 239 w 651"/>
                <a:gd name="T17" fmla="*/ 581 h 646"/>
                <a:gd name="T18" fmla="*/ 259 w 651"/>
                <a:gd name="T19" fmla="*/ 499 h 646"/>
                <a:gd name="T20" fmla="*/ 311 w 651"/>
                <a:gd name="T21" fmla="*/ 561 h 646"/>
                <a:gd name="T22" fmla="*/ 337 w 651"/>
                <a:gd name="T23" fmla="*/ 547 h 646"/>
                <a:gd name="T24" fmla="*/ 309 w 651"/>
                <a:gd name="T25" fmla="*/ 470 h 646"/>
                <a:gd name="T26" fmla="*/ 390 w 651"/>
                <a:gd name="T27" fmla="*/ 493 h 646"/>
                <a:gd name="T28" fmla="*/ 419 w 651"/>
                <a:gd name="T29" fmla="*/ 494 h 646"/>
                <a:gd name="T30" fmla="*/ 424 w 651"/>
                <a:gd name="T31" fmla="*/ 465 h 646"/>
                <a:gd name="T32" fmla="*/ 416 w 651"/>
                <a:gd name="T33" fmla="*/ 381 h 646"/>
                <a:gd name="T34" fmla="*/ 486 w 651"/>
                <a:gd name="T35" fmla="*/ 422 h 646"/>
                <a:gd name="T36" fmla="*/ 505 w 651"/>
                <a:gd name="T37" fmla="*/ 399 h 646"/>
                <a:gd name="T38" fmla="*/ 452 w 651"/>
                <a:gd name="T39" fmla="*/ 337 h 646"/>
                <a:gd name="T40" fmla="*/ 536 w 651"/>
                <a:gd name="T41" fmla="*/ 331 h 646"/>
                <a:gd name="T42" fmla="*/ 564 w 651"/>
                <a:gd name="T43" fmla="*/ 321 h 646"/>
                <a:gd name="T44" fmla="*/ 558 w 651"/>
                <a:gd name="T45" fmla="*/ 292 h 646"/>
                <a:gd name="T46" fmla="*/ 522 w 651"/>
                <a:gd name="T47" fmla="*/ 216 h 646"/>
                <a:gd name="T48" fmla="*/ 602 w 651"/>
                <a:gd name="T49" fmla="*/ 230 h 646"/>
                <a:gd name="T50" fmla="*/ 612 w 651"/>
                <a:gd name="T51" fmla="*/ 202 h 646"/>
                <a:gd name="T52" fmla="*/ 542 w 651"/>
                <a:gd name="T53" fmla="*/ 162 h 646"/>
                <a:gd name="T54" fmla="*/ 618 w 651"/>
                <a:gd name="T55" fmla="*/ 128 h 646"/>
                <a:gd name="T56" fmla="*/ 641 w 651"/>
                <a:gd name="T57" fmla="*/ 109 h 646"/>
                <a:gd name="T58" fmla="*/ 626 w 651"/>
                <a:gd name="T59" fmla="*/ 84 h 646"/>
                <a:gd name="T60" fmla="*/ 566 w 651"/>
                <a:gd name="T61" fmla="*/ 25 h 646"/>
                <a:gd name="T62" fmla="*/ 646 w 651"/>
                <a:gd name="T63" fmla="*/ 11 h 646"/>
                <a:gd name="T64" fmla="*/ 0 w 651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6">
                  <a:moveTo>
                    <a:pt x="0" y="646"/>
                  </a:moveTo>
                  <a:cubicBezTo>
                    <a:pt x="1" y="646"/>
                    <a:pt x="2" y="646"/>
                    <a:pt x="3" y="646"/>
                  </a:cubicBezTo>
                  <a:cubicBezTo>
                    <a:pt x="8" y="646"/>
                    <a:pt x="13" y="644"/>
                    <a:pt x="18" y="640"/>
                  </a:cubicBezTo>
                  <a:cubicBezTo>
                    <a:pt x="22" y="637"/>
                    <a:pt x="24" y="632"/>
                    <a:pt x="25" y="626"/>
                  </a:cubicBezTo>
                  <a:cubicBezTo>
                    <a:pt x="26" y="620"/>
                    <a:pt x="29" y="589"/>
                    <a:pt x="31" y="560"/>
                  </a:cubicBezTo>
                  <a:cubicBezTo>
                    <a:pt x="45" y="560"/>
                    <a:pt x="59" y="558"/>
                    <a:pt x="72" y="557"/>
                  </a:cubicBezTo>
                  <a:cubicBezTo>
                    <a:pt x="80" y="584"/>
                    <a:pt x="88" y="614"/>
                    <a:pt x="90" y="621"/>
                  </a:cubicBezTo>
                  <a:cubicBezTo>
                    <a:pt x="91" y="626"/>
                    <a:pt x="95" y="630"/>
                    <a:pt x="100" y="633"/>
                  </a:cubicBezTo>
                  <a:cubicBezTo>
                    <a:pt x="104" y="636"/>
                    <a:pt x="110" y="637"/>
                    <a:pt x="115" y="636"/>
                  </a:cubicBezTo>
                  <a:cubicBezTo>
                    <a:pt x="121" y="635"/>
                    <a:pt x="125" y="632"/>
                    <a:pt x="129" y="628"/>
                  </a:cubicBezTo>
                  <a:cubicBezTo>
                    <a:pt x="132" y="624"/>
                    <a:pt x="134" y="619"/>
                    <a:pt x="134" y="613"/>
                  </a:cubicBezTo>
                  <a:cubicBezTo>
                    <a:pt x="133" y="607"/>
                    <a:pt x="131" y="575"/>
                    <a:pt x="129" y="547"/>
                  </a:cubicBezTo>
                  <a:cubicBezTo>
                    <a:pt x="142" y="544"/>
                    <a:pt x="155" y="540"/>
                    <a:pt x="168" y="536"/>
                  </a:cubicBezTo>
                  <a:cubicBezTo>
                    <a:pt x="180" y="562"/>
                    <a:pt x="194" y="590"/>
                    <a:pt x="197" y="596"/>
                  </a:cubicBezTo>
                  <a:cubicBezTo>
                    <a:pt x="199" y="601"/>
                    <a:pt x="203" y="605"/>
                    <a:pt x="208" y="607"/>
                  </a:cubicBezTo>
                  <a:cubicBezTo>
                    <a:pt x="214" y="608"/>
                    <a:pt x="219" y="608"/>
                    <a:pt x="224" y="607"/>
                  </a:cubicBezTo>
                  <a:cubicBezTo>
                    <a:pt x="230" y="605"/>
                    <a:pt x="234" y="601"/>
                    <a:pt x="236" y="596"/>
                  </a:cubicBezTo>
                  <a:cubicBezTo>
                    <a:pt x="239" y="592"/>
                    <a:pt x="240" y="586"/>
                    <a:pt x="239" y="581"/>
                  </a:cubicBezTo>
                  <a:cubicBezTo>
                    <a:pt x="237" y="574"/>
                    <a:pt x="229" y="544"/>
                    <a:pt x="222" y="517"/>
                  </a:cubicBezTo>
                  <a:cubicBezTo>
                    <a:pt x="235" y="511"/>
                    <a:pt x="247" y="505"/>
                    <a:pt x="259" y="499"/>
                  </a:cubicBezTo>
                  <a:cubicBezTo>
                    <a:pt x="276" y="522"/>
                    <a:pt x="294" y="548"/>
                    <a:pt x="298" y="553"/>
                  </a:cubicBezTo>
                  <a:cubicBezTo>
                    <a:pt x="301" y="558"/>
                    <a:pt x="306" y="560"/>
                    <a:pt x="311" y="561"/>
                  </a:cubicBezTo>
                  <a:cubicBezTo>
                    <a:pt x="316" y="562"/>
                    <a:pt x="322" y="562"/>
                    <a:pt x="327" y="559"/>
                  </a:cubicBezTo>
                  <a:cubicBezTo>
                    <a:pt x="332" y="556"/>
                    <a:pt x="335" y="552"/>
                    <a:pt x="337" y="547"/>
                  </a:cubicBezTo>
                  <a:cubicBezTo>
                    <a:pt x="339" y="542"/>
                    <a:pt x="339" y="536"/>
                    <a:pt x="336" y="531"/>
                  </a:cubicBezTo>
                  <a:cubicBezTo>
                    <a:pt x="334" y="525"/>
                    <a:pt x="321" y="496"/>
                    <a:pt x="309" y="470"/>
                  </a:cubicBezTo>
                  <a:cubicBezTo>
                    <a:pt x="321" y="463"/>
                    <a:pt x="332" y="455"/>
                    <a:pt x="343" y="447"/>
                  </a:cubicBezTo>
                  <a:cubicBezTo>
                    <a:pt x="363" y="467"/>
                    <a:pt x="385" y="489"/>
                    <a:pt x="390" y="493"/>
                  </a:cubicBezTo>
                  <a:cubicBezTo>
                    <a:pt x="394" y="497"/>
                    <a:pt x="399" y="499"/>
                    <a:pt x="404" y="499"/>
                  </a:cubicBezTo>
                  <a:cubicBezTo>
                    <a:pt x="410" y="499"/>
                    <a:pt x="415" y="497"/>
                    <a:pt x="419" y="494"/>
                  </a:cubicBezTo>
                  <a:cubicBezTo>
                    <a:pt x="424" y="490"/>
                    <a:pt x="426" y="485"/>
                    <a:pt x="427" y="480"/>
                  </a:cubicBezTo>
                  <a:cubicBezTo>
                    <a:pt x="428" y="475"/>
                    <a:pt x="427" y="469"/>
                    <a:pt x="424" y="465"/>
                  </a:cubicBezTo>
                  <a:cubicBezTo>
                    <a:pt x="420" y="459"/>
                    <a:pt x="403" y="433"/>
                    <a:pt x="386" y="410"/>
                  </a:cubicBezTo>
                  <a:cubicBezTo>
                    <a:pt x="397" y="400"/>
                    <a:pt x="406" y="391"/>
                    <a:pt x="416" y="381"/>
                  </a:cubicBezTo>
                  <a:cubicBezTo>
                    <a:pt x="439" y="397"/>
                    <a:pt x="465" y="415"/>
                    <a:pt x="470" y="418"/>
                  </a:cubicBezTo>
                  <a:cubicBezTo>
                    <a:pt x="475" y="422"/>
                    <a:pt x="480" y="423"/>
                    <a:pt x="486" y="422"/>
                  </a:cubicBezTo>
                  <a:cubicBezTo>
                    <a:pt x="491" y="421"/>
                    <a:pt x="496" y="418"/>
                    <a:pt x="499" y="414"/>
                  </a:cubicBezTo>
                  <a:cubicBezTo>
                    <a:pt x="503" y="409"/>
                    <a:pt x="505" y="404"/>
                    <a:pt x="505" y="399"/>
                  </a:cubicBezTo>
                  <a:cubicBezTo>
                    <a:pt x="505" y="394"/>
                    <a:pt x="503" y="388"/>
                    <a:pt x="499" y="384"/>
                  </a:cubicBezTo>
                  <a:cubicBezTo>
                    <a:pt x="494" y="379"/>
                    <a:pt x="472" y="357"/>
                    <a:pt x="452" y="337"/>
                  </a:cubicBezTo>
                  <a:cubicBezTo>
                    <a:pt x="461" y="326"/>
                    <a:pt x="469" y="315"/>
                    <a:pt x="476" y="303"/>
                  </a:cubicBezTo>
                  <a:cubicBezTo>
                    <a:pt x="502" y="315"/>
                    <a:pt x="530" y="328"/>
                    <a:pt x="536" y="331"/>
                  </a:cubicBezTo>
                  <a:cubicBezTo>
                    <a:pt x="541" y="333"/>
                    <a:pt x="547" y="333"/>
                    <a:pt x="552" y="331"/>
                  </a:cubicBezTo>
                  <a:cubicBezTo>
                    <a:pt x="557" y="329"/>
                    <a:pt x="561" y="326"/>
                    <a:pt x="564" y="321"/>
                  </a:cubicBezTo>
                  <a:cubicBezTo>
                    <a:pt x="567" y="316"/>
                    <a:pt x="568" y="311"/>
                    <a:pt x="567" y="305"/>
                  </a:cubicBezTo>
                  <a:cubicBezTo>
                    <a:pt x="566" y="300"/>
                    <a:pt x="563" y="295"/>
                    <a:pt x="558" y="292"/>
                  </a:cubicBezTo>
                  <a:cubicBezTo>
                    <a:pt x="553" y="288"/>
                    <a:pt x="528" y="270"/>
                    <a:pt x="505" y="253"/>
                  </a:cubicBezTo>
                  <a:cubicBezTo>
                    <a:pt x="511" y="241"/>
                    <a:pt x="517" y="229"/>
                    <a:pt x="522" y="216"/>
                  </a:cubicBezTo>
                  <a:cubicBezTo>
                    <a:pt x="549" y="223"/>
                    <a:pt x="580" y="231"/>
                    <a:pt x="586" y="233"/>
                  </a:cubicBezTo>
                  <a:cubicBezTo>
                    <a:pt x="591" y="234"/>
                    <a:pt x="597" y="233"/>
                    <a:pt x="602" y="230"/>
                  </a:cubicBezTo>
                  <a:cubicBezTo>
                    <a:pt x="606" y="228"/>
                    <a:pt x="610" y="224"/>
                    <a:pt x="612" y="218"/>
                  </a:cubicBezTo>
                  <a:cubicBezTo>
                    <a:pt x="614" y="213"/>
                    <a:pt x="614" y="207"/>
                    <a:pt x="612" y="202"/>
                  </a:cubicBezTo>
                  <a:cubicBezTo>
                    <a:pt x="610" y="198"/>
                    <a:pt x="606" y="193"/>
                    <a:pt x="601" y="191"/>
                  </a:cubicBezTo>
                  <a:cubicBezTo>
                    <a:pt x="595" y="188"/>
                    <a:pt x="567" y="174"/>
                    <a:pt x="542" y="162"/>
                  </a:cubicBezTo>
                  <a:cubicBezTo>
                    <a:pt x="546" y="149"/>
                    <a:pt x="549" y="136"/>
                    <a:pt x="552" y="122"/>
                  </a:cubicBezTo>
                  <a:cubicBezTo>
                    <a:pt x="581" y="125"/>
                    <a:pt x="612" y="127"/>
                    <a:pt x="618" y="128"/>
                  </a:cubicBezTo>
                  <a:cubicBezTo>
                    <a:pt x="624" y="128"/>
                    <a:pt x="629" y="126"/>
                    <a:pt x="633" y="123"/>
                  </a:cubicBezTo>
                  <a:cubicBezTo>
                    <a:pt x="637" y="119"/>
                    <a:pt x="640" y="115"/>
                    <a:pt x="641" y="109"/>
                  </a:cubicBezTo>
                  <a:cubicBezTo>
                    <a:pt x="642" y="103"/>
                    <a:pt x="641" y="98"/>
                    <a:pt x="638" y="93"/>
                  </a:cubicBezTo>
                  <a:cubicBezTo>
                    <a:pt x="636" y="89"/>
                    <a:pt x="631" y="85"/>
                    <a:pt x="626" y="84"/>
                  </a:cubicBezTo>
                  <a:cubicBezTo>
                    <a:pt x="620" y="82"/>
                    <a:pt x="589" y="73"/>
                    <a:pt x="562" y="66"/>
                  </a:cubicBezTo>
                  <a:cubicBezTo>
                    <a:pt x="564" y="52"/>
                    <a:pt x="565" y="39"/>
                    <a:pt x="566" y="25"/>
                  </a:cubicBezTo>
                  <a:cubicBezTo>
                    <a:pt x="594" y="22"/>
                    <a:pt x="625" y="19"/>
                    <a:pt x="632" y="19"/>
                  </a:cubicBezTo>
                  <a:cubicBezTo>
                    <a:pt x="637" y="18"/>
                    <a:pt x="642" y="15"/>
                    <a:pt x="646" y="11"/>
                  </a:cubicBezTo>
                  <a:cubicBezTo>
                    <a:pt x="648" y="8"/>
                    <a:pt x="650" y="4"/>
                    <a:pt x="6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7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12969" y="3168219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 字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12969" y="4016588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 字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1696" y="3168219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 字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41696" y="4016588"/>
              <a:ext cx="976329" cy="4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 字</a:t>
              </a:r>
            </a:p>
          </p:txBody>
        </p:sp>
      </p:grp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24634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32159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22" name="椭圆 3"/>
          <p:cNvSpPr>
            <a:spLocks noChangeArrowheads="1"/>
          </p:cNvSpPr>
          <p:nvPr/>
        </p:nvSpPr>
        <p:spPr bwMode="auto">
          <a:xfrm>
            <a:off x="1543360" y="1946979"/>
            <a:ext cx="1932568" cy="19331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 sz="16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4"/>
          <p:cNvSpPr>
            <a:spLocks noChangeArrowheads="1"/>
          </p:cNvSpPr>
          <p:nvPr/>
        </p:nvSpPr>
        <p:spPr bwMode="auto">
          <a:xfrm>
            <a:off x="1350579" y="1755333"/>
            <a:ext cx="2318130" cy="2318801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 sz="16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5"/>
          <p:cNvSpPr>
            <a:spLocks noChangeArrowheads="1"/>
          </p:cNvSpPr>
          <p:nvPr/>
        </p:nvSpPr>
        <p:spPr bwMode="auto">
          <a:xfrm>
            <a:off x="1188738" y="1592254"/>
            <a:ext cx="2641812" cy="2642576"/>
          </a:xfrm>
          <a:prstGeom prst="ellipse">
            <a:avLst/>
          </a:prstGeom>
          <a:noFill/>
          <a:ln w="25400" cap="flat" cmpd="sng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 sz="1600" b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椭圆 10"/>
          <p:cNvSpPr>
            <a:spLocks noChangeArrowheads="1"/>
          </p:cNvSpPr>
          <p:nvPr/>
        </p:nvSpPr>
        <p:spPr bwMode="auto">
          <a:xfrm>
            <a:off x="7544314" y="1186774"/>
            <a:ext cx="587863" cy="58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椭圆 11"/>
          <p:cNvSpPr>
            <a:spLocks noChangeArrowheads="1"/>
          </p:cNvSpPr>
          <p:nvPr/>
        </p:nvSpPr>
        <p:spPr bwMode="auto">
          <a:xfrm>
            <a:off x="7544314" y="2110560"/>
            <a:ext cx="587863" cy="58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12"/>
          <p:cNvSpPr>
            <a:spLocks noChangeArrowheads="1"/>
          </p:cNvSpPr>
          <p:nvPr/>
        </p:nvSpPr>
        <p:spPr bwMode="auto">
          <a:xfrm>
            <a:off x="7544314" y="2974456"/>
            <a:ext cx="587863" cy="58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13"/>
          <p:cNvSpPr>
            <a:spLocks noChangeArrowheads="1"/>
          </p:cNvSpPr>
          <p:nvPr/>
        </p:nvSpPr>
        <p:spPr bwMode="auto">
          <a:xfrm>
            <a:off x="7544314" y="3838351"/>
            <a:ext cx="587863" cy="58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145"/>
          <p:cNvSpPr>
            <a:spLocks noEditPoints="1" noChangeArrowheads="1"/>
          </p:cNvSpPr>
          <p:nvPr/>
        </p:nvSpPr>
        <p:spPr bwMode="auto">
          <a:xfrm>
            <a:off x="7670454" y="3129201"/>
            <a:ext cx="357002" cy="330917"/>
          </a:xfrm>
          <a:custGeom>
            <a:avLst/>
            <a:gdLst>
              <a:gd name="T0" fmla="*/ 197 w 197"/>
              <a:gd name="T1" fmla="*/ 29 h 183"/>
              <a:gd name="T2" fmla="*/ 99 w 197"/>
              <a:gd name="T3" fmla="*/ 0 h 183"/>
              <a:gd name="T4" fmla="*/ 0 w 197"/>
              <a:gd name="T5" fmla="*/ 29 h 183"/>
              <a:gd name="T6" fmla="*/ 1 w 197"/>
              <a:gd name="T7" fmla="*/ 30 h 183"/>
              <a:gd name="T8" fmla="*/ 0 w 197"/>
              <a:gd name="T9" fmla="*/ 30 h 183"/>
              <a:gd name="T10" fmla="*/ 75 w 197"/>
              <a:gd name="T11" fmla="*/ 130 h 183"/>
              <a:gd name="T12" fmla="*/ 75 w 197"/>
              <a:gd name="T13" fmla="*/ 171 h 183"/>
              <a:gd name="T14" fmla="*/ 99 w 197"/>
              <a:gd name="T15" fmla="*/ 183 h 183"/>
              <a:gd name="T16" fmla="*/ 122 w 197"/>
              <a:gd name="T17" fmla="*/ 171 h 183"/>
              <a:gd name="T18" fmla="*/ 122 w 197"/>
              <a:gd name="T19" fmla="*/ 130 h 183"/>
              <a:gd name="T20" fmla="*/ 197 w 197"/>
              <a:gd name="T21" fmla="*/ 30 h 183"/>
              <a:gd name="T22" fmla="*/ 196 w 197"/>
              <a:gd name="T23" fmla="*/ 30 h 183"/>
              <a:gd name="T24" fmla="*/ 197 w 197"/>
              <a:gd name="T25" fmla="*/ 29 h 183"/>
              <a:gd name="T26" fmla="*/ 99 w 197"/>
              <a:gd name="T27" fmla="*/ 53 h 183"/>
              <a:gd name="T28" fmla="*/ 13 w 197"/>
              <a:gd name="T29" fmla="*/ 31 h 183"/>
              <a:gd name="T30" fmla="*/ 99 w 197"/>
              <a:gd name="T31" fmla="*/ 6 h 183"/>
              <a:gd name="T32" fmla="*/ 186 w 197"/>
              <a:gd name="T33" fmla="*/ 31 h 183"/>
              <a:gd name="T34" fmla="*/ 99 w 197"/>
              <a:gd name="T35" fmla="*/ 53 h 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"/>
              <a:gd name="T55" fmla="*/ 0 h 183"/>
              <a:gd name="T56" fmla="*/ 197 w 197"/>
              <a:gd name="T57" fmla="*/ 183 h 1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" h="183">
                <a:moveTo>
                  <a:pt x="197" y="29"/>
                </a:moveTo>
                <a:cubicBezTo>
                  <a:pt x="197" y="16"/>
                  <a:pt x="153" y="0"/>
                  <a:pt x="99" y="0"/>
                </a:cubicBezTo>
                <a:cubicBezTo>
                  <a:pt x="44" y="0"/>
                  <a:pt x="0" y="16"/>
                  <a:pt x="0" y="29"/>
                </a:cubicBezTo>
                <a:cubicBezTo>
                  <a:pt x="0" y="30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3"/>
                  <a:pt x="64" y="107"/>
                  <a:pt x="75" y="130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5" y="178"/>
                  <a:pt x="86" y="183"/>
                  <a:pt x="99" y="183"/>
                </a:cubicBezTo>
                <a:cubicBezTo>
                  <a:pt x="111" y="183"/>
                  <a:pt x="122" y="178"/>
                  <a:pt x="122" y="17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33" y="107"/>
                  <a:pt x="197" y="53"/>
                  <a:pt x="197" y="30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7" y="30"/>
                  <a:pt x="197" y="30"/>
                  <a:pt x="197" y="29"/>
                </a:cubicBezTo>
                <a:close/>
                <a:moveTo>
                  <a:pt x="99" y="53"/>
                </a:moveTo>
                <a:cubicBezTo>
                  <a:pt x="52" y="53"/>
                  <a:pt x="13" y="43"/>
                  <a:pt x="13" y="31"/>
                </a:cubicBezTo>
                <a:cubicBezTo>
                  <a:pt x="13" y="19"/>
                  <a:pt x="52" y="6"/>
                  <a:pt x="99" y="6"/>
                </a:cubicBezTo>
                <a:cubicBezTo>
                  <a:pt x="147" y="6"/>
                  <a:pt x="186" y="19"/>
                  <a:pt x="186" y="31"/>
                </a:cubicBezTo>
                <a:cubicBezTo>
                  <a:pt x="186" y="43"/>
                  <a:pt x="147" y="53"/>
                  <a:pt x="99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43" tIns="34272" rIns="68543" bIns="34272"/>
          <a:lstStyle/>
          <a:p>
            <a:endParaRPr lang="zh-CN" altLang="zh-CN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Group 32"/>
          <p:cNvGrpSpPr/>
          <p:nvPr/>
        </p:nvGrpSpPr>
        <p:grpSpPr bwMode="auto">
          <a:xfrm>
            <a:off x="7739475" y="1316523"/>
            <a:ext cx="197541" cy="358295"/>
            <a:chOff x="0" y="0"/>
            <a:chExt cx="409575" cy="742950"/>
          </a:xfrm>
        </p:grpSpPr>
        <p:sp>
          <p:nvSpPr>
            <p:cNvPr id="32" name="Freeform 189"/>
            <p:cNvSpPr>
              <a:spLocks noChangeArrowheads="1"/>
            </p:cNvSpPr>
            <p:nvPr/>
          </p:nvSpPr>
          <p:spPr bwMode="auto">
            <a:xfrm>
              <a:off x="60325" y="390525"/>
              <a:ext cx="293688" cy="352425"/>
            </a:xfrm>
            <a:custGeom>
              <a:avLst/>
              <a:gdLst>
                <a:gd name="T0" fmla="*/ 72 w 78"/>
                <a:gd name="T1" fmla="*/ 8 h 94"/>
                <a:gd name="T2" fmla="*/ 65 w 78"/>
                <a:gd name="T3" fmla="*/ 12 h 94"/>
                <a:gd name="T4" fmla="*/ 63 w 78"/>
                <a:gd name="T5" fmla="*/ 12 h 94"/>
                <a:gd name="T6" fmla="*/ 52 w 78"/>
                <a:gd name="T7" fmla="*/ 15 h 94"/>
                <a:gd name="T8" fmla="*/ 37 w 78"/>
                <a:gd name="T9" fmla="*/ 11 h 94"/>
                <a:gd name="T10" fmla="*/ 24 w 78"/>
                <a:gd name="T11" fmla="*/ 14 h 94"/>
                <a:gd name="T12" fmla="*/ 13 w 78"/>
                <a:gd name="T13" fmla="*/ 12 h 94"/>
                <a:gd name="T14" fmla="*/ 11 w 78"/>
                <a:gd name="T15" fmla="*/ 11 h 94"/>
                <a:gd name="T16" fmla="*/ 7 w 78"/>
                <a:gd name="T17" fmla="*/ 9 h 94"/>
                <a:gd name="T18" fmla="*/ 0 w 78"/>
                <a:gd name="T19" fmla="*/ 3 h 94"/>
                <a:gd name="T20" fmla="*/ 0 w 78"/>
                <a:gd name="T21" fmla="*/ 87 h 94"/>
                <a:gd name="T22" fmla="*/ 4 w 78"/>
                <a:gd name="T23" fmla="*/ 93 h 94"/>
                <a:gd name="T24" fmla="*/ 7 w 78"/>
                <a:gd name="T25" fmla="*/ 94 h 94"/>
                <a:gd name="T26" fmla="*/ 11 w 78"/>
                <a:gd name="T27" fmla="*/ 92 h 94"/>
                <a:gd name="T28" fmla="*/ 39 w 78"/>
                <a:gd name="T29" fmla="*/ 64 h 94"/>
                <a:gd name="T30" fmla="*/ 67 w 78"/>
                <a:gd name="T31" fmla="*/ 92 h 94"/>
                <a:gd name="T32" fmla="*/ 74 w 78"/>
                <a:gd name="T33" fmla="*/ 93 h 94"/>
                <a:gd name="T34" fmla="*/ 78 w 78"/>
                <a:gd name="T35" fmla="*/ 87 h 94"/>
                <a:gd name="T36" fmla="*/ 78 w 78"/>
                <a:gd name="T37" fmla="*/ 0 h 94"/>
                <a:gd name="T38" fmla="*/ 72 w 78"/>
                <a:gd name="T39" fmla="*/ 8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94"/>
                <a:gd name="T62" fmla="*/ 78 w 78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94">
                  <a:moveTo>
                    <a:pt x="72" y="8"/>
                  </a:moveTo>
                  <a:cubicBezTo>
                    <a:pt x="70" y="9"/>
                    <a:pt x="68" y="10"/>
                    <a:pt x="65" y="12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0" y="14"/>
                    <a:pt x="56" y="15"/>
                    <a:pt x="52" y="15"/>
                  </a:cubicBezTo>
                  <a:cubicBezTo>
                    <a:pt x="47" y="15"/>
                    <a:pt x="42" y="13"/>
                    <a:pt x="37" y="11"/>
                  </a:cubicBezTo>
                  <a:cubicBezTo>
                    <a:pt x="33" y="13"/>
                    <a:pt x="29" y="14"/>
                    <a:pt x="24" y="14"/>
                  </a:cubicBezTo>
                  <a:cubicBezTo>
                    <a:pt x="20" y="14"/>
                    <a:pt x="17" y="13"/>
                    <a:pt x="13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0" y="10"/>
                    <a:pt x="8" y="10"/>
                    <a:pt x="7" y="9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2" y="92"/>
                    <a:pt x="4" y="93"/>
                  </a:cubicBezTo>
                  <a:cubicBezTo>
                    <a:pt x="5" y="94"/>
                    <a:pt x="6" y="94"/>
                    <a:pt x="7" y="94"/>
                  </a:cubicBezTo>
                  <a:cubicBezTo>
                    <a:pt x="8" y="94"/>
                    <a:pt x="10" y="93"/>
                    <a:pt x="11" y="92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9" y="94"/>
                    <a:pt x="72" y="94"/>
                    <a:pt x="74" y="93"/>
                  </a:cubicBezTo>
                  <a:cubicBezTo>
                    <a:pt x="77" y="92"/>
                    <a:pt x="78" y="90"/>
                    <a:pt x="78" y="8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3"/>
                    <a:pt x="75" y="5"/>
                    <a:pt x="7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190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9575" cy="396875"/>
            </a:xfrm>
            <a:custGeom>
              <a:avLst/>
              <a:gdLst>
                <a:gd name="T0" fmla="*/ 104 w 109"/>
                <a:gd name="T1" fmla="*/ 29 h 106"/>
                <a:gd name="T2" fmla="*/ 101 w 109"/>
                <a:gd name="T3" fmla="*/ 26 h 106"/>
                <a:gd name="T4" fmla="*/ 98 w 109"/>
                <a:gd name="T5" fmla="*/ 24 h 106"/>
                <a:gd name="T6" fmla="*/ 94 w 109"/>
                <a:gd name="T7" fmla="*/ 22 h 106"/>
                <a:gd name="T8" fmla="*/ 90 w 109"/>
                <a:gd name="T9" fmla="*/ 21 h 106"/>
                <a:gd name="T10" fmla="*/ 75 w 109"/>
                <a:gd name="T11" fmla="*/ 2 h 106"/>
                <a:gd name="T12" fmla="*/ 71 w 109"/>
                <a:gd name="T13" fmla="*/ 1 h 106"/>
                <a:gd name="T14" fmla="*/ 66 w 109"/>
                <a:gd name="T15" fmla="*/ 1 h 106"/>
                <a:gd name="T16" fmla="*/ 63 w 109"/>
                <a:gd name="T17" fmla="*/ 2 h 106"/>
                <a:gd name="T18" fmla="*/ 58 w 109"/>
                <a:gd name="T19" fmla="*/ 5 h 106"/>
                <a:gd name="T20" fmla="*/ 54 w 109"/>
                <a:gd name="T21" fmla="*/ 5 h 106"/>
                <a:gd name="T22" fmla="*/ 52 w 109"/>
                <a:gd name="T23" fmla="*/ 3 h 106"/>
                <a:gd name="T24" fmla="*/ 47 w 109"/>
                <a:gd name="T25" fmla="*/ 1 h 106"/>
                <a:gd name="T26" fmla="*/ 44 w 109"/>
                <a:gd name="T27" fmla="*/ 0 h 106"/>
                <a:gd name="T28" fmla="*/ 38 w 109"/>
                <a:gd name="T29" fmla="*/ 1 h 106"/>
                <a:gd name="T30" fmla="*/ 23 w 109"/>
                <a:gd name="T31" fmla="*/ 20 h 106"/>
                <a:gd name="T32" fmla="*/ 18 w 109"/>
                <a:gd name="T33" fmla="*/ 20 h 106"/>
                <a:gd name="T34" fmla="*/ 14 w 109"/>
                <a:gd name="T35" fmla="*/ 21 h 106"/>
                <a:gd name="T36" fmla="*/ 11 w 109"/>
                <a:gd name="T37" fmla="*/ 23 h 106"/>
                <a:gd name="T38" fmla="*/ 8 w 109"/>
                <a:gd name="T39" fmla="*/ 26 h 106"/>
                <a:gd name="T40" fmla="*/ 4 w 109"/>
                <a:gd name="T41" fmla="*/ 31 h 106"/>
                <a:gd name="T42" fmla="*/ 5 w 109"/>
                <a:gd name="T43" fmla="*/ 75 h 106"/>
                <a:gd name="T44" fmla="*/ 7 w 109"/>
                <a:gd name="T45" fmla="*/ 79 h 106"/>
                <a:gd name="T46" fmla="*/ 11 w 109"/>
                <a:gd name="T47" fmla="*/ 81 h 106"/>
                <a:gd name="T48" fmla="*/ 14 w 109"/>
                <a:gd name="T49" fmla="*/ 83 h 106"/>
                <a:gd name="T50" fmla="*/ 17 w 109"/>
                <a:gd name="T51" fmla="*/ 84 h 106"/>
                <a:gd name="T52" fmla="*/ 21 w 109"/>
                <a:gd name="T53" fmla="*/ 84 h 106"/>
                <a:gd name="T54" fmla="*/ 29 w 109"/>
                <a:gd name="T55" fmla="*/ 101 h 106"/>
                <a:gd name="T56" fmla="*/ 36 w 109"/>
                <a:gd name="T57" fmla="*/ 104 h 106"/>
                <a:gd name="T58" fmla="*/ 41 w 109"/>
                <a:gd name="T59" fmla="*/ 105 h 106"/>
                <a:gd name="T60" fmla="*/ 44 w 109"/>
                <a:gd name="T61" fmla="*/ 104 h 106"/>
                <a:gd name="T62" fmla="*/ 49 w 109"/>
                <a:gd name="T63" fmla="*/ 102 h 106"/>
                <a:gd name="T64" fmla="*/ 52 w 109"/>
                <a:gd name="T65" fmla="*/ 100 h 106"/>
                <a:gd name="T66" fmla="*/ 56 w 109"/>
                <a:gd name="T67" fmla="*/ 101 h 106"/>
                <a:gd name="T68" fmla="*/ 60 w 109"/>
                <a:gd name="T69" fmla="*/ 104 h 106"/>
                <a:gd name="T70" fmla="*/ 64 w 109"/>
                <a:gd name="T71" fmla="*/ 105 h 106"/>
                <a:gd name="T72" fmla="*/ 69 w 109"/>
                <a:gd name="T73" fmla="*/ 105 h 106"/>
                <a:gd name="T74" fmla="*/ 72 w 109"/>
                <a:gd name="T75" fmla="*/ 105 h 106"/>
                <a:gd name="T76" fmla="*/ 86 w 109"/>
                <a:gd name="T77" fmla="*/ 86 h 106"/>
                <a:gd name="T78" fmla="*/ 90 w 109"/>
                <a:gd name="T79" fmla="*/ 86 h 106"/>
                <a:gd name="T80" fmla="*/ 94 w 109"/>
                <a:gd name="T81" fmla="*/ 85 h 106"/>
                <a:gd name="T82" fmla="*/ 97 w 109"/>
                <a:gd name="T83" fmla="*/ 84 h 106"/>
                <a:gd name="T84" fmla="*/ 100 w 109"/>
                <a:gd name="T85" fmla="*/ 82 h 106"/>
                <a:gd name="T86" fmla="*/ 103 w 109"/>
                <a:gd name="T87" fmla="*/ 78 h 106"/>
                <a:gd name="T88" fmla="*/ 100 w 109"/>
                <a:gd name="T89" fmla="*/ 54 h 106"/>
                <a:gd name="T90" fmla="*/ 70 w 109"/>
                <a:gd name="T91" fmla="*/ 62 h 106"/>
                <a:gd name="T92" fmla="*/ 68 w 109"/>
                <a:gd name="T93" fmla="*/ 64 h 106"/>
                <a:gd name="T94" fmla="*/ 66 w 109"/>
                <a:gd name="T95" fmla="*/ 66 h 106"/>
                <a:gd name="T96" fmla="*/ 62 w 109"/>
                <a:gd name="T97" fmla="*/ 69 h 106"/>
                <a:gd name="T98" fmla="*/ 60 w 109"/>
                <a:gd name="T99" fmla="*/ 70 h 106"/>
                <a:gd name="T100" fmla="*/ 55 w 109"/>
                <a:gd name="T101" fmla="*/ 71 h 106"/>
                <a:gd name="T102" fmla="*/ 54 w 109"/>
                <a:gd name="T103" fmla="*/ 71 h 106"/>
                <a:gd name="T104" fmla="*/ 51 w 109"/>
                <a:gd name="T105" fmla="*/ 70 h 106"/>
                <a:gd name="T106" fmla="*/ 48 w 109"/>
                <a:gd name="T107" fmla="*/ 69 h 106"/>
                <a:gd name="T108" fmla="*/ 40 w 109"/>
                <a:gd name="T109" fmla="*/ 44 h 106"/>
                <a:gd name="T110" fmla="*/ 41 w 109"/>
                <a:gd name="T111" fmla="*/ 41 h 106"/>
                <a:gd name="T112" fmla="*/ 45 w 109"/>
                <a:gd name="T113" fmla="*/ 38 h 106"/>
                <a:gd name="T114" fmla="*/ 48 w 109"/>
                <a:gd name="T115" fmla="*/ 37 h 106"/>
                <a:gd name="T116" fmla="*/ 52 w 109"/>
                <a:gd name="T117" fmla="*/ 35 h 106"/>
                <a:gd name="T118" fmla="*/ 55 w 109"/>
                <a:gd name="T119" fmla="*/ 35 h 106"/>
                <a:gd name="T120" fmla="*/ 57 w 109"/>
                <a:gd name="T121" fmla="*/ 35 h 106"/>
                <a:gd name="T122" fmla="*/ 60 w 109"/>
                <a:gd name="T123" fmla="*/ 36 h 106"/>
                <a:gd name="T124" fmla="*/ 71 w 109"/>
                <a:gd name="T125" fmla="*/ 6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06"/>
                <a:gd name="T191" fmla="*/ 109 w 109"/>
                <a:gd name="T192" fmla="*/ 106 h 1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06">
                  <a:moveTo>
                    <a:pt x="106" y="33"/>
                  </a:moveTo>
                  <a:cubicBezTo>
                    <a:pt x="106" y="32"/>
                    <a:pt x="105" y="31"/>
                    <a:pt x="105" y="30"/>
                  </a:cubicBezTo>
                  <a:cubicBezTo>
                    <a:pt x="105" y="30"/>
                    <a:pt x="105" y="30"/>
                    <a:pt x="104" y="29"/>
                  </a:cubicBezTo>
                  <a:cubicBezTo>
                    <a:pt x="104" y="29"/>
                    <a:pt x="104" y="28"/>
                    <a:pt x="103" y="28"/>
                  </a:cubicBezTo>
                  <a:cubicBezTo>
                    <a:pt x="103" y="28"/>
                    <a:pt x="103" y="27"/>
                    <a:pt x="103" y="27"/>
                  </a:cubicBezTo>
                  <a:cubicBezTo>
                    <a:pt x="102" y="27"/>
                    <a:pt x="102" y="26"/>
                    <a:pt x="101" y="26"/>
                  </a:cubicBezTo>
                  <a:cubicBezTo>
                    <a:pt x="101" y="26"/>
                    <a:pt x="101" y="25"/>
                    <a:pt x="100" y="25"/>
                  </a:cubicBezTo>
                  <a:cubicBezTo>
                    <a:pt x="100" y="25"/>
                    <a:pt x="100" y="25"/>
                    <a:pt x="99" y="24"/>
                  </a:cubicBezTo>
                  <a:cubicBezTo>
                    <a:pt x="99" y="24"/>
                    <a:pt x="98" y="24"/>
                    <a:pt x="98" y="24"/>
                  </a:cubicBezTo>
                  <a:cubicBezTo>
                    <a:pt x="98" y="23"/>
                    <a:pt x="97" y="23"/>
                    <a:pt x="97" y="23"/>
                  </a:cubicBezTo>
                  <a:cubicBezTo>
                    <a:pt x="96" y="23"/>
                    <a:pt x="96" y="23"/>
                    <a:pt x="95" y="23"/>
                  </a:cubicBezTo>
                  <a:cubicBezTo>
                    <a:pt x="95" y="22"/>
                    <a:pt x="95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92" y="22"/>
                    <a:pt x="92" y="22"/>
                    <a:pt x="91" y="22"/>
                  </a:cubicBezTo>
                  <a:cubicBezTo>
                    <a:pt x="91" y="21"/>
                    <a:pt x="90" y="21"/>
                    <a:pt x="90" y="21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9" y="14"/>
                    <a:pt x="85" y="6"/>
                    <a:pt x="77" y="2"/>
                  </a:cubicBezTo>
                  <a:cubicBezTo>
                    <a:pt x="76" y="2"/>
                    <a:pt x="75" y="2"/>
                    <a:pt x="75" y="2"/>
                  </a:cubicBezTo>
                  <a:cubicBezTo>
                    <a:pt x="74" y="2"/>
                    <a:pt x="74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69" y="1"/>
                  </a:cubicBezTo>
                  <a:cubicBezTo>
                    <a:pt x="69" y="1"/>
                    <a:pt x="68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5" y="2"/>
                    <a:pt x="65" y="2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3"/>
                    <a:pt x="61" y="3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5"/>
                    <a:pt x="58" y="5"/>
                  </a:cubicBezTo>
                  <a:cubicBezTo>
                    <a:pt x="58" y="5"/>
                    <a:pt x="58" y="5"/>
                    <a:pt x="58" y="6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1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5" y="1"/>
                    <a:pt x="45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27" y="4"/>
                    <a:pt x="23" y="12"/>
                    <a:pt x="23" y="20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9" y="24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7" y="26"/>
                    <a:pt x="7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1" y="38"/>
                    <a:pt x="3" y="47"/>
                    <a:pt x="9" y="52"/>
                  </a:cubicBezTo>
                  <a:cubicBezTo>
                    <a:pt x="3" y="57"/>
                    <a:pt x="0" y="65"/>
                    <a:pt x="3" y="73"/>
                  </a:cubicBezTo>
                  <a:cubicBezTo>
                    <a:pt x="4" y="74"/>
                    <a:pt x="4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1" y="82"/>
                    <a:pt x="11" y="82"/>
                    <a:pt x="12" y="82"/>
                  </a:cubicBezTo>
                  <a:cubicBezTo>
                    <a:pt x="12" y="82"/>
                    <a:pt x="13" y="83"/>
                    <a:pt x="13" y="83"/>
                  </a:cubicBezTo>
                  <a:cubicBezTo>
                    <a:pt x="13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7" y="84"/>
                    <a:pt x="17" y="84"/>
                  </a:cubicBezTo>
                  <a:cubicBezTo>
                    <a:pt x="17" y="84"/>
                    <a:pt x="18" y="84"/>
                    <a:pt x="18" y="84"/>
                  </a:cubicBezTo>
                  <a:cubicBezTo>
                    <a:pt x="19" y="84"/>
                    <a:pt x="19" y="84"/>
                    <a:pt x="20" y="84"/>
                  </a:cubicBezTo>
                  <a:cubicBezTo>
                    <a:pt x="20" y="84"/>
                    <a:pt x="20" y="84"/>
                    <a:pt x="21" y="84"/>
                  </a:cubicBezTo>
                  <a:cubicBezTo>
                    <a:pt x="21" y="84"/>
                    <a:pt x="21" y="84"/>
                    <a:pt x="22" y="84"/>
                  </a:cubicBezTo>
                  <a:cubicBezTo>
                    <a:pt x="22" y="87"/>
                    <a:pt x="22" y="89"/>
                    <a:pt x="23" y="92"/>
                  </a:cubicBezTo>
                  <a:cubicBezTo>
                    <a:pt x="24" y="95"/>
                    <a:pt x="26" y="99"/>
                    <a:pt x="29" y="101"/>
                  </a:cubicBezTo>
                  <a:cubicBezTo>
                    <a:pt x="30" y="102"/>
                    <a:pt x="31" y="103"/>
                    <a:pt x="33" y="103"/>
                  </a:cubicBezTo>
                  <a:cubicBezTo>
                    <a:pt x="33" y="104"/>
                    <a:pt x="34" y="104"/>
                    <a:pt x="35" y="104"/>
                  </a:cubicBezTo>
                  <a:cubicBezTo>
                    <a:pt x="35" y="104"/>
                    <a:pt x="36" y="104"/>
                    <a:pt x="36" y="104"/>
                  </a:cubicBezTo>
                  <a:cubicBezTo>
                    <a:pt x="37" y="104"/>
                    <a:pt x="37" y="105"/>
                    <a:pt x="38" y="105"/>
                  </a:cubicBezTo>
                  <a:cubicBezTo>
                    <a:pt x="38" y="105"/>
                    <a:pt x="39" y="105"/>
                    <a:pt x="39" y="105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2" y="105"/>
                    <a:pt x="43" y="104"/>
                    <a:pt x="44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5" y="104"/>
                    <a:pt x="46" y="104"/>
                    <a:pt x="46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8" y="103"/>
                    <a:pt x="49" y="103"/>
                    <a:pt x="49" y="102"/>
                  </a:cubicBezTo>
                  <a:cubicBezTo>
                    <a:pt x="49" y="102"/>
                    <a:pt x="49" y="102"/>
                    <a:pt x="50" y="102"/>
                  </a:cubicBezTo>
                  <a:cubicBezTo>
                    <a:pt x="50" y="102"/>
                    <a:pt x="51" y="101"/>
                    <a:pt x="51" y="101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9"/>
                    <a:pt x="55" y="100"/>
                    <a:pt x="56" y="100"/>
                  </a:cubicBezTo>
                  <a:cubicBezTo>
                    <a:pt x="56" y="100"/>
                    <a:pt x="56" y="101"/>
                    <a:pt x="56" y="101"/>
                  </a:cubicBezTo>
                  <a:cubicBezTo>
                    <a:pt x="57" y="101"/>
                    <a:pt x="57" y="102"/>
                    <a:pt x="58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3"/>
                    <a:pt x="60" y="103"/>
                    <a:pt x="6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3" y="105"/>
                  </a:cubicBezTo>
                  <a:cubicBezTo>
                    <a:pt x="63" y="105"/>
                    <a:pt x="63" y="105"/>
                    <a:pt x="64" y="105"/>
                  </a:cubicBezTo>
                  <a:cubicBezTo>
                    <a:pt x="64" y="105"/>
                    <a:pt x="65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5"/>
                    <a:pt x="68" y="106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5"/>
                    <a:pt x="71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3" y="105"/>
                    <a:pt x="74" y="105"/>
                    <a:pt x="75" y="104"/>
                  </a:cubicBezTo>
                  <a:cubicBezTo>
                    <a:pt x="77" y="103"/>
                    <a:pt x="80" y="102"/>
                    <a:pt x="81" y="100"/>
                  </a:cubicBezTo>
                  <a:cubicBezTo>
                    <a:pt x="85" y="96"/>
                    <a:pt x="87" y="91"/>
                    <a:pt x="86" y="86"/>
                  </a:cubicBezTo>
                  <a:cubicBezTo>
                    <a:pt x="87" y="86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6"/>
                    <a:pt x="92" y="85"/>
                    <a:pt x="93" y="85"/>
                  </a:cubicBez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6" y="84"/>
                    <a:pt x="97" y="84"/>
                  </a:cubicBezTo>
                  <a:cubicBezTo>
                    <a:pt x="97" y="84"/>
                    <a:pt x="97" y="84"/>
                    <a:pt x="98" y="83"/>
                  </a:cubicBezTo>
                  <a:cubicBezTo>
                    <a:pt x="98" y="83"/>
                    <a:pt x="99" y="83"/>
                    <a:pt x="99" y="82"/>
                  </a:cubicBezTo>
                  <a:cubicBezTo>
                    <a:pt x="99" y="82"/>
                    <a:pt x="100" y="82"/>
                    <a:pt x="100" y="82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8"/>
                  </a:cubicBezTo>
                  <a:cubicBezTo>
                    <a:pt x="103" y="78"/>
                    <a:pt x="104" y="78"/>
                    <a:pt x="104" y="78"/>
                  </a:cubicBezTo>
                  <a:cubicBezTo>
                    <a:pt x="104" y="77"/>
                    <a:pt x="105" y="76"/>
                    <a:pt x="105" y="75"/>
                  </a:cubicBezTo>
                  <a:cubicBezTo>
                    <a:pt x="109" y="68"/>
                    <a:pt x="106" y="59"/>
                    <a:pt x="100" y="54"/>
                  </a:cubicBezTo>
                  <a:cubicBezTo>
                    <a:pt x="107" y="49"/>
                    <a:pt x="109" y="41"/>
                    <a:pt x="106" y="33"/>
                  </a:cubicBezTo>
                  <a:close/>
                  <a:moveTo>
                    <a:pt x="71" y="60"/>
                  </a:moveTo>
                  <a:cubicBezTo>
                    <a:pt x="71" y="61"/>
                    <a:pt x="70" y="61"/>
                    <a:pt x="70" y="62"/>
                  </a:cubicBezTo>
                  <a:cubicBezTo>
                    <a:pt x="70" y="62"/>
                    <a:pt x="70" y="62"/>
                    <a:pt x="70" y="63"/>
                  </a:cubicBezTo>
                  <a:cubicBezTo>
                    <a:pt x="69" y="63"/>
                    <a:pt x="69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68" y="65"/>
                    <a:pt x="67" y="66"/>
                    <a:pt x="67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5" y="67"/>
                    <a:pt x="65" y="68"/>
                  </a:cubicBezTo>
                  <a:cubicBezTo>
                    <a:pt x="65" y="68"/>
                    <a:pt x="64" y="68"/>
                    <a:pt x="64" y="68"/>
                  </a:cubicBezTo>
                  <a:cubicBezTo>
                    <a:pt x="64" y="68"/>
                    <a:pt x="63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69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0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1"/>
                    <a:pt x="56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2" y="70"/>
                    <a:pt x="51" y="70"/>
                    <a:pt x="51" y="70"/>
                  </a:cubicBezTo>
                  <a:cubicBezTo>
                    <a:pt x="51" y="70"/>
                    <a:pt x="50" y="70"/>
                    <a:pt x="50" y="70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8" y="69"/>
                    <a:pt x="48" y="69"/>
                  </a:cubicBezTo>
                  <a:cubicBezTo>
                    <a:pt x="45" y="68"/>
                    <a:pt x="43" y="66"/>
                    <a:pt x="41" y="64"/>
                  </a:cubicBezTo>
                  <a:cubicBezTo>
                    <a:pt x="37" y="59"/>
                    <a:pt x="36" y="52"/>
                    <a:pt x="39" y="46"/>
                  </a:cubicBezTo>
                  <a:cubicBezTo>
                    <a:pt x="39" y="45"/>
                    <a:pt x="39" y="44"/>
                    <a:pt x="40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7"/>
                    <a:pt x="47" y="37"/>
                    <a:pt x="47" y="37"/>
                  </a:cubicBezTo>
                  <a:cubicBezTo>
                    <a:pt x="47" y="37"/>
                    <a:pt x="48" y="37"/>
                    <a:pt x="48" y="37"/>
                  </a:cubicBezTo>
                  <a:cubicBezTo>
                    <a:pt x="48" y="36"/>
                    <a:pt x="49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1" y="35"/>
                    <a:pt x="52" y="35"/>
                  </a:cubicBezTo>
                  <a:cubicBezTo>
                    <a:pt x="52" y="35"/>
                    <a:pt x="52" y="35"/>
                    <a:pt x="53" y="35"/>
                  </a:cubicBezTo>
                  <a:cubicBezTo>
                    <a:pt x="53" y="35"/>
                    <a:pt x="54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8" y="35"/>
                    <a:pt x="58" y="35"/>
                    <a:pt x="59" y="35"/>
                  </a:cubicBezTo>
                  <a:cubicBezTo>
                    <a:pt x="59" y="36"/>
                    <a:pt x="59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2" y="37"/>
                  </a:cubicBezTo>
                  <a:cubicBezTo>
                    <a:pt x="71" y="41"/>
                    <a:pt x="75" y="51"/>
                    <a:pt x="71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Freeform 755"/>
          <p:cNvSpPr>
            <a:spLocks noChangeArrowheads="1"/>
          </p:cNvSpPr>
          <p:nvPr/>
        </p:nvSpPr>
        <p:spPr bwMode="auto">
          <a:xfrm>
            <a:off x="7753755" y="3944293"/>
            <a:ext cx="182071" cy="355914"/>
          </a:xfrm>
          <a:custGeom>
            <a:avLst/>
            <a:gdLst>
              <a:gd name="T0" fmla="*/ 101 w 101"/>
              <a:gd name="T1" fmla="*/ 50 h 197"/>
              <a:gd name="T2" fmla="*/ 50 w 101"/>
              <a:gd name="T3" fmla="*/ 0 h 197"/>
              <a:gd name="T4" fmla="*/ 0 w 101"/>
              <a:gd name="T5" fmla="*/ 50 h 197"/>
              <a:gd name="T6" fmla="*/ 14 w 101"/>
              <a:gd name="T7" fmla="*/ 63 h 197"/>
              <a:gd name="T8" fmla="*/ 28 w 101"/>
              <a:gd name="T9" fmla="*/ 50 h 197"/>
              <a:gd name="T10" fmla="*/ 50 w 101"/>
              <a:gd name="T11" fmla="*/ 27 h 197"/>
              <a:gd name="T12" fmla="*/ 73 w 101"/>
              <a:gd name="T13" fmla="*/ 50 h 197"/>
              <a:gd name="T14" fmla="*/ 50 w 101"/>
              <a:gd name="T15" fmla="*/ 78 h 197"/>
              <a:gd name="T16" fmla="*/ 49 w 101"/>
              <a:gd name="T17" fmla="*/ 78 h 197"/>
              <a:gd name="T18" fmla="*/ 0 w 101"/>
              <a:gd name="T19" fmla="*/ 121 h 197"/>
              <a:gd name="T20" fmla="*/ 0 w 101"/>
              <a:gd name="T21" fmla="*/ 183 h 197"/>
              <a:gd name="T22" fmla="*/ 14 w 101"/>
              <a:gd name="T23" fmla="*/ 197 h 197"/>
              <a:gd name="T24" fmla="*/ 87 w 101"/>
              <a:gd name="T25" fmla="*/ 197 h 197"/>
              <a:gd name="T26" fmla="*/ 101 w 101"/>
              <a:gd name="T27" fmla="*/ 183 h 197"/>
              <a:gd name="T28" fmla="*/ 101 w 101"/>
              <a:gd name="T29" fmla="*/ 130 h 197"/>
              <a:gd name="T30" fmla="*/ 101 w 101"/>
              <a:gd name="T31" fmla="*/ 57 h 197"/>
              <a:gd name="T32" fmla="*/ 101 w 101"/>
              <a:gd name="T33" fmla="*/ 50 h 1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197"/>
              <a:gd name="T53" fmla="*/ 101 w 101"/>
              <a:gd name="T54" fmla="*/ 197 h 1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197">
                <a:moveTo>
                  <a:pt x="101" y="50"/>
                </a:moveTo>
                <a:cubicBezTo>
                  <a:pt x="101" y="22"/>
                  <a:pt x="78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57"/>
                  <a:pt x="6" y="63"/>
                  <a:pt x="14" y="63"/>
                </a:cubicBezTo>
                <a:cubicBezTo>
                  <a:pt x="22" y="63"/>
                  <a:pt x="28" y="57"/>
                  <a:pt x="28" y="50"/>
                </a:cubicBezTo>
                <a:cubicBezTo>
                  <a:pt x="28" y="37"/>
                  <a:pt x="38" y="27"/>
                  <a:pt x="50" y="27"/>
                </a:cubicBezTo>
                <a:cubicBezTo>
                  <a:pt x="63" y="27"/>
                  <a:pt x="73" y="37"/>
                  <a:pt x="73" y="50"/>
                </a:cubicBezTo>
                <a:cubicBezTo>
                  <a:pt x="73" y="63"/>
                  <a:pt x="63" y="75"/>
                  <a:pt x="50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33" y="80"/>
                  <a:pt x="0" y="86"/>
                  <a:pt x="0" y="121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1"/>
                  <a:pt x="6" y="197"/>
                  <a:pt x="14" y="197"/>
                </a:cubicBezTo>
                <a:cubicBezTo>
                  <a:pt x="87" y="197"/>
                  <a:pt x="87" y="197"/>
                  <a:pt x="87" y="197"/>
                </a:cubicBezTo>
                <a:cubicBezTo>
                  <a:pt x="94" y="197"/>
                  <a:pt x="101" y="191"/>
                  <a:pt x="101" y="183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0"/>
                  <a:pt x="101" y="50"/>
                  <a:pt x="10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43" tIns="34272" rIns="68543" bIns="34272"/>
          <a:lstStyle/>
          <a:p>
            <a:endParaRPr lang="zh-CN" altLang="zh-CN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Group 36"/>
          <p:cNvGrpSpPr/>
          <p:nvPr/>
        </p:nvGrpSpPr>
        <p:grpSpPr bwMode="auto">
          <a:xfrm>
            <a:off x="7666885" y="2273637"/>
            <a:ext cx="357002" cy="333298"/>
            <a:chOff x="0" y="0"/>
            <a:chExt cx="739775" cy="690562"/>
          </a:xfrm>
        </p:grpSpPr>
        <p:sp>
          <p:nvSpPr>
            <p:cNvPr id="36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299747" y="1275622"/>
            <a:ext cx="3198492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/>
          <a:p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  <a:endParaRPr lang="zh-CN" altLang="en-US" sz="1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299747" y="2170765"/>
            <a:ext cx="3198492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/>
          <a:p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4299747" y="3056385"/>
            <a:ext cx="3198492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/>
          <a:p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299747" y="3902724"/>
            <a:ext cx="3198492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/>
          <a:p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200" b="0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86653" y="2320638"/>
            <a:ext cx="984372" cy="1084661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zh-CN" altLang="en-US" sz="3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</a:t>
            </a:r>
            <a:endParaRPr lang="en-US" altLang="zh-CN" sz="32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3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55576" y="1131590"/>
            <a:ext cx="3524795" cy="3456775"/>
            <a:chOff x="1083121" y="1628006"/>
            <a:chExt cx="4702175" cy="4610100"/>
          </a:xfrm>
        </p:grpSpPr>
        <p:sp>
          <p:nvSpPr>
            <p:cNvPr id="66" name="椭圆 6"/>
            <p:cNvSpPr>
              <a:spLocks noChangeArrowheads="1"/>
            </p:cNvSpPr>
            <p:nvPr/>
          </p:nvSpPr>
          <p:spPr bwMode="auto">
            <a:xfrm>
              <a:off x="1083121" y="3318693"/>
              <a:ext cx="1373188" cy="13731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椭圆 7"/>
            <p:cNvSpPr>
              <a:spLocks noChangeArrowheads="1"/>
            </p:cNvSpPr>
            <p:nvPr/>
          </p:nvSpPr>
          <p:spPr bwMode="auto">
            <a:xfrm>
              <a:off x="2737296" y="1628006"/>
              <a:ext cx="1373188" cy="1373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椭圆 8"/>
            <p:cNvSpPr>
              <a:spLocks noChangeArrowheads="1"/>
            </p:cNvSpPr>
            <p:nvPr/>
          </p:nvSpPr>
          <p:spPr bwMode="auto">
            <a:xfrm>
              <a:off x="4410521" y="3318693"/>
              <a:ext cx="1374775" cy="13731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椭圆 9"/>
            <p:cNvSpPr>
              <a:spLocks noChangeArrowheads="1"/>
            </p:cNvSpPr>
            <p:nvPr/>
          </p:nvSpPr>
          <p:spPr bwMode="auto">
            <a:xfrm>
              <a:off x="2772221" y="4864918"/>
              <a:ext cx="1373188" cy="13731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>
              <a:spLocks noChangeArrowheads="1"/>
            </p:cNvSpPr>
            <p:nvPr/>
          </p:nvSpPr>
          <p:spPr bwMode="auto">
            <a:xfrm>
              <a:off x="1090948" y="3573810"/>
              <a:ext cx="1341236" cy="77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服务</a:t>
              </a:r>
              <a:endParaRPr lang="en-US" altLang="zh-CN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不足之一</a:t>
              </a:r>
            </a:p>
          </p:txBody>
        </p:sp>
        <p:sp>
          <p:nvSpPr>
            <p:cNvPr id="71" name="矩形 70"/>
            <p:cNvSpPr>
              <a:spLocks noChangeArrowheads="1"/>
            </p:cNvSpPr>
            <p:nvPr/>
          </p:nvSpPr>
          <p:spPr bwMode="auto">
            <a:xfrm>
              <a:off x="4427291" y="3573810"/>
              <a:ext cx="1341236" cy="77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服务</a:t>
              </a:r>
              <a:endParaRPr lang="en-US" altLang="zh-CN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不足之一</a:t>
              </a: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2781391" y="1917626"/>
              <a:ext cx="1341236" cy="77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服务</a:t>
              </a:r>
              <a:endParaRPr lang="en-US" altLang="zh-CN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不足之一</a:t>
              </a:r>
            </a:p>
          </p:txBody>
        </p:sp>
        <p:sp>
          <p:nvSpPr>
            <p:cNvPr id="73" name="矩形 72"/>
            <p:cNvSpPr>
              <a:spLocks noChangeArrowheads="1"/>
            </p:cNvSpPr>
            <p:nvPr/>
          </p:nvSpPr>
          <p:spPr bwMode="auto">
            <a:xfrm>
              <a:off x="2781391" y="5182180"/>
              <a:ext cx="1341236" cy="77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服务</a:t>
              </a:r>
              <a:endParaRPr lang="en-US" altLang="zh-CN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不足之一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46" grpId="0"/>
      <p:bldP spid="47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677147" y="1635646"/>
            <a:ext cx="4466853" cy="176772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13" name="等腰三角形 12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9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4" name="Picture 4" descr="F:\C\PPT\PPT\企业PPT\PPT\目录\0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0844" y="1772375"/>
            <a:ext cx="1651396" cy="1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93282" y="2080394"/>
            <a:ext cx="738226" cy="1096264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defTabSz="933450"/>
            <a:r>
              <a:rPr lang="en-US" altLang="zh-CN" sz="6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6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Subtitle 9"/>
          <p:cNvSpPr txBox="1"/>
          <p:nvPr/>
        </p:nvSpPr>
        <p:spPr>
          <a:xfrm>
            <a:off x="6372200" y="1995686"/>
            <a:ext cx="2971298" cy="747130"/>
          </a:xfrm>
          <a:prstGeom prst="rect">
            <a:avLst/>
          </a:prstGeom>
        </p:spPr>
        <p:txBody>
          <a:bodyPr vert="horz" wrap="square" lIns="81536" tIns="40768" rIns="81536" bIns="40768" rtlCol="0">
            <a:spAutoFit/>
          </a:bodyPr>
          <a:lstStyle>
            <a:defPPr>
              <a:defRPr lang="zh-CN"/>
            </a:defPPr>
            <a:lvl1pPr indent="0" algn="r" defTabSz="1087120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第一部分标题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defRPr/>
            </a:pPr>
            <a:r>
              <a:rPr lang="en-US" altLang="zh-CN" sz="1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ANNUAL WORK SUMMARY</a:t>
            </a:r>
            <a:endParaRPr lang="en-US" sz="1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635647"/>
            <a:ext cx="3140330" cy="176643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0330" y="1635647"/>
            <a:ext cx="1765800" cy="1766435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allAtOnce"/>
      <p:bldP spid="3" grpId="0" bldLvl="0" animBg="1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249584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28" name="椭圆 27"/>
          <p:cNvSpPr/>
          <p:nvPr/>
        </p:nvSpPr>
        <p:spPr>
          <a:xfrm>
            <a:off x="2657587" y="3405089"/>
            <a:ext cx="1400312" cy="1398909"/>
          </a:xfrm>
          <a:prstGeom prst="ellipse">
            <a:avLst/>
          </a:prstGeom>
          <a:noFill/>
          <a:ln w="127000" cap="flat" cmpd="thinThick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b="0" kern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KSO_GT2.1.1"/>
          <p:cNvSpPr txBox="1"/>
          <p:nvPr/>
        </p:nvSpPr>
        <p:spPr>
          <a:xfrm>
            <a:off x="5824185" y="3249408"/>
            <a:ext cx="2852271" cy="1174287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30" name="椭圆 29"/>
          <p:cNvSpPr/>
          <p:nvPr/>
        </p:nvSpPr>
        <p:spPr>
          <a:xfrm>
            <a:off x="1165782" y="2021689"/>
            <a:ext cx="2110548" cy="2110770"/>
          </a:xfrm>
          <a:prstGeom prst="ellipse">
            <a:avLst/>
          </a:prstGeom>
          <a:noFill/>
          <a:ln w="127000" cap="flat" cmpd="thinThick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0" kern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31" name="肘形连接符 27"/>
          <p:cNvCxnSpPr>
            <a:cxnSpLocks noChangeShapeType="1"/>
          </p:cNvCxnSpPr>
          <p:nvPr/>
        </p:nvCxnSpPr>
        <p:spPr bwMode="auto">
          <a:xfrm flipV="1">
            <a:off x="3335257" y="2524181"/>
            <a:ext cx="1725967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70C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KSO_GT1.1.1"/>
          <p:cNvSpPr txBox="1"/>
          <p:nvPr/>
        </p:nvSpPr>
        <p:spPr>
          <a:xfrm>
            <a:off x="5081383" y="1886753"/>
            <a:ext cx="2802985" cy="1334997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cxnSp>
        <p:nvCxnSpPr>
          <p:cNvPr id="33" name="肘形连接符 8"/>
          <p:cNvCxnSpPr>
            <a:cxnSpLocks noChangeShapeType="1"/>
          </p:cNvCxnSpPr>
          <p:nvPr/>
        </p:nvCxnSpPr>
        <p:spPr bwMode="auto">
          <a:xfrm flipV="1">
            <a:off x="4078060" y="3799018"/>
            <a:ext cx="172596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70C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椭圆 33"/>
          <p:cNvSpPr/>
          <p:nvPr/>
        </p:nvSpPr>
        <p:spPr>
          <a:xfrm>
            <a:off x="1052577" y="894188"/>
            <a:ext cx="1400314" cy="1398909"/>
          </a:xfrm>
          <a:prstGeom prst="ellipse">
            <a:avLst/>
          </a:prstGeom>
          <a:noFill/>
          <a:ln w="127000" cap="flat" cmpd="thinThick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b="0" kern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KSO_GT2.1.1"/>
          <p:cNvSpPr txBox="1"/>
          <p:nvPr/>
        </p:nvSpPr>
        <p:spPr>
          <a:xfrm>
            <a:off x="4217624" y="771550"/>
            <a:ext cx="3090680" cy="955135"/>
          </a:xfrm>
          <a:prstGeom prst="rect">
            <a:avLst/>
          </a:prstGeom>
          <a:noFill/>
        </p:spPr>
        <p:txBody>
          <a:bodyPr lIns="100790" tIns="50396" rIns="100790" bIns="50396" anchor="ctr"/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cxnSp>
        <p:nvCxnSpPr>
          <p:cNvPr id="36" name="肘形连接符 11"/>
          <p:cNvCxnSpPr>
            <a:cxnSpLocks noChangeShapeType="1"/>
          </p:cNvCxnSpPr>
          <p:nvPr/>
        </p:nvCxnSpPr>
        <p:spPr bwMode="auto">
          <a:xfrm flipV="1">
            <a:off x="2473048" y="1288117"/>
            <a:ext cx="172441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0070C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0" grpId="0" animBg="1"/>
      <p:bldP spid="32" grpId="0"/>
      <p:bldP spid="34" grpId="0" animBg="1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15616" y="1027929"/>
            <a:ext cx="2487758" cy="2107506"/>
            <a:chOff x="4892554" y="1179176"/>
            <a:chExt cx="2088232" cy="1769047"/>
          </a:xfrm>
        </p:grpSpPr>
        <p:sp>
          <p:nvSpPr>
            <p:cNvPr id="15" name="矩形 14"/>
            <p:cNvSpPr/>
            <p:nvPr/>
          </p:nvSpPr>
          <p:spPr>
            <a:xfrm>
              <a:off x="4892554" y="1611224"/>
              <a:ext cx="2088232" cy="1336999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4892554" y="1179176"/>
              <a:ext cx="2088232" cy="432048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5616" y="3287427"/>
            <a:ext cx="2487758" cy="1372555"/>
            <a:chOff x="4892554" y="3147815"/>
            <a:chExt cx="2088232" cy="1152127"/>
          </a:xfrm>
        </p:grpSpPr>
        <p:sp>
          <p:nvSpPr>
            <p:cNvPr id="18" name="矩形 17"/>
            <p:cNvSpPr/>
            <p:nvPr/>
          </p:nvSpPr>
          <p:spPr>
            <a:xfrm>
              <a:off x="4892554" y="3147815"/>
              <a:ext cx="2088232" cy="72008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flipV="1">
              <a:off x="4892554" y="3867894"/>
              <a:ext cx="2088232" cy="432048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73806" y="1285283"/>
            <a:ext cx="1371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7646" y="1430360"/>
            <a:ext cx="6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3806" y="3320204"/>
            <a:ext cx="1371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5262" y="3465281"/>
            <a:ext cx="6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9118" y="225380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请输入相关内容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请输入相关内容</a:t>
            </a:r>
          </a:p>
        </p:txBody>
      </p:sp>
      <p:cxnSp>
        <p:nvCxnSpPr>
          <p:cNvPr id="35" name="Straight Connector 57"/>
          <p:cNvCxnSpPr/>
          <p:nvPr/>
        </p:nvCxnSpPr>
        <p:spPr bwMode="auto">
          <a:xfrm>
            <a:off x="3387350" y="1820017"/>
            <a:ext cx="4929066" cy="0"/>
          </a:xfrm>
          <a:prstGeom prst="line">
            <a:avLst/>
          </a:prstGeom>
          <a:solidFill>
            <a:srgbClr val="ECB10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oval" w="sm" len="sm"/>
            <a:tailEnd type="oval" w="sm" len="sm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4716016" y="1866033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4362" y="1411590"/>
            <a:ext cx="228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在这里填写项目标题</a:t>
            </a:r>
          </a:p>
        </p:txBody>
      </p:sp>
      <p:cxnSp>
        <p:nvCxnSpPr>
          <p:cNvPr id="38" name="Straight Connector 57"/>
          <p:cNvCxnSpPr/>
          <p:nvPr/>
        </p:nvCxnSpPr>
        <p:spPr bwMode="auto">
          <a:xfrm>
            <a:off x="3387350" y="3527317"/>
            <a:ext cx="4901079" cy="0"/>
          </a:xfrm>
          <a:prstGeom prst="line">
            <a:avLst/>
          </a:prstGeom>
          <a:solidFill>
            <a:srgbClr val="ECB100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oval" w="sm" len="sm"/>
            <a:tailEnd type="oval" w="sm" len="sm"/>
          </a:ln>
          <a:effectLst/>
        </p:spPr>
      </p:cxnSp>
      <p:sp>
        <p:nvSpPr>
          <p:cNvPr id="39" name="矩形 38"/>
          <p:cNvSpPr/>
          <p:nvPr/>
        </p:nvSpPr>
        <p:spPr>
          <a:xfrm>
            <a:off x="4688029" y="3573333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zh-CN" altLang="en-US" sz="1200" b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375" y="3118890"/>
            <a:ext cx="228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在这里填写项目标题</a:t>
            </a:r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609624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17757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grpSp>
        <p:nvGrpSpPr>
          <p:cNvPr id="17" name="Group 6"/>
          <p:cNvGrpSpPr/>
          <p:nvPr/>
        </p:nvGrpSpPr>
        <p:grpSpPr bwMode="auto">
          <a:xfrm>
            <a:off x="1919288" y="944563"/>
            <a:ext cx="5319712" cy="3546475"/>
            <a:chOff x="0" y="0"/>
            <a:chExt cx="5320086" cy="3546724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1296234" y="409553"/>
              <a:ext cx="2727616" cy="2727616"/>
            </a:xfrm>
            <a:custGeom>
              <a:avLst/>
              <a:gdLst>
                <a:gd name="G0" fmla="+- 9798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98"/>
                <a:gd name="G18" fmla="*/ 9798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9798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9798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1 w 21600"/>
                <a:gd name="T15" fmla="*/ 10800 h 21600"/>
                <a:gd name="T16" fmla="*/ 10800 w 21600"/>
                <a:gd name="T17" fmla="*/ 1002 h 21600"/>
                <a:gd name="T18" fmla="*/ 21099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2" y="10800"/>
                  </a:moveTo>
                  <a:cubicBezTo>
                    <a:pt x="1002" y="5388"/>
                    <a:pt x="5388" y="1002"/>
                    <a:pt x="10800" y="1002"/>
                  </a:cubicBezTo>
                  <a:cubicBezTo>
                    <a:pt x="16211" y="1001"/>
                    <a:pt x="20597" y="5388"/>
                    <a:pt x="20598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296234" y="409553"/>
              <a:ext cx="2727616" cy="2727616"/>
            </a:xfrm>
            <a:custGeom>
              <a:avLst/>
              <a:gdLst>
                <a:gd name="G0" fmla="+- 9798 0 0"/>
                <a:gd name="G1" fmla="+- 5898240 0 0"/>
                <a:gd name="G2" fmla="+- 0 0 5898240"/>
                <a:gd name="T0" fmla="*/ 0 256 1"/>
                <a:gd name="T1" fmla="*/ 180 256 1"/>
                <a:gd name="G3" fmla="+- 5898240 T0 T1"/>
                <a:gd name="T2" fmla="*/ 0 256 1"/>
                <a:gd name="T3" fmla="*/ 90 256 1"/>
                <a:gd name="G4" fmla="+- 5898240 T2 T3"/>
                <a:gd name="G5" fmla="*/ G4 2 1"/>
                <a:gd name="T4" fmla="*/ 90 256 1"/>
                <a:gd name="T5" fmla="*/ 0 256 1"/>
                <a:gd name="G6" fmla="+- 5898240 T4 T5"/>
                <a:gd name="G7" fmla="*/ G6 2 1"/>
                <a:gd name="G8" fmla="abs 58982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98"/>
                <a:gd name="G18" fmla="*/ 9798 1 2"/>
                <a:gd name="G19" fmla="+- G18 5400 0"/>
                <a:gd name="G20" fmla="cos G19 5898240"/>
                <a:gd name="G21" fmla="sin G19 5898240"/>
                <a:gd name="G22" fmla="+- G20 10800 0"/>
                <a:gd name="G23" fmla="+- G21 10800 0"/>
                <a:gd name="G24" fmla="+- 10800 0 G20"/>
                <a:gd name="G25" fmla="+- 9798 10800 0"/>
                <a:gd name="G26" fmla="?: G9 G17 G25"/>
                <a:gd name="G27" fmla="?: G9 0 21600"/>
                <a:gd name="G28" fmla="cos 10800 5898240"/>
                <a:gd name="G29" fmla="sin 10800 5898240"/>
                <a:gd name="G30" fmla="sin 9798 5898240"/>
                <a:gd name="G31" fmla="+- G28 10800 0"/>
                <a:gd name="G32" fmla="+- G29 10800 0"/>
                <a:gd name="G33" fmla="+- G30 10800 0"/>
                <a:gd name="G34" fmla="?: G4 0 G31"/>
                <a:gd name="G35" fmla="?: 5898240 G34 0"/>
                <a:gd name="G36" fmla="?: G6 G35 G31"/>
                <a:gd name="G37" fmla="+- 21600 0 G36"/>
                <a:gd name="G38" fmla="?: G4 0 G33"/>
                <a:gd name="G39" fmla="?: 58982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0800 w 21600"/>
                <a:gd name="T15" fmla="*/ 21099 h 21600"/>
                <a:gd name="T16" fmla="*/ 10800 w 21600"/>
                <a:gd name="T17" fmla="*/ 20598 h 21600"/>
                <a:gd name="T18" fmla="*/ 10800 w 21600"/>
                <a:gd name="T19" fmla="*/ 2109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800" y="20598"/>
                  </a:moveTo>
                  <a:lnTo>
                    <a:pt x="108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1296234" y="409553"/>
              <a:ext cx="2727616" cy="2727616"/>
            </a:xfrm>
            <a:custGeom>
              <a:avLst/>
              <a:gdLst>
                <a:gd name="G0" fmla="+- 9798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98"/>
                <a:gd name="G18" fmla="*/ 9798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9798 10800 0"/>
                <a:gd name="G26" fmla="?: G9 G17 G25"/>
                <a:gd name="G27" fmla="?: G9 0 21600"/>
                <a:gd name="G28" fmla="cos 10800 0"/>
                <a:gd name="G29" fmla="sin 10800 0"/>
                <a:gd name="G30" fmla="sin 9798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21099 w 21600"/>
                <a:gd name="T15" fmla="*/ 10800 h 21600"/>
                <a:gd name="T16" fmla="*/ 10800 w 21600"/>
                <a:gd name="T17" fmla="*/ 20598 h 21600"/>
                <a:gd name="T18" fmla="*/ 501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0598" y="10800"/>
                  </a:moveTo>
                  <a:cubicBezTo>
                    <a:pt x="20598" y="16211"/>
                    <a:pt x="16211" y="20598"/>
                    <a:pt x="10800" y="20598"/>
                  </a:cubicBezTo>
                  <a:cubicBezTo>
                    <a:pt x="5388" y="20598"/>
                    <a:pt x="1002" y="16211"/>
                    <a:pt x="1002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1296234" y="409553"/>
              <a:ext cx="2727616" cy="2727616"/>
            </a:xfrm>
            <a:custGeom>
              <a:avLst/>
              <a:gdLst>
                <a:gd name="G0" fmla="+- 9798 0 0"/>
                <a:gd name="G1" fmla="+- 17694720 0 0"/>
                <a:gd name="G2" fmla="+- 0 0 17694720"/>
                <a:gd name="T0" fmla="*/ 0 256 1"/>
                <a:gd name="T1" fmla="*/ 180 256 1"/>
                <a:gd name="G3" fmla="+- 17694720 T0 T1"/>
                <a:gd name="T2" fmla="*/ 0 256 1"/>
                <a:gd name="T3" fmla="*/ 90 256 1"/>
                <a:gd name="G4" fmla="+- 17694720 T2 T3"/>
                <a:gd name="G5" fmla="*/ G4 2 1"/>
                <a:gd name="T4" fmla="*/ 90 256 1"/>
                <a:gd name="T5" fmla="*/ 0 256 1"/>
                <a:gd name="G6" fmla="+- 17694720 T4 T5"/>
                <a:gd name="G7" fmla="*/ G6 2 1"/>
                <a:gd name="G8" fmla="abs 1769472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98"/>
                <a:gd name="G18" fmla="*/ 9798 1 2"/>
                <a:gd name="G19" fmla="+- G18 5400 0"/>
                <a:gd name="G20" fmla="cos G19 17694720"/>
                <a:gd name="G21" fmla="sin G19 17694720"/>
                <a:gd name="G22" fmla="+- G20 10800 0"/>
                <a:gd name="G23" fmla="+- G21 10800 0"/>
                <a:gd name="G24" fmla="+- 10800 0 G20"/>
                <a:gd name="G25" fmla="+- 9798 10800 0"/>
                <a:gd name="G26" fmla="?: G9 G17 G25"/>
                <a:gd name="G27" fmla="?: G9 0 21600"/>
                <a:gd name="G28" fmla="cos 10800 17694720"/>
                <a:gd name="G29" fmla="sin 10800 17694720"/>
                <a:gd name="G30" fmla="sin 9798 17694720"/>
                <a:gd name="G31" fmla="+- G28 10800 0"/>
                <a:gd name="G32" fmla="+- G29 10800 0"/>
                <a:gd name="G33" fmla="+- G30 10800 0"/>
                <a:gd name="G34" fmla="?: G4 0 G31"/>
                <a:gd name="G35" fmla="?: 17694720 G34 0"/>
                <a:gd name="G36" fmla="?: G6 G35 G31"/>
                <a:gd name="G37" fmla="+- 21600 0 G36"/>
                <a:gd name="G38" fmla="?: G4 0 G33"/>
                <a:gd name="G39" fmla="?: 1769472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9 w 21600"/>
                <a:gd name="T15" fmla="*/ 501 h 21600"/>
                <a:gd name="T16" fmla="*/ 10800 w 21600"/>
                <a:gd name="T17" fmla="*/ 1002 h 21600"/>
                <a:gd name="T18" fmla="*/ 10801 w 21600"/>
                <a:gd name="T19" fmla="*/ 50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9" y="1002"/>
                  </a:moveTo>
                  <a:lnTo>
                    <a:pt x="1079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2032049" y="1145368"/>
              <a:ext cx="1255987" cy="1255987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215984" y="1329303"/>
              <a:ext cx="888117" cy="88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2220447" y="1609"/>
              <a:ext cx="879190" cy="87919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349201" y="130363"/>
              <a:ext cx="621682" cy="62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970" tIns="13970" rIns="13970" bIns="139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552604" y="1333766"/>
              <a:ext cx="879190" cy="879190"/>
            </a:xfrm>
            <a:prstGeom prst="ellipse">
              <a:avLst/>
            </a:prstGeom>
            <a:solidFill>
              <a:srgbClr val="00B0F0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681358" y="1462520"/>
              <a:ext cx="621682" cy="62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970" tIns="13970" rIns="13970" bIns="139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2220447" y="2665923"/>
              <a:ext cx="879190" cy="87919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2349201" y="2794677"/>
              <a:ext cx="621682" cy="62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970" tIns="13970" rIns="13970" bIns="139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888290" y="1333766"/>
              <a:ext cx="879190" cy="879190"/>
            </a:xfrm>
            <a:prstGeom prst="ellipse">
              <a:avLst/>
            </a:prstGeom>
            <a:solidFill>
              <a:srgbClr val="00B0F0"/>
            </a:solidFill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1017044" y="1462520"/>
              <a:ext cx="621682" cy="62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970" tIns="13970" rIns="13970" bIns="1397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8"/>
          <p:cNvGrpSpPr/>
          <p:nvPr/>
        </p:nvGrpSpPr>
        <p:grpSpPr bwMode="auto">
          <a:xfrm>
            <a:off x="971600" y="1014512"/>
            <a:ext cx="2257425" cy="1101725"/>
            <a:chOff x="0" y="0"/>
            <a:chExt cx="2257829" cy="1101773"/>
          </a:xfrm>
        </p:grpSpPr>
        <p:sp>
          <p:nvSpPr>
            <p:cNvPr id="45" name="矩形 9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57829" cy="4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设计团队， 坚持精益求精</a:t>
              </a:r>
              <a:endParaRPr lang="en-US" altLang="zh-CN" sz="1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91"/>
            <p:cNvSpPr>
              <a:spLocks noChangeArrowheads="1"/>
            </p:cNvSpPr>
            <p:nvPr/>
          </p:nvSpPr>
          <p:spPr bwMode="auto">
            <a:xfrm>
              <a:off x="0" y="432359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1000" b="0" dirty="0">
                  <a:latin typeface="+mn-lt"/>
                  <a:ea typeface="+mn-ea"/>
                  <a:cs typeface="+mn-ea"/>
                  <a:sym typeface="+mn-lt"/>
                </a:rPr>
                <a:t>RAPIDPPT differs from the traditional production model, and create a new PPT experience.</a:t>
              </a:r>
              <a:endParaRPr lang="zh-CN" altLang="en-US" sz="20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11"/>
          <p:cNvGrpSpPr/>
          <p:nvPr/>
        </p:nvGrpSpPr>
        <p:grpSpPr bwMode="auto">
          <a:xfrm>
            <a:off x="971600" y="3486249"/>
            <a:ext cx="2257425" cy="1101725"/>
            <a:chOff x="0" y="0"/>
            <a:chExt cx="2257829" cy="1101773"/>
          </a:xfrm>
        </p:grpSpPr>
        <p:sp>
          <p:nvSpPr>
            <p:cNvPr id="48" name="矩形 9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57829" cy="4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设计团队， 坚持精益求精</a:t>
              </a:r>
              <a:endParaRPr lang="en-US" altLang="zh-CN" sz="1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91"/>
            <p:cNvSpPr>
              <a:spLocks noChangeArrowheads="1"/>
            </p:cNvSpPr>
            <p:nvPr/>
          </p:nvSpPr>
          <p:spPr bwMode="auto">
            <a:xfrm>
              <a:off x="0" y="432359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RAPIDPPT differs from the traditional production model, and create a new PPT experience.</a:t>
              </a:r>
              <a:endParaRPr lang="zh-CN" altLang="en-US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14"/>
          <p:cNvGrpSpPr/>
          <p:nvPr/>
        </p:nvGrpSpPr>
        <p:grpSpPr bwMode="auto">
          <a:xfrm>
            <a:off x="5896025" y="1014512"/>
            <a:ext cx="2257425" cy="1101725"/>
            <a:chOff x="0" y="0"/>
            <a:chExt cx="2257829" cy="1101773"/>
          </a:xfrm>
        </p:grpSpPr>
        <p:sp>
          <p:nvSpPr>
            <p:cNvPr id="51" name="矩形 91"/>
            <p:cNvSpPr>
              <a:spLocks noChangeArrowheads="1"/>
            </p:cNvSpPr>
            <p:nvPr/>
          </p:nvSpPr>
          <p:spPr bwMode="auto">
            <a:xfrm>
              <a:off x="0" y="0"/>
              <a:ext cx="2257829" cy="4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设计团队， 坚持精益求精</a:t>
              </a:r>
              <a:endParaRPr lang="en-US" altLang="zh-CN" sz="1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矩形 91"/>
            <p:cNvSpPr>
              <a:spLocks noChangeArrowheads="1"/>
            </p:cNvSpPr>
            <p:nvPr/>
          </p:nvSpPr>
          <p:spPr bwMode="auto">
            <a:xfrm>
              <a:off x="0" y="432359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RAPIDPPT differs from the traditional production model, and create a new PPT experience.</a:t>
              </a:r>
              <a:endParaRPr lang="zh-CN" altLang="en-US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17"/>
          <p:cNvGrpSpPr/>
          <p:nvPr/>
        </p:nvGrpSpPr>
        <p:grpSpPr bwMode="auto">
          <a:xfrm>
            <a:off x="5896025" y="3486249"/>
            <a:ext cx="2257425" cy="1101725"/>
            <a:chOff x="0" y="0"/>
            <a:chExt cx="2257829" cy="1101773"/>
          </a:xfrm>
        </p:grpSpPr>
        <p:sp>
          <p:nvSpPr>
            <p:cNvPr id="54" name="矩形 9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57829" cy="4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拥有国内顶尖的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制作技术、顶级的</a:t>
              </a: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00" b="0">
                  <a:latin typeface="+mn-lt"/>
                  <a:ea typeface="+mn-ea"/>
                  <a:cs typeface="+mn-ea"/>
                  <a:sym typeface="+mn-lt"/>
                </a:rPr>
                <a:t>设计团队， 坚持精益求精</a:t>
              </a:r>
              <a:endParaRPr lang="en-US" altLang="zh-CN" sz="1000" b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91"/>
            <p:cNvSpPr>
              <a:spLocks noChangeArrowheads="1"/>
            </p:cNvSpPr>
            <p:nvPr/>
          </p:nvSpPr>
          <p:spPr bwMode="auto">
            <a:xfrm>
              <a:off x="0" y="432359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1000" b="0">
                  <a:latin typeface="+mn-lt"/>
                  <a:ea typeface="+mn-ea"/>
                  <a:cs typeface="+mn-ea"/>
                  <a:sym typeface="+mn-lt"/>
                </a:rPr>
                <a:t>RAPIDPPT differs from the traditional production model, and create a new PPT experience.</a:t>
              </a:r>
              <a:endParaRPr lang="zh-CN" altLang="en-US" sz="2000" b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99592" y="2039002"/>
            <a:ext cx="1336468" cy="1590802"/>
            <a:chOff x="1043608" y="2205084"/>
            <a:chExt cx="1336468" cy="1590802"/>
          </a:xfrm>
        </p:grpSpPr>
        <p:sp>
          <p:nvSpPr>
            <p:cNvPr id="26" name="六边形 25"/>
            <p:cNvSpPr/>
            <p:nvPr/>
          </p:nvSpPr>
          <p:spPr>
            <a:xfrm>
              <a:off x="1043608" y="2643758"/>
              <a:ext cx="1336468" cy="1152128"/>
            </a:xfrm>
            <a:prstGeom prst="hexagon">
              <a:avLst/>
            </a:prstGeom>
            <a:blipFill>
              <a:blip r:embed="rId3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 flipV="1">
              <a:off x="1334598" y="2205084"/>
              <a:ext cx="754488" cy="366666"/>
              <a:chOff x="1619672" y="3219822"/>
              <a:chExt cx="754488" cy="366666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下箭头 28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072458" y="1911137"/>
            <a:ext cx="1336468" cy="1581277"/>
            <a:chOff x="2122849" y="2077219"/>
            <a:chExt cx="1336468" cy="1581277"/>
          </a:xfrm>
        </p:grpSpPr>
        <p:sp>
          <p:nvSpPr>
            <p:cNvPr id="31" name="六边形 30"/>
            <p:cNvSpPr/>
            <p:nvPr/>
          </p:nvSpPr>
          <p:spPr>
            <a:xfrm>
              <a:off x="2122849" y="2077219"/>
              <a:ext cx="1336468" cy="1152128"/>
            </a:xfrm>
            <a:prstGeom prst="hexagon">
              <a:avLst/>
            </a:prstGeom>
            <a:blipFill>
              <a:blip r:embed="rId4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413839" y="3291830"/>
              <a:ext cx="754488" cy="366666"/>
              <a:chOff x="1619672" y="3219822"/>
              <a:chExt cx="754488" cy="366666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下箭头 33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245324" y="2058052"/>
            <a:ext cx="1336468" cy="1590802"/>
            <a:chOff x="3196258" y="2224134"/>
            <a:chExt cx="1336468" cy="1590802"/>
          </a:xfrm>
        </p:grpSpPr>
        <p:sp>
          <p:nvSpPr>
            <p:cNvPr id="49" name="六边形 48"/>
            <p:cNvSpPr/>
            <p:nvPr/>
          </p:nvSpPr>
          <p:spPr>
            <a:xfrm>
              <a:off x="3196258" y="2662808"/>
              <a:ext cx="1336468" cy="1152128"/>
            </a:xfrm>
            <a:prstGeom prst="hexagon">
              <a:avLst/>
            </a:prstGeom>
            <a:blipFill>
              <a:blip r:embed="rId5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flipV="1">
              <a:off x="3487248" y="2224134"/>
              <a:ext cx="754488" cy="366666"/>
              <a:chOff x="1619672" y="3219822"/>
              <a:chExt cx="754488" cy="366666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下箭头 51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418190" y="1930187"/>
            <a:ext cx="1336468" cy="1581277"/>
            <a:chOff x="4275499" y="2096269"/>
            <a:chExt cx="1336468" cy="1581277"/>
          </a:xfrm>
        </p:grpSpPr>
        <p:sp>
          <p:nvSpPr>
            <p:cNvPr id="54" name="六边形 53"/>
            <p:cNvSpPr/>
            <p:nvPr/>
          </p:nvSpPr>
          <p:spPr>
            <a:xfrm>
              <a:off x="4275499" y="2096269"/>
              <a:ext cx="1336468" cy="1152128"/>
            </a:xfrm>
            <a:prstGeom prst="hexagon">
              <a:avLst/>
            </a:prstGeom>
            <a:blipFill>
              <a:blip r:embed="rId6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566489" y="3310880"/>
              <a:ext cx="754488" cy="366666"/>
              <a:chOff x="1619672" y="3219822"/>
              <a:chExt cx="754488" cy="366666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下箭头 63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5591056" y="2086627"/>
            <a:ext cx="1336468" cy="1590802"/>
            <a:chOff x="5348908" y="2252709"/>
            <a:chExt cx="1336468" cy="1590802"/>
          </a:xfrm>
        </p:grpSpPr>
        <p:sp>
          <p:nvSpPr>
            <p:cNvPr id="66" name="六边形 65"/>
            <p:cNvSpPr/>
            <p:nvPr/>
          </p:nvSpPr>
          <p:spPr>
            <a:xfrm>
              <a:off x="5348908" y="2691383"/>
              <a:ext cx="1336468" cy="1152128"/>
            </a:xfrm>
            <a:prstGeom prst="hexagon">
              <a:avLst/>
            </a:prstGeom>
            <a:blipFill>
              <a:blip r:embed="rId7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 flipV="1">
              <a:off x="5639898" y="2252709"/>
              <a:ext cx="754488" cy="366666"/>
              <a:chOff x="1619672" y="3219822"/>
              <a:chExt cx="754488" cy="366666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下箭头 68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763924" y="1958762"/>
            <a:ext cx="1336468" cy="1581277"/>
            <a:chOff x="6428149" y="2124844"/>
            <a:chExt cx="1336468" cy="1581277"/>
          </a:xfrm>
        </p:grpSpPr>
        <p:sp>
          <p:nvSpPr>
            <p:cNvPr id="71" name="六边形 70"/>
            <p:cNvSpPr/>
            <p:nvPr/>
          </p:nvSpPr>
          <p:spPr>
            <a:xfrm>
              <a:off x="6428149" y="2124844"/>
              <a:ext cx="1336468" cy="1152128"/>
            </a:xfrm>
            <a:prstGeom prst="hexagon">
              <a:avLst/>
            </a:prstGeom>
            <a:blipFill>
              <a:blip r:embed="rId8" cstate="screen"/>
              <a:stretch>
                <a:fillRect/>
              </a:stretch>
            </a:blipFill>
            <a:ln w="254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6719139" y="3339455"/>
              <a:ext cx="754488" cy="366666"/>
              <a:chOff x="1619672" y="3219822"/>
              <a:chExt cx="754488" cy="366666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1619672" y="3219822"/>
                <a:ext cx="754488" cy="0"/>
              </a:xfrm>
              <a:prstGeom prst="line">
                <a:avLst/>
              </a:prstGeom>
              <a:ln w="101600" cmpd="thickThin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下箭头 73"/>
              <p:cNvSpPr/>
              <p:nvPr/>
            </p:nvSpPr>
            <p:spPr>
              <a:xfrm>
                <a:off x="1950831" y="3269423"/>
                <a:ext cx="92170" cy="317065"/>
              </a:xfrm>
              <a:prstGeom prst="downArrow">
                <a:avLst>
                  <a:gd name="adj1" fmla="val 50000"/>
                  <a:gd name="adj2" fmla="val 85222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5" name="矩形 74"/>
          <p:cNvSpPr/>
          <p:nvPr/>
        </p:nvSpPr>
        <p:spPr>
          <a:xfrm>
            <a:off x="880633" y="1275606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76" name="矩形 75"/>
          <p:cNvSpPr/>
          <p:nvPr/>
        </p:nvSpPr>
        <p:spPr>
          <a:xfrm>
            <a:off x="3226365" y="1275606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77" name="矩形 76"/>
          <p:cNvSpPr/>
          <p:nvPr/>
        </p:nvSpPr>
        <p:spPr>
          <a:xfrm>
            <a:off x="5526012" y="1275606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78" name="矩形 77"/>
          <p:cNvSpPr/>
          <p:nvPr/>
        </p:nvSpPr>
        <p:spPr>
          <a:xfrm>
            <a:off x="2053499" y="3773820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79" name="矩形 78"/>
          <p:cNvSpPr/>
          <p:nvPr/>
        </p:nvSpPr>
        <p:spPr>
          <a:xfrm>
            <a:off x="4399231" y="3773820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80" name="矩形 79"/>
          <p:cNvSpPr/>
          <p:nvPr/>
        </p:nvSpPr>
        <p:spPr>
          <a:xfrm>
            <a:off x="6698880" y="3773820"/>
            <a:ext cx="1466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b="0" dirty="0">
                <a:latin typeface="+mn-lt"/>
                <a:ea typeface="+mn-ea"/>
                <a:cs typeface="+mn-ea"/>
                <a:sym typeface="+mn-lt"/>
              </a:rPr>
              <a:t>随着计算机技术的发展及印刷技术的进步，平面设计在视觉感观领域。</a:t>
            </a: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105568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de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1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7" grpId="0"/>
          <p:bldP spid="78" grpId="0"/>
          <p:bldP spid="79" grpId="0"/>
          <p:bldP spid="80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de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7" grpId="0"/>
          <p:bldP spid="78" grpId="0"/>
          <p:bldP spid="79" grpId="0"/>
          <p:bldP spid="80" grpId="0"/>
          <p:bldP spid="39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688371"/>
            <a:ext cx="3140330" cy="176643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0330" y="1688371"/>
            <a:ext cx="1765800" cy="1766435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7147" y="1688370"/>
            <a:ext cx="4466853" cy="1767720"/>
            <a:chOff x="4257077" y="2119893"/>
            <a:chExt cx="5955804" cy="2356960"/>
          </a:xfrm>
          <a:solidFill>
            <a:schemeClr val="accent1"/>
          </a:solidFill>
        </p:grpSpPr>
        <p:sp>
          <p:nvSpPr>
            <p:cNvPr id="14" name="等腰三角形 13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900"/>
                </a:spcBef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Picture 4" descr="F:\C\PPT\PPT\企业PPT\PPT\目录\0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0844" y="1772375"/>
            <a:ext cx="1651396" cy="13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52120" y="2080394"/>
            <a:ext cx="671115" cy="1096264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defTabSz="933450"/>
            <a:r>
              <a:rPr lang="en-US" altLang="zh-CN" sz="6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6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Subtitle 9"/>
          <p:cNvSpPr txBox="1"/>
          <p:nvPr/>
        </p:nvSpPr>
        <p:spPr>
          <a:xfrm>
            <a:off x="6444208" y="1995686"/>
            <a:ext cx="2971298" cy="993351"/>
          </a:xfrm>
          <a:prstGeom prst="rect">
            <a:avLst/>
          </a:prstGeom>
        </p:spPr>
        <p:txBody>
          <a:bodyPr vert="horz" wrap="square" lIns="81536" tIns="40768" rIns="81536" bIns="40768" rtlCol="0">
            <a:spAutoFit/>
          </a:bodyPr>
          <a:lstStyle>
            <a:defPPr>
              <a:defRPr lang="zh-CN"/>
            </a:defPPr>
            <a:lvl1pPr indent="0" algn="r" defTabSz="1087120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120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120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第五部分标题</a:t>
            </a:r>
            <a:endParaRPr lang="en-US" altLang="zh-CN" sz="2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NEXT YEAR THE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/>
      <p:bldP spid="20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箭头3"/>
          <p:cNvSpPr/>
          <p:nvPr/>
        </p:nvSpPr>
        <p:spPr bwMode="gray">
          <a:xfrm flipV="1">
            <a:off x="1867366" y="2917248"/>
            <a:ext cx="905261" cy="125819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68580" tIns="34290" rIns="68580" bIns="3429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箭头2"/>
          <p:cNvSpPr/>
          <p:nvPr/>
        </p:nvSpPr>
        <p:spPr bwMode="gray">
          <a:xfrm rot="16200000">
            <a:off x="2106043" y="2393076"/>
            <a:ext cx="268784" cy="107602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68580" tIns="34290" rIns="68580" bIns="3429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箭头1"/>
          <p:cNvSpPr/>
          <p:nvPr/>
        </p:nvSpPr>
        <p:spPr bwMode="gray">
          <a:xfrm>
            <a:off x="1861544" y="1542803"/>
            <a:ext cx="905261" cy="145749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68580" tIns="34290" rIns="68580" bIns="3429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文本1"/>
          <p:cNvSpPr>
            <a:spLocks noChangeArrowheads="1"/>
          </p:cNvSpPr>
          <p:nvPr/>
        </p:nvSpPr>
        <p:spPr bwMode="gray">
          <a:xfrm>
            <a:off x="3906355" y="1221172"/>
            <a:ext cx="3523592" cy="989533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314865"/>
                </a:solidFill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300" dirty="0">
              <a:solidFill>
                <a:srgbClr val="314865"/>
              </a:solidFill>
              <a:cs typeface="+mn-ea"/>
              <a:sym typeface="+mn-lt"/>
            </a:endParaRPr>
          </a:p>
        </p:txBody>
      </p:sp>
      <p:sp>
        <p:nvSpPr>
          <p:cNvPr id="38" name="标题1"/>
          <p:cNvSpPr>
            <a:spLocks noChangeArrowheads="1"/>
          </p:cNvSpPr>
          <p:nvPr/>
        </p:nvSpPr>
        <p:spPr bwMode="gray">
          <a:xfrm>
            <a:off x="2877203" y="1216107"/>
            <a:ext cx="1029152" cy="994598"/>
          </a:xfrm>
          <a:prstGeom prst="roundRect">
            <a:avLst>
              <a:gd name="adj" fmla="val 1192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cs typeface="+mn-ea"/>
                <a:sym typeface="+mn-lt"/>
              </a:rPr>
              <a:t>业务方面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39" name="文本2"/>
          <p:cNvSpPr>
            <a:spLocks noChangeArrowheads="1"/>
          </p:cNvSpPr>
          <p:nvPr/>
        </p:nvSpPr>
        <p:spPr bwMode="gray">
          <a:xfrm>
            <a:off x="3906355" y="2423659"/>
            <a:ext cx="3523592" cy="986261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314865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zh-CN" sz="1300" dirty="0">
              <a:solidFill>
                <a:srgbClr val="314865"/>
              </a:solidFill>
              <a:cs typeface="+mn-ea"/>
              <a:sym typeface="+mn-lt"/>
            </a:endParaRPr>
          </a:p>
        </p:txBody>
      </p:sp>
      <p:sp>
        <p:nvSpPr>
          <p:cNvPr id="71" name="标题2"/>
          <p:cNvSpPr>
            <a:spLocks noChangeArrowheads="1"/>
          </p:cNvSpPr>
          <p:nvPr/>
        </p:nvSpPr>
        <p:spPr bwMode="gray">
          <a:xfrm>
            <a:off x="2877202" y="2423659"/>
            <a:ext cx="1029153" cy="986261"/>
          </a:xfrm>
          <a:prstGeom prst="roundRect">
            <a:avLst>
              <a:gd name="adj" fmla="val 1192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cs typeface="+mn-ea"/>
                <a:sym typeface="+mn-lt"/>
              </a:rPr>
              <a:t>技能方面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72" name="文本3"/>
          <p:cNvSpPr>
            <a:spLocks noChangeArrowheads="1"/>
          </p:cNvSpPr>
          <p:nvPr/>
        </p:nvSpPr>
        <p:spPr bwMode="ltGray">
          <a:xfrm>
            <a:off x="3906355" y="3615968"/>
            <a:ext cx="3523592" cy="977462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314865"/>
                </a:solidFill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300" dirty="0">
              <a:solidFill>
                <a:srgbClr val="314865"/>
              </a:solidFill>
              <a:cs typeface="+mn-ea"/>
              <a:sym typeface="+mn-lt"/>
            </a:endParaRPr>
          </a:p>
        </p:txBody>
      </p:sp>
      <p:sp>
        <p:nvSpPr>
          <p:cNvPr id="73" name="标题3"/>
          <p:cNvSpPr>
            <a:spLocks noChangeArrowheads="1"/>
          </p:cNvSpPr>
          <p:nvPr/>
        </p:nvSpPr>
        <p:spPr bwMode="gray">
          <a:xfrm>
            <a:off x="2877203" y="3615968"/>
            <a:ext cx="1029152" cy="977462"/>
          </a:xfrm>
          <a:prstGeom prst="roundRect">
            <a:avLst>
              <a:gd name="adj" fmla="val 1192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cs typeface="+mn-ea"/>
                <a:sym typeface="+mn-lt"/>
              </a:rPr>
              <a:t>管理方面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1403648" y="2423659"/>
            <a:ext cx="986038" cy="98626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en-US" altLang="zh-CN" sz="13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3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概述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602335" y="115858"/>
            <a:ext cx="330401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1" grpId="0" animBg="1"/>
      <p:bldP spid="72" grpId="0" animBg="1"/>
      <p:bldP spid="73" grpId="0" animBg="1"/>
      <p:bldP spid="74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17757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84417" y="1653944"/>
            <a:ext cx="3894137" cy="1369219"/>
            <a:chOff x="1980253" y="2205769"/>
            <a:chExt cx="5194887" cy="1826048"/>
          </a:xfrm>
        </p:grpSpPr>
        <p:sp>
          <p:nvSpPr>
            <p:cNvPr id="26" name="圆角矩形 25"/>
            <p:cNvSpPr/>
            <p:nvPr/>
          </p:nvSpPr>
          <p:spPr>
            <a:xfrm>
              <a:off x="1980253" y="3815867"/>
              <a:ext cx="5194887" cy="21595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980253" y="3287108"/>
              <a:ext cx="5194887" cy="21595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980253" y="2737706"/>
              <a:ext cx="5194887" cy="217537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980253" y="2205769"/>
              <a:ext cx="5194887" cy="21595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8"/>
          <p:cNvSpPr txBox="1">
            <a:spLocks noChangeArrowheads="1"/>
          </p:cNvSpPr>
          <p:nvPr/>
        </p:nvSpPr>
        <p:spPr bwMode="auto">
          <a:xfrm>
            <a:off x="428728" y="1565838"/>
            <a:ext cx="9144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1" name="文本框 9"/>
          <p:cNvSpPr txBox="1">
            <a:spLocks noChangeArrowheads="1"/>
          </p:cNvSpPr>
          <p:nvPr/>
        </p:nvSpPr>
        <p:spPr bwMode="auto">
          <a:xfrm>
            <a:off x="5796067" y="1586079"/>
            <a:ext cx="719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0" dirty="0"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en-US" altLang="zh-CN" sz="1400" b="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4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3"/>
          <p:cNvSpPr txBox="1">
            <a:spLocks noChangeArrowheads="1"/>
          </p:cNvSpPr>
          <p:nvPr/>
        </p:nvSpPr>
        <p:spPr bwMode="auto">
          <a:xfrm>
            <a:off x="428728" y="1968269"/>
            <a:ext cx="9144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24"/>
          <p:cNvSpPr txBox="1">
            <a:spLocks noChangeArrowheads="1"/>
          </p:cNvSpPr>
          <p:nvPr/>
        </p:nvSpPr>
        <p:spPr bwMode="auto">
          <a:xfrm>
            <a:off x="5796067" y="1988510"/>
            <a:ext cx="719137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0"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en-US" altLang="zh-CN" sz="1400" b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27"/>
          <p:cNvSpPr txBox="1">
            <a:spLocks noChangeArrowheads="1"/>
          </p:cNvSpPr>
          <p:nvPr/>
        </p:nvSpPr>
        <p:spPr bwMode="auto">
          <a:xfrm>
            <a:off x="428728" y="2370701"/>
            <a:ext cx="9144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文本框 28"/>
          <p:cNvSpPr txBox="1">
            <a:spLocks noChangeArrowheads="1"/>
          </p:cNvSpPr>
          <p:nvPr/>
        </p:nvSpPr>
        <p:spPr bwMode="auto">
          <a:xfrm>
            <a:off x="5796067" y="2392132"/>
            <a:ext cx="719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0"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lang="en-US" altLang="zh-CN" sz="1400" b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1"/>
          <p:cNvSpPr txBox="1">
            <a:spLocks noChangeArrowheads="1"/>
          </p:cNvSpPr>
          <p:nvPr/>
        </p:nvSpPr>
        <p:spPr bwMode="auto">
          <a:xfrm>
            <a:off x="428728" y="2773132"/>
            <a:ext cx="9144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文本框 32"/>
          <p:cNvSpPr txBox="1">
            <a:spLocks noChangeArrowheads="1"/>
          </p:cNvSpPr>
          <p:nvPr/>
        </p:nvSpPr>
        <p:spPr bwMode="auto">
          <a:xfrm>
            <a:off x="5796067" y="2794564"/>
            <a:ext cx="719137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1400" b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9433" y="3381653"/>
            <a:ext cx="5991225" cy="950118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请在此处输入您的文本或者复制您的文本粘贴到此处，请在此处输入您的文本或者复制您的文本粘贴到此处。请在此处输入您的文本或者复制您的文本粘贴到此处。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484416" y="1653944"/>
            <a:ext cx="3346450" cy="1369219"/>
            <a:chOff x="1980252" y="2205769"/>
            <a:chExt cx="4464257" cy="1826048"/>
          </a:xfrm>
        </p:grpSpPr>
        <p:sp>
          <p:nvSpPr>
            <p:cNvPr id="40" name="圆角矩形 39"/>
            <p:cNvSpPr/>
            <p:nvPr/>
          </p:nvSpPr>
          <p:spPr>
            <a:xfrm>
              <a:off x="1980253" y="2737706"/>
              <a:ext cx="2551911" cy="21753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980252" y="3287108"/>
              <a:ext cx="4464257" cy="2159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980253" y="3815867"/>
              <a:ext cx="1274897" cy="2159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1980252" y="2205769"/>
              <a:ext cx="1912345" cy="2159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96" tIns="54448" rIns="108896" bIns="54448" anchor="ctr"/>
            <a:lstStyle/>
            <a:p>
              <a:pPr algn="ctr">
                <a:defRPr/>
              </a:pPr>
              <a:endParaRPr lang="zh-CN" altLang="en-US" b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圆角矩形 63"/>
          <p:cNvSpPr>
            <a:spLocks noChangeAspect="1"/>
          </p:cNvSpPr>
          <p:nvPr/>
        </p:nvSpPr>
        <p:spPr>
          <a:xfrm>
            <a:off x="6623159" y="1407756"/>
            <a:ext cx="2081044" cy="2945779"/>
          </a:xfrm>
          <a:prstGeom prst="roundRect">
            <a:avLst>
              <a:gd name="adj" fmla="val 1429"/>
            </a:avLst>
          </a:prstGeom>
          <a:solidFill>
            <a:srgbClr val="F2F2F2"/>
          </a:solidFill>
          <a:ln w="3175">
            <a:solidFill>
              <a:srgbClr val="D5D5D5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b="0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6953710" y="1346597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4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8256361" y="1346597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4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7031905" y="1346598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zh-CN" altLang="en-US" sz="1500" b="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6785094" y="1752274"/>
            <a:ext cx="1834928" cy="2493274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请在此处输入您的文本或者复制您的文本粘贴到此处，请在此处输入您的文本或者复制您的文本粘贴到此处。请在此处输入您的文本或者复制您的文本粘贴到此处。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64" grpId="0" animBg="1"/>
      <p:bldP spid="65" grpId="0" animBg="1"/>
      <p:bldP spid="66" grpId="0" animBg="1"/>
      <p:bldP spid="67" grpId="0" animBg="1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/>
          <p:cNvGrpSpPr/>
          <p:nvPr/>
        </p:nvGrpSpPr>
        <p:grpSpPr bwMode="auto">
          <a:xfrm>
            <a:off x="1472389" y="3199729"/>
            <a:ext cx="1622822" cy="1316237"/>
            <a:chOff x="0" y="0"/>
            <a:chExt cx="2726" cy="2211"/>
          </a:xfrm>
        </p:grpSpPr>
        <p:sp>
          <p:nvSpPr>
            <p:cNvPr id="20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4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8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3"/>
          <p:cNvGrpSpPr/>
          <p:nvPr/>
        </p:nvGrpSpPr>
        <p:grpSpPr bwMode="auto">
          <a:xfrm>
            <a:off x="969350" y="3186980"/>
            <a:ext cx="348258" cy="347663"/>
            <a:chOff x="0" y="0"/>
            <a:chExt cx="584" cy="584"/>
          </a:xfrm>
        </p:grpSpPr>
        <p:sp>
          <p:nvSpPr>
            <p:cNvPr id="23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5" name="Group 4"/>
          <p:cNvGrpSpPr/>
          <p:nvPr/>
        </p:nvGrpSpPr>
        <p:grpSpPr>
          <a:xfrm>
            <a:off x="857506" y="2760706"/>
            <a:ext cx="7344815" cy="213386"/>
            <a:chOff x="899592" y="2852807"/>
            <a:chExt cx="7344815" cy="213386"/>
          </a:xfrm>
          <a:solidFill>
            <a:srgbClr val="00B0F0"/>
          </a:solidFill>
        </p:grpSpPr>
        <p:sp>
          <p:nvSpPr>
            <p:cNvPr id="26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6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6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6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6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10"/>
          <p:cNvGrpSpPr/>
          <p:nvPr/>
        </p:nvGrpSpPr>
        <p:grpSpPr bwMode="auto">
          <a:xfrm>
            <a:off x="4100756" y="3199729"/>
            <a:ext cx="1622822" cy="1316237"/>
            <a:chOff x="0" y="0"/>
            <a:chExt cx="2726" cy="2211"/>
          </a:xfrm>
        </p:grpSpPr>
        <p:sp>
          <p:nvSpPr>
            <p:cNvPr id="31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4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8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13"/>
          <p:cNvGrpSpPr/>
          <p:nvPr/>
        </p:nvGrpSpPr>
        <p:grpSpPr bwMode="auto">
          <a:xfrm>
            <a:off x="3597718" y="3186980"/>
            <a:ext cx="348258" cy="347663"/>
            <a:chOff x="0" y="0"/>
            <a:chExt cx="584" cy="584"/>
          </a:xfrm>
        </p:grpSpPr>
        <p:sp>
          <p:nvSpPr>
            <p:cNvPr id="34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6" name="Group 10"/>
          <p:cNvGrpSpPr/>
          <p:nvPr/>
        </p:nvGrpSpPr>
        <p:grpSpPr bwMode="auto">
          <a:xfrm>
            <a:off x="6588465" y="3199729"/>
            <a:ext cx="1622822" cy="1316237"/>
            <a:chOff x="0" y="0"/>
            <a:chExt cx="2726" cy="2211"/>
          </a:xfrm>
        </p:grpSpPr>
        <p:sp>
          <p:nvSpPr>
            <p:cNvPr id="37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4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8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13"/>
          <p:cNvGrpSpPr/>
          <p:nvPr/>
        </p:nvGrpSpPr>
        <p:grpSpPr bwMode="auto">
          <a:xfrm>
            <a:off x="6097353" y="3186981"/>
            <a:ext cx="348259" cy="347663"/>
            <a:chOff x="20" y="0"/>
            <a:chExt cx="584" cy="584"/>
          </a:xfrm>
        </p:grpSpPr>
        <p:sp>
          <p:nvSpPr>
            <p:cNvPr id="55" name="Oval 14"/>
            <p:cNvSpPr/>
            <p:nvPr/>
          </p:nvSpPr>
          <p:spPr bwMode="auto">
            <a:xfrm>
              <a:off x="20" y="0"/>
              <a:ext cx="584" cy="5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15"/>
            <p:cNvSpPr/>
            <p:nvPr/>
          </p:nvSpPr>
          <p:spPr bwMode="auto">
            <a:xfrm>
              <a:off x="20" y="45"/>
              <a:ext cx="58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7" name="Rectangle 59"/>
          <p:cNvSpPr/>
          <p:nvPr/>
        </p:nvSpPr>
        <p:spPr bwMode="auto">
          <a:xfrm>
            <a:off x="1086090" y="985006"/>
            <a:ext cx="6944909" cy="1677239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/>
          <a:lstStyle/>
          <a:p>
            <a:pPr defTabSz="913765"/>
            <a:endParaRPr lang="en-US" sz="5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343640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242651" y="4310975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收入来源一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055" y="380067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8604" y="4310975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收入来源二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317" y="4310975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收入来源三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90031" y="4310975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>
                <a:latin typeface="+mn-lt"/>
                <a:ea typeface="+mn-ea"/>
                <a:cs typeface="+mn-ea"/>
                <a:sym typeface="+mn-lt"/>
              </a:rPr>
              <a:t>收入来源四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8055" y="343163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200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8055" y="30625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300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055" y="2693553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400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8055" y="232451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500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8055" y="1955471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600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8055" y="158018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700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76087" y="1286639"/>
            <a:ext cx="4464496" cy="2952328"/>
            <a:chOff x="1126939" y="1350372"/>
            <a:chExt cx="4464496" cy="2952328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88055" y="121738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800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88055" y="416971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b="0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sz="9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436921" y="1655680"/>
            <a:ext cx="648072" cy="2583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436921" y="1836432"/>
            <a:ext cx="648072" cy="24025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37773" y="2393763"/>
            <a:ext cx="648072" cy="18452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537773" y="2693554"/>
            <a:ext cx="648072" cy="15454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648486" y="2947324"/>
            <a:ext cx="648072" cy="1291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648486" y="3431635"/>
            <a:ext cx="648072" cy="80733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765164" y="3131845"/>
            <a:ext cx="648072" cy="11071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65164" y="3372113"/>
            <a:ext cx="648072" cy="86685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84168" y="1643921"/>
            <a:ext cx="244827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b="0" dirty="0">
                <a:latin typeface="+mn-lt"/>
                <a:ea typeface="+mn-ea"/>
                <a:cs typeface="+mn-ea"/>
                <a:sym typeface="+mn-lt"/>
              </a:rPr>
              <a:t>       点击输入简要文字解说，解说文字尽量概括精炼，不用多余的文字修饰，简洁精准的 解说所提炼的核心概念。 点击输入简要文字解说，解说文字尽量概括精炼，不用多余的文字修饰。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84168" y="1159667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点击输入标题文本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61308" y="3054464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b="0" dirty="0">
                <a:latin typeface="+mn-lt"/>
                <a:ea typeface="+mn-ea"/>
                <a:cs typeface="+mn-ea"/>
                <a:sym typeface="+mn-lt"/>
              </a:rPr>
              <a:t>18,500,000</a:t>
            </a:r>
            <a:endParaRPr lang="zh-CN" altLang="en-US" sz="30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84168" y="281730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全年总额：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95069" y="396449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毛利润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5069" y="430879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0" dirty="0">
                <a:latin typeface="+mn-lt"/>
                <a:ea typeface="+mn-ea"/>
                <a:cs typeface="+mn-ea"/>
                <a:sym typeface="+mn-lt"/>
              </a:rPr>
              <a:t>纯利润</a:t>
            </a:r>
          </a:p>
        </p:txBody>
      </p:sp>
      <p:sp>
        <p:nvSpPr>
          <p:cNvPr id="86" name="TextBox 9"/>
          <p:cNvSpPr txBox="1">
            <a:spLocks noChangeArrowheads="1"/>
          </p:cNvSpPr>
          <p:nvPr/>
        </p:nvSpPr>
        <p:spPr bwMode="auto">
          <a:xfrm>
            <a:off x="3723403" y="2668361"/>
            <a:ext cx="5145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lang="zh-CN" altLang="en-US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2604527" y="2133169"/>
            <a:ext cx="5145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88" name="TextBox 9"/>
          <p:cNvSpPr txBox="1">
            <a:spLocks noChangeArrowheads="1"/>
          </p:cNvSpPr>
          <p:nvPr/>
        </p:nvSpPr>
        <p:spPr bwMode="auto">
          <a:xfrm>
            <a:off x="4828744" y="2877741"/>
            <a:ext cx="5145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lang="zh-CN" altLang="en-US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4128" y="4334058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dirty="0">
                <a:latin typeface="+mn-lt"/>
                <a:ea typeface="+mn-ea"/>
                <a:cs typeface="+mn-ea"/>
                <a:sym typeface="+mn-lt"/>
              </a:rPr>
              <a:t>（万元）</a:t>
            </a:r>
          </a:p>
        </p:txBody>
      </p:sp>
      <p:sp>
        <p:nvSpPr>
          <p:cNvPr id="90" name="TextBox 9"/>
          <p:cNvSpPr txBox="1">
            <a:spLocks noChangeArrowheads="1"/>
          </p:cNvSpPr>
          <p:nvPr/>
        </p:nvSpPr>
        <p:spPr bwMode="auto">
          <a:xfrm>
            <a:off x="1556575" y="1931953"/>
            <a:ext cx="4087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650</a:t>
            </a:r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91" name="TextBox 9"/>
          <p:cNvSpPr txBox="1">
            <a:spLocks noChangeArrowheads="1"/>
          </p:cNvSpPr>
          <p:nvPr/>
        </p:nvSpPr>
        <p:spPr bwMode="auto">
          <a:xfrm>
            <a:off x="2650211" y="2772561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420</a:t>
            </a:r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92" name="TextBox 9"/>
          <p:cNvSpPr txBox="1">
            <a:spLocks noChangeArrowheads="1"/>
          </p:cNvSpPr>
          <p:nvPr/>
        </p:nvSpPr>
        <p:spPr bwMode="auto">
          <a:xfrm>
            <a:off x="3760924" y="3500885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220</a:t>
            </a:r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4854301" y="3477801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240</a:t>
            </a:r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94" name="矩形 93"/>
          <p:cNvSpPr/>
          <p:nvPr/>
        </p:nvSpPr>
        <p:spPr>
          <a:xfrm>
            <a:off x="6729997" y="3990494"/>
            <a:ext cx="383842" cy="1843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729997" y="4324332"/>
            <a:ext cx="383842" cy="1843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>
              <a:cs typeface="+mn-ea"/>
              <a:sym typeface="+mn-lt"/>
            </a:endParaRPr>
          </a:p>
        </p:txBody>
      </p:sp>
      <p:sp>
        <p:nvSpPr>
          <p:cNvPr id="96" name="TextBox 9"/>
          <p:cNvSpPr txBox="1">
            <a:spLocks noChangeArrowheads="1"/>
          </p:cNvSpPr>
          <p:nvPr/>
        </p:nvSpPr>
        <p:spPr bwMode="auto">
          <a:xfrm>
            <a:off x="1516317" y="1413089"/>
            <a:ext cx="5145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700</a:t>
            </a:r>
            <a:r>
              <a:rPr lang="zh-CN" altLang="en-US" sz="1500" b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69422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/>
      <p:bldP spid="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99592" y="1347614"/>
            <a:ext cx="3347421" cy="1296144"/>
            <a:chOff x="971600" y="1419622"/>
            <a:chExt cx="3347421" cy="1296144"/>
          </a:xfrm>
        </p:grpSpPr>
        <p:grpSp>
          <p:nvGrpSpPr>
            <p:cNvPr id="30" name="组合 29"/>
            <p:cNvGrpSpPr/>
            <p:nvPr/>
          </p:nvGrpSpPr>
          <p:grpSpPr>
            <a:xfrm>
              <a:off x="971600" y="1419622"/>
              <a:ext cx="3347421" cy="1296144"/>
              <a:chOff x="1152571" y="1347614"/>
              <a:chExt cx="3347421" cy="1296144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800643" y="1347614"/>
                <a:ext cx="2699349" cy="129614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152571" y="1347614"/>
                <a:ext cx="1296144" cy="1296144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1"/>
            <p:cNvSpPr>
              <a:spLocks noChangeArrowheads="1"/>
            </p:cNvSpPr>
            <p:nvPr/>
          </p:nvSpPr>
          <p:spPr bwMode="auto">
            <a:xfrm>
              <a:off x="2374805" y="1668745"/>
              <a:ext cx="17631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88024" y="1347614"/>
            <a:ext cx="3347421" cy="1296144"/>
            <a:chOff x="971600" y="1419622"/>
            <a:chExt cx="3347421" cy="1296144"/>
          </a:xfrm>
        </p:grpSpPr>
        <p:grpSp>
          <p:nvGrpSpPr>
            <p:cNvPr id="59" name="组合 58"/>
            <p:cNvGrpSpPr/>
            <p:nvPr/>
          </p:nvGrpSpPr>
          <p:grpSpPr>
            <a:xfrm>
              <a:off x="971600" y="1419622"/>
              <a:ext cx="3347421" cy="1296144"/>
              <a:chOff x="1152571" y="1347614"/>
              <a:chExt cx="3347421" cy="1296144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800643" y="1347614"/>
                <a:ext cx="2699349" cy="129614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152571" y="1347614"/>
                <a:ext cx="1296144" cy="1296144"/>
              </a:xfrm>
              <a:prstGeom prst="ellipse">
                <a:avLst/>
              </a:prstGeom>
              <a:blipFill>
                <a:blip r:embed="rId4" cstate="screen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1"/>
            <p:cNvSpPr>
              <a:spLocks noChangeArrowheads="1"/>
            </p:cNvSpPr>
            <p:nvPr/>
          </p:nvSpPr>
          <p:spPr bwMode="auto">
            <a:xfrm>
              <a:off x="2374805" y="1668745"/>
              <a:ext cx="17631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9592" y="3147814"/>
            <a:ext cx="3347421" cy="1296144"/>
            <a:chOff x="971600" y="1419622"/>
            <a:chExt cx="3347421" cy="1296144"/>
          </a:xfrm>
        </p:grpSpPr>
        <p:grpSp>
          <p:nvGrpSpPr>
            <p:cNvPr id="64" name="组合 63"/>
            <p:cNvGrpSpPr/>
            <p:nvPr/>
          </p:nvGrpSpPr>
          <p:grpSpPr>
            <a:xfrm>
              <a:off x="971600" y="1419622"/>
              <a:ext cx="3347421" cy="1296144"/>
              <a:chOff x="1152571" y="1347614"/>
              <a:chExt cx="3347421" cy="1296144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800643" y="1347614"/>
                <a:ext cx="2699349" cy="129614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152571" y="1347614"/>
                <a:ext cx="1296144" cy="1296144"/>
              </a:xfrm>
              <a:prstGeom prst="ellipse">
                <a:avLst/>
              </a:prstGeom>
              <a:blipFill>
                <a:blip r:embed="rId5" cstate="screen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1"/>
            <p:cNvSpPr>
              <a:spLocks noChangeArrowheads="1"/>
            </p:cNvSpPr>
            <p:nvPr/>
          </p:nvSpPr>
          <p:spPr bwMode="auto">
            <a:xfrm>
              <a:off x="2374805" y="1668745"/>
              <a:ext cx="17631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788024" y="3147814"/>
            <a:ext cx="3347421" cy="1296144"/>
            <a:chOff x="971600" y="1419622"/>
            <a:chExt cx="3347421" cy="1296144"/>
          </a:xfrm>
        </p:grpSpPr>
        <p:grpSp>
          <p:nvGrpSpPr>
            <p:cNvPr id="69" name="组合 68"/>
            <p:cNvGrpSpPr/>
            <p:nvPr/>
          </p:nvGrpSpPr>
          <p:grpSpPr>
            <a:xfrm>
              <a:off x="971600" y="1419622"/>
              <a:ext cx="3347421" cy="1296144"/>
              <a:chOff x="1152571" y="1347614"/>
              <a:chExt cx="3347421" cy="129614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800643" y="1347614"/>
                <a:ext cx="2699349" cy="129614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152571" y="1347614"/>
                <a:ext cx="1296144" cy="1296144"/>
              </a:xfrm>
              <a:prstGeom prst="ellipse">
                <a:avLst/>
              </a:prstGeom>
              <a:blipFill>
                <a:blip r:embed="rId6" cstate="screen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0" name="矩形 1"/>
            <p:cNvSpPr>
              <a:spLocks noChangeArrowheads="1"/>
            </p:cNvSpPr>
            <p:nvPr/>
          </p:nvSpPr>
          <p:spPr bwMode="auto">
            <a:xfrm>
              <a:off x="2374805" y="1668745"/>
              <a:ext cx="17631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</a:p>
          </p:txBody>
        </p:sp>
      </p:grp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02336" y="115858"/>
            <a:ext cx="3177576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3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583317" y="138718"/>
            <a:ext cx="2929621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16522" y="2817056"/>
            <a:ext cx="8276972" cy="180304"/>
          </a:xfrm>
          <a:prstGeom prst="roundRect">
            <a:avLst>
              <a:gd name="adj" fmla="val 4935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71150" y="2162909"/>
            <a:ext cx="527538" cy="527538"/>
            <a:chOff x="2250831" y="2560320"/>
            <a:chExt cx="745587" cy="745587"/>
          </a:xfrm>
        </p:grpSpPr>
        <p:sp>
          <p:nvSpPr>
            <p:cNvPr id="61" name="泪滴形 60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2" name="同心圆 61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文本框 9"/>
          <p:cNvSpPr txBox="1"/>
          <p:nvPr/>
        </p:nvSpPr>
        <p:spPr>
          <a:xfrm>
            <a:off x="985050" y="1491630"/>
            <a:ext cx="14267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12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礼仪是在人际交往中，以一定的约定俗成的程序方式来表现的律己敬人的过程。</a:t>
            </a:r>
            <a:endParaRPr lang="en-GB" altLang="zh-CN" sz="1100" b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407568" y="1588342"/>
            <a:ext cx="982662" cy="982662"/>
            <a:chOff x="2250831" y="2560320"/>
            <a:chExt cx="745587" cy="745587"/>
          </a:xfrm>
        </p:grpSpPr>
        <p:sp>
          <p:nvSpPr>
            <p:cNvPr id="65" name="泪滴形 64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6" name="同心圆 65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文本框 13"/>
          <p:cNvSpPr txBox="1"/>
          <p:nvPr/>
        </p:nvSpPr>
        <p:spPr>
          <a:xfrm>
            <a:off x="4522967" y="1544588"/>
            <a:ext cx="14267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12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从个人修养的角度来看，礼仪可以说是一个人内在修养和素质的外在表现。</a:t>
            </a:r>
            <a:endParaRPr lang="en-GB" altLang="zh-CN" sz="1100" b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1964670" y="3199854"/>
            <a:ext cx="772349" cy="772349"/>
            <a:chOff x="2250831" y="2560320"/>
            <a:chExt cx="745587" cy="745587"/>
          </a:xfrm>
        </p:grpSpPr>
        <p:sp>
          <p:nvSpPr>
            <p:cNvPr id="69" name="泪滴形 68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0" name="同心圆 69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文本框 17"/>
          <p:cNvSpPr txBox="1"/>
          <p:nvPr/>
        </p:nvSpPr>
        <p:spPr>
          <a:xfrm>
            <a:off x="2799584" y="3195861"/>
            <a:ext cx="1426710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12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礼仪是我们在生活中不可缺少的一种能力。</a:t>
            </a:r>
            <a:endParaRPr lang="en-GB" altLang="zh-CN" sz="1100" b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 rot="10800000">
            <a:off x="5057991" y="3172228"/>
            <a:ext cx="326350" cy="326350"/>
            <a:chOff x="2250831" y="2560320"/>
            <a:chExt cx="745587" cy="745587"/>
          </a:xfrm>
        </p:grpSpPr>
        <p:sp>
          <p:nvSpPr>
            <p:cNvPr id="73" name="泪滴形 72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4" name="同心圆 73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21"/>
          <p:cNvSpPr txBox="1"/>
          <p:nvPr/>
        </p:nvSpPr>
        <p:spPr>
          <a:xfrm>
            <a:off x="5508104" y="3199641"/>
            <a:ext cx="1426710" cy="14388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12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从交际的角度来说，礼仪可以说是人际交往中适用的一种艺术、一种交际方式或交际方法</a:t>
            </a:r>
            <a:r>
              <a:rPr lang="en-US" altLang="zh-CN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是人际交往中约定俗成的示人以尊重、友好的习惯做法。</a:t>
            </a:r>
            <a:endParaRPr lang="en-GB" altLang="zh-CN" sz="1100" b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660232" y="2162909"/>
            <a:ext cx="527538" cy="527538"/>
            <a:chOff x="2250831" y="2560320"/>
            <a:chExt cx="745587" cy="745587"/>
          </a:xfrm>
        </p:grpSpPr>
        <p:sp>
          <p:nvSpPr>
            <p:cNvPr id="77" name="泪滴形 76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8" name="同心圆 77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文本框 25"/>
          <p:cNvSpPr txBox="1"/>
          <p:nvPr/>
        </p:nvSpPr>
        <p:spPr>
          <a:xfrm>
            <a:off x="7245247" y="1578496"/>
            <a:ext cx="14267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12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100" b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从传播的角度来看，礼仪可以说是在人际交往中进行相互沟通的技巧。</a:t>
            </a:r>
            <a:endParaRPr lang="en-GB" altLang="zh-CN" sz="1100" b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9" grpId="0" animBg="1"/>
      <p:bldP spid="63" grpId="0"/>
      <p:bldP spid="67" grpId="0"/>
      <p:bldP spid="71" grpId="0"/>
      <p:bldP spid="75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995837" y="2737450"/>
            <a:ext cx="4464595" cy="652284"/>
            <a:chOff x="5519357" y="2845462"/>
            <a:chExt cx="4464595" cy="652284"/>
          </a:xfrm>
        </p:grpSpPr>
        <p:sp>
          <p:nvSpPr>
            <p:cNvPr id="27" name="Rectangle 14"/>
            <p:cNvSpPr/>
            <p:nvPr/>
          </p:nvSpPr>
          <p:spPr>
            <a:xfrm>
              <a:off x="6215443" y="2845462"/>
              <a:ext cx="376850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  <a:p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  <a:endParaRPr lang="en-US" altLang="zh-CN" sz="105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19357" y="2866804"/>
              <a:ext cx="652843" cy="630942"/>
              <a:chOff x="5519357" y="2866804"/>
              <a:chExt cx="652843" cy="630942"/>
            </a:xfrm>
          </p:grpSpPr>
          <p:sp>
            <p:nvSpPr>
              <p:cNvPr id="29" name="Rounded Rectangle 23"/>
              <p:cNvSpPr/>
              <p:nvPr/>
            </p:nvSpPr>
            <p:spPr>
              <a:xfrm>
                <a:off x="5519357" y="2866804"/>
                <a:ext cx="652843" cy="63094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5659308" y="3016598"/>
                <a:ext cx="372940" cy="331354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995837" y="1941934"/>
            <a:ext cx="4464595" cy="664458"/>
            <a:chOff x="5519357" y="2049946"/>
            <a:chExt cx="4464595" cy="664458"/>
          </a:xfrm>
        </p:grpSpPr>
        <p:sp>
          <p:nvSpPr>
            <p:cNvPr id="33" name="Rectangle 13"/>
            <p:cNvSpPr/>
            <p:nvPr/>
          </p:nvSpPr>
          <p:spPr>
            <a:xfrm>
              <a:off x="6215443" y="2083462"/>
              <a:ext cx="376850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  <a:p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  <a:endParaRPr lang="en-US" altLang="zh-CN" sz="105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19357" y="2049946"/>
              <a:ext cx="652843" cy="630942"/>
              <a:chOff x="5519357" y="2049946"/>
              <a:chExt cx="652843" cy="630942"/>
            </a:xfrm>
          </p:grpSpPr>
          <p:sp>
            <p:nvSpPr>
              <p:cNvPr id="35" name="Rounded Rectangle 22"/>
              <p:cNvSpPr/>
              <p:nvPr/>
            </p:nvSpPr>
            <p:spPr>
              <a:xfrm>
                <a:off x="5519357" y="2049946"/>
                <a:ext cx="652843" cy="63094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"/>
              <p:cNvSpPr>
                <a:spLocks noEditPoints="1"/>
              </p:cNvSpPr>
              <p:nvPr/>
            </p:nvSpPr>
            <p:spPr bwMode="auto">
              <a:xfrm>
                <a:off x="5658224" y="2180258"/>
                <a:ext cx="375107" cy="370318"/>
              </a:xfrm>
              <a:custGeom>
                <a:avLst/>
                <a:gdLst>
                  <a:gd name="T0" fmla="*/ 14 w 113"/>
                  <a:gd name="T1" fmla="*/ 13 h 112"/>
                  <a:gd name="T2" fmla="*/ 14 w 113"/>
                  <a:gd name="T3" fmla="*/ 62 h 112"/>
                  <a:gd name="T4" fmla="*/ 49 w 113"/>
                  <a:gd name="T5" fmla="*/ 71 h 112"/>
                  <a:gd name="T6" fmla="*/ 60 w 113"/>
                  <a:gd name="T7" fmla="*/ 82 h 112"/>
                  <a:gd name="T8" fmla="*/ 75 w 113"/>
                  <a:gd name="T9" fmla="*/ 79 h 112"/>
                  <a:gd name="T10" fmla="*/ 75 w 113"/>
                  <a:gd name="T11" fmla="*/ 93 h 112"/>
                  <a:gd name="T12" fmla="*/ 79 w 113"/>
                  <a:gd name="T13" fmla="*/ 97 h 112"/>
                  <a:gd name="T14" fmla="*/ 92 w 113"/>
                  <a:gd name="T15" fmla="*/ 97 h 112"/>
                  <a:gd name="T16" fmla="*/ 92 w 113"/>
                  <a:gd name="T17" fmla="*/ 112 h 112"/>
                  <a:gd name="T18" fmla="*/ 113 w 113"/>
                  <a:gd name="T19" fmla="*/ 112 h 112"/>
                  <a:gd name="T20" fmla="*/ 113 w 113"/>
                  <a:gd name="T21" fmla="*/ 91 h 112"/>
                  <a:gd name="T22" fmla="*/ 71 w 113"/>
                  <a:gd name="T23" fmla="*/ 49 h 112"/>
                  <a:gd name="T24" fmla="*/ 63 w 113"/>
                  <a:gd name="T25" fmla="*/ 13 h 112"/>
                  <a:gd name="T26" fmla="*/ 14 w 113"/>
                  <a:gd name="T27" fmla="*/ 13 h 112"/>
                  <a:gd name="T28" fmla="*/ 17 w 113"/>
                  <a:gd name="T29" fmla="*/ 53 h 112"/>
                  <a:gd name="T30" fmla="*/ 21 w 113"/>
                  <a:gd name="T31" fmla="*/ 20 h 112"/>
                  <a:gd name="T32" fmla="*/ 53 w 113"/>
                  <a:gd name="T33" fmla="*/ 17 h 112"/>
                  <a:gd name="T34" fmla="*/ 17 w 113"/>
                  <a:gd name="T35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12">
                    <a:moveTo>
                      <a:pt x="14" y="13"/>
                    </a:moveTo>
                    <a:cubicBezTo>
                      <a:pt x="0" y="27"/>
                      <a:pt x="0" y="49"/>
                      <a:pt x="14" y="62"/>
                    </a:cubicBezTo>
                    <a:cubicBezTo>
                      <a:pt x="23" y="72"/>
                      <a:pt x="37" y="75"/>
                      <a:pt x="49" y="71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70" y="74"/>
                      <a:pt x="75" y="79"/>
                    </a:cubicBezTo>
                    <a:cubicBezTo>
                      <a:pt x="79" y="83"/>
                      <a:pt x="76" y="89"/>
                      <a:pt x="75" y="93"/>
                    </a:cubicBezTo>
                    <a:cubicBezTo>
                      <a:pt x="74" y="95"/>
                      <a:pt x="73" y="99"/>
                      <a:pt x="79" y="97"/>
                    </a:cubicBezTo>
                    <a:cubicBezTo>
                      <a:pt x="81" y="96"/>
                      <a:pt x="88" y="92"/>
                      <a:pt x="92" y="97"/>
                    </a:cubicBezTo>
                    <a:cubicBezTo>
                      <a:pt x="97" y="102"/>
                      <a:pt x="92" y="112"/>
                      <a:pt x="92" y="112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5" y="37"/>
                      <a:pt x="72" y="23"/>
                      <a:pt x="63" y="13"/>
                    </a:cubicBezTo>
                    <a:cubicBezTo>
                      <a:pt x="49" y="0"/>
                      <a:pt x="27" y="0"/>
                      <a:pt x="14" y="13"/>
                    </a:cubicBezTo>
                    <a:close/>
                    <a:moveTo>
                      <a:pt x="17" y="53"/>
                    </a:moveTo>
                    <a:cubicBezTo>
                      <a:pt x="11" y="43"/>
                      <a:pt x="12" y="29"/>
                      <a:pt x="21" y="20"/>
                    </a:cubicBezTo>
                    <a:cubicBezTo>
                      <a:pt x="29" y="11"/>
                      <a:pt x="43" y="10"/>
                      <a:pt x="53" y="17"/>
                    </a:cubicBezTo>
                    <a:lnTo>
                      <a:pt x="17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995837" y="1103734"/>
            <a:ext cx="4464595" cy="630942"/>
            <a:chOff x="5519357" y="1211746"/>
            <a:chExt cx="4464595" cy="630942"/>
          </a:xfrm>
        </p:grpSpPr>
        <p:sp>
          <p:nvSpPr>
            <p:cNvPr id="38" name="Rectangle 12"/>
            <p:cNvSpPr/>
            <p:nvPr/>
          </p:nvSpPr>
          <p:spPr>
            <a:xfrm>
              <a:off x="6215443" y="1211746"/>
              <a:ext cx="376850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70C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  <a:p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  <a:endParaRPr lang="en-US" altLang="zh-CN" sz="105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519357" y="1211746"/>
              <a:ext cx="652843" cy="630942"/>
              <a:chOff x="5519357" y="1211746"/>
              <a:chExt cx="652843" cy="630942"/>
            </a:xfrm>
          </p:grpSpPr>
          <p:sp>
            <p:nvSpPr>
              <p:cNvPr id="40" name="Rounded Rectangle 2"/>
              <p:cNvSpPr/>
              <p:nvPr/>
            </p:nvSpPr>
            <p:spPr>
              <a:xfrm>
                <a:off x="5519357" y="1211746"/>
                <a:ext cx="652843" cy="63094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3"/>
              <p:cNvSpPr>
                <a:spLocks noEditPoints="1"/>
              </p:cNvSpPr>
              <p:nvPr/>
            </p:nvSpPr>
            <p:spPr bwMode="auto">
              <a:xfrm>
                <a:off x="5607593" y="1365049"/>
                <a:ext cx="476369" cy="324336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995837" y="3575650"/>
            <a:ext cx="4464595" cy="652284"/>
            <a:chOff x="5519357" y="3683662"/>
            <a:chExt cx="4464595" cy="652284"/>
          </a:xfrm>
        </p:grpSpPr>
        <p:sp>
          <p:nvSpPr>
            <p:cNvPr id="43" name="Rectangle 15"/>
            <p:cNvSpPr/>
            <p:nvPr/>
          </p:nvSpPr>
          <p:spPr>
            <a:xfrm>
              <a:off x="6215443" y="3683662"/>
              <a:ext cx="376850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</a:p>
            <a:p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050" kern="3000" spc="23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签约设计师原创作品，请勿盗卖！否则将被追究法律责任！</a:t>
              </a:r>
              <a:endParaRPr lang="en-US" altLang="zh-CN" sz="1050" kern="3000" spc="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519357" y="3705004"/>
              <a:ext cx="652843" cy="630942"/>
              <a:chOff x="5519357" y="3705004"/>
              <a:chExt cx="652843" cy="630942"/>
            </a:xfrm>
          </p:grpSpPr>
          <p:sp>
            <p:nvSpPr>
              <p:cNvPr id="45" name="Rounded Rectangle 24"/>
              <p:cNvSpPr/>
              <p:nvPr/>
            </p:nvSpPr>
            <p:spPr>
              <a:xfrm>
                <a:off x="5519357" y="3705004"/>
                <a:ext cx="652843" cy="63094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" name="Group 28"/>
              <p:cNvGrpSpPr/>
              <p:nvPr/>
            </p:nvGrpSpPr>
            <p:grpSpPr>
              <a:xfrm>
                <a:off x="5678148" y="3810936"/>
                <a:ext cx="335260" cy="419077"/>
                <a:chOff x="6751638" y="2265363"/>
                <a:chExt cx="158750" cy="198438"/>
              </a:xfrm>
              <a:solidFill>
                <a:schemeClr val="bg1"/>
              </a:solidFill>
            </p:grpSpPr>
            <p:sp>
              <p:nvSpPr>
                <p:cNvPr id="47" name="Freeform 18"/>
                <p:cNvSpPr/>
                <p:nvPr/>
              </p:nvSpPr>
              <p:spPr bwMode="auto">
                <a:xfrm>
                  <a:off x="6751638" y="2349501"/>
                  <a:ext cx="158750" cy="65088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9"/>
                <p:cNvSpPr/>
                <p:nvPr/>
              </p:nvSpPr>
              <p:spPr bwMode="auto">
                <a:xfrm>
                  <a:off x="6751638" y="2397126"/>
                  <a:ext cx="158750" cy="66675"/>
                </a:xfrm>
                <a:custGeom>
                  <a:avLst/>
                  <a:gdLst>
                    <a:gd name="T0" fmla="*/ 49 w 98"/>
                    <a:gd name="T1" fmla="*/ 16 h 41"/>
                    <a:gd name="T2" fmla="*/ 2 w 98"/>
                    <a:gd name="T3" fmla="*/ 0 h 41"/>
                    <a:gd name="T4" fmla="*/ 0 w 98"/>
                    <a:gd name="T5" fmla="*/ 5 h 41"/>
                    <a:gd name="T6" fmla="*/ 0 w 98"/>
                    <a:gd name="T7" fmla="*/ 20 h 41"/>
                    <a:gd name="T8" fmla="*/ 49 w 98"/>
                    <a:gd name="T9" fmla="*/ 41 h 41"/>
                    <a:gd name="T10" fmla="*/ 98 w 98"/>
                    <a:gd name="T11" fmla="*/ 20 h 41"/>
                    <a:gd name="T12" fmla="*/ 98 w 98"/>
                    <a:gd name="T13" fmla="*/ 5 h 41"/>
                    <a:gd name="T14" fmla="*/ 96 w 98"/>
                    <a:gd name="T15" fmla="*/ 0 h 41"/>
                    <a:gd name="T16" fmla="*/ 49 w 98"/>
                    <a:gd name="T17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0"/>
                <p:cNvSpPr/>
                <p:nvPr/>
              </p:nvSpPr>
              <p:spPr bwMode="auto">
                <a:xfrm>
                  <a:off x="6751638" y="2300288"/>
                  <a:ext cx="158750" cy="65088"/>
                </a:xfrm>
                <a:custGeom>
                  <a:avLst/>
                  <a:gdLst>
                    <a:gd name="T0" fmla="*/ 96 w 98"/>
                    <a:gd name="T1" fmla="*/ 0 h 40"/>
                    <a:gd name="T2" fmla="*/ 49 w 98"/>
                    <a:gd name="T3" fmla="*/ 15 h 40"/>
                    <a:gd name="T4" fmla="*/ 2 w 98"/>
                    <a:gd name="T5" fmla="*/ 0 h 40"/>
                    <a:gd name="T6" fmla="*/ 0 w 98"/>
                    <a:gd name="T7" fmla="*/ 5 h 40"/>
                    <a:gd name="T8" fmla="*/ 0 w 98"/>
                    <a:gd name="T9" fmla="*/ 19 h 40"/>
                    <a:gd name="T10" fmla="*/ 49 w 98"/>
                    <a:gd name="T11" fmla="*/ 40 h 40"/>
                    <a:gd name="T12" fmla="*/ 98 w 98"/>
                    <a:gd name="T13" fmla="*/ 19 h 40"/>
                    <a:gd name="T14" fmla="*/ 98 w 98"/>
                    <a:gd name="T15" fmla="*/ 5 h 40"/>
                    <a:gd name="T16" fmla="*/ 96 w 98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96" y="0"/>
                      </a:moveTo>
                      <a:cubicBezTo>
                        <a:pt x="95" y="8"/>
                        <a:pt x="75" y="15"/>
                        <a:pt x="49" y="15"/>
                      </a:cubicBezTo>
                      <a:cubicBezTo>
                        <a:pt x="23" y="15"/>
                        <a:pt x="3" y="8"/>
                        <a:pt x="2" y="0"/>
                      </a:cubicBezTo>
                      <a:cubicBezTo>
                        <a:pt x="1" y="1"/>
                        <a:pt x="0" y="3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1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Oval 21"/>
                <p:cNvSpPr>
                  <a:spLocks noChangeArrowheads="1"/>
                </p:cNvSpPr>
                <p:nvPr/>
              </p:nvSpPr>
              <p:spPr bwMode="auto">
                <a:xfrm>
                  <a:off x="6754813" y="2265363"/>
                  <a:ext cx="152400" cy="508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971600" y="1139792"/>
            <a:ext cx="2628901" cy="3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602335" y="115858"/>
            <a:ext cx="3481737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6801"/>
            <a:ext cx="8868947" cy="981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574" y="3790919"/>
            <a:ext cx="1816458" cy="11764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818" y="3797013"/>
            <a:ext cx="1785980" cy="1164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73" y="3797013"/>
            <a:ext cx="1798171" cy="1164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05" y="209935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004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对角圆角矩形 1"/>
          <p:cNvSpPr/>
          <p:nvPr/>
        </p:nvSpPr>
        <p:spPr bwMode="auto">
          <a:xfrm>
            <a:off x="2850191" y="2902417"/>
            <a:ext cx="3195964" cy="344243"/>
          </a:xfrm>
          <a:prstGeom prst="round2DiagRect">
            <a:avLst>
              <a:gd name="adj1" fmla="val 44627"/>
              <a:gd name="adj2" fmla="val 0"/>
            </a:avLst>
          </a:prstGeom>
          <a:solidFill>
            <a:srgbClr val="014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292" y="2889871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 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导师：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7286" y="2114562"/>
            <a:ext cx="861774" cy="9239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50" normalizeH="0" baseline="0" noProof="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32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3052578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grpSp>
        <p:nvGrpSpPr>
          <p:cNvPr id="23" name="Group 3"/>
          <p:cNvGrpSpPr/>
          <p:nvPr/>
        </p:nvGrpSpPr>
        <p:grpSpPr bwMode="auto">
          <a:xfrm>
            <a:off x="611560" y="1337560"/>
            <a:ext cx="4379219" cy="2891359"/>
            <a:chOff x="0" y="0"/>
            <a:chExt cx="5166566" cy="3409678"/>
          </a:xfrm>
        </p:grpSpPr>
        <p:sp>
          <p:nvSpPr>
            <p:cNvPr id="24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椭圆 4"/>
            <p:cNvSpPr/>
            <p:nvPr/>
          </p:nvSpPr>
          <p:spPr bwMode="auto">
            <a:xfrm rot="1813434">
              <a:off x="2076975" y="1504253"/>
              <a:ext cx="1591249" cy="7608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椭圆 4"/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椭圆 4"/>
            <p:cNvSpPr/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KSO_GN4"/>
          <p:cNvSpPr>
            <a:spLocks noChangeArrowheads="1"/>
          </p:cNvSpPr>
          <p:nvPr/>
        </p:nvSpPr>
        <p:spPr bwMode="auto">
          <a:xfrm>
            <a:off x="723420" y="1454215"/>
            <a:ext cx="1664817" cy="16652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9" name="KSO_GN3"/>
          <p:cNvSpPr>
            <a:spLocks noChangeArrowheads="1"/>
          </p:cNvSpPr>
          <p:nvPr/>
        </p:nvSpPr>
        <p:spPr bwMode="auto">
          <a:xfrm>
            <a:off x="2256147" y="2674323"/>
            <a:ext cx="1178105" cy="11784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0" name="KSO_GN2"/>
          <p:cNvSpPr>
            <a:spLocks noChangeArrowheads="1"/>
          </p:cNvSpPr>
          <p:nvPr/>
        </p:nvSpPr>
        <p:spPr bwMode="auto">
          <a:xfrm rot="10800000" flipV="1">
            <a:off x="3478282" y="3325444"/>
            <a:ext cx="840144" cy="8403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15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KSO_GN1"/>
          <p:cNvSpPr>
            <a:spLocks noChangeArrowheads="1"/>
          </p:cNvSpPr>
          <p:nvPr/>
        </p:nvSpPr>
        <p:spPr bwMode="auto">
          <a:xfrm>
            <a:off x="4279156" y="3943235"/>
            <a:ext cx="579532" cy="579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2" name="文本框 11"/>
          <p:cNvSpPr txBox="1">
            <a:spLocks noChangeArrowheads="1"/>
          </p:cNvSpPr>
          <p:nvPr/>
        </p:nvSpPr>
        <p:spPr bwMode="auto">
          <a:xfrm>
            <a:off x="2395644" y="1059582"/>
            <a:ext cx="4199621" cy="78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  <a:endParaRPr lang="en-US" altLang="zh-CN" sz="12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  <a:endParaRPr lang="en-US" altLang="zh-CN" sz="12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</a:p>
        </p:txBody>
      </p: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3328924" y="2191896"/>
            <a:ext cx="3934995" cy="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  <a:endParaRPr lang="en-US" altLang="zh-CN" sz="12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</a:p>
        </p:txBody>
      </p:sp>
      <p:sp>
        <p:nvSpPr>
          <p:cNvPr id="34" name="文本框 13"/>
          <p:cNvSpPr txBox="1">
            <a:spLocks noChangeArrowheads="1"/>
          </p:cNvSpPr>
          <p:nvPr/>
        </p:nvSpPr>
        <p:spPr bwMode="auto">
          <a:xfrm>
            <a:off x="4300526" y="3109785"/>
            <a:ext cx="3816742" cy="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  <a:endParaRPr lang="en-US" altLang="zh-CN" sz="12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</a:p>
        </p:txBody>
      </p:sp>
      <p:sp>
        <p:nvSpPr>
          <p:cNvPr id="35" name="文本框 14"/>
          <p:cNvSpPr txBox="1">
            <a:spLocks noChangeArrowheads="1"/>
          </p:cNvSpPr>
          <p:nvPr/>
        </p:nvSpPr>
        <p:spPr bwMode="auto">
          <a:xfrm>
            <a:off x="4986582" y="3919688"/>
            <a:ext cx="3848086" cy="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  <a:endParaRPr lang="en-US" altLang="zh-CN" sz="1200" b="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b="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rPr>
              <a:t>点击此处输入文字点击此处输入文字点击此处输入文字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3772658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  <p:sp>
        <p:nvSpPr>
          <p:cNvPr id="72" name="Oval 6"/>
          <p:cNvSpPr>
            <a:spLocks noChangeArrowheads="1"/>
          </p:cNvSpPr>
          <p:nvPr/>
        </p:nvSpPr>
        <p:spPr bwMode="auto">
          <a:xfrm>
            <a:off x="1227658" y="962868"/>
            <a:ext cx="3767556" cy="3769837"/>
          </a:xfrm>
          <a:prstGeom prst="ellipse">
            <a:avLst/>
          </a:prstGeom>
          <a:noFill/>
          <a:ln w="9">
            <a:solidFill>
              <a:srgbClr val="97720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>
            <a:off x="4051539" y="1134279"/>
            <a:ext cx="439112" cy="439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Oval 11"/>
          <p:cNvSpPr>
            <a:spLocks noChangeArrowheads="1"/>
          </p:cNvSpPr>
          <p:nvPr/>
        </p:nvSpPr>
        <p:spPr bwMode="auto">
          <a:xfrm>
            <a:off x="4051539" y="4122055"/>
            <a:ext cx="439112" cy="439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Oval 12"/>
          <p:cNvSpPr>
            <a:spLocks noChangeArrowheads="1"/>
          </p:cNvSpPr>
          <p:nvPr/>
        </p:nvSpPr>
        <p:spPr bwMode="auto">
          <a:xfrm>
            <a:off x="4579902" y="3428082"/>
            <a:ext cx="440302" cy="439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Oval 13"/>
          <p:cNvSpPr>
            <a:spLocks noChangeArrowheads="1"/>
          </p:cNvSpPr>
          <p:nvPr/>
        </p:nvSpPr>
        <p:spPr bwMode="auto">
          <a:xfrm>
            <a:off x="4579902" y="1828253"/>
            <a:ext cx="440302" cy="439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Oval 14"/>
          <p:cNvSpPr>
            <a:spLocks noChangeArrowheads="1"/>
          </p:cNvSpPr>
          <p:nvPr/>
        </p:nvSpPr>
        <p:spPr bwMode="auto">
          <a:xfrm>
            <a:off x="4751263" y="2628167"/>
            <a:ext cx="439112" cy="439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b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4751262" y="962868"/>
            <a:ext cx="2709642" cy="4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79" name="TextBox 20"/>
          <p:cNvSpPr txBox="1">
            <a:spLocks noChangeArrowheads="1"/>
          </p:cNvSpPr>
          <p:nvPr/>
        </p:nvSpPr>
        <p:spPr bwMode="auto">
          <a:xfrm>
            <a:off x="5129684" y="1750880"/>
            <a:ext cx="2710832" cy="4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5262965" y="2600789"/>
            <a:ext cx="2709642" cy="4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81" name="TextBox 22"/>
          <p:cNvSpPr txBox="1">
            <a:spLocks noChangeArrowheads="1"/>
          </p:cNvSpPr>
          <p:nvPr/>
        </p:nvSpPr>
        <p:spPr bwMode="auto">
          <a:xfrm>
            <a:off x="5068995" y="3460221"/>
            <a:ext cx="2709641" cy="4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82" name="TextBox 23"/>
          <p:cNvSpPr txBox="1">
            <a:spLocks noChangeArrowheads="1"/>
          </p:cNvSpPr>
          <p:nvPr/>
        </p:nvSpPr>
        <p:spPr bwMode="auto">
          <a:xfrm>
            <a:off x="4700093" y="4166099"/>
            <a:ext cx="2709641" cy="4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3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签约设计师原创作品，请勿盗卖！否则将被追究法律责任！</a:t>
            </a:r>
          </a:p>
        </p:txBody>
      </p:sp>
      <p:sp>
        <p:nvSpPr>
          <p:cNvPr id="83" name="Oval 7"/>
          <p:cNvSpPr>
            <a:spLocks noChangeArrowheads="1"/>
          </p:cNvSpPr>
          <p:nvPr/>
        </p:nvSpPr>
        <p:spPr bwMode="auto">
          <a:xfrm>
            <a:off x="1145547" y="1167608"/>
            <a:ext cx="3337965" cy="3336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Oval 8"/>
          <p:cNvSpPr>
            <a:spLocks noChangeArrowheads="1"/>
          </p:cNvSpPr>
          <p:nvPr/>
        </p:nvSpPr>
        <p:spPr bwMode="auto">
          <a:xfrm>
            <a:off x="1517119" y="962868"/>
            <a:ext cx="2881003" cy="3645663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1218137" y="3437605"/>
            <a:ext cx="813964" cy="8141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extBox 18"/>
          <p:cNvSpPr txBox="1">
            <a:spLocks noChangeArrowheads="1"/>
          </p:cNvSpPr>
          <p:nvPr/>
        </p:nvSpPr>
        <p:spPr bwMode="auto">
          <a:xfrm>
            <a:off x="1327138" y="3572242"/>
            <a:ext cx="580723" cy="5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6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16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44" dur="500" spd="-99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46" dur="500" spd="-99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8" dur="500" spd="-99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3.7037E-6 L -0.23143 -0.15555 " pathEditMode="relative" rAng="0" ptsTypes="AA">
                                      <p:cBhvr>
                                        <p:cTn id="50" dur="500" spd="-999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77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2.59259E-6 L -0.17354 -0.29051 " pathEditMode="relative" rAng="0" ptsTypes="AA">
                                      <p:cBhvr>
                                        <p:cTn id="52" dur="500" spd="-99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2" grpId="0" animBg="1"/>
      <p:bldP spid="73" grpId="0" animBg="1" autoUpdateAnimBg="0"/>
      <p:bldP spid="73" grpId="1" animBg="1" autoUpdateAnimBg="0"/>
      <p:bldP spid="74" grpId="0" animBg="1" autoUpdateAnimBg="0"/>
      <p:bldP spid="74" grpId="1" animBg="1" autoUpdateAnimBg="0"/>
      <p:bldP spid="75" grpId="0" animBg="1" autoUpdateAnimBg="0"/>
      <p:bldP spid="75" grpId="1" animBg="1" autoUpdateAnimBg="0"/>
      <p:bldP spid="76" grpId="0" animBg="1" autoUpdateAnimBg="0"/>
      <p:bldP spid="76" grpId="1" animBg="1" autoUpdateAnimBg="0"/>
      <p:bldP spid="77" grpId="0" animBg="1" autoUpdateAnimBg="0"/>
      <p:bldP spid="77" grpId="1" animBg="1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nimBg="1" autoUpdateAnimBg="0"/>
      <p:bldP spid="85" grpId="0" animBg="1" autoUpdateAnimBg="0"/>
      <p:bldP spid="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139952" y="3921886"/>
            <a:ext cx="998281" cy="439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206505" y="3498805"/>
            <a:ext cx="865177" cy="373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/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265494" y="3115635"/>
            <a:ext cx="747198" cy="325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/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339608" y="2781958"/>
            <a:ext cx="598969" cy="269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/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389524" y="2505758"/>
            <a:ext cx="499141" cy="220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/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439436" y="2295015"/>
            <a:ext cx="390237" cy="1708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/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489351" y="2098641"/>
            <a:ext cx="299484" cy="130916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4555903" y="1635646"/>
            <a:ext cx="166380" cy="814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4530189" y="1766562"/>
            <a:ext cx="216294" cy="97389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4513552" y="1927812"/>
            <a:ext cx="249570" cy="106968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7247640" y="3932902"/>
            <a:ext cx="996768" cy="439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7314192" y="3509819"/>
            <a:ext cx="863664" cy="3735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371669" y="3126650"/>
            <a:ext cx="748710" cy="32569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7447296" y="2792974"/>
            <a:ext cx="597456" cy="2698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7495699" y="2516773"/>
            <a:ext cx="499141" cy="2203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7554688" y="2306031"/>
            <a:ext cx="390237" cy="1708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Oval 32"/>
          <p:cNvSpPr>
            <a:spLocks noChangeArrowheads="1"/>
          </p:cNvSpPr>
          <p:nvPr/>
        </p:nvSpPr>
        <p:spPr bwMode="auto">
          <a:xfrm>
            <a:off x="7595526" y="2109656"/>
            <a:ext cx="299484" cy="1309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7662079" y="1646660"/>
            <a:ext cx="175455" cy="814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Oval 34"/>
          <p:cNvSpPr>
            <a:spLocks noChangeArrowheads="1"/>
          </p:cNvSpPr>
          <p:nvPr/>
        </p:nvSpPr>
        <p:spPr bwMode="auto">
          <a:xfrm>
            <a:off x="7637878" y="1777577"/>
            <a:ext cx="223857" cy="97389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7621240" y="1938827"/>
            <a:ext cx="249570" cy="1069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Oval 36"/>
          <p:cNvSpPr>
            <a:spLocks noChangeArrowheads="1"/>
          </p:cNvSpPr>
          <p:nvPr/>
        </p:nvSpPr>
        <p:spPr bwMode="auto">
          <a:xfrm>
            <a:off x="5652120" y="3921886"/>
            <a:ext cx="998281" cy="439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Oval 37"/>
          <p:cNvSpPr>
            <a:spLocks noChangeArrowheads="1"/>
          </p:cNvSpPr>
          <p:nvPr/>
        </p:nvSpPr>
        <p:spPr bwMode="auto">
          <a:xfrm>
            <a:off x="5718673" y="3498805"/>
            <a:ext cx="865177" cy="373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Oval 38"/>
          <p:cNvSpPr>
            <a:spLocks noChangeArrowheads="1"/>
          </p:cNvSpPr>
          <p:nvPr/>
        </p:nvSpPr>
        <p:spPr bwMode="auto">
          <a:xfrm>
            <a:off x="5776149" y="3115635"/>
            <a:ext cx="748710" cy="3256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Oval 39"/>
          <p:cNvSpPr>
            <a:spLocks noChangeArrowheads="1"/>
          </p:cNvSpPr>
          <p:nvPr/>
        </p:nvSpPr>
        <p:spPr bwMode="auto">
          <a:xfrm>
            <a:off x="5851776" y="2781958"/>
            <a:ext cx="598969" cy="26981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Oval 40"/>
          <p:cNvSpPr>
            <a:spLocks noChangeArrowheads="1"/>
          </p:cNvSpPr>
          <p:nvPr/>
        </p:nvSpPr>
        <p:spPr bwMode="auto">
          <a:xfrm>
            <a:off x="5901691" y="2505758"/>
            <a:ext cx="499141" cy="22032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5951605" y="2295015"/>
            <a:ext cx="390237" cy="17083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Oval 42"/>
          <p:cNvSpPr>
            <a:spLocks noChangeArrowheads="1"/>
          </p:cNvSpPr>
          <p:nvPr/>
        </p:nvSpPr>
        <p:spPr bwMode="auto">
          <a:xfrm>
            <a:off x="6001518" y="2098641"/>
            <a:ext cx="299484" cy="130916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Oval 43"/>
          <p:cNvSpPr>
            <a:spLocks noChangeArrowheads="1"/>
          </p:cNvSpPr>
          <p:nvPr/>
        </p:nvSpPr>
        <p:spPr bwMode="auto">
          <a:xfrm>
            <a:off x="6068070" y="1635646"/>
            <a:ext cx="166380" cy="814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Oval 44"/>
          <p:cNvSpPr>
            <a:spLocks noChangeArrowheads="1"/>
          </p:cNvSpPr>
          <p:nvPr/>
        </p:nvSpPr>
        <p:spPr bwMode="auto">
          <a:xfrm>
            <a:off x="6042357" y="1766562"/>
            <a:ext cx="216294" cy="97389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Oval 45"/>
          <p:cNvSpPr>
            <a:spLocks noChangeArrowheads="1"/>
          </p:cNvSpPr>
          <p:nvPr/>
        </p:nvSpPr>
        <p:spPr bwMode="auto">
          <a:xfrm>
            <a:off x="6025720" y="1927812"/>
            <a:ext cx="249570" cy="106968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3765">
              <a:defRPr/>
            </a:pP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496624" y="3091791"/>
            <a:ext cx="563351" cy="1072356"/>
            <a:chOff x="7508876" y="2216150"/>
            <a:chExt cx="674687" cy="1284288"/>
          </a:xfrm>
          <a:effectLst>
            <a:outerShdw blurRad="381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Freeform 101"/>
            <p:cNvSpPr/>
            <p:nvPr/>
          </p:nvSpPr>
          <p:spPr bwMode="auto">
            <a:xfrm>
              <a:off x="7842250" y="3368675"/>
              <a:ext cx="122237" cy="131763"/>
            </a:xfrm>
            <a:custGeom>
              <a:avLst/>
              <a:gdLst>
                <a:gd name="T0" fmla="*/ 2 w 14"/>
                <a:gd name="T1" fmla="*/ 4 h 15"/>
                <a:gd name="T2" fmla="*/ 0 w 14"/>
                <a:gd name="T3" fmla="*/ 10 h 15"/>
                <a:gd name="T4" fmla="*/ 5 w 14"/>
                <a:gd name="T5" fmla="*/ 12 h 15"/>
                <a:gd name="T6" fmla="*/ 6 w 14"/>
                <a:gd name="T7" fmla="*/ 15 h 15"/>
                <a:gd name="T8" fmla="*/ 12 w 14"/>
                <a:gd name="T9" fmla="*/ 12 h 15"/>
                <a:gd name="T10" fmla="*/ 13 w 14"/>
                <a:gd name="T11" fmla="*/ 6 h 15"/>
                <a:gd name="T12" fmla="*/ 14 w 14"/>
                <a:gd name="T13" fmla="*/ 4 h 15"/>
                <a:gd name="T14" fmla="*/ 14 w 14"/>
                <a:gd name="T15" fmla="*/ 0 h 15"/>
                <a:gd name="T16" fmla="*/ 2 w 14"/>
                <a:gd name="T1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2" y="4"/>
                  </a:moveTo>
                  <a:cubicBezTo>
                    <a:pt x="2" y="4"/>
                    <a:pt x="0" y="8"/>
                    <a:pt x="0" y="10"/>
                  </a:cubicBezTo>
                  <a:cubicBezTo>
                    <a:pt x="1" y="13"/>
                    <a:pt x="3" y="13"/>
                    <a:pt x="5" y="12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5"/>
                    <a:pt x="12" y="14"/>
                    <a:pt x="12" y="12"/>
                  </a:cubicBezTo>
                  <a:cubicBezTo>
                    <a:pt x="13" y="10"/>
                    <a:pt x="13" y="6"/>
                    <a:pt x="13" y="6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3"/>
                    <a:pt x="14" y="0"/>
                  </a:cubicBezTo>
                  <a:cubicBezTo>
                    <a:pt x="14" y="0"/>
                    <a:pt x="5" y="3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102"/>
            <p:cNvSpPr/>
            <p:nvPr/>
          </p:nvSpPr>
          <p:spPr bwMode="auto">
            <a:xfrm>
              <a:off x="7797800" y="3033713"/>
              <a:ext cx="122237" cy="412750"/>
            </a:xfrm>
            <a:custGeom>
              <a:avLst/>
              <a:gdLst>
                <a:gd name="T0" fmla="*/ 6 w 14"/>
                <a:gd name="T1" fmla="*/ 46 h 47"/>
                <a:gd name="T2" fmla="*/ 7 w 14"/>
                <a:gd name="T3" fmla="*/ 41 h 47"/>
                <a:gd name="T4" fmla="*/ 9 w 14"/>
                <a:gd name="T5" fmla="*/ 35 h 47"/>
                <a:gd name="T6" fmla="*/ 3 w 14"/>
                <a:gd name="T7" fmla="*/ 21 h 47"/>
                <a:gd name="T8" fmla="*/ 2 w 14"/>
                <a:gd name="T9" fmla="*/ 11 h 47"/>
                <a:gd name="T10" fmla="*/ 0 w 14"/>
                <a:gd name="T11" fmla="*/ 2 h 47"/>
                <a:gd name="T12" fmla="*/ 10 w 14"/>
                <a:gd name="T13" fmla="*/ 2 h 47"/>
                <a:gd name="T14" fmla="*/ 10 w 14"/>
                <a:gd name="T15" fmla="*/ 11 h 47"/>
                <a:gd name="T16" fmla="*/ 10 w 14"/>
                <a:gd name="T17" fmla="*/ 14 h 47"/>
                <a:gd name="T18" fmla="*/ 12 w 14"/>
                <a:gd name="T19" fmla="*/ 26 h 47"/>
                <a:gd name="T20" fmla="*/ 13 w 14"/>
                <a:gd name="T21" fmla="*/ 33 h 47"/>
                <a:gd name="T22" fmla="*/ 14 w 14"/>
                <a:gd name="T23" fmla="*/ 39 h 47"/>
                <a:gd name="T24" fmla="*/ 11 w 14"/>
                <a:gd name="T25" fmla="*/ 46 h 47"/>
                <a:gd name="T26" fmla="*/ 6 w 14"/>
                <a:gd name="T27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7">
                  <a:moveTo>
                    <a:pt x="6" y="46"/>
                  </a:moveTo>
                  <a:cubicBezTo>
                    <a:pt x="6" y="45"/>
                    <a:pt x="7" y="43"/>
                    <a:pt x="7" y="41"/>
                  </a:cubicBezTo>
                  <a:cubicBezTo>
                    <a:pt x="8" y="39"/>
                    <a:pt x="9" y="36"/>
                    <a:pt x="9" y="35"/>
                  </a:cubicBezTo>
                  <a:cubicBezTo>
                    <a:pt x="8" y="35"/>
                    <a:pt x="4" y="23"/>
                    <a:pt x="3" y="21"/>
                  </a:cubicBezTo>
                  <a:cubicBezTo>
                    <a:pt x="3" y="18"/>
                    <a:pt x="2" y="15"/>
                    <a:pt x="2" y="11"/>
                  </a:cubicBezTo>
                  <a:cubicBezTo>
                    <a:pt x="1" y="8"/>
                    <a:pt x="0" y="3"/>
                    <a:pt x="0" y="2"/>
                  </a:cubicBezTo>
                  <a:cubicBezTo>
                    <a:pt x="0" y="0"/>
                    <a:pt x="10" y="2"/>
                    <a:pt x="10" y="2"/>
                  </a:cubicBezTo>
                  <a:cubicBezTo>
                    <a:pt x="10" y="2"/>
                    <a:pt x="10" y="10"/>
                    <a:pt x="10" y="11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0" y="14"/>
                    <a:pt x="11" y="18"/>
                    <a:pt x="12" y="26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8" y="47"/>
                    <a:pt x="6" y="4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103"/>
            <p:cNvSpPr/>
            <p:nvPr/>
          </p:nvSpPr>
          <p:spPr bwMode="auto">
            <a:xfrm>
              <a:off x="7797800" y="3033713"/>
              <a:ext cx="122237" cy="404813"/>
            </a:xfrm>
            <a:custGeom>
              <a:avLst/>
              <a:gdLst>
                <a:gd name="T0" fmla="*/ 12 w 14"/>
                <a:gd name="T1" fmla="*/ 26 h 46"/>
                <a:gd name="T2" fmla="*/ 10 w 14"/>
                <a:gd name="T3" fmla="*/ 14 h 46"/>
                <a:gd name="T4" fmla="*/ 10 w 14"/>
                <a:gd name="T5" fmla="*/ 11 h 46"/>
                <a:gd name="T6" fmla="*/ 10 w 14"/>
                <a:gd name="T7" fmla="*/ 2 h 46"/>
                <a:gd name="T8" fmla="*/ 0 w 14"/>
                <a:gd name="T9" fmla="*/ 2 h 46"/>
                <a:gd name="T10" fmla="*/ 1 w 14"/>
                <a:gd name="T11" fmla="*/ 9 h 46"/>
                <a:gd name="T12" fmla="*/ 4 w 14"/>
                <a:gd name="T13" fmla="*/ 14 h 46"/>
                <a:gd name="T14" fmla="*/ 7 w 14"/>
                <a:gd name="T15" fmla="*/ 12 h 46"/>
                <a:gd name="T16" fmla="*/ 10 w 14"/>
                <a:gd name="T17" fmla="*/ 26 h 46"/>
                <a:gd name="T18" fmla="*/ 7 w 14"/>
                <a:gd name="T19" fmla="*/ 32 h 46"/>
                <a:gd name="T20" fmla="*/ 9 w 14"/>
                <a:gd name="T21" fmla="*/ 35 h 46"/>
                <a:gd name="T22" fmla="*/ 8 w 14"/>
                <a:gd name="T23" fmla="*/ 38 h 46"/>
                <a:gd name="T24" fmla="*/ 11 w 14"/>
                <a:gd name="T25" fmla="*/ 38 h 46"/>
                <a:gd name="T26" fmla="*/ 9 w 14"/>
                <a:gd name="T27" fmla="*/ 46 h 46"/>
                <a:gd name="T28" fmla="*/ 11 w 14"/>
                <a:gd name="T29" fmla="*/ 46 h 46"/>
                <a:gd name="T30" fmla="*/ 14 w 14"/>
                <a:gd name="T31" fmla="*/ 39 h 46"/>
                <a:gd name="T32" fmla="*/ 13 w 14"/>
                <a:gd name="T33" fmla="*/ 33 h 46"/>
                <a:gd name="T34" fmla="*/ 12 w 14"/>
                <a:gd name="T35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46">
                  <a:moveTo>
                    <a:pt x="12" y="26"/>
                  </a:moveTo>
                  <a:cubicBezTo>
                    <a:pt x="11" y="18"/>
                    <a:pt x="10" y="14"/>
                    <a:pt x="10" y="14"/>
                  </a:cubicBezTo>
                  <a:cubicBezTo>
                    <a:pt x="10" y="13"/>
                    <a:pt x="10" y="11"/>
                    <a:pt x="10" y="11"/>
                  </a:cubicBezTo>
                  <a:cubicBezTo>
                    <a:pt x="10" y="10"/>
                    <a:pt x="10" y="2"/>
                    <a:pt x="10" y="2"/>
                  </a:cubicBezTo>
                  <a:cubicBezTo>
                    <a:pt x="10" y="2"/>
                    <a:pt x="0" y="0"/>
                    <a:pt x="0" y="2"/>
                  </a:cubicBezTo>
                  <a:cubicBezTo>
                    <a:pt x="0" y="3"/>
                    <a:pt x="1" y="6"/>
                    <a:pt x="1" y="9"/>
                  </a:cubicBezTo>
                  <a:cubicBezTo>
                    <a:pt x="3" y="11"/>
                    <a:pt x="4" y="14"/>
                    <a:pt x="4" y="14"/>
                  </a:cubicBezTo>
                  <a:cubicBezTo>
                    <a:pt x="5" y="14"/>
                    <a:pt x="7" y="12"/>
                    <a:pt x="7" y="12"/>
                  </a:cubicBezTo>
                  <a:cubicBezTo>
                    <a:pt x="7" y="12"/>
                    <a:pt x="9" y="21"/>
                    <a:pt x="10" y="26"/>
                  </a:cubicBezTo>
                  <a:cubicBezTo>
                    <a:pt x="10" y="29"/>
                    <a:pt x="9" y="31"/>
                    <a:pt x="7" y="32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9" y="36"/>
                    <a:pt x="9" y="37"/>
                    <a:pt x="8" y="38"/>
                  </a:cubicBezTo>
                  <a:cubicBezTo>
                    <a:pt x="10" y="38"/>
                    <a:pt x="11" y="37"/>
                    <a:pt x="11" y="38"/>
                  </a:cubicBezTo>
                  <a:cubicBezTo>
                    <a:pt x="11" y="40"/>
                    <a:pt x="10" y="44"/>
                    <a:pt x="9" y="46"/>
                  </a:cubicBezTo>
                  <a:cubicBezTo>
                    <a:pt x="10" y="46"/>
                    <a:pt x="11" y="46"/>
                    <a:pt x="11" y="4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2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04"/>
            <p:cNvSpPr/>
            <p:nvPr/>
          </p:nvSpPr>
          <p:spPr bwMode="auto">
            <a:xfrm>
              <a:off x="7508876" y="2568575"/>
              <a:ext cx="341312" cy="184150"/>
            </a:xfrm>
            <a:custGeom>
              <a:avLst/>
              <a:gdLst>
                <a:gd name="T0" fmla="*/ 2 w 39"/>
                <a:gd name="T1" fmla="*/ 18 h 21"/>
                <a:gd name="T2" fmla="*/ 6 w 39"/>
                <a:gd name="T3" fmla="*/ 21 h 21"/>
                <a:gd name="T4" fmla="*/ 10 w 39"/>
                <a:gd name="T5" fmla="*/ 21 h 21"/>
                <a:gd name="T6" fmla="*/ 15 w 39"/>
                <a:gd name="T7" fmla="*/ 21 h 21"/>
                <a:gd name="T8" fmla="*/ 16 w 39"/>
                <a:gd name="T9" fmla="*/ 20 h 21"/>
                <a:gd name="T10" fmla="*/ 23 w 39"/>
                <a:gd name="T11" fmla="*/ 19 h 21"/>
                <a:gd name="T12" fmla="*/ 37 w 39"/>
                <a:gd name="T13" fmla="*/ 13 h 21"/>
                <a:gd name="T14" fmla="*/ 35 w 39"/>
                <a:gd name="T15" fmla="*/ 0 h 21"/>
                <a:gd name="T16" fmla="*/ 32 w 39"/>
                <a:gd name="T17" fmla="*/ 9 h 21"/>
                <a:gd name="T18" fmla="*/ 24 w 39"/>
                <a:gd name="T19" fmla="*/ 14 h 21"/>
                <a:gd name="T20" fmla="*/ 14 w 39"/>
                <a:gd name="T21" fmla="*/ 17 h 21"/>
                <a:gd name="T22" fmla="*/ 8 w 39"/>
                <a:gd name="T23" fmla="*/ 18 h 21"/>
                <a:gd name="T24" fmla="*/ 2 w 39"/>
                <a:gd name="T25" fmla="*/ 17 h 21"/>
                <a:gd name="T26" fmla="*/ 2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2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1"/>
                    <a:pt x="10" y="21"/>
                  </a:cubicBezTo>
                  <a:cubicBezTo>
                    <a:pt x="10" y="21"/>
                    <a:pt x="14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23" y="19"/>
                  </a:cubicBezTo>
                  <a:cubicBezTo>
                    <a:pt x="28" y="18"/>
                    <a:pt x="36" y="13"/>
                    <a:pt x="37" y="13"/>
                  </a:cubicBezTo>
                  <a:cubicBezTo>
                    <a:pt x="39" y="13"/>
                    <a:pt x="37" y="1"/>
                    <a:pt x="35" y="0"/>
                  </a:cubicBezTo>
                  <a:cubicBezTo>
                    <a:pt x="35" y="0"/>
                    <a:pt x="33" y="8"/>
                    <a:pt x="32" y="9"/>
                  </a:cubicBezTo>
                  <a:cubicBezTo>
                    <a:pt x="32" y="9"/>
                    <a:pt x="27" y="12"/>
                    <a:pt x="24" y="14"/>
                  </a:cubicBezTo>
                  <a:cubicBezTo>
                    <a:pt x="21" y="16"/>
                    <a:pt x="15" y="17"/>
                    <a:pt x="14" y="17"/>
                  </a:cubicBezTo>
                  <a:cubicBezTo>
                    <a:pt x="13" y="17"/>
                    <a:pt x="9" y="18"/>
                    <a:pt x="8" y="18"/>
                  </a:cubicBezTo>
                  <a:cubicBezTo>
                    <a:pt x="7" y="18"/>
                    <a:pt x="3" y="17"/>
                    <a:pt x="2" y="17"/>
                  </a:cubicBezTo>
                  <a:cubicBezTo>
                    <a:pt x="0" y="18"/>
                    <a:pt x="1" y="18"/>
                    <a:pt x="2" y="18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05"/>
            <p:cNvSpPr/>
            <p:nvPr/>
          </p:nvSpPr>
          <p:spPr bwMode="auto">
            <a:xfrm>
              <a:off x="7631113" y="2568575"/>
              <a:ext cx="219075" cy="184150"/>
            </a:xfrm>
            <a:custGeom>
              <a:avLst/>
              <a:gdLst>
                <a:gd name="T0" fmla="*/ 21 w 25"/>
                <a:gd name="T1" fmla="*/ 0 h 21"/>
                <a:gd name="T2" fmla="*/ 21 w 25"/>
                <a:gd name="T3" fmla="*/ 0 h 21"/>
                <a:gd name="T4" fmla="*/ 20 w 25"/>
                <a:gd name="T5" fmla="*/ 2 h 21"/>
                <a:gd name="T6" fmla="*/ 21 w 25"/>
                <a:gd name="T7" fmla="*/ 7 h 21"/>
                <a:gd name="T8" fmla="*/ 20 w 25"/>
                <a:gd name="T9" fmla="*/ 12 h 21"/>
                <a:gd name="T10" fmla="*/ 7 w 25"/>
                <a:gd name="T11" fmla="*/ 18 h 21"/>
                <a:gd name="T12" fmla="*/ 4 w 25"/>
                <a:gd name="T13" fmla="*/ 18 h 21"/>
                <a:gd name="T14" fmla="*/ 0 w 25"/>
                <a:gd name="T15" fmla="*/ 21 h 21"/>
                <a:gd name="T16" fmla="*/ 1 w 25"/>
                <a:gd name="T17" fmla="*/ 21 h 21"/>
                <a:gd name="T18" fmla="*/ 2 w 25"/>
                <a:gd name="T19" fmla="*/ 20 h 21"/>
                <a:gd name="T20" fmla="*/ 9 w 25"/>
                <a:gd name="T21" fmla="*/ 19 h 21"/>
                <a:gd name="T22" fmla="*/ 23 w 25"/>
                <a:gd name="T23" fmla="*/ 13 h 21"/>
                <a:gd name="T24" fmla="*/ 21 w 2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1" y="4"/>
                    <a:pt x="21" y="6"/>
                    <a:pt x="21" y="7"/>
                  </a:cubicBezTo>
                  <a:cubicBezTo>
                    <a:pt x="20" y="9"/>
                    <a:pt x="21" y="12"/>
                    <a:pt x="20" y="12"/>
                  </a:cubicBezTo>
                  <a:cubicBezTo>
                    <a:pt x="19" y="13"/>
                    <a:pt x="11" y="18"/>
                    <a:pt x="7" y="18"/>
                  </a:cubicBezTo>
                  <a:cubicBezTo>
                    <a:pt x="7" y="18"/>
                    <a:pt x="5" y="18"/>
                    <a:pt x="4" y="18"/>
                  </a:cubicBezTo>
                  <a:cubicBezTo>
                    <a:pt x="3" y="19"/>
                    <a:pt x="2" y="20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4" y="20"/>
                    <a:pt x="9" y="19"/>
                  </a:cubicBezTo>
                  <a:cubicBezTo>
                    <a:pt x="14" y="18"/>
                    <a:pt x="22" y="13"/>
                    <a:pt x="23" y="13"/>
                  </a:cubicBezTo>
                  <a:cubicBezTo>
                    <a:pt x="25" y="13"/>
                    <a:pt x="23" y="3"/>
                    <a:pt x="21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106"/>
            <p:cNvSpPr/>
            <p:nvPr/>
          </p:nvSpPr>
          <p:spPr bwMode="auto">
            <a:xfrm>
              <a:off x="7894638" y="2990850"/>
              <a:ext cx="122237" cy="482600"/>
            </a:xfrm>
            <a:custGeom>
              <a:avLst/>
              <a:gdLst>
                <a:gd name="T0" fmla="*/ 0 w 14"/>
                <a:gd name="T1" fmla="*/ 52 h 55"/>
                <a:gd name="T2" fmla="*/ 1 w 14"/>
                <a:gd name="T3" fmla="*/ 47 h 55"/>
                <a:gd name="T4" fmla="*/ 3 w 14"/>
                <a:gd name="T5" fmla="*/ 39 h 55"/>
                <a:gd name="T6" fmla="*/ 6 w 14"/>
                <a:gd name="T7" fmla="*/ 16 h 55"/>
                <a:gd name="T8" fmla="*/ 3 w 14"/>
                <a:gd name="T9" fmla="*/ 7 h 55"/>
                <a:gd name="T10" fmla="*/ 6 w 14"/>
                <a:gd name="T11" fmla="*/ 1 h 55"/>
                <a:gd name="T12" fmla="*/ 12 w 14"/>
                <a:gd name="T13" fmla="*/ 6 h 55"/>
                <a:gd name="T14" fmla="*/ 13 w 14"/>
                <a:gd name="T15" fmla="*/ 12 h 55"/>
                <a:gd name="T16" fmla="*/ 13 w 14"/>
                <a:gd name="T17" fmla="*/ 24 h 55"/>
                <a:gd name="T18" fmla="*/ 8 w 14"/>
                <a:gd name="T19" fmla="*/ 38 h 55"/>
                <a:gd name="T20" fmla="*/ 8 w 14"/>
                <a:gd name="T21" fmla="*/ 43 h 55"/>
                <a:gd name="T22" fmla="*/ 7 w 14"/>
                <a:gd name="T23" fmla="*/ 48 h 55"/>
                <a:gd name="T24" fmla="*/ 6 w 14"/>
                <a:gd name="T25" fmla="*/ 52 h 55"/>
                <a:gd name="T26" fmla="*/ 0 w 14"/>
                <a:gd name="T2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5">
                  <a:moveTo>
                    <a:pt x="0" y="52"/>
                  </a:moveTo>
                  <a:cubicBezTo>
                    <a:pt x="0" y="52"/>
                    <a:pt x="0" y="48"/>
                    <a:pt x="1" y="47"/>
                  </a:cubicBezTo>
                  <a:cubicBezTo>
                    <a:pt x="1" y="45"/>
                    <a:pt x="2" y="40"/>
                    <a:pt x="3" y="39"/>
                  </a:cubicBezTo>
                  <a:cubicBezTo>
                    <a:pt x="3" y="39"/>
                    <a:pt x="5" y="24"/>
                    <a:pt x="6" y="16"/>
                  </a:cubicBezTo>
                  <a:cubicBezTo>
                    <a:pt x="6" y="16"/>
                    <a:pt x="2" y="13"/>
                    <a:pt x="3" y="7"/>
                  </a:cubicBezTo>
                  <a:cubicBezTo>
                    <a:pt x="3" y="2"/>
                    <a:pt x="6" y="0"/>
                    <a:pt x="6" y="1"/>
                  </a:cubicBezTo>
                  <a:cubicBezTo>
                    <a:pt x="7" y="1"/>
                    <a:pt x="12" y="6"/>
                    <a:pt x="12" y="6"/>
                  </a:cubicBezTo>
                  <a:cubicBezTo>
                    <a:pt x="12" y="6"/>
                    <a:pt x="13" y="12"/>
                    <a:pt x="13" y="12"/>
                  </a:cubicBezTo>
                  <a:cubicBezTo>
                    <a:pt x="12" y="13"/>
                    <a:pt x="14" y="20"/>
                    <a:pt x="13" y="24"/>
                  </a:cubicBezTo>
                  <a:cubicBezTo>
                    <a:pt x="13" y="28"/>
                    <a:pt x="9" y="34"/>
                    <a:pt x="8" y="38"/>
                  </a:cubicBezTo>
                  <a:cubicBezTo>
                    <a:pt x="8" y="38"/>
                    <a:pt x="8" y="43"/>
                    <a:pt x="8" y="43"/>
                  </a:cubicBezTo>
                  <a:cubicBezTo>
                    <a:pt x="8" y="44"/>
                    <a:pt x="7" y="47"/>
                    <a:pt x="7" y="48"/>
                  </a:cubicBezTo>
                  <a:cubicBezTo>
                    <a:pt x="7" y="48"/>
                    <a:pt x="6" y="51"/>
                    <a:pt x="6" y="52"/>
                  </a:cubicBezTo>
                  <a:cubicBezTo>
                    <a:pt x="5" y="52"/>
                    <a:pt x="2" y="55"/>
                    <a:pt x="0" y="5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107"/>
            <p:cNvSpPr/>
            <p:nvPr/>
          </p:nvSpPr>
          <p:spPr bwMode="auto">
            <a:xfrm>
              <a:off x="7902575" y="2990850"/>
              <a:ext cx="114300" cy="473075"/>
            </a:xfrm>
            <a:custGeom>
              <a:avLst/>
              <a:gdLst>
                <a:gd name="T0" fmla="*/ 12 w 13"/>
                <a:gd name="T1" fmla="*/ 12 h 54"/>
                <a:gd name="T2" fmla="*/ 11 w 13"/>
                <a:gd name="T3" fmla="*/ 6 h 54"/>
                <a:gd name="T4" fmla="*/ 5 w 13"/>
                <a:gd name="T5" fmla="*/ 1 h 54"/>
                <a:gd name="T6" fmla="*/ 2 w 13"/>
                <a:gd name="T7" fmla="*/ 7 h 54"/>
                <a:gd name="T8" fmla="*/ 5 w 13"/>
                <a:gd name="T9" fmla="*/ 16 h 54"/>
                <a:gd name="T10" fmla="*/ 4 w 13"/>
                <a:gd name="T11" fmla="*/ 18 h 54"/>
                <a:gd name="T12" fmla="*/ 9 w 13"/>
                <a:gd name="T13" fmla="*/ 18 h 54"/>
                <a:gd name="T14" fmla="*/ 10 w 13"/>
                <a:gd name="T15" fmla="*/ 17 h 54"/>
                <a:gd name="T16" fmla="*/ 9 w 13"/>
                <a:gd name="T17" fmla="*/ 27 h 54"/>
                <a:gd name="T18" fmla="*/ 5 w 13"/>
                <a:gd name="T19" fmla="*/ 41 h 54"/>
                <a:gd name="T20" fmla="*/ 4 w 13"/>
                <a:gd name="T21" fmla="*/ 38 h 54"/>
                <a:gd name="T22" fmla="*/ 5 w 13"/>
                <a:gd name="T23" fmla="*/ 27 h 54"/>
                <a:gd name="T24" fmla="*/ 3 w 13"/>
                <a:gd name="T25" fmla="*/ 37 h 54"/>
                <a:gd name="T26" fmla="*/ 2 w 13"/>
                <a:gd name="T27" fmla="*/ 39 h 54"/>
                <a:gd name="T28" fmla="*/ 2 w 13"/>
                <a:gd name="T29" fmla="*/ 40 h 54"/>
                <a:gd name="T30" fmla="*/ 1 w 13"/>
                <a:gd name="T31" fmla="*/ 48 h 54"/>
                <a:gd name="T32" fmla="*/ 0 w 13"/>
                <a:gd name="T33" fmla="*/ 53 h 54"/>
                <a:gd name="T34" fmla="*/ 5 w 13"/>
                <a:gd name="T35" fmla="*/ 52 h 54"/>
                <a:gd name="T36" fmla="*/ 6 w 13"/>
                <a:gd name="T37" fmla="*/ 48 h 54"/>
                <a:gd name="T38" fmla="*/ 7 w 13"/>
                <a:gd name="T39" fmla="*/ 43 h 54"/>
                <a:gd name="T40" fmla="*/ 7 w 13"/>
                <a:gd name="T41" fmla="*/ 38 h 54"/>
                <a:gd name="T42" fmla="*/ 12 w 13"/>
                <a:gd name="T43" fmla="*/ 24 h 54"/>
                <a:gd name="T44" fmla="*/ 12 w 13"/>
                <a:gd name="T4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54">
                  <a:moveTo>
                    <a:pt x="12" y="12"/>
                  </a:moveTo>
                  <a:cubicBezTo>
                    <a:pt x="12" y="12"/>
                    <a:pt x="11" y="6"/>
                    <a:pt x="11" y="6"/>
                  </a:cubicBezTo>
                  <a:cubicBezTo>
                    <a:pt x="11" y="6"/>
                    <a:pt x="6" y="1"/>
                    <a:pt x="5" y="1"/>
                  </a:cubicBezTo>
                  <a:cubicBezTo>
                    <a:pt x="5" y="0"/>
                    <a:pt x="2" y="2"/>
                    <a:pt x="2" y="7"/>
                  </a:cubicBezTo>
                  <a:cubicBezTo>
                    <a:pt x="1" y="13"/>
                    <a:pt x="5" y="16"/>
                    <a:pt x="5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5" y="19"/>
                    <a:pt x="7" y="19"/>
                    <a:pt x="9" y="18"/>
                  </a:cubicBezTo>
                  <a:cubicBezTo>
                    <a:pt x="9" y="18"/>
                    <a:pt x="10" y="16"/>
                    <a:pt x="10" y="17"/>
                  </a:cubicBezTo>
                  <a:cubicBezTo>
                    <a:pt x="10" y="18"/>
                    <a:pt x="12" y="23"/>
                    <a:pt x="9" y="27"/>
                  </a:cubicBezTo>
                  <a:cubicBezTo>
                    <a:pt x="7" y="31"/>
                    <a:pt x="5" y="40"/>
                    <a:pt x="5" y="41"/>
                  </a:cubicBezTo>
                  <a:cubicBezTo>
                    <a:pt x="4" y="41"/>
                    <a:pt x="3" y="41"/>
                    <a:pt x="4" y="38"/>
                  </a:cubicBezTo>
                  <a:cubicBezTo>
                    <a:pt x="5" y="35"/>
                    <a:pt x="5" y="27"/>
                    <a:pt x="5" y="27"/>
                  </a:cubicBezTo>
                  <a:cubicBezTo>
                    <a:pt x="5" y="27"/>
                    <a:pt x="4" y="35"/>
                    <a:pt x="3" y="37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2"/>
                    <a:pt x="2" y="46"/>
                    <a:pt x="1" y="48"/>
                  </a:cubicBezTo>
                  <a:cubicBezTo>
                    <a:pt x="0" y="49"/>
                    <a:pt x="0" y="52"/>
                    <a:pt x="0" y="53"/>
                  </a:cubicBezTo>
                  <a:cubicBezTo>
                    <a:pt x="1" y="54"/>
                    <a:pt x="4" y="52"/>
                    <a:pt x="5" y="52"/>
                  </a:cubicBezTo>
                  <a:cubicBezTo>
                    <a:pt x="5" y="51"/>
                    <a:pt x="6" y="48"/>
                    <a:pt x="6" y="48"/>
                  </a:cubicBezTo>
                  <a:cubicBezTo>
                    <a:pt x="6" y="47"/>
                    <a:pt x="7" y="44"/>
                    <a:pt x="7" y="43"/>
                  </a:cubicBezTo>
                  <a:cubicBezTo>
                    <a:pt x="7" y="43"/>
                    <a:pt x="7" y="38"/>
                    <a:pt x="7" y="38"/>
                  </a:cubicBezTo>
                  <a:cubicBezTo>
                    <a:pt x="8" y="34"/>
                    <a:pt x="12" y="28"/>
                    <a:pt x="12" y="24"/>
                  </a:cubicBezTo>
                  <a:cubicBezTo>
                    <a:pt x="13" y="20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108"/>
            <p:cNvSpPr/>
            <p:nvPr/>
          </p:nvSpPr>
          <p:spPr bwMode="auto">
            <a:xfrm>
              <a:off x="7780338" y="2613025"/>
              <a:ext cx="263525" cy="465138"/>
            </a:xfrm>
            <a:custGeom>
              <a:avLst/>
              <a:gdLst>
                <a:gd name="T0" fmla="*/ 2 w 30"/>
                <a:gd name="T1" fmla="*/ 51 h 53"/>
                <a:gd name="T2" fmla="*/ 27 w 30"/>
                <a:gd name="T3" fmla="*/ 51 h 53"/>
                <a:gd name="T4" fmla="*/ 28 w 30"/>
                <a:gd name="T5" fmla="*/ 38 h 53"/>
                <a:gd name="T6" fmla="*/ 30 w 30"/>
                <a:gd name="T7" fmla="*/ 25 h 53"/>
                <a:gd name="T8" fmla="*/ 29 w 30"/>
                <a:gd name="T9" fmla="*/ 16 h 53"/>
                <a:gd name="T10" fmla="*/ 26 w 30"/>
                <a:gd name="T11" fmla="*/ 10 h 53"/>
                <a:gd name="T12" fmla="*/ 25 w 30"/>
                <a:gd name="T13" fmla="*/ 6 h 53"/>
                <a:gd name="T14" fmla="*/ 25 w 30"/>
                <a:gd name="T15" fmla="*/ 3 h 53"/>
                <a:gd name="T16" fmla="*/ 10 w 30"/>
                <a:gd name="T17" fmla="*/ 1 h 53"/>
                <a:gd name="T18" fmla="*/ 5 w 30"/>
                <a:gd name="T19" fmla="*/ 2 h 53"/>
                <a:gd name="T20" fmla="*/ 4 w 30"/>
                <a:gd name="T21" fmla="*/ 12 h 53"/>
                <a:gd name="T22" fmla="*/ 2 w 30"/>
                <a:gd name="T23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3">
                  <a:moveTo>
                    <a:pt x="2" y="51"/>
                  </a:moveTo>
                  <a:cubicBezTo>
                    <a:pt x="2" y="51"/>
                    <a:pt x="23" y="53"/>
                    <a:pt x="27" y="51"/>
                  </a:cubicBezTo>
                  <a:cubicBezTo>
                    <a:pt x="27" y="51"/>
                    <a:pt x="27" y="40"/>
                    <a:pt x="28" y="38"/>
                  </a:cubicBezTo>
                  <a:cubicBezTo>
                    <a:pt x="28" y="36"/>
                    <a:pt x="29" y="26"/>
                    <a:pt x="30" y="25"/>
                  </a:cubicBezTo>
                  <a:cubicBezTo>
                    <a:pt x="30" y="23"/>
                    <a:pt x="30" y="18"/>
                    <a:pt x="29" y="16"/>
                  </a:cubicBezTo>
                  <a:cubicBezTo>
                    <a:pt x="28" y="15"/>
                    <a:pt x="27" y="14"/>
                    <a:pt x="26" y="10"/>
                  </a:cubicBezTo>
                  <a:cubicBezTo>
                    <a:pt x="26" y="9"/>
                    <a:pt x="25" y="6"/>
                    <a:pt x="25" y="6"/>
                  </a:cubicBezTo>
                  <a:cubicBezTo>
                    <a:pt x="25" y="6"/>
                    <a:pt x="25" y="4"/>
                    <a:pt x="25" y="3"/>
                  </a:cubicBezTo>
                  <a:cubicBezTo>
                    <a:pt x="25" y="3"/>
                    <a:pt x="17" y="0"/>
                    <a:pt x="10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0"/>
                    <a:pt x="4" y="12"/>
                  </a:cubicBezTo>
                  <a:cubicBezTo>
                    <a:pt x="2" y="14"/>
                    <a:pt x="0" y="23"/>
                    <a:pt x="2" y="5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109"/>
            <p:cNvSpPr/>
            <p:nvPr/>
          </p:nvSpPr>
          <p:spPr bwMode="auto">
            <a:xfrm>
              <a:off x="7842250" y="2954338"/>
              <a:ext cx="0" cy="952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110"/>
            <p:cNvSpPr/>
            <p:nvPr/>
          </p:nvSpPr>
          <p:spPr bwMode="auto">
            <a:xfrm>
              <a:off x="7842250" y="29638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11"/>
            <p:cNvSpPr/>
            <p:nvPr/>
          </p:nvSpPr>
          <p:spPr bwMode="auto">
            <a:xfrm>
              <a:off x="7832725" y="2630488"/>
              <a:ext cx="211137" cy="438150"/>
            </a:xfrm>
            <a:custGeom>
              <a:avLst/>
              <a:gdLst>
                <a:gd name="T0" fmla="*/ 15 w 24"/>
                <a:gd name="T1" fmla="*/ 50 h 50"/>
                <a:gd name="T2" fmla="*/ 21 w 24"/>
                <a:gd name="T3" fmla="*/ 49 h 50"/>
                <a:gd name="T4" fmla="*/ 22 w 24"/>
                <a:gd name="T5" fmla="*/ 36 h 50"/>
                <a:gd name="T6" fmla="*/ 24 w 24"/>
                <a:gd name="T7" fmla="*/ 23 h 50"/>
                <a:gd name="T8" fmla="*/ 23 w 24"/>
                <a:gd name="T9" fmla="*/ 14 h 50"/>
                <a:gd name="T10" fmla="*/ 20 w 24"/>
                <a:gd name="T11" fmla="*/ 8 h 50"/>
                <a:gd name="T12" fmla="*/ 19 w 24"/>
                <a:gd name="T13" fmla="*/ 4 h 50"/>
                <a:gd name="T14" fmla="*/ 19 w 24"/>
                <a:gd name="T15" fmla="*/ 1 h 50"/>
                <a:gd name="T16" fmla="*/ 15 w 24"/>
                <a:gd name="T17" fmla="*/ 0 h 50"/>
                <a:gd name="T18" fmla="*/ 15 w 24"/>
                <a:gd name="T19" fmla="*/ 0 h 50"/>
                <a:gd name="T20" fmla="*/ 13 w 24"/>
                <a:gd name="T21" fmla="*/ 4 h 50"/>
                <a:gd name="T22" fmla="*/ 3 w 24"/>
                <a:gd name="T23" fmla="*/ 6 h 50"/>
                <a:gd name="T24" fmla="*/ 14 w 24"/>
                <a:gd name="T25" fmla="*/ 6 h 50"/>
                <a:gd name="T26" fmla="*/ 15 w 24"/>
                <a:gd name="T27" fmla="*/ 9 h 50"/>
                <a:gd name="T28" fmla="*/ 7 w 24"/>
                <a:gd name="T29" fmla="*/ 10 h 50"/>
                <a:gd name="T30" fmla="*/ 15 w 24"/>
                <a:gd name="T31" fmla="*/ 11 h 50"/>
                <a:gd name="T32" fmla="*/ 17 w 24"/>
                <a:gd name="T33" fmla="*/ 15 h 50"/>
                <a:gd name="T34" fmla="*/ 10 w 24"/>
                <a:gd name="T35" fmla="*/ 14 h 50"/>
                <a:gd name="T36" fmla="*/ 15 w 24"/>
                <a:gd name="T37" fmla="*/ 19 h 50"/>
                <a:gd name="T38" fmla="*/ 0 w 24"/>
                <a:gd name="T39" fmla="*/ 19 h 50"/>
                <a:gd name="T40" fmla="*/ 17 w 24"/>
                <a:gd name="T41" fmla="*/ 21 h 50"/>
                <a:gd name="T42" fmla="*/ 7 w 24"/>
                <a:gd name="T43" fmla="*/ 23 h 50"/>
                <a:gd name="T44" fmla="*/ 15 w 24"/>
                <a:gd name="T45" fmla="*/ 23 h 50"/>
                <a:gd name="T46" fmla="*/ 15 w 24"/>
                <a:gd name="T47" fmla="*/ 29 h 50"/>
                <a:gd name="T48" fmla="*/ 3 w 24"/>
                <a:gd name="T49" fmla="*/ 32 h 50"/>
                <a:gd name="T50" fmla="*/ 15 w 24"/>
                <a:gd name="T51" fmla="*/ 33 h 50"/>
                <a:gd name="T52" fmla="*/ 12 w 24"/>
                <a:gd name="T53" fmla="*/ 36 h 50"/>
                <a:gd name="T54" fmla="*/ 1 w 24"/>
                <a:gd name="T55" fmla="*/ 37 h 50"/>
                <a:gd name="T56" fmla="*/ 14 w 24"/>
                <a:gd name="T57" fmla="*/ 38 h 50"/>
                <a:gd name="T58" fmla="*/ 6 w 24"/>
                <a:gd name="T59" fmla="*/ 41 h 50"/>
                <a:gd name="T60" fmla="*/ 17 w 24"/>
                <a:gd name="T61" fmla="*/ 38 h 50"/>
                <a:gd name="T62" fmla="*/ 17 w 24"/>
                <a:gd name="T63" fmla="*/ 42 h 50"/>
                <a:gd name="T64" fmla="*/ 0 w 24"/>
                <a:gd name="T65" fmla="*/ 47 h 50"/>
                <a:gd name="T66" fmla="*/ 15 w 24"/>
                <a:gd name="T67" fmla="*/ 45 h 50"/>
                <a:gd name="T68" fmla="*/ 15 w 24"/>
                <a:gd name="T6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50">
                  <a:moveTo>
                    <a:pt x="15" y="50"/>
                  </a:moveTo>
                  <a:cubicBezTo>
                    <a:pt x="17" y="50"/>
                    <a:pt x="20" y="50"/>
                    <a:pt x="21" y="49"/>
                  </a:cubicBezTo>
                  <a:cubicBezTo>
                    <a:pt x="21" y="49"/>
                    <a:pt x="21" y="38"/>
                    <a:pt x="22" y="36"/>
                  </a:cubicBezTo>
                  <a:cubicBezTo>
                    <a:pt x="22" y="34"/>
                    <a:pt x="23" y="24"/>
                    <a:pt x="24" y="23"/>
                  </a:cubicBezTo>
                  <a:cubicBezTo>
                    <a:pt x="24" y="21"/>
                    <a:pt x="24" y="16"/>
                    <a:pt x="23" y="14"/>
                  </a:cubicBezTo>
                  <a:cubicBezTo>
                    <a:pt x="22" y="13"/>
                    <a:pt x="21" y="12"/>
                    <a:pt x="20" y="8"/>
                  </a:cubicBezTo>
                  <a:cubicBezTo>
                    <a:pt x="20" y="7"/>
                    <a:pt x="19" y="4"/>
                    <a:pt x="19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4"/>
                    <a:pt x="13" y="4"/>
                  </a:cubicBezTo>
                  <a:cubicBezTo>
                    <a:pt x="7" y="4"/>
                    <a:pt x="3" y="6"/>
                    <a:pt x="3" y="6"/>
                  </a:cubicBezTo>
                  <a:cubicBezTo>
                    <a:pt x="7" y="5"/>
                    <a:pt x="14" y="6"/>
                    <a:pt x="14" y="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9"/>
                    <a:pt x="7" y="10"/>
                    <a:pt x="7" y="10"/>
                  </a:cubicBezTo>
                  <a:cubicBezTo>
                    <a:pt x="11" y="10"/>
                    <a:pt x="16" y="11"/>
                    <a:pt x="15" y="11"/>
                  </a:cubicBezTo>
                  <a:cubicBezTo>
                    <a:pt x="14" y="12"/>
                    <a:pt x="17" y="15"/>
                    <a:pt x="17" y="15"/>
                  </a:cubicBezTo>
                  <a:cubicBezTo>
                    <a:pt x="13" y="13"/>
                    <a:pt x="10" y="14"/>
                    <a:pt x="10" y="14"/>
                  </a:cubicBezTo>
                  <a:cubicBezTo>
                    <a:pt x="14" y="14"/>
                    <a:pt x="15" y="19"/>
                    <a:pt x="15" y="19"/>
                  </a:cubicBezTo>
                  <a:cubicBezTo>
                    <a:pt x="7" y="16"/>
                    <a:pt x="0" y="19"/>
                    <a:pt x="0" y="19"/>
                  </a:cubicBezTo>
                  <a:cubicBezTo>
                    <a:pt x="12" y="17"/>
                    <a:pt x="17" y="21"/>
                    <a:pt x="17" y="21"/>
                  </a:cubicBezTo>
                  <a:cubicBezTo>
                    <a:pt x="14" y="21"/>
                    <a:pt x="7" y="23"/>
                    <a:pt x="7" y="23"/>
                  </a:cubicBezTo>
                  <a:cubicBezTo>
                    <a:pt x="12" y="22"/>
                    <a:pt x="15" y="23"/>
                    <a:pt x="15" y="23"/>
                  </a:cubicBezTo>
                  <a:cubicBezTo>
                    <a:pt x="15" y="23"/>
                    <a:pt x="16" y="27"/>
                    <a:pt x="15" y="29"/>
                  </a:cubicBezTo>
                  <a:cubicBezTo>
                    <a:pt x="14" y="31"/>
                    <a:pt x="3" y="32"/>
                    <a:pt x="3" y="32"/>
                  </a:cubicBezTo>
                  <a:cubicBezTo>
                    <a:pt x="12" y="31"/>
                    <a:pt x="14" y="31"/>
                    <a:pt x="15" y="33"/>
                  </a:cubicBezTo>
                  <a:cubicBezTo>
                    <a:pt x="17" y="35"/>
                    <a:pt x="12" y="36"/>
                    <a:pt x="12" y="36"/>
                  </a:cubicBezTo>
                  <a:cubicBezTo>
                    <a:pt x="6" y="36"/>
                    <a:pt x="3" y="37"/>
                    <a:pt x="1" y="37"/>
                  </a:cubicBezTo>
                  <a:cubicBezTo>
                    <a:pt x="5" y="37"/>
                    <a:pt x="14" y="38"/>
                    <a:pt x="14" y="38"/>
                  </a:cubicBezTo>
                  <a:cubicBezTo>
                    <a:pt x="12" y="39"/>
                    <a:pt x="6" y="41"/>
                    <a:pt x="6" y="41"/>
                  </a:cubicBezTo>
                  <a:cubicBezTo>
                    <a:pt x="12" y="40"/>
                    <a:pt x="17" y="38"/>
                    <a:pt x="17" y="38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4"/>
                    <a:pt x="0" y="47"/>
                    <a:pt x="0" y="47"/>
                  </a:cubicBezTo>
                  <a:cubicBezTo>
                    <a:pt x="3" y="46"/>
                    <a:pt x="15" y="45"/>
                    <a:pt x="15" y="45"/>
                  </a:cubicBezTo>
                  <a:cubicBezTo>
                    <a:pt x="14" y="46"/>
                    <a:pt x="14" y="49"/>
                    <a:pt x="15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12"/>
            <p:cNvSpPr/>
            <p:nvPr/>
          </p:nvSpPr>
          <p:spPr bwMode="auto">
            <a:xfrm>
              <a:off x="7859713" y="2322513"/>
              <a:ext cx="122237" cy="211138"/>
            </a:xfrm>
            <a:custGeom>
              <a:avLst/>
              <a:gdLst>
                <a:gd name="T0" fmla="*/ 2 w 14"/>
                <a:gd name="T1" fmla="*/ 24 h 24"/>
                <a:gd name="T2" fmla="*/ 12 w 14"/>
                <a:gd name="T3" fmla="*/ 13 h 24"/>
                <a:gd name="T4" fmla="*/ 14 w 14"/>
                <a:gd name="T5" fmla="*/ 8 h 24"/>
                <a:gd name="T6" fmla="*/ 10 w 14"/>
                <a:gd name="T7" fmla="*/ 0 h 24"/>
                <a:gd name="T8" fmla="*/ 4 w 14"/>
                <a:gd name="T9" fmla="*/ 6 h 24"/>
                <a:gd name="T10" fmla="*/ 3 w 14"/>
                <a:gd name="T11" fmla="*/ 11 h 24"/>
                <a:gd name="T12" fmla="*/ 0 w 14"/>
                <a:gd name="T13" fmla="*/ 18 h 24"/>
                <a:gd name="T14" fmla="*/ 2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2" y="24"/>
                  </a:moveTo>
                  <a:cubicBezTo>
                    <a:pt x="2" y="24"/>
                    <a:pt x="11" y="14"/>
                    <a:pt x="12" y="13"/>
                  </a:cubicBezTo>
                  <a:cubicBezTo>
                    <a:pt x="12" y="13"/>
                    <a:pt x="14" y="8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11"/>
                    <a:pt x="3" y="11"/>
                  </a:cubicBezTo>
                  <a:cubicBezTo>
                    <a:pt x="3" y="12"/>
                    <a:pt x="0" y="17"/>
                    <a:pt x="0" y="18"/>
                  </a:cubicBezTo>
                  <a:cubicBezTo>
                    <a:pt x="1" y="19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113"/>
            <p:cNvSpPr/>
            <p:nvPr/>
          </p:nvSpPr>
          <p:spPr bwMode="auto">
            <a:xfrm>
              <a:off x="7991475" y="2462213"/>
              <a:ext cx="192087" cy="334963"/>
            </a:xfrm>
            <a:custGeom>
              <a:avLst/>
              <a:gdLst>
                <a:gd name="T0" fmla="*/ 4 w 22"/>
                <a:gd name="T1" fmla="*/ 8 h 38"/>
                <a:gd name="T2" fmla="*/ 15 w 22"/>
                <a:gd name="T3" fmla="*/ 17 h 38"/>
                <a:gd name="T4" fmla="*/ 16 w 22"/>
                <a:gd name="T5" fmla="*/ 19 h 38"/>
                <a:gd name="T6" fmla="*/ 8 w 22"/>
                <a:gd name="T7" fmla="*/ 33 h 38"/>
                <a:gd name="T8" fmla="*/ 4 w 22"/>
                <a:gd name="T9" fmla="*/ 32 h 38"/>
                <a:gd name="T10" fmla="*/ 4 w 22"/>
                <a:gd name="T11" fmla="*/ 30 h 38"/>
                <a:gd name="T12" fmla="*/ 1 w 22"/>
                <a:gd name="T13" fmla="*/ 29 h 38"/>
                <a:gd name="T14" fmla="*/ 1 w 22"/>
                <a:gd name="T15" fmla="*/ 30 h 38"/>
                <a:gd name="T16" fmla="*/ 3 w 22"/>
                <a:gd name="T17" fmla="*/ 31 h 38"/>
                <a:gd name="T18" fmla="*/ 0 w 22"/>
                <a:gd name="T19" fmla="*/ 31 h 38"/>
                <a:gd name="T20" fmla="*/ 1 w 22"/>
                <a:gd name="T21" fmla="*/ 33 h 38"/>
                <a:gd name="T22" fmla="*/ 4 w 22"/>
                <a:gd name="T23" fmla="*/ 33 h 38"/>
                <a:gd name="T24" fmla="*/ 1 w 22"/>
                <a:gd name="T25" fmla="*/ 34 h 38"/>
                <a:gd name="T26" fmla="*/ 2 w 22"/>
                <a:gd name="T27" fmla="*/ 35 h 38"/>
                <a:gd name="T28" fmla="*/ 4 w 22"/>
                <a:gd name="T29" fmla="*/ 35 h 38"/>
                <a:gd name="T30" fmla="*/ 2 w 22"/>
                <a:gd name="T31" fmla="*/ 36 h 38"/>
                <a:gd name="T32" fmla="*/ 3 w 22"/>
                <a:gd name="T33" fmla="*/ 37 h 38"/>
                <a:gd name="T34" fmla="*/ 5 w 22"/>
                <a:gd name="T35" fmla="*/ 37 h 38"/>
                <a:gd name="T36" fmla="*/ 9 w 22"/>
                <a:gd name="T37" fmla="*/ 37 h 38"/>
                <a:gd name="T38" fmla="*/ 11 w 22"/>
                <a:gd name="T39" fmla="*/ 36 h 38"/>
                <a:gd name="T40" fmla="*/ 22 w 22"/>
                <a:gd name="T41" fmla="*/ 18 h 38"/>
                <a:gd name="T42" fmla="*/ 14 w 22"/>
                <a:gd name="T43" fmla="*/ 7 h 38"/>
                <a:gd name="T44" fmla="*/ 10 w 22"/>
                <a:gd name="T45" fmla="*/ 1 h 38"/>
                <a:gd name="T46" fmla="*/ 4 w 22"/>
                <a:gd name="T4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38">
                  <a:moveTo>
                    <a:pt x="4" y="8"/>
                  </a:moveTo>
                  <a:cubicBezTo>
                    <a:pt x="4" y="8"/>
                    <a:pt x="14" y="15"/>
                    <a:pt x="15" y="1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0" y="31"/>
                    <a:pt x="8" y="33"/>
                  </a:cubicBezTo>
                  <a:cubicBezTo>
                    <a:pt x="8" y="33"/>
                    <a:pt x="5" y="34"/>
                    <a:pt x="4" y="32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30"/>
                    <a:pt x="2" y="29"/>
                    <a:pt x="1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3" y="31"/>
                    <a:pt x="1" y="31"/>
                    <a:pt x="0" y="31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4" y="33"/>
                    <a:pt x="1" y="34"/>
                    <a:pt x="1" y="34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2" y="35"/>
                    <a:pt x="2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6" y="38"/>
                    <a:pt x="9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1" y="35"/>
                    <a:pt x="22" y="22"/>
                    <a:pt x="22" y="18"/>
                  </a:cubicBezTo>
                  <a:cubicBezTo>
                    <a:pt x="22" y="15"/>
                    <a:pt x="15" y="8"/>
                    <a:pt x="14" y="7"/>
                  </a:cubicBezTo>
                  <a:cubicBezTo>
                    <a:pt x="14" y="6"/>
                    <a:pt x="12" y="2"/>
                    <a:pt x="10" y="1"/>
                  </a:cubicBezTo>
                  <a:cubicBezTo>
                    <a:pt x="8" y="0"/>
                    <a:pt x="4" y="4"/>
                    <a:pt x="4" y="8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114"/>
            <p:cNvSpPr/>
            <p:nvPr/>
          </p:nvSpPr>
          <p:spPr bwMode="auto">
            <a:xfrm>
              <a:off x="7842250" y="2366963"/>
              <a:ext cx="25400" cy="42863"/>
            </a:xfrm>
            <a:custGeom>
              <a:avLst/>
              <a:gdLst>
                <a:gd name="T0" fmla="*/ 0 w 3"/>
                <a:gd name="T1" fmla="*/ 1 h 5"/>
                <a:gd name="T2" fmla="*/ 3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1 w 3"/>
                <a:gd name="T9" fmla="*/ 0 h 5"/>
                <a:gd name="T10" fmla="*/ 0 w 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1"/>
                    <a:pt x="1" y="2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115"/>
            <p:cNvSpPr/>
            <p:nvPr/>
          </p:nvSpPr>
          <p:spPr bwMode="auto">
            <a:xfrm>
              <a:off x="7894638" y="2322513"/>
              <a:ext cx="87312" cy="104775"/>
            </a:xfrm>
            <a:custGeom>
              <a:avLst/>
              <a:gdLst>
                <a:gd name="T0" fmla="*/ 10 w 10"/>
                <a:gd name="T1" fmla="*/ 8 h 12"/>
                <a:gd name="T2" fmla="*/ 6 w 10"/>
                <a:gd name="T3" fmla="*/ 0 h 12"/>
                <a:gd name="T4" fmla="*/ 0 w 10"/>
                <a:gd name="T5" fmla="*/ 6 h 12"/>
                <a:gd name="T6" fmla="*/ 0 w 10"/>
                <a:gd name="T7" fmla="*/ 10 h 12"/>
                <a:gd name="T8" fmla="*/ 1 w 10"/>
                <a:gd name="T9" fmla="*/ 9 h 12"/>
                <a:gd name="T10" fmla="*/ 7 w 10"/>
                <a:gd name="T11" fmla="*/ 12 h 12"/>
                <a:gd name="T12" fmla="*/ 9 w 10"/>
                <a:gd name="T13" fmla="*/ 11 h 12"/>
                <a:gd name="T14" fmla="*/ 10 w 10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9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12"/>
                    <a:pt x="7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9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116"/>
            <p:cNvSpPr/>
            <p:nvPr/>
          </p:nvSpPr>
          <p:spPr bwMode="auto">
            <a:xfrm>
              <a:off x="7859713" y="2436813"/>
              <a:ext cx="34925" cy="96838"/>
            </a:xfrm>
            <a:custGeom>
              <a:avLst/>
              <a:gdLst>
                <a:gd name="T0" fmla="*/ 4 w 4"/>
                <a:gd name="T1" fmla="*/ 9 h 11"/>
                <a:gd name="T2" fmla="*/ 4 w 4"/>
                <a:gd name="T3" fmla="*/ 4 h 11"/>
                <a:gd name="T4" fmla="*/ 3 w 4"/>
                <a:gd name="T5" fmla="*/ 0 h 11"/>
                <a:gd name="T6" fmla="*/ 0 w 4"/>
                <a:gd name="T7" fmla="*/ 5 h 11"/>
                <a:gd name="T8" fmla="*/ 2 w 4"/>
                <a:gd name="T9" fmla="*/ 11 h 11"/>
                <a:gd name="T10" fmla="*/ 4 w 4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9"/>
                  </a:moveTo>
                  <a:cubicBezTo>
                    <a:pt x="4" y="7"/>
                    <a:pt x="3" y="6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0" y="4"/>
                    <a:pt x="0" y="5"/>
                  </a:cubicBezTo>
                  <a:cubicBezTo>
                    <a:pt x="1" y="6"/>
                    <a:pt x="2" y="11"/>
                    <a:pt x="2" y="11"/>
                  </a:cubicBezTo>
                  <a:cubicBezTo>
                    <a:pt x="2" y="11"/>
                    <a:pt x="3" y="10"/>
                    <a:pt x="4" y="9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117"/>
            <p:cNvSpPr/>
            <p:nvPr/>
          </p:nvSpPr>
          <p:spPr bwMode="auto">
            <a:xfrm>
              <a:off x="7797800" y="2401888"/>
              <a:ext cx="306387" cy="246063"/>
            </a:xfrm>
            <a:custGeom>
              <a:avLst/>
              <a:gdLst>
                <a:gd name="T0" fmla="*/ 1 w 35"/>
                <a:gd name="T1" fmla="*/ 11 h 28"/>
                <a:gd name="T2" fmla="*/ 5 w 35"/>
                <a:gd name="T3" fmla="*/ 6 h 28"/>
                <a:gd name="T4" fmla="*/ 10 w 35"/>
                <a:gd name="T5" fmla="*/ 3 h 28"/>
                <a:gd name="T6" fmla="*/ 11 w 35"/>
                <a:gd name="T7" fmla="*/ 3 h 28"/>
                <a:gd name="T8" fmla="*/ 9 w 35"/>
                <a:gd name="T9" fmla="*/ 9 h 28"/>
                <a:gd name="T10" fmla="*/ 9 w 35"/>
                <a:gd name="T11" fmla="*/ 14 h 28"/>
                <a:gd name="T12" fmla="*/ 12 w 35"/>
                <a:gd name="T13" fmla="*/ 9 h 28"/>
                <a:gd name="T14" fmla="*/ 15 w 35"/>
                <a:gd name="T15" fmla="*/ 4 h 28"/>
                <a:gd name="T16" fmla="*/ 16 w 35"/>
                <a:gd name="T17" fmla="*/ 2 h 28"/>
                <a:gd name="T18" fmla="*/ 19 w 35"/>
                <a:gd name="T19" fmla="*/ 0 h 28"/>
                <a:gd name="T20" fmla="*/ 21 w 35"/>
                <a:gd name="T21" fmla="*/ 2 h 28"/>
                <a:gd name="T22" fmla="*/ 25 w 35"/>
                <a:gd name="T23" fmla="*/ 3 h 28"/>
                <a:gd name="T24" fmla="*/ 32 w 35"/>
                <a:gd name="T25" fmla="*/ 6 h 28"/>
                <a:gd name="T26" fmla="*/ 35 w 35"/>
                <a:gd name="T27" fmla="*/ 12 h 28"/>
                <a:gd name="T28" fmla="*/ 29 w 35"/>
                <a:gd name="T29" fmla="*/ 17 h 28"/>
                <a:gd name="T30" fmla="*/ 30 w 35"/>
                <a:gd name="T31" fmla="*/ 18 h 28"/>
                <a:gd name="T32" fmla="*/ 28 w 35"/>
                <a:gd name="T33" fmla="*/ 17 h 28"/>
                <a:gd name="T34" fmla="*/ 27 w 35"/>
                <a:gd name="T35" fmla="*/ 18 h 28"/>
                <a:gd name="T36" fmla="*/ 25 w 35"/>
                <a:gd name="T37" fmla="*/ 23 h 28"/>
                <a:gd name="T38" fmla="*/ 23 w 35"/>
                <a:gd name="T39" fmla="*/ 27 h 28"/>
                <a:gd name="T40" fmla="*/ 3 w 35"/>
                <a:gd name="T41" fmla="*/ 26 h 28"/>
                <a:gd name="T42" fmla="*/ 2 w 35"/>
                <a:gd name="T43" fmla="*/ 21 h 28"/>
                <a:gd name="T44" fmla="*/ 0 w 35"/>
                <a:gd name="T45" fmla="*/ 17 h 28"/>
                <a:gd name="T46" fmla="*/ 1 w 35"/>
                <a:gd name="T4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8">
                  <a:moveTo>
                    <a:pt x="1" y="11"/>
                  </a:moveTo>
                  <a:cubicBezTo>
                    <a:pt x="2" y="9"/>
                    <a:pt x="3" y="6"/>
                    <a:pt x="5" y="6"/>
                  </a:cubicBezTo>
                  <a:cubicBezTo>
                    <a:pt x="6" y="5"/>
                    <a:pt x="9" y="3"/>
                    <a:pt x="10" y="3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9" y="7"/>
                    <a:pt x="9" y="9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4"/>
                    <a:pt x="12" y="11"/>
                    <a:pt x="12" y="9"/>
                  </a:cubicBezTo>
                  <a:cubicBezTo>
                    <a:pt x="13" y="7"/>
                    <a:pt x="15" y="6"/>
                    <a:pt x="15" y="4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8" y="1"/>
                    <a:pt x="19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5" y="3"/>
                    <a:pt x="31" y="4"/>
                    <a:pt x="32" y="6"/>
                  </a:cubicBezTo>
                  <a:cubicBezTo>
                    <a:pt x="33" y="8"/>
                    <a:pt x="35" y="10"/>
                    <a:pt x="35" y="12"/>
                  </a:cubicBezTo>
                  <a:cubicBezTo>
                    <a:pt x="35" y="12"/>
                    <a:pt x="29" y="16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29" y="18"/>
                    <a:pt x="28" y="17"/>
                  </a:cubicBezTo>
                  <a:cubicBezTo>
                    <a:pt x="27" y="17"/>
                    <a:pt x="27" y="17"/>
                    <a:pt x="27" y="18"/>
                  </a:cubicBezTo>
                  <a:cubicBezTo>
                    <a:pt x="26" y="18"/>
                    <a:pt x="25" y="23"/>
                    <a:pt x="25" y="23"/>
                  </a:cubicBezTo>
                  <a:cubicBezTo>
                    <a:pt x="25" y="24"/>
                    <a:pt x="24" y="27"/>
                    <a:pt x="23" y="27"/>
                  </a:cubicBezTo>
                  <a:cubicBezTo>
                    <a:pt x="23" y="27"/>
                    <a:pt x="4" y="28"/>
                    <a:pt x="3" y="26"/>
                  </a:cubicBezTo>
                  <a:cubicBezTo>
                    <a:pt x="3" y="26"/>
                    <a:pt x="3" y="23"/>
                    <a:pt x="2" y="21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1" y="15"/>
                    <a:pt x="1" y="12"/>
                    <a:pt x="1" y="1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118"/>
            <p:cNvSpPr/>
            <p:nvPr/>
          </p:nvSpPr>
          <p:spPr bwMode="auto">
            <a:xfrm>
              <a:off x="7788275" y="2216150"/>
              <a:ext cx="246062" cy="317500"/>
            </a:xfrm>
            <a:custGeom>
              <a:avLst/>
              <a:gdLst>
                <a:gd name="T0" fmla="*/ 24 w 28"/>
                <a:gd name="T1" fmla="*/ 19 h 36"/>
                <a:gd name="T2" fmla="*/ 22 w 28"/>
                <a:gd name="T3" fmla="*/ 13 h 36"/>
                <a:gd name="T4" fmla="*/ 20 w 28"/>
                <a:gd name="T5" fmla="*/ 5 h 36"/>
                <a:gd name="T6" fmla="*/ 12 w 28"/>
                <a:gd name="T7" fmla="*/ 0 h 36"/>
                <a:gd name="T8" fmla="*/ 5 w 28"/>
                <a:gd name="T9" fmla="*/ 4 h 36"/>
                <a:gd name="T10" fmla="*/ 3 w 28"/>
                <a:gd name="T11" fmla="*/ 11 h 36"/>
                <a:gd name="T12" fmla="*/ 4 w 28"/>
                <a:gd name="T13" fmla="*/ 14 h 36"/>
                <a:gd name="T14" fmla="*/ 6 w 28"/>
                <a:gd name="T15" fmla="*/ 16 h 36"/>
                <a:gd name="T16" fmla="*/ 6 w 28"/>
                <a:gd name="T17" fmla="*/ 19 h 36"/>
                <a:gd name="T18" fmla="*/ 7 w 28"/>
                <a:gd name="T19" fmla="*/ 21 h 36"/>
                <a:gd name="T20" fmla="*/ 7 w 28"/>
                <a:gd name="T21" fmla="*/ 19 h 36"/>
                <a:gd name="T22" fmla="*/ 7 w 28"/>
                <a:gd name="T23" fmla="*/ 17 h 36"/>
                <a:gd name="T24" fmla="*/ 6 w 28"/>
                <a:gd name="T25" fmla="*/ 11 h 36"/>
                <a:gd name="T26" fmla="*/ 6 w 28"/>
                <a:gd name="T27" fmla="*/ 13 h 36"/>
                <a:gd name="T28" fmla="*/ 8 w 28"/>
                <a:gd name="T29" fmla="*/ 16 h 36"/>
                <a:gd name="T30" fmla="*/ 7 w 28"/>
                <a:gd name="T31" fmla="*/ 18 h 36"/>
                <a:gd name="T32" fmla="*/ 7 w 28"/>
                <a:gd name="T33" fmla="*/ 23 h 36"/>
                <a:gd name="T34" fmla="*/ 6 w 28"/>
                <a:gd name="T35" fmla="*/ 26 h 36"/>
                <a:gd name="T36" fmla="*/ 12 w 28"/>
                <a:gd name="T37" fmla="*/ 23 h 36"/>
                <a:gd name="T38" fmla="*/ 11 w 28"/>
                <a:gd name="T39" fmla="*/ 21 h 36"/>
                <a:gd name="T40" fmla="*/ 18 w 28"/>
                <a:gd name="T41" fmla="*/ 14 h 36"/>
                <a:gd name="T42" fmla="*/ 19 w 28"/>
                <a:gd name="T43" fmla="*/ 18 h 36"/>
                <a:gd name="T44" fmla="*/ 19 w 28"/>
                <a:gd name="T45" fmla="*/ 22 h 36"/>
                <a:gd name="T46" fmla="*/ 21 w 28"/>
                <a:gd name="T47" fmla="*/ 24 h 36"/>
                <a:gd name="T48" fmla="*/ 21 w 28"/>
                <a:gd name="T49" fmla="*/ 25 h 36"/>
                <a:gd name="T50" fmla="*/ 22 w 28"/>
                <a:gd name="T51" fmla="*/ 24 h 36"/>
                <a:gd name="T52" fmla="*/ 22 w 28"/>
                <a:gd name="T53" fmla="*/ 24 h 36"/>
                <a:gd name="T54" fmla="*/ 22 w 28"/>
                <a:gd name="T55" fmla="*/ 27 h 36"/>
                <a:gd name="T56" fmla="*/ 22 w 28"/>
                <a:gd name="T57" fmla="*/ 29 h 36"/>
                <a:gd name="T58" fmla="*/ 22 w 28"/>
                <a:gd name="T59" fmla="*/ 29 h 36"/>
                <a:gd name="T60" fmla="*/ 22 w 28"/>
                <a:gd name="T61" fmla="*/ 29 h 36"/>
                <a:gd name="T62" fmla="*/ 23 w 28"/>
                <a:gd name="T63" fmla="*/ 28 h 36"/>
                <a:gd name="T64" fmla="*/ 23 w 28"/>
                <a:gd name="T65" fmla="*/ 34 h 36"/>
                <a:gd name="T66" fmla="*/ 21 w 28"/>
                <a:gd name="T67" fmla="*/ 34 h 36"/>
                <a:gd name="T68" fmla="*/ 24 w 28"/>
                <a:gd name="T69" fmla="*/ 34 h 36"/>
                <a:gd name="T70" fmla="*/ 25 w 28"/>
                <a:gd name="T71" fmla="*/ 29 h 36"/>
                <a:gd name="T72" fmla="*/ 27 w 28"/>
                <a:gd name="T73" fmla="*/ 25 h 36"/>
                <a:gd name="T74" fmla="*/ 28 w 28"/>
                <a:gd name="T75" fmla="*/ 25 h 36"/>
                <a:gd name="T76" fmla="*/ 24 w 28"/>
                <a:gd name="T7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36">
                  <a:moveTo>
                    <a:pt x="24" y="19"/>
                  </a:moveTo>
                  <a:cubicBezTo>
                    <a:pt x="23" y="18"/>
                    <a:pt x="22" y="14"/>
                    <a:pt x="22" y="13"/>
                  </a:cubicBezTo>
                  <a:cubicBezTo>
                    <a:pt x="22" y="12"/>
                    <a:pt x="20" y="6"/>
                    <a:pt x="20" y="5"/>
                  </a:cubicBezTo>
                  <a:cubicBezTo>
                    <a:pt x="18" y="1"/>
                    <a:pt x="12" y="0"/>
                    <a:pt x="12" y="0"/>
                  </a:cubicBezTo>
                  <a:cubicBezTo>
                    <a:pt x="10" y="0"/>
                    <a:pt x="7" y="1"/>
                    <a:pt x="5" y="4"/>
                  </a:cubicBezTo>
                  <a:cubicBezTo>
                    <a:pt x="0" y="5"/>
                    <a:pt x="3" y="10"/>
                    <a:pt x="3" y="11"/>
                  </a:cubicBezTo>
                  <a:cubicBezTo>
                    <a:pt x="3" y="12"/>
                    <a:pt x="4" y="12"/>
                    <a:pt x="4" y="14"/>
                  </a:cubicBezTo>
                  <a:cubicBezTo>
                    <a:pt x="3" y="16"/>
                    <a:pt x="6" y="15"/>
                    <a:pt x="6" y="16"/>
                  </a:cubicBezTo>
                  <a:cubicBezTo>
                    <a:pt x="6" y="17"/>
                    <a:pt x="5" y="19"/>
                    <a:pt x="6" y="19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6" y="19"/>
                    <a:pt x="6" y="17"/>
                    <a:pt x="7" y="17"/>
                  </a:cubicBezTo>
                  <a:cubicBezTo>
                    <a:pt x="7" y="16"/>
                    <a:pt x="6" y="11"/>
                    <a:pt x="6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8" y="24"/>
                    <a:pt x="6" y="26"/>
                    <a:pt x="6" y="26"/>
                  </a:cubicBezTo>
                  <a:cubicBezTo>
                    <a:pt x="9" y="24"/>
                    <a:pt x="12" y="23"/>
                    <a:pt x="12" y="23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7"/>
                    <a:pt x="19" y="18"/>
                  </a:cubicBezTo>
                  <a:cubicBezTo>
                    <a:pt x="18" y="19"/>
                    <a:pt x="19" y="21"/>
                    <a:pt x="19" y="22"/>
                  </a:cubicBezTo>
                  <a:cubicBezTo>
                    <a:pt x="19" y="22"/>
                    <a:pt x="20" y="23"/>
                    <a:pt x="21" y="24"/>
                  </a:cubicBezTo>
                  <a:cubicBezTo>
                    <a:pt x="22" y="24"/>
                    <a:pt x="21" y="25"/>
                    <a:pt x="21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2" y="29"/>
                    <a:pt x="23" y="32"/>
                    <a:pt x="23" y="34"/>
                  </a:cubicBezTo>
                  <a:cubicBezTo>
                    <a:pt x="23" y="36"/>
                    <a:pt x="21" y="34"/>
                    <a:pt x="21" y="34"/>
                  </a:cubicBezTo>
                  <a:cubicBezTo>
                    <a:pt x="22" y="36"/>
                    <a:pt x="23" y="35"/>
                    <a:pt x="24" y="34"/>
                  </a:cubicBezTo>
                  <a:cubicBezTo>
                    <a:pt x="25" y="34"/>
                    <a:pt x="24" y="32"/>
                    <a:pt x="25" y="29"/>
                  </a:cubicBezTo>
                  <a:cubicBezTo>
                    <a:pt x="25" y="27"/>
                    <a:pt x="27" y="25"/>
                    <a:pt x="27" y="25"/>
                  </a:cubicBezTo>
                  <a:cubicBezTo>
                    <a:pt x="27" y="24"/>
                    <a:pt x="28" y="25"/>
                    <a:pt x="28" y="25"/>
                  </a:cubicBezTo>
                  <a:cubicBezTo>
                    <a:pt x="28" y="24"/>
                    <a:pt x="25" y="19"/>
                    <a:pt x="24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Rectangle 119"/>
            <p:cNvSpPr>
              <a:spLocks noChangeArrowheads="1"/>
            </p:cNvSpPr>
            <p:nvPr/>
          </p:nvSpPr>
          <p:spPr bwMode="auto">
            <a:xfrm>
              <a:off x="7981950" y="2471738"/>
              <a:ext cx="1587" cy="1588"/>
            </a:xfrm>
            <a:prstGeom prst="rect">
              <a:avLst/>
            </a:pr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120"/>
            <p:cNvSpPr/>
            <p:nvPr/>
          </p:nvSpPr>
          <p:spPr bwMode="auto">
            <a:xfrm>
              <a:off x="7832725" y="2270125"/>
              <a:ext cx="131762" cy="149225"/>
            </a:xfrm>
            <a:custGeom>
              <a:avLst/>
              <a:gdLst>
                <a:gd name="T0" fmla="*/ 7 w 15"/>
                <a:gd name="T1" fmla="*/ 17 h 17"/>
                <a:gd name="T2" fmla="*/ 12 w 15"/>
                <a:gd name="T3" fmla="*/ 11 h 17"/>
                <a:gd name="T4" fmla="*/ 13 w 15"/>
                <a:gd name="T5" fmla="*/ 8 h 17"/>
                <a:gd name="T6" fmla="*/ 14 w 15"/>
                <a:gd name="T7" fmla="*/ 7 h 17"/>
                <a:gd name="T8" fmla="*/ 14 w 15"/>
                <a:gd name="T9" fmla="*/ 2 h 17"/>
                <a:gd name="T10" fmla="*/ 13 w 15"/>
                <a:gd name="T11" fmla="*/ 3 h 17"/>
                <a:gd name="T12" fmla="*/ 11 w 15"/>
                <a:gd name="T13" fmla="*/ 5 h 17"/>
                <a:gd name="T14" fmla="*/ 11 w 15"/>
                <a:gd name="T15" fmla="*/ 6 h 17"/>
                <a:gd name="T16" fmla="*/ 9 w 15"/>
                <a:gd name="T17" fmla="*/ 3 h 17"/>
                <a:gd name="T18" fmla="*/ 6 w 15"/>
                <a:gd name="T19" fmla="*/ 1 h 17"/>
                <a:gd name="T20" fmla="*/ 2 w 15"/>
                <a:gd name="T21" fmla="*/ 1 h 17"/>
                <a:gd name="T22" fmla="*/ 0 w 15"/>
                <a:gd name="T23" fmla="*/ 2 h 17"/>
                <a:gd name="T24" fmla="*/ 0 w 15"/>
                <a:gd name="T25" fmla="*/ 7 h 17"/>
                <a:gd name="T26" fmla="*/ 1 w 15"/>
                <a:gd name="T27" fmla="*/ 9 h 17"/>
                <a:gd name="T28" fmla="*/ 1 w 15"/>
                <a:gd name="T29" fmla="*/ 11 h 17"/>
                <a:gd name="T30" fmla="*/ 4 w 15"/>
                <a:gd name="T31" fmla="*/ 14 h 17"/>
                <a:gd name="T32" fmla="*/ 5 w 15"/>
                <a:gd name="T33" fmla="*/ 16 h 17"/>
                <a:gd name="T34" fmla="*/ 7 w 15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7">
                  <a:moveTo>
                    <a:pt x="7" y="17"/>
                  </a:moveTo>
                  <a:cubicBezTo>
                    <a:pt x="7" y="16"/>
                    <a:pt x="12" y="13"/>
                    <a:pt x="12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9" y="3"/>
                  </a:cubicBezTo>
                  <a:cubicBezTo>
                    <a:pt x="9" y="3"/>
                    <a:pt x="7" y="1"/>
                    <a:pt x="6" y="1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0" y="6"/>
                    <a:pt x="0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1" y="11"/>
                    <a:pt x="1" y="11"/>
                  </a:cubicBezTo>
                  <a:cubicBezTo>
                    <a:pt x="2" y="12"/>
                    <a:pt x="4" y="14"/>
                    <a:pt x="4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6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121"/>
            <p:cNvSpPr/>
            <p:nvPr/>
          </p:nvSpPr>
          <p:spPr bwMode="auto">
            <a:xfrm>
              <a:off x="8034338" y="2489200"/>
              <a:ext cx="149225" cy="307975"/>
            </a:xfrm>
            <a:custGeom>
              <a:avLst/>
              <a:gdLst>
                <a:gd name="T0" fmla="*/ 4 w 17"/>
                <a:gd name="T1" fmla="*/ 34 h 35"/>
                <a:gd name="T2" fmla="*/ 6 w 17"/>
                <a:gd name="T3" fmla="*/ 33 h 35"/>
                <a:gd name="T4" fmla="*/ 17 w 17"/>
                <a:gd name="T5" fmla="*/ 15 h 35"/>
                <a:gd name="T6" fmla="*/ 9 w 17"/>
                <a:gd name="T7" fmla="*/ 4 h 35"/>
                <a:gd name="T8" fmla="*/ 7 w 17"/>
                <a:gd name="T9" fmla="*/ 0 h 35"/>
                <a:gd name="T10" fmla="*/ 2 w 17"/>
                <a:gd name="T11" fmla="*/ 6 h 35"/>
                <a:gd name="T12" fmla="*/ 5 w 17"/>
                <a:gd name="T13" fmla="*/ 9 h 35"/>
                <a:gd name="T14" fmla="*/ 6 w 17"/>
                <a:gd name="T15" fmla="*/ 5 h 35"/>
                <a:gd name="T16" fmla="*/ 10 w 17"/>
                <a:gd name="T17" fmla="*/ 8 h 35"/>
                <a:gd name="T18" fmla="*/ 16 w 17"/>
                <a:gd name="T19" fmla="*/ 15 h 35"/>
                <a:gd name="T20" fmla="*/ 6 w 17"/>
                <a:gd name="T21" fmla="*/ 31 h 35"/>
                <a:gd name="T22" fmla="*/ 5 w 17"/>
                <a:gd name="T23" fmla="*/ 32 h 35"/>
                <a:gd name="T24" fmla="*/ 3 w 17"/>
                <a:gd name="T25" fmla="*/ 30 h 35"/>
                <a:gd name="T26" fmla="*/ 0 w 17"/>
                <a:gd name="T27" fmla="*/ 30 h 35"/>
                <a:gd name="T28" fmla="*/ 0 w 17"/>
                <a:gd name="T29" fmla="*/ 30 h 35"/>
                <a:gd name="T30" fmla="*/ 2 w 17"/>
                <a:gd name="T31" fmla="*/ 33 h 35"/>
                <a:gd name="T32" fmla="*/ 2 w 17"/>
                <a:gd name="T33" fmla="*/ 35 h 35"/>
                <a:gd name="T34" fmla="*/ 4 w 17"/>
                <a:gd name="T3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35">
                  <a:moveTo>
                    <a:pt x="4" y="34"/>
                  </a:moveTo>
                  <a:cubicBezTo>
                    <a:pt x="6" y="34"/>
                    <a:pt x="6" y="33"/>
                    <a:pt x="6" y="33"/>
                  </a:cubicBezTo>
                  <a:cubicBezTo>
                    <a:pt x="6" y="32"/>
                    <a:pt x="17" y="19"/>
                    <a:pt x="17" y="15"/>
                  </a:cubicBezTo>
                  <a:cubicBezTo>
                    <a:pt x="17" y="12"/>
                    <a:pt x="10" y="5"/>
                    <a:pt x="9" y="4"/>
                  </a:cubicBezTo>
                  <a:cubicBezTo>
                    <a:pt x="9" y="3"/>
                    <a:pt x="8" y="1"/>
                    <a:pt x="7" y="0"/>
                  </a:cubicBezTo>
                  <a:cubicBezTo>
                    <a:pt x="4" y="1"/>
                    <a:pt x="2" y="4"/>
                    <a:pt x="2" y="6"/>
                  </a:cubicBezTo>
                  <a:cubicBezTo>
                    <a:pt x="3" y="7"/>
                    <a:pt x="4" y="8"/>
                    <a:pt x="5" y="9"/>
                  </a:cubicBezTo>
                  <a:cubicBezTo>
                    <a:pt x="5" y="8"/>
                    <a:pt x="5" y="5"/>
                    <a:pt x="6" y="5"/>
                  </a:cubicBezTo>
                  <a:cubicBezTo>
                    <a:pt x="8" y="5"/>
                    <a:pt x="9" y="6"/>
                    <a:pt x="10" y="8"/>
                  </a:cubicBezTo>
                  <a:cubicBezTo>
                    <a:pt x="11" y="9"/>
                    <a:pt x="15" y="14"/>
                    <a:pt x="16" y="15"/>
                  </a:cubicBezTo>
                  <a:cubicBezTo>
                    <a:pt x="16" y="15"/>
                    <a:pt x="9" y="29"/>
                    <a:pt x="6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1"/>
                    <a:pt x="3" y="30"/>
                  </a:cubicBezTo>
                  <a:cubicBezTo>
                    <a:pt x="3" y="30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" y="32"/>
                    <a:pt x="2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5"/>
                    <a:pt x="3" y="35"/>
                    <a:pt x="4" y="3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122"/>
            <p:cNvSpPr/>
            <p:nvPr/>
          </p:nvSpPr>
          <p:spPr bwMode="auto">
            <a:xfrm>
              <a:off x="7885113" y="2270125"/>
              <a:ext cx="17462" cy="1746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1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2"/>
                    <a:pt x="0" y="2"/>
                  </a:cubicBezTo>
                  <a:cubicBezTo>
                    <a:pt x="0" y="2"/>
                    <a:pt x="2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123"/>
            <p:cNvSpPr/>
            <p:nvPr/>
          </p:nvSpPr>
          <p:spPr bwMode="auto">
            <a:xfrm>
              <a:off x="7902575" y="2427288"/>
              <a:ext cx="201612" cy="211138"/>
            </a:xfrm>
            <a:custGeom>
              <a:avLst/>
              <a:gdLst>
                <a:gd name="T0" fmla="*/ 23 w 23"/>
                <a:gd name="T1" fmla="*/ 9 h 24"/>
                <a:gd name="T2" fmla="*/ 20 w 23"/>
                <a:gd name="T3" fmla="*/ 3 h 24"/>
                <a:gd name="T4" fmla="*/ 13 w 23"/>
                <a:gd name="T5" fmla="*/ 0 h 24"/>
                <a:gd name="T6" fmla="*/ 12 w 23"/>
                <a:gd name="T7" fmla="*/ 0 h 24"/>
                <a:gd name="T8" fmla="*/ 13 w 23"/>
                <a:gd name="T9" fmla="*/ 2 h 24"/>
                <a:gd name="T10" fmla="*/ 18 w 23"/>
                <a:gd name="T11" fmla="*/ 9 h 24"/>
                <a:gd name="T12" fmla="*/ 14 w 23"/>
                <a:gd name="T13" fmla="*/ 9 h 24"/>
                <a:gd name="T14" fmla="*/ 7 w 23"/>
                <a:gd name="T15" fmla="*/ 12 h 24"/>
                <a:gd name="T16" fmla="*/ 12 w 23"/>
                <a:gd name="T17" fmla="*/ 11 h 24"/>
                <a:gd name="T18" fmla="*/ 6 w 23"/>
                <a:gd name="T19" fmla="*/ 17 h 24"/>
                <a:gd name="T20" fmla="*/ 0 w 23"/>
                <a:gd name="T21" fmla="*/ 20 h 24"/>
                <a:gd name="T22" fmla="*/ 6 w 23"/>
                <a:gd name="T23" fmla="*/ 20 h 24"/>
                <a:gd name="T24" fmla="*/ 4 w 23"/>
                <a:gd name="T25" fmla="*/ 24 h 24"/>
                <a:gd name="T26" fmla="*/ 11 w 23"/>
                <a:gd name="T27" fmla="*/ 24 h 24"/>
                <a:gd name="T28" fmla="*/ 13 w 23"/>
                <a:gd name="T29" fmla="*/ 20 h 24"/>
                <a:gd name="T30" fmla="*/ 15 w 23"/>
                <a:gd name="T31" fmla="*/ 15 h 24"/>
                <a:gd name="T32" fmla="*/ 16 w 23"/>
                <a:gd name="T33" fmla="*/ 14 h 24"/>
                <a:gd name="T34" fmla="*/ 18 w 23"/>
                <a:gd name="T35" fmla="*/ 15 h 24"/>
                <a:gd name="T36" fmla="*/ 17 w 23"/>
                <a:gd name="T37" fmla="*/ 14 h 24"/>
                <a:gd name="T38" fmla="*/ 23 w 23"/>
                <a:gd name="T3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4">
                  <a:moveTo>
                    <a:pt x="23" y="9"/>
                  </a:moveTo>
                  <a:cubicBezTo>
                    <a:pt x="23" y="7"/>
                    <a:pt x="21" y="5"/>
                    <a:pt x="20" y="3"/>
                  </a:cubicBezTo>
                  <a:cubicBezTo>
                    <a:pt x="19" y="1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7" y="4"/>
                    <a:pt x="18" y="9"/>
                    <a:pt x="18" y="9"/>
                  </a:cubicBezTo>
                  <a:cubicBezTo>
                    <a:pt x="18" y="9"/>
                    <a:pt x="14" y="7"/>
                    <a:pt x="14" y="9"/>
                  </a:cubicBezTo>
                  <a:cubicBezTo>
                    <a:pt x="13" y="10"/>
                    <a:pt x="7" y="12"/>
                    <a:pt x="7" y="12"/>
                  </a:cubicBezTo>
                  <a:cubicBezTo>
                    <a:pt x="8" y="12"/>
                    <a:pt x="11" y="11"/>
                    <a:pt x="12" y="11"/>
                  </a:cubicBezTo>
                  <a:cubicBezTo>
                    <a:pt x="11" y="11"/>
                    <a:pt x="7" y="15"/>
                    <a:pt x="6" y="17"/>
                  </a:cubicBezTo>
                  <a:cubicBezTo>
                    <a:pt x="5" y="19"/>
                    <a:pt x="0" y="20"/>
                    <a:pt x="0" y="20"/>
                  </a:cubicBezTo>
                  <a:cubicBezTo>
                    <a:pt x="2" y="20"/>
                    <a:pt x="6" y="20"/>
                    <a:pt x="6" y="20"/>
                  </a:cubicBezTo>
                  <a:cubicBezTo>
                    <a:pt x="6" y="20"/>
                    <a:pt x="5" y="23"/>
                    <a:pt x="4" y="24"/>
                  </a:cubicBezTo>
                  <a:cubicBezTo>
                    <a:pt x="8" y="24"/>
                    <a:pt x="11" y="24"/>
                    <a:pt x="11" y="24"/>
                  </a:cubicBezTo>
                  <a:cubicBezTo>
                    <a:pt x="12" y="24"/>
                    <a:pt x="13" y="21"/>
                    <a:pt x="13" y="20"/>
                  </a:cubicBezTo>
                  <a:cubicBezTo>
                    <a:pt x="13" y="20"/>
                    <a:pt x="14" y="15"/>
                    <a:pt x="15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23" y="9"/>
                    <a:pt x="23" y="9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124"/>
            <p:cNvSpPr/>
            <p:nvPr/>
          </p:nvSpPr>
          <p:spPr bwMode="auto">
            <a:xfrm>
              <a:off x="7824788" y="2506663"/>
              <a:ext cx="0" cy="17463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25"/>
            <p:cNvSpPr/>
            <p:nvPr/>
          </p:nvSpPr>
          <p:spPr bwMode="auto">
            <a:xfrm>
              <a:off x="7824788" y="2436813"/>
              <a:ext cx="42862" cy="69850"/>
            </a:xfrm>
            <a:custGeom>
              <a:avLst/>
              <a:gdLst>
                <a:gd name="T0" fmla="*/ 2 w 5"/>
                <a:gd name="T1" fmla="*/ 5 h 8"/>
                <a:gd name="T2" fmla="*/ 4 w 5"/>
                <a:gd name="T3" fmla="*/ 8 h 8"/>
                <a:gd name="T4" fmla="*/ 4 w 5"/>
                <a:gd name="T5" fmla="*/ 4 h 8"/>
                <a:gd name="T6" fmla="*/ 4 w 5"/>
                <a:gd name="T7" fmla="*/ 0 h 8"/>
                <a:gd name="T8" fmla="*/ 2 w 5"/>
                <a:gd name="T9" fmla="*/ 2 h 8"/>
                <a:gd name="T10" fmla="*/ 1 w 5"/>
                <a:gd name="T11" fmla="*/ 2 h 8"/>
                <a:gd name="T12" fmla="*/ 0 w 5"/>
                <a:gd name="T13" fmla="*/ 8 h 8"/>
                <a:gd name="T14" fmla="*/ 2 w 5"/>
                <a:gd name="T15" fmla="*/ 3 h 8"/>
                <a:gd name="T16" fmla="*/ 2 w 5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3" y="5"/>
                    <a:pt x="4" y="8"/>
                    <a:pt x="4" y="8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6"/>
                    <a:pt x="2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26"/>
            <p:cNvSpPr/>
            <p:nvPr/>
          </p:nvSpPr>
          <p:spPr bwMode="auto">
            <a:xfrm>
              <a:off x="7894638" y="2436813"/>
              <a:ext cx="61912" cy="79375"/>
            </a:xfrm>
            <a:custGeom>
              <a:avLst/>
              <a:gdLst>
                <a:gd name="T0" fmla="*/ 0 w 7"/>
                <a:gd name="T1" fmla="*/ 9 h 9"/>
                <a:gd name="T2" fmla="*/ 5 w 7"/>
                <a:gd name="T3" fmla="*/ 4 h 9"/>
                <a:gd name="T4" fmla="*/ 7 w 7"/>
                <a:gd name="T5" fmla="*/ 0 h 9"/>
                <a:gd name="T6" fmla="*/ 6 w 7"/>
                <a:gd name="T7" fmla="*/ 4 h 9"/>
                <a:gd name="T8" fmla="*/ 0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2"/>
                    <a:pt x="7" y="0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E3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27"/>
            <p:cNvSpPr/>
            <p:nvPr/>
          </p:nvSpPr>
          <p:spPr bwMode="auto">
            <a:xfrm>
              <a:off x="7832725" y="2270125"/>
              <a:ext cx="131762" cy="149225"/>
            </a:xfrm>
            <a:custGeom>
              <a:avLst/>
              <a:gdLst>
                <a:gd name="T0" fmla="*/ 14 w 15"/>
                <a:gd name="T1" fmla="*/ 2 h 17"/>
                <a:gd name="T2" fmla="*/ 13 w 15"/>
                <a:gd name="T3" fmla="*/ 3 h 17"/>
                <a:gd name="T4" fmla="*/ 11 w 15"/>
                <a:gd name="T5" fmla="*/ 5 h 17"/>
                <a:gd name="T6" fmla="*/ 11 w 15"/>
                <a:gd name="T7" fmla="*/ 6 h 17"/>
                <a:gd name="T8" fmla="*/ 9 w 15"/>
                <a:gd name="T9" fmla="*/ 3 h 17"/>
                <a:gd name="T10" fmla="*/ 6 w 15"/>
                <a:gd name="T11" fmla="*/ 1 h 17"/>
                <a:gd name="T12" fmla="*/ 4 w 15"/>
                <a:gd name="T13" fmla="*/ 0 h 17"/>
                <a:gd name="T14" fmla="*/ 4 w 15"/>
                <a:gd name="T15" fmla="*/ 0 h 17"/>
                <a:gd name="T16" fmla="*/ 2 w 15"/>
                <a:gd name="T17" fmla="*/ 1 h 17"/>
                <a:gd name="T18" fmla="*/ 0 w 15"/>
                <a:gd name="T19" fmla="*/ 2 h 17"/>
                <a:gd name="T20" fmla="*/ 0 w 15"/>
                <a:gd name="T21" fmla="*/ 2 h 17"/>
                <a:gd name="T22" fmla="*/ 5 w 15"/>
                <a:gd name="T23" fmla="*/ 2 h 17"/>
                <a:gd name="T24" fmla="*/ 6 w 15"/>
                <a:gd name="T25" fmla="*/ 5 h 17"/>
                <a:gd name="T26" fmla="*/ 8 w 15"/>
                <a:gd name="T27" fmla="*/ 7 h 17"/>
                <a:gd name="T28" fmla="*/ 9 w 15"/>
                <a:gd name="T29" fmla="*/ 11 h 17"/>
                <a:gd name="T30" fmla="*/ 7 w 15"/>
                <a:gd name="T31" fmla="*/ 15 h 17"/>
                <a:gd name="T32" fmla="*/ 6 w 15"/>
                <a:gd name="T33" fmla="*/ 17 h 17"/>
                <a:gd name="T34" fmla="*/ 7 w 15"/>
                <a:gd name="T35" fmla="*/ 17 h 17"/>
                <a:gd name="T36" fmla="*/ 12 w 15"/>
                <a:gd name="T37" fmla="*/ 11 h 17"/>
                <a:gd name="T38" fmla="*/ 13 w 15"/>
                <a:gd name="T39" fmla="*/ 8 h 17"/>
                <a:gd name="T40" fmla="*/ 14 w 15"/>
                <a:gd name="T41" fmla="*/ 7 h 17"/>
                <a:gd name="T42" fmla="*/ 14 w 15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7">
                  <a:moveTo>
                    <a:pt x="14" y="2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9" y="3"/>
                  </a:cubicBezTo>
                  <a:cubicBezTo>
                    <a:pt x="9" y="3"/>
                    <a:pt x="7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5" y="2"/>
                  </a:cubicBezTo>
                  <a:cubicBezTo>
                    <a:pt x="5" y="4"/>
                    <a:pt x="7" y="4"/>
                    <a:pt x="6" y="5"/>
                  </a:cubicBezTo>
                  <a:cubicBezTo>
                    <a:pt x="6" y="5"/>
                    <a:pt x="8" y="6"/>
                    <a:pt x="8" y="7"/>
                  </a:cubicBezTo>
                  <a:cubicBezTo>
                    <a:pt x="7" y="9"/>
                    <a:pt x="8" y="10"/>
                    <a:pt x="9" y="11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7" y="16"/>
                    <a:pt x="6" y="16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6"/>
                    <a:pt x="12" y="13"/>
                    <a:pt x="12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84429" y="3144149"/>
            <a:ext cx="342707" cy="1055212"/>
            <a:chOff x="3843188" y="1717675"/>
            <a:chExt cx="477838" cy="1465263"/>
          </a:xfrm>
          <a:effectLst>
            <a:outerShdw blurRad="381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Freeform 38"/>
            <p:cNvSpPr/>
            <p:nvPr/>
          </p:nvSpPr>
          <p:spPr bwMode="auto">
            <a:xfrm>
              <a:off x="3954314" y="2816225"/>
              <a:ext cx="793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4184501" y="2016125"/>
              <a:ext cx="136525" cy="425450"/>
            </a:xfrm>
            <a:custGeom>
              <a:avLst/>
              <a:gdLst>
                <a:gd name="T0" fmla="*/ 4 w 16"/>
                <a:gd name="T1" fmla="*/ 43 h 50"/>
                <a:gd name="T2" fmla="*/ 7 w 16"/>
                <a:gd name="T3" fmla="*/ 50 h 50"/>
                <a:gd name="T4" fmla="*/ 9 w 16"/>
                <a:gd name="T5" fmla="*/ 43 h 50"/>
                <a:gd name="T6" fmla="*/ 14 w 16"/>
                <a:gd name="T7" fmla="*/ 42 h 50"/>
                <a:gd name="T8" fmla="*/ 14 w 16"/>
                <a:gd name="T9" fmla="*/ 36 h 50"/>
                <a:gd name="T10" fmla="*/ 15 w 16"/>
                <a:gd name="T11" fmla="*/ 34 h 50"/>
                <a:gd name="T12" fmla="*/ 14 w 16"/>
                <a:gd name="T13" fmla="*/ 30 h 50"/>
                <a:gd name="T14" fmla="*/ 12 w 16"/>
                <a:gd name="T15" fmla="*/ 9 h 50"/>
                <a:gd name="T16" fmla="*/ 10 w 16"/>
                <a:gd name="T17" fmla="*/ 0 h 50"/>
                <a:gd name="T18" fmla="*/ 1 w 16"/>
                <a:gd name="T19" fmla="*/ 29 h 50"/>
                <a:gd name="T20" fmla="*/ 4 w 16"/>
                <a:gd name="T2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0">
                  <a:moveTo>
                    <a:pt x="4" y="43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10" y="45"/>
                    <a:pt x="9" y="43"/>
                  </a:cubicBezTo>
                  <a:cubicBezTo>
                    <a:pt x="9" y="42"/>
                    <a:pt x="11" y="44"/>
                    <a:pt x="14" y="42"/>
                  </a:cubicBezTo>
                  <a:cubicBezTo>
                    <a:pt x="16" y="39"/>
                    <a:pt x="14" y="36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2" y="10"/>
                    <a:pt x="12" y="9"/>
                  </a:cubicBezTo>
                  <a:cubicBezTo>
                    <a:pt x="12" y="7"/>
                    <a:pt x="12" y="1"/>
                    <a:pt x="10" y="0"/>
                  </a:cubicBezTo>
                  <a:cubicBezTo>
                    <a:pt x="10" y="0"/>
                    <a:pt x="0" y="26"/>
                    <a:pt x="1" y="29"/>
                  </a:cubicBezTo>
                  <a:cubicBezTo>
                    <a:pt x="1" y="31"/>
                    <a:pt x="4" y="43"/>
                    <a:pt x="4" y="4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843188" y="2016125"/>
              <a:ext cx="119063" cy="409575"/>
            </a:xfrm>
            <a:custGeom>
              <a:avLst/>
              <a:gdLst>
                <a:gd name="T0" fmla="*/ 8 w 14"/>
                <a:gd name="T1" fmla="*/ 0 h 48"/>
                <a:gd name="T2" fmla="*/ 6 w 14"/>
                <a:gd name="T3" fmla="*/ 9 h 48"/>
                <a:gd name="T4" fmla="*/ 2 w 14"/>
                <a:gd name="T5" fmla="*/ 23 h 48"/>
                <a:gd name="T6" fmla="*/ 2 w 14"/>
                <a:gd name="T7" fmla="*/ 31 h 48"/>
                <a:gd name="T8" fmla="*/ 4 w 14"/>
                <a:gd name="T9" fmla="*/ 37 h 48"/>
                <a:gd name="T10" fmla="*/ 5 w 14"/>
                <a:gd name="T11" fmla="*/ 42 h 48"/>
                <a:gd name="T12" fmla="*/ 8 w 14"/>
                <a:gd name="T13" fmla="*/ 48 h 48"/>
                <a:gd name="T14" fmla="*/ 14 w 14"/>
                <a:gd name="T15" fmla="*/ 39 h 48"/>
                <a:gd name="T16" fmla="*/ 14 w 14"/>
                <a:gd name="T17" fmla="*/ 32 h 48"/>
                <a:gd name="T18" fmla="*/ 11 w 14"/>
                <a:gd name="T19" fmla="*/ 4 h 48"/>
                <a:gd name="T20" fmla="*/ 8 w 1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8">
                  <a:moveTo>
                    <a:pt x="8" y="0"/>
                  </a:moveTo>
                  <a:cubicBezTo>
                    <a:pt x="8" y="0"/>
                    <a:pt x="7" y="6"/>
                    <a:pt x="6" y="9"/>
                  </a:cubicBezTo>
                  <a:cubicBezTo>
                    <a:pt x="6" y="11"/>
                    <a:pt x="3" y="22"/>
                    <a:pt x="2" y="23"/>
                  </a:cubicBezTo>
                  <a:cubicBezTo>
                    <a:pt x="1" y="24"/>
                    <a:pt x="0" y="30"/>
                    <a:pt x="2" y="31"/>
                  </a:cubicBezTo>
                  <a:cubicBezTo>
                    <a:pt x="4" y="33"/>
                    <a:pt x="5" y="36"/>
                    <a:pt x="4" y="37"/>
                  </a:cubicBezTo>
                  <a:cubicBezTo>
                    <a:pt x="4" y="39"/>
                    <a:pt x="2" y="40"/>
                    <a:pt x="5" y="42"/>
                  </a:cubicBezTo>
                  <a:cubicBezTo>
                    <a:pt x="7" y="44"/>
                    <a:pt x="5" y="48"/>
                    <a:pt x="8" y="4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9"/>
                    <a:pt x="11" y="4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59064" y="3079750"/>
              <a:ext cx="120650" cy="93663"/>
            </a:xfrm>
            <a:custGeom>
              <a:avLst/>
              <a:gdLst>
                <a:gd name="T0" fmla="*/ 5 w 14"/>
                <a:gd name="T1" fmla="*/ 0 h 11"/>
                <a:gd name="T2" fmla="*/ 1 w 14"/>
                <a:gd name="T3" fmla="*/ 10 h 11"/>
                <a:gd name="T4" fmla="*/ 12 w 14"/>
                <a:gd name="T5" fmla="*/ 8 h 11"/>
                <a:gd name="T6" fmla="*/ 12 w 14"/>
                <a:gd name="T7" fmla="*/ 5 h 11"/>
                <a:gd name="T8" fmla="*/ 14 w 14"/>
                <a:gd name="T9" fmla="*/ 2 h 11"/>
                <a:gd name="T10" fmla="*/ 5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cubicBezTo>
                    <a:pt x="5" y="0"/>
                    <a:pt x="0" y="7"/>
                    <a:pt x="1" y="10"/>
                  </a:cubicBezTo>
                  <a:cubicBezTo>
                    <a:pt x="1" y="10"/>
                    <a:pt x="11" y="11"/>
                    <a:pt x="12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4" y="7"/>
                    <a:pt x="14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4176564" y="3063875"/>
              <a:ext cx="127000" cy="119063"/>
            </a:xfrm>
            <a:custGeom>
              <a:avLst/>
              <a:gdLst>
                <a:gd name="T0" fmla="*/ 0 w 15"/>
                <a:gd name="T1" fmla="*/ 2 h 14"/>
                <a:gd name="T2" fmla="*/ 0 w 15"/>
                <a:gd name="T3" fmla="*/ 7 h 14"/>
                <a:gd name="T4" fmla="*/ 4 w 15"/>
                <a:gd name="T5" fmla="*/ 10 h 14"/>
                <a:gd name="T6" fmla="*/ 5 w 15"/>
                <a:gd name="T7" fmla="*/ 12 h 14"/>
                <a:gd name="T8" fmla="*/ 5 w 15"/>
                <a:gd name="T9" fmla="*/ 12 h 14"/>
                <a:gd name="T10" fmla="*/ 15 w 15"/>
                <a:gd name="T11" fmla="*/ 12 h 14"/>
                <a:gd name="T12" fmla="*/ 15 w 15"/>
                <a:gd name="T13" fmla="*/ 10 h 14"/>
                <a:gd name="T14" fmla="*/ 9 w 15"/>
                <a:gd name="T15" fmla="*/ 2 h 14"/>
                <a:gd name="T16" fmla="*/ 0 w 15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0" y="2"/>
                  </a:moveTo>
                  <a:cubicBezTo>
                    <a:pt x="0" y="2"/>
                    <a:pt x="0" y="6"/>
                    <a:pt x="0" y="7"/>
                  </a:cubicBezTo>
                  <a:cubicBezTo>
                    <a:pt x="0" y="7"/>
                    <a:pt x="3" y="10"/>
                    <a:pt x="4" y="10"/>
                  </a:cubicBezTo>
                  <a:cubicBezTo>
                    <a:pt x="4" y="10"/>
                    <a:pt x="5" y="12"/>
                    <a:pt x="5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13" y="14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0" y="5"/>
                    <a:pt x="9" y="2"/>
                  </a:cubicBezTo>
                  <a:cubicBezTo>
                    <a:pt x="8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4176564" y="2033588"/>
              <a:ext cx="127000" cy="314325"/>
            </a:xfrm>
            <a:custGeom>
              <a:avLst/>
              <a:gdLst>
                <a:gd name="T0" fmla="*/ 4 w 15"/>
                <a:gd name="T1" fmla="*/ 28 h 37"/>
                <a:gd name="T2" fmla="*/ 7 w 15"/>
                <a:gd name="T3" fmla="*/ 26 h 37"/>
                <a:gd name="T4" fmla="*/ 7 w 15"/>
                <a:gd name="T5" fmla="*/ 24 h 37"/>
                <a:gd name="T6" fmla="*/ 12 w 15"/>
                <a:gd name="T7" fmla="*/ 24 h 37"/>
                <a:gd name="T8" fmla="*/ 7 w 15"/>
                <a:gd name="T9" fmla="*/ 22 h 37"/>
                <a:gd name="T10" fmla="*/ 9 w 15"/>
                <a:gd name="T11" fmla="*/ 18 h 37"/>
                <a:gd name="T12" fmla="*/ 10 w 15"/>
                <a:gd name="T13" fmla="*/ 12 h 37"/>
                <a:gd name="T14" fmla="*/ 10 w 15"/>
                <a:gd name="T15" fmla="*/ 0 h 37"/>
                <a:gd name="T16" fmla="*/ 5 w 15"/>
                <a:gd name="T17" fmla="*/ 13 h 37"/>
                <a:gd name="T18" fmla="*/ 1 w 15"/>
                <a:gd name="T19" fmla="*/ 27 h 37"/>
                <a:gd name="T20" fmla="*/ 3 w 15"/>
                <a:gd name="T21" fmla="*/ 37 h 37"/>
                <a:gd name="T22" fmla="*/ 7 w 15"/>
                <a:gd name="T23" fmla="*/ 36 h 37"/>
                <a:gd name="T24" fmla="*/ 5 w 15"/>
                <a:gd name="T25" fmla="*/ 28 h 37"/>
                <a:gd name="T26" fmla="*/ 13 w 15"/>
                <a:gd name="T27" fmla="*/ 32 h 37"/>
                <a:gd name="T28" fmla="*/ 14 w 15"/>
                <a:gd name="T29" fmla="*/ 34 h 37"/>
                <a:gd name="T30" fmla="*/ 15 w 15"/>
                <a:gd name="T31" fmla="*/ 32 h 37"/>
                <a:gd name="T32" fmla="*/ 14 w 15"/>
                <a:gd name="T33" fmla="*/ 31 h 37"/>
                <a:gd name="T34" fmla="*/ 4 w 15"/>
                <a:gd name="T3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7">
                  <a:moveTo>
                    <a:pt x="4" y="28"/>
                  </a:moveTo>
                  <a:cubicBezTo>
                    <a:pt x="4" y="28"/>
                    <a:pt x="5" y="26"/>
                    <a:pt x="7" y="26"/>
                  </a:cubicBezTo>
                  <a:cubicBezTo>
                    <a:pt x="7" y="26"/>
                    <a:pt x="5" y="25"/>
                    <a:pt x="7" y="24"/>
                  </a:cubicBezTo>
                  <a:cubicBezTo>
                    <a:pt x="8" y="24"/>
                    <a:pt x="9" y="22"/>
                    <a:pt x="12" y="24"/>
                  </a:cubicBezTo>
                  <a:cubicBezTo>
                    <a:pt x="12" y="24"/>
                    <a:pt x="11" y="22"/>
                    <a:pt x="7" y="22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11" y="17"/>
                    <a:pt x="8" y="14"/>
                    <a:pt x="10" y="12"/>
                  </a:cubicBezTo>
                  <a:cubicBezTo>
                    <a:pt x="12" y="11"/>
                    <a:pt x="10" y="0"/>
                    <a:pt x="10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0" y="26"/>
                    <a:pt x="1" y="27"/>
                  </a:cubicBezTo>
                  <a:cubicBezTo>
                    <a:pt x="1" y="28"/>
                    <a:pt x="2" y="33"/>
                    <a:pt x="3" y="37"/>
                  </a:cubicBezTo>
                  <a:cubicBezTo>
                    <a:pt x="4" y="36"/>
                    <a:pt x="6" y="35"/>
                    <a:pt x="7" y="36"/>
                  </a:cubicBezTo>
                  <a:cubicBezTo>
                    <a:pt x="7" y="36"/>
                    <a:pt x="3" y="28"/>
                    <a:pt x="5" y="28"/>
                  </a:cubicBezTo>
                  <a:cubicBezTo>
                    <a:pt x="5" y="28"/>
                    <a:pt x="12" y="30"/>
                    <a:pt x="13" y="32"/>
                  </a:cubicBezTo>
                  <a:cubicBezTo>
                    <a:pt x="13" y="32"/>
                    <a:pt x="13" y="33"/>
                    <a:pt x="14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0"/>
                    <a:pt x="8" y="28"/>
                    <a:pt x="4" y="28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201964" y="2357438"/>
              <a:ext cx="50800" cy="25400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1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4" y="1"/>
                    <a:pt x="6" y="3"/>
                  </a:cubicBezTo>
                  <a:cubicBezTo>
                    <a:pt x="6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45"/>
            <p:cNvSpPr/>
            <p:nvPr/>
          </p:nvSpPr>
          <p:spPr bwMode="auto">
            <a:xfrm>
              <a:off x="3851126" y="2033588"/>
              <a:ext cx="111125" cy="263525"/>
            </a:xfrm>
            <a:custGeom>
              <a:avLst/>
              <a:gdLst>
                <a:gd name="T0" fmla="*/ 9 w 13"/>
                <a:gd name="T1" fmla="*/ 0 h 31"/>
                <a:gd name="T2" fmla="*/ 10 w 13"/>
                <a:gd name="T3" fmla="*/ 14 h 31"/>
                <a:gd name="T4" fmla="*/ 11 w 13"/>
                <a:gd name="T5" fmla="*/ 18 h 31"/>
                <a:gd name="T6" fmla="*/ 7 w 13"/>
                <a:gd name="T7" fmla="*/ 14 h 31"/>
                <a:gd name="T8" fmla="*/ 9 w 13"/>
                <a:gd name="T9" fmla="*/ 20 h 31"/>
                <a:gd name="T10" fmla="*/ 6 w 13"/>
                <a:gd name="T11" fmla="*/ 17 h 31"/>
                <a:gd name="T12" fmla="*/ 9 w 13"/>
                <a:gd name="T13" fmla="*/ 22 h 31"/>
                <a:gd name="T14" fmla="*/ 0 w 13"/>
                <a:gd name="T15" fmla="*/ 23 h 31"/>
                <a:gd name="T16" fmla="*/ 0 w 13"/>
                <a:gd name="T17" fmla="*/ 23 h 31"/>
                <a:gd name="T18" fmla="*/ 9 w 13"/>
                <a:gd name="T19" fmla="*/ 24 h 31"/>
                <a:gd name="T20" fmla="*/ 2 w 13"/>
                <a:gd name="T21" fmla="*/ 28 h 31"/>
                <a:gd name="T22" fmla="*/ 11 w 13"/>
                <a:gd name="T23" fmla="*/ 27 h 31"/>
                <a:gd name="T24" fmla="*/ 13 w 13"/>
                <a:gd name="T25" fmla="*/ 31 h 31"/>
                <a:gd name="T26" fmla="*/ 13 w 13"/>
                <a:gd name="T27" fmla="*/ 30 h 31"/>
                <a:gd name="T28" fmla="*/ 10 w 13"/>
                <a:gd name="T29" fmla="*/ 2 h 31"/>
                <a:gd name="T30" fmla="*/ 9 w 13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1">
                  <a:moveTo>
                    <a:pt x="9" y="0"/>
                  </a:moveTo>
                  <a:cubicBezTo>
                    <a:pt x="9" y="4"/>
                    <a:pt x="9" y="11"/>
                    <a:pt x="10" y="14"/>
                  </a:cubicBezTo>
                  <a:cubicBezTo>
                    <a:pt x="12" y="17"/>
                    <a:pt x="11" y="18"/>
                    <a:pt x="11" y="1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8" y="19"/>
                    <a:pt x="6" y="17"/>
                  </a:cubicBezTo>
                  <a:cubicBezTo>
                    <a:pt x="6" y="17"/>
                    <a:pt x="7" y="21"/>
                    <a:pt x="9" y="22"/>
                  </a:cubicBezTo>
                  <a:cubicBezTo>
                    <a:pt x="9" y="22"/>
                    <a:pt x="1" y="21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5" y="21"/>
                    <a:pt x="9" y="24"/>
                  </a:cubicBezTo>
                  <a:cubicBezTo>
                    <a:pt x="9" y="24"/>
                    <a:pt x="3" y="24"/>
                    <a:pt x="2" y="28"/>
                  </a:cubicBezTo>
                  <a:cubicBezTo>
                    <a:pt x="2" y="28"/>
                    <a:pt x="7" y="24"/>
                    <a:pt x="11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7"/>
                    <a:pt x="10" y="2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3876526" y="2297113"/>
              <a:ext cx="85725" cy="60325"/>
            </a:xfrm>
            <a:custGeom>
              <a:avLst/>
              <a:gdLst>
                <a:gd name="T0" fmla="*/ 0 w 10"/>
                <a:gd name="T1" fmla="*/ 7 h 7"/>
                <a:gd name="T2" fmla="*/ 10 w 10"/>
                <a:gd name="T3" fmla="*/ 2 h 7"/>
                <a:gd name="T4" fmla="*/ 10 w 10"/>
                <a:gd name="T5" fmla="*/ 0 h 7"/>
                <a:gd name="T6" fmla="*/ 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0" y="7"/>
                    <a:pt x="6" y="3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3876526" y="2305050"/>
              <a:ext cx="401638" cy="817563"/>
            </a:xfrm>
            <a:custGeom>
              <a:avLst/>
              <a:gdLst>
                <a:gd name="T0" fmla="*/ 2 w 47"/>
                <a:gd name="T1" fmla="*/ 92 h 96"/>
                <a:gd name="T2" fmla="*/ 13 w 47"/>
                <a:gd name="T3" fmla="*/ 91 h 96"/>
                <a:gd name="T4" fmla="*/ 12 w 47"/>
                <a:gd name="T5" fmla="*/ 81 h 96"/>
                <a:gd name="T6" fmla="*/ 17 w 47"/>
                <a:gd name="T7" fmla="*/ 49 h 96"/>
                <a:gd name="T8" fmla="*/ 23 w 47"/>
                <a:gd name="T9" fmla="*/ 28 h 96"/>
                <a:gd name="T10" fmla="*/ 24 w 47"/>
                <a:gd name="T11" fmla="*/ 31 h 96"/>
                <a:gd name="T12" fmla="*/ 35 w 47"/>
                <a:gd name="T13" fmla="*/ 91 h 96"/>
                <a:gd name="T14" fmla="*/ 45 w 47"/>
                <a:gd name="T15" fmla="*/ 93 h 96"/>
                <a:gd name="T16" fmla="*/ 45 w 47"/>
                <a:gd name="T17" fmla="*/ 84 h 96"/>
                <a:gd name="T18" fmla="*/ 44 w 47"/>
                <a:gd name="T19" fmla="*/ 68 h 96"/>
                <a:gd name="T20" fmla="*/ 44 w 47"/>
                <a:gd name="T21" fmla="*/ 45 h 96"/>
                <a:gd name="T22" fmla="*/ 43 w 47"/>
                <a:gd name="T23" fmla="*/ 18 h 96"/>
                <a:gd name="T24" fmla="*/ 43 w 47"/>
                <a:gd name="T25" fmla="*/ 15 h 96"/>
                <a:gd name="T26" fmla="*/ 40 w 47"/>
                <a:gd name="T27" fmla="*/ 9 h 96"/>
                <a:gd name="T28" fmla="*/ 39 w 47"/>
                <a:gd name="T29" fmla="*/ 2 h 96"/>
                <a:gd name="T30" fmla="*/ 23 w 47"/>
                <a:gd name="T31" fmla="*/ 4 h 96"/>
                <a:gd name="T32" fmla="*/ 10 w 47"/>
                <a:gd name="T33" fmla="*/ 0 h 96"/>
                <a:gd name="T34" fmla="*/ 10 w 47"/>
                <a:gd name="T35" fmla="*/ 4 h 96"/>
                <a:gd name="T36" fmla="*/ 2 w 47"/>
                <a:gd name="T37" fmla="*/ 13 h 96"/>
                <a:gd name="T38" fmla="*/ 4 w 47"/>
                <a:gd name="T39" fmla="*/ 18 h 96"/>
                <a:gd name="T40" fmla="*/ 4 w 47"/>
                <a:gd name="T41" fmla="*/ 42 h 96"/>
                <a:gd name="T42" fmla="*/ 2 w 47"/>
                <a:gd name="T43" fmla="*/ 71 h 96"/>
                <a:gd name="T44" fmla="*/ 1 w 47"/>
                <a:gd name="T45" fmla="*/ 86 h 96"/>
                <a:gd name="T46" fmla="*/ 2 w 47"/>
                <a:gd name="T4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96">
                  <a:moveTo>
                    <a:pt x="2" y="92"/>
                  </a:moveTo>
                  <a:cubicBezTo>
                    <a:pt x="2" y="92"/>
                    <a:pt x="12" y="95"/>
                    <a:pt x="13" y="91"/>
                  </a:cubicBezTo>
                  <a:cubicBezTo>
                    <a:pt x="14" y="88"/>
                    <a:pt x="12" y="81"/>
                    <a:pt x="12" y="81"/>
                  </a:cubicBezTo>
                  <a:cubicBezTo>
                    <a:pt x="12" y="81"/>
                    <a:pt x="17" y="50"/>
                    <a:pt x="17" y="49"/>
                  </a:cubicBezTo>
                  <a:cubicBezTo>
                    <a:pt x="18" y="49"/>
                    <a:pt x="21" y="36"/>
                    <a:pt x="23" y="2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0" y="85"/>
                    <a:pt x="35" y="91"/>
                  </a:cubicBezTo>
                  <a:cubicBezTo>
                    <a:pt x="35" y="91"/>
                    <a:pt x="42" y="96"/>
                    <a:pt x="45" y="93"/>
                  </a:cubicBezTo>
                  <a:cubicBezTo>
                    <a:pt x="45" y="93"/>
                    <a:pt x="47" y="91"/>
                    <a:pt x="45" y="84"/>
                  </a:cubicBezTo>
                  <a:cubicBezTo>
                    <a:pt x="45" y="84"/>
                    <a:pt x="46" y="73"/>
                    <a:pt x="44" y="68"/>
                  </a:cubicBezTo>
                  <a:cubicBezTo>
                    <a:pt x="44" y="68"/>
                    <a:pt x="44" y="49"/>
                    <a:pt x="44" y="45"/>
                  </a:cubicBezTo>
                  <a:cubicBezTo>
                    <a:pt x="44" y="41"/>
                    <a:pt x="42" y="22"/>
                    <a:pt x="43" y="1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3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3" y="11"/>
                    <a:pt x="2" y="1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37"/>
                    <a:pt x="4" y="42"/>
                  </a:cubicBezTo>
                  <a:cubicBezTo>
                    <a:pt x="4" y="42"/>
                    <a:pt x="2" y="67"/>
                    <a:pt x="2" y="71"/>
                  </a:cubicBezTo>
                  <a:cubicBezTo>
                    <a:pt x="2" y="71"/>
                    <a:pt x="0" y="83"/>
                    <a:pt x="1" y="86"/>
                  </a:cubicBezTo>
                  <a:cubicBezTo>
                    <a:pt x="1" y="88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4133701" y="2425700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192439" y="2459038"/>
              <a:ext cx="0" cy="793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50"/>
            <p:cNvSpPr/>
            <p:nvPr/>
          </p:nvSpPr>
          <p:spPr bwMode="auto">
            <a:xfrm>
              <a:off x="4192439" y="2519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51"/>
            <p:cNvSpPr/>
            <p:nvPr/>
          </p:nvSpPr>
          <p:spPr bwMode="auto">
            <a:xfrm>
              <a:off x="3893989" y="2373313"/>
              <a:ext cx="350838" cy="733425"/>
            </a:xfrm>
            <a:custGeom>
              <a:avLst/>
              <a:gdLst>
                <a:gd name="T0" fmla="*/ 40 w 41"/>
                <a:gd name="T1" fmla="*/ 86 h 86"/>
                <a:gd name="T2" fmla="*/ 38 w 41"/>
                <a:gd name="T3" fmla="*/ 76 h 86"/>
                <a:gd name="T4" fmla="*/ 37 w 41"/>
                <a:gd name="T5" fmla="*/ 67 h 86"/>
                <a:gd name="T6" fmla="*/ 41 w 41"/>
                <a:gd name="T7" fmla="*/ 56 h 86"/>
                <a:gd name="T8" fmla="*/ 35 w 41"/>
                <a:gd name="T9" fmla="*/ 60 h 86"/>
                <a:gd name="T10" fmla="*/ 35 w 41"/>
                <a:gd name="T11" fmla="*/ 52 h 86"/>
                <a:gd name="T12" fmla="*/ 33 w 41"/>
                <a:gd name="T13" fmla="*/ 33 h 86"/>
                <a:gd name="T14" fmla="*/ 33 w 41"/>
                <a:gd name="T15" fmla="*/ 45 h 86"/>
                <a:gd name="T16" fmla="*/ 29 w 41"/>
                <a:gd name="T17" fmla="*/ 26 h 86"/>
                <a:gd name="T18" fmla="*/ 35 w 41"/>
                <a:gd name="T19" fmla="*/ 17 h 86"/>
                <a:gd name="T20" fmla="*/ 25 w 41"/>
                <a:gd name="T21" fmla="*/ 17 h 86"/>
                <a:gd name="T22" fmla="*/ 35 w 41"/>
                <a:gd name="T23" fmla="*/ 11 h 86"/>
                <a:gd name="T24" fmla="*/ 24 w 41"/>
                <a:gd name="T25" fmla="*/ 14 h 86"/>
                <a:gd name="T26" fmla="*/ 28 w 41"/>
                <a:gd name="T27" fmla="*/ 6 h 86"/>
                <a:gd name="T28" fmla="*/ 19 w 41"/>
                <a:gd name="T29" fmla="*/ 8 h 86"/>
                <a:gd name="T30" fmla="*/ 11 w 41"/>
                <a:gd name="T31" fmla="*/ 0 h 86"/>
                <a:gd name="T32" fmla="*/ 14 w 41"/>
                <a:gd name="T33" fmla="*/ 11 h 86"/>
                <a:gd name="T34" fmla="*/ 8 w 41"/>
                <a:gd name="T35" fmla="*/ 8 h 86"/>
                <a:gd name="T36" fmla="*/ 3 w 41"/>
                <a:gd name="T37" fmla="*/ 1 h 86"/>
                <a:gd name="T38" fmla="*/ 0 w 41"/>
                <a:gd name="T39" fmla="*/ 5 h 86"/>
                <a:gd name="T40" fmla="*/ 1 w 41"/>
                <a:gd name="T41" fmla="*/ 8 h 86"/>
                <a:gd name="T42" fmla="*/ 17 w 41"/>
                <a:gd name="T43" fmla="*/ 17 h 86"/>
                <a:gd name="T44" fmla="*/ 6 w 41"/>
                <a:gd name="T45" fmla="*/ 16 h 86"/>
                <a:gd name="T46" fmla="*/ 14 w 41"/>
                <a:gd name="T47" fmla="*/ 21 h 86"/>
                <a:gd name="T48" fmla="*/ 10 w 41"/>
                <a:gd name="T49" fmla="*/ 35 h 86"/>
                <a:gd name="T50" fmla="*/ 10 w 41"/>
                <a:gd name="T51" fmla="*/ 51 h 86"/>
                <a:gd name="T52" fmla="*/ 6 w 41"/>
                <a:gd name="T53" fmla="*/ 41 h 86"/>
                <a:gd name="T54" fmla="*/ 5 w 41"/>
                <a:gd name="T55" fmla="*/ 60 h 86"/>
                <a:gd name="T56" fmla="*/ 8 w 41"/>
                <a:gd name="T57" fmla="*/ 75 h 86"/>
                <a:gd name="T58" fmla="*/ 2 w 41"/>
                <a:gd name="T59" fmla="*/ 64 h 86"/>
                <a:gd name="T60" fmla="*/ 5 w 41"/>
                <a:gd name="T61" fmla="*/ 78 h 86"/>
                <a:gd name="T62" fmla="*/ 5 w 41"/>
                <a:gd name="T63" fmla="*/ 85 h 86"/>
                <a:gd name="T64" fmla="*/ 11 w 41"/>
                <a:gd name="T65" fmla="*/ 83 h 86"/>
                <a:gd name="T66" fmla="*/ 10 w 41"/>
                <a:gd name="T67" fmla="*/ 73 h 86"/>
                <a:gd name="T68" fmla="*/ 15 w 41"/>
                <a:gd name="T69" fmla="*/ 41 h 86"/>
                <a:gd name="T70" fmla="*/ 21 w 41"/>
                <a:gd name="T71" fmla="*/ 20 h 86"/>
                <a:gd name="T72" fmla="*/ 22 w 41"/>
                <a:gd name="T73" fmla="*/ 23 h 86"/>
                <a:gd name="T74" fmla="*/ 33 w 41"/>
                <a:gd name="T75" fmla="*/ 83 h 86"/>
                <a:gd name="T76" fmla="*/ 40 w 41"/>
                <a:gd name="T7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86">
                  <a:moveTo>
                    <a:pt x="40" y="86"/>
                  </a:moveTo>
                  <a:cubicBezTo>
                    <a:pt x="40" y="82"/>
                    <a:pt x="39" y="78"/>
                    <a:pt x="38" y="76"/>
                  </a:cubicBezTo>
                  <a:cubicBezTo>
                    <a:pt x="37" y="73"/>
                    <a:pt x="37" y="67"/>
                    <a:pt x="37" y="67"/>
                  </a:cubicBezTo>
                  <a:cubicBezTo>
                    <a:pt x="40" y="67"/>
                    <a:pt x="41" y="56"/>
                    <a:pt x="41" y="56"/>
                  </a:cubicBezTo>
                  <a:cubicBezTo>
                    <a:pt x="41" y="56"/>
                    <a:pt x="37" y="60"/>
                    <a:pt x="35" y="60"/>
                  </a:cubicBezTo>
                  <a:cubicBezTo>
                    <a:pt x="33" y="59"/>
                    <a:pt x="34" y="57"/>
                    <a:pt x="35" y="52"/>
                  </a:cubicBezTo>
                  <a:cubicBezTo>
                    <a:pt x="36" y="47"/>
                    <a:pt x="33" y="33"/>
                    <a:pt x="33" y="33"/>
                  </a:cubicBezTo>
                  <a:cubicBezTo>
                    <a:pt x="34" y="38"/>
                    <a:pt x="33" y="45"/>
                    <a:pt x="33" y="45"/>
                  </a:cubicBezTo>
                  <a:cubicBezTo>
                    <a:pt x="33" y="45"/>
                    <a:pt x="29" y="30"/>
                    <a:pt x="29" y="26"/>
                  </a:cubicBezTo>
                  <a:cubicBezTo>
                    <a:pt x="28" y="22"/>
                    <a:pt x="34" y="18"/>
                    <a:pt x="35" y="17"/>
                  </a:cubicBezTo>
                  <a:cubicBezTo>
                    <a:pt x="30" y="21"/>
                    <a:pt x="25" y="17"/>
                    <a:pt x="25" y="17"/>
                  </a:cubicBezTo>
                  <a:cubicBezTo>
                    <a:pt x="27" y="17"/>
                    <a:pt x="33" y="12"/>
                    <a:pt x="35" y="11"/>
                  </a:cubicBezTo>
                  <a:cubicBezTo>
                    <a:pt x="32" y="13"/>
                    <a:pt x="24" y="14"/>
                    <a:pt x="24" y="1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10"/>
                    <a:pt x="22" y="13"/>
                    <a:pt x="19" y="8"/>
                  </a:cubicBezTo>
                  <a:cubicBezTo>
                    <a:pt x="16" y="4"/>
                    <a:pt x="11" y="0"/>
                    <a:pt x="11" y="0"/>
                  </a:cubicBezTo>
                  <a:cubicBezTo>
                    <a:pt x="13" y="3"/>
                    <a:pt x="14" y="11"/>
                    <a:pt x="14" y="11"/>
                  </a:cubicBezTo>
                  <a:cubicBezTo>
                    <a:pt x="14" y="11"/>
                    <a:pt x="13" y="10"/>
                    <a:pt x="8" y="8"/>
                  </a:cubicBezTo>
                  <a:cubicBezTo>
                    <a:pt x="4" y="6"/>
                    <a:pt x="3" y="3"/>
                    <a:pt x="3" y="1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6"/>
                    <a:pt x="19" y="15"/>
                    <a:pt x="17" y="17"/>
                  </a:cubicBezTo>
                  <a:cubicBezTo>
                    <a:pt x="14" y="19"/>
                    <a:pt x="6" y="16"/>
                    <a:pt x="6" y="16"/>
                  </a:cubicBezTo>
                  <a:cubicBezTo>
                    <a:pt x="8" y="19"/>
                    <a:pt x="14" y="21"/>
                    <a:pt x="14" y="21"/>
                  </a:cubicBezTo>
                  <a:cubicBezTo>
                    <a:pt x="14" y="21"/>
                    <a:pt x="14" y="27"/>
                    <a:pt x="10" y="35"/>
                  </a:cubicBezTo>
                  <a:cubicBezTo>
                    <a:pt x="6" y="44"/>
                    <a:pt x="10" y="51"/>
                    <a:pt x="10" y="51"/>
                  </a:cubicBezTo>
                  <a:cubicBezTo>
                    <a:pt x="6" y="51"/>
                    <a:pt x="6" y="41"/>
                    <a:pt x="6" y="41"/>
                  </a:cubicBezTo>
                  <a:cubicBezTo>
                    <a:pt x="6" y="41"/>
                    <a:pt x="6" y="55"/>
                    <a:pt x="5" y="60"/>
                  </a:cubicBezTo>
                  <a:cubicBezTo>
                    <a:pt x="4" y="64"/>
                    <a:pt x="8" y="75"/>
                    <a:pt x="8" y="75"/>
                  </a:cubicBezTo>
                  <a:cubicBezTo>
                    <a:pt x="4" y="75"/>
                    <a:pt x="2" y="64"/>
                    <a:pt x="2" y="64"/>
                  </a:cubicBezTo>
                  <a:cubicBezTo>
                    <a:pt x="2" y="66"/>
                    <a:pt x="3" y="75"/>
                    <a:pt x="5" y="78"/>
                  </a:cubicBezTo>
                  <a:cubicBezTo>
                    <a:pt x="6" y="80"/>
                    <a:pt x="5" y="83"/>
                    <a:pt x="5" y="85"/>
                  </a:cubicBezTo>
                  <a:cubicBezTo>
                    <a:pt x="7" y="85"/>
                    <a:pt x="10" y="85"/>
                    <a:pt x="11" y="83"/>
                  </a:cubicBezTo>
                  <a:cubicBezTo>
                    <a:pt x="12" y="80"/>
                    <a:pt x="10" y="73"/>
                    <a:pt x="10" y="73"/>
                  </a:cubicBezTo>
                  <a:cubicBezTo>
                    <a:pt x="10" y="73"/>
                    <a:pt x="15" y="42"/>
                    <a:pt x="15" y="41"/>
                  </a:cubicBezTo>
                  <a:cubicBezTo>
                    <a:pt x="16" y="41"/>
                    <a:pt x="19" y="28"/>
                    <a:pt x="21" y="2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8" y="77"/>
                    <a:pt x="33" y="83"/>
                  </a:cubicBezTo>
                  <a:cubicBezTo>
                    <a:pt x="33" y="83"/>
                    <a:pt x="37" y="86"/>
                    <a:pt x="4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3911451" y="1947863"/>
              <a:ext cx="358775" cy="434975"/>
            </a:xfrm>
            <a:custGeom>
              <a:avLst/>
              <a:gdLst>
                <a:gd name="T0" fmla="*/ 3 w 42"/>
                <a:gd name="T1" fmla="*/ 36 h 51"/>
                <a:gd name="T2" fmla="*/ 6 w 42"/>
                <a:gd name="T3" fmla="*/ 42 h 51"/>
                <a:gd name="T4" fmla="*/ 11 w 42"/>
                <a:gd name="T5" fmla="*/ 45 h 51"/>
                <a:gd name="T6" fmla="*/ 35 w 42"/>
                <a:gd name="T7" fmla="*/ 44 h 51"/>
                <a:gd name="T8" fmla="*/ 37 w 42"/>
                <a:gd name="T9" fmla="*/ 40 h 51"/>
                <a:gd name="T10" fmla="*/ 37 w 42"/>
                <a:gd name="T11" fmla="*/ 33 h 51"/>
                <a:gd name="T12" fmla="*/ 40 w 42"/>
                <a:gd name="T13" fmla="*/ 22 h 51"/>
                <a:gd name="T14" fmla="*/ 42 w 42"/>
                <a:gd name="T15" fmla="*/ 8 h 51"/>
                <a:gd name="T16" fmla="*/ 28 w 42"/>
                <a:gd name="T17" fmla="*/ 0 h 51"/>
                <a:gd name="T18" fmla="*/ 21 w 42"/>
                <a:gd name="T19" fmla="*/ 0 h 51"/>
                <a:gd name="T20" fmla="*/ 15 w 42"/>
                <a:gd name="T21" fmla="*/ 0 h 51"/>
                <a:gd name="T22" fmla="*/ 0 w 42"/>
                <a:gd name="T23" fmla="*/ 8 h 51"/>
                <a:gd name="T24" fmla="*/ 4 w 42"/>
                <a:gd name="T25" fmla="*/ 24 h 51"/>
                <a:gd name="T26" fmla="*/ 3 w 42"/>
                <a:gd name="T27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1">
                  <a:moveTo>
                    <a:pt x="3" y="36"/>
                  </a:moveTo>
                  <a:cubicBezTo>
                    <a:pt x="3" y="36"/>
                    <a:pt x="2" y="41"/>
                    <a:pt x="6" y="42"/>
                  </a:cubicBezTo>
                  <a:cubicBezTo>
                    <a:pt x="9" y="43"/>
                    <a:pt x="11" y="45"/>
                    <a:pt x="11" y="45"/>
                  </a:cubicBezTo>
                  <a:cubicBezTo>
                    <a:pt x="11" y="45"/>
                    <a:pt x="23" y="51"/>
                    <a:pt x="35" y="44"/>
                  </a:cubicBezTo>
                  <a:cubicBezTo>
                    <a:pt x="35" y="44"/>
                    <a:pt x="36" y="42"/>
                    <a:pt x="37" y="40"/>
                  </a:cubicBezTo>
                  <a:cubicBezTo>
                    <a:pt x="37" y="39"/>
                    <a:pt x="36" y="36"/>
                    <a:pt x="37" y="33"/>
                  </a:cubicBezTo>
                  <a:cubicBezTo>
                    <a:pt x="37" y="30"/>
                    <a:pt x="40" y="25"/>
                    <a:pt x="40" y="22"/>
                  </a:cubicBezTo>
                  <a:cubicBezTo>
                    <a:pt x="40" y="18"/>
                    <a:pt x="42" y="8"/>
                    <a:pt x="42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2" y="4"/>
                    <a:pt x="0" y="8"/>
                  </a:cubicBezTo>
                  <a:cubicBezTo>
                    <a:pt x="0" y="8"/>
                    <a:pt x="3" y="15"/>
                    <a:pt x="4" y="24"/>
                  </a:cubicBezTo>
                  <a:cubicBezTo>
                    <a:pt x="6" y="33"/>
                    <a:pt x="2" y="32"/>
                    <a:pt x="3" y="36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3979714" y="2271713"/>
              <a:ext cx="25400" cy="50800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3"/>
                    <a:pt x="3" y="6"/>
                    <a:pt x="3" y="6"/>
                  </a:cubicBezTo>
                  <a:cubicBezTo>
                    <a:pt x="3" y="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3927326" y="2058988"/>
              <a:ext cx="95250" cy="263525"/>
            </a:xfrm>
            <a:custGeom>
              <a:avLst/>
              <a:gdLst>
                <a:gd name="T0" fmla="*/ 4 w 11"/>
                <a:gd name="T1" fmla="*/ 24 h 31"/>
                <a:gd name="T2" fmla="*/ 6 w 11"/>
                <a:gd name="T3" fmla="*/ 25 h 31"/>
                <a:gd name="T4" fmla="*/ 5 w 11"/>
                <a:gd name="T5" fmla="*/ 23 h 31"/>
                <a:gd name="T6" fmla="*/ 6 w 11"/>
                <a:gd name="T7" fmla="*/ 18 h 31"/>
                <a:gd name="T8" fmla="*/ 11 w 11"/>
                <a:gd name="T9" fmla="*/ 25 h 31"/>
                <a:gd name="T10" fmla="*/ 4 w 11"/>
                <a:gd name="T11" fmla="*/ 9 h 31"/>
                <a:gd name="T12" fmla="*/ 6 w 11"/>
                <a:gd name="T13" fmla="*/ 7 h 31"/>
                <a:gd name="T14" fmla="*/ 0 w 11"/>
                <a:gd name="T15" fmla="*/ 0 h 31"/>
                <a:gd name="T16" fmla="*/ 2 w 11"/>
                <a:gd name="T17" fmla="*/ 11 h 31"/>
                <a:gd name="T18" fmla="*/ 1 w 11"/>
                <a:gd name="T19" fmla="*/ 23 h 31"/>
                <a:gd name="T20" fmla="*/ 4 w 11"/>
                <a:gd name="T21" fmla="*/ 29 h 31"/>
                <a:gd name="T22" fmla="*/ 7 w 11"/>
                <a:gd name="T23" fmla="*/ 31 h 31"/>
                <a:gd name="T24" fmla="*/ 7 w 11"/>
                <a:gd name="T25" fmla="*/ 31 h 31"/>
                <a:gd name="T26" fmla="*/ 4 w 11"/>
                <a:gd name="T2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1">
                  <a:moveTo>
                    <a:pt x="4" y="24"/>
                  </a:moveTo>
                  <a:cubicBezTo>
                    <a:pt x="4" y="24"/>
                    <a:pt x="5" y="25"/>
                    <a:pt x="6" y="25"/>
                  </a:cubicBezTo>
                  <a:cubicBezTo>
                    <a:pt x="5" y="25"/>
                    <a:pt x="5" y="24"/>
                    <a:pt x="5" y="23"/>
                  </a:cubicBezTo>
                  <a:cubicBezTo>
                    <a:pt x="4" y="21"/>
                    <a:pt x="5" y="16"/>
                    <a:pt x="6" y="1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2"/>
                    <a:pt x="4" y="9"/>
                    <a:pt x="4" y="9"/>
                  </a:cubicBezTo>
                  <a:cubicBezTo>
                    <a:pt x="2" y="6"/>
                    <a:pt x="6" y="7"/>
                    <a:pt x="6" y="7"/>
                  </a:cubicBezTo>
                  <a:cubicBezTo>
                    <a:pt x="6" y="6"/>
                    <a:pt x="2" y="2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4" y="20"/>
                    <a:pt x="0" y="19"/>
                    <a:pt x="1" y="23"/>
                  </a:cubicBezTo>
                  <a:cubicBezTo>
                    <a:pt x="1" y="23"/>
                    <a:pt x="0" y="28"/>
                    <a:pt x="4" y="29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29"/>
                    <a:pt x="1" y="25"/>
                    <a:pt x="4" y="24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4141639" y="1998663"/>
              <a:ext cx="111125" cy="333375"/>
            </a:xfrm>
            <a:custGeom>
              <a:avLst/>
              <a:gdLst>
                <a:gd name="T0" fmla="*/ 13 w 13"/>
                <a:gd name="T1" fmla="*/ 16 h 39"/>
                <a:gd name="T2" fmla="*/ 13 w 13"/>
                <a:gd name="T3" fmla="*/ 11 h 39"/>
                <a:gd name="T4" fmla="*/ 13 w 13"/>
                <a:gd name="T5" fmla="*/ 3 h 39"/>
                <a:gd name="T6" fmla="*/ 12 w 13"/>
                <a:gd name="T7" fmla="*/ 7 h 39"/>
                <a:gd name="T8" fmla="*/ 8 w 13"/>
                <a:gd name="T9" fmla="*/ 0 h 39"/>
                <a:gd name="T10" fmla="*/ 12 w 13"/>
                <a:gd name="T11" fmla="*/ 11 h 39"/>
                <a:gd name="T12" fmla="*/ 9 w 13"/>
                <a:gd name="T13" fmla="*/ 18 h 39"/>
                <a:gd name="T14" fmla="*/ 4 w 13"/>
                <a:gd name="T15" fmla="*/ 16 h 39"/>
                <a:gd name="T16" fmla="*/ 8 w 13"/>
                <a:gd name="T17" fmla="*/ 21 h 39"/>
                <a:gd name="T18" fmla="*/ 6 w 13"/>
                <a:gd name="T19" fmla="*/ 25 h 39"/>
                <a:gd name="T20" fmla="*/ 0 w 13"/>
                <a:gd name="T21" fmla="*/ 25 h 39"/>
                <a:gd name="T22" fmla="*/ 7 w 13"/>
                <a:gd name="T23" fmla="*/ 34 h 39"/>
                <a:gd name="T24" fmla="*/ 7 w 13"/>
                <a:gd name="T25" fmla="*/ 39 h 39"/>
                <a:gd name="T26" fmla="*/ 8 w 13"/>
                <a:gd name="T27" fmla="*/ 38 h 39"/>
                <a:gd name="T28" fmla="*/ 10 w 13"/>
                <a:gd name="T29" fmla="*/ 34 h 39"/>
                <a:gd name="T30" fmla="*/ 10 w 13"/>
                <a:gd name="T31" fmla="*/ 27 h 39"/>
                <a:gd name="T32" fmla="*/ 13 w 13"/>
                <a:gd name="T3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9">
                  <a:moveTo>
                    <a:pt x="13" y="16"/>
                  </a:moveTo>
                  <a:cubicBezTo>
                    <a:pt x="13" y="15"/>
                    <a:pt x="13" y="13"/>
                    <a:pt x="13" y="11"/>
                  </a:cubicBezTo>
                  <a:cubicBezTo>
                    <a:pt x="13" y="8"/>
                    <a:pt x="13" y="3"/>
                    <a:pt x="13" y="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8" y="0"/>
                    <a:pt x="8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6"/>
                    <a:pt x="9" y="18"/>
                  </a:cubicBezTo>
                  <a:cubicBezTo>
                    <a:pt x="8" y="19"/>
                    <a:pt x="4" y="16"/>
                    <a:pt x="4" y="16"/>
                  </a:cubicBezTo>
                  <a:cubicBezTo>
                    <a:pt x="4" y="19"/>
                    <a:pt x="8" y="21"/>
                    <a:pt x="8" y="21"/>
                  </a:cubicBezTo>
                  <a:cubicBezTo>
                    <a:pt x="8" y="21"/>
                    <a:pt x="8" y="24"/>
                    <a:pt x="6" y="25"/>
                  </a:cubicBezTo>
                  <a:cubicBezTo>
                    <a:pt x="4" y="27"/>
                    <a:pt x="0" y="25"/>
                    <a:pt x="0" y="25"/>
                  </a:cubicBezTo>
                  <a:cubicBezTo>
                    <a:pt x="0" y="25"/>
                    <a:pt x="4" y="32"/>
                    <a:pt x="7" y="34"/>
                  </a:cubicBezTo>
                  <a:cubicBezTo>
                    <a:pt x="9" y="35"/>
                    <a:pt x="8" y="37"/>
                    <a:pt x="7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6"/>
                    <a:pt x="10" y="34"/>
                  </a:cubicBezTo>
                  <a:cubicBezTo>
                    <a:pt x="10" y="33"/>
                    <a:pt x="9" y="30"/>
                    <a:pt x="10" y="27"/>
                  </a:cubicBezTo>
                  <a:cubicBezTo>
                    <a:pt x="10" y="24"/>
                    <a:pt x="13" y="19"/>
                    <a:pt x="13" y="16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4038451" y="1947863"/>
              <a:ext cx="128588" cy="76200"/>
            </a:xfrm>
            <a:custGeom>
              <a:avLst/>
              <a:gdLst>
                <a:gd name="T0" fmla="*/ 13 w 15"/>
                <a:gd name="T1" fmla="*/ 0 h 9"/>
                <a:gd name="T2" fmla="*/ 6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9 h 9"/>
                <a:gd name="T10" fmla="*/ 4 w 15"/>
                <a:gd name="T11" fmla="*/ 4 h 9"/>
                <a:gd name="T12" fmla="*/ 8 w 15"/>
                <a:gd name="T13" fmla="*/ 4 h 9"/>
                <a:gd name="T14" fmla="*/ 11 w 15"/>
                <a:gd name="T15" fmla="*/ 8 h 9"/>
                <a:gd name="T16" fmla="*/ 15 w 15"/>
                <a:gd name="T17" fmla="*/ 1 h 9"/>
                <a:gd name="T18" fmla="*/ 13 w 15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">
                  <a:moveTo>
                    <a:pt x="1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6"/>
                    <a:pt x="15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 57"/>
            <p:cNvSpPr/>
            <p:nvPr/>
          </p:nvSpPr>
          <p:spPr bwMode="auto">
            <a:xfrm>
              <a:off x="4047976" y="1854200"/>
              <a:ext cx="101600" cy="128588"/>
            </a:xfrm>
            <a:custGeom>
              <a:avLst/>
              <a:gdLst>
                <a:gd name="T0" fmla="*/ 0 w 12"/>
                <a:gd name="T1" fmla="*/ 6 h 15"/>
                <a:gd name="T2" fmla="*/ 0 w 12"/>
                <a:gd name="T3" fmla="*/ 9 h 15"/>
                <a:gd name="T4" fmla="*/ 5 w 12"/>
                <a:gd name="T5" fmla="*/ 14 h 15"/>
                <a:gd name="T6" fmla="*/ 9 w 12"/>
                <a:gd name="T7" fmla="*/ 13 h 15"/>
                <a:gd name="T8" fmla="*/ 11 w 12"/>
                <a:gd name="T9" fmla="*/ 8 h 15"/>
                <a:gd name="T10" fmla="*/ 11 w 12"/>
                <a:gd name="T11" fmla="*/ 2 h 15"/>
                <a:gd name="T12" fmla="*/ 0 w 12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0" y="6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4" y="14"/>
                    <a:pt x="5" y="14"/>
                  </a:cubicBezTo>
                  <a:cubicBezTo>
                    <a:pt x="6" y="15"/>
                    <a:pt x="9" y="13"/>
                    <a:pt x="9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4"/>
                    <a:pt x="11" y="2"/>
                  </a:cubicBezTo>
                  <a:cubicBezTo>
                    <a:pt x="12" y="0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 58"/>
            <p:cNvSpPr/>
            <p:nvPr/>
          </p:nvSpPr>
          <p:spPr bwMode="auto">
            <a:xfrm>
              <a:off x="4065439" y="1897063"/>
              <a:ext cx="68263" cy="85725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4 h 10"/>
                <a:gd name="T4" fmla="*/ 0 w 8"/>
                <a:gd name="T5" fmla="*/ 6 h 10"/>
                <a:gd name="T6" fmla="*/ 3 w 8"/>
                <a:gd name="T7" fmla="*/ 9 h 10"/>
                <a:gd name="T8" fmla="*/ 7 w 8"/>
                <a:gd name="T9" fmla="*/ 8 h 10"/>
                <a:gd name="T10" fmla="*/ 8 w 8"/>
                <a:gd name="T11" fmla="*/ 5 h 10"/>
                <a:gd name="T12" fmla="*/ 8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7" y="0"/>
                    <a:pt x="6" y="2"/>
                    <a:pt x="5" y="4"/>
                  </a:cubicBezTo>
                  <a:cubicBezTo>
                    <a:pt x="5" y="5"/>
                    <a:pt x="2" y="6"/>
                    <a:pt x="0" y="6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4" y="10"/>
                    <a:pt x="7" y="8"/>
                    <a:pt x="7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4047976" y="1957388"/>
              <a:ext cx="85725" cy="365125"/>
            </a:xfrm>
            <a:custGeom>
              <a:avLst/>
              <a:gdLst>
                <a:gd name="T0" fmla="*/ 0 w 10"/>
                <a:gd name="T1" fmla="*/ 38 h 43"/>
                <a:gd name="T2" fmla="*/ 3 w 10"/>
                <a:gd name="T3" fmla="*/ 43 h 43"/>
                <a:gd name="T4" fmla="*/ 9 w 10"/>
                <a:gd name="T5" fmla="*/ 40 h 43"/>
                <a:gd name="T6" fmla="*/ 9 w 10"/>
                <a:gd name="T7" fmla="*/ 12 h 43"/>
                <a:gd name="T8" fmla="*/ 7 w 10"/>
                <a:gd name="T9" fmla="*/ 7 h 43"/>
                <a:gd name="T10" fmla="*/ 8 w 10"/>
                <a:gd name="T11" fmla="*/ 3 h 43"/>
                <a:gd name="T12" fmla="*/ 4 w 10"/>
                <a:gd name="T13" fmla="*/ 1 h 43"/>
                <a:gd name="T14" fmla="*/ 3 w 10"/>
                <a:gd name="T15" fmla="*/ 5 h 43"/>
                <a:gd name="T16" fmla="*/ 3 w 10"/>
                <a:gd name="T17" fmla="*/ 9 h 43"/>
                <a:gd name="T18" fmla="*/ 1 w 10"/>
                <a:gd name="T19" fmla="*/ 13 h 43"/>
                <a:gd name="T20" fmla="*/ 0 w 10"/>
                <a:gd name="T2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3">
                  <a:moveTo>
                    <a:pt x="0" y="38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10" y="14"/>
                    <a:pt x="9" y="12"/>
                  </a:cubicBezTo>
                  <a:cubicBezTo>
                    <a:pt x="8" y="10"/>
                    <a:pt x="7" y="7"/>
                    <a:pt x="7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4" y="1"/>
                  </a:cubicBezTo>
                  <a:cubicBezTo>
                    <a:pt x="1" y="3"/>
                    <a:pt x="3" y="5"/>
                    <a:pt x="3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4038451" y="1922463"/>
              <a:ext cx="42863" cy="93663"/>
            </a:xfrm>
            <a:custGeom>
              <a:avLst/>
              <a:gdLst>
                <a:gd name="T0" fmla="*/ 6 w 27"/>
                <a:gd name="T1" fmla="*/ 0 h 59"/>
                <a:gd name="T2" fmla="*/ 0 w 27"/>
                <a:gd name="T3" fmla="*/ 22 h 59"/>
                <a:gd name="T4" fmla="*/ 6 w 27"/>
                <a:gd name="T5" fmla="*/ 59 h 59"/>
                <a:gd name="T6" fmla="*/ 27 w 27"/>
                <a:gd name="T7" fmla="*/ 27 h 59"/>
                <a:gd name="T8" fmla="*/ 6 w 2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9">
                  <a:moveTo>
                    <a:pt x="6" y="0"/>
                  </a:moveTo>
                  <a:lnTo>
                    <a:pt x="0" y="22"/>
                  </a:lnTo>
                  <a:lnTo>
                    <a:pt x="6" y="59"/>
                  </a:lnTo>
                  <a:lnTo>
                    <a:pt x="27" y="2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4022576" y="1717675"/>
              <a:ext cx="153988" cy="153988"/>
            </a:xfrm>
            <a:custGeom>
              <a:avLst/>
              <a:gdLst>
                <a:gd name="T0" fmla="*/ 1 w 18"/>
                <a:gd name="T1" fmla="*/ 6 h 18"/>
                <a:gd name="T2" fmla="*/ 0 w 18"/>
                <a:gd name="T3" fmla="*/ 4 h 18"/>
                <a:gd name="T4" fmla="*/ 5 w 18"/>
                <a:gd name="T5" fmla="*/ 1 h 18"/>
                <a:gd name="T6" fmla="*/ 12 w 18"/>
                <a:gd name="T7" fmla="*/ 1 h 18"/>
                <a:gd name="T8" fmla="*/ 17 w 18"/>
                <a:gd name="T9" fmla="*/ 5 h 18"/>
                <a:gd name="T10" fmla="*/ 18 w 18"/>
                <a:gd name="T11" fmla="*/ 10 h 18"/>
                <a:gd name="T12" fmla="*/ 16 w 18"/>
                <a:gd name="T13" fmla="*/ 16 h 18"/>
                <a:gd name="T14" fmla="*/ 1 w 18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1" y="4"/>
                    <a:pt x="2" y="1"/>
                    <a:pt x="5" y="1"/>
                  </a:cubicBezTo>
                  <a:cubicBezTo>
                    <a:pt x="7" y="0"/>
                    <a:pt x="12" y="1"/>
                    <a:pt x="12" y="1"/>
                  </a:cubicBezTo>
                  <a:cubicBezTo>
                    <a:pt x="12" y="1"/>
                    <a:pt x="15" y="3"/>
                    <a:pt x="17" y="5"/>
                  </a:cubicBezTo>
                  <a:cubicBezTo>
                    <a:pt x="18" y="8"/>
                    <a:pt x="18" y="10"/>
                    <a:pt x="18" y="10"/>
                  </a:cubicBezTo>
                  <a:cubicBezTo>
                    <a:pt x="18" y="10"/>
                    <a:pt x="18" y="15"/>
                    <a:pt x="16" y="16"/>
                  </a:cubicBezTo>
                  <a:cubicBezTo>
                    <a:pt x="16" y="16"/>
                    <a:pt x="10" y="18"/>
                    <a:pt x="1" y="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62"/>
            <p:cNvSpPr/>
            <p:nvPr/>
          </p:nvSpPr>
          <p:spPr bwMode="auto">
            <a:xfrm>
              <a:off x="4106714" y="1922463"/>
              <a:ext cx="60325" cy="93663"/>
            </a:xfrm>
            <a:custGeom>
              <a:avLst/>
              <a:gdLst>
                <a:gd name="T0" fmla="*/ 0 w 7"/>
                <a:gd name="T1" fmla="*/ 5 h 11"/>
                <a:gd name="T2" fmla="*/ 3 w 7"/>
                <a:gd name="T3" fmla="*/ 11 h 11"/>
                <a:gd name="T4" fmla="*/ 7 w 7"/>
                <a:gd name="T5" fmla="*/ 4 h 11"/>
                <a:gd name="T6" fmla="*/ 4 w 7"/>
                <a:gd name="T7" fmla="*/ 0 h 11"/>
                <a:gd name="T8" fmla="*/ 0 w 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5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7" y="4"/>
                    <a:pt x="7" y="4"/>
                  </a:cubicBezTo>
                  <a:cubicBezTo>
                    <a:pt x="7" y="4"/>
                    <a:pt x="4" y="1"/>
                    <a:pt x="4" y="0"/>
                  </a:cubicBezTo>
                  <a:cubicBezTo>
                    <a:pt x="4" y="0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63"/>
            <p:cNvSpPr/>
            <p:nvPr/>
          </p:nvSpPr>
          <p:spPr bwMode="auto">
            <a:xfrm>
              <a:off x="4013051" y="1760538"/>
              <a:ext cx="153988" cy="169863"/>
            </a:xfrm>
            <a:custGeom>
              <a:avLst/>
              <a:gdLst>
                <a:gd name="T0" fmla="*/ 3 w 18"/>
                <a:gd name="T1" fmla="*/ 19 h 20"/>
                <a:gd name="T2" fmla="*/ 6 w 18"/>
                <a:gd name="T3" fmla="*/ 20 h 20"/>
                <a:gd name="T4" fmla="*/ 12 w 18"/>
                <a:gd name="T5" fmla="*/ 17 h 20"/>
                <a:gd name="T6" fmla="*/ 14 w 18"/>
                <a:gd name="T7" fmla="*/ 14 h 20"/>
                <a:gd name="T8" fmla="*/ 15 w 18"/>
                <a:gd name="T9" fmla="*/ 14 h 20"/>
                <a:gd name="T10" fmla="*/ 17 w 18"/>
                <a:gd name="T11" fmla="*/ 11 h 20"/>
                <a:gd name="T12" fmla="*/ 17 w 18"/>
                <a:gd name="T13" fmla="*/ 7 h 20"/>
                <a:gd name="T14" fmla="*/ 15 w 18"/>
                <a:gd name="T15" fmla="*/ 8 h 20"/>
                <a:gd name="T16" fmla="*/ 13 w 18"/>
                <a:gd name="T17" fmla="*/ 10 h 20"/>
                <a:gd name="T18" fmla="*/ 13 w 18"/>
                <a:gd name="T19" fmla="*/ 10 h 20"/>
                <a:gd name="T20" fmla="*/ 13 w 18"/>
                <a:gd name="T21" fmla="*/ 8 h 20"/>
                <a:gd name="T22" fmla="*/ 11 w 18"/>
                <a:gd name="T23" fmla="*/ 4 h 20"/>
                <a:gd name="T24" fmla="*/ 12 w 18"/>
                <a:gd name="T25" fmla="*/ 3 h 20"/>
                <a:gd name="T26" fmla="*/ 9 w 18"/>
                <a:gd name="T27" fmla="*/ 1 h 20"/>
                <a:gd name="T28" fmla="*/ 2 w 18"/>
                <a:gd name="T29" fmla="*/ 1 h 20"/>
                <a:gd name="T30" fmla="*/ 0 w 18"/>
                <a:gd name="T31" fmla="*/ 5 h 20"/>
                <a:gd name="T32" fmla="*/ 1 w 18"/>
                <a:gd name="T33" fmla="*/ 7 h 20"/>
                <a:gd name="T34" fmla="*/ 0 w 18"/>
                <a:gd name="T35" fmla="*/ 11 h 20"/>
                <a:gd name="T36" fmla="*/ 2 w 18"/>
                <a:gd name="T37" fmla="*/ 16 h 20"/>
                <a:gd name="T38" fmla="*/ 3 w 18"/>
                <a:gd name="T3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3" y="19"/>
                  </a:moveTo>
                  <a:cubicBezTo>
                    <a:pt x="3" y="19"/>
                    <a:pt x="5" y="20"/>
                    <a:pt x="6" y="20"/>
                  </a:cubicBezTo>
                  <a:cubicBezTo>
                    <a:pt x="6" y="20"/>
                    <a:pt x="10" y="19"/>
                    <a:pt x="12" y="17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3"/>
                    <a:pt x="17" y="11"/>
                    <a:pt x="17" y="11"/>
                  </a:cubicBezTo>
                  <a:cubicBezTo>
                    <a:pt x="17" y="10"/>
                    <a:pt x="18" y="8"/>
                    <a:pt x="17" y="7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8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8"/>
                    <a:pt x="13" y="8"/>
                  </a:cubicBezTo>
                  <a:cubicBezTo>
                    <a:pt x="13" y="7"/>
                    <a:pt x="11" y="5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3"/>
                    <a:pt x="9" y="1"/>
                    <a:pt x="9" y="1"/>
                  </a:cubicBezTo>
                  <a:cubicBezTo>
                    <a:pt x="9" y="0"/>
                    <a:pt x="4" y="0"/>
                    <a:pt x="2" y="1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5"/>
                    <a:pt x="1" y="7"/>
                    <a:pt x="1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6"/>
                    <a:pt x="2" y="16"/>
                  </a:cubicBezTo>
                  <a:cubicBezTo>
                    <a:pt x="2" y="17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64"/>
            <p:cNvSpPr/>
            <p:nvPr/>
          </p:nvSpPr>
          <p:spPr bwMode="auto">
            <a:xfrm>
              <a:off x="4030514" y="1770063"/>
              <a:ext cx="136525" cy="160338"/>
            </a:xfrm>
            <a:custGeom>
              <a:avLst/>
              <a:gdLst>
                <a:gd name="T0" fmla="*/ 15 w 16"/>
                <a:gd name="T1" fmla="*/ 6 h 19"/>
                <a:gd name="T2" fmla="*/ 13 w 16"/>
                <a:gd name="T3" fmla="*/ 7 h 19"/>
                <a:gd name="T4" fmla="*/ 11 w 16"/>
                <a:gd name="T5" fmla="*/ 9 h 19"/>
                <a:gd name="T6" fmla="*/ 11 w 16"/>
                <a:gd name="T7" fmla="*/ 9 h 19"/>
                <a:gd name="T8" fmla="*/ 11 w 16"/>
                <a:gd name="T9" fmla="*/ 7 h 19"/>
                <a:gd name="T10" fmla="*/ 9 w 16"/>
                <a:gd name="T11" fmla="*/ 3 h 19"/>
                <a:gd name="T12" fmla="*/ 10 w 16"/>
                <a:gd name="T13" fmla="*/ 2 h 19"/>
                <a:gd name="T14" fmla="*/ 7 w 16"/>
                <a:gd name="T15" fmla="*/ 0 h 19"/>
                <a:gd name="T16" fmla="*/ 7 w 16"/>
                <a:gd name="T17" fmla="*/ 0 h 19"/>
                <a:gd name="T18" fmla="*/ 4 w 16"/>
                <a:gd name="T19" fmla="*/ 4 h 19"/>
                <a:gd name="T20" fmla="*/ 6 w 16"/>
                <a:gd name="T21" fmla="*/ 5 h 19"/>
                <a:gd name="T22" fmla="*/ 7 w 16"/>
                <a:gd name="T23" fmla="*/ 7 h 19"/>
                <a:gd name="T24" fmla="*/ 8 w 16"/>
                <a:gd name="T25" fmla="*/ 7 h 19"/>
                <a:gd name="T26" fmla="*/ 8 w 16"/>
                <a:gd name="T27" fmla="*/ 11 h 19"/>
                <a:gd name="T28" fmla="*/ 5 w 16"/>
                <a:gd name="T29" fmla="*/ 11 h 19"/>
                <a:gd name="T30" fmla="*/ 6 w 16"/>
                <a:gd name="T31" fmla="*/ 15 h 19"/>
                <a:gd name="T32" fmla="*/ 3 w 16"/>
                <a:gd name="T33" fmla="*/ 17 h 19"/>
                <a:gd name="T34" fmla="*/ 0 w 16"/>
                <a:gd name="T35" fmla="*/ 17 h 19"/>
                <a:gd name="T36" fmla="*/ 1 w 16"/>
                <a:gd name="T37" fmla="*/ 18 h 19"/>
                <a:gd name="T38" fmla="*/ 4 w 16"/>
                <a:gd name="T39" fmla="*/ 19 h 19"/>
                <a:gd name="T40" fmla="*/ 10 w 16"/>
                <a:gd name="T41" fmla="*/ 16 h 19"/>
                <a:gd name="T42" fmla="*/ 12 w 16"/>
                <a:gd name="T43" fmla="*/ 13 h 19"/>
                <a:gd name="T44" fmla="*/ 13 w 16"/>
                <a:gd name="T45" fmla="*/ 13 h 19"/>
                <a:gd name="T46" fmla="*/ 15 w 16"/>
                <a:gd name="T47" fmla="*/ 10 h 19"/>
                <a:gd name="T48" fmla="*/ 15 w 16"/>
                <a:gd name="T4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9">
                  <a:moveTo>
                    <a:pt x="15" y="6"/>
                  </a:moveTo>
                  <a:cubicBezTo>
                    <a:pt x="14" y="6"/>
                    <a:pt x="13" y="6"/>
                    <a:pt x="13" y="7"/>
                  </a:cubicBezTo>
                  <a:cubicBezTo>
                    <a:pt x="12" y="7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7"/>
                    <a:pt x="11" y="7"/>
                  </a:cubicBezTo>
                  <a:cubicBezTo>
                    <a:pt x="11" y="6"/>
                    <a:pt x="9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4" y="4"/>
                    <a:pt x="4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7" y="12"/>
                    <a:pt x="5" y="11"/>
                    <a:pt x="5" y="11"/>
                  </a:cubicBezTo>
                  <a:cubicBezTo>
                    <a:pt x="6" y="12"/>
                    <a:pt x="6" y="14"/>
                    <a:pt x="6" y="15"/>
                  </a:cubicBezTo>
                  <a:cubicBezTo>
                    <a:pt x="6" y="16"/>
                    <a:pt x="4" y="17"/>
                    <a:pt x="3" y="17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3" y="19"/>
                    <a:pt x="4" y="19"/>
                  </a:cubicBezTo>
                  <a:cubicBezTo>
                    <a:pt x="4" y="19"/>
                    <a:pt x="8" y="18"/>
                    <a:pt x="10" y="16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2"/>
                    <a:pt x="15" y="10"/>
                    <a:pt x="15" y="10"/>
                  </a:cubicBezTo>
                  <a:cubicBezTo>
                    <a:pt x="15" y="9"/>
                    <a:pt x="16" y="7"/>
                    <a:pt x="15" y="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001518" y="3134858"/>
            <a:ext cx="368840" cy="1038353"/>
            <a:chOff x="2297113" y="2301875"/>
            <a:chExt cx="481012" cy="1354138"/>
          </a:xfrm>
          <a:effectLst>
            <a:outerShdw blurRad="381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114" name="Freeform 84"/>
            <p:cNvSpPr/>
            <p:nvPr/>
          </p:nvSpPr>
          <p:spPr bwMode="auto">
            <a:xfrm>
              <a:off x="2517775" y="2473325"/>
              <a:ext cx="88900" cy="76200"/>
            </a:xfrm>
            <a:custGeom>
              <a:avLst/>
              <a:gdLst>
                <a:gd name="T0" fmla="*/ 6 w 14"/>
                <a:gd name="T1" fmla="*/ 12 h 12"/>
                <a:gd name="T2" fmla="*/ 8 w 14"/>
                <a:gd name="T3" fmla="*/ 12 h 12"/>
                <a:gd name="T4" fmla="*/ 13 w 14"/>
                <a:gd name="T5" fmla="*/ 10 h 12"/>
                <a:gd name="T6" fmla="*/ 14 w 14"/>
                <a:gd name="T7" fmla="*/ 5 h 12"/>
                <a:gd name="T8" fmla="*/ 14 w 14"/>
                <a:gd name="T9" fmla="*/ 0 h 12"/>
                <a:gd name="T10" fmla="*/ 0 w 14"/>
                <a:gd name="T11" fmla="*/ 1 h 12"/>
                <a:gd name="T12" fmla="*/ 0 w 14"/>
                <a:gd name="T13" fmla="*/ 5 h 12"/>
                <a:gd name="T14" fmla="*/ 6 w 1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cubicBezTo>
                    <a:pt x="6" y="12"/>
                    <a:pt x="7" y="11"/>
                    <a:pt x="8" y="12"/>
                  </a:cubicBezTo>
                  <a:cubicBezTo>
                    <a:pt x="8" y="12"/>
                    <a:pt x="12" y="12"/>
                    <a:pt x="13" y="10"/>
                  </a:cubicBezTo>
                  <a:cubicBezTo>
                    <a:pt x="14" y="9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7"/>
                    <a:pt x="0" y="1"/>
                  </a:cubicBezTo>
                  <a:cubicBezTo>
                    <a:pt x="0" y="1"/>
                    <a:pt x="0" y="4"/>
                    <a:pt x="0" y="5"/>
                  </a:cubicBezTo>
                  <a:cubicBezTo>
                    <a:pt x="0" y="5"/>
                    <a:pt x="2" y="12"/>
                    <a:pt x="6" y="12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 85"/>
            <p:cNvSpPr/>
            <p:nvPr/>
          </p:nvSpPr>
          <p:spPr bwMode="auto">
            <a:xfrm>
              <a:off x="2492375" y="2327275"/>
              <a:ext cx="133350" cy="190500"/>
            </a:xfrm>
            <a:custGeom>
              <a:avLst/>
              <a:gdLst>
                <a:gd name="T0" fmla="*/ 1 w 21"/>
                <a:gd name="T1" fmla="*/ 13 h 30"/>
                <a:gd name="T2" fmla="*/ 1 w 21"/>
                <a:gd name="T3" fmla="*/ 17 h 30"/>
                <a:gd name="T4" fmla="*/ 1 w 21"/>
                <a:gd name="T5" fmla="*/ 20 h 30"/>
                <a:gd name="T6" fmla="*/ 2 w 21"/>
                <a:gd name="T7" fmla="*/ 20 h 30"/>
                <a:gd name="T8" fmla="*/ 3 w 21"/>
                <a:gd name="T9" fmla="*/ 24 h 30"/>
                <a:gd name="T10" fmla="*/ 9 w 21"/>
                <a:gd name="T11" fmla="*/ 30 h 30"/>
                <a:gd name="T12" fmla="*/ 14 w 21"/>
                <a:gd name="T13" fmla="*/ 29 h 30"/>
                <a:gd name="T14" fmla="*/ 19 w 21"/>
                <a:gd name="T15" fmla="*/ 22 h 30"/>
                <a:gd name="T16" fmla="*/ 19 w 21"/>
                <a:gd name="T17" fmla="*/ 20 h 30"/>
                <a:gd name="T18" fmla="*/ 20 w 21"/>
                <a:gd name="T19" fmla="*/ 20 h 30"/>
                <a:gd name="T20" fmla="*/ 21 w 21"/>
                <a:gd name="T21" fmla="*/ 16 h 30"/>
                <a:gd name="T22" fmla="*/ 21 w 21"/>
                <a:gd name="T23" fmla="*/ 13 h 30"/>
                <a:gd name="T24" fmla="*/ 20 w 21"/>
                <a:gd name="T25" fmla="*/ 8 h 30"/>
                <a:gd name="T26" fmla="*/ 11 w 21"/>
                <a:gd name="T27" fmla="*/ 1 h 30"/>
                <a:gd name="T28" fmla="*/ 1 w 21"/>
                <a:gd name="T29" fmla="*/ 9 h 30"/>
                <a:gd name="T30" fmla="*/ 1 w 21"/>
                <a:gd name="T3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0">
                  <a:moveTo>
                    <a:pt x="1" y="13"/>
                  </a:moveTo>
                  <a:cubicBezTo>
                    <a:pt x="1" y="13"/>
                    <a:pt x="0" y="16"/>
                    <a:pt x="1" y="17"/>
                  </a:cubicBezTo>
                  <a:cubicBezTo>
                    <a:pt x="1" y="18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4"/>
                    <a:pt x="3" y="24"/>
                  </a:cubicBezTo>
                  <a:cubicBezTo>
                    <a:pt x="4" y="25"/>
                    <a:pt x="7" y="29"/>
                    <a:pt x="9" y="30"/>
                  </a:cubicBezTo>
                  <a:cubicBezTo>
                    <a:pt x="11" y="30"/>
                    <a:pt x="13" y="30"/>
                    <a:pt x="14" y="29"/>
                  </a:cubicBezTo>
                  <a:cubicBezTo>
                    <a:pt x="15" y="28"/>
                    <a:pt x="19" y="23"/>
                    <a:pt x="19" y="22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1" y="19"/>
                    <a:pt x="21" y="18"/>
                    <a:pt x="21" y="16"/>
                  </a:cubicBezTo>
                  <a:cubicBezTo>
                    <a:pt x="21" y="15"/>
                    <a:pt x="21" y="13"/>
                    <a:pt x="21" y="13"/>
                  </a:cubicBezTo>
                  <a:cubicBezTo>
                    <a:pt x="21" y="13"/>
                    <a:pt x="20" y="9"/>
                    <a:pt x="20" y="8"/>
                  </a:cubicBezTo>
                  <a:cubicBezTo>
                    <a:pt x="20" y="8"/>
                    <a:pt x="18" y="0"/>
                    <a:pt x="11" y="1"/>
                  </a:cubicBezTo>
                  <a:cubicBezTo>
                    <a:pt x="4" y="1"/>
                    <a:pt x="2" y="5"/>
                    <a:pt x="1" y="9"/>
                  </a:cubicBezTo>
                  <a:cubicBezTo>
                    <a:pt x="1" y="9"/>
                    <a:pt x="1" y="12"/>
                    <a:pt x="1" y="1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86"/>
            <p:cNvSpPr/>
            <p:nvPr/>
          </p:nvSpPr>
          <p:spPr bwMode="auto">
            <a:xfrm>
              <a:off x="2492375" y="2339975"/>
              <a:ext cx="133350" cy="177800"/>
            </a:xfrm>
            <a:custGeom>
              <a:avLst/>
              <a:gdLst>
                <a:gd name="T0" fmla="*/ 21 w 21"/>
                <a:gd name="T1" fmla="*/ 11 h 28"/>
                <a:gd name="T2" fmla="*/ 20 w 21"/>
                <a:gd name="T3" fmla="*/ 6 h 28"/>
                <a:gd name="T4" fmla="*/ 16 w 21"/>
                <a:gd name="T5" fmla="*/ 0 h 28"/>
                <a:gd name="T6" fmla="*/ 14 w 21"/>
                <a:gd name="T7" fmla="*/ 2 h 28"/>
                <a:gd name="T8" fmla="*/ 15 w 21"/>
                <a:gd name="T9" fmla="*/ 11 h 28"/>
                <a:gd name="T10" fmla="*/ 16 w 21"/>
                <a:gd name="T11" fmla="*/ 14 h 28"/>
                <a:gd name="T12" fmla="*/ 17 w 21"/>
                <a:gd name="T13" fmla="*/ 18 h 28"/>
                <a:gd name="T14" fmla="*/ 14 w 21"/>
                <a:gd name="T15" fmla="*/ 24 h 28"/>
                <a:gd name="T16" fmla="*/ 13 w 21"/>
                <a:gd name="T17" fmla="*/ 26 h 28"/>
                <a:gd name="T18" fmla="*/ 9 w 21"/>
                <a:gd name="T19" fmla="*/ 27 h 28"/>
                <a:gd name="T20" fmla="*/ 4 w 21"/>
                <a:gd name="T21" fmla="*/ 20 h 28"/>
                <a:gd name="T22" fmla="*/ 5 w 21"/>
                <a:gd name="T23" fmla="*/ 19 h 28"/>
                <a:gd name="T24" fmla="*/ 4 w 21"/>
                <a:gd name="T25" fmla="*/ 18 h 28"/>
                <a:gd name="T26" fmla="*/ 4 w 21"/>
                <a:gd name="T27" fmla="*/ 14 h 28"/>
                <a:gd name="T28" fmla="*/ 5 w 21"/>
                <a:gd name="T29" fmla="*/ 11 h 28"/>
                <a:gd name="T30" fmla="*/ 6 w 21"/>
                <a:gd name="T31" fmla="*/ 8 h 28"/>
                <a:gd name="T32" fmla="*/ 5 w 21"/>
                <a:gd name="T33" fmla="*/ 3 h 28"/>
                <a:gd name="T34" fmla="*/ 4 w 21"/>
                <a:gd name="T35" fmla="*/ 1 h 28"/>
                <a:gd name="T36" fmla="*/ 1 w 21"/>
                <a:gd name="T37" fmla="*/ 7 h 28"/>
                <a:gd name="T38" fmla="*/ 1 w 21"/>
                <a:gd name="T39" fmla="*/ 11 h 28"/>
                <a:gd name="T40" fmla="*/ 1 w 21"/>
                <a:gd name="T41" fmla="*/ 15 h 28"/>
                <a:gd name="T42" fmla="*/ 1 w 21"/>
                <a:gd name="T43" fmla="*/ 18 h 28"/>
                <a:gd name="T44" fmla="*/ 2 w 21"/>
                <a:gd name="T45" fmla="*/ 18 h 28"/>
                <a:gd name="T46" fmla="*/ 3 w 21"/>
                <a:gd name="T47" fmla="*/ 22 h 28"/>
                <a:gd name="T48" fmla="*/ 9 w 21"/>
                <a:gd name="T49" fmla="*/ 28 h 28"/>
                <a:gd name="T50" fmla="*/ 14 w 21"/>
                <a:gd name="T51" fmla="*/ 27 h 28"/>
                <a:gd name="T52" fmla="*/ 19 w 21"/>
                <a:gd name="T53" fmla="*/ 20 h 28"/>
                <a:gd name="T54" fmla="*/ 19 w 21"/>
                <a:gd name="T55" fmla="*/ 18 h 28"/>
                <a:gd name="T56" fmla="*/ 20 w 21"/>
                <a:gd name="T57" fmla="*/ 18 h 28"/>
                <a:gd name="T58" fmla="*/ 21 w 21"/>
                <a:gd name="T59" fmla="*/ 14 h 28"/>
                <a:gd name="T60" fmla="*/ 21 w 21"/>
                <a:gd name="T6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28">
                  <a:moveTo>
                    <a:pt x="21" y="11"/>
                  </a:moveTo>
                  <a:cubicBezTo>
                    <a:pt x="21" y="11"/>
                    <a:pt x="20" y="7"/>
                    <a:pt x="20" y="6"/>
                  </a:cubicBezTo>
                  <a:cubicBezTo>
                    <a:pt x="20" y="6"/>
                    <a:pt x="19" y="2"/>
                    <a:pt x="16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4" y="2"/>
                    <a:pt x="15" y="8"/>
                    <a:pt x="15" y="11"/>
                  </a:cubicBezTo>
                  <a:cubicBezTo>
                    <a:pt x="15" y="11"/>
                    <a:pt x="16" y="13"/>
                    <a:pt x="16" y="14"/>
                  </a:cubicBezTo>
                  <a:cubicBezTo>
                    <a:pt x="16" y="14"/>
                    <a:pt x="17" y="16"/>
                    <a:pt x="17" y="18"/>
                  </a:cubicBezTo>
                  <a:cubicBezTo>
                    <a:pt x="16" y="20"/>
                    <a:pt x="17" y="22"/>
                    <a:pt x="14" y="24"/>
                  </a:cubicBezTo>
                  <a:cubicBezTo>
                    <a:pt x="14" y="24"/>
                    <a:pt x="14" y="26"/>
                    <a:pt x="13" y="26"/>
                  </a:cubicBezTo>
                  <a:cubicBezTo>
                    <a:pt x="13" y="26"/>
                    <a:pt x="10" y="27"/>
                    <a:pt x="9" y="27"/>
                  </a:cubicBezTo>
                  <a:cubicBezTo>
                    <a:pt x="8" y="26"/>
                    <a:pt x="4" y="22"/>
                    <a:pt x="4" y="20"/>
                  </a:cubicBezTo>
                  <a:cubicBezTo>
                    <a:pt x="4" y="20"/>
                    <a:pt x="5" y="20"/>
                    <a:pt x="5" y="19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4" y="16"/>
                    <a:pt x="3" y="15"/>
                    <a:pt x="4" y="14"/>
                  </a:cubicBezTo>
                  <a:cubicBezTo>
                    <a:pt x="4" y="14"/>
                    <a:pt x="4" y="12"/>
                    <a:pt x="5" y="11"/>
                  </a:cubicBezTo>
                  <a:cubicBezTo>
                    <a:pt x="5" y="11"/>
                    <a:pt x="6" y="10"/>
                    <a:pt x="6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3"/>
                    <a:pt x="2" y="5"/>
                    <a:pt x="1" y="7"/>
                  </a:cubicBezTo>
                  <a:cubicBezTo>
                    <a:pt x="1" y="7"/>
                    <a:pt x="1" y="10"/>
                    <a:pt x="1" y="11"/>
                  </a:cubicBezTo>
                  <a:cubicBezTo>
                    <a:pt x="1" y="11"/>
                    <a:pt x="0" y="14"/>
                    <a:pt x="1" y="15"/>
                  </a:cubicBezTo>
                  <a:cubicBezTo>
                    <a:pt x="1" y="16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22"/>
                    <a:pt x="3" y="22"/>
                  </a:cubicBezTo>
                  <a:cubicBezTo>
                    <a:pt x="4" y="23"/>
                    <a:pt x="7" y="27"/>
                    <a:pt x="9" y="28"/>
                  </a:cubicBezTo>
                  <a:cubicBezTo>
                    <a:pt x="11" y="28"/>
                    <a:pt x="13" y="28"/>
                    <a:pt x="14" y="27"/>
                  </a:cubicBezTo>
                  <a:cubicBezTo>
                    <a:pt x="15" y="26"/>
                    <a:pt x="19" y="21"/>
                    <a:pt x="19" y="20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1" y="13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87"/>
            <p:cNvSpPr/>
            <p:nvPr/>
          </p:nvSpPr>
          <p:spPr bwMode="auto">
            <a:xfrm>
              <a:off x="2492375" y="2301875"/>
              <a:ext cx="133350" cy="139700"/>
            </a:xfrm>
            <a:custGeom>
              <a:avLst/>
              <a:gdLst>
                <a:gd name="T0" fmla="*/ 2 w 21"/>
                <a:gd name="T1" fmla="*/ 21 h 22"/>
                <a:gd name="T2" fmla="*/ 3 w 21"/>
                <a:gd name="T3" fmla="*/ 21 h 22"/>
                <a:gd name="T4" fmla="*/ 3 w 21"/>
                <a:gd name="T5" fmla="*/ 17 h 22"/>
                <a:gd name="T6" fmla="*/ 4 w 21"/>
                <a:gd name="T7" fmla="*/ 11 h 22"/>
                <a:gd name="T8" fmla="*/ 11 w 21"/>
                <a:gd name="T9" fmla="*/ 10 h 22"/>
                <a:gd name="T10" fmla="*/ 15 w 21"/>
                <a:gd name="T11" fmla="*/ 11 h 22"/>
                <a:gd name="T12" fmla="*/ 18 w 21"/>
                <a:gd name="T13" fmla="*/ 16 h 22"/>
                <a:gd name="T14" fmla="*/ 19 w 21"/>
                <a:gd name="T15" fmla="*/ 19 h 22"/>
                <a:gd name="T16" fmla="*/ 19 w 21"/>
                <a:gd name="T17" fmla="*/ 22 h 22"/>
                <a:gd name="T18" fmla="*/ 20 w 21"/>
                <a:gd name="T19" fmla="*/ 22 h 22"/>
                <a:gd name="T20" fmla="*/ 20 w 21"/>
                <a:gd name="T21" fmla="*/ 18 h 22"/>
                <a:gd name="T22" fmla="*/ 21 w 21"/>
                <a:gd name="T23" fmla="*/ 19 h 22"/>
                <a:gd name="T24" fmla="*/ 21 w 21"/>
                <a:gd name="T25" fmla="*/ 16 h 22"/>
                <a:gd name="T26" fmla="*/ 21 w 21"/>
                <a:gd name="T27" fmla="*/ 11 h 22"/>
                <a:gd name="T28" fmla="*/ 15 w 21"/>
                <a:gd name="T29" fmla="*/ 3 h 22"/>
                <a:gd name="T30" fmla="*/ 8 w 21"/>
                <a:gd name="T31" fmla="*/ 3 h 22"/>
                <a:gd name="T32" fmla="*/ 1 w 21"/>
                <a:gd name="T33" fmla="*/ 8 h 22"/>
                <a:gd name="T34" fmla="*/ 0 w 21"/>
                <a:gd name="T35" fmla="*/ 12 h 22"/>
                <a:gd name="T36" fmla="*/ 0 w 21"/>
                <a:gd name="T37" fmla="*/ 19 h 22"/>
                <a:gd name="T38" fmla="*/ 1 w 21"/>
                <a:gd name="T39" fmla="*/ 18 h 22"/>
                <a:gd name="T40" fmla="*/ 2 w 21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2">
                  <a:moveTo>
                    <a:pt x="2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18"/>
                    <a:pt x="3" y="17"/>
                  </a:cubicBezTo>
                  <a:cubicBezTo>
                    <a:pt x="3" y="16"/>
                    <a:pt x="4" y="11"/>
                    <a:pt x="4" y="11"/>
                  </a:cubicBezTo>
                  <a:cubicBezTo>
                    <a:pt x="4" y="11"/>
                    <a:pt x="9" y="9"/>
                    <a:pt x="11" y="10"/>
                  </a:cubicBezTo>
                  <a:cubicBezTo>
                    <a:pt x="11" y="10"/>
                    <a:pt x="15" y="10"/>
                    <a:pt x="15" y="11"/>
                  </a:cubicBezTo>
                  <a:cubicBezTo>
                    <a:pt x="16" y="11"/>
                    <a:pt x="17" y="13"/>
                    <a:pt x="18" y="16"/>
                  </a:cubicBezTo>
                  <a:cubicBezTo>
                    <a:pt x="18" y="16"/>
                    <a:pt x="19" y="18"/>
                    <a:pt x="19" y="19"/>
                  </a:cubicBezTo>
                  <a:cubicBezTo>
                    <a:pt x="19" y="20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19"/>
                    <a:pt x="20" y="18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19"/>
                    <a:pt x="21" y="17"/>
                    <a:pt x="21" y="16"/>
                  </a:cubicBezTo>
                  <a:cubicBezTo>
                    <a:pt x="21" y="15"/>
                    <a:pt x="21" y="11"/>
                    <a:pt x="21" y="11"/>
                  </a:cubicBezTo>
                  <a:cubicBezTo>
                    <a:pt x="21" y="11"/>
                    <a:pt x="20" y="6"/>
                    <a:pt x="15" y="3"/>
                  </a:cubicBezTo>
                  <a:cubicBezTo>
                    <a:pt x="11" y="0"/>
                    <a:pt x="8" y="3"/>
                    <a:pt x="8" y="3"/>
                  </a:cubicBezTo>
                  <a:cubicBezTo>
                    <a:pt x="8" y="3"/>
                    <a:pt x="4" y="3"/>
                    <a:pt x="1" y="8"/>
                  </a:cubicBezTo>
                  <a:cubicBezTo>
                    <a:pt x="1" y="8"/>
                    <a:pt x="0" y="11"/>
                    <a:pt x="0" y="12"/>
                  </a:cubicBezTo>
                  <a:cubicBezTo>
                    <a:pt x="0" y="12"/>
                    <a:pt x="0" y="18"/>
                    <a:pt x="0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2" y="18"/>
                    <a:pt x="2" y="21"/>
                    <a:pt x="2" y="21"/>
                  </a:cubicBezTo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88"/>
            <p:cNvSpPr/>
            <p:nvPr/>
          </p:nvSpPr>
          <p:spPr bwMode="auto">
            <a:xfrm>
              <a:off x="2430463" y="3560763"/>
              <a:ext cx="87312" cy="88900"/>
            </a:xfrm>
            <a:custGeom>
              <a:avLst/>
              <a:gdLst>
                <a:gd name="T0" fmla="*/ 4 w 14"/>
                <a:gd name="T1" fmla="*/ 0 h 14"/>
                <a:gd name="T2" fmla="*/ 1 w 14"/>
                <a:gd name="T3" fmla="*/ 5 h 14"/>
                <a:gd name="T4" fmla="*/ 0 w 14"/>
                <a:gd name="T5" fmla="*/ 12 h 14"/>
                <a:gd name="T6" fmla="*/ 5 w 14"/>
                <a:gd name="T7" fmla="*/ 14 h 14"/>
                <a:gd name="T8" fmla="*/ 11 w 14"/>
                <a:gd name="T9" fmla="*/ 12 h 14"/>
                <a:gd name="T10" fmla="*/ 11 w 14"/>
                <a:gd name="T11" fmla="*/ 9 h 14"/>
                <a:gd name="T12" fmla="*/ 14 w 14"/>
                <a:gd name="T13" fmla="*/ 8 h 14"/>
                <a:gd name="T14" fmla="*/ 12 w 14"/>
                <a:gd name="T15" fmla="*/ 0 h 14"/>
                <a:gd name="T16" fmla="*/ 4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cubicBezTo>
                    <a:pt x="4" y="0"/>
                    <a:pt x="2" y="4"/>
                    <a:pt x="1" y="5"/>
                  </a:cubicBezTo>
                  <a:cubicBezTo>
                    <a:pt x="0" y="6"/>
                    <a:pt x="0" y="10"/>
                    <a:pt x="0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3"/>
                    <a:pt x="11" y="12"/>
                  </a:cubicBezTo>
                  <a:cubicBezTo>
                    <a:pt x="12" y="11"/>
                    <a:pt x="11" y="9"/>
                    <a:pt x="11" y="9"/>
                  </a:cubicBezTo>
                  <a:cubicBezTo>
                    <a:pt x="11" y="9"/>
                    <a:pt x="13" y="8"/>
                    <a:pt x="14" y="8"/>
                  </a:cubicBezTo>
                  <a:cubicBezTo>
                    <a:pt x="14" y="7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89"/>
            <p:cNvSpPr/>
            <p:nvPr/>
          </p:nvSpPr>
          <p:spPr bwMode="auto">
            <a:xfrm>
              <a:off x="2600325" y="3554413"/>
              <a:ext cx="101600" cy="101600"/>
            </a:xfrm>
            <a:custGeom>
              <a:avLst/>
              <a:gdLst>
                <a:gd name="T0" fmla="*/ 1 w 16"/>
                <a:gd name="T1" fmla="*/ 1 h 16"/>
                <a:gd name="T2" fmla="*/ 0 w 16"/>
                <a:gd name="T3" fmla="*/ 9 h 16"/>
                <a:gd name="T4" fmla="*/ 3 w 16"/>
                <a:gd name="T5" fmla="*/ 10 h 16"/>
                <a:gd name="T6" fmla="*/ 5 w 16"/>
                <a:gd name="T7" fmla="*/ 14 h 16"/>
                <a:gd name="T8" fmla="*/ 14 w 16"/>
                <a:gd name="T9" fmla="*/ 14 h 16"/>
                <a:gd name="T10" fmla="*/ 11 w 16"/>
                <a:gd name="T11" fmla="*/ 2 h 16"/>
                <a:gd name="T12" fmla="*/ 1 w 16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" y="1"/>
                  </a:moveTo>
                  <a:cubicBezTo>
                    <a:pt x="1" y="1"/>
                    <a:pt x="0" y="7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3" y="10"/>
                    <a:pt x="2" y="13"/>
                    <a:pt x="5" y="14"/>
                  </a:cubicBezTo>
                  <a:cubicBezTo>
                    <a:pt x="8" y="15"/>
                    <a:pt x="12" y="16"/>
                    <a:pt x="14" y="14"/>
                  </a:cubicBezTo>
                  <a:cubicBezTo>
                    <a:pt x="16" y="13"/>
                    <a:pt x="12" y="4"/>
                    <a:pt x="11" y="2"/>
                  </a:cubicBezTo>
                  <a:cubicBezTo>
                    <a:pt x="9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90"/>
            <p:cNvSpPr/>
            <p:nvPr/>
          </p:nvSpPr>
          <p:spPr bwMode="auto">
            <a:xfrm>
              <a:off x="2479675" y="2498725"/>
              <a:ext cx="152400" cy="290513"/>
            </a:xfrm>
            <a:custGeom>
              <a:avLst/>
              <a:gdLst>
                <a:gd name="T0" fmla="*/ 2 w 24"/>
                <a:gd name="T1" fmla="*/ 6 h 46"/>
                <a:gd name="T2" fmla="*/ 6 w 24"/>
                <a:gd name="T3" fmla="*/ 1 h 46"/>
                <a:gd name="T4" fmla="*/ 13 w 24"/>
                <a:gd name="T5" fmla="*/ 7 h 46"/>
                <a:gd name="T6" fmla="*/ 20 w 24"/>
                <a:gd name="T7" fmla="*/ 0 h 46"/>
                <a:gd name="T8" fmla="*/ 21 w 24"/>
                <a:gd name="T9" fmla="*/ 5 h 46"/>
                <a:gd name="T10" fmla="*/ 24 w 24"/>
                <a:gd name="T11" fmla="*/ 19 h 46"/>
                <a:gd name="T12" fmla="*/ 17 w 24"/>
                <a:gd name="T13" fmla="*/ 44 h 46"/>
                <a:gd name="T14" fmla="*/ 0 w 24"/>
                <a:gd name="T15" fmla="*/ 33 h 46"/>
                <a:gd name="T16" fmla="*/ 2 w 24"/>
                <a:gd name="T17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6">
                  <a:moveTo>
                    <a:pt x="2" y="6"/>
                  </a:moveTo>
                  <a:cubicBezTo>
                    <a:pt x="2" y="6"/>
                    <a:pt x="5" y="1"/>
                    <a:pt x="6" y="1"/>
                  </a:cubicBezTo>
                  <a:cubicBezTo>
                    <a:pt x="6" y="1"/>
                    <a:pt x="12" y="6"/>
                    <a:pt x="13" y="7"/>
                  </a:cubicBezTo>
                  <a:cubicBezTo>
                    <a:pt x="13" y="7"/>
                    <a:pt x="20" y="2"/>
                    <a:pt x="20" y="0"/>
                  </a:cubicBezTo>
                  <a:cubicBezTo>
                    <a:pt x="20" y="0"/>
                    <a:pt x="21" y="2"/>
                    <a:pt x="21" y="5"/>
                  </a:cubicBezTo>
                  <a:cubicBezTo>
                    <a:pt x="22" y="7"/>
                    <a:pt x="24" y="19"/>
                    <a:pt x="24" y="19"/>
                  </a:cubicBezTo>
                  <a:cubicBezTo>
                    <a:pt x="24" y="19"/>
                    <a:pt x="19" y="43"/>
                    <a:pt x="17" y="44"/>
                  </a:cubicBezTo>
                  <a:cubicBezTo>
                    <a:pt x="14" y="46"/>
                    <a:pt x="0" y="38"/>
                    <a:pt x="0" y="33"/>
                  </a:cubicBezTo>
                  <a:cubicBezTo>
                    <a:pt x="0" y="29"/>
                    <a:pt x="1" y="8"/>
                    <a:pt x="2" y="6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91"/>
            <p:cNvSpPr/>
            <p:nvPr/>
          </p:nvSpPr>
          <p:spPr bwMode="auto">
            <a:xfrm>
              <a:off x="2424113" y="2852738"/>
              <a:ext cx="277812" cy="727075"/>
            </a:xfrm>
            <a:custGeom>
              <a:avLst/>
              <a:gdLst>
                <a:gd name="T0" fmla="*/ 4 w 44"/>
                <a:gd name="T1" fmla="*/ 114 h 115"/>
                <a:gd name="T2" fmla="*/ 13 w 44"/>
                <a:gd name="T3" fmla="*/ 114 h 115"/>
                <a:gd name="T4" fmla="*/ 15 w 44"/>
                <a:gd name="T5" fmla="*/ 109 h 115"/>
                <a:gd name="T6" fmla="*/ 17 w 44"/>
                <a:gd name="T7" fmla="*/ 107 h 115"/>
                <a:gd name="T8" fmla="*/ 16 w 44"/>
                <a:gd name="T9" fmla="*/ 99 h 115"/>
                <a:gd name="T10" fmla="*/ 17 w 44"/>
                <a:gd name="T11" fmla="*/ 71 h 115"/>
                <a:gd name="T12" fmla="*/ 19 w 44"/>
                <a:gd name="T13" fmla="*/ 61 h 115"/>
                <a:gd name="T14" fmla="*/ 23 w 44"/>
                <a:gd name="T15" fmla="*/ 35 h 115"/>
                <a:gd name="T16" fmla="*/ 25 w 44"/>
                <a:gd name="T17" fmla="*/ 52 h 115"/>
                <a:gd name="T18" fmla="*/ 26 w 44"/>
                <a:gd name="T19" fmla="*/ 66 h 115"/>
                <a:gd name="T20" fmla="*/ 26 w 44"/>
                <a:gd name="T21" fmla="*/ 78 h 115"/>
                <a:gd name="T22" fmla="*/ 27 w 44"/>
                <a:gd name="T23" fmla="*/ 90 h 115"/>
                <a:gd name="T24" fmla="*/ 27 w 44"/>
                <a:gd name="T25" fmla="*/ 112 h 115"/>
                <a:gd name="T26" fmla="*/ 30 w 44"/>
                <a:gd name="T27" fmla="*/ 115 h 115"/>
                <a:gd name="T28" fmla="*/ 35 w 44"/>
                <a:gd name="T29" fmla="*/ 114 h 115"/>
                <a:gd name="T30" fmla="*/ 40 w 44"/>
                <a:gd name="T31" fmla="*/ 114 h 115"/>
                <a:gd name="T32" fmla="*/ 43 w 44"/>
                <a:gd name="T33" fmla="*/ 107 h 115"/>
                <a:gd name="T34" fmla="*/ 40 w 44"/>
                <a:gd name="T35" fmla="*/ 105 h 115"/>
                <a:gd name="T36" fmla="*/ 41 w 44"/>
                <a:gd name="T37" fmla="*/ 101 h 115"/>
                <a:gd name="T38" fmla="*/ 41 w 44"/>
                <a:gd name="T39" fmla="*/ 87 h 115"/>
                <a:gd name="T40" fmla="*/ 40 w 44"/>
                <a:gd name="T41" fmla="*/ 68 h 115"/>
                <a:gd name="T42" fmla="*/ 41 w 44"/>
                <a:gd name="T43" fmla="*/ 24 h 115"/>
                <a:gd name="T44" fmla="*/ 35 w 44"/>
                <a:gd name="T45" fmla="*/ 0 h 115"/>
                <a:gd name="T46" fmla="*/ 15 w 44"/>
                <a:gd name="T47" fmla="*/ 1 h 115"/>
                <a:gd name="T48" fmla="*/ 0 w 44"/>
                <a:gd name="T49" fmla="*/ 28 h 115"/>
                <a:gd name="T50" fmla="*/ 2 w 44"/>
                <a:gd name="T51" fmla="*/ 36 h 115"/>
                <a:gd name="T52" fmla="*/ 3 w 44"/>
                <a:gd name="T53" fmla="*/ 47 h 115"/>
                <a:gd name="T54" fmla="*/ 4 w 44"/>
                <a:gd name="T55" fmla="*/ 81 h 115"/>
                <a:gd name="T56" fmla="*/ 2 w 44"/>
                <a:gd name="T57" fmla="*/ 90 h 115"/>
                <a:gd name="T58" fmla="*/ 4 w 44"/>
                <a:gd name="T59" fmla="*/ 100 h 115"/>
                <a:gd name="T60" fmla="*/ 3 w 44"/>
                <a:gd name="T61" fmla="*/ 105 h 115"/>
                <a:gd name="T62" fmla="*/ 2 w 44"/>
                <a:gd name="T63" fmla="*/ 107 h 115"/>
                <a:gd name="T64" fmla="*/ 4 w 44"/>
                <a:gd name="T6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115">
                  <a:moveTo>
                    <a:pt x="4" y="114"/>
                  </a:moveTo>
                  <a:cubicBezTo>
                    <a:pt x="4" y="114"/>
                    <a:pt x="12" y="113"/>
                    <a:pt x="13" y="114"/>
                  </a:cubicBezTo>
                  <a:cubicBezTo>
                    <a:pt x="14" y="115"/>
                    <a:pt x="14" y="110"/>
                    <a:pt x="15" y="109"/>
                  </a:cubicBezTo>
                  <a:cubicBezTo>
                    <a:pt x="15" y="109"/>
                    <a:pt x="17" y="108"/>
                    <a:pt x="17" y="107"/>
                  </a:cubicBezTo>
                  <a:cubicBezTo>
                    <a:pt x="18" y="106"/>
                    <a:pt x="15" y="101"/>
                    <a:pt x="16" y="99"/>
                  </a:cubicBezTo>
                  <a:cubicBezTo>
                    <a:pt x="17" y="97"/>
                    <a:pt x="17" y="76"/>
                    <a:pt x="17" y="71"/>
                  </a:cubicBezTo>
                  <a:cubicBezTo>
                    <a:pt x="18" y="67"/>
                    <a:pt x="18" y="62"/>
                    <a:pt x="19" y="61"/>
                  </a:cubicBezTo>
                  <a:cubicBezTo>
                    <a:pt x="20" y="60"/>
                    <a:pt x="21" y="36"/>
                    <a:pt x="23" y="35"/>
                  </a:cubicBezTo>
                  <a:cubicBezTo>
                    <a:pt x="25" y="34"/>
                    <a:pt x="25" y="51"/>
                    <a:pt x="25" y="52"/>
                  </a:cubicBezTo>
                  <a:cubicBezTo>
                    <a:pt x="25" y="53"/>
                    <a:pt x="25" y="65"/>
                    <a:pt x="26" y="66"/>
                  </a:cubicBezTo>
                  <a:cubicBezTo>
                    <a:pt x="27" y="67"/>
                    <a:pt x="25" y="77"/>
                    <a:pt x="26" y="78"/>
                  </a:cubicBezTo>
                  <a:cubicBezTo>
                    <a:pt x="27" y="80"/>
                    <a:pt x="27" y="89"/>
                    <a:pt x="27" y="90"/>
                  </a:cubicBezTo>
                  <a:cubicBezTo>
                    <a:pt x="27" y="91"/>
                    <a:pt x="25" y="110"/>
                    <a:pt x="27" y="112"/>
                  </a:cubicBezTo>
                  <a:cubicBezTo>
                    <a:pt x="29" y="113"/>
                    <a:pt x="30" y="115"/>
                    <a:pt x="30" y="115"/>
                  </a:cubicBezTo>
                  <a:cubicBezTo>
                    <a:pt x="30" y="115"/>
                    <a:pt x="34" y="114"/>
                    <a:pt x="35" y="114"/>
                  </a:cubicBezTo>
                  <a:cubicBezTo>
                    <a:pt x="36" y="114"/>
                    <a:pt x="40" y="114"/>
                    <a:pt x="40" y="114"/>
                  </a:cubicBezTo>
                  <a:cubicBezTo>
                    <a:pt x="40" y="114"/>
                    <a:pt x="42" y="109"/>
                    <a:pt x="43" y="107"/>
                  </a:cubicBezTo>
                  <a:cubicBezTo>
                    <a:pt x="43" y="106"/>
                    <a:pt x="40" y="105"/>
                    <a:pt x="40" y="105"/>
                  </a:cubicBezTo>
                  <a:cubicBezTo>
                    <a:pt x="40" y="105"/>
                    <a:pt x="42" y="102"/>
                    <a:pt x="41" y="101"/>
                  </a:cubicBezTo>
                  <a:cubicBezTo>
                    <a:pt x="41" y="100"/>
                    <a:pt x="43" y="93"/>
                    <a:pt x="41" y="87"/>
                  </a:cubicBezTo>
                  <a:cubicBezTo>
                    <a:pt x="40" y="80"/>
                    <a:pt x="40" y="72"/>
                    <a:pt x="40" y="68"/>
                  </a:cubicBezTo>
                  <a:cubicBezTo>
                    <a:pt x="40" y="65"/>
                    <a:pt x="44" y="28"/>
                    <a:pt x="41" y="24"/>
                  </a:cubicBezTo>
                  <a:cubicBezTo>
                    <a:pt x="38" y="21"/>
                    <a:pt x="35" y="0"/>
                    <a:pt x="3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35"/>
                    <a:pt x="2" y="36"/>
                  </a:cubicBezTo>
                  <a:cubicBezTo>
                    <a:pt x="2" y="37"/>
                    <a:pt x="3" y="47"/>
                    <a:pt x="3" y="4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1" y="89"/>
                    <a:pt x="2" y="90"/>
                  </a:cubicBezTo>
                  <a:cubicBezTo>
                    <a:pt x="3" y="90"/>
                    <a:pt x="3" y="100"/>
                    <a:pt x="4" y="100"/>
                  </a:cubicBezTo>
                  <a:cubicBezTo>
                    <a:pt x="4" y="101"/>
                    <a:pt x="3" y="105"/>
                    <a:pt x="3" y="105"/>
                  </a:cubicBezTo>
                  <a:cubicBezTo>
                    <a:pt x="2" y="107"/>
                    <a:pt x="2" y="107"/>
                    <a:pt x="2" y="107"/>
                  </a:cubicBezTo>
                  <a:lnTo>
                    <a:pt x="4" y="11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92"/>
            <p:cNvSpPr/>
            <p:nvPr/>
          </p:nvSpPr>
          <p:spPr bwMode="auto">
            <a:xfrm>
              <a:off x="2436813" y="2865438"/>
              <a:ext cx="252412" cy="714375"/>
            </a:xfrm>
            <a:custGeom>
              <a:avLst/>
              <a:gdLst>
                <a:gd name="T0" fmla="*/ 29 w 40"/>
                <a:gd name="T1" fmla="*/ 0 h 113"/>
                <a:gd name="T2" fmla="*/ 17 w 40"/>
                <a:gd name="T3" fmla="*/ 2 h 113"/>
                <a:gd name="T4" fmla="*/ 4 w 40"/>
                <a:gd name="T5" fmla="*/ 25 h 113"/>
                <a:gd name="T6" fmla="*/ 9 w 40"/>
                <a:gd name="T7" fmla="*/ 30 h 113"/>
                <a:gd name="T8" fmla="*/ 9 w 40"/>
                <a:gd name="T9" fmla="*/ 40 h 113"/>
                <a:gd name="T10" fmla="*/ 8 w 40"/>
                <a:gd name="T11" fmla="*/ 49 h 113"/>
                <a:gd name="T12" fmla="*/ 6 w 40"/>
                <a:gd name="T13" fmla="*/ 68 h 113"/>
                <a:gd name="T14" fmla="*/ 13 w 40"/>
                <a:gd name="T15" fmla="*/ 70 h 113"/>
                <a:gd name="T16" fmla="*/ 6 w 40"/>
                <a:gd name="T17" fmla="*/ 77 h 113"/>
                <a:gd name="T18" fmla="*/ 2 w 40"/>
                <a:gd name="T19" fmla="*/ 81 h 113"/>
                <a:gd name="T20" fmla="*/ 8 w 40"/>
                <a:gd name="T21" fmla="*/ 91 h 113"/>
                <a:gd name="T22" fmla="*/ 4 w 40"/>
                <a:gd name="T23" fmla="*/ 88 h 113"/>
                <a:gd name="T24" fmla="*/ 5 w 40"/>
                <a:gd name="T25" fmla="*/ 97 h 113"/>
                <a:gd name="T26" fmla="*/ 1 w 40"/>
                <a:gd name="T27" fmla="*/ 95 h 113"/>
                <a:gd name="T28" fmla="*/ 2 w 40"/>
                <a:gd name="T29" fmla="*/ 98 h 113"/>
                <a:gd name="T30" fmla="*/ 1 w 40"/>
                <a:gd name="T31" fmla="*/ 103 h 113"/>
                <a:gd name="T32" fmla="*/ 0 w 40"/>
                <a:gd name="T33" fmla="*/ 104 h 113"/>
                <a:gd name="T34" fmla="*/ 12 w 40"/>
                <a:gd name="T35" fmla="*/ 105 h 113"/>
                <a:gd name="T36" fmla="*/ 1 w 40"/>
                <a:gd name="T37" fmla="*/ 108 h 113"/>
                <a:gd name="T38" fmla="*/ 2 w 40"/>
                <a:gd name="T39" fmla="*/ 112 h 113"/>
                <a:gd name="T40" fmla="*/ 11 w 40"/>
                <a:gd name="T41" fmla="*/ 112 h 113"/>
                <a:gd name="T42" fmla="*/ 13 w 40"/>
                <a:gd name="T43" fmla="*/ 107 h 113"/>
                <a:gd name="T44" fmla="*/ 15 w 40"/>
                <a:gd name="T45" fmla="*/ 105 h 113"/>
                <a:gd name="T46" fmla="*/ 14 w 40"/>
                <a:gd name="T47" fmla="*/ 97 h 113"/>
                <a:gd name="T48" fmla="*/ 15 w 40"/>
                <a:gd name="T49" fmla="*/ 69 h 113"/>
                <a:gd name="T50" fmla="*/ 17 w 40"/>
                <a:gd name="T51" fmla="*/ 59 h 113"/>
                <a:gd name="T52" fmla="*/ 21 w 40"/>
                <a:gd name="T53" fmla="*/ 33 h 113"/>
                <a:gd name="T54" fmla="*/ 23 w 40"/>
                <a:gd name="T55" fmla="*/ 50 h 113"/>
                <a:gd name="T56" fmla="*/ 24 w 40"/>
                <a:gd name="T57" fmla="*/ 64 h 113"/>
                <a:gd name="T58" fmla="*/ 24 w 40"/>
                <a:gd name="T59" fmla="*/ 76 h 113"/>
                <a:gd name="T60" fmla="*/ 25 w 40"/>
                <a:gd name="T61" fmla="*/ 88 h 113"/>
                <a:gd name="T62" fmla="*/ 25 w 40"/>
                <a:gd name="T63" fmla="*/ 110 h 113"/>
                <a:gd name="T64" fmla="*/ 28 w 40"/>
                <a:gd name="T65" fmla="*/ 113 h 113"/>
                <a:gd name="T66" fmla="*/ 33 w 40"/>
                <a:gd name="T67" fmla="*/ 112 h 113"/>
                <a:gd name="T68" fmla="*/ 34 w 40"/>
                <a:gd name="T69" fmla="*/ 112 h 113"/>
                <a:gd name="T70" fmla="*/ 32 w 40"/>
                <a:gd name="T71" fmla="*/ 105 h 113"/>
                <a:gd name="T72" fmla="*/ 28 w 40"/>
                <a:gd name="T73" fmla="*/ 106 h 113"/>
                <a:gd name="T74" fmla="*/ 33 w 40"/>
                <a:gd name="T75" fmla="*/ 102 h 113"/>
                <a:gd name="T76" fmla="*/ 27 w 40"/>
                <a:gd name="T77" fmla="*/ 101 h 113"/>
                <a:gd name="T78" fmla="*/ 27 w 40"/>
                <a:gd name="T79" fmla="*/ 95 h 113"/>
                <a:gd name="T80" fmla="*/ 32 w 40"/>
                <a:gd name="T81" fmla="*/ 79 h 113"/>
                <a:gd name="T82" fmla="*/ 28 w 40"/>
                <a:gd name="T83" fmla="*/ 79 h 113"/>
                <a:gd name="T84" fmla="*/ 35 w 40"/>
                <a:gd name="T85" fmla="*/ 67 h 113"/>
                <a:gd name="T86" fmla="*/ 26 w 40"/>
                <a:gd name="T87" fmla="*/ 75 h 113"/>
                <a:gd name="T88" fmla="*/ 33 w 40"/>
                <a:gd name="T89" fmla="*/ 51 h 113"/>
                <a:gd name="T90" fmla="*/ 25 w 40"/>
                <a:gd name="T91" fmla="*/ 58 h 113"/>
                <a:gd name="T92" fmla="*/ 30 w 40"/>
                <a:gd name="T93" fmla="*/ 39 h 113"/>
                <a:gd name="T94" fmla="*/ 25 w 40"/>
                <a:gd name="T95" fmla="*/ 49 h 113"/>
                <a:gd name="T96" fmla="*/ 25 w 40"/>
                <a:gd name="T97" fmla="*/ 32 h 113"/>
                <a:gd name="T98" fmla="*/ 25 w 40"/>
                <a:gd name="T99" fmla="*/ 23 h 113"/>
                <a:gd name="T100" fmla="*/ 28 w 40"/>
                <a:gd name="T101" fmla="*/ 32 h 113"/>
                <a:gd name="T102" fmla="*/ 40 w 40"/>
                <a:gd name="T103" fmla="*/ 31 h 113"/>
                <a:gd name="T104" fmla="*/ 40 w 40"/>
                <a:gd name="T105" fmla="*/ 25 h 113"/>
                <a:gd name="T106" fmla="*/ 29 w 40"/>
                <a:gd name="T10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113">
                  <a:moveTo>
                    <a:pt x="29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9"/>
                    <a:pt x="9" y="40"/>
                  </a:cubicBezTo>
                  <a:cubicBezTo>
                    <a:pt x="9" y="40"/>
                    <a:pt x="8" y="49"/>
                    <a:pt x="8" y="49"/>
                  </a:cubicBezTo>
                  <a:cubicBezTo>
                    <a:pt x="8" y="49"/>
                    <a:pt x="5" y="65"/>
                    <a:pt x="6" y="68"/>
                  </a:cubicBezTo>
                  <a:cubicBezTo>
                    <a:pt x="7" y="72"/>
                    <a:pt x="10" y="71"/>
                    <a:pt x="13" y="70"/>
                  </a:cubicBezTo>
                  <a:cubicBezTo>
                    <a:pt x="13" y="70"/>
                    <a:pt x="5" y="74"/>
                    <a:pt x="6" y="77"/>
                  </a:cubicBezTo>
                  <a:cubicBezTo>
                    <a:pt x="6" y="81"/>
                    <a:pt x="2" y="81"/>
                    <a:pt x="2" y="81"/>
                  </a:cubicBezTo>
                  <a:cubicBezTo>
                    <a:pt x="2" y="81"/>
                    <a:pt x="6" y="90"/>
                    <a:pt x="8" y="91"/>
                  </a:cubicBezTo>
                  <a:cubicBezTo>
                    <a:pt x="8" y="91"/>
                    <a:pt x="5" y="89"/>
                    <a:pt x="4" y="88"/>
                  </a:cubicBezTo>
                  <a:cubicBezTo>
                    <a:pt x="4" y="88"/>
                    <a:pt x="3" y="95"/>
                    <a:pt x="5" y="97"/>
                  </a:cubicBezTo>
                  <a:cubicBezTo>
                    <a:pt x="5" y="97"/>
                    <a:pt x="3" y="96"/>
                    <a:pt x="1" y="95"/>
                  </a:cubicBezTo>
                  <a:cubicBezTo>
                    <a:pt x="1" y="97"/>
                    <a:pt x="1" y="98"/>
                    <a:pt x="2" y="98"/>
                  </a:cubicBezTo>
                  <a:cubicBezTo>
                    <a:pt x="2" y="99"/>
                    <a:pt x="1" y="103"/>
                    <a:pt x="1" y="10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5"/>
                    <a:pt x="10" y="105"/>
                    <a:pt x="12" y="105"/>
                  </a:cubicBezTo>
                  <a:cubicBezTo>
                    <a:pt x="12" y="105"/>
                    <a:pt x="4" y="106"/>
                    <a:pt x="1" y="108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10" y="111"/>
                    <a:pt x="11" y="112"/>
                  </a:cubicBezTo>
                  <a:cubicBezTo>
                    <a:pt x="12" y="113"/>
                    <a:pt x="12" y="108"/>
                    <a:pt x="13" y="107"/>
                  </a:cubicBezTo>
                  <a:cubicBezTo>
                    <a:pt x="13" y="107"/>
                    <a:pt x="15" y="106"/>
                    <a:pt x="15" y="105"/>
                  </a:cubicBezTo>
                  <a:cubicBezTo>
                    <a:pt x="16" y="104"/>
                    <a:pt x="13" y="99"/>
                    <a:pt x="14" y="97"/>
                  </a:cubicBezTo>
                  <a:cubicBezTo>
                    <a:pt x="15" y="95"/>
                    <a:pt x="15" y="74"/>
                    <a:pt x="15" y="69"/>
                  </a:cubicBezTo>
                  <a:cubicBezTo>
                    <a:pt x="16" y="65"/>
                    <a:pt x="16" y="60"/>
                    <a:pt x="17" y="59"/>
                  </a:cubicBezTo>
                  <a:cubicBezTo>
                    <a:pt x="18" y="58"/>
                    <a:pt x="19" y="34"/>
                    <a:pt x="21" y="33"/>
                  </a:cubicBezTo>
                  <a:cubicBezTo>
                    <a:pt x="23" y="32"/>
                    <a:pt x="23" y="49"/>
                    <a:pt x="23" y="50"/>
                  </a:cubicBezTo>
                  <a:cubicBezTo>
                    <a:pt x="23" y="51"/>
                    <a:pt x="23" y="63"/>
                    <a:pt x="24" y="64"/>
                  </a:cubicBezTo>
                  <a:cubicBezTo>
                    <a:pt x="25" y="65"/>
                    <a:pt x="23" y="75"/>
                    <a:pt x="24" y="76"/>
                  </a:cubicBezTo>
                  <a:cubicBezTo>
                    <a:pt x="25" y="78"/>
                    <a:pt x="25" y="87"/>
                    <a:pt x="25" y="88"/>
                  </a:cubicBezTo>
                  <a:cubicBezTo>
                    <a:pt x="25" y="89"/>
                    <a:pt x="23" y="108"/>
                    <a:pt x="25" y="110"/>
                  </a:cubicBezTo>
                  <a:cubicBezTo>
                    <a:pt x="27" y="111"/>
                    <a:pt x="28" y="113"/>
                    <a:pt x="28" y="113"/>
                  </a:cubicBezTo>
                  <a:cubicBezTo>
                    <a:pt x="28" y="113"/>
                    <a:pt x="32" y="112"/>
                    <a:pt x="33" y="112"/>
                  </a:cubicBezTo>
                  <a:cubicBezTo>
                    <a:pt x="33" y="112"/>
                    <a:pt x="33" y="112"/>
                    <a:pt x="34" y="112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5"/>
                    <a:pt x="29" y="106"/>
                    <a:pt x="28" y="106"/>
                  </a:cubicBezTo>
                  <a:cubicBezTo>
                    <a:pt x="29" y="105"/>
                    <a:pt x="32" y="103"/>
                    <a:pt x="33" y="102"/>
                  </a:cubicBezTo>
                  <a:cubicBezTo>
                    <a:pt x="34" y="101"/>
                    <a:pt x="28" y="103"/>
                    <a:pt x="27" y="101"/>
                  </a:cubicBezTo>
                  <a:cubicBezTo>
                    <a:pt x="27" y="99"/>
                    <a:pt x="26" y="96"/>
                    <a:pt x="27" y="95"/>
                  </a:cubicBezTo>
                  <a:cubicBezTo>
                    <a:pt x="28" y="94"/>
                    <a:pt x="32" y="81"/>
                    <a:pt x="32" y="79"/>
                  </a:cubicBezTo>
                  <a:cubicBezTo>
                    <a:pt x="32" y="79"/>
                    <a:pt x="29" y="79"/>
                    <a:pt x="28" y="79"/>
                  </a:cubicBezTo>
                  <a:cubicBezTo>
                    <a:pt x="28" y="78"/>
                    <a:pt x="35" y="70"/>
                    <a:pt x="35" y="67"/>
                  </a:cubicBezTo>
                  <a:cubicBezTo>
                    <a:pt x="35" y="67"/>
                    <a:pt x="29" y="75"/>
                    <a:pt x="26" y="75"/>
                  </a:cubicBezTo>
                  <a:cubicBezTo>
                    <a:pt x="26" y="75"/>
                    <a:pt x="27" y="55"/>
                    <a:pt x="33" y="51"/>
                  </a:cubicBezTo>
                  <a:cubicBezTo>
                    <a:pt x="33" y="51"/>
                    <a:pt x="26" y="55"/>
                    <a:pt x="25" y="58"/>
                  </a:cubicBezTo>
                  <a:cubicBezTo>
                    <a:pt x="25" y="58"/>
                    <a:pt x="30" y="42"/>
                    <a:pt x="30" y="39"/>
                  </a:cubicBezTo>
                  <a:cubicBezTo>
                    <a:pt x="30" y="39"/>
                    <a:pt x="27" y="49"/>
                    <a:pt x="25" y="49"/>
                  </a:cubicBezTo>
                  <a:cubicBezTo>
                    <a:pt x="25" y="49"/>
                    <a:pt x="24" y="32"/>
                    <a:pt x="25" y="32"/>
                  </a:cubicBezTo>
                  <a:cubicBezTo>
                    <a:pt x="26" y="32"/>
                    <a:pt x="25" y="23"/>
                    <a:pt x="25" y="23"/>
                  </a:cubicBezTo>
                  <a:cubicBezTo>
                    <a:pt x="25" y="23"/>
                    <a:pt x="26" y="30"/>
                    <a:pt x="28" y="32"/>
                  </a:cubicBezTo>
                  <a:cubicBezTo>
                    <a:pt x="29" y="33"/>
                    <a:pt x="33" y="34"/>
                    <a:pt x="40" y="31"/>
                  </a:cubicBezTo>
                  <a:cubicBezTo>
                    <a:pt x="40" y="29"/>
                    <a:pt x="40" y="27"/>
                    <a:pt x="40" y="2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93"/>
            <p:cNvSpPr/>
            <p:nvPr/>
          </p:nvSpPr>
          <p:spPr bwMode="auto">
            <a:xfrm>
              <a:off x="2505075" y="2530475"/>
              <a:ext cx="120650" cy="220663"/>
            </a:xfrm>
            <a:custGeom>
              <a:avLst/>
              <a:gdLst>
                <a:gd name="T0" fmla="*/ 0 w 19"/>
                <a:gd name="T1" fmla="*/ 0 h 35"/>
                <a:gd name="T2" fmla="*/ 4 w 19"/>
                <a:gd name="T3" fmla="*/ 7 h 35"/>
                <a:gd name="T4" fmla="*/ 6 w 19"/>
                <a:gd name="T5" fmla="*/ 4 h 35"/>
                <a:gd name="T6" fmla="*/ 9 w 19"/>
                <a:gd name="T7" fmla="*/ 7 h 35"/>
                <a:gd name="T8" fmla="*/ 7 w 19"/>
                <a:gd name="T9" fmla="*/ 20 h 35"/>
                <a:gd name="T10" fmla="*/ 11 w 19"/>
                <a:gd name="T11" fmla="*/ 22 h 35"/>
                <a:gd name="T12" fmla="*/ 11 w 19"/>
                <a:gd name="T13" fmla="*/ 8 h 35"/>
                <a:gd name="T14" fmla="*/ 11 w 19"/>
                <a:gd name="T15" fmla="*/ 3 h 35"/>
                <a:gd name="T16" fmla="*/ 10 w 19"/>
                <a:gd name="T17" fmla="*/ 2 h 35"/>
                <a:gd name="T18" fmla="*/ 10 w 19"/>
                <a:gd name="T19" fmla="*/ 1 h 35"/>
                <a:gd name="T20" fmla="*/ 19 w 19"/>
                <a:gd name="T21" fmla="*/ 8 h 35"/>
                <a:gd name="T22" fmla="*/ 12 w 19"/>
                <a:gd name="T23" fmla="*/ 5 h 35"/>
                <a:gd name="T24" fmla="*/ 12 w 19"/>
                <a:gd name="T25" fmla="*/ 8 h 35"/>
                <a:gd name="T26" fmla="*/ 17 w 19"/>
                <a:gd name="T27" fmla="*/ 23 h 35"/>
                <a:gd name="T28" fmla="*/ 9 w 19"/>
                <a:gd name="T29" fmla="*/ 34 h 35"/>
                <a:gd name="T30" fmla="*/ 3 w 19"/>
                <a:gd name="T31" fmla="*/ 30 h 35"/>
                <a:gd name="T32" fmla="*/ 4 w 19"/>
                <a:gd name="T33" fmla="*/ 13 h 35"/>
                <a:gd name="T34" fmla="*/ 4 w 19"/>
                <a:gd name="T35" fmla="*/ 23 h 35"/>
                <a:gd name="T36" fmla="*/ 6 w 19"/>
                <a:gd name="T37" fmla="*/ 24 h 35"/>
                <a:gd name="T38" fmla="*/ 5 w 19"/>
                <a:gd name="T39" fmla="*/ 10 h 35"/>
                <a:gd name="T40" fmla="*/ 7 w 19"/>
                <a:gd name="T41" fmla="*/ 7 h 35"/>
                <a:gd name="T42" fmla="*/ 6 w 19"/>
                <a:gd name="T43" fmla="*/ 6 h 35"/>
                <a:gd name="T44" fmla="*/ 3 w 19"/>
                <a:gd name="T45" fmla="*/ 8 h 35"/>
                <a:gd name="T46" fmla="*/ 0 w 19"/>
                <a:gd name="T4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35">
                  <a:moveTo>
                    <a:pt x="0" y="0"/>
                  </a:moveTo>
                  <a:cubicBezTo>
                    <a:pt x="0" y="0"/>
                    <a:pt x="2" y="6"/>
                    <a:pt x="4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3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6" y="17"/>
                    <a:pt x="17" y="23"/>
                  </a:cubicBezTo>
                  <a:cubicBezTo>
                    <a:pt x="18" y="28"/>
                    <a:pt x="9" y="34"/>
                    <a:pt x="9" y="34"/>
                  </a:cubicBezTo>
                  <a:cubicBezTo>
                    <a:pt x="10" y="35"/>
                    <a:pt x="3" y="30"/>
                    <a:pt x="3" y="30"/>
                  </a:cubicBezTo>
                  <a:cubicBezTo>
                    <a:pt x="3" y="30"/>
                    <a:pt x="4" y="16"/>
                    <a:pt x="4" y="13"/>
                  </a:cubicBezTo>
                  <a:cubicBezTo>
                    <a:pt x="4" y="13"/>
                    <a:pt x="5" y="19"/>
                    <a:pt x="4" y="23"/>
                  </a:cubicBezTo>
                  <a:cubicBezTo>
                    <a:pt x="4" y="23"/>
                    <a:pt x="6" y="24"/>
                    <a:pt x="6" y="24"/>
                  </a:cubicBezTo>
                  <a:cubicBezTo>
                    <a:pt x="6" y="24"/>
                    <a:pt x="5" y="11"/>
                    <a:pt x="5" y="10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94"/>
            <p:cNvSpPr/>
            <p:nvPr/>
          </p:nvSpPr>
          <p:spPr bwMode="auto">
            <a:xfrm>
              <a:off x="2530475" y="2543175"/>
              <a:ext cx="76200" cy="360363"/>
            </a:xfrm>
            <a:custGeom>
              <a:avLst/>
              <a:gdLst>
                <a:gd name="T0" fmla="*/ 1 w 12"/>
                <a:gd name="T1" fmla="*/ 50 h 57"/>
                <a:gd name="T2" fmla="*/ 6 w 12"/>
                <a:gd name="T3" fmla="*/ 57 h 57"/>
                <a:gd name="T4" fmla="*/ 11 w 12"/>
                <a:gd name="T5" fmla="*/ 52 h 57"/>
                <a:gd name="T6" fmla="*/ 7 w 12"/>
                <a:gd name="T7" fmla="*/ 6 h 57"/>
                <a:gd name="T8" fmla="*/ 8 w 12"/>
                <a:gd name="T9" fmla="*/ 2 h 57"/>
                <a:gd name="T10" fmla="*/ 6 w 12"/>
                <a:gd name="T11" fmla="*/ 0 h 57"/>
                <a:gd name="T12" fmla="*/ 2 w 12"/>
                <a:gd name="T13" fmla="*/ 2 h 57"/>
                <a:gd name="T14" fmla="*/ 4 w 12"/>
                <a:gd name="T15" fmla="*/ 5 h 57"/>
                <a:gd name="T16" fmla="*/ 1 w 12"/>
                <a:gd name="T17" fmla="*/ 32 h 57"/>
                <a:gd name="T18" fmla="*/ 1 w 12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7">
                  <a:moveTo>
                    <a:pt x="1" y="50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15"/>
                    <a:pt x="7" y="6"/>
                  </a:cubicBezTo>
                  <a:cubicBezTo>
                    <a:pt x="7" y="6"/>
                    <a:pt x="7" y="3"/>
                    <a:pt x="8" y="2"/>
                  </a:cubicBezTo>
                  <a:cubicBezTo>
                    <a:pt x="8" y="2"/>
                    <a:pt x="8" y="1"/>
                    <a:pt x="6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21"/>
                    <a:pt x="1" y="32"/>
                  </a:cubicBezTo>
                  <a:lnTo>
                    <a:pt x="1" y="50"/>
                  </a:ln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95"/>
            <p:cNvSpPr/>
            <p:nvPr/>
          </p:nvSpPr>
          <p:spPr bwMode="auto">
            <a:xfrm>
              <a:off x="2568575" y="2909888"/>
              <a:ext cx="38100" cy="25400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0 h 4"/>
                <a:gd name="T4" fmla="*/ 1 w 6"/>
                <a:gd name="T5" fmla="*/ 4 h 4"/>
                <a:gd name="T6" fmla="*/ 6 w 6"/>
                <a:gd name="T7" fmla="*/ 4 h 4"/>
                <a:gd name="T8" fmla="*/ 1 w 6"/>
                <a:gd name="T9" fmla="*/ 3 h 4"/>
                <a:gd name="T10" fmla="*/ 1 w 6"/>
                <a:gd name="T11" fmla="*/ 1 h 4"/>
                <a:gd name="T12" fmla="*/ 5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4" y="4"/>
                    <a:pt x="6" y="4"/>
                  </a:cubicBezTo>
                  <a:cubicBezTo>
                    <a:pt x="6" y="4"/>
                    <a:pt x="1" y="4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AF8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96"/>
            <p:cNvSpPr/>
            <p:nvPr/>
          </p:nvSpPr>
          <p:spPr bwMode="auto">
            <a:xfrm>
              <a:off x="2354263" y="2986088"/>
              <a:ext cx="76200" cy="36513"/>
            </a:xfrm>
            <a:custGeom>
              <a:avLst/>
              <a:gdLst>
                <a:gd name="T0" fmla="*/ 4 w 12"/>
                <a:gd name="T1" fmla="*/ 1 h 6"/>
                <a:gd name="T2" fmla="*/ 4 w 12"/>
                <a:gd name="T3" fmla="*/ 5 h 6"/>
                <a:gd name="T4" fmla="*/ 12 w 12"/>
                <a:gd name="T5" fmla="*/ 5 h 6"/>
                <a:gd name="T6" fmla="*/ 12 w 12"/>
                <a:gd name="T7" fmla="*/ 0 h 6"/>
                <a:gd name="T8" fmla="*/ 4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4" y="1"/>
                  </a:moveTo>
                  <a:cubicBezTo>
                    <a:pt x="4" y="1"/>
                    <a:pt x="0" y="4"/>
                    <a:pt x="4" y="5"/>
                  </a:cubicBezTo>
                  <a:cubicBezTo>
                    <a:pt x="8" y="6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 97"/>
            <p:cNvSpPr/>
            <p:nvPr/>
          </p:nvSpPr>
          <p:spPr bwMode="auto">
            <a:xfrm>
              <a:off x="2366963" y="2511425"/>
              <a:ext cx="188912" cy="555625"/>
            </a:xfrm>
            <a:custGeom>
              <a:avLst/>
              <a:gdLst>
                <a:gd name="T0" fmla="*/ 0 w 30"/>
                <a:gd name="T1" fmla="*/ 79 h 88"/>
                <a:gd name="T2" fmla="*/ 8 w 30"/>
                <a:gd name="T3" fmla="*/ 78 h 88"/>
                <a:gd name="T4" fmla="*/ 10 w 30"/>
                <a:gd name="T5" fmla="*/ 88 h 88"/>
                <a:gd name="T6" fmla="*/ 28 w 30"/>
                <a:gd name="T7" fmla="*/ 88 h 88"/>
                <a:gd name="T8" fmla="*/ 30 w 30"/>
                <a:gd name="T9" fmla="*/ 41 h 88"/>
                <a:gd name="T10" fmla="*/ 23 w 30"/>
                <a:gd name="T11" fmla="*/ 0 h 88"/>
                <a:gd name="T12" fmla="*/ 15 w 30"/>
                <a:gd name="T13" fmla="*/ 6 h 88"/>
                <a:gd name="T14" fmla="*/ 5 w 30"/>
                <a:gd name="T15" fmla="*/ 11 h 88"/>
                <a:gd name="T16" fmla="*/ 2 w 30"/>
                <a:gd name="T17" fmla="*/ 32 h 88"/>
                <a:gd name="T18" fmla="*/ 0 w 30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8">
                  <a:moveTo>
                    <a:pt x="0" y="79"/>
                  </a:moveTo>
                  <a:cubicBezTo>
                    <a:pt x="0" y="79"/>
                    <a:pt x="7" y="77"/>
                    <a:pt x="8" y="78"/>
                  </a:cubicBezTo>
                  <a:cubicBezTo>
                    <a:pt x="8" y="78"/>
                    <a:pt x="8" y="87"/>
                    <a:pt x="10" y="88"/>
                  </a:cubicBezTo>
                  <a:cubicBezTo>
                    <a:pt x="10" y="88"/>
                    <a:pt x="26" y="88"/>
                    <a:pt x="28" y="88"/>
                  </a:cubicBezTo>
                  <a:cubicBezTo>
                    <a:pt x="28" y="88"/>
                    <a:pt x="30" y="45"/>
                    <a:pt x="30" y="41"/>
                  </a:cubicBezTo>
                  <a:cubicBezTo>
                    <a:pt x="29" y="38"/>
                    <a:pt x="21" y="5"/>
                    <a:pt x="23" y="0"/>
                  </a:cubicBezTo>
                  <a:cubicBezTo>
                    <a:pt x="23" y="0"/>
                    <a:pt x="19" y="4"/>
                    <a:pt x="15" y="6"/>
                  </a:cubicBezTo>
                  <a:cubicBezTo>
                    <a:pt x="15" y="6"/>
                    <a:pt x="7" y="8"/>
                    <a:pt x="5" y="11"/>
                  </a:cubicBezTo>
                  <a:cubicBezTo>
                    <a:pt x="3" y="13"/>
                    <a:pt x="3" y="31"/>
                    <a:pt x="2" y="32"/>
                  </a:cubicBezTo>
                  <a:cubicBezTo>
                    <a:pt x="2" y="34"/>
                    <a:pt x="0" y="64"/>
                    <a:pt x="0" y="7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 98"/>
            <p:cNvSpPr/>
            <p:nvPr/>
          </p:nvSpPr>
          <p:spPr bwMode="auto">
            <a:xfrm>
              <a:off x="2581275" y="2511425"/>
              <a:ext cx="196850" cy="555625"/>
            </a:xfrm>
            <a:custGeom>
              <a:avLst/>
              <a:gdLst>
                <a:gd name="T0" fmla="*/ 21 w 31"/>
                <a:gd name="T1" fmla="*/ 76 h 88"/>
                <a:gd name="T2" fmla="*/ 30 w 31"/>
                <a:gd name="T3" fmla="*/ 78 h 88"/>
                <a:gd name="T4" fmla="*/ 29 w 31"/>
                <a:gd name="T5" fmla="*/ 55 h 88"/>
                <a:gd name="T6" fmla="*/ 26 w 31"/>
                <a:gd name="T7" fmla="*/ 33 h 88"/>
                <a:gd name="T8" fmla="*/ 26 w 31"/>
                <a:gd name="T9" fmla="*/ 24 h 88"/>
                <a:gd name="T10" fmla="*/ 22 w 31"/>
                <a:gd name="T11" fmla="*/ 8 h 88"/>
                <a:gd name="T12" fmla="*/ 4 w 31"/>
                <a:gd name="T13" fmla="*/ 0 h 88"/>
                <a:gd name="T14" fmla="*/ 4 w 31"/>
                <a:gd name="T15" fmla="*/ 12 h 88"/>
                <a:gd name="T16" fmla="*/ 2 w 31"/>
                <a:gd name="T17" fmla="*/ 44 h 88"/>
                <a:gd name="T18" fmla="*/ 5 w 31"/>
                <a:gd name="T19" fmla="*/ 83 h 88"/>
                <a:gd name="T20" fmla="*/ 9 w 31"/>
                <a:gd name="T21" fmla="*/ 88 h 88"/>
                <a:gd name="T22" fmla="*/ 21 w 31"/>
                <a:gd name="T23" fmla="*/ 85 h 88"/>
                <a:gd name="T24" fmla="*/ 21 w 31"/>
                <a:gd name="T2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88">
                  <a:moveTo>
                    <a:pt x="21" y="76"/>
                  </a:moveTo>
                  <a:cubicBezTo>
                    <a:pt x="21" y="76"/>
                    <a:pt x="28" y="78"/>
                    <a:pt x="30" y="78"/>
                  </a:cubicBezTo>
                  <a:cubicBezTo>
                    <a:pt x="30" y="78"/>
                    <a:pt x="31" y="58"/>
                    <a:pt x="29" y="55"/>
                  </a:cubicBezTo>
                  <a:cubicBezTo>
                    <a:pt x="29" y="55"/>
                    <a:pt x="27" y="36"/>
                    <a:pt x="26" y="33"/>
                  </a:cubicBezTo>
                  <a:cubicBezTo>
                    <a:pt x="26" y="33"/>
                    <a:pt x="27" y="28"/>
                    <a:pt x="26" y="24"/>
                  </a:cubicBezTo>
                  <a:cubicBezTo>
                    <a:pt x="25" y="19"/>
                    <a:pt x="24" y="11"/>
                    <a:pt x="22" y="8"/>
                  </a:cubicBezTo>
                  <a:cubicBezTo>
                    <a:pt x="22" y="8"/>
                    <a:pt x="7" y="5"/>
                    <a:pt x="4" y="0"/>
                  </a:cubicBezTo>
                  <a:cubicBezTo>
                    <a:pt x="4" y="0"/>
                    <a:pt x="5" y="10"/>
                    <a:pt x="4" y="12"/>
                  </a:cubicBezTo>
                  <a:cubicBezTo>
                    <a:pt x="4" y="15"/>
                    <a:pt x="1" y="40"/>
                    <a:pt x="2" y="44"/>
                  </a:cubicBezTo>
                  <a:cubicBezTo>
                    <a:pt x="2" y="44"/>
                    <a:pt x="0" y="73"/>
                    <a:pt x="5" y="83"/>
                  </a:cubicBezTo>
                  <a:cubicBezTo>
                    <a:pt x="5" y="83"/>
                    <a:pt x="6" y="87"/>
                    <a:pt x="9" y="88"/>
                  </a:cubicBezTo>
                  <a:cubicBezTo>
                    <a:pt x="9" y="88"/>
                    <a:pt x="18" y="87"/>
                    <a:pt x="21" y="85"/>
                  </a:cubicBezTo>
                  <a:cubicBezTo>
                    <a:pt x="24" y="84"/>
                    <a:pt x="21" y="76"/>
                    <a:pt x="21" y="7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 99"/>
            <p:cNvSpPr/>
            <p:nvPr/>
          </p:nvSpPr>
          <p:spPr bwMode="auto">
            <a:xfrm>
              <a:off x="2720975" y="2562225"/>
              <a:ext cx="0" cy="1905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 100"/>
            <p:cNvSpPr/>
            <p:nvPr/>
          </p:nvSpPr>
          <p:spPr bwMode="auto">
            <a:xfrm>
              <a:off x="2657475" y="2581275"/>
              <a:ext cx="95250" cy="479425"/>
            </a:xfrm>
            <a:custGeom>
              <a:avLst/>
              <a:gdLst>
                <a:gd name="T0" fmla="*/ 10 w 15"/>
                <a:gd name="T1" fmla="*/ 0 h 76"/>
                <a:gd name="T2" fmla="*/ 6 w 15"/>
                <a:gd name="T3" fmla="*/ 19 h 76"/>
                <a:gd name="T4" fmla="*/ 1 w 15"/>
                <a:gd name="T5" fmla="*/ 36 h 76"/>
                <a:gd name="T6" fmla="*/ 6 w 15"/>
                <a:gd name="T7" fmla="*/ 36 h 76"/>
                <a:gd name="T8" fmla="*/ 4 w 15"/>
                <a:gd name="T9" fmla="*/ 46 h 76"/>
                <a:gd name="T10" fmla="*/ 0 w 15"/>
                <a:gd name="T11" fmla="*/ 46 h 76"/>
                <a:gd name="T12" fmla="*/ 4 w 15"/>
                <a:gd name="T13" fmla="*/ 47 h 76"/>
                <a:gd name="T14" fmla="*/ 8 w 15"/>
                <a:gd name="T15" fmla="*/ 57 h 76"/>
                <a:gd name="T16" fmla="*/ 6 w 15"/>
                <a:gd name="T17" fmla="*/ 65 h 76"/>
                <a:gd name="T18" fmla="*/ 5 w 15"/>
                <a:gd name="T19" fmla="*/ 76 h 76"/>
                <a:gd name="T20" fmla="*/ 9 w 15"/>
                <a:gd name="T21" fmla="*/ 74 h 76"/>
                <a:gd name="T22" fmla="*/ 9 w 15"/>
                <a:gd name="T23" fmla="*/ 65 h 76"/>
                <a:gd name="T24" fmla="*/ 13 w 15"/>
                <a:gd name="T25" fmla="*/ 66 h 76"/>
                <a:gd name="T26" fmla="*/ 10 w 15"/>
                <a:gd name="T27" fmla="*/ 56 h 76"/>
                <a:gd name="T28" fmla="*/ 13 w 15"/>
                <a:gd name="T29" fmla="*/ 58 h 76"/>
                <a:gd name="T30" fmla="*/ 10 w 15"/>
                <a:gd name="T31" fmla="*/ 49 h 76"/>
                <a:gd name="T32" fmla="*/ 15 w 15"/>
                <a:gd name="T33" fmla="*/ 50 h 76"/>
                <a:gd name="T34" fmla="*/ 10 w 15"/>
                <a:gd name="T35" fmla="*/ 44 h 76"/>
                <a:gd name="T36" fmla="*/ 10 w 15"/>
                <a:gd name="T37" fmla="*/ 38 h 76"/>
                <a:gd name="T38" fmla="*/ 10 w 15"/>
                <a:gd name="T39" fmla="*/ 30 h 76"/>
                <a:gd name="T40" fmla="*/ 10 w 15"/>
                <a:gd name="T41" fmla="*/ 23 h 76"/>
                <a:gd name="T42" fmla="*/ 8 w 15"/>
                <a:gd name="T43" fmla="*/ 27 h 76"/>
                <a:gd name="T44" fmla="*/ 7 w 15"/>
                <a:gd name="T45" fmla="*/ 12 h 76"/>
                <a:gd name="T46" fmla="*/ 10 w 15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6">
                  <a:moveTo>
                    <a:pt x="10" y="0"/>
                  </a:moveTo>
                  <a:cubicBezTo>
                    <a:pt x="8" y="3"/>
                    <a:pt x="5" y="12"/>
                    <a:pt x="6" y="19"/>
                  </a:cubicBezTo>
                  <a:cubicBezTo>
                    <a:pt x="6" y="29"/>
                    <a:pt x="3" y="34"/>
                    <a:pt x="1" y="36"/>
                  </a:cubicBezTo>
                  <a:cubicBezTo>
                    <a:pt x="1" y="36"/>
                    <a:pt x="3" y="36"/>
                    <a:pt x="6" y="3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4" y="47"/>
                    <a:pt x="8" y="56"/>
                    <a:pt x="8" y="57"/>
                  </a:cubicBezTo>
                  <a:cubicBezTo>
                    <a:pt x="7" y="58"/>
                    <a:pt x="6" y="64"/>
                    <a:pt x="6" y="65"/>
                  </a:cubicBezTo>
                  <a:cubicBezTo>
                    <a:pt x="6" y="66"/>
                    <a:pt x="5" y="71"/>
                    <a:pt x="5" y="76"/>
                  </a:cubicBezTo>
                  <a:cubicBezTo>
                    <a:pt x="7" y="75"/>
                    <a:pt x="8" y="75"/>
                    <a:pt x="9" y="74"/>
                  </a:cubicBezTo>
                  <a:cubicBezTo>
                    <a:pt x="12" y="73"/>
                    <a:pt x="9" y="65"/>
                    <a:pt x="9" y="65"/>
                  </a:cubicBezTo>
                  <a:cubicBezTo>
                    <a:pt x="9" y="65"/>
                    <a:pt x="11" y="66"/>
                    <a:pt x="13" y="66"/>
                  </a:cubicBezTo>
                  <a:cubicBezTo>
                    <a:pt x="11" y="63"/>
                    <a:pt x="10" y="59"/>
                    <a:pt x="10" y="56"/>
                  </a:cubicBezTo>
                  <a:cubicBezTo>
                    <a:pt x="10" y="56"/>
                    <a:pt x="10" y="58"/>
                    <a:pt x="13" y="58"/>
                  </a:cubicBezTo>
                  <a:cubicBezTo>
                    <a:pt x="13" y="58"/>
                    <a:pt x="9" y="54"/>
                    <a:pt x="10" y="49"/>
                  </a:cubicBezTo>
                  <a:cubicBezTo>
                    <a:pt x="10" y="49"/>
                    <a:pt x="13" y="51"/>
                    <a:pt x="15" y="50"/>
                  </a:cubicBezTo>
                  <a:cubicBezTo>
                    <a:pt x="15" y="50"/>
                    <a:pt x="9" y="48"/>
                    <a:pt x="10" y="44"/>
                  </a:cubicBezTo>
                  <a:cubicBezTo>
                    <a:pt x="10" y="44"/>
                    <a:pt x="12" y="41"/>
                    <a:pt x="10" y="38"/>
                  </a:cubicBezTo>
                  <a:cubicBezTo>
                    <a:pt x="10" y="38"/>
                    <a:pt x="6" y="38"/>
                    <a:pt x="10" y="30"/>
                  </a:cubicBezTo>
                  <a:cubicBezTo>
                    <a:pt x="10" y="30"/>
                    <a:pt x="12" y="25"/>
                    <a:pt x="10" y="23"/>
                  </a:cubicBezTo>
                  <a:cubicBezTo>
                    <a:pt x="10" y="23"/>
                    <a:pt x="10" y="26"/>
                    <a:pt x="8" y="27"/>
                  </a:cubicBezTo>
                  <a:cubicBezTo>
                    <a:pt x="8" y="27"/>
                    <a:pt x="6" y="16"/>
                    <a:pt x="7" y="12"/>
                  </a:cubicBezTo>
                  <a:cubicBezTo>
                    <a:pt x="7" y="12"/>
                    <a:pt x="8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 101"/>
            <p:cNvSpPr/>
            <p:nvPr/>
          </p:nvSpPr>
          <p:spPr bwMode="auto">
            <a:xfrm>
              <a:off x="2593975" y="2568575"/>
              <a:ext cx="76200" cy="182563"/>
            </a:xfrm>
            <a:custGeom>
              <a:avLst/>
              <a:gdLst>
                <a:gd name="T0" fmla="*/ 0 w 12"/>
                <a:gd name="T1" fmla="*/ 27 h 29"/>
                <a:gd name="T2" fmla="*/ 0 w 12"/>
                <a:gd name="T3" fmla="*/ 29 h 29"/>
                <a:gd name="T4" fmla="*/ 12 w 12"/>
                <a:gd name="T5" fmla="*/ 0 h 29"/>
                <a:gd name="T6" fmla="*/ 0 w 12"/>
                <a:gd name="T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0" y="27"/>
                  </a:moveTo>
                  <a:cubicBezTo>
                    <a:pt x="0" y="28"/>
                    <a:pt x="0" y="28"/>
                    <a:pt x="0" y="29"/>
                  </a:cubicBezTo>
                  <a:cubicBezTo>
                    <a:pt x="7" y="21"/>
                    <a:pt x="12" y="0"/>
                    <a:pt x="12" y="0"/>
                  </a:cubicBezTo>
                  <a:cubicBezTo>
                    <a:pt x="7" y="14"/>
                    <a:pt x="3" y="23"/>
                    <a:pt x="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2460625" y="2555875"/>
              <a:ext cx="95250" cy="220663"/>
            </a:xfrm>
            <a:custGeom>
              <a:avLst/>
              <a:gdLst>
                <a:gd name="T0" fmla="*/ 15 w 15"/>
                <a:gd name="T1" fmla="*/ 35 h 35"/>
                <a:gd name="T2" fmla="*/ 15 w 15"/>
                <a:gd name="T3" fmla="*/ 34 h 35"/>
                <a:gd name="T4" fmla="*/ 15 w 15"/>
                <a:gd name="T5" fmla="*/ 34 h 35"/>
                <a:gd name="T6" fmla="*/ 0 w 15"/>
                <a:gd name="T7" fmla="*/ 0 h 35"/>
                <a:gd name="T8" fmla="*/ 15 w 1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15" y="35"/>
                  </a:moveTo>
                  <a:cubicBezTo>
                    <a:pt x="15" y="35"/>
                    <a:pt x="15" y="35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6" y="23"/>
                    <a:pt x="0" y="0"/>
                    <a:pt x="0" y="0"/>
                  </a:cubicBezTo>
                  <a:cubicBezTo>
                    <a:pt x="3" y="21"/>
                    <a:pt x="11" y="31"/>
                    <a:pt x="1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2379663" y="2555875"/>
              <a:ext cx="163512" cy="511175"/>
            </a:xfrm>
            <a:custGeom>
              <a:avLst/>
              <a:gdLst>
                <a:gd name="T0" fmla="*/ 5 w 26"/>
                <a:gd name="T1" fmla="*/ 12 h 81"/>
                <a:gd name="T2" fmla="*/ 7 w 26"/>
                <a:gd name="T3" fmla="*/ 30 h 81"/>
                <a:gd name="T4" fmla="*/ 5 w 26"/>
                <a:gd name="T5" fmla="*/ 62 h 81"/>
                <a:gd name="T6" fmla="*/ 4 w 26"/>
                <a:gd name="T7" fmla="*/ 71 h 81"/>
                <a:gd name="T8" fmla="*/ 6 w 26"/>
                <a:gd name="T9" fmla="*/ 71 h 81"/>
                <a:gd name="T10" fmla="*/ 8 w 26"/>
                <a:gd name="T11" fmla="*/ 81 h 81"/>
                <a:gd name="T12" fmla="*/ 26 w 26"/>
                <a:gd name="T13" fmla="*/ 81 h 81"/>
                <a:gd name="T14" fmla="*/ 26 w 26"/>
                <a:gd name="T15" fmla="*/ 74 h 81"/>
                <a:gd name="T16" fmla="*/ 23 w 26"/>
                <a:gd name="T17" fmla="*/ 64 h 81"/>
                <a:gd name="T18" fmla="*/ 22 w 26"/>
                <a:gd name="T19" fmla="*/ 76 h 81"/>
                <a:gd name="T20" fmla="*/ 13 w 26"/>
                <a:gd name="T21" fmla="*/ 69 h 81"/>
                <a:gd name="T22" fmla="*/ 13 w 26"/>
                <a:gd name="T23" fmla="*/ 51 h 81"/>
                <a:gd name="T24" fmla="*/ 19 w 26"/>
                <a:gd name="T25" fmla="*/ 42 h 81"/>
                <a:gd name="T26" fmla="*/ 13 w 26"/>
                <a:gd name="T27" fmla="*/ 28 h 81"/>
                <a:gd name="T28" fmla="*/ 11 w 26"/>
                <a:gd name="T29" fmla="*/ 15 h 81"/>
                <a:gd name="T30" fmla="*/ 8 w 26"/>
                <a:gd name="T31" fmla="*/ 0 h 81"/>
                <a:gd name="T32" fmla="*/ 7 w 26"/>
                <a:gd name="T33" fmla="*/ 1 h 81"/>
                <a:gd name="T34" fmla="*/ 8 w 26"/>
                <a:gd name="T35" fmla="*/ 9 h 81"/>
                <a:gd name="T36" fmla="*/ 5 w 26"/>
                <a:gd name="T37" fmla="*/ 2 h 81"/>
                <a:gd name="T38" fmla="*/ 3 w 26"/>
                <a:gd name="T39" fmla="*/ 4 h 81"/>
                <a:gd name="T40" fmla="*/ 1 w 26"/>
                <a:gd name="T41" fmla="*/ 17 h 81"/>
                <a:gd name="T42" fmla="*/ 0 w 26"/>
                <a:gd name="T43" fmla="*/ 25 h 81"/>
                <a:gd name="T44" fmla="*/ 0 w 26"/>
                <a:gd name="T45" fmla="*/ 27 h 81"/>
                <a:gd name="T46" fmla="*/ 5 w 26"/>
                <a:gd name="T47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81">
                  <a:moveTo>
                    <a:pt x="5" y="12"/>
                  </a:moveTo>
                  <a:cubicBezTo>
                    <a:pt x="9" y="16"/>
                    <a:pt x="7" y="25"/>
                    <a:pt x="7" y="30"/>
                  </a:cubicBezTo>
                  <a:cubicBezTo>
                    <a:pt x="7" y="34"/>
                    <a:pt x="6" y="58"/>
                    <a:pt x="5" y="62"/>
                  </a:cubicBezTo>
                  <a:cubicBezTo>
                    <a:pt x="5" y="64"/>
                    <a:pt x="5" y="68"/>
                    <a:pt x="4" y="71"/>
                  </a:cubicBezTo>
                  <a:cubicBezTo>
                    <a:pt x="5" y="71"/>
                    <a:pt x="6" y="71"/>
                    <a:pt x="6" y="71"/>
                  </a:cubicBezTo>
                  <a:cubicBezTo>
                    <a:pt x="6" y="71"/>
                    <a:pt x="6" y="80"/>
                    <a:pt x="8" y="81"/>
                  </a:cubicBezTo>
                  <a:cubicBezTo>
                    <a:pt x="8" y="81"/>
                    <a:pt x="24" y="81"/>
                    <a:pt x="26" y="81"/>
                  </a:cubicBezTo>
                  <a:cubicBezTo>
                    <a:pt x="26" y="81"/>
                    <a:pt x="26" y="78"/>
                    <a:pt x="26" y="74"/>
                  </a:cubicBezTo>
                  <a:cubicBezTo>
                    <a:pt x="22" y="73"/>
                    <a:pt x="23" y="64"/>
                    <a:pt x="23" y="64"/>
                  </a:cubicBezTo>
                  <a:cubicBezTo>
                    <a:pt x="20" y="69"/>
                    <a:pt x="24" y="74"/>
                    <a:pt x="22" y="76"/>
                  </a:cubicBezTo>
                  <a:cubicBezTo>
                    <a:pt x="19" y="78"/>
                    <a:pt x="17" y="76"/>
                    <a:pt x="13" y="69"/>
                  </a:cubicBezTo>
                  <a:cubicBezTo>
                    <a:pt x="9" y="62"/>
                    <a:pt x="13" y="51"/>
                    <a:pt x="13" y="51"/>
                  </a:cubicBezTo>
                  <a:cubicBezTo>
                    <a:pt x="11" y="45"/>
                    <a:pt x="19" y="42"/>
                    <a:pt x="19" y="42"/>
                  </a:cubicBezTo>
                  <a:cubicBezTo>
                    <a:pt x="18" y="33"/>
                    <a:pt x="13" y="28"/>
                    <a:pt x="13" y="28"/>
                  </a:cubicBezTo>
                  <a:cubicBezTo>
                    <a:pt x="8" y="22"/>
                    <a:pt x="14" y="20"/>
                    <a:pt x="11" y="15"/>
                  </a:cubicBezTo>
                  <a:cubicBezTo>
                    <a:pt x="9" y="11"/>
                    <a:pt x="8" y="5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9"/>
                    <a:pt x="8" y="9"/>
                  </a:cubicBezTo>
                  <a:cubicBezTo>
                    <a:pt x="6" y="8"/>
                    <a:pt x="6" y="5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7"/>
                    <a:pt x="2" y="13"/>
                    <a:pt x="1" y="17"/>
                  </a:cubicBezTo>
                  <a:cubicBezTo>
                    <a:pt x="1" y="21"/>
                    <a:pt x="1" y="24"/>
                    <a:pt x="0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7" y="29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2689225" y="2992438"/>
              <a:ext cx="69850" cy="106363"/>
            </a:xfrm>
            <a:custGeom>
              <a:avLst/>
              <a:gdLst>
                <a:gd name="T0" fmla="*/ 1 w 11"/>
                <a:gd name="T1" fmla="*/ 16 h 17"/>
                <a:gd name="T2" fmla="*/ 1 w 11"/>
                <a:gd name="T3" fmla="*/ 16 h 17"/>
                <a:gd name="T4" fmla="*/ 5 w 11"/>
                <a:gd name="T5" fmla="*/ 16 h 17"/>
                <a:gd name="T6" fmla="*/ 10 w 11"/>
                <a:gd name="T7" fmla="*/ 12 h 17"/>
                <a:gd name="T8" fmla="*/ 10 w 11"/>
                <a:gd name="T9" fmla="*/ 2 h 17"/>
                <a:gd name="T10" fmla="*/ 4 w 11"/>
                <a:gd name="T11" fmla="*/ 0 h 17"/>
                <a:gd name="T12" fmla="*/ 1 w 11"/>
                <a:gd name="T13" fmla="*/ 10 h 17"/>
                <a:gd name="T14" fmla="*/ 3 w 11"/>
                <a:gd name="T15" fmla="*/ 14 h 17"/>
                <a:gd name="T16" fmla="*/ 4 w 11"/>
                <a:gd name="T17" fmla="*/ 9 h 17"/>
                <a:gd name="T18" fmla="*/ 5 w 11"/>
                <a:gd name="T19" fmla="*/ 11 h 17"/>
                <a:gd name="T20" fmla="*/ 1 w 11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4" y="17"/>
                    <a:pt x="5" y="16"/>
                  </a:cubicBezTo>
                  <a:cubicBezTo>
                    <a:pt x="5" y="16"/>
                    <a:pt x="10" y="14"/>
                    <a:pt x="10" y="12"/>
                  </a:cubicBezTo>
                  <a:cubicBezTo>
                    <a:pt x="11" y="10"/>
                    <a:pt x="10" y="4"/>
                    <a:pt x="10" y="2"/>
                  </a:cubicBezTo>
                  <a:cubicBezTo>
                    <a:pt x="10" y="2"/>
                    <a:pt x="8" y="0"/>
                    <a:pt x="4" y="0"/>
                  </a:cubicBezTo>
                  <a:cubicBezTo>
                    <a:pt x="4" y="0"/>
                    <a:pt x="2" y="2"/>
                    <a:pt x="1" y="10"/>
                  </a:cubicBezTo>
                  <a:cubicBezTo>
                    <a:pt x="1" y="10"/>
                    <a:pt x="0" y="16"/>
                    <a:pt x="3" y="1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3" y="14"/>
                    <a:pt x="1" y="1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2379663" y="3079750"/>
              <a:ext cx="19050" cy="19050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3" y="3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9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2366963" y="3009900"/>
              <a:ext cx="69850" cy="82550"/>
            </a:xfrm>
            <a:custGeom>
              <a:avLst/>
              <a:gdLst>
                <a:gd name="T0" fmla="*/ 10 w 11"/>
                <a:gd name="T1" fmla="*/ 13 h 13"/>
                <a:gd name="T2" fmla="*/ 11 w 11"/>
                <a:gd name="T3" fmla="*/ 8 h 13"/>
                <a:gd name="T4" fmla="*/ 9 w 11"/>
                <a:gd name="T5" fmla="*/ 2 h 13"/>
                <a:gd name="T6" fmla="*/ 2 w 11"/>
                <a:gd name="T7" fmla="*/ 1 h 13"/>
                <a:gd name="T8" fmla="*/ 0 w 11"/>
                <a:gd name="T9" fmla="*/ 9 h 13"/>
                <a:gd name="T10" fmla="*/ 6 w 11"/>
                <a:gd name="T11" fmla="*/ 13 h 13"/>
                <a:gd name="T12" fmla="*/ 6 w 11"/>
                <a:gd name="T13" fmla="*/ 7 h 13"/>
                <a:gd name="T14" fmla="*/ 8 w 11"/>
                <a:gd name="T15" fmla="*/ 9 h 13"/>
                <a:gd name="T16" fmla="*/ 10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0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7"/>
                    <a:pt x="9" y="2"/>
                    <a:pt x="9" y="2"/>
                  </a:cubicBezTo>
                  <a:cubicBezTo>
                    <a:pt x="9" y="2"/>
                    <a:pt x="5" y="0"/>
                    <a:pt x="2" y="1"/>
                  </a:cubicBezTo>
                  <a:cubicBezTo>
                    <a:pt x="2" y="1"/>
                    <a:pt x="0" y="6"/>
                    <a:pt x="0" y="9"/>
                  </a:cubicBezTo>
                  <a:cubicBezTo>
                    <a:pt x="0" y="9"/>
                    <a:pt x="3" y="13"/>
                    <a:pt x="6" y="13"/>
                  </a:cubicBezTo>
                  <a:cubicBezTo>
                    <a:pt x="8" y="13"/>
                    <a:pt x="4" y="10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13"/>
                    <a:pt x="10" y="1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2297113" y="3079750"/>
              <a:ext cx="182562" cy="304800"/>
            </a:xfrm>
            <a:custGeom>
              <a:avLst/>
              <a:gdLst>
                <a:gd name="T0" fmla="*/ 26 w 29"/>
                <a:gd name="T1" fmla="*/ 8 h 48"/>
                <a:gd name="T2" fmla="*/ 13 w 29"/>
                <a:gd name="T3" fmla="*/ 0 h 48"/>
                <a:gd name="T4" fmla="*/ 5 w 29"/>
                <a:gd name="T5" fmla="*/ 0 h 48"/>
                <a:gd name="T6" fmla="*/ 2 w 29"/>
                <a:gd name="T7" fmla="*/ 35 h 48"/>
                <a:gd name="T8" fmla="*/ 15 w 29"/>
                <a:gd name="T9" fmla="*/ 48 h 48"/>
                <a:gd name="T10" fmla="*/ 29 w 29"/>
                <a:gd name="T11" fmla="*/ 46 h 48"/>
                <a:gd name="T12" fmla="*/ 26 w 29"/>
                <a:gd name="T1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8">
                  <a:moveTo>
                    <a:pt x="26" y="8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20"/>
                    <a:pt x="2" y="35"/>
                  </a:cubicBezTo>
                  <a:cubicBezTo>
                    <a:pt x="2" y="35"/>
                    <a:pt x="11" y="44"/>
                    <a:pt x="15" y="48"/>
                  </a:cubicBezTo>
                  <a:cubicBezTo>
                    <a:pt x="15" y="48"/>
                    <a:pt x="26" y="48"/>
                    <a:pt x="29" y="46"/>
                  </a:cubicBezTo>
                  <a:cubicBezTo>
                    <a:pt x="29" y="46"/>
                    <a:pt x="29" y="18"/>
                    <a:pt x="26" y="8"/>
                  </a:cubicBezTo>
                  <a:close/>
                </a:path>
              </a:pathLst>
            </a:custGeom>
            <a:solidFill>
              <a:srgbClr val="4B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2386013" y="3130550"/>
              <a:ext cx="93662" cy="254000"/>
            </a:xfrm>
            <a:custGeom>
              <a:avLst/>
              <a:gdLst>
                <a:gd name="T0" fmla="*/ 15 w 15"/>
                <a:gd name="T1" fmla="*/ 38 h 40"/>
                <a:gd name="T2" fmla="*/ 12 w 15"/>
                <a:gd name="T3" fmla="*/ 0 h 40"/>
                <a:gd name="T4" fmla="*/ 4 w 15"/>
                <a:gd name="T5" fmla="*/ 2 h 40"/>
                <a:gd name="T6" fmla="*/ 1 w 15"/>
                <a:gd name="T7" fmla="*/ 40 h 40"/>
                <a:gd name="T8" fmla="*/ 15 w 1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15" y="38"/>
                  </a:moveTo>
                  <a:cubicBezTo>
                    <a:pt x="15" y="38"/>
                    <a:pt x="15" y="11"/>
                    <a:pt x="12" y="0"/>
                  </a:cubicBezTo>
                  <a:cubicBezTo>
                    <a:pt x="9" y="1"/>
                    <a:pt x="4" y="2"/>
                    <a:pt x="4" y="2"/>
                  </a:cubicBezTo>
                  <a:cubicBezTo>
                    <a:pt x="0" y="17"/>
                    <a:pt x="0" y="33"/>
                    <a:pt x="1" y="40"/>
                  </a:cubicBezTo>
                  <a:cubicBezTo>
                    <a:pt x="2" y="40"/>
                    <a:pt x="12" y="40"/>
                    <a:pt x="15" y="38"/>
                  </a:cubicBezTo>
                  <a:close/>
                </a:path>
              </a:pathLst>
            </a:custGeom>
            <a:solidFill>
              <a:srgbClr val="92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2366963" y="3016250"/>
              <a:ext cx="44450" cy="76200"/>
            </a:xfrm>
            <a:custGeom>
              <a:avLst/>
              <a:gdLst>
                <a:gd name="T0" fmla="*/ 6 w 7"/>
                <a:gd name="T1" fmla="*/ 12 h 12"/>
                <a:gd name="T2" fmla="*/ 6 w 7"/>
                <a:gd name="T3" fmla="*/ 10 h 12"/>
                <a:gd name="T4" fmla="*/ 6 w 7"/>
                <a:gd name="T5" fmla="*/ 10 h 12"/>
                <a:gd name="T6" fmla="*/ 2 w 7"/>
                <a:gd name="T7" fmla="*/ 7 h 12"/>
                <a:gd name="T8" fmla="*/ 3 w 7"/>
                <a:gd name="T9" fmla="*/ 0 h 12"/>
                <a:gd name="T10" fmla="*/ 2 w 7"/>
                <a:gd name="T11" fmla="*/ 0 h 12"/>
                <a:gd name="T12" fmla="*/ 0 w 7"/>
                <a:gd name="T13" fmla="*/ 8 h 12"/>
                <a:gd name="T14" fmla="*/ 6 w 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7" y="12"/>
                    <a:pt x="6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2" y="5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5"/>
                    <a:pt x="0" y="8"/>
                  </a:cubicBezTo>
                  <a:cubicBezTo>
                    <a:pt x="0" y="8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2417763" y="3073400"/>
              <a:ext cx="19050" cy="1905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41" name="Picture 1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73313" y="3027363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2" name="TextBox 141"/>
          <p:cNvSpPr txBox="1"/>
          <p:nvPr/>
        </p:nvSpPr>
        <p:spPr>
          <a:xfrm>
            <a:off x="4374154" y="1277328"/>
            <a:ext cx="439512" cy="24620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3765">
              <a:defRPr/>
            </a:pPr>
            <a:r>
              <a:rPr lang="en-US" altLang="zh-CN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71511" y="1277328"/>
            <a:ext cx="439512" cy="24620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3765">
              <a:defRPr/>
            </a:pPr>
            <a:r>
              <a:rPr lang="en-US" altLang="zh-CN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30%</a:t>
            </a: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489706" y="1277328"/>
            <a:ext cx="439512" cy="24620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3765">
              <a:defRPr/>
            </a:pPr>
            <a:r>
              <a:rPr lang="en-US" altLang="zh-CN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0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619565" y="1511101"/>
            <a:ext cx="672210" cy="562610"/>
            <a:chOff x="4704095" y="2129482"/>
            <a:chExt cx="672210" cy="562610"/>
          </a:xfrm>
        </p:grpSpPr>
        <p:sp>
          <p:nvSpPr>
            <p:cNvPr id="146" name="椭圆 145"/>
            <p:cNvSpPr/>
            <p:nvPr/>
          </p:nvSpPr>
          <p:spPr>
            <a:xfrm>
              <a:off x="4704095" y="2129482"/>
              <a:ext cx="562610" cy="5626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4796483" y="2311567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ts val="1200"/>
                </a:lnSpc>
                <a:defRPr/>
              </a:pPr>
              <a:r>
                <a:rPr lang="en-US" altLang="zh-CN" sz="11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11558" y="2663229"/>
            <a:ext cx="674076" cy="562610"/>
            <a:chOff x="4704095" y="2918851"/>
            <a:chExt cx="674076" cy="562610"/>
          </a:xfrm>
        </p:grpSpPr>
        <p:sp>
          <p:nvSpPr>
            <p:cNvPr id="149" name="椭圆 148"/>
            <p:cNvSpPr/>
            <p:nvPr/>
          </p:nvSpPr>
          <p:spPr>
            <a:xfrm>
              <a:off x="4704095" y="2918851"/>
              <a:ext cx="562610" cy="562610"/>
            </a:xfrm>
            <a:prstGeom prst="ellipse">
              <a:avLst/>
            </a:prstGeom>
            <a:solidFill>
              <a:srgbClr val="0070C0"/>
            </a:solidFill>
            <a:ln w="25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000" ker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4798349" y="3098039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ts val="1200"/>
                </a:lnSpc>
                <a:defRPr/>
              </a:pPr>
              <a:r>
                <a:rPr lang="en-US" altLang="zh-CN" sz="11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618653" y="3766145"/>
            <a:ext cx="666979" cy="562610"/>
            <a:chOff x="4704095" y="3707833"/>
            <a:chExt cx="666979" cy="562610"/>
          </a:xfrm>
        </p:grpSpPr>
        <p:sp>
          <p:nvSpPr>
            <p:cNvPr id="152" name="椭圆 151"/>
            <p:cNvSpPr/>
            <p:nvPr/>
          </p:nvSpPr>
          <p:spPr>
            <a:xfrm>
              <a:off x="4704095" y="3707833"/>
              <a:ext cx="562610" cy="56261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4791252" y="3891402"/>
              <a:ext cx="5798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ts val="1200"/>
                </a:lnSpc>
                <a:defRPr/>
              </a:pPr>
              <a:r>
                <a:rPr lang="en-US" altLang="zh-CN" sz="11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154" name="矩形 153"/>
          <p:cNvSpPr/>
          <p:nvPr/>
        </p:nvSpPr>
        <p:spPr>
          <a:xfrm>
            <a:off x="1279763" y="1571623"/>
            <a:ext cx="2016018" cy="40011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 defTabSz="913765">
              <a:lnSpc>
                <a:spcPts val="1200"/>
              </a:lnSpc>
            </a:pPr>
            <a:r>
              <a:rPr lang="zh-CN" altLang="en-US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这里填写目录内容说明，设计发展存在着一个时代价值观的问题。</a:t>
            </a:r>
            <a:endParaRPr lang="en-US" altLang="zh-CN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279763" y="2740671"/>
            <a:ext cx="2016018" cy="40011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 defTabSz="913765">
              <a:lnSpc>
                <a:spcPts val="1200"/>
              </a:lnSpc>
            </a:pPr>
            <a:r>
              <a:rPr lang="zh-CN" altLang="en-US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这里填写目录内容说明，设计发展存在着一个时代价值观的问题。</a:t>
            </a:r>
            <a:endParaRPr lang="en-US" altLang="zh-CN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279763" y="3850333"/>
            <a:ext cx="2016018" cy="40011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 defTabSz="913765">
              <a:lnSpc>
                <a:spcPts val="1200"/>
              </a:lnSpc>
            </a:pPr>
            <a:r>
              <a:rPr lang="zh-CN" altLang="en-US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这里填写目录内容说明，设计发展存在着一个时代价值观的问题。</a:t>
            </a:r>
            <a:endParaRPr lang="en-US" altLang="zh-CN" sz="1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7" name="直接连接符 156"/>
          <p:cNvCxnSpPr/>
          <p:nvPr/>
        </p:nvCxnSpPr>
        <p:spPr>
          <a:xfrm>
            <a:off x="3563888" y="1277329"/>
            <a:ext cx="0" cy="305142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158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2980570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2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6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5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4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8" dur="1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2" dur="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6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0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0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8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4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8" dur="1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9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2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9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6" dur="1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9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1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10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4" dur="1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0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8" dur="1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1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12" dur="1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2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2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3600"/>
                                </p:stCondLst>
                                <p:childTnLst>
                                  <p:par>
                                    <p:cTn id="12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4100"/>
                                </p:stCondLst>
                                <p:childTnLst>
                                  <p:par>
                                    <p:cTn id="12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0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600"/>
                                </p:stCondLst>
                                <p:childTnLst>
                                  <p:par>
                                    <p:cTn id="13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4" dur="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5100"/>
                                </p:stCondLst>
                                <p:childTnLst>
                                  <p:par>
                                    <p:cTn id="13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8" dur="1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600"/>
                                </p:stCondLst>
                                <p:childTnLst>
                                  <p:par>
                                    <p:cTn id="14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6100"/>
                                </p:stCondLst>
                                <p:childTnLst>
                                  <p:par>
                                    <p:cTn id="14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6" dur="1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6600"/>
                                </p:stCondLst>
                                <p:childTnLst>
                                  <p:par>
                                    <p:cTn id="14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0" dur="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15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4" dur="1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76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18100"/>
                                </p:stCondLst>
                                <p:childTnLst>
                                  <p:par>
                                    <p:cTn id="1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8600"/>
                                </p:stCondLst>
                                <p:childTnLst>
                                  <p:par>
                                    <p:cTn id="1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4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4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9100"/>
                                </p:stCondLst>
                                <p:childTnLst>
                                  <p:par>
                                    <p:cTn id="1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4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4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9600"/>
                                </p:stCondLst>
                                <p:childTnLst>
                                  <p:par>
                                    <p:cTn id="1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4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4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4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3" dur="3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4" dur="3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142" grpId="0"/>
          <p:bldP spid="143" grpId="0"/>
          <p:bldP spid="144" grpId="0"/>
          <p:bldP spid="154" grpId="0"/>
          <p:bldP spid="155" grpId="0"/>
          <p:bldP spid="156" grpId="0"/>
          <p:bldP spid="1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2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6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5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4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8" dur="1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2" dur="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6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0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0" dur="1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8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4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8" dur="1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9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2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9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6" dur="1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9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1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10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4" dur="1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0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8" dur="1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1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12" dur="1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2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2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3600"/>
                                </p:stCondLst>
                                <p:childTnLst>
                                  <p:par>
                                    <p:cTn id="12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6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4100"/>
                                </p:stCondLst>
                                <p:childTnLst>
                                  <p:par>
                                    <p:cTn id="12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0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600"/>
                                </p:stCondLst>
                                <p:childTnLst>
                                  <p:par>
                                    <p:cTn id="13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4" dur="1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5100"/>
                                </p:stCondLst>
                                <p:childTnLst>
                                  <p:par>
                                    <p:cTn id="136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8" dur="1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600"/>
                                </p:stCondLst>
                                <p:childTnLst>
                                  <p:par>
                                    <p:cTn id="140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2" dur="1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6100"/>
                                </p:stCondLst>
                                <p:childTnLst>
                                  <p:par>
                                    <p:cTn id="144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6" dur="1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16600"/>
                                </p:stCondLst>
                                <p:childTnLst>
                                  <p:par>
                                    <p:cTn id="14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0" dur="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15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54" dur="1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76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18100"/>
                                </p:stCondLst>
                                <p:childTnLst>
                                  <p:par>
                                    <p:cTn id="1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8600"/>
                                </p:stCondLst>
                                <p:childTnLst>
                                  <p:par>
                                    <p:cTn id="1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4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9100"/>
                                </p:stCondLst>
                                <p:childTnLst>
                                  <p:par>
                                    <p:cTn id="17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4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9600"/>
                                </p:stCondLst>
                                <p:childTnLst>
                                  <p:par>
                                    <p:cTn id="1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4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4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4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3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3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142" grpId="0"/>
          <p:bldP spid="143" grpId="0"/>
          <p:bldP spid="144" grpId="0"/>
          <p:bldP spid="154" grpId="0"/>
          <p:bldP spid="155" grpId="0"/>
          <p:bldP spid="156" grpId="0"/>
          <p:bldP spid="15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911432" y="3775193"/>
            <a:ext cx="7344359" cy="6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分钟之内。</a:t>
            </a:r>
          </a:p>
        </p:txBody>
      </p:sp>
      <p:grpSp>
        <p:nvGrpSpPr>
          <p:cNvPr id="17" name="Group 10"/>
          <p:cNvGrpSpPr/>
          <p:nvPr/>
        </p:nvGrpSpPr>
        <p:grpSpPr bwMode="auto">
          <a:xfrm>
            <a:off x="1442406" y="2095731"/>
            <a:ext cx="1642945" cy="966788"/>
            <a:chOff x="0" y="0"/>
            <a:chExt cx="2726" cy="1624"/>
          </a:xfrm>
        </p:grpSpPr>
        <p:sp>
          <p:nvSpPr>
            <p:cNvPr id="1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9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13"/>
          <p:cNvGrpSpPr/>
          <p:nvPr/>
        </p:nvGrpSpPr>
        <p:grpSpPr bwMode="auto">
          <a:xfrm>
            <a:off x="933129" y="2082981"/>
            <a:ext cx="352577" cy="347663"/>
            <a:chOff x="0" y="0"/>
            <a:chExt cx="584" cy="584"/>
          </a:xfrm>
        </p:grpSpPr>
        <p:sp>
          <p:nvSpPr>
            <p:cNvPr id="2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819898" y="1656707"/>
            <a:ext cx="7435892" cy="213386"/>
            <a:chOff x="899592" y="2852807"/>
            <a:chExt cx="7344815" cy="213386"/>
          </a:xfrm>
          <a:solidFill>
            <a:srgbClr val="0070C0"/>
          </a:solidFill>
        </p:grpSpPr>
        <p:sp>
          <p:nvSpPr>
            <p:cNvPr id="2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Group 10"/>
          <p:cNvGrpSpPr/>
          <p:nvPr/>
        </p:nvGrpSpPr>
        <p:grpSpPr bwMode="auto">
          <a:xfrm>
            <a:off x="4103367" y="2095731"/>
            <a:ext cx="1642945" cy="966788"/>
            <a:chOff x="0" y="0"/>
            <a:chExt cx="2726" cy="1624"/>
          </a:xfrm>
        </p:grpSpPr>
        <p:sp>
          <p:nvSpPr>
            <p:cNvPr id="2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9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13"/>
          <p:cNvGrpSpPr/>
          <p:nvPr/>
        </p:nvGrpSpPr>
        <p:grpSpPr bwMode="auto">
          <a:xfrm>
            <a:off x="3562696" y="2082981"/>
            <a:ext cx="383970" cy="347663"/>
            <a:chOff x="-52" y="0"/>
            <a:chExt cx="636" cy="584"/>
          </a:xfrm>
        </p:grpSpPr>
        <p:sp>
          <p:nvSpPr>
            <p:cNvPr id="34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7" name="Group 10"/>
          <p:cNvGrpSpPr/>
          <p:nvPr/>
        </p:nvGrpSpPr>
        <p:grpSpPr bwMode="auto">
          <a:xfrm>
            <a:off x="6621923" y="2095731"/>
            <a:ext cx="1642945" cy="966788"/>
            <a:chOff x="0" y="0"/>
            <a:chExt cx="2726" cy="1624"/>
          </a:xfrm>
        </p:grpSpPr>
        <p:sp>
          <p:nvSpPr>
            <p:cNvPr id="3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</a:t>
              </a:r>
              <a:endParaRPr lang="en-US" sz="13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9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分钟之内。</a:t>
              </a:r>
              <a:endParaRPr lang="en-US" sz="9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13"/>
          <p:cNvGrpSpPr/>
          <p:nvPr/>
        </p:nvGrpSpPr>
        <p:grpSpPr bwMode="auto">
          <a:xfrm>
            <a:off x="6112646" y="2082981"/>
            <a:ext cx="352577" cy="347663"/>
            <a:chOff x="0" y="0"/>
            <a:chExt cx="584" cy="584"/>
          </a:xfrm>
        </p:grpSpPr>
        <p:sp>
          <p:nvSpPr>
            <p:cNvPr id="4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43" name="Rectangle 14"/>
          <p:cNvSpPr/>
          <p:nvPr/>
        </p:nvSpPr>
        <p:spPr bwMode="auto">
          <a:xfrm>
            <a:off x="631098" y="1203598"/>
            <a:ext cx="782933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字以内，</a:t>
            </a:r>
            <a:endParaRPr lang="en-US" altLang="zh-CN" sz="10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据统计每页幻灯片的最好控制在</a:t>
            </a:r>
            <a:r>
              <a:rPr lang="en-US" altLang="zh-CN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0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分钟之内。</a:t>
            </a:r>
            <a:endParaRPr lang="en-US" sz="10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3363348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717"/>
          <p:cNvSpPr/>
          <p:nvPr/>
        </p:nvSpPr>
        <p:spPr>
          <a:xfrm rot="5400000">
            <a:off x="6077269" y="3009671"/>
            <a:ext cx="641555" cy="48228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70C0"/>
          </a:solidFill>
          <a:ln w="12700">
            <a:miter lim="400000"/>
          </a:ln>
        </p:spPr>
        <p:txBody>
          <a:bodyPr lIns="40315" tIns="40315" rIns="40315" bIns="4031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2721"/>
          <p:cNvSpPr/>
          <p:nvPr/>
        </p:nvSpPr>
        <p:spPr>
          <a:xfrm rot="5400000">
            <a:off x="4234044" y="3009671"/>
            <a:ext cx="641555" cy="48228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70C0"/>
          </a:solidFill>
          <a:ln w="12700">
            <a:miter lim="400000"/>
          </a:ln>
        </p:spPr>
        <p:txBody>
          <a:bodyPr lIns="40315" tIns="40315" rIns="40315" bIns="4031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2725"/>
          <p:cNvSpPr/>
          <p:nvPr/>
        </p:nvSpPr>
        <p:spPr>
          <a:xfrm rot="5400000">
            <a:off x="2380898" y="3009671"/>
            <a:ext cx="641555" cy="48228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70C0"/>
          </a:solidFill>
          <a:ln w="12700">
            <a:miter lim="400000"/>
          </a:ln>
        </p:spPr>
        <p:txBody>
          <a:bodyPr lIns="40315" tIns="40315" rIns="40315" bIns="4031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Shape 2729"/>
          <p:cNvSpPr/>
          <p:nvPr/>
        </p:nvSpPr>
        <p:spPr>
          <a:xfrm>
            <a:off x="917595" y="2414871"/>
            <a:ext cx="1704251" cy="87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rgbClr val="FFFFFF"/>
            </a:solidFill>
            <a:miter lim="400000"/>
          </a:ln>
        </p:spPr>
        <p:txBody>
          <a:bodyPr lIns="30236" tIns="30236" rIns="30236" bIns="30236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Shape 2730"/>
          <p:cNvSpPr/>
          <p:nvPr/>
        </p:nvSpPr>
        <p:spPr>
          <a:xfrm>
            <a:off x="2770743" y="2414871"/>
            <a:ext cx="1704251" cy="87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B0F0"/>
          </a:solidFill>
          <a:ln w="63500">
            <a:solidFill>
              <a:srgbClr val="FFFFFF"/>
            </a:solidFill>
            <a:miter lim="400000"/>
          </a:ln>
        </p:spPr>
        <p:txBody>
          <a:bodyPr lIns="30236" tIns="30236" rIns="30236" bIns="30236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2731"/>
          <p:cNvSpPr/>
          <p:nvPr/>
        </p:nvSpPr>
        <p:spPr>
          <a:xfrm>
            <a:off x="4623891" y="2414871"/>
            <a:ext cx="1704246" cy="87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70C0"/>
          </a:solidFill>
          <a:ln w="63500">
            <a:solidFill>
              <a:srgbClr val="FFFFFF"/>
            </a:solidFill>
            <a:miter lim="400000"/>
          </a:ln>
        </p:spPr>
        <p:txBody>
          <a:bodyPr lIns="30236" tIns="30236" rIns="30236" bIns="30236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Shape 2732"/>
          <p:cNvSpPr/>
          <p:nvPr/>
        </p:nvSpPr>
        <p:spPr>
          <a:xfrm>
            <a:off x="6467955" y="2414871"/>
            <a:ext cx="1704246" cy="87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00B0F0"/>
          </a:solidFill>
          <a:ln w="63500">
            <a:solidFill>
              <a:srgbClr val="FFFFFF"/>
            </a:solidFill>
            <a:miter lim="400000"/>
          </a:ln>
        </p:spPr>
        <p:txBody>
          <a:bodyPr lIns="30236" tIns="30236" rIns="30236" bIns="30236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2733"/>
          <p:cNvSpPr/>
          <p:nvPr/>
        </p:nvSpPr>
        <p:spPr>
          <a:xfrm>
            <a:off x="2025851" y="2732861"/>
            <a:ext cx="1351649" cy="227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Shape 2734"/>
          <p:cNvSpPr/>
          <p:nvPr/>
        </p:nvSpPr>
        <p:spPr>
          <a:xfrm>
            <a:off x="3878999" y="2732861"/>
            <a:ext cx="1351645" cy="227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Shape 2735"/>
          <p:cNvSpPr/>
          <p:nvPr/>
        </p:nvSpPr>
        <p:spPr>
          <a:xfrm>
            <a:off x="5723063" y="2732861"/>
            <a:ext cx="1351645" cy="227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4263" y="1710141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914652" y="1422791"/>
            <a:ext cx="1564034" cy="234368"/>
          </a:xfrm>
          <a:prstGeom prst="rect">
            <a:avLst/>
          </a:prstGeom>
          <a:noFill/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添加标题</a:t>
            </a:r>
            <a:endParaRPr lang="en-GB" altLang="zh-CN" sz="11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10960" y="1710141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2821349" y="1422791"/>
            <a:ext cx="1564034" cy="234368"/>
          </a:xfrm>
          <a:prstGeom prst="rect">
            <a:avLst/>
          </a:prstGeom>
          <a:noFill/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添加标题</a:t>
            </a:r>
            <a:endParaRPr lang="en-GB" altLang="zh-CN" sz="11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3279" y="1706973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4633668" y="1419622"/>
            <a:ext cx="1564034" cy="234368"/>
          </a:xfrm>
          <a:prstGeom prst="rect">
            <a:avLst/>
          </a:prstGeom>
          <a:noFill/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添加标题</a:t>
            </a:r>
            <a:endParaRPr lang="en-GB" altLang="zh-CN" sz="11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37535" y="1706973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6547924" y="1419622"/>
            <a:ext cx="1564034" cy="234368"/>
          </a:xfrm>
          <a:prstGeom prst="rect">
            <a:avLst/>
          </a:prstGeom>
          <a:noFill/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添加标题</a:t>
            </a:r>
            <a:endParaRPr lang="en-GB" altLang="zh-CN" sz="1100" dirty="0">
              <a:solidFill>
                <a:srgbClr val="0070C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2887" y="3716402"/>
            <a:ext cx="11747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3450"/>
            <a:r>
              <a:rPr lang="zh-CN" altLang="en-US" sz="8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8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74920" y="3925317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8852" y="3716402"/>
            <a:ext cx="11747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3450"/>
            <a:r>
              <a:rPr lang="zh-CN" altLang="en-US" sz="8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8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0885" y="3925317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20006" y="3716402"/>
            <a:ext cx="11747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3450"/>
            <a:r>
              <a:rPr lang="zh-CN" altLang="en-US" sz="80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GB" altLang="zh-CN" sz="8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72039" y="3925317"/>
            <a:ext cx="1470701" cy="366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GB" altLang="zh-CN" sz="80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583318" y="138718"/>
            <a:ext cx="3628642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0" i="0" dirty="0">
                <a:latin typeface="+mn-lt"/>
                <a:ea typeface="+mn-ea"/>
                <a:cs typeface="+mn-ea"/>
                <a:sym typeface="+mn-lt"/>
              </a:rPr>
              <a:t>在此输入标题文字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build="p"/>
      <p:bldP spid="43" grpId="0"/>
      <p:bldP spid="44" grpId="0" build="p"/>
      <p:bldP spid="45" grpId="0"/>
      <p:bldP spid="46" grpId="0" build="p"/>
      <p:bldP spid="47" grpId="0"/>
      <p:bldP spid="48" grpId="0" build="p"/>
      <p:bldP spid="49" grpId="0"/>
      <p:bldP spid="50" grpId="0"/>
      <p:bldP spid="51" grpId="0"/>
      <p:bldP spid="52" grpId="0"/>
      <p:bldP spid="53" grpId="0"/>
      <p:bldP spid="5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000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3868</Words>
  <Application>Microsoft Office PowerPoint</Application>
  <PresentationFormat>全屏显示(16:9)</PresentationFormat>
  <Paragraphs>467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Microsoft JhengHei</vt:lpstr>
      <vt:lpstr>宋体</vt:lpstr>
      <vt:lpstr>微软雅黑</vt:lpstr>
      <vt:lpstr>Arial</vt:lpstr>
      <vt:lpstr>Calibri</vt:lpstr>
      <vt:lpstr>Wingdings</vt:lpstr>
      <vt:lpstr>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礼仪培训</dc:title>
  <dc:creator/>
  <cp:lastModifiedBy>天 下</cp:lastModifiedBy>
  <cp:revision>363</cp:revision>
  <dcterms:created xsi:type="dcterms:W3CDTF">2010-02-22T07:41:00Z</dcterms:created>
  <dcterms:modified xsi:type="dcterms:W3CDTF">2021-01-05T13:59:15Z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