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44"/>
  </p:notesMasterIdLst>
  <p:sldIdLst>
    <p:sldId id="337" r:id="rId2"/>
    <p:sldId id="339" r:id="rId3"/>
    <p:sldId id="366" r:id="rId4"/>
    <p:sldId id="362" r:id="rId5"/>
    <p:sldId id="291" r:id="rId6"/>
    <p:sldId id="343" r:id="rId7"/>
    <p:sldId id="347" r:id="rId8"/>
    <p:sldId id="349" r:id="rId9"/>
    <p:sldId id="289" r:id="rId10"/>
    <p:sldId id="350" r:id="rId11"/>
    <p:sldId id="367" r:id="rId12"/>
    <p:sldId id="335" r:id="rId13"/>
    <p:sldId id="363" r:id="rId14"/>
    <p:sldId id="358" r:id="rId15"/>
    <p:sldId id="338" r:id="rId16"/>
    <p:sldId id="352" r:id="rId17"/>
    <p:sldId id="320" r:id="rId18"/>
    <p:sldId id="355" r:id="rId19"/>
    <p:sldId id="340" r:id="rId20"/>
    <p:sldId id="361" r:id="rId21"/>
    <p:sldId id="290" r:id="rId22"/>
    <p:sldId id="353" r:id="rId23"/>
    <p:sldId id="364" r:id="rId24"/>
    <p:sldId id="342" r:id="rId25"/>
    <p:sldId id="357" r:id="rId26"/>
    <p:sldId id="356" r:id="rId27"/>
    <p:sldId id="346" r:id="rId28"/>
    <p:sldId id="299" r:id="rId29"/>
    <p:sldId id="341" r:id="rId30"/>
    <p:sldId id="319" r:id="rId31"/>
    <p:sldId id="354" r:id="rId32"/>
    <p:sldId id="365" r:id="rId33"/>
    <p:sldId id="332" r:id="rId34"/>
    <p:sldId id="284" r:id="rId35"/>
    <p:sldId id="321" r:id="rId36"/>
    <p:sldId id="359" r:id="rId37"/>
    <p:sldId id="360" r:id="rId38"/>
    <p:sldId id="277" r:id="rId39"/>
    <p:sldId id="334" r:id="rId40"/>
    <p:sldId id="295" r:id="rId41"/>
    <p:sldId id="293" r:id="rId42"/>
    <p:sldId id="331" r:id="rId43"/>
  </p:sldIdLst>
  <p:sldSz cx="9144000" cy="5143500" type="screen16x9"/>
  <p:notesSz cx="6858000" cy="9144000"/>
  <p:custDataLst>
    <p:tags r:id="rId45"/>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1416">
          <p15:clr>
            <a:srgbClr val="A4A3A4"/>
          </p15:clr>
        </p15:guide>
        <p15:guide id="2" orient="horz" pos="327">
          <p15:clr>
            <a:srgbClr val="A4A3A4"/>
          </p15:clr>
        </p15:guide>
        <p15:guide id="3" orient="horz" pos="2402">
          <p15:clr>
            <a:srgbClr val="A4A3A4"/>
          </p15:clr>
        </p15:guide>
        <p15:guide id="4" orient="horz" pos="2674">
          <p15:clr>
            <a:srgbClr val="A4A3A4"/>
          </p15:clr>
        </p15:guide>
        <p15:guide id="5" orient="horz" pos="3083">
          <p15:clr>
            <a:srgbClr val="A4A3A4"/>
          </p15:clr>
        </p15:guide>
        <p15:guide id="6" pos="295">
          <p15:clr>
            <a:srgbClr val="A4A3A4"/>
          </p15:clr>
        </p15:guide>
        <p15:guide id="7" pos="2880">
          <p15:clr>
            <a:srgbClr val="A4A3A4"/>
          </p15:clr>
        </p15:guide>
        <p15:guide id="8"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19D"/>
    <a:srgbClr val="133FCB"/>
    <a:srgbClr val="067C0C"/>
    <a:srgbClr val="08A810"/>
    <a:srgbClr val="FF9900"/>
    <a:srgbClr val="045408"/>
    <a:srgbClr val="FF0000"/>
    <a:srgbClr val="DE0000"/>
    <a:srgbClr val="AC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651" autoAdjust="0"/>
  </p:normalViewPr>
  <p:slideViewPr>
    <p:cSldViewPr>
      <p:cViewPr varScale="1">
        <p:scale>
          <a:sx n="142" d="100"/>
          <a:sy n="142" d="100"/>
        </p:scale>
        <p:origin x="774" y="120"/>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63" d="100"/>
          <a:sy n="63" d="100"/>
        </p:scale>
        <p:origin x="-214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1AB3-49CD-B841-38501D343C79}"/>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1AB3-49CD-B841-38501D343C79}"/>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1AB3-49CD-B841-38501D343C79}"/>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43BB-42E2-A5A2-82FB17BFFA0D}"/>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43BB-42E2-A5A2-82FB17BFFA0D}"/>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43BB-42E2-A5A2-82FB17BFFA0D}"/>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D5DD-401B-8792-D4B544C28CC1}"/>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D5DD-401B-8792-D4B544C28CC1}"/>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D5DD-401B-8792-D4B544C28CC1}"/>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8360" rtl="0" eaLnBrk="1" latinLnBrk="0" hangingPunct="1">
      <a:defRPr sz="1100" kern="1200">
        <a:solidFill>
          <a:schemeClr val="tx1"/>
        </a:solidFill>
        <a:latin typeface="+mn-lt"/>
        <a:ea typeface="+mn-ea"/>
        <a:cs typeface="+mn-cs"/>
      </a:defRPr>
    </a:lvl6pPr>
    <a:lvl7pPr marL="2544445" algn="l" defTabSz="848360" rtl="0" eaLnBrk="1" latinLnBrk="0" hangingPunct="1">
      <a:defRPr sz="1100" kern="1200">
        <a:solidFill>
          <a:schemeClr val="tx1"/>
        </a:solidFill>
        <a:latin typeface="+mn-lt"/>
        <a:ea typeface="+mn-ea"/>
        <a:cs typeface="+mn-cs"/>
      </a:defRPr>
    </a:lvl7pPr>
    <a:lvl8pPr marL="2967990" algn="l" defTabSz="848360" rtl="0" eaLnBrk="1" latinLnBrk="0" hangingPunct="1">
      <a:defRPr sz="1100" kern="1200">
        <a:solidFill>
          <a:schemeClr val="tx1"/>
        </a:solidFill>
        <a:latin typeface="+mn-lt"/>
        <a:ea typeface="+mn-ea"/>
        <a:cs typeface="+mn-cs"/>
      </a:defRPr>
    </a:lvl8pPr>
    <a:lvl9pPr marL="3392170" algn="l" defTabSz="8483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0</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15</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21</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27</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28</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a:t>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29</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30</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31</a:t>
            </a:fld>
            <a:endParaRPr lang="en-US"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32</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33</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34</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35</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36</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37</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a:t>
            </a:fld>
            <a:endParaRPr lang="en-US"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39</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40</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41</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175320" y="152053"/>
            <a:ext cx="372660" cy="3726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userDrawn="1"/>
        </p:nvSpPr>
        <p:spPr>
          <a:xfrm>
            <a:off x="358928" y="351869"/>
            <a:ext cx="248440" cy="2484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46"/>
          <p:cNvCxnSpPr>
            <a:cxnSpLocks noChangeShapeType="1"/>
          </p:cNvCxnSpPr>
          <p:nvPr userDrawn="1"/>
        </p:nvCxnSpPr>
        <p:spPr bwMode="auto">
          <a:xfrm flipH="1">
            <a:off x="641352" y="654051"/>
            <a:ext cx="8351711"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43" name="背景音乐 - 轻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28600" y="0"/>
            <a:ext cx="360040" cy="360040"/>
          </a:xfrm>
          <a:prstGeom prst="rect">
            <a:avLst/>
          </a:prstGeom>
        </p:spPr>
      </p:pic>
      <p:sp>
        <p:nvSpPr>
          <p:cNvPr id="12" name="Rectangle 13"/>
          <p:cNvSpPr txBox="1">
            <a:spLocks noChangeArrowheads="1"/>
          </p:cNvSpPr>
          <p:nvPr/>
        </p:nvSpPr>
        <p:spPr bwMode="auto">
          <a:xfrm>
            <a:off x="3685885" y="1604752"/>
            <a:ext cx="5236945" cy="576066"/>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hangingPunct="1">
              <a:lnSpc>
                <a:spcPts val="4200"/>
              </a:lnSpc>
              <a:spcBef>
                <a:spcPct val="20000"/>
              </a:spcBef>
            </a:pPr>
            <a:r>
              <a:rPr lang="zh-CN" altLang="en-US" sz="3200" b="0" i="0" dirty="0">
                <a:solidFill>
                  <a:srgbClr val="0F319D"/>
                </a:solidFill>
                <a:latin typeface="方正正粗黑简体" panose="02000000000000000000" pitchFamily="2" charset="-122"/>
                <a:ea typeface="方正正粗黑简体" panose="02000000000000000000" pitchFamily="2" charset="-122"/>
              </a:rPr>
              <a:t>人力资源培训工作</a:t>
            </a:r>
            <a:r>
              <a:rPr lang="en-US" altLang="zh-CN" sz="3200" b="0" i="0" dirty="0">
                <a:solidFill>
                  <a:srgbClr val="0F319D"/>
                </a:solidFill>
                <a:latin typeface="方正正粗黑简体" panose="02000000000000000000" pitchFamily="2" charset="-122"/>
                <a:ea typeface="方正正粗黑简体" panose="02000000000000000000" pitchFamily="2" charset="-122"/>
              </a:rPr>
              <a:t>PPT</a:t>
            </a:r>
            <a:r>
              <a:rPr lang="zh-CN" altLang="en-US" sz="3200" b="0" i="0" dirty="0">
                <a:solidFill>
                  <a:srgbClr val="0F319D"/>
                </a:solidFill>
                <a:latin typeface="方正正粗黑简体" panose="02000000000000000000" pitchFamily="2" charset="-122"/>
                <a:ea typeface="方正正粗黑简体" panose="02000000000000000000" pitchFamily="2" charset="-122"/>
              </a:rPr>
              <a:t>模板</a:t>
            </a:r>
          </a:p>
        </p:txBody>
      </p:sp>
      <p:cxnSp>
        <p:nvCxnSpPr>
          <p:cNvPr id="13" name="直接连接符 12"/>
          <p:cNvCxnSpPr/>
          <p:nvPr/>
        </p:nvCxnSpPr>
        <p:spPr bwMode="auto">
          <a:xfrm>
            <a:off x="4388706" y="2403400"/>
            <a:ext cx="3927710" cy="0"/>
          </a:xfrm>
          <a:prstGeom prst="line">
            <a:avLst/>
          </a:prstGeom>
          <a:ln w="28575">
            <a:solidFill>
              <a:srgbClr val="0070C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4974381" y="2233776"/>
            <a:ext cx="2871299" cy="276999"/>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sz="1200" b="0" dirty="0">
                <a:solidFill>
                  <a:schemeClr val="bg1"/>
                </a:solidFill>
                <a:latin typeface="微软雅黑" panose="020B0503020204020204" pitchFamily="34" charset="-122"/>
                <a:ea typeface="微软雅黑" panose="020B0503020204020204" pitchFamily="34" charset="-122"/>
              </a:rPr>
              <a:t>年终总结  工作汇报  新年计划 述职报告</a:t>
            </a:r>
          </a:p>
        </p:txBody>
      </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004" y="-20538"/>
            <a:ext cx="3746000" cy="3977648"/>
          </a:xfrm>
          <a:prstGeom prst="rect">
            <a:avLst/>
          </a:prstGeom>
        </p:spPr>
      </p:pic>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004" y="2171899"/>
            <a:ext cx="4334265" cy="2892558"/>
          </a:xfrm>
          <a:prstGeom prst="rect">
            <a:avLst/>
          </a:prstGeom>
        </p:spPr>
      </p:pic>
      <p:sp>
        <p:nvSpPr>
          <p:cNvPr id="51" name="TextBox 50"/>
          <p:cNvSpPr txBox="1"/>
          <p:nvPr/>
        </p:nvSpPr>
        <p:spPr>
          <a:xfrm>
            <a:off x="4932040" y="2654791"/>
            <a:ext cx="3159331" cy="27559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1200" b="0">
                <a:solidFill>
                  <a:schemeClr val="tx1"/>
                </a:solidFill>
                <a:latin typeface="微软雅黑" panose="020B0503020204020204" pitchFamily="34" charset="-122"/>
                <a:ea typeface="微软雅黑" panose="020B0503020204020204" pitchFamily="34" charset="-122"/>
              </a:rPr>
              <a:t>培训人：</a:t>
            </a:r>
            <a:r>
              <a:rPr lang="en-US" altLang="zh-CN" sz="1200" b="0">
                <a:solidFill>
                  <a:schemeClr val="tx1"/>
                </a:solidFill>
                <a:latin typeface="微软雅黑" panose="020B0503020204020204" pitchFamily="34" charset="-122"/>
                <a:ea typeface="微软雅黑" panose="020B0503020204020204" pitchFamily="34" charset="-122"/>
              </a:rPr>
              <a:t>xiazaii            </a:t>
            </a:r>
            <a:r>
              <a:rPr lang="zh-CN" altLang="en-US" sz="1200" b="0">
                <a:solidFill>
                  <a:schemeClr val="tx1"/>
                </a:solidFill>
                <a:latin typeface="微软雅黑" panose="020B0503020204020204" pitchFamily="34" charset="-122"/>
                <a:ea typeface="微软雅黑" panose="020B0503020204020204" pitchFamily="34" charset="-122"/>
              </a:rPr>
              <a:t>时间：</a:t>
            </a:r>
            <a:endParaRPr lang="zh-CN" altLang="en-US" sz="1200" b="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10000">
        <p14:vortex dir="r"/>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3"/>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3" presetClass="entr" presetSubtype="36" fill="hold" grpId="4" nodeType="after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strVal val="(6*min(max(#ppt_w*#ppt_h,.3),1)-7.4)/-.7*#ppt_w"/>
                                          </p:val>
                                        </p:tav>
                                        <p:tav tm="100000">
                                          <p:val>
                                            <p:strVal val="#ppt_w"/>
                                          </p:val>
                                        </p:tav>
                                      </p:tavLst>
                                    </p:anim>
                                    <p:anim calcmode="lin" valueType="num">
                                      <p:cBhvr>
                                        <p:cTn id="22" dur="500" fill="hold"/>
                                        <p:tgtEl>
                                          <p:spTgt spid="12"/>
                                        </p:tgtEl>
                                        <p:attrNameLst>
                                          <p:attrName>ppt_h</p:attrName>
                                        </p:attrNameLst>
                                      </p:cBhvr>
                                      <p:tavLst>
                                        <p:tav tm="0">
                                          <p:val>
                                            <p:strVal val="(6*min(max(#ppt_w*#ppt_h,.3),1)-7.4)/-.7*#ppt_h"/>
                                          </p:val>
                                        </p:tav>
                                        <p:tav tm="100000">
                                          <p:val>
                                            <p:strVal val="#ppt_h"/>
                                          </p:val>
                                        </p:tav>
                                      </p:tavLst>
                                    </p:anim>
                                    <p:anim calcmode="lin" valueType="num">
                                      <p:cBhvr>
                                        <p:cTn id="23" dur="500" fill="hold"/>
                                        <p:tgtEl>
                                          <p:spTgt spid="12"/>
                                        </p:tgtEl>
                                        <p:attrNameLst>
                                          <p:attrName>ppt_x</p:attrName>
                                        </p:attrNameLst>
                                      </p:cBhvr>
                                      <p:tavLst>
                                        <p:tav tm="0">
                                          <p:val>
                                            <p:fltVal val="0.5"/>
                                          </p:val>
                                        </p:tav>
                                        <p:tav tm="100000">
                                          <p:val>
                                            <p:strVal val="#ppt_x"/>
                                          </p:val>
                                        </p:tav>
                                      </p:tavLst>
                                    </p:anim>
                                    <p:anim calcmode="lin" valueType="num">
                                      <p:cBhvr>
                                        <p:cTn id="24"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600"/>
                            </p:stCondLst>
                            <p:childTnLst>
                              <p:par>
                                <p:cTn id="26" presetID="27" presetClass="emph" presetSubtype="0" fill="remove" grpId="5" nodeType="afterEffect">
                                  <p:stCondLst>
                                    <p:cond delay="0"/>
                                  </p:stCondLst>
                                  <p:iterate type="lt">
                                    <p:tmPct val="10000"/>
                                  </p:iterate>
                                  <p:childTnLst>
                                    <p:animClr clrSpc="rgb" dir="cw">
                                      <p:cBhvr override="childStyle">
                                        <p:cTn id="27" dur="250" autoRev="1" fill="remove"/>
                                        <p:tgtEl>
                                          <p:spTgt spid="12"/>
                                        </p:tgtEl>
                                        <p:attrNameLst>
                                          <p:attrName>style.color</p:attrName>
                                        </p:attrNameLst>
                                      </p:cBhvr>
                                      <p:to>
                                        <a:srgbClr val="CC0099"/>
                                      </p:to>
                                    </p:animClr>
                                    <p:animClr clrSpc="rgb" dir="cw">
                                      <p:cBhvr>
                                        <p:cTn id="28" dur="250" autoRev="1" fill="remove"/>
                                        <p:tgtEl>
                                          <p:spTgt spid="12"/>
                                        </p:tgtEl>
                                        <p:attrNameLst>
                                          <p:attrName>fillcolor</p:attrName>
                                        </p:attrNameLst>
                                      </p:cBhvr>
                                      <p:to>
                                        <a:srgbClr val="CC0099"/>
                                      </p:to>
                                    </p:animClr>
                                    <p:set>
                                      <p:cBhvr>
                                        <p:cTn id="29" dur="250" autoRev="1" fill="remove"/>
                                        <p:tgtEl>
                                          <p:spTgt spid="12"/>
                                        </p:tgtEl>
                                        <p:attrNameLst>
                                          <p:attrName>fill.type</p:attrName>
                                        </p:attrNameLst>
                                      </p:cBhvr>
                                      <p:to>
                                        <p:strVal val="solid"/>
                                      </p:to>
                                    </p:set>
                                    <p:set>
                                      <p:cBhvr>
                                        <p:cTn id="30" dur="250" autoRev="1" fill="remove"/>
                                        <p:tgtEl>
                                          <p:spTgt spid="12"/>
                                        </p:tgtEl>
                                        <p:attrNameLst>
                                          <p:attrName>fill.on</p:attrName>
                                        </p:attrNameLst>
                                      </p:cBhvr>
                                      <p:to>
                                        <p:strVal val="true"/>
                                      </p:to>
                                    </p:set>
                                  </p:childTnLst>
                                </p:cTn>
                              </p:par>
                            </p:childTnLst>
                          </p:cTn>
                        </p:par>
                        <p:par>
                          <p:cTn id="31" fill="hold">
                            <p:stCondLst>
                              <p:cond delay="3700"/>
                            </p:stCondLst>
                            <p:childTnLst>
                              <p:par>
                                <p:cTn id="32" presetID="16" presetClass="entr" presetSubtype="21"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par>
                          <p:cTn id="35" fill="hold">
                            <p:stCondLst>
                              <p:cond delay="4200"/>
                            </p:stCondLst>
                            <p:childTnLst>
                              <p:par>
                                <p:cTn id="36" presetID="16" presetClass="entr" presetSubtype="37"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outVertical)">
                                      <p:cBhvr>
                                        <p:cTn id="38" dur="500"/>
                                        <p:tgtEl>
                                          <p:spTgt spid="14"/>
                                        </p:tgtEl>
                                      </p:cBhvr>
                                    </p:animEffect>
                                  </p:childTnLst>
                                </p:cTn>
                              </p:par>
                            </p:childTnLst>
                          </p:cTn>
                        </p:par>
                        <p:par>
                          <p:cTn id="39" fill="hold">
                            <p:stCondLst>
                              <p:cond delay="4700"/>
                            </p:stCondLst>
                            <p:childTnLst>
                              <p:par>
                                <p:cTn id="40" presetID="53" presetClass="entr" presetSubtype="16"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remove" display="0">
                  <p:stCondLst>
                    <p:cond delay="indefinite"/>
                  </p:stCondLst>
                  <p:endCondLst>
                    <p:cond evt="onStopAudio" delay="0">
                      <p:tgtEl>
                        <p:sldTgt/>
                      </p:tgtEl>
                    </p:cond>
                  </p:endCondLst>
                </p:cTn>
                <p:tgtEl>
                  <p:spTgt spid="43"/>
                </p:tgtEl>
              </p:cMediaNode>
            </p:audio>
          </p:childTnLst>
        </p:cTn>
      </p:par>
    </p:tnLst>
    <p:bldLst>
      <p:bldP spid="12" grpId="0" bldLvl="0" autoUpdateAnimBg="0"/>
      <p:bldP spid="12" grpId="1" bldLvl="0" autoUpdateAnimBg="0"/>
      <p:bldP spid="12" grpId="2" bldLvl="0" autoUpdateAnimBg="0"/>
      <p:bldP spid="12" grpId="3" bldLvl="0" autoUpdateAnimBg="0"/>
      <p:bldP spid="12" grpId="4"/>
      <p:bldP spid="12" grpId="5"/>
      <p:bldP spid="14" grpId="0" animBg="1"/>
      <p:bldP spid="5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200" y="1414463"/>
            <a:ext cx="2536825" cy="1270000"/>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3" name="矩形 7"/>
          <p:cNvSpPr/>
          <p:nvPr/>
        </p:nvSpPr>
        <p:spPr>
          <a:xfrm>
            <a:off x="5235575" y="1414463"/>
            <a:ext cx="2536825" cy="1270000"/>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4" name="矩形 8"/>
          <p:cNvSpPr/>
          <p:nvPr/>
        </p:nvSpPr>
        <p:spPr>
          <a:xfrm>
            <a:off x="1219200" y="2946400"/>
            <a:ext cx="2524125" cy="1270000"/>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5" name="矩形 9"/>
          <p:cNvSpPr/>
          <p:nvPr/>
        </p:nvSpPr>
        <p:spPr>
          <a:xfrm>
            <a:off x="5256213" y="2946400"/>
            <a:ext cx="2516187" cy="1270000"/>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6" name="椭圆 5"/>
          <p:cNvSpPr>
            <a:spLocks noChangeArrowheads="1"/>
          </p:cNvSpPr>
          <p:nvPr/>
        </p:nvSpPr>
        <p:spPr bwMode="auto">
          <a:xfrm>
            <a:off x="3124200" y="1430338"/>
            <a:ext cx="2792413" cy="279400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lgn="ctr">
            <a:solidFill>
              <a:srgbClr val="0070C0"/>
            </a:solidFill>
            <a:round/>
          </a:ln>
          <a:effectLst>
            <a:outerShdw dist="38100" dir="2700000" algn="tl" rotWithShape="0">
              <a:srgbClr val="000000">
                <a:alpha val="39999"/>
              </a:srgb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700" b="1">
                <a:solidFill>
                  <a:srgbClr val="F2F2F2"/>
                </a:solidFill>
                <a:latin typeface="方正黑体简体" panose="02010601030101010101" pitchFamily="2" charset="-122"/>
                <a:ea typeface="方正黑体简体" panose="02010601030101010101" pitchFamily="2" charset="-122"/>
              </a:rPr>
              <a:t>单击此处添加文本</a:t>
            </a:r>
          </a:p>
        </p:txBody>
      </p:sp>
      <p:sp>
        <p:nvSpPr>
          <p:cNvPr id="7" name="TextBox 1"/>
          <p:cNvSpPr txBox="1"/>
          <p:nvPr/>
        </p:nvSpPr>
        <p:spPr>
          <a:xfrm>
            <a:off x="1295400" y="1582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8" name="TextBox 1"/>
          <p:cNvSpPr txBox="1"/>
          <p:nvPr/>
        </p:nvSpPr>
        <p:spPr>
          <a:xfrm>
            <a:off x="1295400" y="3106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dirty="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9" name="TextBox 1"/>
          <p:cNvSpPr txBox="1"/>
          <p:nvPr/>
        </p:nvSpPr>
        <p:spPr>
          <a:xfrm>
            <a:off x="6096000" y="1581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10" name="TextBox 1"/>
          <p:cNvSpPr txBox="1"/>
          <p:nvPr/>
        </p:nvSpPr>
        <p:spPr>
          <a:xfrm>
            <a:off x="6096000" y="3105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2700"/>
                            </p:stCondLst>
                            <p:childTnLst>
                              <p:par>
                                <p:cTn id="16" presetID="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par>
                          <p:cTn id="32" fill="hold">
                            <p:stCondLst>
                              <p:cond delay="32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par>
                                <p:cTn id="40" presetID="41" presetClass="entr" presetSubtype="0" fill="hold" grpId="0" nodeType="withEffect">
                                  <p:stCondLst>
                                    <p:cond delay="40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8"/>
                                        </p:tgtEl>
                                      </p:cBhvr>
                                    </p:animEffect>
                                  </p:childTnLst>
                                </p:cTn>
                              </p:par>
                              <p:par>
                                <p:cTn id="47" presetID="41" presetClass="entr" presetSubtype="0" fill="hold" grpId="0" nodeType="withEffect">
                                  <p:stCondLst>
                                    <p:cond delay="1000"/>
                                  </p:stCondLst>
                                  <p:iterate type="lt">
                                    <p:tmPct val="10000"/>
                                  </p:iterate>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9"/>
                                        </p:tgtEl>
                                        <p:attrNameLst>
                                          <p:attrName>ppt_y</p:attrName>
                                        </p:attrNameLst>
                                      </p:cBhvr>
                                      <p:tavLst>
                                        <p:tav tm="0">
                                          <p:val>
                                            <p:strVal val="#ppt_y"/>
                                          </p:val>
                                        </p:tav>
                                        <p:tav tm="100000">
                                          <p:val>
                                            <p:strVal val="#ppt_y"/>
                                          </p:val>
                                        </p:tav>
                                      </p:tavLst>
                                    </p:anim>
                                    <p:anim calcmode="lin" valueType="num">
                                      <p:cBhvr>
                                        <p:cTn id="5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9"/>
                                        </p:tgtEl>
                                      </p:cBhvr>
                                    </p:animEffect>
                                  </p:childTnLst>
                                </p:cTn>
                              </p:par>
                              <p:par>
                                <p:cTn id="54" presetID="41" presetClass="entr" presetSubtype="0" fill="hold" grpId="0" nodeType="withEffect">
                                  <p:stCondLst>
                                    <p:cond delay="1500"/>
                                  </p:stCondLst>
                                  <p:iterate type="lt">
                                    <p:tmPct val="10000"/>
                                  </p:iterate>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anim calcmode="lin" valueType="num">
                                      <p:cBhvr>
                                        <p:cTn id="5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5" name="TextBox 44"/>
          <p:cNvSpPr txBox="1"/>
          <p:nvPr/>
        </p:nvSpPr>
        <p:spPr>
          <a:xfrm>
            <a:off x="6813984" y="3466609"/>
            <a:ext cx="1662111" cy="705018"/>
          </a:xfrm>
          <a:prstGeom prst="rect">
            <a:avLst/>
          </a:prstGeom>
          <a:noFill/>
        </p:spPr>
        <p:txBody>
          <a:bodyPr wrap="square" lIns="80979" tIns="40490" rIns="80979" bIns="40490" rtlCol="0">
            <a:spAutoFit/>
          </a:bodyPr>
          <a:lstStyle/>
          <a:p>
            <a:pPr algn="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Freeform 11"/>
          <p:cNvSpPr/>
          <p:nvPr/>
        </p:nvSpPr>
        <p:spPr bwMode="auto">
          <a:xfrm>
            <a:off x="4562653"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B0F0"/>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7" name="Freeform 12"/>
          <p:cNvSpPr/>
          <p:nvPr/>
        </p:nvSpPr>
        <p:spPr bwMode="auto">
          <a:xfrm>
            <a:off x="4661684" y="147471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8" name="Oval 13"/>
          <p:cNvSpPr>
            <a:spLocks noChangeArrowheads="1"/>
          </p:cNvSpPr>
          <p:nvPr/>
        </p:nvSpPr>
        <p:spPr bwMode="auto">
          <a:xfrm>
            <a:off x="4809735" y="1622641"/>
            <a:ext cx="872154" cy="871952"/>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9" name="Freeform 108"/>
          <p:cNvSpPr/>
          <p:nvPr/>
        </p:nvSpPr>
        <p:spPr bwMode="auto">
          <a:xfrm rot="16200000">
            <a:off x="2711301" y="95891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0" name="Freeform 109"/>
          <p:cNvSpPr/>
          <p:nvPr/>
        </p:nvSpPr>
        <p:spPr bwMode="auto">
          <a:xfrm rot="16200000">
            <a:off x="2837809" y="109700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1" name="Oval 110"/>
          <p:cNvSpPr>
            <a:spLocks noChangeArrowheads="1"/>
          </p:cNvSpPr>
          <p:nvPr/>
        </p:nvSpPr>
        <p:spPr bwMode="auto">
          <a:xfrm rot="16200000">
            <a:off x="3030173" y="1290936"/>
            <a:ext cx="1137342" cy="1139011"/>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2" name="Freeform 120"/>
          <p:cNvSpPr/>
          <p:nvPr/>
        </p:nvSpPr>
        <p:spPr bwMode="auto">
          <a:xfrm flipV="1">
            <a:off x="4562654" y="281176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3" name="Freeform 121"/>
          <p:cNvSpPr/>
          <p:nvPr/>
        </p:nvSpPr>
        <p:spPr bwMode="auto">
          <a:xfrm flipV="1">
            <a:off x="4711571"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4" name="Oval 122"/>
          <p:cNvSpPr>
            <a:spLocks noChangeArrowheads="1"/>
          </p:cNvSpPr>
          <p:nvPr/>
        </p:nvSpPr>
        <p:spPr bwMode="auto">
          <a:xfrm flipV="1">
            <a:off x="4934202" y="3197822"/>
            <a:ext cx="1311498" cy="1311193"/>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5" name="Freeform 124"/>
          <p:cNvSpPr/>
          <p:nvPr/>
        </p:nvSpPr>
        <p:spPr bwMode="auto">
          <a:xfrm rot="5400000" flipV="1">
            <a:off x="2969328" y="281111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B0F0"/>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6" name="Freeform 125"/>
          <p:cNvSpPr/>
          <p:nvPr/>
        </p:nvSpPr>
        <p:spPr bwMode="auto">
          <a:xfrm rot="5400000" flipV="1">
            <a:off x="3077624" y="292086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7" name="Oval 126"/>
          <p:cNvSpPr>
            <a:spLocks noChangeArrowheads="1"/>
          </p:cNvSpPr>
          <p:nvPr/>
        </p:nvSpPr>
        <p:spPr bwMode="auto">
          <a:xfrm rot="5400000" flipV="1">
            <a:off x="3242296" y="3086882"/>
            <a:ext cx="973615" cy="975044"/>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cxnSp>
        <p:nvCxnSpPr>
          <p:cNvPr id="58" name="Straight Connector 19"/>
          <p:cNvCxnSpPr/>
          <p:nvPr/>
        </p:nvCxnSpPr>
        <p:spPr>
          <a:xfrm flipH="1" flipV="1">
            <a:off x="2404195" y="1433042"/>
            <a:ext cx="441167" cy="2798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21"/>
          <p:cNvCxnSpPr/>
          <p:nvPr/>
        </p:nvCxnSpPr>
        <p:spPr>
          <a:xfrm flipH="1">
            <a:off x="797797" y="1433042"/>
            <a:ext cx="1606399" cy="0"/>
          </a:xfrm>
          <a:prstGeom prst="line">
            <a:avLst/>
          </a:prstGeom>
          <a:ln>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127"/>
          <p:cNvCxnSpPr/>
          <p:nvPr/>
        </p:nvCxnSpPr>
        <p:spPr>
          <a:xfrm flipH="1">
            <a:off x="2527508" y="3466608"/>
            <a:ext cx="441167" cy="2798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128"/>
          <p:cNvCxnSpPr/>
          <p:nvPr/>
        </p:nvCxnSpPr>
        <p:spPr>
          <a:xfrm flipH="1">
            <a:off x="1096424" y="3746495"/>
            <a:ext cx="1431085" cy="0"/>
          </a:xfrm>
          <a:prstGeom prst="line">
            <a:avLst/>
          </a:prstGeom>
          <a:ln>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134"/>
          <p:cNvCxnSpPr/>
          <p:nvPr/>
        </p:nvCxnSpPr>
        <p:spPr>
          <a:xfrm flipV="1">
            <a:off x="5829939" y="1418274"/>
            <a:ext cx="441167" cy="2798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135"/>
          <p:cNvCxnSpPr/>
          <p:nvPr/>
        </p:nvCxnSpPr>
        <p:spPr>
          <a:xfrm>
            <a:off x="6271107" y="1418274"/>
            <a:ext cx="1385582"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5576" y="1038257"/>
            <a:ext cx="1086869" cy="358770"/>
          </a:xfrm>
          <a:prstGeom prst="rect">
            <a:avLst/>
          </a:prstGeom>
          <a:noFill/>
        </p:spPr>
        <p:txBody>
          <a:bodyPr wrap="none" lIns="80979" tIns="40490" rIns="80979" bIns="40490" rtlCol="0">
            <a:spAutoFit/>
          </a:bodyPr>
          <a:lstStyle/>
          <a:p>
            <a:r>
              <a:rPr lang="zh-CN" altLang="en-US" sz="1800" b="1">
                <a:solidFill>
                  <a:srgbClr val="0070C0"/>
                </a:solidFill>
                <a:latin typeface="微软雅黑" panose="020B0503020204020204" pitchFamily="34" charset="-122"/>
                <a:ea typeface="微软雅黑" panose="020B0503020204020204" pitchFamily="34" charset="-122"/>
              </a:rPr>
              <a:t>添加标题</a:t>
            </a:r>
            <a:endParaRPr lang="id-ID" sz="1800" b="1" dirty="0">
              <a:solidFill>
                <a:srgbClr val="0070C0"/>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55576" y="1478926"/>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1037479" y="3361293"/>
            <a:ext cx="1086869" cy="358770"/>
          </a:xfrm>
          <a:prstGeom prst="rect">
            <a:avLst/>
          </a:prstGeom>
          <a:noFill/>
        </p:spPr>
        <p:txBody>
          <a:bodyPr wrap="none" lIns="80979" tIns="40490" rIns="80979" bIns="40490" rtlCol="0">
            <a:spAutoFit/>
          </a:bodyPr>
          <a:lstStyle/>
          <a:p>
            <a:r>
              <a:rPr lang="zh-CN" altLang="en-US" sz="1800" b="1" dirty="0">
                <a:solidFill>
                  <a:srgbClr val="0070C0"/>
                </a:solidFill>
                <a:latin typeface="微软雅黑" panose="020B0503020204020204" pitchFamily="34" charset="-122"/>
                <a:ea typeface="微软雅黑" panose="020B0503020204020204" pitchFamily="34" charset="-122"/>
              </a:rPr>
              <a:t>添加标题</a:t>
            </a:r>
            <a:endParaRPr lang="id-ID" sz="1800" b="1" dirty="0">
              <a:solidFill>
                <a:srgbClr val="0070C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615267" y="1033381"/>
            <a:ext cx="1086869" cy="358770"/>
          </a:xfrm>
          <a:prstGeom prst="rect">
            <a:avLst/>
          </a:prstGeom>
          <a:noFill/>
        </p:spPr>
        <p:txBody>
          <a:bodyPr wrap="none" lIns="80979" tIns="40490" rIns="80979" bIns="40490" rtlCol="0">
            <a:spAutoFit/>
          </a:bodyPr>
          <a:lstStyle/>
          <a:p>
            <a:pPr algn="r"/>
            <a:r>
              <a:rPr lang="zh-CN" altLang="en-US" sz="1800" b="1" dirty="0">
                <a:solidFill>
                  <a:schemeClr val="accent2"/>
                </a:solidFill>
                <a:latin typeface="微软雅黑" panose="020B0503020204020204" pitchFamily="34" charset="-122"/>
                <a:ea typeface="微软雅黑" panose="020B0503020204020204" pitchFamily="34" charset="-122"/>
              </a:rPr>
              <a:t>添加标题</a:t>
            </a:r>
            <a:endParaRPr lang="id-ID" sz="1800" b="1" dirty="0">
              <a:solidFill>
                <a:schemeClr val="accent2"/>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7383304" y="3062301"/>
            <a:ext cx="1086869" cy="358770"/>
          </a:xfrm>
          <a:prstGeom prst="rect">
            <a:avLst/>
          </a:prstGeom>
          <a:noFill/>
        </p:spPr>
        <p:txBody>
          <a:bodyPr wrap="none" lIns="80979" tIns="40490" rIns="80979" bIns="40490" rtlCol="0">
            <a:spAutoFit/>
          </a:bodyPr>
          <a:lstStyle/>
          <a:p>
            <a:pPr algn="r"/>
            <a:r>
              <a:rPr lang="zh-CN" altLang="en-US" sz="1800" b="1" dirty="0">
                <a:solidFill>
                  <a:srgbClr val="0070C0"/>
                </a:solidFill>
                <a:latin typeface="微软雅黑" panose="020B0503020204020204" pitchFamily="34" charset="-122"/>
                <a:ea typeface="微软雅黑" panose="020B0503020204020204" pitchFamily="34" charset="-122"/>
              </a:rPr>
              <a:t>添加标题</a:t>
            </a:r>
            <a:endParaRPr lang="id-ID" sz="1800" b="1" dirty="0">
              <a:solidFill>
                <a:srgbClr val="0070C0"/>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059015" y="3774721"/>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6045909" y="1445200"/>
            <a:ext cx="1662111" cy="705018"/>
          </a:xfrm>
          <a:prstGeom prst="rect">
            <a:avLst/>
          </a:prstGeom>
          <a:noFill/>
        </p:spPr>
        <p:txBody>
          <a:bodyPr wrap="square" lIns="80979" tIns="40490" rIns="80979" bIns="40490" rtlCol="0">
            <a:spAutoFit/>
          </a:bodyPr>
          <a:lstStyle/>
          <a:p>
            <a:pPr algn="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1" name="Straight Connector 47"/>
          <p:cNvCxnSpPr/>
          <p:nvPr/>
        </p:nvCxnSpPr>
        <p:spPr>
          <a:xfrm>
            <a:off x="6359062" y="3245668"/>
            <a:ext cx="462583" cy="17972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48"/>
          <p:cNvCxnSpPr/>
          <p:nvPr/>
        </p:nvCxnSpPr>
        <p:spPr>
          <a:xfrm>
            <a:off x="6821645" y="3425391"/>
            <a:ext cx="1654450" cy="0"/>
          </a:xfrm>
          <a:prstGeom prst="line">
            <a:avLst/>
          </a:prstGeom>
          <a:ln>
            <a:solidFill>
              <a:srgbClr val="0070C0"/>
            </a:solidFill>
            <a:tailEnd type="oval"/>
          </a:ln>
        </p:spPr>
        <p:style>
          <a:lnRef idx="1">
            <a:schemeClr val="accent1"/>
          </a:lnRef>
          <a:fillRef idx="0">
            <a:schemeClr val="accent1"/>
          </a:fillRef>
          <a:effectRef idx="0">
            <a:schemeClr val="accent1"/>
          </a:effectRef>
          <a:fontRef idx="minor">
            <a:schemeClr val="tx1"/>
          </a:fontRef>
        </p:style>
      </p:cxnSp>
      <p:grpSp>
        <p:nvGrpSpPr>
          <p:cNvPr id="73" name="Group 20"/>
          <p:cNvGrpSpPr/>
          <p:nvPr/>
        </p:nvGrpSpPr>
        <p:grpSpPr>
          <a:xfrm>
            <a:off x="3397410" y="1698160"/>
            <a:ext cx="354400" cy="377732"/>
            <a:chOff x="7938" y="-1587"/>
            <a:chExt cx="1450975" cy="1547812"/>
          </a:xfrm>
          <a:solidFill>
            <a:schemeClr val="accent1"/>
          </a:solidFill>
        </p:grpSpPr>
        <p:sp>
          <p:nvSpPr>
            <p:cNvPr id="74"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75"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76"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77" name="Freeform 11"/>
          <p:cNvSpPr>
            <a:spLocks noEditPoints="1"/>
          </p:cNvSpPr>
          <p:nvPr/>
        </p:nvSpPr>
        <p:spPr bwMode="auto">
          <a:xfrm>
            <a:off x="5088995" y="189810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accent2"/>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78" name="Group 59"/>
          <p:cNvGrpSpPr/>
          <p:nvPr/>
        </p:nvGrpSpPr>
        <p:grpSpPr>
          <a:xfrm>
            <a:off x="5361697" y="3679442"/>
            <a:ext cx="456508" cy="475633"/>
            <a:chOff x="-251803" y="2267153"/>
            <a:chExt cx="2078037" cy="2166938"/>
          </a:xfrm>
          <a:solidFill>
            <a:schemeClr val="accent3"/>
          </a:solidFill>
        </p:grpSpPr>
        <p:sp>
          <p:nvSpPr>
            <p:cNvPr id="79"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80"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81" name="Group 97"/>
          <p:cNvGrpSpPr/>
          <p:nvPr/>
        </p:nvGrpSpPr>
        <p:grpSpPr>
          <a:xfrm>
            <a:off x="3551949" y="3470577"/>
            <a:ext cx="368484" cy="259595"/>
            <a:chOff x="3175" y="1588"/>
            <a:chExt cx="1184276" cy="835025"/>
          </a:xfrm>
          <a:solidFill>
            <a:srgbClr val="C00000"/>
          </a:solidFill>
        </p:grpSpPr>
        <p:sp>
          <p:nvSpPr>
            <p:cNvPr id="82"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83"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advClick="0" advTm="10000">
        <p14:switch dir="r"/>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4)">
                                      <p:cBhvr>
                                        <p:cTn id="7" dur="1000"/>
                                        <p:tgtEl>
                                          <p:spTgt spid="4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1+#ppt_w/2"/>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1+#ppt_w/2"/>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 calcmode="lin" valueType="num">
                                      <p:cBhvr>
                                        <p:cTn id="58" dur="500" fill="hold"/>
                                        <p:tgtEl>
                                          <p:spTgt spid="77"/>
                                        </p:tgtEl>
                                        <p:attrNameLst>
                                          <p:attrName>ppt_w</p:attrName>
                                        </p:attrNameLst>
                                      </p:cBhvr>
                                      <p:tavLst>
                                        <p:tav tm="0">
                                          <p:val>
                                            <p:fltVal val="0"/>
                                          </p:val>
                                        </p:tav>
                                        <p:tav tm="100000">
                                          <p:val>
                                            <p:strVal val="#ppt_w"/>
                                          </p:val>
                                        </p:tav>
                                      </p:tavLst>
                                    </p:anim>
                                    <p:anim calcmode="lin" valueType="num">
                                      <p:cBhvr>
                                        <p:cTn id="59" dur="500" fill="hold"/>
                                        <p:tgtEl>
                                          <p:spTgt spid="77"/>
                                        </p:tgtEl>
                                        <p:attrNameLst>
                                          <p:attrName>ppt_h</p:attrName>
                                        </p:attrNameLst>
                                      </p:cBhvr>
                                      <p:tavLst>
                                        <p:tav tm="0">
                                          <p:val>
                                            <p:fltVal val="0"/>
                                          </p:val>
                                        </p:tav>
                                        <p:tav tm="100000">
                                          <p:val>
                                            <p:strVal val="#ppt_h"/>
                                          </p:val>
                                        </p:tav>
                                      </p:tavLst>
                                    </p:anim>
                                    <p:animEffect transition="in" filter="fade">
                                      <p:cBhvr>
                                        <p:cTn id="60" dur="500"/>
                                        <p:tgtEl>
                                          <p:spTgt spid="77"/>
                                        </p:tgtEl>
                                      </p:cBhvr>
                                    </p:animEffect>
                                  </p:childTnLst>
                                </p:cTn>
                              </p:par>
                              <p:par>
                                <p:cTn id="61" presetID="53" presetClass="entr" presetSubtype="16" fill="hold" nodeType="with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nodeType="with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animEffect transition="in" filter="fade">
                                      <p:cBhvr>
                                        <p:cTn id="70" dur="500"/>
                                        <p:tgtEl>
                                          <p:spTgt spid="78"/>
                                        </p:tgtEl>
                                      </p:cBhvr>
                                    </p:animEffect>
                                  </p:childTnLst>
                                </p:cTn>
                              </p:par>
                            </p:childTnLst>
                          </p:cTn>
                        </p:par>
                        <p:par>
                          <p:cTn id="71" fill="hold">
                            <p:stCondLst>
                              <p:cond delay="2500"/>
                            </p:stCondLst>
                            <p:childTnLst>
                              <p:par>
                                <p:cTn id="72" presetID="8" presetClass="emph" presetSubtype="0" fill="hold" grpId="1" nodeType="afterEffect">
                                  <p:stCondLst>
                                    <p:cond delay="0"/>
                                  </p:stCondLst>
                                  <p:childTnLst>
                                    <p:animRot by="21600000">
                                      <p:cBhvr>
                                        <p:cTn id="73" dur="2000" fill="hold"/>
                                        <p:tgtEl>
                                          <p:spTgt spid="50"/>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47"/>
                                        </p:tgtEl>
                                        <p:attrNameLst>
                                          <p:attrName>r</p:attrName>
                                        </p:attrNameLst>
                                      </p:cBhvr>
                                    </p:animRot>
                                  </p:childTnLst>
                                </p:cTn>
                              </p:par>
                              <p:par>
                                <p:cTn id="76" presetID="8" presetClass="emph" presetSubtype="0" fill="hold" grpId="1" nodeType="withEffect">
                                  <p:stCondLst>
                                    <p:cond delay="0"/>
                                  </p:stCondLst>
                                  <p:childTnLst>
                                    <p:animRot by="21600000">
                                      <p:cBhvr>
                                        <p:cTn id="77" dur="2000" fill="hold"/>
                                        <p:tgtEl>
                                          <p:spTgt spid="53"/>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56"/>
                                        </p:tgtEl>
                                        <p:attrNameLst>
                                          <p:attrName>r</p:attrName>
                                        </p:attrNameLst>
                                      </p:cBhvr>
                                    </p:animRot>
                                  </p:childTnLst>
                                </p:cTn>
                              </p:par>
                            </p:childTnLst>
                          </p:cTn>
                        </p:par>
                        <p:par>
                          <p:cTn id="80" fill="hold">
                            <p:stCondLst>
                              <p:cond delay="4500"/>
                            </p:stCondLst>
                            <p:childTnLst>
                              <p:par>
                                <p:cTn id="81" presetID="22" presetClass="entr" presetSubtype="2"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right)">
                                      <p:cBhvr>
                                        <p:cTn id="83" dur="500"/>
                                        <p:tgtEl>
                                          <p:spTgt spid="58"/>
                                        </p:tgtEl>
                                      </p:cBhvr>
                                    </p:animEffect>
                                  </p:childTnLst>
                                </p:cTn>
                              </p:par>
                            </p:childTnLst>
                          </p:cTn>
                        </p:par>
                        <p:par>
                          <p:cTn id="84" fill="hold">
                            <p:stCondLst>
                              <p:cond delay="5000"/>
                            </p:stCondLst>
                            <p:childTnLst>
                              <p:par>
                                <p:cTn id="85" presetID="22" presetClass="entr" presetSubtype="2"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right)">
                                      <p:cBhvr>
                                        <p:cTn id="87" dur="500"/>
                                        <p:tgtEl>
                                          <p:spTgt spid="59"/>
                                        </p:tgtEl>
                                      </p:cBhvr>
                                    </p:animEffect>
                                  </p:childTnLst>
                                </p:cTn>
                              </p:par>
                            </p:childTnLst>
                          </p:cTn>
                        </p:par>
                        <p:par>
                          <p:cTn id="88" fill="hold">
                            <p:stCondLst>
                              <p:cond delay="5500"/>
                            </p:stCondLst>
                            <p:childTnLst>
                              <p:par>
                                <p:cTn id="89" presetID="10"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par>
                          <p:cTn id="95" fill="hold">
                            <p:stCondLst>
                              <p:cond delay="6000"/>
                            </p:stCondLst>
                            <p:childTnLst>
                              <p:par>
                                <p:cTn id="96" presetID="22" presetClass="entr" presetSubtype="8" fill="hold"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wipe(left)">
                                      <p:cBhvr>
                                        <p:cTn id="98" dur="500"/>
                                        <p:tgtEl>
                                          <p:spTgt spid="62"/>
                                        </p:tgtEl>
                                      </p:cBhvr>
                                    </p:animEffect>
                                  </p:childTnLst>
                                </p:cTn>
                              </p:par>
                            </p:childTnLst>
                          </p:cTn>
                        </p:par>
                        <p:par>
                          <p:cTn id="99" fill="hold">
                            <p:stCondLst>
                              <p:cond delay="6500"/>
                            </p:stCondLst>
                            <p:childTnLst>
                              <p:par>
                                <p:cTn id="100" presetID="22" presetClass="entr" presetSubtype="8" fill="hold" nodeType="after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left)">
                                      <p:cBhvr>
                                        <p:cTn id="102" dur="500"/>
                                        <p:tgtEl>
                                          <p:spTgt spid="63"/>
                                        </p:tgtEl>
                                      </p:cBhvr>
                                    </p:animEffect>
                                  </p:childTnLst>
                                </p:cTn>
                              </p:par>
                            </p:childTnLst>
                          </p:cTn>
                        </p:par>
                        <p:par>
                          <p:cTn id="103" fill="hold">
                            <p:stCondLst>
                              <p:cond delay="7000"/>
                            </p:stCondLst>
                            <p:childTnLst>
                              <p:par>
                                <p:cTn id="104" presetID="10" presetClass="entr" presetSubtype="0"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fade">
                                      <p:cBhvr>
                                        <p:cTn id="106" dur="500"/>
                                        <p:tgtEl>
                                          <p:spTgt spid="6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500"/>
                                        <p:tgtEl>
                                          <p:spTgt spid="70"/>
                                        </p:tgtEl>
                                      </p:cBhvr>
                                    </p:animEffect>
                                  </p:childTnLst>
                                </p:cTn>
                              </p:par>
                            </p:childTnLst>
                          </p:cTn>
                        </p:par>
                        <p:par>
                          <p:cTn id="110" fill="hold">
                            <p:stCondLst>
                              <p:cond delay="7500"/>
                            </p:stCondLst>
                            <p:childTnLst>
                              <p:par>
                                <p:cTn id="111" presetID="22" presetClass="entr" presetSubtype="2" fill="hold" nodeType="after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wipe(right)">
                                      <p:cBhvr>
                                        <p:cTn id="113" dur="500"/>
                                        <p:tgtEl>
                                          <p:spTgt spid="60"/>
                                        </p:tgtEl>
                                      </p:cBhvr>
                                    </p:animEffect>
                                  </p:childTnLst>
                                </p:cTn>
                              </p:par>
                            </p:childTnLst>
                          </p:cTn>
                        </p:par>
                        <p:par>
                          <p:cTn id="114" fill="hold">
                            <p:stCondLst>
                              <p:cond delay="8000"/>
                            </p:stCondLst>
                            <p:childTnLst>
                              <p:par>
                                <p:cTn id="115" presetID="22" presetClass="entr" presetSubtype="2" fill="hold" nodeType="after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wipe(right)">
                                      <p:cBhvr>
                                        <p:cTn id="117" dur="500"/>
                                        <p:tgtEl>
                                          <p:spTgt spid="61"/>
                                        </p:tgtEl>
                                      </p:cBhvr>
                                    </p:animEffect>
                                  </p:childTnLst>
                                </p:cTn>
                              </p:par>
                            </p:childTnLst>
                          </p:cTn>
                        </p:par>
                        <p:par>
                          <p:cTn id="118" fill="hold">
                            <p:stCondLst>
                              <p:cond delay="8500"/>
                            </p:stCondLst>
                            <p:childTnLst>
                              <p:par>
                                <p:cTn id="119" presetID="10" presetClass="entr" presetSubtype="0" fill="hold" grpId="0" nodeType="after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500"/>
                                        <p:tgtEl>
                                          <p:spTgt spid="6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9"/>
                                        </p:tgtEl>
                                        <p:attrNameLst>
                                          <p:attrName>style.visibility</p:attrName>
                                        </p:attrNameLst>
                                      </p:cBhvr>
                                      <p:to>
                                        <p:strVal val="visible"/>
                                      </p:to>
                                    </p:set>
                                    <p:animEffect transition="in" filter="fade">
                                      <p:cBhvr>
                                        <p:cTn id="124" dur="500"/>
                                        <p:tgtEl>
                                          <p:spTgt spid="69"/>
                                        </p:tgtEl>
                                      </p:cBhvr>
                                    </p:animEffect>
                                  </p:childTnLst>
                                </p:cTn>
                              </p:par>
                            </p:childTnLst>
                          </p:cTn>
                        </p:par>
                        <p:par>
                          <p:cTn id="125" fill="hold">
                            <p:stCondLst>
                              <p:cond delay="9000"/>
                            </p:stCondLst>
                            <p:childTnLst>
                              <p:par>
                                <p:cTn id="126" presetID="22" presetClass="entr" presetSubtype="8" fill="hold" nodeType="afterEffect">
                                  <p:stCondLst>
                                    <p:cond delay="0"/>
                                  </p:stCondLst>
                                  <p:childTnLst>
                                    <p:set>
                                      <p:cBhvr>
                                        <p:cTn id="127" dur="1" fill="hold">
                                          <p:stCondLst>
                                            <p:cond delay="0"/>
                                          </p:stCondLst>
                                        </p:cTn>
                                        <p:tgtEl>
                                          <p:spTgt spid="71"/>
                                        </p:tgtEl>
                                        <p:attrNameLst>
                                          <p:attrName>style.visibility</p:attrName>
                                        </p:attrNameLst>
                                      </p:cBhvr>
                                      <p:to>
                                        <p:strVal val="visible"/>
                                      </p:to>
                                    </p:set>
                                    <p:animEffect transition="in" filter="wipe(left)">
                                      <p:cBhvr>
                                        <p:cTn id="128" dur="500"/>
                                        <p:tgtEl>
                                          <p:spTgt spid="71"/>
                                        </p:tgtEl>
                                      </p:cBhvr>
                                    </p:animEffect>
                                  </p:childTnLst>
                                </p:cTn>
                              </p:par>
                            </p:childTnLst>
                          </p:cTn>
                        </p:par>
                        <p:par>
                          <p:cTn id="129" fill="hold">
                            <p:stCondLst>
                              <p:cond delay="9500"/>
                            </p:stCondLst>
                            <p:childTnLst>
                              <p:par>
                                <p:cTn id="130" presetID="22" presetClass="entr" presetSubtype="8"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wipe(left)">
                                      <p:cBhvr>
                                        <p:cTn id="132" dur="500"/>
                                        <p:tgtEl>
                                          <p:spTgt spid="72"/>
                                        </p:tgtEl>
                                      </p:cBhvr>
                                    </p:animEffect>
                                  </p:childTnLst>
                                </p:cTn>
                              </p:par>
                            </p:childTnLst>
                          </p:cTn>
                        </p:par>
                        <p:par>
                          <p:cTn id="133" fill="hold">
                            <p:stCondLst>
                              <p:cond delay="10000"/>
                            </p:stCondLst>
                            <p:childTnLst>
                              <p:par>
                                <p:cTn id="134" presetID="10" presetClass="entr" presetSubtype="0"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fade">
                                      <p:cBhvr>
                                        <p:cTn id="136" dur="500"/>
                                        <p:tgtEl>
                                          <p:spTgt spid="6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47" grpId="0" animBg="1"/>
      <p:bldP spid="47" grpId="1" animBg="1"/>
      <p:bldP spid="48" grpId="0" animBg="1"/>
      <p:bldP spid="49" grpId="0" animBg="1"/>
      <p:bldP spid="50" grpId="0" animBg="1"/>
      <p:bldP spid="50" grpId="1" animBg="1"/>
      <p:bldP spid="51" grpId="0" animBg="1"/>
      <p:bldP spid="52" grpId="0" animBg="1"/>
      <p:bldP spid="53" grpId="0" animBg="1"/>
      <p:bldP spid="53" grpId="1" animBg="1"/>
      <p:bldP spid="54" grpId="0" animBg="1"/>
      <p:bldP spid="55" grpId="0" animBg="1"/>
      <p:bldP spid="56" grpId="0" animBg="1"/>
      <p:bldP spid="56" grpId="1" animBg="1"/>
      <p:bldP spid="57" grpId="0" animBg="1"/>
      <p:bldP spid="64" grpId="0"/>
      <p:bldP spid="65" grpId="0"/>
      <p:bldP spid="66" grpId="0"/>
      <p:bldP spid="67" grpId="0"/>
      <p:bldP spid="68" grpId="0"/>
      <p:bldP spid="69" grpId="0"/>
      <p:bldP spid="70" grpId="0"/>
      <p:bldP spid="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2" name="Oval 2"/>
          <p:cNvSpPr>
            <a:spLocks noChangeArrowheads="1"/>
          </p:cNvSpPr>
          <p:nvPr/>
        </p:nvSpPr>
        <p:spPr bwMode="auto">
          <a:xfrm>
            <a:off x="2829817" y="4336132"/>
            <a:ext cx="3352800" cy="323850"/>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ea typeface="微软雅黑" panose="020B0503020204020204" pitchFamily="34" charset="-122"/>
            </a:endParaRPr>
          </a:p>
        </p:txBody>
      </p:sp>
      <p:sp>
        <p:nvSpPr>
          <p:cNvPr id="33" name="Freeform 4"/>
          <p:cNvSpPr>
            <a:spLocks noEditPoints="1"/>
          </p:cNvSpPr>
          <p:nvPr/>
        </p:nvSpPr>
        <p:spPr bwMode="auto">
          <a:xfrm>
            <a:off x="3333055" y="2178719"/>
            <a:ext cx="2311400" cy="2138363"/>
          </a:xfrm>
          <a:custGeom>
            <a:avLst/>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0070C0"/>
          </a:solidFill>
          <a:ln w="9525">
            <a:noFill/>
            <a:round/>
          </a:ln>
          <a:effectLst/>
          <a:scene3d>
            <a:camera prst="legacyObliqueBottomRight"/>
            <a:lightRig rig="legacyFlat3" dir="t"/>
          </a:scene3d>
          <a:sp3d extrusionH="227000" prstMaterial="legacyMatte">
            <a:bevelT w="13500" h="13500" prst="angle"/>
            <a:bevelB w="13500" h="13500" prst="angle"/>
            <a:extrusionClr>
              <a:schemeClr val="accent2">
                <a:lumMod val="50000"/>
              </a:schemeClr>
            </a:extrusionClr>
          </a:sp3d>
        </p:spPr>
        <p:txBody>
          <a:bodyPr>
            <a:flatTx/>
          </a:bodyPr>
          <a:lstStyle/>
          <a:p>
            <a:endParaRPr lang="zh-CN" altLang="en-US"/>
          </a:p>
        </p:txBody>
      </p:sp>
      <p:sp>
        <p:nvSpPr>
          <p:cNvPr id="34" name="Freeform 5"/>
          <p:cNvSpPr>
            <a:spLocks noEditPoints="1"/>
          </p:cNvSpPr>
          <p:nvPr/>
        </p:nvSpPr>
        <p:spPr bwMode="auto">
          <a:xfrm>
            <a:off x="2525017" y="1915194"/>
            <a:ext cx="1068388" cy="1003300"/>
          </a:xfrm>
          <a:custGeom>
            <a:avLst/>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5" name="Freeform 6"/>
          <p:cNvSpPr>
            <a:spLocks noEditPoints="1"/>
          </p:cNvSpPr>
          <p:nvPr/>
        </p:nvSpPr>
        <p:spPr bwMode="auto">
          <a:xfrm>
            <a:off x="5344417" y="1115094"/>
            <a:ext cx="1676400" cy="1544638"/>
          </a:xfrm>
          <a:custGeom>
            <a:avLst/>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6" name="Rectangle 7"/>
          <p:cNvSpPr>
            <a:spLocks noChangeArrowheads="1"/>
          </p:cNvSpPr>
          <p:nvPr/>
        </p:nvSpPr>
        <p:spPr bwMode="auto">
          <a:xfrm>
            <a:off x="688280" y="3669382"/>
            <a:ext cx="2446337"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lnSpc>
                <a:spcPct val="120000"/>
              </a:lnSpc>
              <a:spcBef>
                <a:spcPts val="0"/>
              </a:spcBef>
              <a:spcAft>
                <a:spcPts val="0"/>
              </a:spcAft>
              <a:defRPr/>
            </a:pPr>
            <a:r>
              <a:rPr lang="zh-CN" altLang="en-US" sz="1200">
                <a:solidFill>
                  <a:srgbClr val="0070C0"/>
                </a:solidFill>
                <a:latin typeface="+mn-ea"/>
                <a:ea typeface="+mn-ea"/>
              </a:rPr>
              <a:t>单击此处添加段落文字内容</a:t>
            </a:r>
          </a:p>
          <a:p>
            <a:pPr fontAlgn="auto">
              <a:lnSpc>
                <a:spcPct val="120000"/>
              </a:lnSpc>
              <a:spcBef>
                <a:spcPts val="0"/>
              </a:spcBef>
              <a:spcAft>
                <a:spcPts val="0"/>
              </a:spcAft>
              <a:defRPr/>
            </a:pPr>
            <a:r>
              <a:rPr lang="zh-CN" altLang="en-US" sz="1200">
                <a:solidFill>
                  <a:srgbClr val="0070C0"/>
                </a:solidFill>
                <a:latin typeface="+mn-ea"/>
                <a:ea typeface="+mn-ea"/>
              </a:rPr>
              <a:t>单击此处添加段落文字内容</a:t>
            </a:r>
          </a:p>
          <a:p>
            <a:pPr fontAlgn="auto">
              <a:lnSpc>
                <a:spcPct val="120000"/>
              </a:lnSpc>
              <a:spcBef>
                <a:spcPts val="0"/>
              </a:spcBef>
              <a:spcAft>
                <a:spcPts val="0"/>
              </a:spcAft>
              <a:defRPr/>
            </a:pPr>
            <a:r>
              <a:rPr lang="zh-CN" altLang="en-US" sz="1200">
                <a:solidFill>
                  <a:srgbClr val="0070C0"/>
                </a:solidFill>
                <a:latin typeface="+mn-ea"/>
                <a:ea typeface="+mn-ea"/>
              </a:rPr>
              <a:t>单击此处添加段落文字内容</a:t>
            </a:r>
          </a:p>
        </p:txBody>
      </p:sp>
      <p:sp>
        <p:nvSpPr>
          <p:cNvPr id="37" name="Rectangle 8"/>
          <p:cNvSpPr>
            <a:spLocks noChangeArrowheads="1"/>
          </p:cNvSpPr>
          <p:nvPr/>
        </p:nvSpPr>
        <p:spPr bwMode="auto">
          <a:xfrm>
            <a:off x="688280" y="3326482"/>
            <a:ext cx="249299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defRPr/>
            </a:pPr>
            <a:r>
              <a:rPr lang="zh-CN" altLang="en-US" b="1" dirty="0">
                <a:solidFill>
                  <a:srgbClr val="0070C0"/>
                </a:solidFill>
                <a:latin typeface="+mn-ea"/>
                <a:ea typeface="+mn-ea"/>
              </a:rPr>
              <a:t>单击此处添加标题文字</a:t>
            </a:r>
          </a:p>
        </p:txBody>
      </p:sp>
      <p:sp>
        <p:nvSpPr>
          <p:cNvPr id="38" name="Rectangle 9"/>
          <p:cNvSpPr>
            <a:spLocks noChangeArrowheads="1"/>
          </p:cNvSpPr>
          <p:nvPr/>
        </p:nvSpPr>
        <p:spPr bwMode="auto">
          <a:xfrm>
            <a:off x="610492" y="1832644"/>
            <a:ext cx="2447925" cy="530225"/>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39" name="Rectangle 10"/>
          <p:cNvSpPr>
            <a:spLocks noChangeArrowheads="1"/>
          </p:cNvSpPr>
          <p:nvPr/>
        </p:nvSpPr>
        <p:spPr bwMode="auto">
          <a:xfrm>
            <a:off x="610492" y="1497682"/>
            <a:ext cx="2216150" cy="3365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单击此处添加标题文字</a:t>
            </a:r>
          </a:p>
        </p:txBody>
      </p:sp>
      <p:sp>
        <p:nvSpPr>
          <p:cNvPr id="40" name="Rectangle 11"/>
          <p:cNvSpPr>
            <a:spLocks noChangeArrowheads="1"/>
          </p:cNvSpPr>
          <p:nvPr/>
        </p:nvSpPr>
        <p:spPr bwMode="auto">
          <a:xfrm>
            <a:off x="6444555" y="3243932"/>
            <a:ext cx="2447925" cy="74930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41" name="Rectangle 12"/>
          <p:cNvSpPr>
            <a:spLocks noChangeArrowheads="1"/>
          </p:cNvSpPr>
          <p:nvPr/>
        </p:nvSpPr>
        <p:spPr bwMode="auto">
          <a:xfrm>
            <a:off x="6411217" y="2888332"/>
            <a:ext cx="2216150" cy="3365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单击此处添加标题文字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360"/>
                                          </p:val>
                                        </p:tav>
                                        <p:tav tm="100000">
                                          <p:val>
                                            <p:fltVal val="0"/>
                                          </p:val>
                                        </p:tav>
                                      </p:tavLst>
                                    </p:anim>
                                    <p:animEffect transition="in" filter="fade">
                                      <p:cBhvr>
                                        <p:cTn id="14" dur="500"/>
                                        <p:tgtEl>
                                          <p:spTgt spid="3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 calcmode="lin" valueType="num">
                                      <p:cBhvr>
                                        <p:cTn id="25" dur="500" fill="hold"/>
                                        <p:tgtEl>
                                          <p:spTgt spid="35"/>
                                        </p:tgtEl>
                                        <p:attrNameLst>
                                          <p:attrName>style.rotation</p:attrName>
                                        </p:attrNameLst>
                                      </p:cBhvr>
                                      <p:tavLst>
                                        <p:tav tm="0">
                                          <p:val>
                                            <p:fltVal val="360"/>
                                          </p:val>
                                        </p:tav>
                                        <p:tav tm="100000">
                                          <p:val>
                                            <p:fltVal val="0"/>
                                          </p:val>
                                        </p:tav>
                                      </p:tavLst>
                                    </p:anim>
                                    <p:animEffect transition="in" filter="fade">
                                      <p:cBhvr>
                                        <p:cTn id="26" dur="500"/>
                                        <p:tgtEl>
                                          <p:spTgt spid="35"/>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2"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1+#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1+#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1+#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animBg="1"/>
      <p:bldP spid="34" grpId="0" animBg="1"/>
      <p:bldP spid="35"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 name="图片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grpSp>
        <p:nvGrpSpPr>
          <p:cNvPr id="65" name="组合 64"/>
          <p:cNvGrpSpPr/>
          <p:nvPr/>
        </p:nvGrpSpPr>
        <p:grpSpPr>
          <a:xfrm>
            <a:off x="1172096" y="1032991"/>
            <a:ext cx="7072312" cy="3482975"/>
            <a:chOff x="1358950" y="1173758"/>
            <a:chExt cx="7072312" cy="3482975"/>
          </a:xfrm>
        </p:grpSpPr>
        <p:sp>
          <p:nvSpPr>
            <p:cNvPr id="66"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68" name="Freeform 6"/>
          <p:cNvSpPr/>
          <p:nvPr/>
        </p:nvSpPr>
        <p:spPr bwMode="auto">
          <a:xfrm>
            <a:off x="1073671" y="831378"/>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rgbClr val="0F319D"/>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9" name="Freeform 7"/>
          <p:cNvSpPr/>
          <p:nvPr/>
        </p:nvSpPr>
        <p:spPr bwMode="auto">
          <a:xfrm>
            <a:off x="1073671" y="831378"/>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0" name="Freeform 9"/>
          <p:cNvSpPr>
            <a:spLocks noEditPoints="1"/>
          </p:cNvSpPr>
          <p:nvPr/>
        </p:nvSpPr>
        <p:spPr bwMode="auto">
          <a:xfrm>
            <a:off x="7966596" y="4261966"/>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683547" y="996675"/>
            <a:ext cx="698793" cy="1323439"/>
          </a:xfrm>
          <a:prstGeom prst="rect">
            <a:avLst/>
          </a:prstGeom>
          <a:noFill/>
        </p:spPr>
        <p:txBody>
          <a:bodyPr wrap="square" rtlCol="0">
            <a:spAutoFit/>
          </a:bodyPr>
          <a:lstStyle/>
          <a:p>
            <a:r>
              <a:rPr lang="en-US" altLang="zh-CN" sz="8000" b="1" dirty="0">
                <a:solidFill>
                  <a:srgbClr val="F8F8F8"/>
                </a:solidFill>
                <a:latin typeface="微软雅黑" panose="020B0503020204020204" pitchFamily="34" charset="-122"/>
                <a:ea typeface="微软雅黑" panose="020B0503020204020204" pitchFamily="34" charset="-122"/>
              </a:rPr>
              <a:t>2</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3195761" y="1396785"/>
            <a:ext cx="4038847"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请输入第二部分标题</a:t>
            </a:r>
          </a:p>
        </p:txBody>
      </p:sp>
      <p:sp>
        <p:nvSpPr>
          <p:cNvPr id="73" name="Rectangle 13"/>
          <p:cNvSpPr>
            <a:spLocks noChangeArrowheads="1"/>
          </p:cNvSpPr>
          <p:nvPr/>
        </p:nvSpPr>
        <p:spPr bwMode="auto">
          <a:xfrm>
            <a:off x="1164213" y="1712042"/>
            <a:ext cx="5665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032943" y="2647478"/>
            <a:ext cx="5317950" cy="1015663"/>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75" name="TextBox 74"/>
          <p:cNvSpPr txBox="1"/>
          <p:nvPr/>
        </p:nvSpPr>
        <p:spPr>
          <a:xfrm>
            <a:off x="3174429" y="1990114"/>
            <a:ext cx="4276204"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p>
        </p:txBody>
      </p:sp>
    </p:spTree>
  </p:cSld>
  <p:clrMapOvr>
    <a:masterClrMapping/>
  </p:clrMapOvr>
  <mc:AlternateContent xmlns:mc="http://schemas.openxmlformats.org/markup-compatibility/2006" xmlns:p14="http://schemas.microsoft.com/office/powerpoint/2010/main">
    <mc:Choice Requires="p14">
      <p:transition spd="slow" p14:dur="1100" advClick="0" advTm="7000">
        <p14:switch dir="r"/>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up)">
                                      <p:cBhvr>
                                        <p:cTn id="15" dur="500"/>
                                        <p:tgtEl>
                                          <p:spTgt spid="6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 calcmode="lin" valueType="num">
                                      <p:cBhvr>
                                        <p:cTn id="21" dur="500" fill="hold"/>
                                        <p:tgtEl>
                                          <p:spTgt spid="71"/>
                                        </p:tgtEl>
                                        <p:attrNameLst>
                                          <p:attrName>style.rotation</p:attrName>
                                        </p:attrNameLst>
                                      </p:cBhvr>
                                      <p:tavLst>
                                        <p:tav tm="0">
                                          <p:val>
                                            <p:fltVal val="90"/>
                                          </p:val>
                                        </p:tav>
                                        <p:tav tm="100000">
                                          <p:val>
                                            <p:fltVal val="0"/>
                                          </p:val>
                                        </p:tav>
                                      </p:tavLst>
                                    </p:anim>
                                    <p:animEffect transition="in" filter="fade">
                                      <p:cBhvr>
                                        <p:cTn id="22" dur="500"/>
                                        <p:tgtEl>
                                          <p:spTgt spid="7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ppt_w</p:attrName>
                                        </p:attrNameLst>
                                      </p:cBhvr>
                                      <p:tavLst>
                                        <p:tav tm="0">
                                          <p:val>
                                            <p:fltVal val="0"/>
                                          </p:val>
                                        </p:tav>
                                        <p:tav tm="100000">
                                          <p:val>
                                            <p:strVal val="#ppt_w"/>
                                          </p:val>
                                        </p:tav>
                                      </p:tavLst>
                                    </p:anim>
                                    <p:anim calcmode="lin" valueType="num">
                                      <p:cBhvr>
                                        <p:cTn id="26" dur="500" fill="hold"/>
                                        <p:tgtEl>
                                          <p:spTgt spid="73"/>
                                        </p:tgtEl>
                                        <p:attrNameLst>
                                          <p:attrName>ppt_h</p:attrName>
                                        </p:attrNameLst>
                                      </p:cBhvr>
                                      <p:tavLst>
                                        <p:tav tm="0">
                                          <p:val>
                                            <p:fltVal val="0"/>
                                          </p:val>
                                        </p:tav>
                                        <p:tav tm="100000">
                                          <p:val>
                                            <p:strVal val="#ppt_h"/>
                                          </p:val>
                                        </p:tav>
                                      </p:tavLst>
                                    </p:anim>
                                    <p:anim calcmode="lin" valueType="num">
                                      <p:cBhvr>
                                        <p:cTn id="27" dur="500" fill="hold"/>
                                        <p:tgtEl>
                                          <p:spTgt spid="73"/>
                                        </p:tgtEl>
                                        <p:attrNameLst>
                                          <p:attrName>style.rotation</p:attrName>
                                        </p:attrNameLst>
                                      </p:cBhvr>
                                      <p:tavLst>
                                        <p:tav tm="0">
                                          <p:val>
                                            <p:fltVal val="90"/>
                                          </p:val>
                                        </p:tav>
                                        <p:tav tm="100000">
                                          <p:val>
                                            <p:fltVal val="0"/>
                                          </p:val>
                                        </p:tav>
                                      </p:tavLst>
                                    </p:anim>
                                    <p:animEffect transition="in" filter="fade">
                                      <p:cBhvr>
                                        <p:cTn id="28" dur="500"/>
                                        <p:tgtEl>
                                          <p:spTgt spid="7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p:cTn id="39" dur="500" fill="hold"/>
                                        <p:tgtEl>
                                          <p:spTgt spid="74"/>
                                        </p:tgtEl>
                                        <p:attrNameLst>
                                          <p:attrName>ppt_w</p:attrName>
                                        </p:attrNameLst>
                                      </p:cBhvr>
                                      <p:tavLst>
                                        <p:tav tm="0">
                                          <p:val>
                                            <p:fltVal val="0"/>
                                          </p:val>
                                        </p:tav>
                                        <p:tav tm="100000">
                                          <p:val>
                                            <p:strVal val="#ppt_w"/>
                                          </p:val>
                                        </p:tav>
                                      </p:tavLst>
                                    </p:anim>
                                    <p:anim calcmode="lin" valueType="num">
                                      <p:cBhvr>
                                        <p:cTn id="40" dur="500" fill="hold"/>
                                        <p:tgtEl>
                                          <p:spTgt spid="74"/>
                                        </p:tgtEl>
                                        <p:attrNameLst>
                                          <p:attrName>ppt_h</p:attrName>
                                        </p:attrNameLst>
                                      </p:cBhvr>
                                      <p:tavLst>
                                        <p:tav tm="0">
                                          <p:val>
                                            <p:fltVal val="0"/>
                                          </p:val>
                                        </p:tav>
                                        <p:tav tm="100000">
                                          <p:val>
                                            <p:strVal val="#ppt_h"/>
                                          </p:val>
                                        </p:tav>
                                      </p:tavLst>
                                    </p:anim>
                                    <p:anim calcmode="lin" valueType="num">
                                      <p:cBhvr>
                                        <p:cTn id="41" dur="500" fill="hold"/>
                                        <p:tgtEl>
                                          <p:spTgt spid="74"/>
                                        </p:tgtEl>
                                        <p:attrNameLst>
                                          <p:attrName>style.rotation</p:attrName>
                                        </p:attrNameLst>
                                      </p:cBhvr>
                                      <p:tavLst>
                                        <p:tav tm="0">
                                          <p:val>
                                            <p:fltVal val="90"/>
                                          </p:val>
                                        </p:tav>
                                        <p:tav tm="100000">
                                          <p:val>
                                            <p:fltVal val="0"/>
                                          </p:val>
                                        </p:tav>
                                      </p:tavLst>
                                    </p:anim>
                                    <p:animEffect transition="in" filter="fade">
                                      <p:cBhvr>
                                        <p:cTn id="4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1" grpId="0"/>
      <p:bldP spid="72"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4" name="圆角矩形标注 33"/>
          <p:cNvSpPr/>
          <p:nvPr/>
        </p:nvSpPr>
        <p:spPr>
          <a:xfrm>
            <a:off x="2778337" y="2548590"/>
            <a:ext cx="1610100" cy="528588"/>
          </a:xfrm>
          <a:prstGeom prst="wedgeRoundRectCallout">
            <a:avLst>
              <a:gd name="adj1" fmla="val -20833"/>
              <a:gd name="adj2" fmla="val 101383"/>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5" name="圆角矩形标注 34"/>
          <p:cNvSpPr/>
          <p:nvPr/>
        </p:nvSpPr>
        <p:spPr>
          <a:xfrm>
            <a:off x="6558571" y="2548590"/>
            <a:ext cx="1610100" cy="528588"/>
          </a:xfrm>
          <a:prstGeom prst="wedgeRoundRectCallout">
            <a:avLst>
              <a:gd name="adj1" fmla="val -20833"/>
              <a:gd name="adj2" fmla="val 101383"/>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6" name="任意多边形 35"/>
          <p:cNvSpPr/>
          <p:nvPr/>
        </p:nvSpPr>
        <p:spPr>
          <a:xfrm>
            <a:off x="888220"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7" name="任意多边形 36"/>
          <p:cNvSpPr/>
          <p:nvPr/>
        </p:nvSpPr>
        <p:spPr>
          <a:xfrm>
            <a:off x="4668454"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8" name="矩形 37"/>
          <p:cNvSpPr/>
          <p:nvPr/>
        </p:nvSpPr>
        <p:spPr>
          <a:xfrm>
            <a:off x="834492" y="915566"/>
            <a:ext cx="2153332"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0" name="矩形 39"/>
          <p:cNvSpPr/>
          <p:nvPr/>
        </p:nvSpPr>
        <p:spPr>
          <a:xfrm>
            <a:off x="2778338" y="3348473"/>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1" name="矩形 40"/>
          <p:cNvSpPr/>
          <p:nvPr/>
        </p:nvSpPr>
        <p:spPr>
          <a:xfrm>
            <a:off x="4668455" y="915566"/>
            <a:ext cx="2045876"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2" name="矩形 41"/>
          <p:cNvSpPr/>
          <p:nvPr/>
        </p:nvSpPr>
        <p:spPr>
          <a:xfrm>
            <a:off x="6558572" y="3348473"/>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1000"/>
                                        <p:tgtEl>
                                          <p:spTgt spid="3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par>
                          <p:cTn id="17" fill="hold">
                            <p:stCondLst>
                              <p:cond delay="2000"/>
                            </p:stCondLst>
                            <p:childTnLst>
                              <p:par>
                                <p:cTn id="18" presetID="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500"/>
                                        <p:tgtEl>
                                          <p:spTgt spid="40"/>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4000"/>
                            </p:stCondLst>
                            <p:childTnLst>
                              <p:par>
                                <p:cTn id="36" presetID="2" presetClass="entr" presetSubtype="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0-#ppt_h/2"/>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4" grpId="0" animBg="1"/>
      <p:bldP spid="35" grpId="0" animBg="1"/>
      <p:bldP spid="36" grpId="0" animBg="1"/>
      <p:bldP spid="37" grpId="0" animBg="1"/>
      <p:bldP spid="38"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24" name="组合 23"/>
          <p:cNvGrpSpPr/>
          <p:nvPr/>
        </p:nvGrpSpPr>
        <p:grpSpPr bwMode="auto">
          <a:xfrm>
            <a:off x="3228777" y="1534170"/>
            <a:ext cx="2633663" cy="2621756"/>
            <a:chOff x="4277618" y="1813081"/>
            <a:chExt cx="3512584" cy="3496242"/>
          </a:xfrm>
        </p:grpSpPr>
        <p:grpSp>
          <p:nvGrpSpPr>
            <p:cNvPr id="25" name="组合 13"/>
            <p:cNvGrpSpPr/>
            <p:nvPr/>
          </p:nvGrpSpPr>
          <p:grpSpPr bwMode="auto">
            <a:xfrm>
              <a:off x="4277618" y="3489753"/>
              <a:ext cx="1677196" cy="1819570"/>
              <a:chOff x="4277618" y="3489753"/>
              <a:chExt cx="1677196" cy="1819570"/>
            </a:xfrm>
          </p:grpSpPr>
          <p:sp>
            <p:nvSpPr>
              <p:cNvPr id="35" name="等腰三角形 51"/>
              <p:cNvSpPr>
                <a:spLocks noChangeArrowheads="1"/>
              </p:cNvSpPr>
              <p:nvPr/>
            </p:nvSpPr>
            <p:spPr bwMode="auto">
              <a:xfrm>
                <a:off x="4277618" y="3489753"/>
                <a:ext cx="1676894" cy="1819570"/>
              </a:xfrm>
              <a:custGeom>
                <a:avLst/>
                <a:gdLst>
                  <a:gd name="T0" fmla="*/ 0 w 1260000"/>
                  <a:gd name="T1" fmla="*/ 0 h 1367762"/>
                  <a:gd name="T2" fmla="*/ 1260000 w 1260000"/>
                  <a:gd name="T3" fmla="*/ 1367762 h 1367762"/>
                </a:gdLst>
                <a:ahLst/>
                <a:cxn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83"/>
              <p:cNvSpPr>
                <a:spLocks noChangeArrowheads="1"/>
              </p:cNvSpPr>
              <p:nvPr/>
            </p:nvSpPr>
            <p:spPr bwMode="auto">
              <a:xfrm>
                <a:off x="4277618" y="4255720"/>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6" name="组合 14"/>
            <p:cNvGrpSpPr/>
            <p:nvPr/>
          </p:nvGrpSpPr>
          <p:grpSpPr bwMode="auto">
            <a:xfrm>
              <a:off x="5954512" y="3632651"/>
              <a:ext cx="1821398" cy="1676672"/>
              <a:chOff x="5954512" y="3632651"/>
              <a:chExt cx="1821398" cy="1676672"/>
            </a:xfrm>
          </p:grpSpPr>
          <p:sp>
            <p:nvSpPr>
              <p:cNvPr id="33" name="矩形 42"/>
              <p:cNvSpPr>
                <a:spLocks noChangeArrowheads="1"/>
              </p:cNvSpPr>
              <p:nvPr/>
            </p:nvSpPr>
            <p:spPr bwMode="auto">
              <a:xfrm>
                <a:off x="5954512" y="3632651"/>
                <a:ext cx="1821398" cy="1676672"/>
              </a:xfrm>
              <a:custGeom>
                <a:avLst/>
                <a:gdLst>
                  <a:gd name="T0" fmla="*/ 0 w 1368152"/>
                  <a:gd name="T1" fmla="*/ 0 h 1260000"/>
                  <a:gd name="T2" fmla="*/ 1368152 w 1368152"/>
                  <a:gd name="T3" fmla="*/ 1260000 h 1260000"/>
                </a:gdLst>
                <a:ahLst/>
                <a:cxn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84"/>
              <p:cNvSpPr>
                <a:spLocks noChangeArrowheads="1"/>
              </p:cNvSpPr>
              <p:nvPr/>
            </p:nvSpPr>
            <p:spPr bwMode="auto">
              <a:xfrm>
                <a:off x="6098574" y="420865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7" name="组合 15"/>
            <p:cNvGrpSpPr/>
            <p:nvPr/>
          </p:nvGrpSpPr>
          <p:grpSpPr bwMode="auto">
            <a:xfrm>
              <a:off x="6099016" y="1813081"/>
              <a:ext cx="1691186" cy="1821158"/>
              <a:chOff x="6099016" y="1813081"/>
              <a:chExt cx="1691186" cy="1821158"/>
            </a:xfrm>
          </p:grpSpPr>
          <p:sp>
            <p:nvSpPr>
              <p:cNvPr id="31" name="矩形 35"/>
              <p:cNvSpPr>
                <a:spLocks noChangeArrowheads="1"/>
              </p:cNvSpPr>
              <p:nvPr/>
            </p:nvSpPr>
            <p:spPr bwMode="auto">
              <a:xfrm>
                <a:off x="6099016" y="1813081"/>
                <a:ext cx="1676894" cy="1821158"/>
              </a:xfrm>
              <a:custGeom>
                <a:avLst/>
                <a:gdLst>
                  <a:gd name="T0" fmla="*/ 0 w 1260000"/>
                  <a:gd name="T1" fmla="*/ 0 h 1368389"/>
                  <a:gd name="T2" fmla="*/ 1260000 w 1260000"/>
                  <a:gd name="T3" fmla="*/ 1368389 h 1368389"/>
                </a:gdLst>
                <a:ahLst/>
                <a:cxn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85"/>
              <p:cNvSpPr>
                <a:spLocks noChangeArrowheads="1"/>
              </p:cNvSpPr>
              <p:nvPr/>
            </p:nvSpPr>
            <p:spPr bwMode="auto">
              <a:xfrm>
                <a:off x="6113006" y="227310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8" name="组合 16"/>
            <p:cNvGrpSpPr/>
            <p:nvPr/>
          </p:nvGrpSpPr>
          <p:grpSpPr bwMode="auto">
            <a:xfrm>
              <a:off x="4277618" y="1813081"/>
              <a:ext cx="1821398" cy="1676672"/>
              <a:chOff x="4277618" y="1813081"/>
              <a:chExt cx="1821398" cy="1676672"/>
            </a:xfrm>
          </p:grpSpPr>
          <p:sp>
            <p:nvSpPr>
              <p:cNvPr id="29" name="等腰三角形 52"/>
              <p:cNvSpPr>
                <a:spLocks noChangeArrowheads="1"/>
              </p:cNvSpPr>
              <p:nvPr/>
            </p:nvSpPr>
            <p:spPr bwMode="auto">
              <a:xfrm rot="5400000">
                <a:off x="4349981" y="1740718"/>
                <a:ext cx="1676672" cy="1821398"/>
              </a:xfrm>
              <a:custGeom>
                <a:avLst/>
                <a:gdLst>
                  <a:gd name="T0" fmla="*/ 0 w 1260000"/>
                  <a:gd name="T1" fmla="*/ 0 h 1368000"/>
                  <a:gd name="T2" fmla="*/ 1260000 w 1260000"/>
                  <a:gd name="T3" fmla="*/ 1368000 h 1368000"/>
                </a:gdLst>
                <a:ahLst/>
                <a:cxn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86"/>
              <p:cNvSpPr>
                <a:spLocks noChangeArrowheads="1"/>
              </p:cNvSpPr>
              <p:nvPr/>
            </p:nvSpPr>
            <p:spPr bwMode="auto">
              <a:xfrm>
                <a:off x="4277618" y="2279719"/>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37" name="Group 21"/>
          <p:cNvGrpSpPr/>
          <p:nvPr/>
        </p:nvGrpSpPr>
        <p:grpSpPr bwMode="auto">
          <a:xfrm>
            <a:off x="5919589" y="1492498"/>
            <a:ext cx="2684859" cy="648485"/>
            <a:chOff x="0" y="0"/>
            <a:chExt cx="2689320" cy="648504"/>
          </a:xfrm>
        </p:grpSpPr>
        <p:sp>
          <p:nvSpPr>
            <p:cNvPr id="38" name="TextBox 72"/>
            <p:cNvSpPr>
              <a:spLocks noChangeArrowheads="1"/>
            </p:cNvSpPr>
            <p:nvPr/>
          </p:nvSpPr>
          <p:spPr bwMode="auto">
            <a:xfrm>
              <a:off x="0" y="0"/>
              <a:ext cx="2213248" cy="26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0" name="TextBox 77"/>
            <p:cNvSpPr>
              <a:spLocks noChangeArrowheads="1"/>
            </p:cNvSpPr>
            <p:nvPr/>
          </p:nvSpPr>
          <p:spPr bwMode="auto">
            <a:xfrm>
              <a:off x="10694" y="217604"/>
              <a:ext cx="2678626" cy="4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100" b="0" dirty="0">
                  <a:latin typeface="微软雅黑" panose="020B0503020204020204" pitchFamily="34" charset="-122"/>
                  <a:ea typeface="微软雅黑" panose="020B0503020204020204" pitchFamily="34" charset="-122"/>
                </a:rPr>
                <a:t>点击输入内容点击输入内容</a:t>
              </a:r>
              <a:endParaRPr lang="en-US" altLang="zh-CN" sz="1100" b="0" dirty="0">
                <a:latin typeface="微软雅黑" panose="020B0503020204020204" pitchFamily="34" charset="-122"/>
                <a:ea typeface="微软雅黑" panose="020B0503020204020204" pitchFamily="34" charset="-122"/>
              </a:endParaRPr>
            </a:p>
            <a:p>
              <a:r>
                <a:rPr lang="zh-CN" altLang="en-US" sz="1100" b="0" dirty="0">
                  <a:latin typeface="微软雅黑" panose="020B0503020204020204" pitchFamily="34" charset="-122"/>
                  <a:ea typeface="微软雅黑" panose="020B0503020204020204" pitchFamily="34" charset="-122"/>
                </a:rPr>
                <a:t>点击输入内容点击输入内容</a:t>
              </a:r>
            </a:p>
          </p:txBody>
        </p:sp>
      </p:grpSp>
      <p:grpSp>
        <p:nvGrpSpPr>
          <p:cNvPr id="61" name="Group 24"/>
          <p:cNvGrpSpPr/>
          <p:nvPr/>
        </p:nvGrpSpPr>
        <p:grpSpPr bwMode="auto">
          <a:xfrm>
            <a:off x="5929114" y="2864098"/>
            <a:ext cx="2675334" cy="647976"/>
            <a:chOff x="0" y="0"/>
            <a:chExt cx="2678626" cy="649513"/>
          </a:xfrm>
        </p:grpSpPr>
        <p:sp>
          <p:nvSpPr>
            <p:cNvPr id="62" name="TextBox 79"/>
            <p:cNvSpPr>
              <a:spLocks noChangeArrowheads="1"/>
            </p:cNvSpPr>
            <p:nvPr/>
          </p:nvSpPr>
          <p:spPr bwMode="auto">
            <a:xfrm>
              <a:off x="0" y="0"/>
              <a:ext cx="2202554" cy="26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3" name="TextBox 80"/>
            <p:cNvSpPr>
              <a:spLocks noChangeArrowheads="1"/>
            </p:cNvSpPr>
            <p:nvPr/>
          </p:nvSpPr>
          <p:spPr bwMode="auto">
            <a:xfrm>
              <a:off x="10694" y="217604"/>
              <a:ext cx="2667932" cy="4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100" b="0" dirty="0">
                  <a:latin typeface="微软雅黑" panose="020B0503020204020204" pitchFamily="34" charset="-122"/>
                  <a:ea typeface="微软雅黑" panose="020B0503020204020204" pitchFamily="34" charset="-122"/>
                </a:rPr>
                <a:t>点击输入内容点击输入内容</a:t>
              </a:r>
              <a:endParaRPr lang="en-US" altLang="zh-CN" sz="1100" b="0" dirty="0">
                <a:latin typeface="微软雅黑" panose="020B0503020204020204" pitchFamily="34" charset="-122"/>
                <a:ea typeface="微软雅黑" panose="020B0503020204020204" pitchFamily="34" charset="-122"/>
              </a:endParaRPr>
            </a:p>
            <a:p>
              <a:r>
                <a:rPr lang="zh-CN" altLang="en-US" sz="1100" b="0" dirty="0">
                  <a:latin typeface="微软雅黑" panose="020B0503020204020204" pitchFamily="34" charset="-122"/>
                  <a:ea typeface="微软雅黑" panose="020B0503020204020204" pitchFamily="34" charset="-122"/>
                </a:rPr>
                <a:t>点击输入内容点击输入内容</a:t>
              </a:r>
            </a:p>
          </p:txBody>
        </p:sp>
      </p:grpSp>
      <p:grpSp>
        <p:nvGrpSpPr>
          <p:cNvPr id="64" name="Group 27"/>
          <p:cNvGrpSpPr/>
          <p:nvPr/>
        </p:nvGrpSpPr>
        <p:grpSpPr bwMode="auto">
          <a:xfrm>
            <a:off x="434380" y="1563638"/>
            <a:ext cx="2751535" cy="639177"/>
            <a:chOff x="32169" y="49844"/>
            <a:chExt cx="2757193" cy="639370"/>
          </a:xfrm>
        </p:grpSpPr>
        <p:sp>
          <p:nvSpPr>
            <p:cNvPr id="65" name="TextBox 82"/>
            <p:cNvSpPr>
              <a:spLocks noChangeArrowheads="1"/>
            </p:cNvSpPr>
            <p:nvPr/>
          </p:nvSpPr>
          <p:spPr bwMode="auto">
            <a:xfrm>
              <a:off x="1356525" y="49844"/>
              <a:ext cx="1432837" cy="2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b="0">
                <a:solidFill>
                  <a:srgbClr val="000000"/>
                </a:solidFill>
              </a:endParaRPr>
            </a:p>
          </p:txBody>
        </p:sp>
        <p:sp>
          <p:nvSpPr>
            <p:cNvPr id="66" name="TextBox 83"/>
            <p:cNvSpPr>
              <a:spLocks noChangeArrowheads="1"/>
            </p:cNvSpPr>
            <p:nvPr/>
          </p:nvSpPr>
          <p:spPr bwMode="auto">
            <a:xfrm>
              <a:off x="32169" y="258197"/>
              <a:ext cx="2721096" cy="43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100" b="0" dirty="0">
                  <a:latin typeface="微软雅黑" panose="020B0503020204020204" pitchFamily="34" charset="-122"/>
                  <a:ea typeface="微软雅黑" panose="020B0503020204020204" pitchFamily="34" charset="-122"/>
                </a:rPr>
                <a:t>点击输入内容点击输入内容</a:t>
              </a:r>
              <a:endParaRPr lang="en-US" altLang="zh-CN" sz="1100" b="0" dirty="0">
                <a:latin typeface="微软雅黑" panose="020B0503020204020204" pitchFamily="34" charset="-122"/>
                <a:ea typeface="微软雅黑" panose="020B0503020204020204" pitchFamily="34" charset="-122"/>
              </a:endParaRPr>
            </a:p>
            <a:p>
              <a:r>
                <a:rPr lang="zh-CN" altLang="en-US" sz="1100" b="0" dirty="0">
                  <a:latin typeface="微软雅黑" panose="020B0503020204020204" pitchFamily="34" charset="-122"/>
                  <a:ea typeface="微软雅黑" panose="020B0503020204020204" pitchFamily="34" charset="-122"/>
                </a:rPr>
                <a:t>点击输入内容点击输入内容</a:t>
              </a:r>
            </a:p>
          </p:txBody>
        </p:sp>
      </p:grpSp>
      <p:grpSp>
        <p:nvGrpSpPr>
          <p:cNvPr id="67" name="Group 30"/>
          <p:cNvGrpSpPr/>
          <p:nvPr/>
        </p:nvGrpSpPr>
        <p:grpSpPr bwMode="auto">
          <a:xfrm>
            <a:off x="498673" y="2960539"/>
            <a:ext cx="2690813" cy="434700"/>
            <a:chOff x="0" y="102119"/>
            <a:chExt cx="2696011" cy="434846"/>
          </a:xfrm>
        </p:grpSpPr>
        <p:sp>
          <p:nvSpPr>
            <p:cNvPr id="68" name="TextBox 89"/>
            <p:cNvSpPr>
              <a:spLocks noChangeArrowheads="1"/>
            </p:cNvSpPr>
            <p:nvPr/>
          </p:nvSpPr>
          <p:spPr bwMode="auto">
            <a:xfrm>
              <a:off x="1421063" y="102119"/>
              <a:ext cx="1274948" cy="43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9" name="TextBox 90"/>
            <p:cNvSpPr>
              <a:spLocks noChangeArrowheads="1"/>
            </p:cNvSpPr>
            <p:nvPr/>
          </p:nvSpPr>
          <p:spPr bwMode="auto">
            <a:xfrm>
              <a:off x="0" y="217603"/>
              <a:ext cx="2638254" cy="3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100" b="0" dirty="0">
                  <a:solidFill>
                    <a:srgbClr val="000000"/>
                  </a:solidFill>
                  <a:latin typeface="微软雅黑" panose="020B0503020204020204" pitchFamily="34" charset="-122"/>
                  <a:ea typeface="微软雅黑" panose="020B0503020204020204" pitchFamily="34" charset="-122"/>
                </a:rPr>
                <a:t>、。</a:t>
              </a:r>
              <a:endParaRPr lang="zh-CN" altLang="en-US" sz="1100" b="0" dirty="0">
                <a:solidFill>
                  <a:srgbClr val="000000"/>
                </a:solidFill>
              </a:endParaRPr>
            </a:p>
          </p:txBody>
        </p:sp>
      </p:grpSp>
      <p:grpSp>
        <p:nvGrpSpPr>
          <p:cNvPr id="70" name="组合 69"/>
          <p:cNvGrpSpPr/>
          <p:nvPr/>
        </p:nvGrpSpPr>
        <p:grpSpPr bwMode="auto">
          <a:xfrm>
            <a:off x="4061024" y="2433092"/>
            <a:ext cx="964406" cy="825103"/>
            <a:chOff x="5387199" y="3010872"/>
            <a:chExt cx="1286460" cy="1101492"/>
          </a:xfrm>
        </p:grpSpPr>
        <p:sp>
          <p:nvSpPr>
            <p:cNvPr id="71" name="椭圆 88"/>
            <p:cNvSpPr>
              <a:spLocks noChangeArrowheads="1"/>
            </p:cNvSpPr>
            <p:nvPr/>
          </p:nvSpPr>
          <p:spPr bwMode="auto">
            <a:xfrm>
              <a:off x="5479316" y="3010872"/>
              <a:ext cx="1102226" cy="1101492"/>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矩形 87"/>
            <p:cNvSpPr>
              <a:spLocks noChangeArrowheads="1"/>
            </p:cNvSpPr>
            <p:nvPr/>
          </p:nvSpPr>
          <p:spPr bwMode="auto">
            <a:xfrm>
              <a:off x="5387199" y="3249291"/>
              <a:ext cx="1286460" cy="57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ts val="0"/>
                </a:spcBef>
                <a:spcAft>
                  <a:spcPts val="0"/>
                </a:spcAft>
                <a:defRPr/>
              </a:pPr>
              <a:r>
                <a:rPr lang="en-US" altLang="zh-CN" sz="11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keywords</a:t>
              </a:r>
              <a:endParaRPr lang="zh-CN" altLang="en-US" sz="11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11000">
        <p:checker/>
      </p:transition>
    </mc:Choice>
    <mc:Fallback xmlns="">
      <p:transition spd="slow" advClick="0" advTm="1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0-#ppt_w/2"/>
                                          </p:val>
                                        </p:tav>
                                        <p:tav tm="100000">
                                          <p:val>
                                            <p:strVal val="#ppt_x"/>
                                          </p:val>
                                        </p:tav>
                                      </p:tavLst>
                                    </p:anim>
                                    <p:anim calcmode="lin" valueType="num">
                                      <p:cBhvr additive="base">
                                        <p:cTn id="24" dur="500" fill="hold"/>
                                        <p:tgtEl>
                                          <p:spTgt spid="6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1+#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0-#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1+#ppt_w/2"/>
                                          </p:val>
                                        </p:tav>
                                        <p:tav tm="100000">
                                          <p:val>
                                            <p:strVal val="#ppt_x"/>
                                          </p:val>
                                        </p:tav>
                                      </p:tavLst>
                                    </p:anim>
                                    <p:anim calcmode="lin" valueType="num">
                                      <p:cBhvr additive="base">
                                        <p:cTn id="3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cxnSp>
        <p:nvCxnSpPr>
          <p:cNvPr id="30" name="直接连接符 29"/>
          <p:cNvCxnSpPr/>
          <p:nvPr/>
        </p:nvCxnSpPr>
        <p:spPr>
          <a:xfrm>
            <a:off x="0" y="4275428"/>
            <a:ext cx="9144000" cy="0"/>
          </a:xfrm>
          <a:prstGeom prst="line">
            <a:avLst/>
          </a:prstGeom>
        </p:spPr>
        <p:style>
          <a:lnRef idx="1">
            <a:schemeClr val="accent6"/>
          </a:lnRef>
          <a:fillRef idx="0">
            <a:schemeClr val="accent6"/>
          </a:fillRef>
          <a:effectRef idx="0">
            <a:schemeClr val="accent6"/>
          </a:effectRef>
          <a:fontRef idx="minor">
            <a:schemeClr val="tx1"/>
          </a:fontRef>
        </p:style>
      </p:cxnSp>
      <p:sp>
        <p:nvSpPr>
          <p:cNvPr id="31" name="椭圆 30"/>
          <p:cNvSpPr/>
          <p:nvPr/>
        </p:nvSpPr>
        <p:spPr>
          <a:xfrm>
            <a:off x="1896788" y="4136658"/>
            <a:ext cx="235292" cy="235292"/>
          </a:xfrm>
          <a:prstGeom prst="ellipse">
            <a:avLst/>
          </a:prstGeom>
          <a:solidFill>
            <a:schemeClr val="bg1"/>
          </a:solidFill>
          <a:ln w="38100">
            <a:solidFill>
              <a:srgbClr val="0070C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327022" y="1203598"/>
            <a:ext cx="1333322" cy="2791051"/>
            <a:chOff x="1115616" y="1077584"/>
            <a:chExt cx="1224136" cy="2562492"/>
          </a:xfrm>
        </p:grpSpPr>
        <p:sp>
          <p:nvSpPr>
            <p:cNvPr id="33" name="任意多边形 3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圆角矩形 33"/>
            <p:cNvSpPr/>
            <p:nvPr/>
          </p:nvSpPr>
          <p:spPr>
            <a:xfrm>
              <a:off x="1259632" y="1216298"/>
              <a:ext cx="936104" cy="2088232"/>
            </a:xfrm>
            <a:prstGeom prst="roundRect">
              <a:avLst>
                <a:gd name="adj" fmla="val 14632"/>
              </a:avLst>
            </a:prstGeom>
            <a:solidFill>
              <a:srgbClr val="0070C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矩形 34"/>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70C0"/>
                  </a:solidFill>
                  <a:latin typeface="微软雅黑" panose="020B0503020204020204" pitchFamily="34" charset="-122"/>
                  <a:ea typeface="微软雅黑" panose="020B0503020204020204" pitchFamily="34" charset="-122"/>
                </a:rPr>
                <a:t>第一阶段</a:t>
              </a:r>
            </a:p>
          </p:txBody>
        </p:sp>
        <p:sp>
          <p:nvSpPr>
            <p:cNvPr id="36" name="文本框 16"/>
            <p:cNvSpPr txBox="1"/>
            <p:nvPr/>
          </p:nvSpPr>
          <p:spPr>
            <a:xfrm>
              <a:off x="1368152" y="1253361"/>
              <a:ext cx="683569" cy="480374"/>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标题</a:t>
              </a:r>
            </a:p>
          </p:txBody>
        </p:sp>
        <p:sp>
          <p:nvSpPr>
            <p:cNvPr id="37"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38" name="椭圆 37"/>
          <p:cNvSpPr/>
          <p:nvPr/>
        </p:nvSpPr>
        <p:spPr>
          <a:xfrm>
            <a:off x="3655339" y="4136658"/>
            <a:ext cx="235292" cy="235292"/>
          </a:xfrm>
          <a:prstGeom prst="ellipse">
            <a:avLst/>
          </a:prstGeom>
          <a:solidFill>
            <a:schemeClr val="bg1"/>
          </a:solidFill>
          <a:ln w="38100">
            <a:solidFill>
              <a:srgbClr val="00B0F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9" name="组合 38"/>
          <p:cNvGrpSpPr/>
          <p:nvPr/>
        </p:nvGrpSpPr>
        <p:grpSpPr>
          <a:xfrm>
            <a:off x="3085575" y="1203598"/>
            <a:ext cx="1333322" cy="2791051"/>
            <a:chOff x="1115616" y="1077584"/>
            <a:chExt cx="1224136" cy="2562492"/>
          </a:xfrm>
        </p:grpSpPr>
        <p:sp>
          <p:nvSpPr>
            <p:cNvPr id="40" name="任意多边形 3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圆角矩形 40"/>
            <p:cNvSpPr/>
            <p:nvPr/>
          </p:nvSpPr>
          <p:spPr>
            <a:xfrm>
              <a:off x="1259632" y="1216298"/>
              <a:ext cx="936104" cy="2088232"/>
            </a:xfrm>
            <a:prstGeom prst="roundRect">
              <a:avLst>
                <a:gd name="adj" fmla="val 14632"/>
              </a:avLst>
            </a:prstGeom>
            <a:solidFill>
              <a:srgbClr val="00B0F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矩形 41"/>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70C0"/>
                  </a:solidFill>
                  <a:latin typeface="微软雅黑" panose="020B0503020204020204" pitchFamily="34" charset="-122"/>
                  <a:ea typeface="微软雅黑" panose="020B0503020204020204" pitchFamily="34" charset="-122"/>
                </a:rPr>
                <a:t>第二阶段</a:t>
              </a:r>
            </a:p>
          </p:txBody>
        </p:sp>
        <p:sp>
          <p:nvSpPr>
            <p:cNvPr id="43" name="文本框 24"/>
            <p:cNvSpPr txBox="1"/>
            <p:nvPr/>
          </p:nvSpPr>
          <p:spPr>
            <a:xfrm>
              <a:off x="1368152" y="1253361"/>
              <a:ext cx="683569" cy="480374"/>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标题</a:t>
              </a:r>
            </a:p>
          </p:txBody>
        </p:sp>
        <p:sp>
          <p:nvSpPr>
            <p:cNvPr id="44"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45" name="椭圆 44"/>
          <p:cNvSpPr/>
          <p:nvPr/>
        </p:nvSpPr>
        <p:spPr>
          <a:xfrm>
            <a:off x="5413893" y="4136658"/>
            <a:ext cx="235292" cy="235292"/>
          </a:xfrm>
          <a:prstGeom prst="ellipse">
            <a:avLst/>
          </a:prstGeom>
          <a:solidFill>
            <a:schemeClr val="bg1"/>
          </a:solidFill>
          <a:ln w="38100">
            <a:solidFill>
              <a:srgbClr val="0070C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6" name="组合 45"/>
          <p:cNvGrpSpPr/>
          <p:nvPr/>
        </p:nvGrpSpPr>
        <p:grpSpPr>
          <a:xfrm>
            <a:off x="4844129" y="1203598"/>
            <a:ext cx="1333322" cy="2791051"/>
            <a:chOff x="1115616" y="1077584"/>
            <a:chExt cx="1224136" cy="2562492"/>
          </a:xfrm>
        </p:grpSpPr>
        <p:sp>
          <p:nvSpPr>
            <p:cNvPr id="47" name="任意多边形 4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圆角矩形 47"/>
            <p:cNvSpPr/>
            <p:nvPr/>
          </p:nvSpPr>
          <p:spPr>
            <a:xfrm>
              <a:off x="1259632" y="1216298"/>
              <a:ext cx="936104" cy="2088232"/>
            </a:xfrm>
            <a:prstGeom prst="roundRect">
              <a:avLst>
                <a:gd name="adj" fmla="val 14632"/>
              </a:avLst>
            </a:prstGeom>
            <a:solidFill>
              <a:srgbClr val="0070C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矩形 48"/>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70C0"/>
                  </a:solidFill>
                  <a:latin typeface="微软雅黑" panose="020B0503020204020204" pitchFamily="34" charset="-122"/>
                  <a:ea typeface="微软雅黑" panose="020B0503020204020204" pitchFamily="34" charset="-122"/>
                </a:rPr>
                <a:t>第三阶段</a:t>
              </a:r>
            </a:p>
          </p:txBody>
        </p:sp>
        <p:sp>
          <p:nvSpPr>
            <p:cNvPr id="50" name="文本框 31"/>
            <p:cNvSpPr txBox="1"/>
            <p:nvPr/>
          </p:nvSpPr>
          <p:spPr>
            <a:xfrm>
              <a:off x="1368152" y="1253361"/>
              <a:ext cx="683569" cy="480374"/>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标题</a:t>
              </a:r>
            </a:p>
          </p:txBody>
        </p:sp>
        <p:sp>
          <p:nvSpPr>
            <p:cNvPr id="51"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52" name="椭圆 51"/>
          <p:cNvSpPr/>
          <p:nvPr/>
        </p:nvSpPr>
        <p:spPr>
          <a:xfrm>
            <a:off x="7172448" y="4136658"/>
            <a:ext cx="235292" cy="235292"/>
          </a:xfrm>
          <a:prstGeom prst="ellipse">
            <a:avLst/>
          </a:prstGeom>
          <a:solidFill>
            <a:schemeClr val="bg1"/>
          </a:solidFill>
          <a:ln w="38100">
            <a:solidFill>
              <a:srgbClr val="00B0F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3" name="组合 52"/>
          <p:cNvGrpSpPr/>
          <p:nvPr/>
        </p:nvGrpSpPr>
        <p:grpSpPr>
          <a:xfrm>
            <a:off x="6602682" y="1203598"/>
            <a:ext cx="1333322" cy="2791051"/>
            <a:chOff x="1115616" y="1077584"/>
            <a:chExt cx="1224136" cy="2562492"/>
          </a:xfrm>
        </p:grpSpPr>
        <p:sp>
          <p:nvSpPr>
            <p:cNvPr id="54" name="任意多边形 53"/>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圆角矩形 54"/>
            <p:cNvSpPr/>
            <p:nvPr/>
          </p:nvSpPr>
          <p:spPr>
            <a:xfrm>
              <a:off x="1259632" y="1216298"/>
              <a:ext cx="936104" cy="2088232"/>
            </a:xfrm>
            <a:prstGeom prst="roundRect">
              <a:avLst>
                <a:gd name="adj" fmla="val 14632"/>
              </a:avLst>
            </a:prstGeom>
            <a:solidFill>
              <a:srgbClr val="00B0F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6" name="矩形 55"/>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70C0"/>
                  </a:solidFill>
                  <a:latin typeface="微软雅黑" panose="020B0503020204020204" pitchFamily="34" charset="-122"/>
                  <a:ea typeface="微软雅黑" panose="020B0503020204020204" pitchFamily="34" charset="-122"/>
                </a:rPr>
                <a:t>第四阶段</a:t>
              </a:r>
            </a:p>
          </p:txBody>
        </p:sp>
        <p:sp>
          <p:nvSpPr>
            <p:cNvPr id="57" name="文本框 38"/>
            <p:cNvSpPr txBox="1"/>
            <p:nvPr/>
          </p:nvSpPr>
          <p:spPr>
            <a:xfrm>
              <a:off x="1368152" y="1253361"/>
              <a:ext cx="683569" cy="480374"/>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标题</a:t>
              </a:r>
            </a:p>
          </p:txBody>
        </p:sp>
        <p:sp>
          <p:nvSpPr>
            <p:cNvPr id="58"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6000">
        <p14:warp dir="in"/>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1000"/>
                                        <p:tgtEl>
                                          <p:spTgt spid="2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anim calcmode="lin" valueType="num">
                                      <p:cBhvr>
                                        <p:cTn id="26" dur="500" fill="hold"/>
                                        <p:tgtEl>
                                          <p:spTgt spid="38"/>
                                        </p:tgtEl>
                                        <p:attrNameLst>
                                          <p:attrName>ppt_x</p:attrName>
                                        </p:attrNameLst>
                                      </p:cBhvr>
                                      <p:tavLst>
                                        <p:tav tm="0">
                                          <p:val>
                                            <p:strVal val="#ppt_x"/>
                                          </p:val>
                                        </p:tav>
                                        <p:tav tm="100000">
                                          <p:val>
                                            <p:strVal val="#ppt_x"/>
                                          </p:val>
                                        </p:tav>
                                      </p:tavLst>
                                    </p:anim>
                                    <p:anim calcmode="lin" valueType="num">
                                      <p:cBhvr>
                                        <p:cTn id="27" dur="500" fill="hold"/>
                                        <p:tgtEl>
                                          <p:spTgt spid="38"/>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3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60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anim calcmode="lin" valueType="num">
                                      <p:cBhvr>
                                        <p:cTn id="36" dur="500" fill="hold"/>
                                        <p:tgtEl>
                                          <p:spTgt spid="45"/>
                                        </p:tgtEl>
                                        <p:attrNameLst>
                                          <p:attrName>ppt_x</p:attrName>
                                        </p:attrNameLst>
                                      </p:cBhvr>
                                      <p:tavLst>
                                        <p:tav tm="0">
                                          <p:val>
                                            <p:strVal val="#ppt_x"/>
                                          </p:val>
                                        </p:tav>
                                        <p:tav tm="100000">
                                          <p:val>
                                            <p:strVal val="#ppt_x"/>
                                          </p:val>
                                        </p:tav>
                                      </p:tavLst>
                                    </p:anim>
                                    <p:anim calcmode="lin" valueType="num">
                                      <p:cBhvr>
                                        <p:cTn id="37" dur="500" fill="hold"/>
                                        <p:tgtEl>
                                          <p:spTgt spid="45"/>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60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strVal val="#ppt_x"/>
                                          </p:val>
                                        </p:tav>
                                        <p:tav tm="100000">
                                          <p:val>
                                            <p:strVal val="#ppt_x"/>
                                          </p:val>
                                        </p:tav>
                                      </p:tavLst>
                                    </p:anim>
                                    <p:anim calcmode="lin" valueType="num">
                                      <p:cBhvr>
                                        <p:cTn id="42" dur="500" fill="hold"/>
                                        <p:tgtEl>
                                          <p:spTgt spid="4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90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anim calcmode="lin" valueType="num">
                                      <p:cBhvr>
                                        <p:cTn id="46" dur="500" fill="hold"/>
                                        <p:tgtEl>
                                          <p:spTgt spid="52"/>
                                        </p:tgtEl>
                                        <p:attrNameLst>
                                          <p:attrName>ppt_x</p:attrName>
                                        </p:attrNameLst>
                                      </p:cBhvr>
                                      <p:tavLst>
                                        <p:tav tm="0">
                                          <p:val>
                                            <p:strVal val="#ppt_x"/>
                                          </p:val>
                                        </p:tav>
                                        <p:tav tm="100000">
                                          <p:val>
                                            <p:strVal val="#ppt_x"/>
                                          </p:val>
                                        </p:tav>
                                      </p:tavLst>
                                    </p:anim>
                                    <p:anim calcmode="lin" valueType="num">
                                      <p:cBhvr>
                                        <p:cTn id="47" dur="500" fill="hold"/>
                                        <p:tgtEl>
                                          <p:spTgt spid="52"/>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90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anim calcmode="lin" valueType="num">
                                      <p:cBhvr>
                                        <p:cTn id="51" dur="500" fill="hold"/>
                                        <p:tgtEl>
                                          <p:spTgt spid="53"/>
                                        </p:tgtEl>
                                        <p:attrNameLst>
                                          <p:attrName>ppt_x</p:attrName>
                                        </p:attrNameLst>
                                      </p:cBhvr>
                                      <p:tavLst>
                                        <p:tav tm="0">
                                          <p:val>
                                            <p:strVal val="#ppt_x"/>
                                          </p:val>
                                        </p:tav>
                                        <p:tav tm="100000">
                                          <p:val>
                                            <p:strVal val="#ppt_x"/>
                                          </p:val>
                                        </p:tav>
                                      </p:tavLst>
                                    </p:anim>
                                    <p:anim calcmode="lin" valueType="num">
                                      <p:cBhvr>
                                        <p:cTn id="52"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8" grpId="0" animBg="1"/>
      <p:bldP spid="45"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57" name="AutoShape 10"/>
          <p:cNvSpPr>
            <a:spLocks noChangeArrowheads="1"/>
          </p:cNvSpPr>
          <p:nvPr/>
        </p:nvSpPr>
        <p:spPr bwMode="auto">
          <a:xfrm rot="16200000">
            <a:off x="3964200" y="-1456625"/>
            <a:ext cx="1258950" cy="8443817"/>
          </a:xfrm>
          <a:prstGeom prst="downArrow">
            <a:avLst>
              <a:gd name="adj1" fmla="val 49065"/>
              <a:gd name="adj2" fmla="val 44827"/>
            </a:avLst>
          </a:prstGeom>
          <a:solidFill>
            <a:srgbClr val="00B0F0"/>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58" name="组合 41"/>
          <p:cNvGrpSpPr/>
          <p:nvPr/>
        </p:nvGrpSpPr>
        <p:grpSpPr bwMode="auto">
          <a:xfrm>
            <a:off x="2589800" y="2035175"/>
            <a:ext cx="1701613" cy="1524290"/>
            <a:chOff x="1214414" y="2786058"/>
            <a:chExt cx="1935848" cy="1751017"/>
          </a:xfrm>
        </p:grpSpPr>
        <p:grpSp>
          <p:nvGrpSpPr>
            <p:cNvPr id="59" name="Group 6"/>
            <p:cNvGrpSpPr/>
            <p:nvPr/>
          </p:nvGrpSpPr>
          <p:grpSpPr bwMode="auto">
            <a:xfrm>
              <a:off x="1295400" y="2786058"/>
              <a:ext cx="1753450" cy="1751017"/>
              <a:chOff x="1823" y="2371"/>
              <a:chExt cx="1801" cy="1801"/>
            </a:xfrm>
          </p:grpSpPr>
          <p:sp>
            <p:nvSpPr>
              <p:cNvPr id="6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6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6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写入文本</a:t>
              </a:r>
            </a:p>
          </p:txBody>
        </p:sp>
      </p:grpSp>
      <p:grpSp>
        <p:nvGrpSpPr>
          <p:cNvPr id="63" name="组合 46"/>
          <p:cNvGrpSpPr/>
          <p:nvPr/>
        </p:nvGrpSpPr>
        <p:grpSpPr bwMode="auto">
          <a:xfrm>
            <a:off x="4291413" y="2035175"/>
            <a:ext cx="1701612" cy="1524290"/>
            <a:chOff x="1214414" y="2786058"/>
            <a:chExt cx="1935848" cy="1751017"/>
          </a:xfrm>
        </p:grpSpPr>
        <p:grpSp>
          <p:nvGrpSpPr>
            <p:cNvPr id="64" name="Group 6"/>
            <p:cNvGrpSpPr/>
            <p:nvPr/>
          </p:nvGrpSpPr>
          <p:grpSpPr bwMode="auto">
            <a:xfrm>
              <a:off x="1295400" y="2786058"/>
              <a:ext cx="1753450" cy="1751017"/>
              <a:chOff x="1823" y="2371"/>
              <a:chExt cx="1801" cy="1801"/>
            </a:xfrm>
          </p:grpSpPr>
          <p:sp>
            <p:nvSpPr>
              <p:cNvPr id="6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6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6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写入文本</a:t>
              </a:r>
            </a:p>
          </p:txBody>
        </p:sp>
      </p:grpSp>
      <p:grpSp>
        <p:nvGrpSpPr>
          <p:cNvPr id="68" name="组合 51"/>
          <p:cNvGrpSpPr/>
          <p:nvPr/>
        </p:nvGrpSpPr>
        <p:grpSpPr bwMode="auto">
          <a:xfrm>
            <a:off x="6009777" y="2035175"/>
            <a:ext cx="1701613" cy="1524290"/>
            <a:chOff x="1214414" y="2786058"/>
            <a:chExt cx="1935848" cy="1751017"/>
          </a:xfrm>
        </p:grpSpPr>
        <p:grpSp>
          <p:nvGrpSpPr>
            <p:cNvPr id="69" name="Group 6"/>
            <p:cNvGrpSpPr/>
            <p:nvPr/>
          </p:nvGrpSpPr>
          <p:grpSpPr bwMode="auto">
            <a:xfrm>
              <a:off x="1295400" y="2786058"/>
              <a:ext cx="1753450" cy="1751017"/>
              <a:chOff x="1823" y="2371"/>
              <a:chExt cx="1801" cy="1801"/>
            </a:xfrm>
          </p:grpSpPr>
          <p:sp>
            <p:nvSpPr>
              <p:cNvPr id="7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7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7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写入文本</a:t>
              </a:r>
            </a:p>
          </p:txBody>
        </p:sp>
      </p:grpSp>
      <p:grpSp>
        <p:nvGrpSpPr>
          <p:cNvPr id="73" name="组合 40"/>
          <p:cNvGrpSpPr/>
          <p:nvPr/>
        </p:nvGrpSpPr>
        <p:grpSpPr bwMode="auto">
          <a:xfrm>
            <a:off x="925965" y="2035175"/>
            <a:ext cx="1701613" cy="1524290"/>
            <a:chOff x="1214414" y="2786058"/>
            <a:chExt cx="1935848" cy="1751017"/>
          </a:xfrm>
        </p:grpSpPr>
        <p:grpSp>
          <p:nvGrpSpPr>
            <p:cNvPr id="74" name="Group 6"/>
            <p:cNvGrpSpPr/>
            <p:nvPr/>
          </p:nvGrpSpPr>
          <p:grpSpPr bwMode="auto">
            <a:xfrm>
              <a:off x="1295400" y="2786058"/>
              <a:ext cx="1753450" cy="1751017"/>
              <a:chOff x="1823" y="2371"/>
              <a:chExt cx="1801" cy="1801"/>
            </a:xfrm>
          </p:grpSpPr>
          <p:sp>
            <p:nvSpPr>
              <p:cNvPr id="7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7"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7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FFFF00"/>
                  </a:solidFill>
                  <a:latin typeface="微软雅黑" panose="020B0503020204020204" pitchFamily="34" charset="-122"/>
                  <a:ea typeface="微软雅黑" panose="020B0503020204020204" pitchFamily="34" charset="-122"/>
                </a:rPr>
                <a:t>写入文本</a:t>
              </a:r>
            </a:p>
          </p:txBody>
        </p:sp>
      </p:grpSp>
      <p:sp>
        <p:nvSpPr>
          <p:cNvPr id="78" name="矩形标注 77"/>
          <p:cNvSpPr/>
          <p:nvPr/>
        </p:nvSpPr>
        <p:spPr>
          <a:xfrm>
            <a:off x="2921467" y="3738408"/>
            <a:ext cx="1477858" cy="45262"/>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9" name="矩形标注 78"/>
          <p:cNvSpPr/>
          <p:nvPr/>
        </p:nvSpPr>
        <p:spPr>
          <a:xfrm>
            <a:off x="1230309" y="1789616"/>
            <a:ext cx="1584840" cy="63499"/>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0" name="Rectangle 28"/>
          <p:cNvSpPr>
            <a:spLocks noChangeArrowheads="1"/>
          </p:cNvSpPr>
          <p:nvPr/>
        </p:nvSpPr>
        <p:spPr bwMode="auto">
          <a:xfrm>
            <a:off x="2901119" y="3747983"/>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81" name="Rectangle 28"/>
          <p:cNvSpPr>
            <a:spLocks noChangeArrowheads="1"/>
          </p:cNvSpPr>
          <p:nvPr/>
        </p:nvSpPr>
        <p:spPr bwMode="auto">
          <a:xfrm>
            <a:off x="1297382" y="1277464"/>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82" name="矩形标注 81"/>
          <p:cNvSpPr/>
          <p:nvPr/>
        </p:nvSpPr>
        <p:spPr>
          <a:xfrm>
            <a:off x="4542677" y="1789616"/>
            <a:ext cx="1584840" cy="63499"/>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3" name="Rectangle 28"/>
          <p:cNvSpPr>
            <a:spLocks noChangeArrowheads="1"/>
          </p:cNvSpPr>
          <p:nvPr/>
        </p:nvSpPr>
        <p:spPr bwMode="auto">
          <a:xfrm>
            <a:off x="4609750" y="1277464"/>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84" name="矩形标注 83"/>
          <p:cNvSpPr/>
          <p:nvPr/>
        </p:nvSpPr>
        <p:spPr>
          <a:xfrm>
            <a:off x="6377851" y="3738408"/>
            <a:ext cx="1477858" cy="45262"/>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5" name="Rectangle 28"/>
          <p:cNvSpPr>
            <a:spLocks noChangeArrowheads="1"/>
          </p:cNvSpPr>
          <p:nvPr/>
        </p:nvSpPr>
        <p:spPr bwMode="auto">
          <a:xfrm>
            <a:off x="6357503" y="3747983"/>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p:transition spd="slow" advClick="0" advTm="16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73"/>
                                        </p:tgtEl>
                                        <p:attrNameLst>
                                          <p:attrName>style.visibility</p:attrName>
                                        </p:attrNameLst>
                                      </p:cBhvr>
                                      <p:to>
                                        <p:strVal val="visible"/>
                                      </p:to>
                                    </p:set>
                                    <p:anim calcmode="lin" valueType="num">
                                      <p:cBhvr>
                                        <p:cTn id="14" dur="1000" fill="hold"/>
                                        <p:tgtEl>
                                          <p:spTgt spid="73"/>
                                        </p:tgtEl>
                                        <p:attrNameLst>
                                          <p:attrName>ppt_w</p:attrName>
                                        </p:attrNameLst>
                                      </p:cBhvr>
                                      <p:tavLst>
                                        <p:tav tm="0">
                                          <p:val>
                                            <p:fltVal val="0"/>
                                          </p:val>
                                        </p:tav>
                                        <p:tav tm="100000">
                                          <p:val>
                                            <p:strVal val="#ppt_w"/>
                                          </p:val>
                                        </p:tav>
                                      </p:tavLst>
                                    </p:anim>
                                    <p:anim calcmode="lin" valueType="num">
                                      <p:cBhvr>
                                        <p:cTn id="15" dur="1000" fill="hold"/>
                                        <p:tgtEl>
                                          <p:spTgt spid="73"/>
                                        </p:tgtEl>
                                        <p:attrNameLst>
                                          <p:attrName>ppt_h</p:attrName>
                                        </p:attrNameLst>
                                      </p:cBhvr>
                                      <p:tavLst>
                                        <p:tav tm="0">
                                          <p:val>
                                            <p:fltVal val="0"/>
                                          </p:val>
                                        </p:tav>
                                        <p:tav tm="100000">
                                          <p:val>
                                            <p:strVal val="#ppt_h"/>
                                          </p:val>
                                        </p:tav>
                                      </p:tavLst>
                                    </p:anim>
                                    <p:anim calcmode="lin" valueType="num">
                                      <p:cBhvr>
                                        <p:cTn id="16"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3"/>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25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fltVal val="0"/>
                                          </p:val>
                                        </p:tav>
                                        <p:tav tm="100000">
                                          <p:val>
                                            <p:strVal val="#ppt_w"/>
                                          </p:val>
                                        </p:tav>
                                      </p:tavLst>
                                    </p:anim>
                                    <p:anim calcmode="lin" valueType="num">
                                      <p:cBhvr>
                                        <p:cTn id="21" dur="1000" fill="hold"/>
                                        <p:tgtEl>
                                          <p:spTgt spid="58"/>
                                        </p:tgtEl>
                                        <p:attrNameLst>
                                          <p:attrName>ppt_h</p:attrName>
                                        </p:attrNameLst>
                                      </p:cBhvr>
                                      <p:tavLst>
                                        <p:tav tm="0">
                                          <p:val>
                                            <p:fltVal val="0"/>
                                          </p:val>
                                        </p:tav>
                                        <p:tav tm="100000">
                                          <p:val>
                                            <p:strVal val="#ppt_h"/>
                                          </p:val>
                                        </p:tav>
                                      </p:tavLst>
                                    </p:anim>
                                    <p:anim calcmode="lin" valueType="num">
                                      <p:cBhvr>
                                        <p:cTn id="22"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8"/>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500"/>
                                  </p:stCondLst>
                                  <p:childTnLst>
                                    <p:set>
                                      <p:cBhvr>
                                        <p:cTn id="25" dur="1" fill="hold">
                                          <p:stCondLst>
                                            <p:cond delay="0"/>
                                          </p:stCondLst>
                                        </p:cTn>
                                        <p:tgtEl>
                                          <p:spTgt spid="63"/>
                                        </p:tgtEl>
                                        <p:attrNameLst>
                                          <p:attrName>style.visibility</p:attrName>
                                        </p:attrNameLst>
                                      </p:cBhvr>
                                      <p:to>
                                        <p:strVal val="visible"/>
                                      </p:to>
                                    </p:set>
                                    <p:anim calcmode="lin" valueType="num">
                                      <p:cBhvr>
                                        <p:cTn id="26" dur="1000" fill="hold"/>
                                        <p:tgtEl>
                                          <p:spTgt spid="63"/>
                                        </p:tgtEl>
                                        <p:attrNameLst>
                                          <p:attrName>ppt_w</p:attrName>
                                        </p:attrNameLst>
                                      </p:cBhvr>
                                      <p:tavLst>
                                        <p:tav tm="0">
                                          <p:val>
                                            <p:fltVal val="0"/>
                                          </p:val>
                                        </p:tav>
                                        <p:tav tm="100000">
                                          <p:val>
                                            <p:strVal val="#ppt_w"/>
                                          </p:val>
                                        </p:tav>
                                      </p:tavLst>
                                    </p:anim>
                                    <p:anim calcmode="lin" valueType="num">
                                      <p:cBhvr>
                                        <p:cTn id="27" dur="1000" fill="hold"/>
                                        <p:tgtEl>
                                          <p:spTgt spid="63"/>
                                        </p:tgtEl>
                                        <p:attrNameLst>
                                          <p:attrName>ppt_h</p:attrName>
                                        </p:attrNameLst>
                                      </p:cBhvr>
                                      <p:tavLst>
                                        <p:tav tm="0">
                                          <p:val>
                                            <p:fltVal val="0"/>
                                          </p:val>
                                        </p:tav>
                                        <p:tav tm="100000">
                                          <p:val>
                                            <p:strVal val="#ppt_h"/>
                                          </p:val>
                                        </p:tav>
                                      </p:tavLst>
                                    </p:anim>
                                    <p:anim calcmode="lin" valueType="num">
                                      <p:cBhvr>
                                        <p:cTn id="28"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3"/>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750"/>
                                  </p:stCondLst>
                                  <p:childTnLst>
                                    <p:set>
                                      <p:cBhvr>
                                        <p:cTn id="31" dur="1" fill="hold">
                                          <p:stCondLst>
                                            <p:cond delay="0"/>
                                          </p:stCondLst>
                                        </p:cTn>
                                        <p:tgtEl>
                                          <p:spTgt spid="68"/>
                                        </p:tgtEl>
                                        <p:attrNameLst>
                                          <p:attrName>style.visibility</p:attrName>
                                        </p:attrNameLst>
                                      </p:cBhvr>
                                      <p:to>
                                        <p:strVal val="visible"/>
                                      </p:to>
                                    </p:set>
                                    <p:anim calcmode="lin" valueType="num">
                                      <p:cBhvr>
                                        <p:cTn id="32" dur="1000" fill="hold"/>
                                        <p:tgtEl>
                                          <p:spTgt spid="68"/>
                                        </p:tgtEl>
                                        <p:attrNameLst>
                                          <p:attrName>ppt_w</p:attrName>
                                        </p:attrNameLst>
                                      </p:cBhvr>
                                      <p:tavLst>
                                        <p:tav tm="0">
                                          <p:val>
                                            <p:fltVal val="0"/>
                                          </p:val>
                                        </p:tav>
                                        <p:tav tm="100000">
                                          <p:val>
                                            <p:strVal val="#ppt_w"/>
                                          </p:val>
                                        </p:tav>
                                      </p:tavLst>
                                    </p:anim>
                                    <p:anim calcmode="lin" valueType="num">
                                      <p:cBhvr>
                                        <p:cTn id="33" dur="1000" fill="hold"/>
                                        <p:tgtEl>
                                          <p:spTgt spid="68"/>
                                        </p:tgtEl>
                                        <p:attrNameLst>
                                          <p:attrName>ppt_h</p:attrName>
                                        </p:attrNameLst>
                                      </p:cBhvr>
                                      <p:tavLst>
                                        <p:tav tm="0">
                                          <p:val>
                                            <p:fltVal val="0"/>
                                          </p:val>
                                        </p:tav>
                                        <p:tav tm="100000">
                                          <p:val>
                                            <p:strVal val="#ppt_h"/>
                                          </p:val>
                                        </p:tav>
                                      </p:tavLst>
                                    </p:anim>
                                    <p:anim calcmode="lin" valueType="num">
                                      <p:cBhvr>
                                        <p:cTn id="34"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8"/>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2000"/>
                            </p:stCondLst>
                            <p:childTnLst>
                              <p:par>
                                <p:cTn id="37" presetID="2" presetClass="entr" presetSubtype="1"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500" fill="hold"/>
                                        <p:tgtEl>
                                          <p:spTgt spid="79"/>
                                        </p:tgtEl>
                                        <p:attrNameLst>
                                          <p:attrName>ppt_x</p:attrName>
                                        </p:attrNameLst>
                                      </p:cBhvr>
                                      <p:tavLst>
                                        <p:tav tm="0">
                                          <p:val>
                                            <p:strVal val="#ppt_x"/>
                                          </p:val>
                                        </p:tav>
                                        <p:tav tm="100000">
                                          <p:val>
                                            <p:strVal val="#ppt_x"/>
                                          </p:val>
                                        </p:tav>
                                      </p:tavLst>
                                    </p:anim>
                                    <p:anim calcmode="lin" valueType="num">
                                      <p:cBhvr additive="base">
                                        <p:cTn id="40" dur="500" fill="hold"/>
                                        <p:tgtEl>
                                          <p:spTgt spid="79"/>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2" presetClass="emph" presetSubtype="0" fill="hold" grpId="1" nodeType="afterEffect">
                                  <p:stCondLst>
                                    <p:cond delay="0"/>
                                  </p:stCondLst>
                                  <p:childTnLst>
                                    <p:animRot by="120000">
                                      <p:cBhvr>
                                        <p:cTn id="43" dur="50" fill="hold">
                                          <p:stCondLst>
                                            <p:cond delay="0"/>
                                          </p:stCondLst>
                                        </p:cTn>
                                        <p:tgtEl>
                                          <p:spTgt spid="79"/>
                                        </p:tgtEl>
                                        <p:attrNameLst>
                                          <p:attrName>r</p:attrName>
                                        </p:attrNameLst>
                                      </p:cBhvr>
                                    </p:animRot>
                                    <p:animRot by="-240000">
                                      <p:cBhvr>
                                        <p:cTn id="44" dur="100" fill="hold">
                                          <p:stCondLst>
                                            <p:cond delay="100"/>
                                          </p:stCondLst>
                                        </p:cTn>
                                        <p:tgtEl>
                                          <p:spTgt spid="79"/>
                                        </p:tgtEl>
                                        <p:attrNameLst>
                                          <p:attrName>r</p:attrName>
                                        </p:attrNameLst>
                                      </p:cBhvr>
                                    </p:animRot>
                                    <p:animRot by="240000">
                                      <p:cBhvr>
                                        <p:cTn id="45" dur="100" fill="hold">
                                          <p:stCondLst>
                                            <p:cond delay="200"/>
                                          </p:stCondLst>
                                        </p:cTn>
                                        <p:tgtEl>
                                          <p:spTgt spid="79"/>
                                        </p:tgtEl>
                                        <p:attrNameLst>
                                          <p:attrName>r</p:attrName>
                                        </p:attrNameLst>
                                      </p:cBhvr>
                                    </p:animRot>
                                    <p:animRot by="-240000">
                                      <p:cBhvr>
                                        <p:cTn id="46" dur="100" fill="hold">
                                          <p:stCondLst>
                                            <p:cond delay="300"/>
                                          </p:stCondLst>
                                        </p:cTn>
                                        <p:tgtEl>
                                          <p:spTgt spid="79"/>
                                        </p:tgtEl>
                                        <p:attrNameLst>
                                          <p:attrName>r</p:attrName>
                                        </p:attrNameLst>
                                      </p:cBhvr>
                                    </p:animRot>
                                    <p:animRot by="120000">
                                      <p:cBhvr>
                                        <p:cTn id="47" dur="100" fill="hold">
                                          <p:stCondLst>
                                            <p:cond delay="400"/>
                                          </p:stCondLst>
                                        </p:cTn>
                                        <p:tgtEl>
                                          <p:spTgt spid="79"/>
                                        </p:tgtEl>
                                        <p:attrNameLst>
                                          <p:attrName>r</p:attrName>
                                        </p:attrNameLst>
                                      </p:cBhvr>
                                    </p:animRot>
                                  </p:childTnLst>
                                </p:cTn>
                              </p:par>
                            </p:childTnLst>
                          </p:cTn>
                        </p:par>
                        <p:par>
                          <p:cTn id="48" fill="hold">
                            <p:stCondLst>
                              <p:cond delay="3000"/>
                            </p:stCondLst>
                            <p:childTnLst>
                              <p:par>
                                <p:cTn id="49" presetID="18" presetClass="entr" presetSubtype="9"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strips(upLeft)">
                                      <p:cBhvr>
                                        <p:cTn id="51" dur="500"/>
                                        <p:tgtEl>
                                          <p:spTgt spid="81"/>
                                        </p:tgtEl>
                                      </p:cBhvr>
                                    </p:animEffect>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32" presetClass="emph" presetSubtype="0" fill="hold" grpId="1" nodeType="afterEffect">
                                  <p:stCondLst>
                                    <p:cond delay="0"/>
                                  </p:stCondLst>
                                  <p:childTnLst>
                                    <p:animRot by="120000">
                                      <p:cBhvr>
                                        <p:cTn id="59" dur="50" fill="hold">
                                          <p:stCondLst>
                                            <p:cond delay="0"/>
                                          </p:stCondLst>
                                        </p:cTn>
                                        <p:tgtEl>
                                          <p:spTgt spid="78"/>
                                        </p:tgtEl>
                                        <p:attrNameLst>
                                          <p:attrName>r</p:attrName>
                                        </p:attrNameLst>
                                      </p:cBhvr>
                                    </p:animRot>
                                    <p:animRot by="-240000">
                                      <p:cBhvr>
                                        <p:cTn id="60" dur="100" fill="hold">
                                          <p:stCondLst>
                                            <p:cond delay="100"/>
                                          </p:stCondLst>
                                        </p:cTn>
                                        <p:tgtEl>
                                          <p:spTgt spid="78"/>
                                        </p:tgtEl>
                                        <p:attrNameLst>
                                          <p:attrName>r</p:attrName>
                                        </p:attrNameLst>
                                      </p:cBhvr>
                                    </p:animRot>
                                    <p:animRot by="240000">
                                      <p:cBhvr>
                                        <p:cTn id="61" dur="100" fill="hold">
                                          <p:stCondLst>
                                            <p:cond delay="200"/>
                                          </p:stCondLst>
                                        </p:cTn>
                                        <p:tgtEl>
                                          <p:spTgt spid="78"/>
                                        </p:tgtEl>
                                        <p:attrNameLst>
                                          <p:attrName>r</p:attrName>
                                        </p:attrNameLst>
                                      </p:cBhvr>
                                    </p:animRot>
                                    <p:animRot by="-240000">
                                      <p:cBhvr>
                                        <p:cTn id="62" dur="100" fill="hold">
                                          <p:stCondLst>
                                            <p:cond delay="300"/>
                                          </p:stCondLst>
                                        </p:cTn>
                                        <p:tgtEl>
                                          <p:spTgt spid="78"/>
                                        </p:tgtEl>
                                        <p:attrNameLst>
                                          <p:attrName>r</p:attrName>
                                        </p:attrNameLst>
                                      </p:cBhvr>
                                    </p:animRot>
                                    <p:animRot by="120000">
                                      <p:cBhvr>
                                        <p:cTn id="63" dur="100" fill="hold">
                                          <p:stCondLst>
                                            <p:cond delay="400"/>
                                          </p:stCondLst>
                                        </p:cTn>
                                        <p:tgtEl>
                                          <p:spTgt spid="78"/>
                                        </p:tgtEl>
                                        <p:attrNameLst>
                                          <p:attrName>r</p:attrName>
                                        </p:attrNameLst>
                                      </p:cBhvr>
                                    </p:animRot>
                                  </p:childTnLst>
                                </p:cTn>
                              </p:par>
                            </p:childTnLst>
                          </p:cTn>
                        </p:par>
                        <p:par>
                          <p:cTn id="64" fill="hold">
                            <p:stCondLst>
                              <p:cond delay="4500"/>
                            </p:stCondLst>
                            <p:childTnLst>
                              <p:par>
                                <p:cTn id="65" presetID="18" presetClass="entr" presetSubtype="9"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strips(upLeft)">
                                      <p:cBhvr>
                                        <p:cTn id="67" dur="500"/>
                                        <p:tgtEl>
                                          <p:spTgt spid="80"/>
                                        </p:tgtEl>
                                      </p:cBhvr>
                                    </p:animEffect>
                                  </p:childTnLst>
                                </p:cTn>
                              </p:par>
                            </p:childTnLst>
                          </p:cTn>
                        </p:par>
                        <p:par>
                          <p:cTn id="68" fill="hold">
                            <p:stCondLst>
                              <p:cond delay="5000"/>
                            </p:stCondLst>
                            <p:childTnLst>
                              <p:par>
                                <p:cTn id="69" presetID="2" presetClass="entr" presetSubtype="1"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ppt_x"/>
                                          </p:val>
                                        </p:tav>
                                        <p:tav tm="100000">
                                          <p:val>
                                            <p:strVal val="#ppt_x"/>
                                          </p:val>
                                        </p:tav>
                                      </p:tavLst>
                                    </p:anim>
                                    <p:anim calcmode="lin" valueType="num">
                                      <p:cBhvr additive="base">
                                        <p:cTn id="72" dur="500" fill="hold"/>
                                        <p:tgtEl>
                                          <p:spTgt spid="82"/>
                                        </p:tgtEl>
                                        <p:attrNameLst>
                                          <p:attrName>ppt_y</p:attrName>
                                        </p:attrNameLst>
                                      </p:cBhvr>
                                      <p:tavLst>
                                        <p:tav tm="0">
                                          <p:val>
                                            <p:strVal val="0-#ppt_h/2"/>
                                          </p:val>
                                        </p:tav>
                                        <p:tav tm="100000">
                                          <p:val>
                                            <p:strVal val="#ppt_y"/>
                                          </p:val>
                                        </p:tav>
                                      </p:tavLst>
                                    </p:anim>
                                  </p:childTnLst>
                                </p:cTn>
                              </p:par>
                            </p:childTnLst>
                          </p:cTn>
                        </p:par>
                        <p:par>
                          <p:cTn id="73" fill="hold">
                            <p:stCondLst>
                              <p:cond delay="5500"/>
                            </p:stCondLst>
                            <p:childTnLst>
                              <p:par>
                                <p:cTn id="74" presetID="32" presetClass="emph" presetSubtype="0" fill="hold" grpId="1" nodeType="afterEffect">
                                  <p:stCondLst>
                                    <p:cond delay="0"/>
                                  </p:stCondLst>
                                  <p:childTnLst>
                                    <p:animRot by="120000">
                                      <p:cBhvr>
                                        <p:cTn id="75" dur="50" fill="hold">
                                          <p:stCondLst>
                                            <p:cond delay="0"/>
                                          </p:stCondLst>
                                        </p:cTn>
                                        <p:tgtEl>
                                          <p:spTgt spid="82"/>
                                        </p:tgtEl>
                                        <p:attrNameLst>
                                          <p:attrName>r</p:attrName>
                                        </p:attrNameLst>
                                      </p:cBhvr>
                                    </p:animRot>
                                    <p:animRot by="-240000">
                                      <p:cBhvr>
                                        <p:cTn id="76" dur="100" fill="hold">
                                          <p:stCondLst>
                                            <p:cond delay="100"/>
                                          </p:stCondLst>
                                        </p:cTn>
                                        <p:tgtEl>
                                          <p:spTgt spid="82"/>
                                        </p:tgtEl>
                                        <p:attrNameLst>
                                          <p:attrName>r</p:attrName>
                                        </p:attrNameLst>
                                      </p:cBhvr>
                                    </p:animRot>
                                    <p:animRot by="240000">
                                      <p:cBhvr>
                                        <p:cTn id="77" dur="100" fill="hold">
                                          <p:stCondLst>
                                            <p:cond delay="200"/>
                                          </p:stCondLst>
                                        </p:cTn>
                                        <p:tgtEl>
                                          <p:spTgt spid="82"/>
                                        </p:tgtEl>
                                        <p:attrNameLst>
                                          <p:attrName>r</p:attrName>
                                        </p:attrNameLst>
                                      </p:cBhvr>
                                    </p:animRot>
                                    <p:animRot by="-240000">
                                      <p:cBhvr>
                                        <p:cTn id="78" dur="100" fill="hold">
                                          <p:stCondLst>
                                            <p:cond delay="300"/>
                                          </p:stCondLst>
                                        </p:cTn>
                                        <p:tgtEl>
                                          <p:spTgt spid="82"/>
                                        </p:tgtEl>
                                        <p:attrNameLst>
                                          <p:attrName>r</p:attrName>
                                        </p:attrNameLst>
                                      </p:cBhvr>
                                    </p:animRot>
                                    <p:animRot by="120000">
                                      <p:cBhvr>
                                        <p:cTn id="79" dur="100" fill="hold">
                                          <p:stCondLst>
                                            <p:cond delay="400"/>
                                          </p:stCondLst>
                                        </p:cTn>
                                        <p:tgtEl>
                                          <p:spTgt spid="82"/>
                                        </p:tgtEl>
                                        <p:attrNameLst>
                                          <p:attrName>r</p:attrName>
                                        </p:attrNameLst>
                                      </p:cBhvr>
                                    </p:animRot>
                                  </p:childTnLst>
                                </p:cTn>
                              </p:par>
                            </p:childTnLst>
                          </p:cTn>
                        </p:par>
                        <p:par>
                          <p:cTn id="80" fill="hold">
                            <p:stCondLst>
                              <p:cond delay="6000"/>
                            </p:stCondLst>
                            <p:childTnLst>
                              <p:par>
                                <p:cTn id="81" presetID="18" presetClass="entr" presetSubtype="9" fill="hold" grpId="0" nodeType="after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strips(upLeft)">
                                      <p:cBhvr>
                                        <p:cTn id="83" dur="500"/>
                                        <p:tgtEl>
                                          <p:spTgt spid="83"/>
                                        </p:tgtEl>
                                      </p:cBhvr>
                                    </p:animEffect>
                                  </p:childTnLst>
                                </p:cTn>
                              </p:par>
                            </p:childTnLst>
                          </p:cTn>
                        </p:par>
                        <p:par>
                          <p:cTn id="84" fill="hold">
                            <p:stCondLst>
                              <p:cond delay="6500"/>
                            </p:stCondLst>
                            <p:childTnLst>
                              <p:par>
                                <p:cTn id="85" presetID="2" presetClass="entr" presetSubtype="4" fill="hold" grpId="0"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additive="base">
                                        <p:cTn id="87" dur="500" fill="hold"/>
                                        <p:tgtEl>
                                          <p:spTgt spid="84"/>
                                        </p:tgtEl>
                                        <p:attrNameLst>
                                          <p:attrName>ppt_x</p:attrName>
                                        </p:attrNameLst>
                                      </p:cBhvr>
                                      <p:tavLst>
                                        <p:tav tm="0">
                                          <p:val>
                                            <p:strVal val="#ppt_x"/>
                                          </p:val>
                                        </p:tav>
                                        <p:tav tm="100000">
                                          <p:val>
                                            <p:strVal val="#ppt_x"/>
                                          </p:val>
                                        </p:tav>
                                      </p:tavLst>
                                    </p:anim>
                                    <p:anim calcmode="lin" valueType="num">
                                      <p:cBhvr additive="base">
                                        <p:cTn id="88" dur="500" fill="hold"/>
                                        <p:tgtEl>
                                          <p:spTgt spid="84"/>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32" presetClass="emph" presetSubtype="0" fill="hold" grpId="1" nodeType="afterEffect">
                                  <p:stCondLst>
                                    <p:cond delay="0"/>
                                  </p:stCondLst>
                                  <p:childTnLst>
                                    <p:animRot by="120000">
                                      <p:cBhvr>
                                        <p:cTn id="91" dur="50" fill="hold">
                                          <p:stCondLst>
                                            <p:cond delay="0"/>
                                          </p:stCondLst>
                                        </p:cTn>
                                        <p:tgtEl>
                                          <p:spTgt spid="84"/>
                                        </p:tgtEl>
                                        <p:attrNameLst>
                                          <p:attrName>r</p:attrName>
                                        </p:attrNameLst>
                                      </p:cBhvr>
                                    </p:animRot>
                                    <p:animRot by="-240000">
                                      <p:cBhvr>
                                        <p:cTn id="92" dur="100" fill="hold">
                                          <p:stCondLst>
                                            <p:cond delay="100"/>
                                          </p:stCondLst>
                                        </p:cTn>
                                        <p:tgtEl>
                                          <p:spTgt spid="84"/>
                                        </p:tgtEl>
                                        <p:attrNameLst>
                                          <p:attrName>r</p:attrName>
                                        </p:attrNameLst>
                                      </p:cBhvr>
                                    </p:animRot>
                                    <p:animRot by="240000">
                                      <p:cBhvr>
                                        <p:cTn id="93" dur="100" fill="hold">
                                          <p:stCondLst>
                                            <p:cond delay="200"/>
                                          </p:stCondLst>
                                        </p:cTn>
                                        <p:tgtEl>
                                          <p:spTgt spid="84"/>
                                        </p:tgtEl>
                                        <p:attrNameLst>
                                          <p:attrName>r</p:attrName>
                                        </p:attrNameLst>
                                      </p:cBhvr>
                                    </p:animRot>
                                    <p:animRot by="-240000">
                                      <p:cBhvr>
                                        <p:cTn id="94" dur="100" fill="hold">
                                          <p:stCondLst>
                                            <p:cond delay="300"/>
                                          </p:stCondLst>
                                        </p:cTn>
                                        <p:tgtEl>
                                          <p:spTgt spid="84"/>
                                        </p:tgtEl>
                                        <p:attrNameLst>
                                          <p:attrName>r</p:attrName>
                                        </p:attrNameLst>
                                      </p:cBhvr>
                                    </p:animRot>
                                    <p:animRot by="120000">
                                      <p:cBhvr>
                                        <p:cTn id="95" dur="100" fill="hold">
                                          <p:stCondLst>
                                            <p:cond delay="400"/>
                                          </p:stCondLst>
                                        </p:cTn>
                                        <p:tgtEl>
                                          <p:spTgt spid="84"/>
                                        </p:tgtEl>
                                        <p:attrNameLst>
                                          <p:attrName>r</p:attrName>
                                        </p:attrNameLst>
                                      </p:cBhvr>
                                    </p:animRot>
                                  </p:childTnLst>
                                </p:cTn>
                              </p:par>
                            </p:childTnLst>
                          </p:cTn>
                        </p:par>
                        <p:par>
                          <p:cTn id="96" fill="hold">
                            <p:stCondLst>
                              <p:cond delay="7500"/>
                            </p:stCondLst>
                            <p:childTnLst>
                              <p:par>
                                <p:cTn id="97" presetID="18" presetClass="entr" presetSubtype="9" fill="hold" grpId="0" nodeType="after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strips(upLeft)">
                                      <p:cBhvr>
                                        <p:cTn id="99" dur="500"/>
                                        <p:tgtEl>
                                          <p:spTgt spid="85"/>
                                        </p:tgtEl>
                                      </p:cBhvr>
                                    </p:animEffect>
                                  </p:childTnLst>
                                </p:cTn>
                              </p:par>
                            </p:childTnLst>
                          </p:cTn>
                        </p:par>
                        <p:par>
                          <p:cTn id="100" fill="hold">
                            <p:stCondLst>
                              <p:cond delay="8000"/>
                            </p:stCondLst>
                            <p:childTnLst>
                              <p:par>
                                <p:cTn id="101" presetID="2" presetClass="exit" presetSubtype="2" fill="hold" grpId="1" nodeType="afterEffect">
                                  <p:stCondLst>
                                    <p:cond delay="0"/>
                                  </p:stCondLst>
                                  <p:childTnLst>
                                    <p:anim calcmode="lin" valueType="num">
                                      <p:cBhvr additive="base">
                                        <p:cTn id="102" dur="500"/>
                                        <p:tgtEl>
                                          <p:spTgt spid="57"/>
                                        </p:tgtEl>
                                        <p:attrNameLst>
                                          <p:attrName>ppt_x</p:attrName>
                                        </p:attrNameLst>
                                      </p:cBhvr>
                                      <p:tavLst>
                                        <p:tav tm="0">
                                          <p:val>
                                            <p:strVal val="ppt_x"/>
                                          </p:val>
                                        </p:tav>
                                        <p:tav tm="100000">
                                          <p:val>
                                            <p:strVal val="1+ppt_w/2"/>
                                          </p:val>
                                        </p:tav>
                                      </p:tavLst>
                                    </p:anim>
                                    <p:anim calcmode="lin" valueType="num">
                                      <p:cBhvr additive="base">
                                        <p:cTn id="103" dur="500"/>
                                        <p:tgtEl>
                                          <p:spTgt spid="57"/>
                                        </p:tgtEl>
                                        <p:attrNameLst>
                                          <p:attrName>ppt_y</p:attrName>
                                        </p:attrNameLst>
                                      </p:cBhvr>
                                      <p:tavLst>
                                        <p:tav tm="0">
                                          <p:val>
                                            <p:strVal val="ppt_y"/>
                                          </p:val>
                                        </p:tav>
                                        <p:tav tm="100000">
                                          <p:val>
                                            <p:strVal val="ppt_y"/>
                                          </p:val>
                                        </p:tav>
                                      </p:tavLst>
                                    </p:anim>
                                    <p:set>
                                      <p:cBhvr>
                                        <p:cTn id="104" dur="1" fill="hold">
                                          <p:stCondLst>
                                            <p:cond delay="499"/>
                                          </p:stCondLst>
                                        </p:cTn>
                                        <p:tgtEl>
                                          <p:spTgt spid="57"/>
                                        </p:tgtEl>
                                        <p:attrNameLst>
                                          <p:attrName>style.visibility</p:attrName>
                                        </p:attrNameLst>
                                      </p:cBhvr>
                                      <p:to>
                                        <p:strVal val="hidden"/>
                                      </p:to>
                                    </p:set>
                                  </p:childTnLst>
                                </p:cTn>
                              </p:par>
                            </p:childTnLst>
                          </p:cTn>
                        </p:par>
                        <p:par>
                          <p:cTn id="105" fill="hold">
                            <p:stCondLst>
                              <p:cond delay="8500"/>
                            </p:stCondLst>
                            <p:childTnLst>
                              <p:par>
                                <p:cTn id="106" presetID="52" presetClass="exit" presetSubtype="0" fill="hold" nodeType="afterEffect">
                                  <p:stCondLst>
                                    <p:cond delay="0"/>
                                  </p:stCondLst>
                                  <p:childTnLst>
                                    <p:animScale>
                                      <p:cBhvr>
                                        <p:cTn id="107" dur="1000" accel="50000">
                                          <p:stCondLst>
                                            <p:cond delay="0"/>
                                          </p:stCondLst>
                                        </p:cTn>
                                        <p:tgtEl>
                                          <p:spTgt spid="7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8" dur="1000" accel="50000">
                                          <p:stCondLst>
                                            <p:cond delay="0"/>
                                          </p:stCondLst>
                                        </p:cTn>
                                        <p:tgtEl>
                                          <p:spTgt spid="73"/>
                                        </p:tgtEl>
                                        <p:attrNameLst>
                                          <p:attrName>ppt_x</p:attrName>
                                          <p:attrName>ppt_y</p:attrName>
                                        </p:attrNameLst>
                                      </p:cBhvr>
                                    </p:animMotion>
                                    <p:animEffect transition="out" filter="fade">
                                      <p:cBhvr>
                                        <p:cTn id="109" dur="1000"/>
                                        <p:tgtEl>
                                          <p:spTgt spid="73"/>
                                        </p:tgtEl>
                                      </p:cBhvr>
                                    </p:animEffect>
                                    <p:set>
                                      <p:cBhvr>
                                        <p:cTn id="110" dur="1" fill="hold">
                                          <p:stCondLst>
                                            <p:cond delay="999"/>
                                          </p:stCondLst>
                                        </p:cTn>
                                        <p:tgtEl>
                                          <p:spTgt spid="73"/>
                                        </p:tgtEl>
                                        <p:attrNameLst>
                                          <p:attrName>style.visibility</p:attrName>
                                        </p:attrNameLst>
                                      </p:cBhvr>
                                      <p:to>
                                        <p:strVal val="hidden"/>
                                      </p:to>
                                    </p:set>
                                  </p:childTnLst>
                                </p:cTn>
                              </p:par>
                              <p:par>
                                <p:cTn id="111" presetID="52" presetClass="exit" presetSubtype="0" fill="hold" nodeType="withEffect">
                                  <p:stCondLst>
                                    <p:cond delay="250"/>
                                  </p:stCondLst>
                                  <p:childTnLst>
                                    <p:animScale>
                                      <p:cBhvr>
                                        <p:cTn id="112" dur="1000" accel="50000">
                                          <p:stCondLst>
                                            <p:cond delay="0"/>
                                          </p:stCondLst>
                                        </p:cTn>
                                        <p:tgtEl>
                                          <p:spTgt spid="5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58"/>
                                        </p:tgtEl>
                                        <p:attrNameLst>
                                          <p:attrName>ppt_x</p:attrName>
                                          <p:attrName>ppt_y</p:attrName>
                                        </p:attrNameLst>
                                      </p:cBhvr>
                                    </p:animMotion>
                                    <p:animEffect transition="out" filter="fade">
                                      <p:cBhvr>
                                        <p:cTn id="114" dur="1000"/>
                                        <p:tgtEl>
                                          <p:spTgt spid="58"/>
                                        </p:tgtEl>
                                      </p:cBhvr>
                                    </p:animEffect>
                                    <p:set>
                                      <p:cBhvr>
                                        <p:cTn id="115" dur="1" fill="hold">
                                          <p:stCondLst>
                                            <p:cond delay="999"/>
                                          </p:stCondLst>
                                        </p:cTn>
                                        <p:tgtEl>
                                          <p:spTgt spid="58"/>
                                        </p:tgtEl>
                                        <p:attrNameLst>
                                          <p:attrName>style.visibility</p:attrName>
                                        </p:attrNameLst>
                                      </p:cBhvr>
                                      <p:to>
                                        <p:strVal val="hidden"/>
                                      </p:to>
                                    </p:set>
                                  </p:childTnLst>
                                </p:cTn>
                              </p:par>
                              <p:par>
                                <p:cTn id="116" presetID="52" presetClass="exit" presetSubtype="0" fill="hold" nodeType="withEffect">
                                  <p:stCondLst>
                                    <p:cond delay="500"/>
                                  </p:stCondLst>
                                  <p:childTnLst>
                                    <p:animScale>
                                      <p:cBhvr>
                                        <p:cTn id="117" dur="1000" accel="50000">
                                          <p:stCondLst>
                                            <p:cond delay="0"/>
                                          </p:stCondLst>
                                        </p:cTn>
                                        <p:tgtEl>
                                          <p:spTgt spid="6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63"/>
                                        </p:tgtEl>
                                        <p:attrNameLst>
                                          <p:attrName>ppt_x</p:attrName>
                                          <p:attrName>ppt_y</p:attrName>
                                        </p:attrNameLst>
                                      </p:cBhvr>
                                    </p:animMotion>
                                    <p:animEffect transition="out" filter="fade">
                                      <p:cBhvr>
                                        <p:cTn id="119" dur="1000"/>
                                        <p:tgtEl>
                                          <p:spTgt spid="63"/>
                                        </p:tgtEl>
                                      </p:cBhvr>
                                    </p:animEffect>
                                    <p:set>
                                      <p:cBhvr>
                                        <p:cTn id="120" dur="1" fill="hold">
                                          <p:stCondLst>
                                            <p:cond delay="999"/>
                                          </p:stCondLst>
                                        </p:cTn>
                                        <p:tgtEl>
                                          <p:spTgt spid="63"/>
                                        </p:tgtEl>
                                        <p:attrNameLst>
                                          <p:attrName>style.visibility</p:attrName>
                                        </p:attrNameLst>
                                      </p:cBhvr>
                                      <p:to>
                                        <p:strVal val="hidden"/>
                                      </p:to>
                                    </p:set>
                                  </p:childTnLst>
                                </p:cTn>
                              </p:par>
                              <p:par>
                                <p:cTn id="121" presetID="52" presetClass="exit" presetSubtype="0" fill="hold" nodeType="withEffect">
                                  <p:stCondLst>
                                    <p:cond delay="750"/>
                                  </p:stCondLst>
                                  <p:childTnLst>
                                    <p:animScale>
                                      <p:cBhvr>
                                        <p:cTn id="122" dur="1000" accel="50000">
                                          <p:stCondLst>
                                            <p:cond delay="0"/>
                                          </p:stCondLst>
                                        </p:cTn>
                                        <p:tgtEl>
                                          <p:spTgt spid="6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68"/>
                                        </p:tgtEl>
                                        <p:attrNameLst>
                                          <p:attrName>ppt_x</p:attrName>
                                          <p:attrName>ppt_y</p:attrName>
                                        </p:attrNameLst>
                                      </p:cBhvr>
                                    </p:animMotion>
                                    <p:animEffect transition="out" filter="fade">
                                      <p:cBhvr>
                                        <p:cTn id="124" dur="1000"/>
                                        <p:tgtEl>
                                          <p:spTgt spid="68"/>
                                        </p:tgtEl>
                                      </p:cBhvr>
                                    </p:animEffect>
                                    <p:set>
                                      <p:cBhvr>
                                        <p:cTn id="125" dur="1" fill="hold">
                                          <p:stCondLst>
                                            <p:cond delay="999"/>
                                          </p:stCondLst>
                                        </p:cTn>
                                        <p:tgtEl>
                                          <p:spTgt spid="68"/>
                                        </p:tgtEl>
                                        <p:attrNameLst>
                                          <p:attrName>style.visibility</p:attrName>
                                        </p:attrNameLst>
                                      </p:cBhvr>
                                      <p:to>
                                        <p:strVal val="hidden"/>
                                      </p:to>
                                    </p:set>
                                  </p:childTnLst>
                                </p:cTn>
                              </p:par>
                            </p:childTnLst>
                          </p:cTn>
                        </p:par>
                        <p:par>
                          <p:cTn id="126" fill="hold">
                            <p:stCondLst>
                              <p:cond delay="9500"/>
                            </p:stCondLst>
                            <p:childTnLst>
                              <p:par>
                                <p:cTn id="127" presetID="2" presetClass="exit" presetSubtype="4" fill="hold" grpId="2" nodeType="afterEffect">
                                  <p:stCondLst>
                                    <p:cond delay="0"/>
                                  </p:stCondLst>
                                  <p:childTnLst>
                                    <p:anim calcmode="lin" valueType="num">
                                      <p:cBhvr additive="base">
                                        <p:cTn id="128" dur="500"/>
                                        <p:tgtEl>
                                          <p:spTgt spid="79"/>
                                        </p:tgtEl>
                                        <p:attrNameLst>
                                          <p:attrName>ppt_x</p:attrName>
                                        </p:attrNameLst>
                                      </p:cBhvr>
                                      <p:tavLst>
                                        <p:tav tm="0">
                                          <p:val>
                                            <p:strVal val="ppt_x"/>
                                          </p:val>
                                        </p:tav>
                                        <p:tav tm="100000">
                                          <p:val>
                                            <p:strVal val="ppt_x"/>
                                          </p:val>
                                        </p:tav>
                                      </p:tavLst>
                                    </p:anim>
                                    <p:anim calcmode="lin" valueType="num">
                                      <p:cBhvr additive="base">
                                        <p:cTn id="129" dur="500"/>
                                        <p:tgtEl>
                                          <p:spTgt spid="79"/>
                                        </p:tgtEl>
                                        <p:attrNameLst>
                                          <p:attrName>ppt_y</p:attrName>
                                        </p:attrNameLst>
                                      </p:cBhvr>
                                      <p:tavLst>
                                        <p:tav tm="0">
                                          <p:val>
                                            <p:strVal val="ppt_y"/>
                                          </p:val>
                                        </p:tav>
                                        <p:tav tm="100000">
                                          <p:val>
                                            <p:strVal val="1+ppt_h/2"/>
                                          </p:val>
                                        </p:tav>
                                      </p:tavLst>
                                    </p:anim>
                                    <p:set>
                                      <p:cBhvr>
                                        <p:cTn id="130" dur="1" fill="hold">
                                          <p:stCondLst>
                                            <p:cond delay="499"/>
                                          </p:stCondLst>
                                        </p:cTn>
                                        <p:tgtEl>
                                          <p:spTgt spid="79"/>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81"/>
                                        </p:tgtEl>
                                        <p:attrNameLst>
                                          <p:attrName>ppt_x</p:attrName>
                                        </p:attrNameLst>
                                      </p:cBhvr>
                                      <p:tavLst>
                                        <p:tav tm="0">
                                          <p:val>
                                            <p:strVal val="ppt_x"/>
                                          </p:val>
                                        </p:tav>
                                        <p:tav tm="100000">
                                          <p:val>
                                            <p:strVal val="ppt_x"/>
                                          </p:val>
                                        </p:tav>
                                      </p:tavLst>
                                    </p:anim>
                                    <p:anim calcmode="lin" valueType="num">
                                      <p:cBhvr additive="base">
                                        <p:cTn id="133" dur="500"/>
                                        <p:tgtEl>
                                          <p:spTgt spid="81"/>
                                        </p:tgtEl>
                                        <p:attrNameLst>
                                          <p:attrName>ppt_y</p:attrName>
                                        </p:attrNameLst>
                                      </p:cBhvr>
                                      <p:tavLst>
                                        <p:tav tm="0">
                                          <p:val>
                                            <p:strVal val="ppt_y"/>
                                          </p:val>
                                        </p:tav>
                                        <p:tav tm="100000">
                                          <p:val>
                                            <p:strVal val="1+ppt_h/2"/>
                                          </p:val>
                                        </p:tav>
                                      </p:tavLst>
                                    </p:anim>
                                    <p:set>
                                      <p:cBhvr>
                                        <p:cTn id="134" dur="1" fill="hold">
                                          <p:stCondLst>
                                            <p:cond delay="499"/>
                                          </p:stCondLst>
                                        </p:cTn>
                                        <p:tgtEl>
                                          <p:spTgt spid="81"/>
                                        </p:tgtEl>
                                        <p:attrNameLst>
                                          <p:attrName>style.visibility</p:attrName>
                                        </p:attrNameLst>
                                      </p:cBhvr>
                                      <p:to>
                                        <p:strVal val="hidden"/>
                                      </p:to>
                                    </p:set>
                                  </p:childTnLst>
                                </p:cTn>
                              </p:par>
                              <p:par>
                                <p:cTn id="135" presetID="2" presetClass="exit" presetSubtype="4" fill="hold" grpId="2" nodeType="withEffect">
                                  <p:stCondLst>
                                    <p:cond delay="0"/>
                                  </p:stCondLst>
                                  <p:childTnLst>
                                    <p:anim calcmode="lin" valueType="num">
                                      <p:cBhvr additive="base">
                                        <p:cTn id="136" dur="500"/>
                                        <p:tgtEl>
                                          <p:spTgt spid="82"/>
                                        </p:tgtEl>
                                        <p:attrNameLst>
                                          <p:attrName>ppt_x</p:attrName>
                                        </p:attrNameLst>
                                      </p:cBhvr>
                                      <p:tavLst>
                                        <p:tav tm="0">
                                          <p:val>
                                            <p:strVal val="ppt_x"/>
                                          </p:val>
                                        </p:tav>
                                        <p:tav tm="100000">
                                          <p:val>
                                            <p:strVal val="ppt_x"/>
                                          </p:val>
                                        </p:tav>
                                      </p:tavLst>
                                    </p:anim>
                                    <p:anim calcmode="lin" valueType="num">
                                      <p:cBhvr additive="base">
                                        <p:cTn id="137" dur="500"/>
                                        <p:tgtEl>
                                          <p:spTgt spid="82"/>
                                        </p:tgtEl>
                                        <p:attrNameLst>
                                          <p:attrName>ppt_y</p:attrName>
                                        </p:attrNameLst>
                                      </p:cBhvr>
                                      <p:tavLst>
                                        <p:tav tm="0">
                                          <p:val>
                                            <p:strVal val="ppt_y"/>
                                          </p:val>
                                        </p:tav>
                                        <p:tav tm="100000">
                                          <p:val>
                                            <p:strVal val="1+ppt_h/2"/>
                                          </p:val>
                                        </p:tav>
                                      </p:tavLst>
                                    </p:anim>
                                    <p:set>
                                      <p:cBhvr>
                                        <p:cTn id="138" dur="1" fill="hold">
                                          <p:stCondLst>
                                            <p:cond delay="499"/>
                                          </p:stCondLst>
                                        </p:cTn>
                                        <p:tgtEl>
                                          <p:spTgt spid="82"/>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83"/>
                                        </p:tgtEl>
                                        <p:attrNameLst>
                                          <p:attrName>ppt_x</p:attrName>
                                        </p:attrNameLst>
                                      </p:cBhvr>
                                      <p:tavLst>
                                        <p:tav tm="0">
                                          <p:val>
                                            <p:strVal val="ppt_x"/>
                                          </p:val>
                                        </p:tav>
                                        <p:tav tm="100000">
                                          <p:val>
                                            <p:strVal val="ppt_x"/>
                                          </p:val>
                                        </p:tav>
                                      </p:tavLst>
                                    </p:anim>
                                    <p:anim calcmode="lin" valueType="num">
                                      <p:cBhvr additive="base">
                                        <p:cTn id="141" dur="500"/>
                                        <p:tgtEl>
                                          <p:spTgt spid="83"/>
                                        </p:tgtEl>
                                        <p:attrNameLst>
                                          <p:attrName>ppt_y</p:attrName>
                                        </p:attrNameLst>
                                      </p:cBhvr>
                                      <p:tavLst>
                                        <p:tav tm="0">
                                          <p:val>
                                            <p:strVal val="ppt_y"/>
                                          </p:val>
                                        </p:tav>
                                        <p:tav tm="100000">
                                          <p:val>
                                            <p:strVal val="1+ppt_h/2"/>
                                          </p:val>
                                        </p:tav>
                                      </p:tavLst>
                                    </p:anim>
                                    <p:set>
                                      <p:cBhvr>
                                        <p:cTn id="142" dur="1" fill="hold">
                                          <p:stCondLst>
                                            <p:cond delay="499"/>
                                          </p:stCondLst>
                                        </p:cTn>
                                        <p:tgtEl>
                                          <p:spTgt spid="83"/>
                                        </p:tgtEl>
                                        <p:attrNameLst>
                                          <p:attrName>style.visibility</p:attrName>
                                        </p:attrNameLst>
                                      </p:cBhvr>
                                      <p:to>
                                        <p:strVal val="hidden"/>
                                      </p:to>
                                    </p:set>
                                  </p:childTnLst>
                                </p:cTn>
                              </p:par>
                              <p:par>
                                <p:cTn id="143" presetID="2" presetClass="exit" presetSubtype="1" fill="hold" grpId="2" nodeType="withEffect">
                                  <p:stCondLst>
                                    <p:cond delay="0"/>
                                  </p:stCondLst>
                                  <p:childTnLst>
                                    <p:anim calcmode="lin" valueType="num">
                                      <p:cBhvr additive="base">
                                        <p:cTn id="144" dur="500"/>
                                        <p:tgtEl>
                                          <p:spTgt spid="78"/>
                                        </p:tgtEl>
                                        <p:attrNameLst>
                                          <p:attrName>ppt_x</p:attrName>
                                        </p:attrNameLst>
                                      </p:cBhvr>
                                      <p:tavLst>
                                        <p:tav tm="0">
                                          <p:val>
                                            <p:strVal val="ppt_x"/>
                                          </p:val>
                                        </p:tav>
                                        <p:tav tm="100000">
                                          <p:val>
                                            <p:strVal val="ppt_x"/>
                                          </p:val>
                                        </p:tav>
                                      </p:tavLst>
                                    </p:anim>
                                    <p:anim calcmode="lin" valueType="num">
                                      <p:cBhvr additive="base">
                                        <p:cTn id="145" dur="500"/>
                                        <p:tgtEl>
                                          <p:spTgt spid="78"/>
                                        </p:tgtEl>
                                        <p:attrNameLst>
                                          <p:attrName>ppt_y</p:attrName>
                                        </p:attrNameLst>
                                      </p:cBhvr>
                                      <p:tavLst>
                                        <p:tav tm="0">
                                          <p:val>
                                            <p:strVal val="ppt_y"/>
                                          </p:val>
                                        </p:tav>
                                        <p:tav tm="100000">
                                          <p:val>
                                            <p:strVal val="0-ppt_h/2"/>
                                          </p:val>
                                        </p:tav>
                                      </p:tavLst>
                                    </p:anim>
                                    <p:set>
                                      <p:cBhvr>
                                        <p:cTn id="146" dur="1" fill="hold">
                                          <p:stCondLst>
                                            <p:cond delay="499"/>
                                          </p:stCondLst>
                                        </p:cTn>
                                        <p:tgtEl>
                                          <p:spTgt spid="78"/>
                                        </p:tgtEl>
                                        <p:attrNameLst>
                                          <p:attrName>style.visibility</p:attrName>
                                        </p:attrNameLst>
                                      </p:cBhvr>
                                      <p:to>
                                        <p:strVal val="hidden"/>
                                      </p:to>
                                    </p:set>
                                  </p:childTnLst>
                                </p:cTn>
                              </p:par>
                              <p:par>
                                <p:cTn id="147" presetID="2" presetClass="exit" presetSubtype="1" fill="hold" grpId="1" nodeType="withEffect">
                                  <p:stCondLst>
                                    <p:cond delay="0"/>
                                  </p:stCondLst>
                                  <p:childTnLst>
                                    <p:anim calcmode="lin" valueType="num">
                                      <p:cBhvr additive="base">
                                        <p:cTn id="148" dur="500"/>
                                        <p:tgtEl>
                                          <p:spTgt spid="80"/>
                                        </p:tgtEl>
                                        <p:attrNameLst>
                                          <p:attrName>ppt_x</p:attrName>
                                        </p:attrNameLst>
                                      </p:cBhvr>
                                      <p:tavLst>
                                        <p:tav tm="0">
                                          <p:val>
                                            <p:strVal val="ppt_x"/>
                                          </p:val>
                                        </p:tav>
                                        <p:tav tm="100000">
                                          <p:val>
                                            <p:strVal val="ppt_x"/>
                                          </p:val>
                                        </p:tav>
                                      </p:tavLst>
                                    </p:anim>
                                    <p:anim calcmode="lin" valueType="num">
                                      <p:cBhvr additive="base">
                                        <p:cTn id="149" dur="500"/>
                                        <p:tgtEl>
                                          <p:spTgt spid="80"/>
                                        </p:tgtEl>
                                        <p:attrNameLst>
                                          <p:attrName>ppt_y</p:attrName>
                                        </p:attrNameLst>
                                      </p:cBhvr>
                                      <p:tavLst>
                                        <p:tav tm="0">
                                          <p:val>
                                            <p:strVal val="ppt_y"/>
                                          </p:val>
                                        </p:tav>
                                        <p:tav tm="100000">
                                          <p:val>
                                            <p:strVal val="0-ppt_h/2"/>
                                          </p:val>
                                        </p:tav>
                                      </p:tavLst>
                                    </p:anim>
                                    <p:set>
                                      <p:cBhvr>
                                        <p:cTn id="150" dur="1" fill="hold">
                                          <p:stCondLst>
                                            <p:cond delay="499"/>
                                          </p:stCondLst>
                                        </p:cTn>
                                        <p:tgtEl>
                                          <p:spTgt spid="80"/>
                                        </p:tgtEl>
                                        <p:attrNameLst>
                                          <p:attrName>style.visibility</p:attrName>
                                        </p:attrNameLst>
                                      </p:cBhvr>
                                      <p:to>
                                        <p:strVal val="hidden"/>
                                      </p:to>
                                    </p:set>
                                  </p:childTnLst>
                                </p:cTn>
                              </p:par>
                              <p:par>
                                <p:cTn id="151" presetID="2" presetClass="exit" presetSubtype="1" fill="hold" grpId="2" nodeType="withEffect">
                                  <p:stCondLst>
                                    <p:cond delay="0"/>
                                  </p:stCondLst>
                                  <p:childTnLst>
                                    <p:anim calcmode="lin" valueType="num">
                                      <p:cBhvr additive="base">
                                        <p:cTn id="152" dur="500"/>
                                        <p:tgtEl>
                                          <p:spTgt spid="84"/>
                                        </p:tgtEl>
                                        <p:attrNameLst>
                                          <p:attrName>ppt_x</p:attrName>
                                        </p:attrNameLst>
                                      </p:cBhvr>
                                      <p:tavLst>
                                        <p:tav tm="0">
                                          <p:val>
                                            <p:strVal val="ppt_x"/>
                                          </p:val>
                                        </p:tav>
                                        <p:tav tm="100000">
                                          <p:val>
                                            <p:strVal val="ppt_x"/>
                                          </p:val>
                                        </p:tav>
                                      </p:tavLst>
                                    </p:anim>
                                    <p:anim calcmode="lin" valueType="num">
                                      <p:cBhvr additive="base">
                                        <p:cTn id="153" dur="500"/>
                                        <p:tgtEl>
                                          <p:spTgt spid="84"/>
                                        </p:tgtEl>
                                        <p:attrNameLst>
                                          <p:attrName>ppt_y</p:attrName>
                                        </p:attrNameLst>
                                      </p:cBhvr>
                                      <p:tavLst>
                                        <p:tav tm="0">
                                          <p:val>
                                            <p:strVal val="ppt_y"/>
                                          </p:val>
                                        </p:tav>
                                        <p:tav tm="100000">
                                          <p:val>
                                            <p:strVal val="0-ppt_h/2"/>
                                          </p:val>
                                        </p:tav>
                                      </p:tavLst>
                                    </p:anim>
                                    <p:set>
                                      <p:cBhvr>
                                        <p:cTn id="154" dur="1" fill="hold">
                                          <p:stCondLst>
                                            <p:cond delay="499"/>
                                          </p:stCondLst>
                                        </p:cTn>
                                        <p:tgtEl>
                                          <p:spTgt spid="84"/>
                                        </p:tgtEl>
                                        <p:attrNameLst>
                                          <p:attrName>style.visibility</p:attrName>
                                        </p:attrNameLst>
                                      </p:cBhvr>
                                      <p:to>
                                        <p:strVal val="hidden"/>
                                      </p:to>
                                    </p:set>
                                  </p:childTnLst>
                                </p:cTn>
                              </p:par>
                              <p:par>
                                <p:cTn id="155" presetID="2" presetClass="exit" presetSubtype="1" fill="hold" grpId="1" nodeType="withEffect">
                                  <p:stCondLst>
                                    <p:cond delay="0"/>
                                  </p:stCondLst>
                                  <p:childTnLst>
                                    <p:anim calcmode="lin" valueType="num">
                                      <p:cBhvr additive="base">
                                        <p:cTn id="156" dur="500"/>
                                        <p:tgtEl>
                                          <p:spTgt spid="85"/>
                                        </p:tgtEl>
                                        <p:attrNameLst>
                                          <p:attrName>ppt_x</p:attrName>
                                        </p:attrNameLst>
                                      </p:cBhvr>
                                      <p:tavLst>
                                        <p:tav tm="0">
                                          <p:val>
                                            <p:strVal val="ppt_x"/>
                                          </p:val>
                                        </p:tav>
                                        <p:tav tm="100000">
                                          <p:val>
                                            <p:strVal val="ppt_x"/>
                                          </p:val>
                                        </p:tav>
                                      </p:tavLst>
                                    </p:anim>
                                    <p:anim calcmode="lin" valueType="num">
                                      <p:cBhvr additive="base">
                                        <p:cTn id="157" dur="500"/>
                                        <p:tgtEl>
                                          <p:spTgt spid="85"/>
                                        </p:tgtEl>
                                        <p:attrNameLst>
                                          <p:attrName>ppt_y</p:attrName>
                                        </p:attrNameLst>
                                      </p:cBhvr>
                                      <p:tavLst>
                                        <p:tav tm="0">
                                          <p:val>
                                            <p:strVal val="ppt_y"/>
                                          </p:val>
                                        </p:tav>
                                        <p:tav tm="100000">
                                          <p:val>
                                            <p:strVal val="0-ppt_h/2"/>
                                          </p:val>
                                        </p:tav>
                                      </p:tavLst>
                                    </p:anim>
                                    <p:set>
                                      <p:cBhvr>
                                        <p:cTn id="158" dur="1" fill="hold">
                                          <p:stCondLst>
                                            <p:cond delay="4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7" grpId="0" animBg="1"/>
      <p:bldP spid="57" grpId="1" animBg="1"/>
      <p:bldP spid="78" grpId="0" animBg="1"/>
      <p:bldP spid="78" grpId="1" animBg="1"/>
      <p:bldP spid="78" grpId="2" animBg="1"/>
      <p:bldP spid="79" grpId="0" animBg="1"/>
      <p:bldP spid="79" grpId="1" animBg="1"/>
      <p:bldP spid="79" grpId="2" animBg="1"/>
      <p:bldP spid="80" grpId="0"/>
      <p:bldP spid="80" grpId="1"/>
      <p:bldP spid="81" grpId="0"/>
      <p:bldP spid="81" grpId="1"/>
      <p:bldP spid="82" grpId="0" animBg="1"/>
      <p:bldP spid="82" grpId="1" animBg="1"/>
      <p:bldP spid="82" grpId="2" animBg="1"/>
      <p:bldP spid="83" grpId="0"/>
      <p:bldP spid="83" grpId="1"/>
      <p:bldP spid="84" grpId="0" animBg="1"/>
      <p:bldP spid="84" grpId="1" animBg="1"/>
      <p:bldP spid="84" grpId="2" animBg="1"/>
      <p:bldP spid="85" grpId="0"/>
      <p:bldP spid="8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0" name="Freeform 5"/>
          <p:cNvSpPr/>
          <p:nvPr/>
        </p:nvSpPr>
        <p:spPr bwMode="auto">
          <a:xfrm rot="5400000">
            <a:off x="415925" y="169862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txBody>
          <a:bodyPr wrap="none" anchor="ctr"/>
          <a:lstStyle/>
          <a:p>
            <a:endParaRPr lang="zh-CN" altLang="en-US"/>
          </a:p>
        </p:txBody>
      </p:sp>
      <p:sp>
        <p:nvSpPr>
          <p:cNvPr id="22" name="Freeform 6"/>
          <p:cNvSpPr/>
          <p:nvPr/>
        </p:nvSpPr>
        <p:spPr bwMode="auto">
          <a:xfrm rot="5400000">
            <a:off x="3171825" y="169862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3" name="Freeform 7"/>
          <p:cNvSpPr/>
          <p:nvPr/>
        </p:nvSpPr>
        <p:spPr bwMode="auto">
          <a:xfrm rot="5400000">
            <a:off x="5926138" y="1698625"/>
            <a:ext cx="2878138" cy="2338387"/>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4" name="WordArt 8"/>
          <p:cNvSpPr>
            <a:spLocks noChangeArrowheads="1" noChangeShapeType="1" noTextEdit="1"/>
          </p:cNvSpPr>
          <p:nvPr/>
        </p:nvSpPr>
        <p:spPr bwMode="auto">
          <a:xfrm>
            <a:off x="1709738" y="1333500"/>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0070C0"/>
                </a:solidFill>
                <a:latin typeface="Arial" panose="020B0604020202020204"/>
                <a:cs typeface="Arial" panose="020B0604020202020204"/>
              </a:rPr>
              <a:t>1</a:t>
            </a:r>
            <a:endParaRPr lang="zh-CN" altLang="en-US" sz="3600" b="1" kern="10" dirty="0">
              <a:solidFill>
                <a:srgbClr val="0070C0"/>
              </a:solidFill>
              <a:latin typeface="Arial" panose="020B0604020202020204"/>
              <a:cs typeface="Arial" panose="020B0604020202020204"/>
            </a:endParaRPr>
          </a:p>
        </p:txBody>
      </p:sp>
      <p:sp>
        <p:nvSpPr>
          <p:cNvPr id="25" name="WordArt 9"/>
          <p:cNvSpPr>
            <a:spLocks noChangeArrowheads="1" noChangeShapeType="1" noTextEdit="1"/>
          </p:cNvSpPr>
          <p:nvPr/>
        </p:nvSpPr>
        <p:spPr bwMode="auto">
          <a:xfrm>
            <a:off x="4460875" y="1333500"/>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panose="020B0604020202020204"/>
                <a:cs typeface="Arial" panose="020B0604020202020204"/>
              </a:rPr>
              <a:t>2</a:t>
            </a:r>
            <a:endParaRPr lang="zh-CN" altLang="en-US" sz="3600" b="1" kern="10">
              <a:solidFill>
                <a:srgbClr val="A6A6A6"/>
              </a:solidFill>
              <a:latin typeface="Arial" panose="020B0604020202020204"/>
              <a:cs typeface="Arial" panose="020B0604020202020204"/>
            </a:endParaRPr>
          </a:p>
        </p:txBody>
      </p:sp>
      <p:sp>
        <p:nvSpPr>
          <p:cNvPr id="26" name="WordArt 10"/>
          <p:cNvSpPr>
            <a:spLocks noChangeArrowheads="1" noChangeShapeType="1" noTextEdit="1"/>
          </p:cNvSpPr>
          <p:nvPr/>
        </p:nvSpPr>
        <p:spPr bwMode="auto">
          <a:xfrm>
            <a:off x="7215188" y="1333500"/>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panose="020B0604020202020204"/>
                <a:cs typeface="Arial" panose="020B0604020202020204"/>
              </a:rPr>
              <a:t>3</a:t>
            </a:r>
            <a:endParaRPr lang="zh-CN" altLang="en-US" sz="3600" b="1" kern="10">
              <a:solidFill>
                <a:srgbClr val="A6A6A6"/>
              </a:solidFill>
              <a:latin typeface="Arial" panose="020B0604020202020204"/>
              <a:cs typeface="Arial" panose="020B0604020202020204"/>
            </a:endParaRPr>
          </a:p>
        </p:txBody>
      </p:sp>
      <p:sp>
        <p:nvSpPr>
          <p:cNvPr id="27" name="Rectangle 11"/>
          <p:cNvSpPr>
            <a:spLocks noChangeArrowheads="1"/>
          </p:cNvSpPr>
          <p:nvPr/>
        </p:nvSpPr>
        <p:spPr bwMode="auto">
          <a:xfrm>
            <a:off x="8588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p:txBody>
      </p:sp>
      <p:sp>
        <p:nvSpPr>
          <p:cNvPr id="28" name="Rectangle 12"/>
          <p:cNvSpPr>
            <a:spLocks noChangeArrowheads="1"/>
          </p:cNvSpPr>
          <p:nvPr/>
        </p:nvSpPr>
        <p:spPr bwMode="auto">
          <a:xfrm>
            <a:off x="36147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p:txBody>
      </p:sp>
      <p:sp>
        <p:nvSpPr>
          <p:cNvPr id="29" name="Rectangle 13"/>
          <p:cNvSpPr>
            <a:spLocks noChangeArrowheads="1"/>
          </p:cNvSpPr>
          <p:nvPr/>
        </p:nvSpPr>
        <p:spPr bwMode="auto">
          <a:xfrm>
            <a:off x="6369050" y="2398713"/>
            <a:ext cx="1992313"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8000">
        <p:blinds dir="vert"/>
      </p:transition>
    </mc:Choice>
    <mc:Fallback xmlns="">
      <p:transition spd="slow" advClick="0" advTm="8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9" presetClass="entr" presetSubtype="0" decel="10000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360"/>
                                          </p:val>
                                        </p:tav>
                                        <p:tav tm="100000">
                                          <p:val>
                                            <p:fltVal val="0"/>
                                          </p:val>
                                        </p:tav>
                                      </p:tavLst>
                                    </p:anim>
                                    <p:animEffect transition="in" filter="fade">
                                      <p:cBhvr>
                                        <p:cTn id="20" dur="500"/>
                                        <p:tgtEl>
                                          <p:spTgt spid="2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360"/>
                                          </p:val>
                                        </p:tav>
                                        <p:tav tm="100000">
                                          <p:val>
                                            <p:fltVal val="0"/>
                                          </p:val>
                                        </p:tav>
                                      </p:tavLst>
                                    </p:anim>
                                    <p:animEffect transition="in" filter="fade">
                                      <p:cBhvr>
                                        <p:cTn id="37" dur="500"/>
                                        <p:tgtEl>
                                          <p:spTgt spid="25"/>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7"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5500"/>
                            </p:stCondLst>
                            <p:childTnLst>
                              <p:par>
                                <p:cTn id="58" presetID="12" presetClass="entr" presetSubtype="2"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slide(from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animBg="1"/>
      <p:bldP spid="22" grpId="0" animBg="1"/>
      <p:bldP spid="23" grpId="0" animBg="1"/>
      <p:bldP spid="24" grpId="0"/>
      <p:bldP spid="25" grpId="0" animBg="1"/>
      <p:bldP spid="26" grpId="0" animBg="1"/>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1" name="齿轮1"/>
          <p:cNvSpPr/>
          <p:nvPr/>
        </p:nvSpPr>
        <p:spPr>
          <a:xfrm>
            <a:off x="3933616" y="2554624"/>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0070C0"/>
          </a:solidFill>
          <a:ln w="25400" cap="flat" cmpd="sng" algn="ctr">
            <a:noFill/>
            <a:prstDash val="solid"/>
          </a:ln>
          <a:effectLst>
            <a:outerShdw blurRad="50800" dist="38100" algn="l" rotWithShape="0">
              <a:prstClr val="black">
                <a:alpha val="40000"/>
              </a:prstClr>
            </a:outerShdw>
          </a:effectLst>
        </p:spPr>
        <p:txBody>
          <a:bodyPr lIns="91430" tIns="45716" rIns="91430" bIns="45716" anchor="ctr"/>
          <a:lstStyle/>
          <a:p>
            <a:pPr algn="ctr">
              <a:lnSpc>
                <a:spcPct val="120000"/>
              </a:lnSpc>
              <a:defRPr/>
            </a:pPr>
            <a:r>
              <a:rPr lang="zh-CN" altLang="en-US" sz="2800" b="1" kern="0" dirty="0">
                <a:solidFill>
                  <a:sysClr val="window" lastClr="FFFFFF"/>
                </a:solidFill>
                <a:latin typeface="Calibri" panose="020F0502020204030204"/>
                <a:ea typeface="微软雅黑" panose="020B0503020204020204" pitchFamily="34" charset="-122"/>
              </a:rPr>
              <a:t>文本</a:t>
            </a:r>
            <a:r>
              <a:rPr lang="en-US" altLang="zh-CN" sz="2800" b="1" kern="0" dirty="0">
                <a:solidFill>
                  <a:sysClr val="window" lastClr="FFFFFF"/>
                </a:solidFill>
                <a:latin typeface="Calibri" panose="020F0502020204030204"/>
                <a:ea typeface="微软雅黑" panose="020B0503020204020204" pitchFamily="34" charset="-122"/>
              </a:rPr>
              <a:t>1</a:t>
            </a:r>
            <a:endParaRPr lang="zh-CN" altLang="en-US" sz="2800" b="1" kern="0" dirty="0">
              <a:solidFill>
                <a:sysClr val="window" lastClr="FFFFFF"/>
              </a:solidFill>
              <a:latin typeface="Calibri" panose="020F0502020204030204"/>
              <a:ea typeface="微软雅黑" panose="020B0503020204020204" pitchFamily="34" charset="-122"/>
            </a:endParaRPr>
          </a:p>
        </p:txBody>
      </p:sp>
      <p:sp>
        <p:nvSpPr>
          <p:cNvPr id="22" name="齿轮2"/>
          <p:cNvSpPr/>
          <p:nvPr/>
        </p:nvSpPr>
        <p:spPr>
          <a:xfrm>
            <a:off x="2694022" y="2039134"/>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lIns="91430" tIns="45716" rIns="91430" bIns="45716" anchor="ctr"/>
          <a:lstStyle/>
          <a:p>
            <a:pPr algn="ctr">
              <a:lnSpc>
                <a:spcPct val="120000"/>
              </a:lnSpc>
              <a:defRPr/>
            </a:pPr>
            <a:r>
              <a:rPr lang="zh-CN" altLang="en-US" b="1" kern="0">
                <a:solidFill>
                  <a:srgbClr val="4D4D4D"/>
                </a:solidFill>
                <a:latin typeface="微软雅黑" panose="020B0503020204020204" pitchFamily="34" charset="-122"/>
                <a:ea typeface="微软雅黑" panose="020B0503020204020204" pitchFamily="34" charset="-122"/>
              </a:rPr>
              <a:t>文本</a:t>
            </a:r>
            <a:r>
              <a:rPr lang="en-US" altLang="zh-CN" b="1" kern="0" dirty="0">
                <a:solidFill>
                  <a:srgbClr val="4D4D4D"/>
                </a:solidFill>
                <a:latin typeface="微软雅黑" panose="020B0503020204020204" pitchFamily="34" charset="-122"/>
                <a:ea typeface="微软雅黑" panose="020B0503020204020204" pitchFamily="34" charset="-122"/>
              </a:rPr>
              <a:t>2</a:t>
            </a:r>
            <a:endParaRPr lang="zh-CN" altLang="en-US" b="1" kern="0">
              <a:solidFill>
                <a:srgbClr val="4D4D4D"/>
              </a:solidFill>
              <a:latin typeface="微软雅黑" panose="020B0503020204020204" pitchFamily="34" charset="-122"/>
              <a:ea typeface="微软雅黑" panose="020B0503020204020204" pitchFamily="34" charset="-122"/>
            </a:endParaRPr>
          </a:p>
        </p:txBody>
      </p:sp>
      <p:sp>
        <p:nvSpPr>
          <p:cNvPr id="23" name="齿轮3"/>
          <p:cNvSpPr/>
          <p:nvPr/>
        </p:nvSpPr>
        <p:spPr>
          <a:xfrm>
            <a:off x="3425542" y="738654"/>
            <a:ext cx="1950720" cy="195072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lIns="91430" tIns="45716" rIns="91430" bIns="45716" anchor="ctr"/>
          <a:lstStyle/>
          <a:p>
            <a:pPr algn="ctr">
              <a:lnSpc>
                <a:spcPct val="120000"/>
              </a:lnSpc>
              <a:defRPr/>
            </a:pPr>
            <a:r>
              <a:rPr lang="zh-CN" altLang="en-US" b="1" kern="0">
                <a:solidFill>
                  <a:srgbClr val="4D4D4D"/>
                </a:solidFill>
                <a:latin typeface="微软雅黑" panose="020B0503020204020204" pitchFamily="34" charset="-122"/>
                <a:ea typeface="微软雅黑" panose="020B0503020204020204" pitchFamily="34" charset="-122"/>
              </a:rPr>
              <a:t>文本</a:t>
            </a:r>
            <a:r>
              <a:rPr lang="en-US" altLang="zh-CN" b="1" kern="0" dirty="0">
                <a:solidFill>
                  <a:srgbClr val="4D4D4D"/>
                </a:solidFill>
                <a:latin typeface="微软雅黑" panose="020B0503020204020204" pitchFamily="34" charset="-122"/>
                <a:ea typeface="微软雅黑" panose="020B0503020204020204" pitchFamily="34" charset="-122"/>
              </a:rPr>
              <a:t>3</a:t>
            </a:r>
            <a:endParaRPr lang="zh-CN" altLang="en-US" b="1" kern="0" dirty="0">
              <a:solidFill>
                <a:srgbClr val="4D4D4D"/>
              </a:solidFill>
              <a:latin typeface="微软雅黑" panose="020B0503020204020204" pitchFamily="34" charset="-122"/>
              <a:ea typeface="微软雅黑" panose="020B0503020204020204" pitchFamily="34" charset="-122"/>
            </a:endParaRPr>
          </a:p>
        </p:txBody>
      </p:sp>
      <p:sp>
        <p:nvSpPr>
          <p:cNvPr id="24" name="箭头1"/>
          <p:cNvSpPr/>
          <p:nvPr/>
        </p:nvSpPr>
        <p:spPr>
          <a:xfrm>
            <a:off x="3821207" y="2230974"/>
            <a:ext cx="2861057" cy="2861056"/>
          </a:xfrm>
          <a:prstGeom prst="circularArrow">
            <a:avLst>
              <a:gd name="adj1" fmla="val 4687"/>
              <a:gd name="adj2" fmla="val 299029"/>
              <a:gd name="adj3" fmla="val 2513083"/>
              <a:gd name="adj4" fmla="val 15867933"/>
              <a:gd name="adj5" fmla="val 5469"/>
            </a:avLst>
          </a:pr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lstStyle/>
          <a:p>
            <a:endParaRPr lang="zh-CN" altLang="en-US"/>
          </a:p>
        </p:txBody>
      </p:sp>
      <p:sp>
        <p:nvSpPr>
          <p:cNvPr id="25" name="箭头2"/>
          <p:cNvSpPr/>
          <p:nvPr/>
        </p:nvSpPr>
        <p:spPr>
          <a:xfrm>
            <a:off x="2406132" y="1680009"/>
            <a:ext cx="2078737" cy="2078736"/>
          </a:xfrm>
          <a:prstGeom prst="leftCircularArrow">
            <a:avLst>
              <a:gd name="adj1" fmla="val 6452"/>
              <a:gd name="adj2" fmla="val 429999"/>
              <a:gd name="adj3" fmla="val 10489124"/>
              <a:gd name="adj4" fmla="val 14837806"/>
              <a:gd name="adj5" fmla="val 7527"/>
            </a:avLst>
          </a:prstGeom>
          <a:solidFill>
            <a:srgbClr val="0070C0"/>
          </a:solidFill>
          <a:ln w="25400" cap="flat" cmpd="sng" algn="ctr">
            <a:noFill/>
            <a:prstDash val="solid"/>
          </a:ln>
          <a:effectLst>
            <a:outerShdw blurRad="50800" dist="38100" algn="l" rotWithShape="0">
              <a:prstClr val="black">
                <a:alpha val="40000"/>
              </a:prstClr>
            </a:outerShdw>
          </a:effectLst>
        </p:spPr>
        <p:txBody>
          <a:bodyPr/>
          <a:lstStyle/>
          <a:p>
            <a:endParaRPr lang="zh-CN" altLang="en-US"/>
          </a:p>
        </p:txBody>
      </p:sp>
      <p:sp>
        <p:nvSpPr>
          <p:cNvPr id="26" name="Text Box 40"/>
          <p:cNvSpPr txBox="1">
            <a:spLocks noChangeArrowheads="1"/>
          </p:cNvSpPr>
          <p:nvPr/>
        </p:nvSpPr>
        <p:spPr bwMode="gray">
          <a:xfrm>
            <a:off x="581608" y="4083621"/>
            <a:ext cx="3255336" cy="609398"/>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p:txBody>
      </p:sp>
      <p:sp>
        <p:nvSpPr>
          <p:cNvPr id="27" name="Rectangle 11"/>
          <p:cNvSpPr>
            <a:spLocks noChangeArrowheads="1"/>
          </p:cNvSpPr>
          <p:nvPr/>
        </p:nvSpPr>
        <p:spPr bwMode="gray">
          <a:xfrm>
            <a:off x="655626" y="3706752"/>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p>
        </p:txBody>
      </p:sp>
      <p:sp>
        <p:nvSpPr>
          <p:cNvPr id="28" name="Text Box 40"/>
          <p:cNvSpPr txBox="1">
            <a:spLocks noChangeArrowheads="1"/>
          </p:cNvSpPr>
          <p:nvPr/>
        </p:nvSpPr>
        <p:spPr bwMode="gray">
          <a:xfrm>
            <a:off x="5421120" y="1441170"/>
            <a:ext cx="3255336" cy="609398"/>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p:txBody>
      </p:sp>
      <p:sp>
        <p:nvSpPr>
          <p:cNvPr id="29" name="Rectangle 11"/>
          <p:cNvSpPr>
            <a:spLocks noChangeArrowheads="1"/>
          </p:cNvSpPr>
          <p:nvPr/>
        </p:nvSpPr>
        <p:spPr bwMode="gray">
          <a:xfrm>
            <a:off x="5495139" y="1064301"/>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p>
        </p:txBody>
      </p: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1000"/>
                                        <p:tgtEl>
                                          <p:spTgt spid="3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500"/>
                            </p:stCondLst>
                            <p:childTnLst>
                              <p:par>
                                <p:cTn id="29" presetID="8" presetClass="emph" presetSubtype="0" repeatCount="indefinite" fill="hold" grpId="1" nodeType="afterEffect">
                                  <p:stCondLst>
                                    <p:cond delay="0"/>
                                  </p:stCondLst>
                                  <p:childTnLst>
                                    <p:animRot by="21600000">
                                      <p:cBhvr>
                                        <p:cTn id="30" dur="3000" fill="hold"/>
                                        <p:tgtEl>
                                          <p:spTgt spid="21"/>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22"/>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23"/>
                                        </p:tgtEl>
                                        <p:attrNameLst>
                                          <p:attrName>r</p:attrName>
                                        </p:attrNameLst>
                                      </p:cBhvr>
                                    </p:animRot>
                                  </p:childTnLst>
                                </p:cTn>
                              </p:par>
                            </p:childTnLst>
                          </p:cTn>
                        </p:par>
                        <p:par>
                          <p:cTn id="35" fill="hold">
                            <p:stCondLst>
                              <p:cond delay="65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7"/>
                                        </p:tgtEl>
                                        <p:attrNameLst>
                                          <p:attrName>ppt_y</p:attrName>
                                        </p:attrNameLst>
                                      </p:cBhvr>
                                      <p:tavLst>
                                        <p:tav tm="0">
                                          <p:val>
                                            <p:strVal val="#ppt_y"/>
                                          </p:val>
                                        </p:tav>
                                        <p:tav tm="100000">
                                          <p:val>
                                            <p:strVal val="#ppt_y"/>
                                          </p:val>
                                        </p:tav>
                                      </p:tavLst>
                                    </p:anim>
                                    <p:anim calcmode="lin" valueType="num">
                                      <p:cBhvr>
                                        <p:cTn id="40"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7"/>
                                        </p:tgtEl>
                                      </p:cBhvr>
                                    </p:animEffect>
                                  </p:childTnLst>
                                </p:cTn>
                              </p:par>
                            </p:childTnLst>
                          </p:cTn>
                        </p:par>
                        <p:par>
                          <p:cTn id="43" fill="hold">
                            <p:stCondLst>
                              <p:cond delay="7400"/>
                            </p:stCondLst>
                            <p:childTnLst>
                              <p:par>
                                <p:cTn id="44" presetID="42"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750"/>
                                        <p:tgtEl>
                                          <p:spTgt spid="26"/>
                                        </p:tgtEl>
                                      </p:cBhvr>
                                    </p:animEffect>
                                    <p:anim calcmode="lin" valueType="num">
                                      <p:cBhvr>
                                        <p:cTn id="47" dur="750" fill="hold"/>
                                        <p:tgtEl>
                                          <p:spTgt spid="26"/>
                                        </p:tgtEl>
                                        <p:attrNameLst>
                                          <p:attrName>ppt_x</p:attrName>
                                        </p:attrNameLst>
                                      </p:cBhvr>
                                      <p:tavLst>
                                        <p:tav tm="0">
                                          <p:val>
                                            <p:strVal val="#ppt_x"/>
                                          </p:val>
                                        </p:tav>
                                        <p:tav tm="100000">
                                          <p:val>
                                            <p:strVal val="#ppt_x"/>
                                          </p:val>
                                        </p:tav>
                                      </p:tavLst>
                                    </p:anim>
                                    <p:anim calcmode="lin" valueType="num">
                                      <p:cBhvr>
                                        <p:cTn id="48" dur="750" fill="hold"/>
                                        <p:tgtEl>
                                          <p:spTgt spid="26"/>
                                        </p:tgtEl>
                                        <p:attrNameLst>
                                          <p:attrName>ppt_y</p:attrName>
                                        </p:attrNameLst>
                                      </p:cBhvr>
                                      <p:tavLst>
                                        <p:tav tm="0">
                                          <p:val>
                                            <p:strVal val="#ppt_y+.1"/>
                                          </p:val>
                                        </p:tav>
                                        <p:tav tm="100000">
                                          <p:val>
                                            <p:strVal val="#ppt_y"/>
                                          </p:val>
                                        </p:tav>
                                      </p:tavLst>
                                    </p:anim>
                                  </p:childTnLst>
                                </p:cTn>
                              </p:par>
                            </p:childTnLst>
                          </p:cTn>
                        </p:par>
                        <p:par>
                          <p:cTn id="49" fill="hold">
                            <p:stCondLst>
                              <p:cond delay="84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9"/>
                                        </p:tgtEl>
                                        <p:attrNameLst>
                                          <p:attrName>ppt_y</p:attrName>
                                        </p:attrNameLst>
                                      </p:cBhvr>
                                      <p:tavLst>
                                        <p:tav tm="0">
                                          <p:val>
                                            <p:strVal val="#ppt_y"/>
                                          </p:val>
                                        </p:tav>
                                        <p:tav tm="100000">
                                          <p:val>
                                            <p:strVal val="#ppt_y"/>
                                          </p:val>
                                        </p:tav>
                                      </p:tavLst>
                                    </p:anim>
                                    <p:anim calcmode="lin" valueType="num">
                                      <p:cBhvr>
                                        <p:cTn id="54"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9"/>
                                        </p:tgtEl>
                                      </p:cBhvr>
                                    </p:animEffect>
                                  </p:childTnLst>
                                </p:cTn>
                              </p:par>
                            </p:childTnLst>
                          </p:cTn>
                        </p:par>
                        <p:par>
                          <p:cTn id="57" fill="hold">
                            <p:stCondLst>
                              <p:cond delay="9050"/>
                            </p:stCondLst>
                            <p:childTnLst>
                              <p:par>
                                <p:cTn id="58" presetID="42"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750"/>
                                        <p:tgtEl>
                                          <p:spTgt spid="28"/>
                                        </p:tgtEl>
                                      </p:cBhvr>
                                    </p:animEffect>
                                    <p:anim calcmode="lin" valueType="num">
                                      <p:cBhvr>
                                        <p:cTn id="61" dur="750" fill="hold"/>
                                        <p:tgtEl>
                                          <p:spTgt spid="28"/>
                                        </p:tgtEl>
                                        <p:attrNameLst>
                                          <p:attrName>ppt_x</p:attrName>
                                        </p:attrNameLst>
                                      </p:cBhvr>
                                      <p:tavLst>
                                        <p:tav tm="0">
                                          <p:val>
                                            <p:strVal val="#ppt_x"/>
                                          </p:val>
                                        </p:tav>
                                        <p:tav tm="100000">
                                          <p:val>
                                            <p:strVal val="#ppt_x"/>
                                          </p:val>
                                        </p:tav>
                                      </p:tavLst>
                                    </p:anim>
                                    <p:anim calcmode="lin" valueType="num">
                                      <p:cBhvr>
                                        <p:cTn id="62"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1" grpId="0" animBg="1"/>
      <p:bldP spid="21" grpId="1" animBg="1"/>
      <p:bldP spid="22" grpId="0" animBg="1"/>
      <p:bldP spid="22" grpId="1" animBg="1"/>
      <p:bldP spid="23" grpId="0" animBg="1"/>
      <p:bldP spid="23" grpId="1" animBg="1"/>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43"/>
          <p:cNvSpPr>
            <a:spLocks noChangeArrowheads="1"/>
          </p:cNvSpPr>
          <p:nvPr/>
        </p:nvSpPr>
        <p:spPr bwMode="auto">
          <a:xfrm>
            <a:off x="1245567" y="1217141"/>
            <a:ext cx="6854825" cy="3048000"/>
          </a:xfrm>
          <a:prstGeom prst="rect">
            <a:avLst/>
          </a:prstGeom>
          <a:solidFill>
            <a:srgbClr val="0070C0"/>
          </a:solidFill>
          <a:ln>
            <a:noFill/>
          </a:ln>
          <a:effectLst>
            <a:outerShdw blurRad="139700" dist="38100" dir="2700000" algn="tl" rotWithShape="0">
              <a:prstClr val="black">
                <a:alpha val="40000"/>
              </a:prstClr>
            </a:outerShdw>
          </a:effectLst>
        </p:spPr>
        <p:txBody>
          <a:bodyPr wrap="none" anchor="ctr"/>
          <a:lstStyle/>
          <a:p>
            <a:endParaRPr lang="zh-CN" altLang="en-US"/>
          </a:p>
        </p:txBody>
      </p:sp>
      <p:sp>
        <p:nvSpPr>
          <p:cNvPr id="11" name="Rectangle 44"/>
          <p:cNvSpPr>
            <a:spLocks noChangeArrowheads="1"/>
          </p:cNvSpPr>
          <p:nvPr/>
        </p:nvSpPr>
        <p:spPr bwMode="auto">
          <a:xfrm>
            <a:off x="1321767" y="1293341"/>
            <a:ext cx="6692900" cy="2874962"/>
          </a:xfrm>
          <a:prstGeom prst="rect">
            <a:avLst/>
          </a:prstGeom>
          <a:solidFill>
            <a:schemeClr val="bg1"/>
          </a:solidFill>
          <a:ln w="9525" algn="ctr">
            <a:solidFill>
              <a:schemeClr val="tx1"/>
            </a:solidFill>
            <a:prstDash val="dash"/>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12" name="Rectangle 30"/>
          <p:cNvSpPr>
            <a:spLocks noChangeArrowheads="1"/>
          </p:cNvSpPr>
          <p:nvPr/>
        </p:nvSpPr>
        <p:spPr bwMode="auto">
          <a:xfrm>
            <a:off x="1966292" y="1952153"/>
            <a:ext cx="54721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p>
          <a:p>
            <a:pPr eaLnBrk="1" hangingPunct="1">
              <a:lnSpc>
                <a:spcPct val="120000"/>
              </a:lnSpc>
            </a:pPr>
            <a:endParaRPr lang="zh-CN" altLang="en-US" sz="1500"/>
          </a:p>
          <a:p>
            <a:pPr eaLnBrk="1" hangingPunct="1">
              <a:lnSpc>
                <a:spcPct val="120000"/>
              </a:lnSpc>
            </a:pPr>
            <a:endParaRPr lang="zh-CN" altLang="en-US" sz="1500"/>
          </a:p>
        </p:txBody>
      </p:sp>
      <p:pic>
        <p:nvPicPr>
          <p:cNvPr id="15" name="Picture 36" descr="1201941_094030072844_2"/>
          <p:cNvPicPr>
            <a:picLocks noChangeAspect="1" noChangeArrowheads="1"/>
          </p:cNvPicPr>
          <p:nvPr/>
        </p:nvPicPr>
        <p:blipFill>
          <a:blip r:embed="rId3" cstate="print">
            <a:lum bright="14000" contrast="32000"/>
            <a:extLst>
              <a:ext uri="{28A0092B-C50C-407E-A947-70E740481C1C}">
                <a14:useLocalDpi xmlns:a14="http://schemas.microsoft.com/office/drawing/2010/main" val="0"/>
              </a:ext>
            </a:extLst>
          </a:blip>
          <a:srcRect b="7735"/>
          <a:stretch>
            <a:fillRect/>
          </a:stretch>
        </p:blipFill>
        <p:spPr bwMode="auto">
          <a:xfrm>
            <a:off x="5277817" y="898053"/>
            <a:ext cx="1150938" cy="82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7" descr="b7fd5266d01609244a046bf5d50735fae6cd343f"/>
          <p:cNvPicPr>
            <a:picLocks noChangeAspect="1" noChangeArrowheads="1"/>
          </p:cNvPicPr>
          <p:nvPr/>
        </p:nvPicPr>
        <p:blipFill>
          <a:blip r:embed="rId4" cstate="print">
            <a:lum bright="14000" contrast="32000"/>
            <a:extLst>
              <a:ext uri="{28A0092B-C50C-407E-A947-70E740481C1C}">
                <a14:useLocalDpi xmlns:a14="http://schemas.microsoft.com/office/drawing/2010/main" val="0"/>
              </a:ext>
            </a:extLst>
          </a:blip>
          <a:srcRect/>
          <a:stretch>
            <a:fillRect/>
          </a:stretch>
        </p:blipFill>
        <p:spPr bwMode="auto">
          <a:xfrm>
            <a:off x="6574805" y="898053"/>
            <a:ext cx="1223962" cy="81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40"/>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1105" y="1348903"/>
            <a:ext cx="1957387" cy="660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pic>
      <p:sp>
        <p:nvSpPr>
          <p:cNvPr id="20" name="Text Box 5"/>
          <p:cNvSpPr txBox="1">
            <a:spLocks noChangeArrowheads="1"/>
          </p:cNvSpPr>
          <p:nvPr/>
        </p:nvSpPr>
        <p:spPr bwMode="auto">
          <a:xfrm>
            <a:off x="1258267" y="1340966"/>
            <a:ext cx="1944688"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700">
                <a:solidFill>
                  <a:schemeClr val="bg1"/>
                </a:solidFill>
                <a:latin typeface="方正隶二简体" pitchFamily="65" charset="-122"/>
                <a:ea typeface="方正隶二简体" pitchFamily="65" charset="-122"/>
              </a:rPr>
              <a:t>前 言</a:t>
            </a:r>
          </a:p>
        </p:txBody>
      </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lide(fromLeft)">
                                      <p:cBhvr>
                                        <p:cTn id="16" dur="500"/>
                                        <p:tgtEl>
                                          <p:spTgt spid="17"/>
                                        </p:tgtEl>
                                      </p:cBhvr>
                                    </p:animEffect>
                                  </p:childTnLst>
                                </p:cTn>
                              </p:par>
                            </p:childTnLst>
                          </p:cTn>
                        </p:par>
                        <p:par>
                          <p:cTn id="17" fill="hold">
                            <p:stCondLst>
                              <p:cond delay="1000"/>
                            </p:stCondLst>
                            <p:childTnLst>
                              <p:par>
                                <p:cTn id="18" presetID="47" presetClass="entr" presetSubtype="0" fill="hold" grpId="0" nodeType="afterEffect">
                                  <p:stCondLst>
                                    <p:cond delay="0"/>
                                  </p:stCondLst>
                                  <p:iterate type="lt">
                                    <p:tmPct val="0"/>
                                  </p:iterate>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12" presetClass="entr" presetSubtype="8" fill="hold" grpId="0" nodeType="withEffect">
                                  <p:stCondLst>
                                    <p:cond delay="700"/>
                                  </p:stCondLst>
                                  <p:childTnLst>
                                    <p:set>
                                      <p:cBhvr>
                                        <p:cTn id="24" dur="1" fill="hold">
                                          <p:stCondLst>
                                            <p:cond delay="0"/>
                                          </p:stCondLst>
                                        </p:cTn>
                                        <p:tgtEl>
                                          <p:spTgt spid="12"/>
                                        </p:tgtEl>
                                        <p:attrNameLst>
                                          <p:attrName>style.visibility</p:attrName>
                                        </p:attrNameLst>
                                      </p:cBhvr>
                                      <p:to>
                                        <p:strVal val="visible"/>
                                      </p:to>
                                    </p:set>
                                    <p:animEffect transition="in" filter="slide(fromLeft)">
                                      <p:cBhvr>
                                        <p:cTn id="25" dur="500"/>
                                        <p:tgtEl>
                                          <p:spTgt spid="12"/>
                                        </p:tgtEl>
                                      </p:cBhvr>
                                    </p:animEffect>
                                  </p:childTnLst>
                                </p:cTn>
                              </p:par>
                            </p:childTnLst>
                          </p:cTn>
                        </p:par>
                        <p:par>
                          <p:cTn id="26" fill="hold">
                            <p:stCondLst>
                              <p:cond delay="2500"/>
                            </p:stCondLst>
                            <p:childTnLst>
                              <p:par>
                                <p:cTn id="27" presetID="5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Scale>
                                      <p:cBhvr>
                                        <p:cTn id="29"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5"/>
                                        </p:tgtEl>
                                        <p:attrNameLst>
                                          <p:attrName>ppt_x</p:attrName>
                                          <p:attrName>ppt_y</p:attrName>
                                        </p:attrNameLst>
                                      </p:cBhvr>
                                    </p:animMotion>
                                    <p:animEffect transition="in" filter="fade">
                                      <p:cBhvr>
                                        <p:cTn id="31" dur="1000"/>
                                        <p:tgtEl>
                                          <p:spTgt spid="15"/>
                                        </p:tgtEl>
                                      </p:cBhvr>
                                    </p:animEffect>
                                  </p:childTnLst>
                                </p:cTn>
                              </p:par>
                              <p:par>
                                <p:cTn id="32" presetID="52" presetClass="entr" presetSubtype="0" fill="hold" nodeType="withEffect">
                                  <p:stCondLst>
                                    <p:cond delay="600"/>
                                  </p:stCondLst>
                                  <p:childTnLst>
                                    <p:set>
                                      <p:cBhvr>
                                        <p:cTn id="33" dur="1" fill="hold">
                                          <p:stCondLst>
                                            <p:cond delay="0"/>
                                          </p:stCondLst>
                                        </p:cTn>
                                        <p:tgtEl>
                                          <p:spTgt spid="16"/>
                                        </p:tgtEl>
                                        <p:attrNameLst>
                                          <p:attrName>style.visibility</p:attrName>
                                        </p:attrNameLst>
                                      </p:cBhvr>
                                      <p:to>
                                        <p:strVal val="visible"/>
                                      </p:to>
                                    </p:set>
                                    <p:animScale>
                                      <p:cBhvr>
                                        <p:cTn id="3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6"/>
                                        </p:tgtEl>
                                        <p:attrNameLst>
                                          <p:attrName>ppt_x</p:attrName>
                                          <p:attrName>ppt_y</p:attrName>
                                        </p:attrNameLst>
                                      </p:cBhvr>
                                    </p:animMotion>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6" name="Freeform 14"/>
          <p:cNvSpPr/>
          <p:nvPr/>
        </p:nvSpPr>
        <p:spPr bwMode="auto">
          <a:xfrm rot="13500000">
            <a:off x="2702962" y="1976913"/>
            <a:ext cx="920055" cy="1512602"/>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7" name="Freeform 6"/>
          <p:cNvSpPr/>
          <p:nvPr/>
        </p:nvSpPr>
        <p:spPr bwMode="auto">
          <a:xfrm>
            <a:off x="-27545" y="1801955"/>
            <a:ext cx="9280065" cy="2462947"/>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8" name="Freeform 13"/>
          <p:cNvSpPr/>
          <p:nvPr/>
        </p:nvSpPr>
        <p:spPr bwMode="auto">
          <a:xfrm>
            <a:off x="5479537" y="2879139"/>
            <a:ext cx="1344434"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39" name="Group 19"/>
          <p:cNvGrpSpPr/>
          <p:nvPr/>
        </p:nvGrpSpPr>
        <p:grpSpPr>
          <a:xfrm>
            <a:off x="620524" y="2704718"/>
            <a:ext cx="1503204" cy="967021"/>
            <a:chOff x="620524" y="2667382"/>
            <a:chExt cx="1503204" cy="967021"/>
          </a:xfrm>
        </p:grpSpPr>
        <p:sp>
          <p:nvSpPr>
            <p:cNvPr id="40" name="Rectangle 26"/>
            <p:cNvSpPr/>
            <p:nvPr/>
          </p:nvSpPr>
          <p:spPr bwMode="auto">
            <a:xfrm>
              <a:off x="624488" y="2888984"/>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9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42" name="Freeform 13"/>
          <p:cNvSpPr/>
          <p:nvPr/>
        </p:nvSpPr>
        <p:spPr bwMode="auto">
          <a:xfrm rot="5910658">
            <a:off x="6060917" y="1802017"/>
            <a:ext cx="1030906"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43" name="Group 129"/>
          <p:cNvGrpSpPr/>
          <p:nvPr/>
        </p:nvGrpSpPr>
        <p:grpSpPr>
          <a:xfrm>
            <a:off x="2199267" y="1928801"/>
            <a:ext cx="1362945" cy="829608"/>
            <a:chOff x="696724" y="2587801"/>
            <a:chExt cx="1362945" cy="829608"/>
          </a:xfrm>
        </p:grpSpPr>
        <p:sp>
          <p:nvSpPr>
            <p:cNvPr id="44" name="Rectangle 26"/>
            <p:cNvSpPr/>
            <p:nvPr/>
          </p:nvSpPr>
          <p:spPr bwMode="auto">
            <a:xfrm>
              <a:off x="696724" y="281857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14000"/>
                </a:lnSpc>
              </a:pPr>
              <a:r>
                <a:rPr lang="zh-CN" alt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endParaRPr 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8" name="Rectangle 27"/>
            <p:cNvSpPr/>
            <p:nvPr/>
          </p:nvSpPr>
          <p:spPr bwMode="auto">
            <a:xfrm>
              <a:off x="696724" y="2587801"/>
              <a:ext cx="1362945" cy="1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79" name="Group 132"/>
          <p:cNvGrpSpPr/>
          <p:nvPr/>
        </p:nvGrpSpPr>
        <p:grpSpPr>
          <a:xfrm>
            <a:off x="4912480" y="1223467"/>
            <a:ext cx="1362945" cy="808658"/>
            <a:chOff x="696724" y="2640481"/>
            <a:chExt cx="1362945" cy="808658"/>
          </a:xfrm>
        </p:grpSpPr>
        <p:sp>
          <p:nvSpPr>
            <p:cNvPr id="80" name="Rectangle 26"/>
            <p:cNvSpPr/>
            <p:nvPr/>
          </p:nvSpPr>
          <p:spPr bwMode="auto">
            <a:xfrm>
              <a:off x="696724" y="285030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14000"/>
                </a:lnSpc>
              </a:pPr>
              <a:r>
                <a:rPr lang="zh-CN" alt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endParaRPr 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1" name="Rectangle 27"/>
            <p:cNvSpPr/>
            <p:nvPr/>
          </p:nvSpPr>
          <p:spPr bwMode="auto">
            <a:xfrm>
              <a:off x="696724" y="2640481"/>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2" name="Group 135"/>
          <p:cNvGrpSpPr/>
          <p:nvPr/>
        </p:nvGrpSpPr>
        <p:grpSpPr>
          <a:xfrm>
            <a:off x="4644008" y="3959771"/>
            <a:ext cx="1512168" cy="844227"/>
            <a:chOff x="539448" y="2596586"/>
            <a:chExt cx="1512168" cy="844227"/>
          </a:xfrm>
        </p:grpSpPr>
        <p:sp>
          <p:nvSpPr>
            <p:cNvPr id="83"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4" name="Rectangle 27"/>
            <p:cNvSpPr/>
            <p:nvPr/>
          </p:nvSpPr>
          <p:spPr bwMode="auto">
            <a:xfrm>
              <a:off x="539448" y="2596586"/>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5" name="Group 138"/>
          <p:cNvGrpSpPr/>
          <p:nvPr/>
        </p:nvGrpSpPr>
        <p:grpSpPr>
          <a:xfrm>
            <a:off x="6588224" y="3574224"/>
            <a:ext cx="1499240" cy="817595"/>
            <a:chOff x="552376" y="2623218"/>
            <a:chExt cx="1499240" cy="817595"/>
          </a:xfrm>
        </p:grpSpPr>
        <p:sp>
          <p:nvSpPr>
            <p:cNvPr id="86"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7" name="Rectangle 27"/>
            <p:cNvSpPr/>
            <p:nvPr/>
          </p:nvSpPr>
          <p:spPr bwMode="auto">
            <a:xfrm>
              <a:off x="568616" y="262321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8" name="Group 141"/>
          <p:cNvGrpSpPr/>
          <p:nvPr/>
        </p:nvGrpSpPr>
        <p:grpSpPr>
          <a:xfrm>
            <a:off x="7380312" y="2159571"/>
            <a:ext cx="1499240" cy="807725"/>
            <a:chOff x="552376" y="2633088"/>
            <a:chExt cx="1499240" cy="807725"/>
          </a:xfrm>
        </p:grpSpPr>
        <p:sp>
          <p:nvSpPr>
            <p:cNvPr id="89"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90" name="Rectangle 27"/>
            <p:cNvSpPr/>
            <p:nvPr/>
          </p:nvSpPr>
          <p:spPr bwMode="auto">
            <a:xfrm>
              <a:off x="557583" y="263308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dirty="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91" name="Group 15"/>
          <p:cNvGrpSpPr/>
          <p:nvPr/>
        </p:nvGrpSpPr>
        <p:grpSpPr>
          <a:xfrm>
            <a:off x="6590322" y="2976786"/>
            <a:ext cx="467298" cy="467298"/>
            <a:chOff x="6590322" y="2740893"/>
            <a:chExt cx="467298" cy="467298"/>
          </a:xfrm>
        </p:grpSpPr>
        <p:sp>
          <p:nvSpPr>
            <p:cNvPr id="92"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3"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94" name="Group 1"/>
          <p:cNvGrpSpPr/>
          <p:nvPr/>
        </p:nvGrpSpPr>
        <p:grpSpPr>
          <a:xfrm>
            <a:off x="1066082" y="2054561"/>
            <a:ext cx="465007" cy="467298"/>
            <a:chOff x="1066082" y="1818668"/>
            <a:chExt cx="465007" cy="467298"/>
          </a:xfrm>
        </p:grpSpPr>
        <p:sp>
          <p:nvSpPr>
            <p:cNvPr id="95"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6"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97" name="Group 2"/>
          <p:cNvGrpSpPr/>
          <p:nvPr/>
        </p:nvGrpSpPr>
        <p:grpSpPr>
          <a:xfrm>
            <a:off x="3635896" y="2061023"/>
            <a:ext cx="465007" cy="465007"/>
            <a:chOff x="3635896" y="1825130"/>
            <a:chExt cx="465007" cy="465007"/>
          </a:xfrm>
        </p:grpSpPr>
        <p:sp>
          <p:nvSpPr>
            <p:cNvPr id="98"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9"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0" name="Group 17"/>
          <p:cNvGrpSpPr/>
          <p:nvPr/>
        </p:nvGrpSpPr>
        <p:grpSpPr>
          <a:xfrm>
            <a:off x="6365383" y="1223467"/>
            <a:ext cx="467298" cy="465007"/>
            <a:chOff x="6365383" y="987574"/>
            <a:chExt cx="467298" cy="465007"/>
          </a:xfrm>
        </p:grpSpPr>
        <p:sp>
          <p:nvSpPr>
            <p:cNvPr id="101"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2"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3" name="Group 3"/>
          <p:cNvGrpSpPr/>
          <p:nvPr/>
        </p:nvGrpSpPr>
        <p:grpSpPr>
          <a:xfrm>
            <a:off x="4770914" y="3326814"/>
            <a:ext cx="465007" cy="469589"/>
            <a:chOff x="4770914" y="3090921"/>
            <a:chExt cx="465007" cy="469589"/>
          </a:xfrm>
        </p:grpSpPr>
        <p:sp>
          <p:nvSpPr>
            <p:cNvPr id="104"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5"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6" name="Group 18"/>
          <p:cNvGrpSpPr/>
          <p:nvPr/>
        </p:nvGrpSpPr>
        <p:grpSpPr>
          <a:xfrm>
            <a:off x="7596336" y="1574425"/>
            <a:ext cx="467298" cy="467298"/>
            <a:chOff x="7850778" y="1338532"/>
            <a:chExt cx="467298" cy="467298"/>
          </a:xfrm>
        </p:grpSpPr>
        <p:sp>
          <p:nvSpPr>
            <p:cNvPr id="107"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8"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11000">
        <p:checker/>
      </p:transition>
    </mc:Choice>
    <mc:Fallback xmlns="">
      <p:transition spd="slow" advClick="0" advTm="1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 calcmode="lin" valueType="num">
                                      <p:cBhvr>
                                        <p:cTn id="17" dur="500" fill="hold"/>
                                        <p:tgtEl>
                                          <p:spTgt spid="94"/>
                                        </p:tgtEl>
                                        <p:attrNameLst>
                                          <p:attrName>ppt_w</p:attrName>
                                        </p:attrNameLst>
                                      </p:cBhvr>
                                      <p:tavLst>
                                        <p:tav tm="0">
                                          <p:val>
                                            <p:fltVal val="0"/>
                                          </p:val>
                                        </p:tav>
                                        <p:tav tm="100000">
                                          <p:val>
                                            <p:strVal val="#ppt_w"/>
                                          </p:val>
                                        </p:tav>
                                      </p:tavLst>
                                    </p:anim>
                                    <p:anim calcmode="lin" valueType="num">
                                      <p:cBhvr>
                                        <p:cTn id="18" dur="500" fill="hold"/>
                                        <p:tgtEl>
                                          <p:spTgt spid="94"/>
                                        </p:tgtEl>
                                        <p:attrNameLst>
                                          <p:attrName>ppt_h</p:attrName>
                                        </p:attrNameLst>
                                      </p:cBhvr>
                                      <p:tavLst>
                                        <p:tav tm="0">
                                          <p:val>
                                            <p:fltVal val="0"/>
                                          </p:val>
                                        </p:tav>
                                        <p:tav tm="100000">
                                          <p:val>
                                            <p:strVal val="#ppt_h"/>
                                          </p:val>
                                        </p:tav>
                                      </p:tavLst>
                                    </p:anim>
                                    <p:animEffect transition="in" filter="fade">
                                      <p:cBhvr>
                                        <p:cTn id="19" dur="500"/>
                                        <p:tgtEl>
                                          <p:spTgt spid="94"/>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53" presetClass="entr" presetSubtype="16"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500" fill="hold"/>
                                        <p:tgtEl>
                                          <p:spTgt spid="97"/>
                                        </p:tgtEl>
                                        <p:attrNameLst>
                                          <p:attrName>ppt_w</p:attrName>
                                        </p:attrNameLst>
                                      </p:cBhvr>
                                      <p:tavLst>
                                        <p:tav tm="0">
                                          <p:val>
                                            <p:fltVal val="0"/>
                                          </p:val>
                                        </p:tav>
                                        <p:tav tm="100000">
                                          <p:val>
                                            <p:strVal val="#ppt_w"/>
                                          </p:val>
                                        </p:tav>
                                      </p:tavLst>
                                    </p:anim>
                                    <p:anim calcmode="lin" valueType="num">
                                      <p:cBhvr>
                                        <p:cTn id="32" dur="500" fill="hold"/>
                                        <p:tgtEl>
                                          <p:spTgt spid="97"/>
                                        </p:tgtEl>
                                        <p:attrNameLst>
                                          <p:attrName>ppt_h</p:attrName>
                                        </p:attrNameLst>
                                      </p:cBhvr>
                                      <p:tavLst>
                                        <p:tav tm="0">
                                          <p:val>
                                            <p:fltVal val="0"/>
                                          </p:val>
                                        </p:tav>
                                        <p:tav tm="100000">
                                          <p:val>
                                            <p:strVal val="#ppt_h"/>
                                          </p:val>
                                        </p:tav>
                                      </p:tavLst>
                                    </p:anim>
                                    <p:animEffect transition="in" filter="fade">
                                      <p:cBhvr>
                                        <p:cTn id="33" dur="500"/>
                                        <p:tgtEl>
                                          <p:spTgt spid="97"/>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 calcmode="lin" valueType="num">
                                      <p:cBhvr>
                                        <p:cTn id="42" dur="500" fill="hold"/>
                                        <p:tgtEl>
                                          <p:spTgt spid="103"/>
                                        </p:tgtEl>
                                        <p:attrNameLst>
                                          <p:attrName>ppt_w</p:attrName>
                                        </p:attrNameLst>
                                      </p:cBhvr>
                                      <p:tavLst>
                                        <p:tav tm="0">
                                          <p:val>
                                            <p:fltVal val="0"/>
                                          </p:val>
                                        </p:tav>
                                        <p:tav tm="100000">
                                          <p:val>
                                            <p:strVal val="#ppt_w"/>
                                          </p:val>
                                        </p:tav>
                                      </p:tavLst>
                                    </p:anim>
                                    <p:anim calcmode="lin" valueType="num">
                                      <p:cBhvr>
                                        <p:cTn id="43" dur="500" fill="hold"/>
                                        <p:tgtEl>
                                          <p:spTgt spid="103"/>
                                        </p:tgtEl>
                                        <p:attrNameLst>
                                          <p:attrName>ppt_h</p:attrName>
                                        </p:attrNameLst>
                                      </p:cBhvr>
                                      <p:tavLst>
                                        <p:tav tm="0">
                                          <p:val>
                                            <p:fltVal val="0"/>
                                          </p:val>
                                        </p:tav>
                                        <p:tav tm="100000">
                                          <p:val>
                                            <p:strVal val="#ppt_h"/>
                                          </p:val>
                                        </p:tav>
                                      </p:tavLst>
                                    </p:anim>
                                    <p:animEffect transition="in" filter="fade">
                                      <p:cBhvr>
                                        <p:cTn id="44" dur="500"/>
                                        <p:tgtEl>
                                          <p:spTgt spid="103"/>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up)">
                                      <p:cBhvr>
                                        <p:cTn id="48" dur="500"/>
                                        <p:tgtEl>
                                          <p:spTgt spid="8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par>
                                <p:cTn id="54" presetID="53" presetClass="entr" presetSubtype="16" fill="hold"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500"/>
                            </p:stCondLst>
                            <p:childTnLst>
                              <p:par>
                                <p:cTn id="60" presetID="22" presetClass="entr" presetSubtype="1" fill="hold" nodeType="after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wipe(up)">
                                      <p:cBhvr>
                                        <p:cTn id="62" dur="500"/>
                                        <p:tgtEl>
                                          <p:spTgt spid="8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53" presetClass="entr" presetSubtype="16"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p:cTn id="70" dur="500" fill="hold"/>
                                        <p:tgtEl>
                                          <p:spTgt spid="100"/>
                                        </p:tgtEl>
                                        <p:attrNameLst>
                                          <p:attrName>ppt_w</p:attrName>
                                        </p:attrNameLst>
                                      </p:cBhvr>
                                      <p:tavLst>
                                        <p:tav tm="0">
                                          <p:val>
                                            <p:fltVal val="0"/>
                                          </p:val>
                                        </p:tav>
                                        <p:tav tm="100000">
                                          <p:val>
                                            <p:strVal val="#ppt_w"/>
                                          </p:val>
                                        </p:tav>
                                      </p:tavLst>
                                    </p:anim>
                                    <p:anim calcmode="lin" valueType="num">
                                      <p:cBhvr>
                                        <p:cTn id="71" dur="500" fill="hold"/>
                                        <p:tgtEl>
                                          <p:spTgt spid="100"/>
                                        </p:tgtEl>
                                        <p:attrNameLst>
                                          <p:attrName>ppt_h</p:attrName>
                                        </p:attrNameLst>
                                      </p:cBhvr>
                                      <p:tavLst>
                                        <p:tav tm="0">
                                          <p:val>
                                            <p:fltVal val="0"/>
                                          </p:val>
                                        </p:tav>
                                        <p:tav tm="100000">
                                          <p:val>
                                            <p:strVal val="#ppt_h"/>
                                          </p:val>
                                        </p:tav>
                                      </p:tavLst>
                                    </p:anim>
                                    <p:animEffect transition="in" filter="fade">
                                      <p:cBhvr>
                                        <p:cTn id="72" dur="500"/>
                                        <p:tgtEl>
                                          <p:spTgt spid="100"/>
                                        </p:tgtEl>
                                      </p:cBhvr>
                                    </p:animEffect>
                                  </p:childTnLst>
                                </p:cTn>
                              </p:par>
                            </p:childTnLst>
                          </p:cTn>
                        </p:par>
                        <p:par>
                          <p:cTn id="73" fill="hold">
                            <p:stCondLst>
                              <p:cond delay="500"/>
                            </p:stCondLst>
                            <p:childTnLst>
                              <p:par>
                                <p:cTn id="74" presetID="22" presetClass="entr" presetSubtype="1"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up)">
                                      <p:cBhvr>
                                        <p:cTn id="76" dur="500"/>
                                        <p:tgtEl>
                                          <p:spTgt spid="7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childTnLst>
                          </p:cTn>
                        </p:par>
                        <p:par>
                          <p:cTn id="84" fill="hold">
                            <p:stCondLst>
                              <p:cond delay="500"/>
                            </p:stCondLst>
                            <p:childTnLst>
                              <p:par>
                                <p:cTn id="85" presetID="22" presetClass="entr" presetSubtype="1"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up)">
                                      <p:cBhvr>
                                        <p:cTn id="8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6" grpId="0" animBg="1"/>
      <p:bldP spid="37" grpId="0" animBg="1"/>
      <p:bldP spid="38"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22" name="组合 21"/>
          <p:cNvGrpSpPr/>
          <p:nvPr/>
        </p:nvGrpSpPr>
        <p:grpSpPr>
          <a:xfrm>
            <a:off x="1060224" y="2835422"/>
            <a:ext cx="1711577" cy="1712209"/>
            <a:chOff x="855271" y="2835421"/>
            <a:chExt cx="1711577" cy="1712209"/>
          </a:xfrm>
        </p:grpSpPr>
        <p:grpSp>
          <p:nvGrpSpPr>
            <p:cNvPr id="23" name="组合 22"/>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25" name="泪滴形 24"/>
              <p:cNvSpPr/>
              <p:nvPr/>
            </p:nvSpPr>
            <p:spPr>
              <a:xfrm>
                <a:off x="1187624" y="4077072"/>
                <a:ext cx="1728192" cy="1728192"/>
              </a:xfrm>
              <a:prstGeom prst="teardrop">
                <a:avLst/>
              </a:prstGeom>
              <a:solidFill>
                <a:srgbClr val="00B0F0"/>
              </a:solidFill>
              <a:ln w="25400" cap="flat" cmpd="sng" algn="ctr">
                <a:noFill/>
                <a:prstDash val="solid"/>
              </a:ln>
              <a:effectLst/>
            </p:spPr>
            <p:txBody>
              <a:bodyPr anchor="ctr"/>
              <a:lstStyle/>
              <a:p>
                <a:pPr algn="ctr">
                  <a:defRPr/>
                </a:pPr>
                <a:endParaRPr lang="zh-CN" altLang="en-US" kern="0">
                  <a:solidFill>
                    <a:srgbClr val="FF0000"/>
                  </a:solidFill>
                  <a:latin typeface="+mj-ea"/>
                  <a:ea typeface="+mj-ea"/>
                </a:endParaRPr>
              </a:p>
            </p:txBody>
          </p:sp>
          <p:sp>
            <p:nvSpPr>
              <p:cNvPr id="26"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24" name="矩形​​ 45"/>
            <p:cNvSpPr>
              <a:spLocks noChangeArrowheads="1"/>
            </p:cNvSpPr>
            <p:nvPr/>
          </p:nvSpPr>
          <p:spPr bwMode="auto">
            <a:xfrm>
              <a:off x="1185637" y="3483792"/>
              <a:ext cx="869592"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dirty="0">
                  <a:solidFill>
                    <a:sysClr val="windowText" lastClr="000000"/>
                  </a:solidFill>
                  <a:latin typeface="+mj-ea"/>
                  <a:ea typeface="+mj-ea"/>
                  <a:cs typeface="Arial Unicode MS" pitchFamily="34" charset="-122"/>
                </a:rPr>
                <a:t>点击录</a:t>
              </a:r>
              <a:endParaRPr lang="en-US" altLang="zh-CN" sz="1700" kern="0" dirty="0">
                <a:solidFill>
                  <a:sysClr val="windowText" lastClr="000000"/>
                </a:solidFill>
                <a:latin typeface="+mj-ea"/>
                <a:ea typeface="+mj-ea"/>
                <a:cs typeface="Arial Unicode MS" pitchFamily="34" charset="-122"/>
              </a:endParaRPr>
            </a:p>
            <a:p>
              <a:pPr algn="ctr">
                <a:defRPr/>
              </a:pPr>
              <a:r>
                <a:rPr lang="zh-CN" altLang="en-US" sz="1700" kern="0" dirty="0">
                  <a:solidFill>
                    <a:sysClr val="windowText" lastClr="000000"/>
                  </a:solidFill>
                  <a:latin typeface="+mj-ea"/>
                  <a:ea typeface="+mj-ea"/>
                  <a:cs typeface="Arial Unicode MS" pitchFamily="34" charset="-122"/>
                </a:rPr>
                <a:t>入内容</a:t>
              </a:r>
            </a:p>
          </p:txBody>
        </p:sp>
      </p:grpSp>
      <p:grpSp>
        <p:nvGrpSpPr>
          <p:cNvPr id="27" name="组合 26"/>
          <p:cNvGrpSpPr/>
          <p:nvPr/>
        </p:nvGrpSpPr>
        <p:grpSpPr>
          <a:xfrm>
            <a:off x="2843808" y="2835420"/>
            <a:ext cx="1953851" cy="1954573"/>
            <a:chOff x="2672545" y="2835420"/>
            <a:chExt cx="1953852" cy="1954573"/>
          </a:xfrm>
        </p:grpSpPr>
        <p:grpSp>
          <p:nvGrpSpPr>
            <p:cNvPr id="28"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30" name="泪滴形 29"/>
              <p:cNvSpPr/>
              <p:nvPr/>
            </p:nvSpPr>
            <p:spPr>
              <a:xfrm>
                <a:off x="1187624" y="4077072"/>
                <a:ext cx="1728192" cy="1728192"/>
              </a:xfrm>
              <a:prstGeom prst="teardrop">
                <a:avLst/>
              </a:prstGeom>
              <a:solidFill>
                <a:srgbClr val="0070C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31"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29" name="矩形​​ 46"/>
            <p:cNvSpPr>
              <a:spLocks noChangeArrowheads="1"/>
            </p:cNvSpPr>
            <p:nvPr/>
          </p:nvSpPr>
          <p:spPr bwMode="auto">
            <a:xfrm>
              <a:off x="3363912" y="3684002"/>
              <a:ext cx="869593"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mj-ea"/>
                  <a:ea typeface="+mj-ea"/>
                  <a:cs typeface="Arial Unicode MS" pitchFamily="34" charset="-122"/>
                </a:rPr>
                <a:t>点击录</a:t>
              </a:r>
              <a:endParaRPr lang="en-US" altLang="zh-CN" sz="1700" kern="0">
                <a:solidFill>
                  <a:sysClr val="windowText" lastClr="000000"/>
                </a:solidFill>
                <a:latin typeface="+mj-ea"/>
                <a:ea typeface="+mj-ea"/>
                <a:cs typeface="Arial Unicode MS" pitchFamily="34" charset="-122"/>
              </a:endParaRPr>
            </a:p>
            <a:p>
              <a:pPr algn="ctr">
                <a:defRPr/>
              </a:pPr>
              <a:r>
                <a:rPr lang="zh-CN" altLang="en-US" sz="1700" kern="0">
                  <a:solidFill>
                    <a:sysClr val="windowText" lastClr="000000"/>
                  </a:solidFill>
                  <a:latin typeface="+mj-ea"/>
                  <a:ea typeface="+mj-ea"/>
                  <a:cs typeface="Arial Unicode MS" pitchFamily="34" charset="-122"/>
                </a:rPr>
                <a:t>入内容</a:t>
              </a:r>
            </a:p>
          </p:txBody>
        </p:sp>
      </p:grpSp>
      <p:grpSp>
        <p:nvGrpSpPr>
          <p:cNvPr id="32" name="组合 31"/>
          <p:cNvGrpSpPr/>
          <p:nvPr/>
        </p:nvGrpSpPr>
        <p:grpSpPr>
          <a:xfrm>
            <a:off x="1225503" y="1242749"/>
            <a:ext cx="1529694" cy="1529693"/>
            <a:chOff x="1009480" y="1242748"/>
            <a:chExt cx="1529694" cy="1529693"/>
          </a:xfrm>
        </p:grpSpPr>
        <p:sp>
          <p:nvSpPr>
            <p:cNvPr id="33" name="泪滴形 32"/>
            <p:cNvSpPr/>
            <p:nvPr/>
          </p:nvSpPr>
          <p:spPr bwMode="auto">
            <a:xfrm rot="10800000" flipH="1">
              <a:off x="1009480" y="1242748"/>
              <a:ext cx="1529694" cy="1529693"/>
            </a:xfrm>
            <a:prstGeom prst="teardrop">
              <a:avLst/>
            </a:prstGeom>
            <a:solidFill>
              <a:srgbClr val="00B0F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34"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mj-ea"/>
                <a:ea typeface="+mj-ea"/>
              </a:endParaRPr>
            </a:p>
          </p:txBody>
        </p:sp>
        <p:sp>
          <p:nvSpPr>
            <p:cNvPr id="35" name="矩形​​ 43"/>
            <p:cNvSpPr>
              <a:spLocks noChangeArrowheads="1"/>
            </p:cNvSpPr>
            <p:nvPr/>
          </p:nvSpPr>
          <p:spPr bwMode="auto">
            <a:xfrm>
              <a:off x="1258795" y="160681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400" kern="0" dirty="0">
                  <a:solidFill>
                    <a:sysClr val="windowText" lastClr="000000"/>
                  </a:solidFill>
                  <a:latin typeface="+mj-ea"/>
                  <a:ea typeface="+mj-ea"/>
                  <a:cs typeface="Arial Unicode MS" pitchFamily="34" charset="-122"/>
                </a:rPr>
                <a:t>点击录</a:t>
              </a:r>
              <a:endParaRPr lang="en-US" altLang="zh-CN" sz="1400" kern="0" dirty="0">
                <a:solidFill>
                  <a:sysClr val="windowText" lastClr="000000"/>
                </a:solidFill>
                <a:latin typeface="+mj-ea"/>
                <a:ea typeface="+mj-ea"/>
                <a:cs typeface="Arial Unicode MS" pitchFamily="34" charset="-122"/>
              </a:endParaRPr>
            </a:p>
            <a:p>
              <a:pPr algn="ctr">
                <a:defRPr/>
              </a:pPr>
              <a:r>
                <a:rPr lang="zh-CN" altLang="en-US" sz="1400" kern="0" dirty="0">
                  <a:solidFill>
                    <a:sysClr val="windowText" lastClr="000000"/>
                  </a:solidFill>
                  <a:latin typeface="+mj-ea"/>
                  <a:ea typeface="+mj-ea"/>
                  <a:cs typeface="Arial Unicode MS" pitchFamily="34" charset="-122"/>
                </a:rPr>
                <a:t>入内容</a:t>
              </a:r>
            </a:p>
          </p:txBody>
        </p:sp>
      </p:grpSp>
      <p:grpSp>
        <p:nvGrpSpPr>
          <p:cNvPr id="36" name="组合 35"/>
          <p:cNvGrpSpPr/>
          <p:nvPr/>
        </p:nvGrpSpPr>
        <p:grpSpPr>
          <a:xfrm>
            <a:off x="2843808" y="987575"/>
            <a:ext cx="1772592" cy="1773246"/>
            <a:chOff x="2662969" y="965760"/>
            <a:chExt cx="1772592" cy="1773246"/>
          </a:xfrm>
        </p:grpSpPr>
        <p:grpSp>
          <p:nvGrpSpPr>
            <p:cNvPr id="57" name="组合 11"/>
            <p:cNvGrpSpPr/>
            <p:nvPr/>
          </p:nvGrpSpPr>
          <p:grpSpPr bwMode="auto">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59" name="泪滴形 58"/>
              <p:cNvSpPr/>
              <p:nvPr/>
            </p:nvSpPr>
            <p:spPr>
              <a:xfrm>
                <a:off x="1187624" y="4077072"/>
                <a:ext cx="1728192" cy="1728192"/>
              </a:xfrm>
              <a:prstGeom prst="teardrop">
                <a:avLst/>
              </a:prstGeom>
              <a:solidFill>
                <a:srgbClr val="0070C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0"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58" name="矩形​​ 44"/>
            <p:cNvSpPr>
              <a:spLocks noChangeArrowheads="1"/>
            </p:cNvSpPr>
            <p:nvPr/>
          </p:nvSpPr>
          <p:spPr bwMode="auto">
            <a:xfrm>
              <a:off x="3265629" y="1374429"/>
              <a:ext cx="869593"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mj-ea"/>
                  <a:ea typeface="+mj-ea"/>
                  <a:cs typeface="Arial Unicode MS" pitchFamily="34" charset="-122"/>
                </a:rPr>
                <a:t>点击录</a:t>
              </a:r>
              <a:endParaRPr lang="en-US" altLang="zh-CN" sz="1700" kern="0">
                <a:solidFill>
                  <a:sysClr val="windowText" lastClr="000000"/>
                </a:solidFill>
                <a:latin typeface="+mj-ea"/>
                <a:ea typeface="+mj-ea"/>
                <a:cs typeface="Arial Unicode MS" pitchFamily="34" charset="-122"/>
              </a:endParaRPr>
            </a:p>
            <a:p>
              <a:pPr algn="ctr">
                <a:defRPr/>
              </a:pPr>
              <a:r>
                <a:rPr lang="zh-CN" altLang="en-US" sz="1700" kern="0">
                  <a:solidFill>
                    <a:sysClr val="windowText" lastClr="000000"/>
                  </a:solidFill>
                  <a:latin typeface="+mj-ea"/>
                  <a:ea typeface="+mj-ea"/>
                  <a:cs typeface="Arial Unicode MS" pitchFamily="34" charset="-122"/>
                </a:rPr>
                <a:t>入内容</a:t>
              </a:r>
            </a:p>
          </p:txBody>
        </p:sp>
      </p:grpSp>
      <p:grpSp>
        <p:nvGrpSpPr>
          <p:cNvPr id="61" name="组合 60"/>
          <p:cNvGrpSpPr/>
          <p:nvPr/>
        </p:nvGrpSpPr>
        <p:grpSpPr>
          <a:xfrm>
            <a:off x="5406699" y="1261185"/>
            <a:ext cx="374462" cy="374462"/>
            <a:chOff x="1009480" y="1242748"/>
            <a:chExt cx="1529694" cy="1529693"/>
          </a:xfrm>
        </p:grpSpPr>
        <p:sp>
          <p:nvSpPr>
            <p:cNvPr id="62" name="泪滴形 61"/>
            <p:cNvSpPr/>
            <p:nvPr/>
          </p:nvSpPr>
          <p:spPr bwMode="auto">
            <a:xfrm rot="10800000" flipH="1">
              <a:off x="1009480" y="1242748"/>
              <a:ext cx="1529694" cy="1529693"/>
            </a:xfrm>
            <a:prstGeom prst="teardrop">
              <a:avLst/>
            </a:prstGeom>
            <a:solidFill>
              <a:srgbClr val="00B0F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3"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mj-ea"/>
                <a:ea typeface="+mj-ea"/>
              </a:endParaRPr>
            </a:p>
          </p:txBody>
        </p:sp>
      </p:grpSp>
      <p:sp>
        <p:nvSpPr>
          <p:cNvPr id="64" name="Text Box 40"/>
          <p:cNvSpPr txBox="1">
            <a:spLocks noChangeArrowheads="1"/>
          </p:cNvSpPr>
          <p:nvPr/>
        </p:nvSpPr>
        <p:spPr bwMode="gray">
          <a:xfrm>
            <a:off x="5853169" y="1526588"/>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Rectangle 11"/>
          <p:cNvSpPr>
            <a:spLocks noChangeArrowheads="1"/>
          </p:cNvSpPr>
          <p:nvPr/>
        </p:nvSpPr>
        <p:spPr bwMode="gray">
          <a:xfrm>
            <a:off x="5945126" y="1224136"/>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grpSp>
        <p:nvGrpSpPr>
          <p:cNvPr id="66" name="组合 11"/>
          <p:cNvGrpSpPr/>
          <p:nvPr/>
        </p:nvGrpSpPr>
        <p:grpSpPr bwMode="auto">
          <a:xfrm rot="16200000" flipH="1">
            <a:off x="5399418" y="2190009"/>
            <a:ext cx="381812" cy="381672"/>
            <a:chOff x="1187622" y="4077075"/>
            <a:chExt cx="1728192" cy="1728193"/>
          </a:xfrm>
          <a:effectLst>
            <a:outerShdw blurRad="50800" dist="38100" dir="2700000" algn="tl" rotWithShape="0">
              <a:prstClr val="black">
                <a:alpha val="40000"/>
              </a:prstClr>
            </a:outerShdw>
          </a:effectLst>
        </p:grpSpPr>
        <p:sp>
          <p:nvSpPr>
            <p:cNvPr id="67" name="泪滴形 66"/>
            <p:cNvSpPr/>
            <p:nvPr/>
          </p:nvSpPr>
          <p:spPr>
            <a:xfrm>
              <a:off x="1187622" y="4077075"/>
              <a:ext cx="1728192" cy="1728193"/>
            </a:xfrm>
            <a:prstGeom prst="teardrop">
              <a:avLst/>
            </a:prstGeom>
            <a:solidFill>
              <a:srgbClr val="0070C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8" name="椭圆​​ 13"/>
            <p:cNvSpPr/>
            <p:nvPr/>
          </p:nvSpPr>
          <p:spPr>
            <a:xfrm>
              <a:off x="1369737" y="4567119"/>
              <a:ext cx="1056027" cy="1056029"/>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algn="ctr">
                <a:defRPr/>
              </a:pPr>
              <a:endParaRPr lang="zh-CN" altLang="en-US" kern="0">
                <a:solidFill>
                  <a:sysClr val="window" lastClr="FFFFFF"/>
                </a:solidFill>
                <a:latin typeface="+mj-ea"/>
                <a:ea typeface="+mj-ea"/>
              </a:endParaRPr>
            </a:p>
          </p:txBody>
        </p:sp>
      </p:grpSp>
      <p:sp>
        <p:nvSpPr>
          <p:cNvPr id="69" name="Text Box 40"/>
          <p:cNvSpPr txBox="1">
            <a:spLocks noChangeArrowheads="1"/>
          </p:cNvSpPr>
          <p:nvPr/>
        </p:nvSpPr>
        <p:spPr bwMode="gray">
          <a:xfrm>
            <a:off x="5853169" y="2462693"/>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Rectangle 11"/>
          <p:cNvSpPr>
            <a:spLocks noChangeArrowheads="1"/>
          </p:cNvSpPr>
          <p:nvPr/>
        </p:nvSpPr>
        <p:spPr bwMode="gray">
          <a:xfrm>
            <a:off x="5945126" y="2160239"/>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71" name="Text Box 40"/>
          <p:cNvSpPr txBox="1">
            <a:spLocks noChangeArrowheads="1"/>
          </p:cNvSpPr>
          <p:nvPr/>
        </p:nvSpPr>
        <p:spPr bwMode="gray">
          <a:xfrm>
            <a:off x="5853169" y="3306253"/>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Rectangle 11"/>
          <p:cNvSpPr>
            <a:spLocks noChangeArrowheads="1"/>
          </p:cNvSpPr>
          <p:nvPr/>
        </p:nvSpPr>
        <p:spPr bwMode="gray">
          <a:xfrm>
            <a:off x="5945126" y="3003800"/>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73" name="Text Box 40"/>
          <p:cNvSpPr txBox="1">
            <a:spLocks noChangeArrowheads="1"/>
          </p:cNvSpPr>
          <p:nvPr/>
        </p:nvSpPr>
        <p:spPr bwMode="gray">
          <a:xfrm>
            <a:off x="5853169" y="4118876"/>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Rectangle 11"/>
          <p:cNvSpPr>
            <a:spLocks noChangeArrowheads="1"/>
          </p:cNvSpPr>
          <p:nvPr/>
        </p:nvSpPr>
        <p:spPr bwMode="gray">
          <a:xfrm>
            <a:off x="5945126" y="3869160"/>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grpSp>
        <p:nvGrpSpPr>
          <p:cNvPr id="75" name="组合 4"/>
          <p:cNvGrpSpPr/>
          <p:nvPr/>
        </p:nvGrpSpPr>
        <p:grpSpPr bwMode="auto">
          <a:xfrm>
            <a:off x="5383232" y="3037773"/>
            <a:ext cx="397928" cy="398074"/>
            <a:chOff x="1187624" y="4077072"/>
            <a:chExt cx="1728192" cy="1728192"/>
          </a:xfrm>
          <a:effectLst>
            <a:outerShdw blurRad="50800" dist="38100" dir="2700000" algn="tl" rotWithShape="0">
              <a:prstClr val="black">
                <a:alpha val="40000"/>
              </a:prstClr>
            </a:outerShdw>
          </a:effectLst>
        </p:grpSpPr>
        <p:sp>
          <p:nvSpPr>
            <p:cNvPr id="76" name="泪滴形 75"/>
            <p:cNvSpPr/>
            <p:nvPr/>
          </p:nvSpPr>
          <p:spPr>
            <a:xfrm>
              <a:off x="1187624" y="4077072"/>
              <a:ext cx="1728192" cy="1728192"/>
            </a:xfrm>
            <a:prstGeom prst="teardrop">
              <a:avLst/>
            </a:prstGeom>
            <a:solidFill>
              <a:srgbClr val="00B0F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77"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grpSp>
        <p:nvGrpSpPr>
          <p:cNvPr id="78" name="组合 5"/>
          <p:cNvGrpSpPr/>
          <p:nvPr/>
        </p:nvGrpSpPr>
        <p:grpSpPr bwMode="auto">
          <a:xfrm flipH="1">
            <a:off x="5378818" y="3867895"/>
            <a:ext cx="402343" cy="402491"/>
            <a:chOff x="1187624" y="4077072"/>
            <a:chExt cx="1728192" cy="1728192"/>
          </a:xfrm>
          <a:effectLst>
            <a:outerShdw blurRad="50800" dist="38100" dir="2700000" algn="tl" rotWithShape="0">
              <a:prstClr val="black">
                <a:alpha val="40000"/>
              </a:prstClr>
            </a:outerShdw>
          </a:effectLst>
        </p:grpSpPr>
        <p:sp>
          <p:nvSpPr>
            <p:cNvPr id="79" name="泪滴形 78"/>
            <p:cNvSpPr/>
            <p:nvPr/>
          </p:nvSpPr>
          <p:spPr>
            <a:xfrm>
              <a:off x="1187624" y="4077072"/>
              <a:ext cx="1728192" cy="1728192"/>
            </a:xfrm>
            <a:prstGeom prst="teardrop">
              <a:avLst/>
            </a:prstGeom>
            <a:solidFill>
              <a:srgbClr val="0070C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80"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8000">
        <p14:doors dir="vert"/>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4)">
                                      <p:cBhvr>
                                        <p:cTn id="7" dur="1000"/>
                                        <p:tgtEl>
                                          <p:spTgt spid="3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0-#ppt_w/2"/>
                                          </p:val>
                                        </p:tav>
                                        <p:tav tm="100000">
                                          <p:val>
                                            <p:strVal val="#ppt_x"/>
                                          </p:val>
                                        </p:tav>
                                      </p:tavLst>
                                    </p:anim>
                                    <p:anim calcmode="lin" valueType="num">
                                      <p:cBhvr additive="base">
                                        <p:cTn id="12" dur="75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3"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750" fill="hold"/>
                                        <p:tgtEl>
                                          <p:spTgt spid="36"/>
                                        </p:tgtEl>
                                        <p:attrNameLst>
                                          <p:attrName>ppt_x</p:attrName>
                                        </p:attrNameLst>
                                      </p:cBhvr>
                                      <p:tavLst>
                                        <p:tav tm="0">
                                          <p:val>
                                            <p:strVal val="1+#ppt_w/2"/>
                                          </p:val>
                                        </p:tav>
                                        <p:tav tm="100000">
                                          <p:val>
                                            <p:strVal val="#ppt_x"/>
                                          </p:val>
                                        </p:tav>
                                      </p:tavLst>
                                    </p:anim>
                                    <p:anim calcmode="lin" valueType="num">
                                      <p:cBhvr additive="base">
                                        <p:cTn id="17" dur="750" fill="hold"/>
                                        <p:tgtEl>
                                          <p:spTgt spid="36"/>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2"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0-#ppt_w/2"/>
                                          </p:val>
                                        </p:tav>
                                        <p:tav tm="100000">
                                          <p:val>
                                            <p:strVal val="#ppt_x"/>
                                          </p:val>
                                        </p:tav>
                                      </p:tavLst>
                                    </p:anim>
                                    <p:anim calcmode="lin" valueType="num">
                                      <p:cBhvr additive="base">
                                        <p:cTn id="22" dur="75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6"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750" fill="hold"/>
                                        <p:tgtEl>
                                          <p:spTgt spid="27"/>
                                        </p:tgtEl>
                                        <p:attrNameLst>
                                          <p:attrName>ppt_x</p:attrName>
                                        </p:attrNameLst>
                                      </p:cBhvr>
                                      <p:tavLst>
                                        <p:tav tm="0">
                                          <p:val>
                                            <p:strVal val="1+#ppt_w/2"/>
                                          </p:val>
                                        </p:tav>
                                        <p:tav tm="100000">
                                          <p:val>
                                            <p:strVal val="#ppt_x"/>
                                          </p:val>
                                        </p:tav>
                                      </p:tavLst>
                                    </p:anim>
                                    <p:anim calcmode="lin" valueType="num">
                                      <p:cBhvr additive="base">
                                        <p:cTn id="27" dur="750" fill="hold"/>
                                        <p:tgtEl>
                                          <p:spTgt spid="27"/>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anim calcmode="lin" valueType="num">
                                      <p:cBhvr>
                                        <p:cTn id="32" dur="500" fill="hold"/>
                                        <p:tgtEl>
                                          <p:spTgt spid="61"/>
                                        </p:tgtEl>
                                        <p:attrNameLst>
                                          <p:attrName>ppt_x</p:attrName>
                                        </p:attrNameLst>
                                      </p:cBhvr>
                                      <p:tavLst>
                                        <p:tav tm="0">
                                          <p:val>
                                            <p:strVal val="#ppt_x"/>
                                          </p:val>
                                        </p:tav>
                                        <p:tav tm="100000">
                                          <p:val>
                                            <p:strVal val="#ppt_x"/>
                                          </p:val>
                                        </p:tav>
                                      </p:tavLst>
                                    </p:anim>
                                    <p:anim calcmode="lin" valueType="num">
                                      <p:cBhvr>
                                        <p:cTn id="33" dur="500" fill="hold"/>
                                        <p:tgtEl>
                                          <p:spTgt spid="61"/>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5"/>
                                        </p:tgtEl>
                                        <p:attrNameLst>
                                          <p:attrName>ppt_y</p:attrName>
                                        </p:attrNameLst>
                                      </p:cBhvr>
                                      <p:tavLst>
                                        <p:tav tm="0">
                                          <p:val>
                                            <p:strVal val="#ppt_y"/>
                                          </p:val>
                                        </p:tav>
                                        <p:tav tm="100000">
                                          <p:val>
                                            <p:strVal val="#ppt_y"/>
                                          </p:val>
                                        </p:tav>
                                      </p:tavLst>
                                    </p:anim>
                                    <p:anim calcmode="lin" valueType="num">
                                      <p:cBhvr>
                                        <p:cTn id="39"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5"/>
                                        </p:tgtEl>
                                      </p:cBhvr>
                                    </p:animEffect>
                                  </p:childTnLst>
                                </p:cTn>
                              </p:par>
                            </p:childTnLst>
                          </p:cTn>
                        </p:par>
                        <p:par>
                          <p:cTn id="42" fill="hold">
                            <p:stCondLst>
                              <p:cond delay="5349"/>
                            </p:stCondLst>
                            <p:childTnLst>
                              <p:par>
                                <p:cTn id="43" presetID="42" presetClass="entr" presetSubtype="0"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750"/>
                                        <p:tgtEl>
                                          <p:spTgt spid="64"/>
                                        </p:tgtEl>
                                      </p:cBhvr>
                                    </p:animEffect>
                                    <p:anim calcmode="lin" valueType="num">
                                      <p:cBhvr>
                                        <p:cTn id="46" dur="750" fill="hold"/>
                                        <p:tgtEl>
                                          <p:spTgt spid="64"/>
                                        </p:tgtEl>
                                        <p:attrNameLst>
                                          <p:attrName>ppt_x</p:attrName>
                                        </p:attrNameLst>
                                      </p:cBhvr>
                                      <p:tavLst>
                                        <p:tav tm="0">
                                          <p:val>
                                            <p:strVal val="#ppt_x"/>
                                          </p:val>
                                        </p:tav>
                                        <p:tav tm="100000">
                                          <p:val>
                                            <p:strVal val="#ppt_x"/>
                                          </p:val>
                                        </p:tav>
                                      </p:tavLst>
                                    </p:anim>
                                    <p:anim calcmode="lin" valueType="num">
                                      <p:cBhvr>
                                        <p:cTn id="47" dur="750" fill="hold"/>
                                        <p:tgtEl>
                                          <p:spTgt spid="64"/>
                                        </p:tgtEl>
                                        <p:attrNameLst>
                                          <p:attrName>ppt_y</p:attrName>
                                        </p:attrNameLst>
                                      </p:cBhvr>
                                      <p:tavLst>
                                        <p:tav tm="0">
                                          <p:val>
                                            <p:strVal val="#ppt_y+.1"/>
                                          </p:val>
                                        </p:tav>
                                        <p:tav tm="100000">
                                          <p:val>
                                            <p:strVal val="#ppt_y"/>
                                          </p:val>
                                        </p:tav>
                                      </p:tavLst>
                                    </p:anim>
                                  </p:childTnLst>
                                </p:cTn>
                              </p:par>
                            </p:childTnLst>
                          </p:cTn>
                        </p:par>
                        <p:par>
                          <p:cTn id="48" fill="hold">
                            <p:stCondLst>
                              <p:cond delay="6349"/>
                            </p:stCondLst>
                            <p:childTnLst>
                              <p:par>
                                <p:cTn id="49" presetID="42" presetClass="entr" presetSubtype="0"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750"/>
                                        <p:tgtEl>
                                          <p:spTgt spid="66"/>
                                        </p:tgtEl>
                                      </p:cBhvr>
                                    </p:animEffect>
                                    <p:anim calcmode="lin" valueType="num">
                                      <p:cBhvr>
                                        <p:cTn id="52" dur="750" fill="hold"/>
                                        <p:tgtEl>
                                          <p:spTgt spid="66"/>
                                        </p:tgtEl>
                                        <p:attrNameLst>
                                          <p:attrName>ppt_x</p:attrName>
                                        </p:attrNameLst>
                                      </p:cBhvr>
                                      <p:tavLst>
                                        <p:tav tm="0">
                                          <p:val>
                                            <p:strVal val="#ppt_x"/>
                                          </p:val>
                                        </p:tav>
                                        <p:tav tm="100000">
                                          <p:val>
                                            <p:strVal val="#ppt_x"/>
                                          </p:val>
                                        </p:tav>
                                      </p:tavLst>
                                    </p:anim>
                                    <p:anim calcmode="lin" valueType="num">
                                      <p:cBhvr>
                                        <p:cTn id="53" dur="750" fill="hold"/>
                                        <p:tgtEl>
                                          <p:spTgt spid="66"/>
                                        </p:tgtEl>
                                        <p:attrNameLst>
                                          <p:attrName>ppt_y</p:attrName>
                                        </p:attrNameLst>
                                      </p:cBhvr>
                                      <p:tavLst>
                                        <p:tav tm="0">
                                          <p:val>
                                            <p:strVal val="#ppt_y+.1"/>
                                          </p:val>
                                        </p:tav>
                                        <p:tav tm="100000">
                                          <p:val>
                                            <p:strVal val="#ppt_y"/>
                                          </p:val>
                                        </p:tav>
                                      </p:tavLst>
                                    </p:anim>
                                  </p:childTnLst>
                                </p:cTn>
                              </p:par>
                            </p:childTnLst>
                          </p:cTn>
                        </p:par>
                        <p:par>
                          <p:cTn id="54" fill="hold">
                            <p:stCondLst>
                              <p:cond delay="7349"/>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70"/>
                                        </p:tgtEl>
                                        <p:attrNameLst>
                                          <p:attrName>ppt_y</p:attrName>
                                        </p:attrNameLst>
                                      </p:cBhvr>
                                      <p:tavLst>
                                        <p:tav tm="0">
                                          <p:val>
                                            <p:strVal val="#ppt_y"/>
                                          </p:val>
                                        </p:tav>
                                        <p:tav tm="100000">
                                          <p:val>
                                            <p:strVal val="#ppt_y"/>
                                          </p:val>
                                        </p:tav>
                                      </p:tavLst>
                                    </p:anim>
                                    <p:anim calcmode="lin" valueType="num">
                                      <p:cBhvr>
                                        <p:cTn id="59"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70"/>
                                        </p:tgtEl>
                                      </p:cBhvr>
                                    </p:animEffect>
                                  </p:childTnLst>
                                </p:cTn>
                              </p:par>
                            </p:childTnLst>
                          </p:cTn>
                        </p:par>
                        <p:par>
                          <p:cTn id="62" fill="hold">
                            <p:stCondLst>
                              <p:cond delay="7699"/>
                            </p:stCondLst>
                            <p:childTnLst>
                              <p:par>
                                <p:cTn id="63" presetID="42" presetClass="entr" presetSubtype="0"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750"/>
                                        <p:tgtEl>
                                          <p:spTgt spid="69"/>
                                        </p:tgtEl>
                                      </p:cBhvr>
                                    </p:animEffect>
                                    <p:anim calcmode="lin" valueType="num">
                                      <p:cBhvr>
                                        <p:cTn id="66" dur="750" fill="hold"/>
                                        <p:tgtEl>
                                          <p:spTgt spid="69"/>
                                        </p:tgtEl>
                                        <p:attrNameLst>
                                          <p:attrName>ppt_x</p:attrName>
                                        </p:attrNameLst>
                                      </p:cBhvr>
                                      <p:tavLst>
                                        <p:tav tm="0">
                                          <p:val>
                                            <p:strVal val="#ppt_x"/>
                                          </p:val>
                                        </p:tav>
                                        <p:tav tm="100000">
                                          <p:val>
                                            <p:strVal val="#ppt_x"/>
                                          </p:val>
                                        </p:tav>
                                      </p:tavLst>
                                    </p:anim>
                                    <p:anim calcmode="lin" valueType="num">
                                      <p:cBhvr>
                                        <p:cTn id="67" dur="750" fill="hold"/>
                                        <p:tgtEl>
                                          <p:spTgt spid="69"/>
                                        </p:tgtEl>
                                        <p:attrNameLst>
                                          <p:attrName>ppt_y</p:attrName>
                                        </p:attrNameLst>
                                      </p:cBhvr>
                                      <p:tavLst>
                                        <p:tav tm="0">
                                          <p:val>
                                            <p:strVal val="#ppt_y+.1"/>
                                          </p:val>
                                        </p:tav>
                                        <p:tav tm="100000">
                                          <p:val>
                                            <p:strVal val="#ppt_y"/>
                                          </p:val>
                                        </p:tav>
                                      </p:tavLst>
                                    </p:anim>
                                  </p:childTnLst>
                                </p:cTn>
                              </p:par>
                            </p:childTnLst>
                          </p:cTn>
                        </p:par>
                        <p:par>
                          <p:cTn id="68" fill="hold">
                            <p:stCondLst>
                              <p:cond delay="8699"/>
                            </p:stCondLst>
                            <p:childTnLst>
                              <p:par>
                                <p:cTn id="69" presetID="42" presetClass="entr" presetSubtype="0"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750"/>
                                        <p:tgtEl>
                                          <p:spTgt spid="75"/>
                                        </p:tgtEl>
                                      </p:cBhvr>
                                    </p:animEffect>
                                    <p:anim calcmode="lin" valueType="num">
                                      <p:cBhvr>
                                        <p:cTn id="72" dur="750" fill="hold"/>
                                        <p:tgtEl>
                                          <p:spTgt spid="75"/>
                                        </p:tgtEl>
                                        <p:attrNameLst>
                                          <p:attrName>ppt_x</p:attrName>
                                        </p:attrNameLst>
                                      </p:cBhvr>
                                      <p:tavLst>
                                        <p:tav tm="0">
                                          <p:val>
                                            <p:strVal val="#ppt_x"/>
                                          </p:val>
                                        </p:tav>
                                        <p:tav tm="100000">
                                          <p:val>
                                            <p:strVal val="#ppt_x"/>
                                          </p:val>
                                        </p:tav>
                                      </p:tavLst>
                                    </p:anim>
                                    <p:anim calcmode="lin" valueType="num">
                                      <p:cBhvr>
                                        <p:cTn id="73" dur="75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969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72"/>
                                        </p:tgtEl>
                                        <p:attrNameLst>
                                          <p:attrName>style.visibility</p:attrName>
                                        </p:attrNameLst>
                                      </p:cBhvr>
                                      <p:to>
                                        <p:strVal val="visible"/>
                                      </p:to>
                                    </p:set>
                                    <p:anim calcmode="lin" valueType="num">
                                      <p:cBhvr>
                                        <p:cTn id="77"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72"/>
                                        </p:tgtEl>
                                        <p:attrNameLst>
                                          <p:attrName>ppt_y</p:attrName>
                                        </p:attrNameLst>
                                      </p:cBhvr>
                                      <p:tavLst>
                                        <p:tav tm="0">
                                          <p:val>
                                            <p:strVal val="#ppt_y"/>
                                          </p:val>
                                        </p:tav>
                                        <p:tav tm="100000">
                                          <p:val>
                                            <p:strVal val="#ppt_y"/>
                                          </p:val>
                                        </p:tav>
                                      </p:tavLst>
                                    </p:anim>
                                    <p:anim calcmode="lin" valueType="num">
                                      <p:cBhvr>
                                        <p:cTn id="79"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72"/>
                                        </p:tgtEl>
                                      </p:cBhvr>
                                    </p:animEffect>
                                  </p:childTnLst>
                                </p:cTn>
                              </p:par>
                            </p:childTnLst>
                          </p:cTn>
                        </p:par>
                        <p:par>
                          <p:cTn id="82" fill="hold">
                            <p:stCondLst>
                              <p:cond delay="10049"/>
                            </p:stCondLst>
                            <p:childTnLst>
                              <p:par>
                                <p:cTn id="83" presetID="42" presetClass="entr" presetSubtype="0"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750"/>
                                        <p:tgtEl>
                                          <p:spTgt spid="71"/>
                                        </p:tgtEl>
                                      </p:cBhvr>
                                    </p:animEffect>
                                    <p:anim calcmode="lin" valueType="num">
                                      <p:cBhvr>
                                        <p:cTn id="86" dur="750" fill="hold"/>
                                        <p:tgtEl>
                                          <p:spTgt spid="71"/>
                                        </p:tgtEl>
                                        <p:attrNameLst>
                                          <p:attrName>ppt_x</p:attrName>
                                        </p:attrNameLst>
                                      </p:cBhvr>
                                      <p:tavLst>
                                        <p:tav tm="0">
                                          <p:val>
                                            <p:strVal val="#ppt_x"/>
                                          </p:val>
                                        </p:tav>
                                        <p:tav tm="100000">
                                          <p:val>
                                            <p:strVal val="#ppt_x"/>
                                          </p:val>
                                        </p:tav>
                                      </p:tavLst>
                                    </p:anim>
                                    <p:anim calcmode="lin" valueType="num">
                                      <p:cBhvr>
                                        <p:cTn id="87" dur="750" fill="hold"/>
                                        <p:tgtEl>
                                          <p:spTgt spid="71"/>
                                        </p:tgtEl>
                                        <p:attrNameLst>
                                          <p:attrName>ppt_y</p:attrName>
                                        </p:attrNameLst>
                                      </p:cBhvr>
                                      <p:tavLst>
                                        <p:tav tm="0">
                                          <p:val>
                                            <p:strVal val="#ppt_y+.1"/>
                                          </p:val>
                                        </p:tav>
                                        <p:tav tm="100000">
                                          <p:val>
                                            <p:strVal val="#ppt_y"/>
                                          </p:val>
                                        </p:tav>
                                      </p:tavLst>
                                    </p:anim>
                                  </p:childTnLst>
                                </p:cTn>
                              </p:par>
                            </p:childTnLst>
                          </p:cTn>
                        </p:par>
                        <p:par>
                          <p:cTn id="88" fill="hold">
                            <p:stCondLst>
                              <p:cond delay="11049"/>
                            </p:stCondLst>
                            <p:childTnLst>
                              <p:par>
                                <p:cTn id="89" presetID="42" presetClass="entr" presetSubtype="0" fill="hold"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fade">
                                      <p:cBhvr>
                                        <p:cTn id="91" dur="750"/>
                                        <p:tgtEl>
                                          <p:spTgt spid="78"/>
                                        </p:tgtEl>
                                      </p:cBhvr>
                                    </p:animEffect>
                                    <p:anim calcmode="lin" valueType="num">
                                      <p:cBhvr>
                                        <p:cTn id="92" dur="750" fill="hold"/>
                                        <p:tgtEl>
                                          <p:spTgt spid="78"/>
                                        </p:tgtEl>
                                        <p:attrNameLst>
                                          <p:attrName>ppt_x</p:attrName>
                                        </p:attrNameLst>
                                      </p:cBhvr>
                                      <p:tavLst>
                                        <p:tav tm="0">
                                          <p:val>
                                            <p:strVal val="#ppt_x"/>
                                          </p:val>
                                        </p:tav>
                                        <p:tav tm="100000">
                                          <p:val>
                                            <p:strVal val="#ppt_x"/>
                                          </p:val>
                                        </p:tav>
                                      </p:tavLst>
                                    </p:anim>
                                    <p:anim calcmode="lin" valueType="num">
                                      <p:cBhvr>
                                        <p:cTn id="93" dur="750" fill="hold"/>
                                        <p:tgtEl>
                                          <p:spTgt spid="78"/>
                                        </p:tgtEl>
                                        <p:attrNameLst>
                                          <p:attrName>ppt_y</p:attrName>
                                        </p:attrNameLst>
                                      </p:cBhvr>
                                      <p:tavLst>
                                        <p:tav tm="0">
                                          <p:val>
                                            <p:strVal val="#ppt_y+.1"/>
                                          </p:val>
                                        </p:tav>
                                        <p:tav tm="100000">
                                          <p:val>
                                            <p:strVal val="#ppt_y"/>
                                          </p:val>
                                        </p:tav>
                                      </p:tavLst>
                                    </p:anim>
                                  </p:childTnLst>
                                </p:cTn>
                              </p:par>
                            </p:childTnLst>
                          </p:cTn>
                        </p:par>
                        <p:par>
                          <p:cTn id="94" fill="hold">
                            <p:stCondLst>
                              <p:cond delay="12049"/>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74"/>
                                        </p:tgtEl>
                                        <p:attrNameLst>
                                          <p:attrName>style.visibility</p:attrName>
                                        </p:attrNameLst>
                                      </p:cBhvr>
                                      <p:to>
                                        <p:strVal val="visible"/>
                                      </p:to>
                                    </p:set>
                                    <p:anim calcmode="lin" valueType="num">
                                      <p:cBhvr>
                                        <p:cTn id="9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74"/>
                                        </p:tgtEl>
                                        <p:attrNameLst>
                                          <p:attrName>ppt_y</p:attrName>
                                        </p:attrNameLst>
                                      </p:cBhvr>
                                      <p:tavLst>
                                        <p:tav tm="0">
                                          <p:val>
                                            <p:strVal val="#ppt_y"/>
                                          </p:val>
                                        </p:tav>
                                        <p:tav tm="100000">
                                          <p:val>
                                            <p:strVal val="#ppt_y"/>
                                          </p:val>
                                        </p:tav>
                                      </p:tavLst>
                                    </p:anim>
                                    <p:anim calcmode="lin" valueType="num">
                                      <p:cBhvr>
                                        <p:cTn id="9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74"/>
                                        </p:tgtEl>
                                      </p:cBhvr>
                                    </p:animEffect>
                                  </p:childTnLst>
                                </p:cTn>
                              </p:par>
                            </p:childTnLst>
                          </p:cTn>
                        </p:par>
                        <p:par>
                          <p:cTn id="102" fill="hold">
                            <p:stCondLst>
                              <p:cond delay="12399"/>
                            </p:stCondLst>
                            <p:childTnLst>
                              <p:par>
                                <p:cTn id="103" presetID="42" presetClass="entr" presetSubtype="0" fill="hold" grpId="0" nodeType="after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fade">
                                      <p:cBhvr>
                                        <p:cTn id="105" dur="750"/>
                                        <p:tgtEl>
                                          <p:spTgt spid="73"/>
                                        </p:tgtEl>
                                      </p:cBhvr>
                                    </p:animEffect>
                                    <p:anim calcmode="lin" valueType="num">
                                      <p:cBhvr>
                                        <p:cTn id="106" dur="750" fill="hold"/>
                                        <p:tgtEl>
                                          <p:spTgt spid="73"/>
                                        </p:tgtEl>
                                        <p:attrNameLst>
                                          <p:attrName>ppt_x</p:attrName>
                                        </p:attrNameLst>
                                      </p:cBhvr>
                                      <p:tavLst>
                                        <p:tav tm="0">
                                          <p:val>
                                            <p:strVal val="#ppt_x"/>
                                          </p:val>
                                        </p:tav>
                                        <p:tav tm="100000">
                                          <p:val>
                                            <p:strVal val="#ppt_x"/>
                                          </p:val>
                                        </p:tav>
                                      </p:tavLst>
                                    </p:anim>
                                    <p:anim calcmode="lin" valueType="num">
                                      <p:cBhvr>
                                        <p:cTn id="107"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4" grpId="0"/>
      <p:bldP spid="65" grpId="0"/>
      <p:bldP spid="69" grpId="0"/>
      <p:bldP spid="70" grpId="0"/>
      <p:bldP spid="71" grpId="0"/>
      <p:bldP spid="72" grpId="0"/>
      <p:bldP spid="73" grpId="0"/>
      <p:bldP spid="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65" name="组合 64"/>
          <p:cNvGrpSpPr/>
          <p:nvPr/>
        </p:nvGrpSpPr>
        <p:grpSpPr>
          <a:xfrm>
            <a:off x="7156834" y="2162161"/>
            <a:ext cx="1577802" cy="1309123"/>
            <a:chOff x="7737176" y="3044094"/>
            <a:chExt cx="1677511" cy="1374579"/>
          </a:xfrm>
        </p:grpSpPr>
        <p:grpSp>
          <p:nvGrpSpPr>
            <p:cNvPr id="66" name="组合 65"/>
            <p:cNvGrpSpPr/>
            <p:nvPr/>
          </p:nvGrpSpPr>
          <p:grpSpPr>
            <a:xfrm>
              <a:off x="7737176" y="3044094"/>
              <a:ext cx="1677511" cy="1374579"/>
              <a:chOff x="7647017" y="2699415"/>
              <a:chExt cx="2617944" cy="2145185"/>
            </a:xfrm>
          </p:grpSpPr>
          <p:sp>
            <p:nvSpPr>
              <p:cNvPr id="68"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863600">
                  <a:defRPr/>
                </a:pPr>
                <a:endParaRPr lang="zh-CN" altLang="en-US" sz="1700" b="0" kern="0" dirty="0">
                  <a:solidFill>
                    <a:sysClr val="windowText" lastClr="000000"/>
                  </a:solidFill>
                  <a:latin typeface="Arial" panose="020B0604020202020204" pitchFamily="34" charset="0"/>
                  <a:ea typeface="微软雅黑" panose="020B0503020204020204" pitchFamily="34" charset="-122"/>
                </a:endParaRPr>
              </a:p>
            </p:txBody>
          </p:sp>
          <p:sp>
            <p:nvSpPr>
              <p:cNvPr id="69" name="Oval 19"/>
              <p:cNvSpPr>
                <a:spLocks noChangeArrowheads="1"/>
              </p:cNvSpPr>
              <p:nvPr/>
            </p:nvSpPr>
            <p:spPr bwMode="auto">
              <a:xfrm>
                <a:off x="8011516" y="2699415"/>
                <a:ext cx="1931237" cy="1931674"/>
              </a:xfrm>
              <a:prstGeom prst="ellipse">
                <a:avLst/>
              </a:prstGeom>
              <a:solidFill>
                <a:schemeClr val="accent2"/>
              </a:solidFill>
              <a:ln w="25400" cap="flat" cmpd="sng" algn="ctr">
                <a:noFill/>
                <a:prstDash val="solid"/>
              </a:ln>
              <a:effectLst/>
            </p:spPr>
            <p:txBody>
              <a:bodyPr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70"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63600">
                  <a:defRPr/>
                </a:pPr>
                <a:endParaRPr lang="zh-CN" altLang="en-US" sz="1700" b="0" kern="0" dirty="0">
                  <a:solidFill>
                    <a:sysClr val="windowText" lastClr="000000"/>
                  </a:solidFill>
                  <a:latin typeface="Arial" panose="020B0604020202020204" pitchFamily="34" charset="0"/>
                  <a:ea typeface="微软雅黑" panose="020B0503020204020204" pitchFamily="34" charset="-122"/>
                </a:endParaRPr>
              </a:p>
            </p:txBody>
          </p:sp>
        </p:grpSp>
        <p:sp>
          <p:nvSpPr>
            <p:cNvPr id="67" name="TextBox 66"/>
            <p:cNvSpPr txBox="1"/>
            <p:nvPr/>
          </p:nvSpPr>
          <p:spPr>
            <a:xfrm>
              <a:off x="7998203" y="3341756"/>
              <a:ext cx="1104731" cy="646331"/>
            </a:xfrm>
            <a:prstGeom prst="rect">
              <a:avLst/>
            </a:prstGeom>
            <a:noFill/>
          </p:spPr>
          <p:txBody>
            <a:bodyPr wrap="none" rtlCol="0">
              <a:spAutoFit/>
            </a:bodyPr>
            <a:lstStyle/>
            <a:p>
              <a:pPr defTabSz="863600">
                <a:defRPr/>
              </a:pPr>
              <a:r>
                <a:rPr lang="en-US" altLang="zh-CN" sz="3400" b="0" i="1" kern="0" dirty="0">
                  <a:solidFill>
                    <a:sysClr val="window" lastClr="FFFFFF"/>
                  </a:solidFill>
                  <a:latin typeface="Impact" panose="020B0806030902050204" pitchFamily="34" charset="0"/>
                  <a:ea typeface="微软雅黑" panose="020B0503020204020204" pitchFamily="34" charset="-122"/>
                </a:rPr>
                <a:t>2015</a:t>
              </a:r>
              <a:endParaRPr lang="zh-CN" altLang="en-US" sz="3400" b="0" i="1" kern="0" dirty="0">
                <a:solidFill>
                  <a:sysClr val="window" lastClr="FFFFFF"/>
                </a:solidFill>
                <a:latin typeface="Impact" panose="020B0806030902050204" pitchFamily="34" charset="0"/>
                <a:ea typeface="微软雅黑" panose="020B0503020204020204" pitchFamily="34" charset="-122"/>
              </a:endParaRPr>
            </a:p>
          </p:txBody>
        </p:sp>
      </p:grpSp>
      <p:sp>
        <p:nvSpPr>
          <p:cNvPr id="71" name="AutoShape 7"/>
          <p:cNvSpPr>
            <a:spLocks noChangeArrowheads="1"/>
          </p:cNvSpPr>
          <p:nvPr/>
        </p:nvSpPr>
        <p:spPr bwMode="auto">
          <a:xfrm>
            <a:off x="539552" y="2354691"/>
            <a:ext cx="643717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86371" tIns="43186" rIns="86371" bIns="43186" anchor="ctr"/>
          <a:lstStyle/>
          <a:p>
            <a:pPr marL="337185" indent="-337185">
              <a:lnSpc>
                <a:spcPct val="120000"/>
              </a:lnSpc>
              <a:defRPr/>
            </a:pPr>
            <a:endParaRPr lang="zh-CN" altLang="en-US" sz="1100" b="0" kern="0" dirty="0">
              <a:solidFill>
                <a:srgbClr val="646464"/>
              </a:solidFill>
              <a:latin typeface="Arial" panose="020B0604020202020204" pitchFamily="34" charset="0"/>
              <a:ea typeface="微软雅黑" panose="020B0503020204020204" pitchFamily="34" charset="-122"/>
            </a:endParaRPr>
          </a:p>
        </p:txBody>
      </p:sp>
      <p:sp>
        <p:nvSpPr>
          <p:cNvPr id="72" name="AutoShape 8"/>
          <p:cNvSpPr>
            <a:spLocks noChangeArrowheads="1"/>
          </p:cNvSpPr>
          <p:nvPr/>
        </p:nvSpPr>
        <p:spPr bwMode="auto">
          <a:xfrm>
            <a:off x="4945078" y="2342232"/>
            <a:ext cx="533608" cy="893535"/>
          </a:xfrm>
          <a:prstGeom prst="chevron">
            <a:avLst>
              <a:gd name="adj" fmla="val 55472"/>
            </a:avLst>
          </a:prstGeom>
          <a:solidFill>
            <a:schemeClr val="accent2"/>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73" name="AutoShape 8"/>
          <p:cNvSpPr>
            <a:spLocks noChangeArrowheads="1"/>
          </p:cNvSpPr>
          <p:nvPr/>
        </p:nvSpPr>
        <p:spPr bwMode="auto">
          <a:xfrm>
            <a:off x="3265921" y="2342232"/>
            <a:ext cx="533608" cy="893535"/>
          </a:xfrm>
          <a:prstGeom prst="chevron">
            <a:avLst>
              <a:gd name="adj" fmla="val 55472"/>
            </a:avLst>
          </a:prstGeom>
          <a:solidFill>
            <a:schemeClr val="accent1"/>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74" name="AutoShape 8"/>
          <p:cNvSpPr>
            <a:spLocks noChangeArrowheads="1"/>
          </p:cNvSpPr>
          <p:nvPr/>
        </p:nvSpPr>
        <p:spPr bwMode="auto">
          <a:xfrm>
            <a:off x="1623200" y="2342232"/>
            <a:ext cx="533608" cy="893535"/>
          </a:xfrm>
          <a:prstGeom prst="chevron">
            <a:avLst>
              <a:gd name="adj" fmla="val 55472"/>
            </a:avLst>
          </a:prstGeom>
          <a:solidFill>
            <a:schemeClr val="accent2"/>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75" name="AutoShape 8"/>
          <p:cNvSpPr>
            <a:spLocks noChangeArrowheads="1"/>
          </p:cNvSpPr>
          <p:nvPr/>
        </p:nvSpPr>
        <p:spPr bwMode="auto">
          <a:xfrm>
            <a:off x="6624235" y="2342232"/>
            <a:ext cx="533608" cy="893535"/>
          </a:xfrm>
          <a:prstGeom prst="chevron">
            <a:avLst>
              <a:gd name="adj" fmla="val 55472"/>
            </a:avLst>
          </a:prstGeom>
          <a:solidFill>
            <a:srgbClr val="0070C0"/>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810464" y="2615002"/>
            <a:ext cx="595446" cy="372839"/>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b="0" kern="0" dirty="0">
                <a:latin typeface="Impact" panose="020B0806030902050204" pitchFamily="34" charset="0"/>
                <a:ea typeface="微软雅黑" panose="020B0503020204020204" pitchFamily="34" charset="-122"/>
              </a:rPr>
              <a:t>2011</a:t>
            </a:r>
            <a:endParaRPr lang="zh-CN" altLang="en-US" b="0" kern="0" dirty="0">
              <a:latin typeface="Impact" panose="020B0806030902050204" pitchFamily="34" charset="0"/>
              <a:ea typeface="微软雅黑" panose="020B0503020204020204" pitchFamily="34" charset="-122"/>
            </a:endParaRPr>
          </a:p>
        </p:txBody>
      </p:sp>
      <p:sp>
        <p:nvSpPr>
          <p:cNvPr id="77" name="TextBox 76"/>
          <p:cNvSpPr txBox="1"/>
          <p:nvPr/>
        </p:nvSpPr>
        <p:spPr>
          <a:xfrm>
            <a:off x="2386173" y="2615002"/>
            <a:ext cx="623129" cy="372839"/>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b="0" kern="0" dirty="0">
                <a:latin typeface="Impact" panose="020B0806030902050204" pitchFamily="34" charset="0"/>
                <a:ea typeface="微软雅黑" panose="020B0503020204020204" pitchFamily="34" charset="-122"/>
              </a:rPr>
              <a:t>2012</a:t>
            </a:r>
            <a:endParaRPr lang="zh-CN" altLang="en-US" b="0" kern="0" dirty="0">
              <a:latin typeface="Impact" panose="020B0806030902050204" pitchFamily="34" charset="0"/>
              <a:ea typeface="微软雅黑" panose="020B0503020204020204" pitchFamily="34" charset="-122"/>
            </a:endParaRPr>
          </a:p>
        </p:txBody>
      </p:sp>
      <p:sp>
        <p:nvSpPr>
          <p:cNvPr id="78" name="TextBox 77"/>
          <p:cNvSpPr txBox="1"/>
          <p:nvPr/>
        </p:nvSpPr>
        <p:spPr>
          <a:xfrm>
            <a:off x="4065330" y="2615002"/>
            <a:ext cx="629642" cy="372839"/>
          </a:xfrm>
          <a:prstGeom prst="rect">
            <a:avLst/>
          </a:prstGeom>
          <a:noFill/>
        </p:spPr>
        <p:txBody>
          <a:bodyPr wrap="none" lIns="86371" tIns="43186" rIns="86371" bIns="43186" rtlCol="0">
            <a:spAutoFit/>
          </a:bodyPr>
          <a:lstStyle/>
          <a:p>
            <a:pPr>
              <a:defRPr/>
            </a:pPr>
            <a:r>
              <a:rPr lang="en-US" altLang="zh-CN" b="0" i="1" kern="0" dirty="0">
                <a:solidFill>
                  <a:srgbClr val="646464"/>
                </a:solidFill>
                <a:latin typeface="Impact" panose="020B0806030902050204" pitchFamily="34" charset="0"/>
                <a:ea typeface="微软雅黑" panose="020B0503020204020204" pitchFamily="34" charset="-122"/>
              </a:rPr>
              <a:t>2013</a:t>
            </a:r>
            <a:endParaRPr lang="zh-CN" altLang="en-US" b="0" i="1" kern="0" dirty="0">
              <a:solidFill>
                <a:srgbClr val="646464"/>
              </a:solidFill>
              <a:latin typeface="Impact" panose="020B0806030902050204" pitchFamily="34" charset="0"/>
              <a:ea typeface="微软雅黑" panose="020B0503020204020204" pitchFamily="34" charset="-122"/>
            </a:endParaRPr>
          </a:p>
        </p:txBody>
      </p:sp>
      <p:sp>
        <p:nvSpPr>
          <p:cNvPr id="79" name="TextBox 78"/>
          <p:cNvSpPr txBox="1"/>
          <p:nvPr/>
        </p:nvSpPr>
        <p:spPr>
          <a:xfrm>
            <a:off x="5744486" y="2615002"/>
            <a:ext cx="623129" cy="372839"/>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b="0" kern="0" dirty="0">
                <a:latin typeface="Impact" panose="020B0806030902050204" pitchFamily="34" charset="0"/>
                <a:ea typeface="微软雅黑" panose="020B0503020204020204" pitchFamily="34" charset="-122"/>
              </a:rPr>
              <a:t>2014</a:t>
            </a:r>
            <a:endParaRPr lang="zh-CN" altLang="en-US" b="0" kern="0" dirty="0">
              <a:latin typeface="Impact" panose="020B0806030902050204" pitchFamily="34" charset="0"/>
              <a:ea typeface="微软雅黑" panose="020B0503020204020204" pitchFamily="34" charset="-122"/>
            </a:endParaRPr>
          </a:p>
        </p:txBody>
      </p:sp>
      <p:grpSp>
        <p:nvGrpSpPr>
          <p:cNvPr id="80" name="组合 79"/>
          <p:cNvGrpSpPr/>
          <p:nvPr/>
        </p:nvGrpSpPr>
        <p:grpSpPr>
          <a:xfrm>
            <a:off x="1149105" y="3080995"/>
            <a:ext cx="1811457" cy="1434970"/>
            <a:chOff x="941884" y="3983470"/>
            <a:chExt cx="1925931" cy="1506719"/>
          </a:xfrm>
        </p:grpSpPr>
        <p:cxnSp>
          <p:nvCxnSpPr>
            <p:cNvPr id="81" name="直接连接符 80"/>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82" name="TextBox 81"/>
            <p:cNvSpPr txBox="1"/>
            <p:nvPr/>
          </p:nvSpPr>
          <p:spPr>
            <a:xfrm>
              <a:off x="941884" y="4393273"/>
              <a:ext cx="1925931" cy="1096916"/>
            </a:xfrm>
            <a:prstGeom prst="rect">
              <a:avLst/>
            </a:prstGeom>
            <a:noFill/>
          </p:spPr>
          <p:txBody>
            <a:bodyPr wrap="square" rtlCol="0">
              <a:spAutoFit/>
            </a:bodyPr>
            <a:lstStyle/>
            <a:p>
              <a:pPr>
                <a:lnSpc>
                  <a:spcPct val="150000"/>
                </a:lnSpc>
                <a:defRPr/>
              </a:pPr>
              <a:r>
                <a:rPr lang="zh-CN" altLang="en-US" b="0" kern="0" dirty="0">
                  <a:solidFill>
                    <a:srgbClr val="646464"/>
                  </a:solidFill>
                  <a:latin typeface="Arial" panose="020B0604020202020204" pitchFamily="34" charset="0"/>
                  <a:ea typeface="微软雅黑" panose="020B0503020204020204" pitchFamily="34" charset="-122"/>
                </a:rPr>
                <a:t>此处添加标题</a:t>
              </a:r>
              <a:endParaRPr lang="en-US" altLang="zh-CN" b="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100" b="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b="0" kern="0" dirty="0">
                  <a:solidFill>
                    <a:srgbClr val="646464"/>
                  </a:solidFill>
                  <a:latin typeface="Arial" panose="020B0604020202020204" pitchFamily="34" charset="0"/>
                  <a:ea typeface="微软雅黑" panose="020B0503020204020204" pitchFamily="34" charset="-122"/>
                </a:rPr>
                <a:t>点击此处添加段落文本</a:t>
              </a:r>
            </a:p>
          </p:txBody>
        </p:sp>
      </p:grpSp>
      <p:grpSp>
        <p:nvGrpSpPr>
          <p:cNvPr id="83" name="组合 82"/>
          <p:cNvGrpSpPr/>
          <p:nvPr/>
        </p:nvGrpSpPr>
        <p:grpSpPr>
          <a:xfrm>
            <a:off x="2635776" y="1112769"/>
            <a:ext cx="1811457" cy="1430999"/>
            <a:chOff x="2293144" y="1916832"/>
            <a:chExt cx="1925931" cy="1502549"/>
          </a:xfrm>
        </p:grpSpPr>
        <p:cxnSp>
          <p:nvCxnSpPr>
            <p:cNvPr id="84" name="直接连接符 83"/>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85" name="TextBox 84"/>
            <p:cNvSpPr txBox="1"/>
            <p:nvPr/>
          </p:nvSpPr>
          <p:spPr>
            <a:xfrm>
              <a:off x="2293144" y="1916832"/>
              <a:ext cx="1925931" cy="1034736"/>
            </a:xfrm>
            <a:prstGeom prst="rect">
              <a:avLst/>
            </a:prstGeom>
            <a:noFill/>
          </p:spPr>
          <p:txBody>
            <a:bodyPr wrap="square" rtlCol="0">
              <a:spAutoFit/>
            </a:bodyPr>
            <a:lstStyle/>
            <a:p>
              <a:pPr>
                <a:lnSpc>
                  <a:spcPct val="150000"/>
                </a:lnSpc>
                <a:defRPr/>
              </a:pPr>
              <a:r>
                <a:rPr lang="zh-CN" altLang="en-US" b="0" kern="0" dirty="0">
                  <a:solidFill>
                    <a:srgbClr val="646464"/>
                  </a:solidFill>
                  <a:latin typeface="Arial" panose="020B0604020202020204" pitchFamily="34" charset="0"/>
                  <a:ea typeface="微软雅黑" panose="020B0503020204020204" pitchFamily="34" charset="-122"/>
                </a:rPr>
                <a:t>此处添加标题</a:t>
              </a:r>
              <a:endParaRPr lang="en-US" altLang="zh-CN" b="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100" b="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b="0" kern="0" dirty="0">
                  <a:solidFill>
                    <a:srgbClr val="646464"/>
                  </a:solidFill>
                  <a:latin typeface="Arial" panose="020B0604020202020204" pitchFamily="34" charset="0"/>
                  <a:ea typeface="微软雅黑" panose="020B0503020204020204" pitchFamily="34" charset="-122"/>
                </a:rPr>
                <a:t>点击此处添加段落文本</a:t>
              </a:r>
            </a:p>
          </p:txBody>
        </p:sp>
      </p:grpSp>
      <p:grpSp>
        <p:nvGrpSpPr>
          <p:cNvPr id="86" name="组合 85"/>
          <p:cNvGrpSpPr/>
          <p:nvPr/>
        </p:nvGrpSpPr>
        <p:grpSpPr>
          <a:xfrm>
            <a:off x="4279883" y="3101561"/>
            <a:ext cx="1811457" cy="1414405"/>
            <a:chOff x="3641104" y="3980384"/>
            <a:chExt cx="1925931" cy="1485125"/>
          </a:xfrm>
        </p:grpSpPr>
        <p:cxnSp>
          <p:nvCxnSpPr>
            <p:cNvPr id="87" name="直接连接符 86"/>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88" name="TextBox 87"/>
            <p:cNvSpPr txBox="1"/>
            <p:nvPr/>
          </p:nvSpPr>
          <p:spPr>
            <a:xfrm>
              <a:off x="3641104" y="4368593"/>
              <a:ext cx="1925931" cy="1096916"/>
            </a:xfrm>
            <a:prstGeom prst="rect">
              <a:avLst/>
            </a:prstGeom>
            <a:noFill/>
          </p:spPr>
          <p:txBody>
            <a:bodyPr wrap="square" rtlCol="0">
              <a:spAutoFit/>
            </a:bodyPr>
            <a:lstStyle/>
            <a:p>
              <a:pPr>
                <a:lnSpc>
                  <a:spcPct val="150000"/>
                </a:lnSpc>
                <a:defRPr/>
              </a:pPr>
              <a:r>
                <a:rPr lang="zh-CN" altLang="en-US" b="0" kern="0" dirty="0">
                  <a:solidFill>
                    <a:schemeClr val="tx1">
                      <a:lumMod val="65000"/>
                      <a:lumOff val="35000"/>
                    </a:schemeClr>
                  </a:solidFill>
                  <a:latin typeface="Arial" panose="020B0604020202020204" pitchFamily="34" charset="0"/>
                  <a:ea typeface="微软雅黑" panose="020B0503020204020204" pitchFamily="34" charset="-122"/>
                </a:rPr>
                <a:t>此处添加标题</a:t>
              </a:r>
              <a:endParaRPr lang="en-US" altLang="zh-CN" b="0" kern="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defRPr/>
              </a:pPr>
              <a:r>
                <a:rPr lang="zh-CN" altLang="en-US" sz="1100" b="0" kern="0" dirty="0">
                  <a:solidFill>
                    <a:schemeClr val="tx1">
                      <a:lumMod val="65000"/>
                      <a:lumOff val="35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b="0" kern="0" dirty="0">
                  <a:solidFill>
                    <a:schemeClr val="tx1">
                      <a:lumMod val="65000"/>
                      <a:lumOff val="35000"/>
                    </a:schemeClr>
                  </a:solidFill>
                  <a:latin typeface="Arial" panose="020B0604020202020204" pitchFamily="34" charset="0"/>
                  <a:ea typeface="微软雅黑" panose="020B0503020204020204" pitchFamily="34" charset="-122"/>
                </a:rPr>
                <a:t>点击此处添加段落文本</a:t>
              </a:r>
            </a:p>
          </p:txBody>
        </p:sp>
      </p:grpSp>
      <p:grpSp>
        <p:nvGrpSpPr>
          <p:cNvPr id="89" name="组合 88"/>
          <p:cNvGrpSpPr/>
          <p:nvPr/>
        </p:nvGrpSpPr>
        <p:grpSpPr>
          <a:xfrm>
            <a:off x="5990281" y="1112769"/>
            <a:ext cx="1811457" cy="1430999"/>
            <a:chOff x="5044092" y="1916832"/>
            <a:chExt cx="1925931" cy="1502549"/>
          </a:xfrm>
        </p:grpSpPr>
        <p:cxnSp>
          <p:nvCxnSpPr>
            <p:cNvPr id="90" name="直接连接符 89"/>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91" name="TextBox 90"/>
            <p:cNvSpPr txBox="1"/>
            <p:nvPr/>
          </p:nvSpPr>
          <p:spPr>
            <a:xfrm>
              <a:off x="5044092" y="1916832"/>
              <a:ext cx="1925931" cy="1096916"/>
            </a:xfrm>
            <a:prstGeom prst="rect">
              <a:avLst/>
            </a:prstGeom>
            <a:noFill/>
          </p:spPr>
          <p:txBody>
            <a:bodyPr wrap="square" rtlCol="0">
              <a:spAutoFit/>
            </a:bodyPr>
            <a:lstStyle/>
            <a:p>
              <a:pPr>
                <a:lnSpc>
                  <a:spcPct val="150000"/>
                </a:lnSpc>
                <a:defRPr/>
              </a:pPr>
              <a:r>
                <a:rPr lang="zh-CN" altLang="en-US" b="0" kern="0" dirty="0">
                  <a:solidFill>
                    <a:srgbClr val="0070C0"/>
                  </a:solidFill>
                  <a:latin typeface="Arial" panose="020B0604020202020204" pitchFamily="34" charset="0"/>
                  <a:ea typeface="微软雅黑" panose="020B0503020204020204" pitchFamily="34" charset="-122"/>
                </a:rPr>
                <a:t>此处添加标题</a:t>
              </a:r>
              <a:endParaRPr lang="en-US" altLang="zh-CN" b="0" kern="0" dirty="0">
                <a:solidFill>
                  <a:srgbClr val="0070C0"/>
                </a:solidFill>
                <a:latin typeface="Arial" panose="020B0604020202020204" pitchFamily="34" charset="0"/>
                <a:ea typeface="微软雅黑" panose="020B0503020204020204" pitchFamily="34" charset="-122"/>
              </a:endParaRPr>
            </a:p>
            <a:p>
              <a:pPr>
                <a:lnSpc>
                  <a:spcPct val="150000"/>
                </a:lnSpc>
                <a:defRPr/>
              </a:pPr>
              <a:r>
                <a:rPr lang="zh-CN" altLang="en-US" sz="1100" b="0" kern="0" dirty="0">
                  <a:solidFill>
                    <a:srgbClr val="0070C0"/>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b="0" kern="0" dirty="0">
                  <a:solidFill>
                    <a:srgbClr val="0070C0"/>
                  </a:solidFill>
                  <a:latin typeface="Arial" panose="020B0604020202020204" pitchFamily="34" charset="0"/>
                  <a:ea typeface="微软雅黑" panose="020B0503020204020204" pitchFamily="34" charset="-122"/>
                </a:rPr>
                <a:t>点击此处添加段落文本</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8000">
        <p14:warp dir="in"/>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0-#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additive="base">
                                        <p:cTn id="16" dur="250" fill="hold"/>
                                        <p:tgtEl>
                                          <p:spTgt spid="74"/>
                                        </p:tgtEl>
                                        <p:attrNameLst>
                                          <p:attrName>ppt_x</p:attrName>
                                        </p:attrNameLst>
                                      </p:cBhvr>
                                      <p:tavLst>
                                        <p:tav tm="0">
                                          <p:val>
                                            <p:strVal val="0-#ppt_w/2"/>
                                          </p:val>
                                        </p:tav>
                                        <p:tav tm="100000">
                                          <p:val>
                                            <p:strVal val="#ppt_x"/>
                                          </p:val>
                                        </p:tav>
                                      </p:tavLst>
                                    </p:anim>
                                    <p:anim calcmode="lin" valueType="num">
                                      <p:cBhvr additive="base">
                                        <p:cTn id="17" dur="250" fill="hold"/>
                                        <p:tgtEl>
                                          <p:spTgt spid="7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25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250" fill="hold"/>
                                        <p:tgtEl>
                                          <p:spTgt spid="73"/>
                                        </p:tgtEl>
                                        <p:attrNameLst>
                                          <p:attrName>ppt_x</p:attrName>
                                        </p:attrNameLst>
                                      </p:cBhvr>
                                      <p:tavLst>
                                        <p:tav tm="0">
                                          <p:val>
                                            <p:strVal val="0-#ppt_w/2"/>
                                          </p:val>
                                        </p:tav>
                                        <p:tav tm="100000">
                                          <p:val>
                                            <p:strVal val="#ppt_x"/>
                                          </p:val>
                                        </p:tav>
                                      </p:tavLst>
                                    </p:anim>
                                    <p:anim calcmode="lin" valueType="num">
                                      <p:cBhvr additive="base">
                                        <p:cTn id="21" dur="250" fill="hold"/>
                                        <p:tgtEl>
                                          <p:spTgt spid="7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250" fill="hold"/>
                                        <p:tgtEl>
                                          <p:spTgt spid="72"/>
                                        </p:tgtEl>
                                        <p:attrNameLst>
                                          <p:attrName>ppt_x</p:attrName>
                                        </p:attrNameLst>
                                      </p:cBhvr>
                                      <p:tavLst>
                                        <p:tav tm="0">
                                          <p:val>
                                            <p:strVal val="0-#ppt_w/2"/>
                                          </p:val>
                                        </p:tav>
                                        <p:tav tm="100000">
                                          <p:val>
                                            <p:strVal val="#ppt_x"/>
                                          </p:val>
                                        </p:tav>
                                      </p:tavLst>
                                    </p:anim>
                                    <p:anim calcmode="lin" valueType="num">
                                      <p:cBhvr additive="base">
                                        <p:cTn id="25" dur="250" fill="hold"/>
                                        <p:tgtEl>
                                          <p:spTgt spid="7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750"/>
                                  </p:stCondLst>
                                  <p:childTnLst>
                                    <p:set>
                                      <p:cBhvr>
                                        <p:cTn id="27" dur="1" fill="hold">
                                          <p:stCondLst>
                                            <p:cond delay="0"/>
                                          </p:stCondLst>
                                        </p:cTn>
                                        <p:tgtEl>
                                          <p:spTgt spid="75"/>
                                        </p:tgtEl>
                                        <p:attrNameLst>
                                          <p:attrName>style.visibility</p:attrName>
                                        </p:attrNameLst>
                                      </p:cBhvr>
                                      <p:to>
                                        <p:strVal val="visible"/>
                                      </p:to>
                                    </p:set>
                                    <p:anim calcmode="lin" valueType="num">
                                      <p:cBhvr additive="base">
                                        <p:cTn id="28" dur="250" fill="hold"/>
                                        <p:tgtEl>
                                          <p:spTgt spid="75"/>
                                        </p:tgtEl>
                                        <p:attrNameLst>
                                          <p:attrName>ppt_x</p:attrName>
                                        </p:attrNameLst>
                                      </p:cBhvr>
                                      <p:tavLst>
                                        <p:tav tm="0">
                                          <p:val>
                                            <p:strVal val="0-#ppt_w/2"/>
                                          </p:val>
                                        </p:tav>
                                        <p:tav tm="100000">
                                          <p:val>
                                            <p:strVal val="#ppt_x"/>
                                          </p:val>
                                        </p:tav>
                                      </p:tavLst>
                                    </p:anim>
                                    <p:anim calcmode="lin" valueType="num">
                                      <p:cBhvr additive="base">
                                        <p:cTn id="29" dur="250" fill="hold"/>
                                        <p:tgtEl>
                                          <p:spTgt spid="7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anim calcmode="lin" valueType="num">
                                      <p:cBhvr>
                                        <p:cTn id="34" dur="500" fill="hold"/>
                                        <p:tgtEl>
                                          <p:spTgt spid="76"/>
                                        </p:tgtEl>
                                        <p:attrNameLst>
                                          <p:attrName>ppt_x</p:attrName>
                                        </p:attrNameLst>
                                      </p:cBhvr>
                                      <p:tavLst>
                                        <p:tav tm="0">
                                          <p:val>
                                            <p:strVal val="#ppt_x"/>
                                          </p:val>
                                        </p:tav>
                                        <p:tav tm="100000">
                                          <p:val>
                                            <p:strVal val="#ppt_x"/>
                                          </p:val>
                                        </p:tav>
                                      </p:tavLst>
                                    </p:anim>
                                    <p:anim calcmode="lin" valueType="num">
                                      <p:cBhvr>
                                        <p:cTn id="35" dur="500" fill="hold"/>
                                        <p:tgtEl>
                                          <p:spTgt spid="7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anim calcmode="lin" valueType="num">
                                      <p:cBhvr>
                                        <p:cTn id="39" dur="500" fill="hold"/>
                                        <p:tgtEl>
                                          <p:spTgt spid="77"/>
                                        </p:tgtEl>
                                        <p:attrNameLst>
                                          <p:attrName>ppt_x</p:attrName>
                                        </p:attrNameLst>
                                      </p:cBhvr>
                                      <p:tavLst>
                                        <p:tav tm="0">
                                          <p:val>
                                            <p:strVal val="#ppt_x"/>
                                          </p:val>
                                        </p:tav>
                                        <p:tav tm="100000">
                                          <p:val>
                                            <p:strVal val="#ppt_x"/>
                                          </p:val>
                                        </p:tav>
                                      </p:tavLst>
                                    </p:anim>
                                    <p:anim calcmode="lin" valueType="num">
                                      <p:cBhvr>
                                        <p:cTn id="40" dur="500" fill="hold"/>
                                        <p:tgtEl>
                                          <p:spTgt spid="7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anim calcmode="lin" valueType="num">
                                      <p:cBhvr>
                                        <p:cTn id="44" dur="500" fill="hold"/>
                                        <p:tgtEl>
                                          <p:spTgt spid="78"/>
                                        </p:tgtEl>
                                        <p:attrNameLst>
                                          <p:attrName>ppt_x</p:attrName>
                                        </p:attrNameLst>
                                      </p:cBhvr>
                                      <p:tavLst>
                                        <p:tav tm="0">
                                          <p:val>
                                            <p:strVal val="#ppt_x"/>
                                          </p:val>
                                        </p:tav>
                                        <p:tav tm="100000">
                                          <p:val>
                                            <p:strVal val="#ppt_x"/>
                                          </p:val>
                                        </p:tav>
                                      </p:tavLst>
                                    </p:anim>
                                    <p:anim calcmode="lin" valueType="num">
                                      <p:cBhvr>
                                        <p:cTn id="45" dur="500" fill="hold"/>
                                        <p:tgtEl>
                                          <p:spTgt spid="7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1000"/>
                                        <p:tgtEl>
                                          <p:spTgt spid="65"/>
                                        </p:tgtEl>
                                      </p:cBhvr>
                                    </p:animEffect>
                                    <p:anim calcmode="lin" valueType="num">
                                      <p:cBhvr>
                                        <p:cTn id="55" dur="1000" fill="hold"/>
                                        <p:tgtEl>
                                          <p:spTgt spid="65"/>
                                        </p:tgtEl>
                                        <p:attrNameLst>
                                          <p:attrName>ppt_x</p:attrName>
                                        </p:attrNameLst>
                                      </p:cBhvr>
                                      <p:tavLst>
                                        <p:tav tm="0">
                                          <p:val>
                                            <p:strVal val="#ppt_x"/>
                                          </p:val>
                                        </p:tav>
                                        <p:tav tm="100000">
                                          <p:val>
                                            <p:strVal val="#ppt_x"/>
                                          </p:val>
                                        </p:tav>
                                      </p:tavLst>
                                    </p:anim>
                                    <p:anim calcmode="lin" valueType="num">
                                      <p:cBhvr>
                                        <p:cTn id="56" dur="1000" fill="hold"/>
                                        <p:tgtEl>
                                          <p:spTgt spid="65"/>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2" presetClass="entr" presetSubtype="4"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wipe(down)">
                                      <p:cBhvr>
                                        <p:cTn id="60" dur="250"/>
                                        <p:tgtEl>
                                          <p:spTgt spid="80"/>
                                        </p:tgtEl>
                                      </p:cBhvr>
                                    </p:animEffect>
                                  </p:childTnLst>
                                </p:cTn>
                              </p:par>
                              <p:par>
                                <p:cTn id="61" presetID="22" presetClass="entr" presetSubtype="4" fill="hold"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down)">
                                      <p:cBhvr>
                                        <p:cTn id="63" dur="250"/>
                                        <p:tgtEl>
                                          <p:spTgt spid="83"/>
                                        </p:tgtEl>
                                      </p:cBhvr>
                                    </p:animEffect>
                                  </p:childTnLst>
                                </p:cTn>
                              </p:par>
                              <p:par>
                                <p:cTn id="64" presetID="22" presetClass="entr" presetSubtype="4" fill="hold"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down)">
                                      <p:cBhvr>
                                        <p:cTn id="66" dur="250"/>
                                        <p:tgtEl>
                                          <p:spTgt spid="86"/>
                                        </p:tgtEl>
                                      </p:cBhvr>
                                    </p:animEffect>
                                  </p:childTnLst>
                                </p:cTn>
                              </p:par>
                              <p:par>
                                <p:cTn id="67" presetID="22" presetClass="entr" presetSubtype="4" fill="hold"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down)">
                                      <p:cBhvr>
                                        <p:cTn id="6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1" grpId="0" animBg="1"/>
      <p:bldP spid="72" grpId="0" animBg="1"/>
      <p:bldP spid="73" grpId="0" animBg="1"/>
      <p:bldP spid="74" grpId="0" animBg="1"/>
      <p:bldP spid="75" grpId="0" animBg="1"/>
      <p:bldP spid="76" grpId="0"/>
      <p:bldP spid="77" grpId="0"/>
      <p:bldP spid="78" grpId="0"/>
      <p:bldP spid="7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 name="图片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grpSp>
        <p:nvGrpSpPr>
          <p:cNvPr id="65" name="组合 64"/>
          <p:cNvGrpSpPr/>
          <p:nvPr/>
        </p:nvGrpSpPr>
        <p:grpSpPr>
          <a:xfrm>
            <a:off x="1172096" y="1032991"/>
            <a:ext cx="7072312" cy="3482975"/>
            <a:chOff x="1358950" y="1173758"/>
            <a:chExt cx="7072312" cy="3482975"/>
          </a:xfrm>
        </p:grpSpPr>
        <p:sp>
          <p:nvSpPr>
            <p:cNvPr id="66"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0F319D"/>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68" name="Freeform 6"/>
          <p:cNvSpPr/>
          <p:nvPr/>
        </p:nvSpPr>
        <p:spPr bwMode="auto">
          <a:xfrm>
            <a:off x="1073671" y="831378"/>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rgbClr val="0F319D"/>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9" name="Freeform 7"/>
          <p:cNvSpPr/>
          <p:nvPr/>
        </p:nvSpPr>
        <p:spPr bwMode="auto">
          <a:xfrm>
            <a:off x="1073671" y="831378"/>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0" name="Freeform 9"/>
          <p:cNvSpPr>
            <a:spLocks noEditPoints="1"/>
          </p:cNvSpPr>
          <p:nvPr/>
        </p:nvSpPr>
        <p:spPr bwMode="auto">
          <a:xfrm>
            <a:off x="7966596" y="4261966"/>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683547" y="996675"/>
            <a:ext cx="698793" cy="1323439"/>
          </a:xfrm>
          <a:prstGeom prst="rect">
            <a:avLst/>
          </a:prstGeom>
          <a:noFill/>
        </p:spPr>
        <p:txBody>
          <a:bodyPr wrap="square" rtlCol="0">
            <a:spAutoFit/>
          </a:bodyPr>
          <a:lstStyle/>
          <a:p>
            <a:r>
              <a:rPr lang="en-US" altLang="zh-CN" sz="8000" b="1" dirty="0">
                <a:solidFill>
                  <a:srgbClr val="F8F8F8"/>
                </a:solidFill>
                <a:latin typeface="微软雅黑" panose="020B0503020204020204" pitchFamily="34" charset="-122"/>
                <a:ea typeface="微软雅黑" panose="020B0503020204020204" pitchFamily="34" charset="-122"/>
              </a:rPr>
              <a:t>3</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3195761" y="1396785"/>
            <a:ext cx="4038847"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请输入第三部分标题</a:t>
            </a:r>
          </a:p>
        </p:txBody>
      </p:sp>
      <p:sp>
        <p:nvSpPr>
          <p:cNvPr id="73" name="Rectangle 13"/>
          <p:cNvSpPr>
            <a:spLocks noChangeArrowheads="1"/>
          </p:cNvSpPr>
          <p:nvPr/>
        </p:nvSpPr>
        <p:spPr bwMode="auto">
          <a:xfrm>
            <a:off x="1164213" y="1712042"/>
            <a:ext cx="5665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032943" y="2647478"/>
            <a:ext cx="5317950" cy="1015663"/>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75" name="TextBox 74"/>
          <p:cNvSpPr txBox="1"/>
          <p:nvPr/>
        </p:nvSpPr>
        <p:spPr>
          <a:xfrm>
            <a:off x="3174429" y="1990114"/>
            <a:ext cx="4276204"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p>
        </p:txBody>
      </p:sp>
    </p:spTree>
  </p:cSld>
  <p:clrMapOvr>
    <a:masterClrMapping/>
  </p:clrMapOvr>
  <mc:AlternateContent xmlns:mc="http://schemas.openxmlformats.org/markup-compatibility/2006" xmlns:p14="http://schemas.microsoft.com/office/powerpoint/2010/main">
    <mc:Choice Requires="p14">
      <p:transition spd="slow" p14:dur="1100" advClick="0" advTm="9000">
        <p14:switch dir="r"/>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up)">
                                      <p:cBhvr>
                                        <p:cTn id="15" dur="500"/>
                                        <p:tgtEl>
                                          <p:spTgt spid="6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 calcmode="lin" valueType="num">
                                      <p:cBhvr>
                                        <p:cTn id="21" dur="500" fill="hold"/>
                                        <p:tgtEl>
                                          <p:spTgt spid="71"/>
                                        </p:tgtEl>
                                        <p:attrNameLst>
                                          <p:attrName>style.rotation</p:attrName>
                                        </p:attrNameLst>
                                      </p:cBhvr>
                                      <p:tavLst>
                                        <p:tav tm="0">
                                          <p:val>
                                            <p:fltVal val="90"/>
                                          </p:val>
                                        </p:tav>
                                        <p:tav tm="100000">
                                          <p:val>
                                            <p:fltVal val="0"/>
                                          </p:val>
                                        </p:tav>
                                      </p:tavLst>
                                    </p:anim>
                                    <p:animEffect transition="in" filter="fade">
                                      <p:cBhvr>
                                        <p:cTn id="22" dur="500"/>
                                        <p:tgtEl>
                                          <p:spTgt spid="7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ppt_w</p:attrName>
                                        </p:attrNameLst>
                                      </p:cBhvr>
                                      <p:tavLst>
                                        <p:tav tm="0">
                                          <p:val>
                                            <p:fltVal val="0"/>
                                          </p:val>
                                        </p:tav>
                                        <p:tav tm="100000">
                                          <p:val>
                                            <p:strVal val="#ppt_w"/>
                                          </p:val>
                                        </p:tav>
                                      </p:tavLst>
                                    </p:anim>
                                    <p:anim calcmode="lin" valueType="num">
                                      <p:cBhvr>
                                        <p:cTn id="26" dur="500" fill="hold"/>
                                        <p:tgtEl>
                                          <p:spTgt spid="73"/>
                                        </p:tgtEl>
                                        <p:attrNameLst>
                                          <p:attrName>ppt_h</p:attrName>
                                        </p:attrNameLst>
                                      </p:cBhvr>
                                      <p:tavLst>
                                        <p:tav tm="0">
                                          <p:val>
                                            <p:fltVal val="0"/>
                                          </p:val>
                                        </p:tav>
                                        <p:tav tm="100000">
                                          <p:val>
                                            <p:strVal val="#ppt_h"/>
                                          </p:val>
                                        </p:tav>
                                      </p:tavLst>
                                    </p:anim>
                                    <p:anim calcmode="lin" valueType="num">
                                      <p:cBhvr>
                                        <p:cTn id="27" dur="500" fill="hold"/>
                                        <p:tgtEl>
                                          <p:spTgt spid="73"/>
                                        </p:tgtEl>
                                        <p:attrNameLst>
                                          <p:attrName>style.rotation</p:attrName>
                                        </p:attrNameLst>
                                      </p:cBhvr>
                                      <p:tavLst>
                                        <p:tav tm="0">
                                          <p:val>
                                            <p:fltVal val="90"/>
                                          </p:val>
                                        </p:tav>
                                        <p:tav tm="100000">
                                          <p:val>
                                            <p:fltVal val="0"/>
                                          </p:val>
                                        </p:tav>
                                      </p:tavLst>
                                    </p:anim>
                                    <p:animEffect transition="in" filter="fade">
                                      <p:cBhvr>
                                        <p:cTn id="28" dur="500"/>
                                        <p:tgtEl>
                                          <p:spTgt spid="7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p:cTn id="39" dur="500" fill="hold"/>
                                        <p:tgtEl>
                                          <p:spTgt spid="74"/>
                                        </p:tgtEl>
                                        <p:attrNameLst>
                                          <p:attrName>ppt_w</p:attrName>
                                        </p:attrNameLst>
                                      </p:cBhvr>
                                      <p:tavLst>
                                        <p:tav tm="0">
                                          <p:val>
                                            <p:fltVal val="0"/>
                                          </p:val>
                                        </p:tav>
                                        <p:tav tm="100000">
                                          <p:val>
                                            <p:strVal val="#ppt_w"/>
                                          </p:val>
                                        </p:tav>
                                      </p:tavLst>
                                    </p:anim>
                                    <p:anim calcmode="lin" valueType="num">
                                      <p:cBhvr>
                                        <p:cTn id="40" dur="500" fill="hold"/>
                                        <p:tgtEl>
                                          <p:spTgt spid="74"/>
                                        </p:tgtEl>
                                        <p:attrNameLst>
                                          <p:attrName>ppt_h</p:attrName>
                                        </p:attrNameLst>
                                      </p:cBhvr>
                                      <p:tavLst>
                                        <p:tav tm="0">
                                          <p:val>
                                            <p:fltVal val="0"/>
                                          </p:val>
                                        </p:tav>
                                        <p:tav tm="100000">
                                          <p:val>
                                            <p:strVal val="#ppt_h"/>
                                          </p:val>
                                        </p:tav>
                                      </p:tavLst>
                                    </p:anim>
                                    <p:anim calcmode="lin" valueType="num">
                                      <p:cBhvr>
                                        <p:cTn id="41" dur="500" fill="hold"/>
                                        <p:tgtEl>
                                          <p:spTgt spid="74"/>
                                        </p:tgtEl>
                                        <p:attrNameLst>
                                          <p:attrName>style.rotation</p:attrName>
                                        </p:attrNameLst>
                                      </p:cBhvr>
                                      <p:tavLst>
                                        <p:tav tm="0">
                                          <p:val>
                                            <p:fltVal val="90"/>
                                          </p:val>
                                        </p:tav>
                                        <p:tav tm="100000">
                                          <p:val>
                                            <p:fltVal val="0"/>
                                          </p:val>
                                        </p:tav>
                                      </p:tavLst>
                                    </p:anim>
                                    <p:animEffect transition="in" filter="fade">
                                      <p:cBhvr>
                                        <p:cTn id="4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1" grpId="0"/>
      <p:bldP spid="72" grpId="0"/>
      <p:bldP spid="73" grpId="0"/>
      <p:bldP spid="74" grpId="0"/>
      <p:bldP spid="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69" name="组合 68"/>
          <p:cNvGrpSpPr/>
          <p:nvPr/>
        </p:nvGrpSpPr>
        <p:grpSpPr>
          <a:xfrm>
            <a:off x="2907371" y="2228928"/>
            <a:ext cx="1396490" cy="727196"/>
            <a:chOff x="2835362" y="2781789"/>
            <a:chExt cx="1712377" cy="990764"/>
          </a:xfrm>
        </p:grpSpPr>
        <p:sp>
          <p:nvSpPr>
            <p:cNvPr id="70" name="Freeform 7"/>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71" name="Freeform 12"/>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72" name="Freeform 13"/>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73" name="组合 72"/>
          <p:cNvGrpSpPr/>
          <p:nvPr/>
        </p:nvGrpSpPr>
        <p:grpSpPr>
          <a:xfrm>
            <a:off x="1720200" y="2184410"/>
            <a:ext cx="1446323" cy="809418"/>
            <a:chOff x="1648191" y="2732324"/>
            <a:chExt cx="1773483" cy="1102788"/>
          </a:xfrm>
        </p:grpSpPr>
        <p:sp>
          <p:nvSpPr>
            <p:cNvPr id="74" name="Freeform 6"/>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75" name="Freeform 10"/>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sp>
          <p:nvSpPr>
            <p:cNvPr id="76" name="Freeform 11"/>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77" name="组合 76"/>
          <p:cNvGrpSpPr/>
          <p:nvPr/>
        </p:nvGrpSpPr>
        <p:grpSpPr>
          <a:xfrm>
            <a:off x="4734683" y="2228928"/>
            <a:ext cx="1402422" cy="727196"/>
            <a:chOff x="4662674" y="2781789"/>
            <a:chExt cx="1719651" cy="990764"/>
          </a:xfrm>
        </p:grpSpPr>
        <p:sp>
          <p:nvSpPr>
            <p:cNvPr id="78" name="Freeform 2"/>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79" name="Freeform 18"/>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80" name="Freeform 19"/>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81" name="组合 80"/>
          <p:cNvGrpSpPr/>
          <p:nvPr/>
        </p:nvGrpSpPr>
        <p:grpSpPr>
          <a:xfrm>
            <a:off x="5852020" y="2184411"/>
            <a:ext cx="1445135" cy="804080"/>
            <a:chOff x="5780011" y="2732324"/>
            <a:chExt cx="1772026" cy="1095515"/>
          </a:xfrm>
        </p:grpSpPr>
        <p:sp>
          <p:nvSpPr>
            <p:cNvPr id="82" name="Freeform 4"/>
            <p:cNvSpPr/>
            <p:nvPr/>
          </p:nvSpPr>
          <p:spPr bwMode="auto">
            <a:xfrm flipH="1">
              <a:off x="6760590" y="3471396"/>
              <a:ext cx="791447" cy="356443"/>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83" name="Freeform 16"/>
            <p:cNvSpPr/>
            <p:nvPr/>
          </p:nvSpPr>
          <p:spPr bwMode="auto">
            <a:xfrm flipH="1">
              <a:off x="5780011" y="2732324"/>
              <a:ext cx="992219" cy="1089695"/>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84" name="Freeform 17"/>
            <p:cNvSpPr/>
            <p:nvPr/>
          </p:nvSpPr>
          <p:spPr bwMode="auto">
            <a:xfrm flipH="1">
              <a:off x="6772229"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85" name="Rectangle 20"/>
          <p:cNvSpPr>
            <a:spLocks noChangeArrowheads="1"/>
          </p:cNvSpPr>
          <p:nvPr/>
        </p:nvSpPr>
        <p:spPr bwMode="auto">
          <a:xfrm>
            <a:off x="888017"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srgbClr val="0070C0"/>
                </a:solidFill>
                <a:latin typeface="微软雅黑" panose="020B0503020204020204" pitchFamily="34" charset="-122"/>
                <a:ea typeface="微软雅黑" panose="020B0503020204020204" pitchFamily="34" charset="-122"/>
              </a:rPr>
              <a:t>单击添加文字</a:t>
            </a:r>
            <a:endParaRPr lang="zh-CN" altLang="en-US" sz="1200" b="1"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0070C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0070C0"/>
                </a:solidFill>
                <a:latin typeface="微软雅黑" panose="020B0503020204020204" pitchFamily="34" charset="-122"/>
                <a:ea typeface="微软雅黑" panose="020B0503020204020204" pitchFamily="34" charset="-122"/>
              </a:rPr>
              <a:t>单击此处添加文字</a:t>
            </a:r>
          </a:p>
        </p:txBody>
      </p:sp>
      <p:sp>
        <p:nvSpPr>
          <p:cNvPr id="86" name="Line 21"/>
          <p:cNvSpPr>
            <a:spLocks noChangeShapeType="1"/>
          </p:cNvSpPr>
          <p:nvPr/>
        </p:nvSpPr>
        <p:spPr bwMode="auto">
          <a:xfrm flipV="1">
            <a:off x="904020" y="1437561"/>
            <a:ext cx="1" cy="781427"/>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87" name="Rectangle 22"/>
          <p:cNvSpPr>
            <a:spLocks noChangeArrowheads="1"/>
          </p:cNvSpPr>
          <p:nvPr/>
        </p:nvSpPr>
        <p:spPr bwMode="auto">
          <a:xfrm>
            <a:off x="3569917"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88" name="Line 23"/>
          <p:cNvSpPr>
            <a:spLocks noChangeShapeType="1"/>
          </p:cNvSpPr>
          <p:nvPr/>
        </p:nvSpPr>
        <p:spPr bwMode="auto">
          <a:xfrm flipV="1">
            <a:off x="3583009" y="1446727"/>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89" name="Rectangle 24"/>
          <p:cNvSpPr>
            <a:spLocks noChangeArrowheads="1"/>
          </p:cNvSpPr>
          <p:nvPr/>
        </p:nvSpPr>
        <p:spPr bwMode="auto">
          <a:xfrm>
            <a:off x="5866568"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90" name="Line 25"/>
          <p:cNvSpPr>
            <a:spLocks noChangeShapeType="1"/>
          </p:cNvSpPr>
          <p:nvPr/>
        </p:nvSpPr>
        <p:spPr bwMode="auto">
          <a:xfrm flipV="1">
            <a:off x="5866567" y="1445417"/>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1" name="Rectangle 26"/>
          <p:cNvSpPr>
            <a:spLocks noChangeArrowheads="1"/>
          </p:cNvSpPr>
          <p:nvPr/>
        </p:nvSpPr>
        <p:spPr bwMode="auto">
          <a:xfrm>
            <a:off x="2365462" y="3350221"/>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92" name="Line 27"/>
          <p:cNvSpPr>
            <a:spLocks noChangeShapeType="1"/>
          </p:cNvSpPr>
          <p:nvPr/>
        </p:nvSpPr>
        <p:spPr bwMode="auto">
          <a:xfrm flipV="1">
            <a:off x="2384374" y="2933838"/>
            <a:ext cx="1" cy="810523"/>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3" name="Rectangle 28"/>
          <p:cNvSpPr>
            <a:spLocks noChangeArrowheads="1"/>
          </p:cNvSpPr>
          <p:nvPr/>
        </p:nvSpPr>
        <p:spPr bwMode="auto">
          <a:xfrm>
            <a:off x="4744867" y="33567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94" name="Line 29"/>
          <p:cNvSpPr>
            <a:spLocks noChangeShapeType="1"/>
          </p:cNvSpPr>
          <p:nvPr/>
        </p:nvSpPr>
        <p:spPr bwMode="auto">
          <a:xfrm flipV="1">
            <a:off x="4753595" y="2876225"/>
            <a:ext cx="1" cy="87598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5" name="Rectangle 30"/>
          <p:cNvSpPr>
            <a:spLocks noChangeArrowheads="1"/>
          </p:cNvSpPr>
          <p:nvPr/>
        </p:nvSpPr>
        <p:spPr bwMode="auto">
          <a:xfrm>
            <a:off x="7091565" y="33567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96" name="Line 31"/>
          <p:cNvSpPr>
            <a:spLocks noChangeShapeType="1"/>
          </p:cNvSpPr>
          <p:nvPr/>
        </p:nvSpPr>
        <p:spPr bwMode="auto">
          <a:xfrm flipV="1">
            <a:off x="7100294" y="2967882"/>
            <a:ext cx="1" cy="803249"/>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7" name="WordArt 34"/>
          <p:cNvSpPr>
            <a:spLocks noChangeArrowheads="1" noChangeShapeType="1" noTextEdit="1"/>
          </p:cNvSpPr>
          <p:nvPr/>
        </p:nvSpPr>
        <p:spPr bwMode="auto">
          <a:xfrm>
            <a:off x="2585846" y="2687041"/>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2</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98" name="WordArt 35"/>
          <p:cNvSpPr>
            <a:spLocks noChangeArrowheads="1" noChangeShapeType="1" noTextEdit="1"/>
          </p:cNvSpPr>
          <p:nvPr/>
        </p:nvSpPr>
        <p:spPr bwMode="auto">
          <a:xfrm>
            <a:off x="3765742" y="2681804"/>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3</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99" name="WordArt 36"/>
          <p:cNvSpPr>
            <a:spLocks noChangeArrowheads="1" noChangeShapeType="1" noTextEdit="1"/>
          </p:cNvSpPr>
          <p:nvPr/>
        </p:nvSpPr>
        <p:spPr bwMode="auto">
          <a:xfrm>
            <a:off x="4807426" y="2681804"/>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4</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00" name="WordArt 37"/>
          <p:cNvSpPr>
            <a:spLocks noChangeArrowheads="1" noChangeShapeType="1" noTextEdit="1"/>
          </p:cNvSpPr>
          <p:nvPr/>
        </p:nvSpPr>
        <p:spPr bwMode="auto">
          <a:xfrm>
            <a:off x="5933492" y="2687041"/>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5</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01" name="Freeform 39"/>
          <p:cNvSpPr/>
          <p:nvPr/>
        </p:nvSpPr>
        <p:spPr bwMode="auto">
          <a:xfrm>
            <a:off x="1985740" y="3381646"/>
            <a:ext cx="685722" cy="41147"/>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nvGrpSpPr>
          <p:cNvPr id="102" name="组合 101"/>
          <p:cNvGrpSpPr/>
          <p:nvPr/>
        </p:nvGrpSpPr>
        <p:grpSpPr>
          <a:xfrm>
            <a:off x="7100294" y="2116322"/>
            <a:ext cx="1466492" cy="936491"/>
            <a:chOff x="7028286" y="2656671"/>
            <a:chExt cx="1798214" cy="1275918"/>
          </a:xfrm>
        </p:grpSpPr>
        <p:sp>
          <p:nvSpPr>
            <p:cNvPr id="103" name="Freeform 5"/>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104" name="Freeform 14"/>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05" name="Freeform 15"/>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106" name="WordArt 38"/>
          <p:cNvSpPr>
            <a:spLocks noChangeArrowheads="1" noChangeShapeType="1" noTextEdit="1"/>
          </p:cNvSpPr>
          <p:nvPr/>
        </p:nvSpPr>
        <p:spPr bwMode="auto">
          <a:xfrm>
            <a:off x="7187586" y="2740727"/>
            <a:ext cx="136446" cy="18900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6</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grpSp>
        <p:nvGrpSpPr>
          <p:cNvPr id="123" name="组合 122"/>
          <p:cNvGrpSpPr/>
          <p:nvPr/>
        </p:nvGrpSpPr>
        <p:grpSpPr>
          <a:xfrm>
            <a:off x="323529" y="2116322"/>
            <a:ext cx="1574463" cy="939695"/>
            <a:chOff x="251520" y="2656671"/>
            <a:chExt cx="1930608" cy="1280282"/>
          </a:xfrm>
        </p:grpSpPr>
        <p:sp>
          <p:nvSpPr>
            <p:cNvPr id="124" name="Freeform 3"/>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25"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0">
                  <a:srgbClr val="00B0F0"/>
                </a:gs>
                <a:gs pos="100000">
                  <a:srgbClr val="0070C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sp>
          <p:nvSpPr>
            <p:cNvPr id="126"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00B0F0"/>
                </a:gs>
                <a:gs pos="100000">
                  <a:srgbClr val="0070C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grpSp>
      <p:sp>
        <p:nvSpPr>
          <p:cNvPr id="127" name="WordArt 33"/>
          <p:cNvSpPr>
            <a:spLocks noChangeArrowheads="1" noChangeShapeType="1" noTextEdit="1"/>
          </p:cNvSpPr>
          <p:nvPr/>
        </p:nvSpPr>
        <p:spPr bwMode="auto">
          <a:xfrm>
            <a:off x="1350664" y="2755129"/>
            <a:ext cx="103225" cy="189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1</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6000">
        <p14:flip dir="r"/>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1000"/>
                                        <p:tgtEl>
                                          <p:spTgt spid="42"/>
                                        </p:tgtEl>
                                      </p:cBhvr>
                                    </p:animEffect>
                                  </p:childTnLst>
                                </p:cTn>
                              </p:par>
                              <p:par>
                                <p:cTn id="8" presetID="37"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anim calcmode="lin" valueType="num">
                                      <p:cBhvr>
                                        <p:cTn id="11" dur="1000" fill="hold"/>
                                        <p:tgtEl>
                                          <p:spTgt spid="123"/>
                                        </p:tgtEl>
                                        <p:attrNameLst>
                                          <p:attrName>ppt_x</p:attrName>
                                        </p:attrNameLst>
                                      </p:cBhvr>
                                      <p:tavLst>
                                        <p:tav tm="0">
                                          <p:val>
                                            <p:strVal val="#ppt_x"/>
                                          </p:val>
                                        </p:tav>
                                        <p:tav tm="100000">
                                          <p:val>
                                            <p:strVal val="#ppt_x"/>
                                          </p:val>
                                        </p:tav>
                                      </p:tavLst>
                                    </p:anim>
                                    <p:anim calcmode="lin" valueType="num">
                                      <p:cBhvr>
                                        <p:cTn id="12" dur="900" decel="100000" fill="hold"/>
                                        <p:tgtEl>
                                          <p:spTgt spid="12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25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900" decel="100000" fill="hold"/>
                                        <p:tgtEl>
                                          <p:spTgt spid="7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50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anim calcmode="lin" valueType="num">
                                      <p:cBhvr>
                                        <p:cTn id="23" dur="1000" fill="hold"/>
                                        <p:tgtEl>
                                          <p:spTgt spid="69"/>
                                        </p:tgtEl>
                                        <p:attrNameLst>
                                          <p:attrName>ppt_x</p:attrName>
                                        </p:attrNameLst>
                                      </p:cBhvr>
                                      <p:tavLst>
                                        <p:tav tm="0">
                                          <p:val>
                                            <p:strVal val="#ppt_x"/>
                                          </p:val>
                                        </p:tav>
                                        <p:tav tm="100000">
                                          <p:val>
                                            <p:strVal val="#ppt_x"/>
                                          </p:val>
                                        </p:tav>
                                      </p:tavLst>
                                    </p:anim>
                                    <p:anim calcmode="lin" valueType="num">
                                      <p:cBhvr>
                                        <p:cTn id="24" dur="900" decel="100000" fill="hold"/>
                                        <p:tgtEl>
                                          <p:spTgt spid="6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75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anim calcmode="lin" valueType="num">
                                      <p:cBhvr>
                                        <p:cTn id="29" dur="1000" fill="hold"/>
                                        <p:tgtEl>
                                          <p:spTgt spid="77"/>
                                        </p:tgtEl>
                                        <p:attrNameLst>
                                          <p:attrName>ppt_x</p:attrName>
                                        </p:attrNameLst>
                                      </p:cBhvr>
                                      <p:tavLst>
                                        <p:tav tm="0">
                                          <p:val>
                                            <p:strVal val="#ppt_x"/>
                                          </p:val>
                                        </p:tav>
                                        <p:tav tm="100000">
                                          <p:val>
                                            <p:strVal val="#ppt_x"/>
                                          </p:val>
                                        </p:tav>
                                      </p:tavLst>
                                    </p:anim>
                                    <p:anim calcmode="lin" valueType="num">
                                      <p:cBhvr>
                                        <p:cTn id="30" dur="900" decel="100000" fill="hold"/>
                                        <p:tgtEl>
                                          <p:spTgt spid="7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100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1250"/>
                                  </p:stCondLst>
                                  <p:childTnLst>
                                    <p:set>
                                      <p:cBhvr>
                                        <p:cTn id="39" dur="1" fill="hold">
                                          <p:stCondLst>
                                            <p:cond delay="0"/>
                                          </p:stCondLst>
                                        </p:cTn>
                                        <p:tgtEl>
                                          <p:spTgt spid="102"/>
                                        </p:tgtEl>
                                        <p:attrNameLst>
                                          <p:attrName>style.visibility</p:attrName>
                                        </p:attrNameLst>
                                      </p:cBhvr>
                                      <p:to>
                                        <p:strVal val="visible"/>
                                      </p:to>
                                    </p:set>
                                    <p:animEffect transition="in" filter="fade">
                                      <p:cBhvr>
                                        <p:cTn id="40" dur="1000"/>
                                        <p:tgtEl>
                                          <p:spTgt spid="102"/>
                                        </p:tgtEl>
                                      </p:cBhvr>
                                    </p:animEffect>
                                    <p:anim calcmode="lin" valueType="num">
                                      <p:cBhvr>
                                        <p:cTn id="41" dur="1000" fill="hold"/>
                                        <p:tgtEl>
                                          <p:spTgt spid="102"/>
                                        </p:tgtEl>
                                        <p:attrNameLst>
                                          <p:attrName>ppt_x</p:attrName>
                                        </p:attrNameLst>
                                      </p:cBhvr>
                                      <p:tavLst>
                                        <p:tav tm="0">
                                          <p:val>
                                            <p:strVal val="#ppt_x"/>
                                          </p:val>
                                        </p:tav>
                                        <p:tav tm="100000">
                                          <p:val>
                                            <p:strVal val="#ppt_x"/>
                                          </p:val>
                                        </p:tav>
                                      </p:tavLst>
                                    </p:anim>
                                    <p:anim calcmode="lin" valueType="num">
                                      <p:cBhvr>
                                        <p:cTn id="42" dur="900" decel="100000" fill="hold"/>
                                        <p:tgtEl>
                                          <p:spTgt spid="10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500"/>
                                        <p:tgtEl>
                                          <p:spTgt spid="106"/>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500"/>
                                        <p:tgtEl>
                                          <p:spTgt spid="99"/>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500"/>
                                        <p:tgtEl>
                                          <p:spTgt spid="98"/>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par>
                                <p:cTn id="60" presetID="10" presetClass="entr" presetSubtype="0" fill="hold" grpId="0" nodeType="withEffect">
                                  <p:stCondLst>
                                    <p:cond delay="1250"/>
                                  </p:stCondLst>
                                  <p:childTnLst>
                                    <p:set>
                                      <p:cBhvr>
                                        <p:cTn id="61" dur="1" fill="hold">
                                          <p:stCondLst>
                                            <p:cond delay="0"/>
                                          </p:stCondLst>
                                        </p:cTn>
                                        <p:tgtEl>
                                          <p:spTgt spid="127"/>
                                        </p:tgtEl>
                                        <p:attrNameLst>
                                          <p:attrName>style.visibility</p:attrName>
                                        </p:attrNameLst>
                                      </p:cBhvr>
                                      <p:to>
                                        <p:strVal val="visible"/>
                                      </p:to>
                                    </p:set>
                                    <p:animEffect transition="in" filter="fade">
                                      <p:cBhvr>
                                        <p:cTn id="62" dur="500"/>
                                        <p:tgtEl>
                                          <p:spTgt spid="127"/>
                                        </p:tgtEl>
                                      </p:cBhvr>
                                    </p:animEffect>
                                  </p:childTnLst>
                                </p:cTn>
                              </p:par>
                            </p:childTnLst>
                          </p:cTn>
                        </p:par>
                        <p:par>
                          <p:cTn id="63" fill="hold">
                            <p:stCondLst>
                              <p:cond delay="1500"/>
                            </p:stCondLst>
                            <p:childTnLst>
                              <p:par>
                                <p:cTn id="64" presetID="22" presetClass="entr" presetSubtype="4"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down)">
                                      <p:cBhvr>
                                        <p:cTn id="66" dur="500"/>
                                        <p:tgtEl>
                                          <p:spTgt spid="8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wipe(down)">
                                      <p:cBhvr>
                                        <p:cTn id="69" dur="500"/>
                                        <p:tgtEl>
                                          <p:spTgt spid="8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down)">
                                      <p:cBhvr>
                                        <p:cTn id="72" dur="500"/>
                                        <p:tgtEl>
                                          <p:spTgt spid="90"/>
                                        </p:tgtEl>
                                      </p:cBhvr>
                                    </p:animEffect>
                                  </p:childTnLst>
                                </p:cTn>
                              </p:par>
                            </p:childTnLst>
                          </p:cTn>
                        </p:par>
                        <p:par>
                          <p:cTn id="73" fill="hold">
                            <p:stCondLst>
                              <p:cond delay="2000"/>
                            </p:stCondLst>
                            <p:childTnLst>
                              <p:par>
                                <p:cTn id="74" presetID="22" presetClass="entr" presetSubtype="1"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wipe(up)">
                                      <p:cBhvr>
                                        <p:cTn id="76" dur="500"/>
                                        <p:tgtEl>
                                          <p:spTgt spid="9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wipe(up)">
                                      <p:cBhvr>
                                        <p:cTn id="79" dur="500"/>
                                        <p:tgtEl>
                                          <p:spTgt spid="94"/>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up)">
                                      <p:cBhvr>
                                        <p:cTn id="82" dur="500"/>
                                        <p:tgtEl>
                                          <p:spTgt spid="96"/>
                                        </p:tgtEl>
                                      </p:cBhvr>
                                    </p:animEffect>
                                  </p:childTnLst>
                                </p:cTn>
                              </p:par>
                            </p:childTnLst>
                          </p:cTn>
                        </p:par>
                        <p:par>
                          <p:cTn id="83" fill="hold">
                            <p:stCondLst>
                              <p:cond delay="2500"/>
                            </p:stCondLst>
                            <p:childTnLst>
                              <p:par>
                                <p:cTn id="84" presetID="18" presetClass="entr" presetSubtype="3"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strips(upRight)">
                                      <p:cBhvr>
                                        <p:cTn id="86" dur="500"/>
                                        <p:tgtEl>
                                          <p:spTgt spid="85"/>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strips(upRight)">
                                      <p:cBhvr>
                                        <p:cTn id="89" dur="500"/>
                                        <p:tgtEl>
                                          <p:spTgt spid="87"/>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strips(upRight)">
                                      <p:cBhvr>
                                        <p:cTn id="92" dur="500"/>
                                        <p:tgtEl>
                                          <p:spTgt spid="89"/>
                                        </p:tgtEl>
                                      </p:cBhvr>
                                    </p:animEffect>
                                  </p:childTnLst>
                                </p:cTn>
                              </p:par>
                            </p:childTnLst>
                          </p:cTn>
                        </p:par>
                        <p:par>
                          <p:cTn id="93" fill="hold">
                            <p:stCondLst>
                              <p:cond delay="3000"/>
                            </p:stCondLst>
                            <p:childTnLst>
                              <p:par>
                                <p:cTn id="94" presetID="18" presetClass="entr" presetSubtype="9" fill="hold" grpId="0" nodeType="after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strips(upLeft)">
                                      <p:cBhvr>
                                        <p:cTn id="96" dur="500"/>
                                        <p:tgtEl>
                                          <p:spTgt spid="91"/>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strips(upLeft)">
                                      <p:cBhvr>
                                        <p:cTn id="99" dur="500"/>
                                        <p:tgtEl>
                                          <p:spTgt spid="93"/>
                                        </p:tgtEl>
                                      </p:cBhvr>
                                    </p:animEffect>
                                  </p:childTnLst>
                                </p:cTn>
                              </p:par>
                              <p:par>
                                <p:cTn id="100" presetID="18" presetClass="entr" presetSubtype="9" fill="hold" grpId="0" nodeType="with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strips(upLeft)">
                                      <p:cBhvr>
                                        <p:cTn id="10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85" grpId="0"/>
      <p:bldP spid="86" grpId="0" animBg="1"/>
      <p:bldP spid="87" grpId="0"/>
      <p:bldP spid="88" grpId="0" animBg="1"/>
      <p:bldP spid="89" grpId="0"/>
      <p:bldP spid="90" grpId="0" animBg="1"/>
      <p:bldP spid="91" grpId="0"/>
      <p:bldP spid="92" grpId="0" animBg="1"/>
      <p:bldP spid="93" grpId="0"/>
      <p:bldP spid="94" grpId="0" animBg="1"/>
      <p:bldP spid="95" grpId="0"/>
      <p:bldP spid="96" grpId="0" animBg="1"/>
      <p:bldP spid="97" grpId="0"/>
      <p:bldP spid="98" grpId="0"/>
      <p:bldP spid="99" grpId="0"/>
      <p:bldP spid="100" grpId="0"/>
      <p:bldP spid="106" grpId="0"/>
      <p:bldP spid="1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6" name="椭圆 15"/>
          <p:cNvSpPr/>
          <p:nvPr/>
        </p:nvSpPr>
        <p:spPr>
          <a:xfrm>
            <a:off x="1021744"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7" name="椭圆 16"/>
          <p:cNvSpPr/>
          <p:nvPr/>
        </p:nvSpPr>
        <p:spPr>
          <a:xfrm>
            <a:off x="905134"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8" name="矩形 17"/>
          <p:cNvSpPr/>
          <p:nvPr/>
        </p:nvSpPr>
        <p:spPr>
          <a:xfrm>
            <a:off x="1146202" y="1652043"/>
            <a:ext cx="1691926" cy="1066458"/>
          </a:xfrm>
          <a:prstGeom prst="rect">
            <a:avLst/>
          </a:prstGeom>
        </p:spPr>
        <p:txBody>
          <a:bodyPr wrap="square" lIns="98565" tIns="49282" rIns="98565" bIns="49282">
            <a:spAutoFit/>
          </a:bodyPr>
          <a:lstStyle/>
          <a:p>
            <a:pPr lvl="0" algn="ctr"/>
            <a:r>
              <a:rPr lang="zh-CN" altLang="en-US" sz="2600" dirty="0">
                <a:solidFill>
                  <a:schemeClr val="bg1"/>
                </a:solidFill>
                <a:latin typeface="微软雅黑" panose="020B0503020204020204" pitchFamily="34" charset="-122"/>
                <a:ea typeface="微软雅黑" panose="020B0503020204020204" pitchFamily="34" charset="-122"/>
              </a:rPr>
              <a:t>添加文字</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19" name="文本框 7"/>
          <p:cNvSpPr txBox="1">
            <a:spLocks noChangeArrowheads="1"/>
          </p:cNvSpPr>
          <p:nvPr/>
        </p:nvSpPr>
        <p:spPr bwMode="auto">
          <a:xfrm>
            <a:off x="1015664"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0" name="椭圆 19"/>
          <p:cNvSpPr/>
          <p:nvPr/>
        </p:nvSpPr>
        <p:spPr>
          <a:xfrm>
            <a:off x="3532342" y="1176189"/>
            <a:ext cx="1940841" cy="194077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1" name="椭圆 20"/>
          <p:cNvSpPr/>
          <p:nvPr/>
        </p:nvSpPr>
        <p:spPr>
          <a:xfrm>
            <a:off x="3415731" y="1059582"/>
            <a:ext cx="2174063" cy="2173985"/>
          </a:xfrm>
          <a:prstGeom prst="ellipse">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2" name="矩形 21"/>
          <p:cNvSpPr/>
          <p:nvPr/>
        </p:nvSpPr>
        <p:spPr>
          <a:xfrm>
            <a:off x="3656799" y="1652043"/>
            <a:ext cx="1691926" cy="1061791"/>
          </a:xfrm>
          <a:prstGeom prst="rect">
            <a:avLst/>
          </a:prstGeom>
        </p:spPr>
        <p:txBody>
          <a:bodyPr wrap="square" lIns="98565" tIns="49282" rIns="98565" bIns="49282">
            <a:spAutoFit/>
          </a:bodyPr>
          <a:lstStyle/>
          <a:p>
            <a:pPr lvl="0" algn="ctr"/>
            <a:r>
              <a:rPr lang="zh-CN" altLang="en-US" sz="2600" dirty="0">
                <a:solidFill>
                  <a:schemeClr val="bg1"/>
                </a:solidFill>
                <a:latin typeface="微软雅黑" panose="020B0503020204020204" pitchFamily="34" charset="-122"/>
                <a:ea typeface="微软雅黑" panose="020B0503020204020204" pitchFamily="34" charset="-122"/>
              </a:rPr>
              <a:t>添加文字</a:t>
            </a:r>
            <a:endParaRPr lang="en-US" altLang="zh-CN" sz="2600"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4" name="椭圆 23"/>
          <p:cNvSpPr/>
          <p:nvPr/>
        </p:nvSpPr>
        <p:spPr>
          <a:xfrm>
            <a:off x="6042940"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5" name="椭圆 24"/>
          <p:cNvSpPr/>
          <p:nvPr/>
        </p:nvSpPr>
        <p:spPr>
          <a:xfrm>
            <a:off x="5926329"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6" name="矩形 25"/>
          <p:cNvSpPr/>
          <p:nvPr/>
        </p:nvSpPr>
        <p:spPr>
          <a:xfrm>
            <a:off x="6167396" y="1652043"/>
            <a:ext cx="1691926" cy="1061791"/>
          </a:xfrm>
          <a:prstGeom prst="rect">
            <a:avLst/>
          </a:prstGeom>
        </p:spPr>
        <p:txBody>
          <a:bodyPr wrap="square" lIns="98565" tIns="49282" rIns="98565" bIns="49282">
            <a:spAutoFit/>
          </a:bodyPr>
          <a:lstStyle/>
          <a:p>
            <a:pPr lvl="0" algn="ctr"/>
            <a:r>
              <a:rPr lang="zh-CN" altLang="en-US" sz="2600" dirty="0">
                <a:solidFill>
                  <a:schemeClr val="bg1"/>
                </a:solidFill>
                <a:latin typeface="微软雅黑" panose="020B0503020204020204" pitchFamily="34" charset="-122"/>
                <a:ea typeface="微软雅黑" panose="020B0503020204020204" pitchFamily="34" charset="-122"/>
              </a:rPr>
              <a:t>添加文字</a:t>
            </a:r>
            <a:endParaRPr lang="en-US" altLang="zh-CN" sz="2600"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6000">
        <p14:prism isInverted="1"/>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750"/>
                                        <p:tgtEl>
                                          <p:spTgt spid="1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750"/>
                                        <p:tgtEl>
                                          <p:spTgt spid="21"/>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500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750"/>
                                        <p:tgtEl>
                                          <p:spTgt spid="25"/>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4" name="平行四边形 36"/>
          <p:cNvSpPr>
            <a:spLocks noChangeArrowheads="1"/>
          </p:cNvSpPr>
          <p:nvPr/>
        </p:nvSpPr>
        <p:spPr bwMode="auto">
          <a:xfrm flipH="1">
            <a:off x="1420416" y="2861470"/>
            <a:ext cx="1691878"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35" name="平行四边形 37"/>
          <p:cNvSpPr>
            <a:spLocks noChangeArrowheads="1"/>
          </p:cNvSpPr>
          <p:nvPr/>
        </p:nvSpPr>
        <p:spPr bwMode="auto">
          <a:xfrm flipH="1">
            <a:off x="2881312" y="2870995"/>
            <a:ext cx="1691879"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36" name="平行四边形 38"/>
          <p:cNvSpPr>
            <a:spLocks noChangeArrowheads="1"/>
          </p:cNvSpPr>
          <p:nvPr/>
        </p:nvSpPr>
        <p:spPr bwMode="auto">
          <a:xfrm flipH="1">
            <a:off x="4332685" y="2890045"/>
            <a:ext cx="1691878" cy="134931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37" name="平行四边形 39"/>
          <p:cNvSpPr>
            <a:spLocks noChangeArrowheads="1"/>
          </p:cNvSpPr>
          <p:nvPr/>
        </p:nvSpPr>
        <p:spPr bwMode="auto">
          <a:xfrm flipH="1">
            <a:off x="5803106" y="2870995"/>
            <a:ext cx="1691879"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grpSp>
        <p:nvGrpSpPr>
          <p:cNvPr id="38" name="Group 6"/>
          <p:cNvGrpSpPr/>
          <p:nvPr/>
        </p:nvGrpSpPr>
        <p:grpSpPr bwMode="auto">
          <a:xfrm>
            <a:off x="689967" y="2858230"/>
            <a:ext cx="1693069" cy="1371600"/>
            <a:chOff x="12698" y="0"/>
            <a:chExt cx="2257034" cy="1830287"/>
          </a:xfrm>
          <a:solidFill>
            <a:srgbClr val="3CBDDA"/>
          </a:solidFill>
        </p:grpSpPr>
        <p:sp>
          <p:nvSpPr>
            <p:cNvPr id="39" name="平行四边形 40"/>
            <p:cNvSpPr>
              <a:spLocks noChangeArrowheads="1"/>
            </p:cNvSpPr>
            <p:nvPr/>
          </p:nvSpPr>
          <p:spPr bwMode="auto">
            <a:xfrm>
              <a:off x="12698"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0" name="TextBox 41"/>
            <p:cNvSpPr txBox="1">
              <a:spLocks noChangeArrowheads="1"/>
            </p:cNvSpPr>
            <p:nvPr/>
          </p:nvSpPr>
          <p:spPr bwMode="auto">
            <a:xfrm>
              <a:off x="719791"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41" name="Group 9"/>
          <p:cNvGrpSpPr/>
          <p:nvPr/>
        </p:nvGrpSpPr>
        <p:grpSpPr bwMode="auto">
          <a:xfrm>
            <a:off x="2146101" y="2867755"/>
            <a:ext cx="1693069" cy="1371600"/>
            <a:chOff x="0" y="0"/>
            <a:chExt cx="2257034" cy="1830287"/>
          </a:xfrm>
          <a:solidFill>
            <a:srgbClr val="3CBDDA"/>
          </a:solidFill>
        </p:grpSpPr>
        <p:sp>
          <p:nvSpPr>
            <p:cNvPr id="42" name="平行四边形 42"/>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3" name="TextBox 43"/>
            <p:cNvSpPr txBox="1">
              <a:spLocks noChangeArrowheads="1"/>
            </p:cNvSpPr>
            <p:nvPr/>
          </p:nvSpPr>
          <p:spPr bwMode="auto">
            <a:xfrm>
              <a:off x="732494"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44" name="Group 12"/>
          <p:cNvGrpSpPr/>
          <p:nvPr/>
        </p:nvGrpSpPr>
        <p:grpSpPr bwMode="auto">
          <a:xfrm>
            <a:off x="3608188" y="2879661"/>
            <a:ext cx="1691879" cy="1372791"/>
            <a:chOff x="0" y="0"/>
            <a:chExt cx="2257034" cy="1830287"/>
          </a:xfrm>
          <a:solidFill>
            <a:srgbClr val="3CBDDA"/>
          </a:solidFill>
        </p:grpSpPr>
        <p:sp>
          <p:nvSpPr>
            <p:cNvPr id="45" name="平行四边形 44"/>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6" name="TextBox 45"/>
            <p:cNvSpPr txBox="1">
              <a:spLocks noChangeArrowheads="1"/>
            </p:cNvSpPr>
            <p:nvPr/>
          </p:nvSpPr>
          <p:spPr bwMode="auto">
            <a:xfrm>
              <a:off x="743981" y="683086"/>
              <a:ext cx="862231" cy="4924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47" name="Group 15"/>
          <p:cNvGrpSpPr/>
          <p:nvPr/>
        </p:nvGrpSpPr>
        <p:grpSpPr bwMode="auto">
          <a:xfrm>
            <a:off x="5067895" y="2858230"/>
            <a:ext cx="1693069" cy="1394222"/>
            <a:chOff x="0" y="0"/>
            <a:chExt cx="2257034" cy="1830287"/>
          </a:xfrm>
          <a:solidFill>
            <a:srgbClr val="3CBDDA"/>
          </a:solidFill>
        </p:grpSpPr>
        <p:sp>
          <p:nvSpPr>
            <p:cNvPr id="48" name="平行四边形 46"/>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9" name="TextBox 47"/>
            <p:cNvSpPr txBox="1">
              <a:spLocks noChangeArrowheads="1"/>
            </p:cNvSpPr>
            <p:nvPr/>
          </p:nvSpPr>
          <p:spPr bwMode="auto">
            <a:xfrm>
              <a:off x="720900"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50" name="Group 18"/>
          <p:cNvGrpSpPr/>
          <p:nvPr/>
        </p:nvGrpSpPr>
        <p:grpSpPr bwMode="auto">
          <a:xfrm>
            <a:off x="6796683" y="1908111"/>
            <a:ext cx="1559719" cy="2720579"/>
            <a:chOff x="0" y="0"/>
            <a:chExt cx="2080515" cy="3627839"/>
          </a:xfrm>
          <a:solidFill>
            <a:srgbClr val="3CBDDA"/>
          </a:solidFill>
        </p:grpSpPr>
        <p:sp>
          <p:nvSpPr>
            <p:cNvPr id="51" name="下箭头 3"/>
            <p:cNvSpPr/>
            <p:nvPr/>
          </p:nvSpPr>
          <p:spPr bwMode="auto">
            <a:xfrm rot="12477797">
              <a:off x="0" y="0"/>
              <a:ext cx="2080515" cy="3627839"/>
            </a:xfrm>
            <a:custGeom>
              <a:avLst/>
              <a:gdLst>
                <a:gd name="T0" fmla="*/ 1098281 w 2196564"/>
                <a:gd name="T1" fmla="*/ 3710931 h 3710931"/>
                <a:gd name="T2" fmla="*/ 0 w 2196564"/>
                <a:gd name="T3" fmla="*/ 2770484 h 3710931"/>
                <a:gd name="T4" fmla="*/ 491085 w 2196564"/>
                <a:gd name="T5" fmla="*/ 2770484 h 3710931"/>
                <a:gd name="T6" fmla="*/ 491086 w 2196564"/>
                <a:gd name="T7" fmla="*/ 1830036 h 3710931"/>
                <a:gd name="T8" fmla="*/ 519177 w 2196564"/>
                <a:gd name="T9" fmla="*/ 646548 h 3710931"/>
                <a:gd name="T10" fmla="*/ 1737040 w 2196564"/>
                <a:gd name="T11" fmla="*/ 0 h 3710931"/>
                <a:gd name="T12" fmla="*/ 1728073 w 2196564"/>
                <a:gd name="T13" fmla="*/ 2124445 h 3710931"/>
                <a:gd name="T14" fmla="*/ 1705477 w 2196564"/>
                <a:gd name="T15" fmla="*/ 2770484 h 3710931"/>
                <a:gd name="T16" fmla="*/ 2196564 w 2196564"/>
                <a:gd name="T17" fmla="*/ 2770484 h 3710931"/>
                <a:gd name="T18" fmla="*/ 1098281 w 2196564"/>
                <a:gd name="T19" fmla="*/ 3710931 h 3710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52" name="TextBox 49"/>
            <p:cNvSpPr txBox="1">
              <a:spLocks noChangeArrowheads="1"/>
            </p:cNvSpPr>
            <p:nvPr/>
          </p:nvSpPr>
          <p:spPr bwMode="auto">
            <a:xfrm rot="18066292">
              <a:off x="-62565" y="1742960"/>
              <a:ext cx="2093111" cy="4926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单击增加标题</a:t>
              </a:r>
            </a:p>
          </p:txBody>
        </p:sp>
      </p:grpSp>
      <p:sp>
        <p:nvSpPr>
          <p:cNvPr id="53" name="矩形 50"/>
          <p:cNvSpPr>
            <a:spLocks noChangeArrowheads="1"/>
          </p:cNvSpPr>
          <p:nvPr/>
        </p:nvSpPr>
        <p:spPr bwMode="auto">
          <a:xfrm>
            <a:off x="1310879" y="1419622"/>
            <a:ext cx="455533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a:p>
            <a:pPr>
              <a:lnSpc>
                <a:spcPct val="100000"/>
              </a:lnSpc>
              <a:spcBef>
                <a:spcPct val="0"/>
              </a:spcBef>
              <a:buFontTx/>
              <a:buNone/>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8000">
        <p:dissolve/>
      </p:transition>
    </mc:Choice>
    <mc:Fallback xmlns="">
      <p:transition spd="slow" advClick="0" advTm="8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heel(4)">
                                      <p:cBhvr>
                                        <p:cTn id="7" dur="1000"/>
                                        <p:tgtEl>
                                          <p:spTgt spid="7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300"/>
                                        <p:tgtEl>
                                          <p:spTgt spid="38"/>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300"/>
                                        <p:tgtEl>
                                          <p:spTgt spid="34"/>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300"/>
                                        <p:tgtEl>
                                          <p:spTgt spid="41"/>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300"/>
                                        <p:tgtEl>
                                          <p:spTgt spid="35"/>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300"/>
                                        <p:tgtEl>
                                          <p:spTgt spid="4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300"/>
                                        <p:tgtEl>
                                          <p:spTgt spid="36"/>
                                        </p:tgtEl>
                                      </p:cBhvr>
                                    </p:animEffect>
                                  </p:childTnLst>
                                </p:cTn>
                              </p:par>
                            </p:childTnLst>
                          </p:cTn>
                        </p:par>
                        <p:par>
                          <p:cTn id="32" fill="hold">
                            <p:stCondLst>
                              <p:cond delay="4000"/>
                            </p:stCondLst>
                            <p:childTnLst>
                              <p:par>
                                <p:cTn id="33" presetID="22" presetClass="entr" presetSubtype="4"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300"/>
                                        <p:tgtEl>
                                          <p:spTgt spid="47"/>
                                        </p:tgtEl>
                                      </p:cBhvr>
                                    </p:animEffect>
                                  </p:childTnLst>
                                </p:cTn>
                              </p:par>
                            </p:childTnLst>
                          </p:cTn>
                        </p:par>
                        <p:par>
                          <p:cTn id="36" fill="hold">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300"/>
                                        <p:tgtEl>
                                          <p:spTgt spid="37"/>
                                        </p:tgtEl>
                                      </p:cBhvr>
                                    </p:animEffect>
                                  </p:childTnLst>
                                </p:cTn>
                              </p:par>
                            </p:childTnLst>
                          </p:cTn>
                        </p:par>
                        <p:par>
                          <p:cTn id="40" fill="hold">
                            <p:stCondLst>
                              <p:cond delay="5000"/>
                            </p:stCondLst>
                            <p:childTnLst>
                              <p:par>
                                <p:cTn id="41" presetID="22" presetClass="entr" presetSubtype="4"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down)">
                                      <p:cBhvr>
                                        <p:cTn id="43" dur="300"/>
                                        <p:tgtEl>
                                          <p:spTgt spid="50"/>
                                        </p:tgtEl>
                                      </p:cBhvr>
                                    </p:animEffect>
                                  </p:childTnLst>
                                </p:cTn>
                              </p:par>
                            </p:childTnLst>
                          </p:cTn>
                        </p:par>
                        <p:par>
                          <p:cTn id="44" fill="hold">
                            <p:stCondLst>
                              <p:cond delay="5500"/>
                            </p:stCondLst>
                            <p:childTnLst>
                              <p:par>
                                <p:cTn id="45" presetID="31"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 calcmode="lin" valueType="num">
                                      <p:cBhvr>
                                        <p:cTn id="49" dur="500" fill="hold"/>
                                        <p:tgtEl>
                                          <p:spTgt spid="53"/>
                                        </p:tgtEl>
                                        <p:attrNameLst>
                                          <p:attrName>style.rotation</p:attrName>
                                        </p:attrNameLst>
                                      </p:cBhvr>
                                      <p:tavLst>
                                        <p:tav tm="0">
                                          <p:val>
                                            <p:fltVal val="90"/>
                                          </p:val>
                                        </p:tav>
                                        <p:tav tm="100000">
                                          <p:val>
                                            <p:fltVal val="0"/>
                                          </p:val>
                                        </p:tav>
                                      </p:tavLst>
                                    </p:anim>
                                    <p:animEffect transition="in" filter="fade">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4" grpId="0" animBg="1" autoUpdateAnimBg="0"/>
      <p:bldP spid="35" grpId="0" animBg="1" autoUpdateAnimBg="0"/>
      <p:bldP spid="36" grpId="0" animBg="1" autoUpdateAnimBg="0"/>
      <p:bldP spid="37" grpId="0" animBg="1" autoUpdateAnimBg="0"/>
      <p:bldP spid="5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6" name="Line 13"/>
          <p:cNvSpPr>
            <a:spLocks noChangeShapeType="1"/>
          </p:cNvSpPr>
          <p:nvPr/>
        </p:nvSpPr>
        <p:spPr bwMode="auto">
          <a:xfrm>
            <a:off x="539552" y="2828133"/>
            <a:ext cx="8136904" cy="0"/>
          </a:xfrm>
          <a:prstGeom prst="line">
            <a:avLst/>
          </a:prstGeom>
          <a:noFill/>
          <a:ln w="101600">
            <a:solidFill>
              <a:srgbClr val="0070C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47" name="AutoShape 2"/>
          <p:cNvSpPr>
            <a:spLocks noChangeArrowheads="1"/>
          </p:cNvSpPr>
          <p:nvPr/>
        </p:nvSpPr>
        <p:spPr bwMode="auto">
          <a:xfrm>
            <a:off x="1664468" y="1213646"/>
            <a:ext cx="1619250" cy="1351598"/>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8" name="Line 16"/>
          <p:cNvSpPr>
            <a:spLocks noChangeShapeType="1"/>
          </p:cNvSpPr>
          <p:nvPr/>
        </p:nvSpPr>
        <p:spPr bwMode="auto">
          <a:xfrm flipH="1">
            <a:off x="1831156" y="1372238"/>
            <a:ext cx="0" cy="1453038"/>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9" name="Group 138"/>
          <p:cNvGrpSpPr/>
          <p:nvPr/>
        </p:nvGrpSpPr>
        <p:grpSpPr bwMode="auto">
          <a:xfrm>
            <a:off x="1736470" y="2744248"/>
            <a:ext cx="182151" cy="163895"/>
            <a:chOff x="1661" y="2750"/>
            <a:chExt cx="250" cy="250"/>
          </a:xfrm>
        </p:grpSpPr>
        <p:sp>
          <p:nvSpPr>
            <p:cNvPr id="50"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5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52" name="TextBox 57"/>
          <p:cNvSpPr txBox="1">
            <a:spLocks noChangeArrowheads="1"/>
          </p:cNvSpPr>
          <p:nvPr/>
        </p:nvSpPr>
        <p:spPr bwMode="auto">
          <a:xfrm>
            <a:off x="1835571"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53" name="TextBox 57"/>
          <p:cNvSpPr txBox="1">
            <a:spLocks noChangeArrowheads="1"/>
          </p:cNvSpPr>
          <p:nvPr/>
        </p:nvSpPr>
        <p:spPr bwMode="auto">
          <a:xfrm>
            <a:off x="1853034" y="1603695"/>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54" name="AutoShape 17"/>
          <p:cNvSpPr>
            <a:spLocks noChangeArrowheads="1"/>
          </p:cNvSpPr>
          <p:nvPr/>
        </p:nvSpPr>
        <p:spPr bwMode="auto">
          <a:xfrm>
            <a:off x="863724" y="3098167"/>
            <a:ext cx="1692052"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5" name="TextBox 57"/>
          <p:cNvSpPr txBox="1">
            <a:spLocks noChangeArrowheads="1"/>
          </p:cNvSpPr>
          <p:nvPr/>
        </p:nvSpPr>
        <p:spPr bwMode="auto">
          <a:xfrm>
            <a:off x="1052638" y="3191035"/>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56" name="TextBox 57"/>
          <p:cNvSpPr txBox="1">
            <a:spLocks noChangeArrowheads="1"/>
          </p:cNvSpPr>
          <p:nvPr/>
        </p:nvSpPr>
        <p:spPr bwMode="auto">
          <a:xfrm>
            <a:off x="1057399" y="3414245"/>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57" name="Line 18"/>
          <p:cNvSpPr>
            <a:spLocks noChangeShapeType="1"/>
          </p:cNvSpPr>
          <p:nvPr/>
        </p:nvSpPr>
        <p:spPr bwMode="auto">
          <a:xfrm flipH="1">
            <a:off x="1025649" y="2830991"/>
            <a:ext cx="1588" cy="522923"/>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58" name="Group 138"/>
          <p:cNvGrpSpPr/>
          <p:nvPr/>
        </p:nvGrpSpPr>
        <p:grpSpPr bwMode="auto">
          <a:xfrm>
            <a:off x="941666" y="2740980"/>
            <a:ext cx="182211" cy="163934"/>
            <a:chOff x="1661" y="2750"/>
            <a:chExt cx="250" cy="250"/>
          </a:xfrm>
        </p:grpSpPr>
        <p:sp>
          <p:nvSpPr>
            <p:cNvPr id="59"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60"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1" name="AutoShape 5"/>
          <p:cNvSpPr>
            <a:spLocks noChangeArrowheads="1"/>
          </p:cNvSpPr>
          <p:nvPr/>
        </p:nvSpPr>
        <p:spPr bwMode="auto">
          <a:xfrm>
            <a:off x="3391669" y="3108168"/>
            <a:ext cx="1700213" cy="1213377"/>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2" name="TextBox 57"/>
          <p:cNvSpPr txBox="1">
            <a:spLocks noChangeArrowheads="1"/>
          </p:cNvSpPr>
          <p:nvPr/>
        </p:nvSpPr>
        <p:spPr bwMode="auto">
          <a:xfrm>
            <a:off x="3534543" y="3189607"/>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63" name="TextBox 57"/>
          <p:cNvSpPr txBox="1">
            <a:spLocks noChangeArrowheads="1"/>
          </p:cNvSpPr>
          <p:nvPr/>
        </p:nvSpPr>
        <p:spPr bwMode="auto">
          <a:xfrm>
            <a:off x="3550221" y="3414245"/>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64" name="Line 18"/>
          <p:cNvSpPr>
            <a:spLocks noChangeShapeType="1"/>
          </p:cNvSpPr>
          <p:nvPr/>
        </p:nvSpPr>
        <p:spPr bwMode="auto">
          <a:xfrm flipH="1">
            <a:off x="3544068" y="2830991"/>
            <a:ext cx="1588" cy="52292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65" name="Group 138"/>
          <p:cNvGrpSpPr/>
          <p:nvPr/>
        </p:nvGrpSpPr>
        <p:grpSpPr bwMode="auto">
          <a:xfrm>
            <a:off x="3459819" y="2740980"/>
            <a:ext cx="182252" cy="163991"/>
            <a:chOff x="1661" y="2750"/>
            <a:chExt cx="250" cy="250"/>
          </a:xfrm>
        </p:grpSpPr>
        <p:sp>
          <p:nvSpPr>
            <p:cNvPr id="66"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6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8" name="AutoShape 2"/>
          <p:cNvSpPr>
            <a:spLocks noChangeArrowheads="1"/>
          </p:cNvSpPr>
          <p:nvPr/>
        </p:nvSpPr>
        <p:spPr bwMode="auto">
          <a:xfrm>
            <a:off x="4033018" y="1213646"/>
            <a:ext cx="1619250" cy="1351598"/>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69" name="TextBox 57"/>
          <p:cNvSpPr txBox="1">
            <a:spLocks noChangeArrowheads="1"/>
          </p:cNvSpPr>
          <p:nvPr/>
        </p:nvSpPr>
        <p:spPr bwMode="auto">
          <a:xfrm>
            <a:off x="4211835"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70" name="TextBox 57"/>
          <p:cNvSpPr txBox="1">
            <a:spLocks noChangeArrowheads="1"/>
          </p:cNvSpPr>
          <p:nvPr/>
        </p:nvSpPr>
        <p:spPr bwMode="auto">
          <a:xfrm>
            <a:off x="4213422" y="1577977"/>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71" name="Line 16"/>
          <p:cNvSpPr>
            <a:spLocks noChangeShapeType="1"/>
          </p:cNvSpPr>
          <p:nvPr/>
        </p:nvSpPr>
        <p:spPr bwMode="auto">
          <a:xfrm flipH="1">
            <a:off x="4191768" y="1372238"/>
            <a:ext cx="0" cy="1453038"/>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2" name="Group 138"/>
          <p:cNvGrpSpPr/>
          <p:nvPr/>
        </p:nvGrpSpPr>
        <p:grpSpPr bwMode="auto">
          <a:xfrm>
            <a:off x="4096481" y="2744248"/>
            <a:ext cx="182151" cy="163895"/>
            <a:chOff x="1661" y="2750"/>
            <a:chExt cx="250" cy="250"/>
          </a:xfrm>
        </p:grpSpPr>
        <p:sp>
          <p:nvSpPr>
            <p:cNvPr id="73"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75" name="AutoShape 6"/>
          <p:cNvSpPr>
            <a:spLocks noChangeArrowheads="1"/>
          </p:cNvSpPr>
          <p:nvPr/>
        </p:nvSpPr>
        <p:spPr bwMode="auto">
          <a:xfrm>
            <a:off x="5631631" y="3098167"/>
            <a:ext cx="1681162"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76" name="Line 7"/>
          <p:cNvSpPr>
            <a:spLocks noChangeShapeType="1"/>
          </p:cNvSpPr>
          <p:nvPr/>
        </p:nvSpPr>
        <p:spPr bwMode="auto">
          <a:xfrm flipH="1">
            <a:off x="5768157" y="2830991"/>
            <a:ext cx="3175" cy="522923"/>
          </a:xfrm>
          <a:prstGeom prst="line">
            <a:avLst/>
          </a:prstGeom>
          <a:noFill/>
          <a:ln w="19050">
            <a:solidFill>
              <a:srgbClr val="FFFF00"/>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77" name="Group 138"/>
          <p:cNvGrpSpPr/>
          <p:nvPr/>
        </p:nvGrpSpPr>
        <p:grpSpPr bwMode="auto">
          <a:xfrm>
            <a:off x="5684855" y="2743837"/>
            <a:ext cx="182144" cy="163971"/>
            <a:chOff x="1661" y="2750"/>
            <a:chExt cx="250" cy="250"/>
          </a:xfrm>
        </p:grpSpPr>
        <p:sp>
          <p:nvSpPr>
            <p:cNvPr id="78"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0" name="TextBox 57"/>
          <p:cNvSpPr txBox="1">
            <a:spLocks noChangeArrowheads="1"/>
          </p:cNvSpPr>
          <p:nvPr/>
        </p:nvSpPr>
        <p:spPr bwMode="auto">
          <a:xfrm>
            <a:off x="5812607" y="319960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81" name="TextBox 57"/>
          <p:cNvSpPr txBox="1">
            <a:spLocks noChangeArrowheads="1"/>
          </p:cNvSpPr>
          <p:nvPr/>
        </p:nvSpPr>
        <p:spPr bwMode="auto">
          <a:xfrm>
            <a:off x="5830069" y="3414245"/>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82" name="AutoShape 4"/>
          <p:cNvSpPr>
            <a:spLocks noChangeArrowheads="1"/>
          </p:cNvSpPr>
          <p:nvPr/>
        </p:nvSpPr>
        <p:spPr bwMode="auto">
          <a:xfrm>
            <a:off x="6409506" y="1212938"/>
            <a:ext cx="1619250" cy="1352354"/>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3" name="Line 14"/>
          <p:cNvSpPr>
            <a:spLocks noChangeShapeType="1"/>
          </p:cNvSpPr>
          <p:nvPr/>
        </p:nvSpPr>
        <p:spPr bwMode="auto">
          <a:xfrm flipH="1">
            <a:off x="6560318" y="1399383"/>
            <a:ext cx="0" cy="142589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84" name="Group 138"/>
          <p:cNvGrpSpPr/>
          <p:nvPr/>
        </p:nvGrpSpPr>
        <p:grpSpPr bwMode="auto">
          <a:xfrm>
            <a:off x="6476927" y="2747138"/>
            <a:ext cx="182151" cy="163863"/>
            <a:chOff x="1661" y="2750"/>
            <a:chExt cx="250" cy="250"/>
          </a:xfrm>
        </p:grpSpPr>
        <p:sp>
          <p:nvSpPr>
            <p:cNvPr id="85"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86"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7" name="TextBox 57"/>
          <p:cNvSpPr txBox="1">
            <a:spLocks noChangeArrowheads="1"/>
          </p:cNvSpPr>
          <p:nvPr/>
        </p:nvSpPr>
        <p:spPr bwMode="auto">
          <a:xfrm>
            <a:off x="6596832" y="1273653"/>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88" name="TextBox 57"/>
          <p:cNvSpPr txBox="1">
            <a:spLocks noChangeArrowheads="1"/>
          </p:cNvSpPr>
          <p:nvPr/>
        </p:nvSpPr>
        <p:spPr bwMode="auto">
          <a:xfrm>
            <a:off x="6596832" y="161083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1000"/>
                                        <p:tgtEl>
                                          <p:spTgt spid="46"/>
                                        </p:tgtEl>
                                      </p:cBhvr>
                                    </p:animEffect>
                                  </p:childTnLst>
                                </p:cTn>
                              </p:par>
                            </p:childTnLst>
                          </p:cTn>
                        </p:par>
                        <p:par>
                          <p:cTn id="12" fill="hold">
                            <p:stCondLst>
                              <p:cond delay="2000"/>
                            </p:stCondLst>
                            <p:childTnLst>
                              <p:par>
                                <p:cTn id="13" presetID="23" presetClass="entr" presetSubtype="32"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250" fill="hold"/>
                                        <p:tgtEl>
                                          <p:spTgt spid="58"/>
                                        </p:tgtEl>
                                        <p:attrNameLst>
                                          <p:attrName>ppt_w</p:attrName>
                                        </p:attrNameLst>
                                      </p:cBhvr>
                                      <p:tavLst>
                                        <p:tav tm="0">
                                          <p:val>
                                            <p:strVal val="4*#ppt_w"/>
                                          </p:val>
                                        </p:tav>
                                        <p:tav tm="100000">
                                          <p:val>
                                            <p:strVal val="#ppt_w"/>
                                          </p:val>
                                        </p:tav>
                                      </p:tavLst>
                                    </p:anim>
                                    <p:anim calcmode="lin" valueType="num">
                                      <p:cBhvr>
                                        <p:cTn id="16" dur="250" fill="hold"/>
                                        <p:tgtEl>
                                          <p:spTgt spid="58"/>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49"/>
                                        </p:tgtEl>
                                        <p:attrNameLst>
                                          <p:attrName>style.visibility</p:attrName>
                                        </p:attrNameLst>
                                      </p:cBhvr>
                                      <p:to>
                                        <p:strVal val="visible"/>
                                      </p:to>
                                    </p:set>
                                    <p:anim calcmode="lin" valueType="num">
                                      <p:cBhvr>
                                        <p:cTn id="19" dur="250" fill="hold"/>
                                        <p:tgtEl>
                                          <p:spTgt spid="49"/>
                                        </p:tgtEl>
                                        <p:attrNameLst>
                                          <p:attrName>ppt_w</p:attrName>
                                        </p:attrNameLst>
                                      </p:cBhvr>
                                      <p:tavLst>
                                        <p:tav tm="0">
                                          <p:val>
                                            <p:strVal val="4*#ppt_w"/>
                                          </p:val>
                                        </p:tav>
                                        <p:tav tm="100000">
                                          <p:val>
                                            <p:strVal val="#ppt_w"/>
                                          </p:val>
                                        </p:tav>
                                      </p:tavLst>
                                    </p:anim>
                                    <p:anim calcmode="lin" valueType="num">
                                      <p:cBhvr>
                                        <p:cTn id="20" dur="250" fill="hold"/>
                                        <p:tgtEl>
                                          <p:spTgt spid="49"/>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p:cTn id="23" dur="250" fill="hold"/>
                                        <p:tgtEl>
                                          <p:spTgt spid="65"/>
                                        </p:tgtEl>
                                        <p:attrNameLst>
                                          <p:attrName>ppt_w</p:attrName>
                                        </p:attrNameLst>
                                      </p:cBhvr>
                                      <p:tavLst>
                                        <p:tav tm="0">
                                          <p:val>
                                            <p:strVal val="4*#ppt_w"/>
                                          </p:val>
                                        </p:tav>
                                        <p:tav tm="100000">
                                          <p:val>
                                            <p:strVal val="#ppt_w"/>
                                          </p:val>
                                        </p:tav>
                                      </p:tavLst>
                                    </p:anim>
                                    <p:anim calcmode="lin" valueType="num">
                                      <p:cBhvr>
                                        <p:cTn id="24" dur="250" fill="hold"/>
                                        <p:tgtEl>
                                          <p:spTgt spid="65"/>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72"/>
                                        </p:tgtEl>
                                        <p:attrNameLst>
                                          <p:attrName>style.visibility</p:attrName>
                                        </p:attrNameLst>
                                      </p:cBhvr>
                                      <p:to>
                                        <p:strVal val="visible"/>
                                      </p:to>
                                    </p:set>
                                    <p:anim calcmode="lin" valueType="num">
                                      <p:cBhvr>
                                        <p:cTn id="27" dur="250" fill="hold"/>
                                        <p:tgtEl>
                                          <p:spTgt spid="72"/>
                                        </p:tgtEl>
                                        <p:attrNameLst>
                                          <p:attrName>ppt_w</p:attrName>
                                        </p:attrNameLst>
                                      </p:cBhvr>
                                      <p:tavLst>
                                        <p:tav tm="0">
                                          <p:val>
                                            <p:strVal val="4*#ppt_w"/>
                                          </p:val>
                                        </p:tav>
                                        <p:tav tm="100000">
                                          <p:val>
                                            <p:strVal val="#ppt_w"/>
                                          </p:val>
                                        </p:tav>
                                      </p:tavLst>
                                    </p:anim>
                                    <p:anim calcmode="lin" valueType="num">
                                      <p:cBhvr>
                                        <p:cTn id="28" dur="250" fill="hold"/>
                                        <p:tgtEl>
                                          <p:spTgt spid="72"/>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000"/>
                                  </p:stCondLst>
                                  <p:childTnLst>
                                    <p:set>
                                      <p:cBhvr>
                                        <p:cTn id="30" dur="1" fill="hold">
                                          <p:stCondLst>
                                            <p:cond delay="0"/>
                                          </p:stCondLst>
                                        </p:cTn>
                                        <p:tgtEl>
                                          <p:spTgt spid="77"/>
                                        </p:tgtEl>
                                        <p:attrNameLst>
                                          <p:attrName>style.visibility</p:attrName>
                                        </p:attrNameLst>
                                      </p:cBhvr>
                                      <p:to>
                                        <p:strVal val="visible"/>
                                      </p:to>
                                    </p:set>
                                    <p:anim calcmode="lin" valueType="num">
                                      <p:cBhvr>
                                        <p:cTn id="31" dur="250" fill="hold"/>
                                        <p:tgtEl>
                                          <p:spTgt spid="77"/>
                                        </p:tgtEl>
                                        <p:attrNameLst>
                                          <p:attrName>ppt_w</p:attrName>
                                        </p:attrNameLst>
                                      </p:cBhvr>
                                      <p:tavLst>
                                        <p:tav tm="0">
                                          <p:val>
                                            <p:strVal val="4*#ppt_w"/>
                                          </p:val>
                                        </p:tav>
                                        <p:tav tm="100000">
                                          <p:val>
                                            <p:strVal val="#ppt_w"/>
                                          </p:val>
                                        </p:tav>
                                      </p:tavLst>
                                    </p:anim>
                                    <p:anim calcmode="lin" valueType="num">
                                      <p:cBhvr>
                                        <p:cTn id="32" dur="250" fill="hold"/>
                                        <p:tgtEl>
                                          <p:spTgt spid="77"/>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250"/>
                                  </p:stCondLst>
                                  <p:childTnLst>
                                    <p:set>
                                      <p:cBhvr>
                                        <p:cTn id="34" dur="1" fill="hold">
                                          <p:stCondLst>
                                            <p:cond delay="0"/>
                                          </p:stCondLst>
                                        </p:cTn>
                                        <p:tgtEl>
                                          <p:spTgt spid="84"/>
                                        </p:tgtEl>
                                        <p:attrNameLst>
                                          <p:attrName>style.visibility</p:attrName>
                                        </p:attrNameLst>
                                      </p:cBhvr>
                                      <p:to>
                                        <p:strVal val="visible"/>
                                      </p:to>
                                    </p:set>
                                    <p:anim calcmode="lin" valueType="num">
                                      <p:cBhvr>
                                        <p:cTn id="35" dur="250" fill="hold"/>
                                        <p:tgtEl>
                                          <p:spTgt spid="84"/>
                                        </p:tgtEl>
                                        <p:attrNameLst>
                                          <p:attrName>ppt_w</p:attrName>
                                        </p:attrNameLst>
                                      </p:cBhvr>
                                      <p:tavLst>
                                        <p:tav tm="0">
                                          <p:val>
                                            <p:strVal val="4*#ppt_w"/>
                                          </p:val>
                                        </p:tav>
                                        <p:tav tm="100000">
                                          <p:val>
                                            <p:strVal val="#ppt_w"/>
                                          </p:val>
                                        </p:tav>
                                      </p:tavLst>
                                    </p:anim>
                                    <p:anim calcmode="lin" valueType="num">
                                      <p:cBhvr>
                                        <p:cTn id="36" dur="250" fill="hold"/>
                                        <p:tgtEl>
                                          <p:spTgt spid="84"/>
                                        </p:tgtEl>
                                        <p:attrNameLst>
                                          <p:attrName>ppt_h</p:attrName>
                                        </p:attrNameLst>
                                      </p:cBhvr>
                                      <p:tavLst>
                                        <p:tav tm="0">
                                          <p:val>
                                            <p:strVal val="4*#ppt_h"/>
                                          </p:val>
                                        </p:tav>
                                        <p:tav tm="100000">
                                          <p:val>
                                            <p:strVal val="#ppt_h"/>
                                          </p:val>
                                        </p:tav>
                                      </p:tavLst>
                                    </p:anim>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500"/>
                                        <p:tgtEl>
                                          <p:spTgt spid="5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up)">
                                      <p:cBhvr>
                                        <p:cTn id="43" dur="500"/>
                                        <p:tgtEl>
                                          <p:spTgt spid="6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up)">
                                      <p:cBhvr>
                                        <p:cTn id="46" dur="500"/>
                                        <p:tgtEl>
                                          <p:spTgt spid="7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down)">
                                      <p:cBhvr>
                                        <p:cTn id="52" dur="500"/>
                                        <p:tgtEl>
                                          <p:spTgt spid="7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down)">
                                      <p:cBhvr>
                                        <p:cTn id="55" dur="500"/>
                                        <p:tgtEl>
                                          <p:spTgt spid="83"/>
                                        </p:tgtEl>
                                      </p:cBhvr>
                                    </p:animEffect>
                                  </p:childTnLst>
                                </p:cTn>
                              </p:par>
                            </p:childTnLst>
                          </p:cTn>
                        </p:par>
                        <p:par>
                          <p:cTn id="56" fill="hold">
                            <p:stCondLst>
                              <p:cond delay="3000"/>
                            </p:stCondLst>
                            <p:childTnLst>
                              <p:par>
                                <p:cTn id="57" presetID="21" presetClass="entr" presetSubtype="1"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heel(1)">
                                      <p:cBhvr>
                                        <p:cTn id="59" dur="1000"/>
                                        <p:tgtEl>
                                          <p:spTgt spid="47"/>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heel(1)">
                                      <p:cBhvr>
                                        <p:cTn id="62" dur="1000"/>
                                        <p:tgtEl>
                                          <p:spTgt spid="68"/>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heel(1)">
                                      <p:cBhvr>
                                        <p:cTn id="65" dur="1000"/>
                                        <p:tgtEl>
                                          <p:spTgt spid="82"/>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heel(1)">
                                      <p:cBhvr>
                                        <p:cTn id="68" dur="1000"/>
                                        <p:tgtEl>
                                          <p:spTgt spid="54"/>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heel(1)">
                                      <p:cBhvr>
                                        <p:cTn id="71" dur="1000"/>
                                        <p:tgtEl>
                                          <p:spTgt spid="61"/>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heel(1)">
                                      <p:cBhvr>
                                        <p:cTn id="74" dur="1000"/>
                                        <p:tgtEl>
                                          <p:spTgt spid="75"/>
                                        </p:tgtEl>
                                      </p:cBhvr>
                                    </p:animEffect>
                                  </p:childTnLst>
                                </p:cTn>
                              </p:par>
                            </p:childTnLst>
                          </p:cTn>
                        </p:par>
                        <p:par>
                          <p:cTn id="75" fill="hold">
                            <p:stCondLst>
                              <p:cond delay="4000"/>
                            </p:stCondLst>
                            <p:childTnLst>
                              <p:par>
                                <p:cTn id="76" presetID="42"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strVal val="#ppt_x"/>
                                          </p:val>
                                        </p:tav>
                                        <p:tav tm="100000">
                                          <p:val>
                                            <p:strVal val="#ppt_x"/>
                                          </p:val>
                                        </p:tav>
                                      </p:tavLst>
                                    </p:anim>
                                    <p:anim calcmode="lin" valueType="num">
                                      <p:cBhvr>
                                        <p:cTn id="80" dur="500" fill="hold"/>
                                        <p:tgtEl>
                                          <p:spTgt spid="5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anim calcmode="lin" valueType="num">
                                      <p:cBhvr>
                                        <p:cTn id="84" dur="500" fill="hold"/>
                                        <p:tgtEl>
                                          <p:spTgt spid="53"/>
                                        </p:tgtEl>
                                        <p:attrNameLst>
                                          <p:attrName>ppt_x</p:attrName>
                                        </p:attrNameLst>
                                      </p:cBhvr>
                                      <p:tavLst>
                                        <p:tav tm="0">
                                          <p:val>
                                            <p:strVal val="#ppt_x"/>
                                          </p:val>
                                        </p:tav>
                                        <p:tav tm="100000">
                                          <p:val>
                                            <p:strVal val="#ppt_x"/>
                                          </p:val>
                                        </p:tav>
                                      </p:tavLst>
                                    </p:anim>
                                    <p:anim calcmode="lin" valueType="num">
                                      <p:cBhvr>
                                        <p:cTn id="85" dur="500" fill="hold"/>
                                        <p:tgtEl>
                                          <p:spTgt spid="5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500"/>
                                        <p:tgtEl>
                                          <p:spTgt spid="69"/>
                                        </p:tgtEl>
                                      </p:cBhvr>
                                    </p:animEffect>
                                    <p:anim calcmode="lin" valueType="num">
                                      <p:cBhvr>
                                        <p:cTn id="89" dur="500" fill="hold"/>
                                        <p:tgtEl>
                                          <p:spTgt spid="69"/>
                                        </p:tgtEl>
                                        <p:attrNameLst>
                                          <p:attrName>ppt_x</p:attrName>
                                        </p:attrNameLst>
                                      </p:cBhvr>
                                      <p:tavLst>
                                        <p:tav tm="0">
                                          <p:val>
                                            <p:strVal val="#ppt_x"/>
                                          </p:val>
                                        </p:tav>
                                        <p:tav tm="100000">
                                          <p:val>
                                            <p:strVal val="#ppt_x"/>
                                          </p:val>
                                        </p:tav>
                                      </p:tavLst>
                                    </p:anim>
                                    <p:anim calcmode="lin" valueType="num">
                                      <p:cBhvr>
                                        <p:cTn id="90" dur="500" fill="hold"/>
                                        <p:tgtEl>
                                          <p:spTgt spid="6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anim calcmode="lin" valueType="num">
                                      <p:cBhvr>
                                        <p:cTn id="94" dur="500" fill="hold"/>
                                        <p:tgtEl>
                                          <p:spTgt spid="70"/>
                                        </p:tgtEl>
                                        <p:attrNameLst>
                                          <p:attrName>ppt_x</p:attrName>
                                        </p:attrNameLst>
                                      </p:cBhvr>
                                      <p:tavLst>
                                        <p:tav tm="0">
                                          <p:val>
                                            <p:strVal val="#ppt_x"/>
                                          </p:val>
                                        </p:tav>
                                        <p:tav tm="100000">
                                          <p:val>
                                            <p:strVal val="#ppt_x"/>
                                          </p:val>
                                        </p:tav>
                                      </p:tavLst>
                                    </p:anim>
                                    <p:anim calcmode="lin" valueType="num">
                                      <p:cBhvr>
                                        <p:cTn id="95" dur="500" fill="hold"/>
                                        <p:tgtEl>
                                          <p:spTgt spid="7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fade">
                                      <p:cBhvr>
                                        <p:cTn id="98" dur="500"/>
                                        <p:tgtEl>
                                          <p:spTgt spid="87"/>
                                        </p:tgtEl>
                                      </p:cBhvr>
                                    </p:animEffect>
                                    <p:anim calcmode="lin" valueType="num">
                                      <p:cBhvr>
                                        <p:cTn id="99" dur="500" fill="hold"/>
                                        <p:tgtEl>
                                          <p:spTgt spid="87"/>
                                        </p:tgtEl>
                                        <p:attrNameLst>
                                          <p:attrName>ppt_x</p:attrName>
                                        </p:attrNameLst>
                                      </p:cBhvr>
                                      <p:tavLst>
                                        <p:tav tm="0">
                                          <p:val>
                                            <p:strVal val="#ppt_x"/>
                                          </p:val>
                                        </p:tav>
                                        <p:tav tm="100000">
                                          <p:val>
                                            <p:strVal val="#ppt_x"/>
                                          </p:val>
                                        </p:tav>
                                      </p:tavLst>
                                    </p:anim>
                                    <p:anim calcmode="lin" valueType="num">
                                      <p:cBhvr>
                                        <p:cTn id="100" dur="500" fill="hold"/>
                                        <p:tgtEl>
                                          <p:spTgt spid="8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anim calcmode="lin" valueType="num">
                                      <p:cBhvr>
                                        <p:cTn id="104" dur="500" fill="hold"/>
                                        <p:tgtEl>
                                          <p:spTgt spid="88"/>
                                        </p:tgtEl>
                                        <p:attrNameLst>
                                          <p:attrName>ppt_x</p:attrName>
                                        </p:attrNameLst>
                                      </p:cBhvr>
                                      <p:tavLst>
                                        <p:tav tm="0">
                                          <p:val>
                                            <p:strVal val="#ppt_x"/>
                                          </p:val>
                                        </p:tav>
                                        <p:tav tm="100000">
                                          <p:val>
                                            <p:strVal val="#ppt_x"/>
                                          </p:val>
                                        </p:tav>
                                      </p:tavLst>
                                    </p:anim>
                                    <p:anim calcmode="lin" valueType="num">
                                      <p:cBhvr>
                                        <p:cTn id="105" dur="500" fill="hold"/>
                                        <p:tgtEl>
                                          <p:spTgt spid="8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anim calcmode="lin" valueType="num">
                                      <p:cBhvr>
                                        <p:cTn id="109" dur="500" fill="hold"/>
                                        <p:tgtEl>
                                          <p:spTgt spid="55"/>
                                        </p:tgtEl>
                                        <p:attrNameLst>
                                          <p:attrName>ppt_x</p:attrName>
                                        </p:attrNameLst>
                                      </p:cBhvr>
                                      <p:tavLst>
                                        <p:tav tm="0">
                                          <p:val>
                                            <p:strVal val="#ppt_x"/>
                                          </p:val>
                                        </p:tav>
                                        <p:tav tm="100000">
                                          <p:val>
                                            <p:strVal val="#ppt_x"/>
                                          </p:val>
                                        </p:tav>
                                      </p:tavLst>
                                    </p:anim>
                                    <p:anim calcmode="lin" valueType="num">
                                      <p:cBhvr>
                                        <p:cTn id="110" dur="500" fill="hold"/>
                                        <p:tgtEl>
                                          <p:spTgt spid="5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500"/>
                                        <p:tgtEl>
                                          <p:spTgt spid="56"/>
                                        </p:tgtEl>
                                      </p:cBhvr>
                                    </p:animEffect>
                                    <p:anim calcmode="lin" valueType="num">
                                      <p:cBhvr>
                                        <p:cTn id="114" dur="500" fill="hold"/>
                                        <p:tgtEl>
                                          <p:spTgt spid="56"/>
                                        </p:tgtEl>
                                        <p:attrNameLst>
                                          <p:attrName>ppt_x</p:attrName>
                                        </p:attrNameLst>
                                      </p:cBhvr>
                                      <p:tavLst>
                                        <p:tav tm="0">
                                          <p:val>
                                            <p:strVal val="#ppt_x"/>
                                          </p:val>
                                        </p:tav>
                                        <p:tav tm="100000">
                                          <p:val>
                                            <p:strVal val="#ppt_x"/>
                                          </p:val>
                                        </p:tav>
                                      </p:tavLst>
                                    </p:anim>
                                    <p:anim calcmode="lin" valueType="num">
                                      <p:cBhvr>
                                        <p:cTn id="115" dur="500" fill="hold"/>
                                        <p:tgtEl>
                                          <p:spTgt spid="5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anim calcmode="lin" valueType="num">
                                      <p:cBhvr>
                                        <p:cTn id="119" dur="500" fill="hold"/>
                                        <p:tgtEl>
                                          <p:spTgt spid="62"/>
                                        </p:tgtEl>
                                        <p:attrNameLst>
                                          <p:attrName>ppt_x</p:attrName>
                                        </p:attrNameLst>
                                      </p:cBhvr>
                                      <p:tavLst>
                                        <p:tav tm="0">
                                          <p:val>
                                            <p:strVal val="#ppt_x"/>
                                          </p:val>
                                        </p:tav>
                                        <p:tav tm="100000">
                                          <p:val>
                                            <p:strVal val="#ppt_x"/>
                                          </p:val>
                                        </p:tav>
                                      </p:tavLst>
                                    </p:anim>
                                    <p:anim calcmode="lin" valueType="num">
                                      <p:cBhvr>
                                        <p:cTn id="120" dur="500" fill="hold"/>
                                        <p:tgtEl>
                                          <p:spTgt spid="62"/>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500"/>
                                        <p:tgtEl>
                                          <p:spTgt spid="63"/>
                                        </p:tgtEl>
                                      </p:cBhvr>
                                    </p:animEffect>
                                    <p:anim calcmode="lin" valueType="num">
                                      <p:cBhvr>
                                        <p:cTn id="124" dur="500" fill="hold"/>
                                        <p:tgtEl>
                                          <p:spTgt spid="63"/>
                                        </p:tgtEl>
                                        <p:attrNameLst>
                                          <p:attrName>ppt_x</p:attrName>
                                        </p:attrNameLst>
                                      </p:cBhvr>
                                      <p:tavLst>
                                        <p:tav tm="0">
                                          <p:val>
                                            <p:strVal val="#ppt_x"/>
                                          </p:val>
                                        </p:tav>
                                        <p:tav tm="100000">
                                          <p:val>
                                            <p:strVal val="#ppt_x"/>
                                          </p:val>
                                        </p:tav>
                                      </p:tavLst>
                                    </p:anim>
                                    <p:anim calcmode="lin" valueType="num">
                                      <p:cBhvr>
                                        <p:cTn id="125" dur="500" fill="hold"/>
                                        <p:tgtEl>
                                          <p:spTgt spid="63"/>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fade">
                                      <p:cBhvr>
                                        <p:cTn id="128" dur="500"/>
                                        <p:tgtEl>
                                          <p:spTgt spid="80"/>
                                        </p:tgtEl>
                                      </p:cBhvr>
                                    </p:animEffect>
                                    <p:anim calcmode="lin" valueType="num">
                                      <p:cBhvr>
                                        <p:cTn id="129" dur="500" fill="hold"/>
                                        <p:tgtEl>
                                          <p:spTgt spid="80"/>
                                        </p:tgtEl>
                                        <p:attrNameLst>
                                          <p:attrName>ppt_x</p:attrName>
                                        </p:attrNameLst>
                                      </p:cBhvr>
                                      <p:tavLst>
                                        <p:tav tm="0">
                                          <p:val>
                                            <p:strVal val="#ppt_x"/>
                                          </p:val>
                                        </p:tav>
                                        <p:tav tm="100000">
                                          <p:val>
                                            <p:strVal val="#ppt_x"/>
                                          </p:val>
                                        </p:tav>
                                      </p:tavLst>
                                    </p:anim>
                                    <p:anim calcmode="lin" valueType="num">
                                      <p:cBhvr>
                                        <p:cTn id="130" dur="500" fill="hold"/>
                                        <p:tgtEl>
                                          <p:spTgt spid="8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fade">
                                      <p:cBhvr>
                                        <p:cTn id="133" dur="500"/>
                                        <p:tgtEl>
                                          <p:spTgt spid="81"/>
                                        </p:tgtEl>
                                      </p:cBhvr>
                                    </p:animEffect>
                                    <p:anim calcmode="lin" valueType="num">
                                      <p:cBhvr>
                                        <p:cTn id="134" dur="500" fill="hold"/>
                                        <p:tgtEl>
                                          <p:spTgt spid="81"/>
                                        </p:tgtEl>
                                        <p:attrNameLst>
                                          <p:attrName>ppt_x</p:attrName>
                                        </p:attrNameLst>
                                      </p:cBhvr>
                                      <p:tavLst>
                                        <p:tav tm="0">
                                          <p:val>
                                            <p:strVal val="#ppt_x"/>
                                          </p:val>
                                        </p:tav>
                                        <p:tav tm="100000">
                                          <p:val>
                                            <p:strVal val="#ppt_x"/>
                                          </p:val>
                                        </p:tav>
                                      </p:tavLst>
                                    </p:anim>
                                    <p:anim calcmode="lin" valueType="num">
                                      <p:cBhvr>
                                        <p:cTn id="135"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52" grpId="0"/>
      <p:bldP spid="53" grpId="0"/>
      <p:bldP spid="54" grpId="0" animBg="1"/>
      <p:bldP spid="55" grpId="0"/>
      <p:bldP spid="56" grpId="0"/>
      <p:bldP spid="57" grpId="0" animBg="1"/>
      <p:bldP spid="61" grpId="0" animBg="1"/>
      <p:bldP spid="62" grpId="0"/>
      <p:bldP spid="63" grpId="0"/>
      <p:bldP spid="64" grpId="0" animBg="1"/>
      <p:bldP spid="68" grpId="0" animBg="1"/>
      <p:bldP spid="69" grpId="0"/>
      <p:bldP spid="70" grpId="0"/>
      <p:bldP spid="71" grpId="0" animBg="1"/>
      <p:bldP spid="75" grpId="0" animBg="1"/>
      <p:bldP spid="76" grpId="0" animBg="1"/>
      <p:bldP spid="80" grpId="0"/>
      <p:bldP spid="81" grpId="0"/>
      <p:bldP spid="82" grpId="0" animBg="1"/>
      <p:bldP spid="83" grpId="0" animBg="1"/>
      <p:bldP spid="87" grpId="0"/>
      <p:bldP spid="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3" name="右箭头 42"/>
          <p:cNvSpPr/>
          <p:nvPr/>
        </p:nvSpPr>
        <p:spPr>
          <a:xfrm>
            <a:off x="251520" y="987574"/>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右箭头 43"/>
          <p:cNvSpPr/>
          <p:nvPr/>
        </p:nvSpPr>
        <p:spPr>
          <a:xfrm>
            <a:off x="2123728" y="1563638"/>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右箭头 44"/>
          <p:cNvSpPr/>
          <p:nvPr/>
        </p:nvSpPr>
        <p:spPr>
          <a:xfrm>
            <a:off x="3923368" y="2139702"/>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23528" y="2067694"/>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51520" y="1430365"/>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此处添加标题</a:t>
            </a:r>
          </a:p>
        </p:txBody>
      </p:sp>
      <p:sp>
        <p:nvSpPr>
          <p:cNvPr id="48" name="TextBox 47"/>
          <p:cNvSpPr txBox="1"/>
          <p:nvPr/>
        </p:nvSpPr>
        <p:spPr>
          <a:xfrm>
            <a:off x="2123728" y="2017172"/>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此处添加标题</a:t>
            </a:r>
          </a:p>
        </p:txBody>
      </p:sp>
      <p:sp>
        <p:nvSpPr>
          <p:cNvPr id="49" name="矩形 48"/>
          <p:cNvSpPr/>
          <p:nvPr/>
        </p:nvSpPr>
        <p:spPr>
          <a:xfrm>
            <a:off x="2267744" y="2715766"/>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4121220" y="3247405"/>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3923928" y="2593236"/>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此处添加标题</a:t>
            </a:r>
          </a:p>
        </p:txBody>
      </p:sp>
      <p:sp>
        <p:nvSpPr>
          <p:cNvPr id="52" name="圆角矩形 51"/>
          <p:cNvSpPr/>
          <p:nvPr/>
        </p:nvSpPr>
        <p:spPr>
          <a:xfrm>
            <a:off x="6012160" y="3507854"/>
            <a:ext cx="2520280" cy="122413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084168" y="3639383"/>
            <a:ext cx="2376264" cy="957185"/>
          </a:xfrm>
          <a:prstGeom prst="rect">
            <a:avLst/>
          </a:prstGeom>
        </p:spPr>
        <p:txBody>
          <a:bodyPr wrap="square">
            <a:spAutoFit/>
          </a:bodyPr>
          <a:lstStyle/>
          <a:p>
            <a:pPr lvl="0">
              <a:lnSpc>
                <a:spcPct val="150000"/>
              </a:lnSpc>
              <a:defRPr/>
            </a:pPr>
            <a:r>
              <a:rPr kumimoji="0" lang="zh-CN" altLang="en-US" sz="13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请输入文本内容请输入文本</a:t>
            </a:r>
            <a:r>
              <a:rPr lang="zh-CN" altLang="en-US" sz="13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内容请输入文本内容输入文本内容输入文本内容</a:t>
            </a:r>
            <a:endParaRPr kumimoji="0" lang="zh-CN" altLang="en-US" sz="13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8000">
        <p14:warp dir="in"/>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childTnLst>
                          </p:cTn>
                        </p:par>
                        <p:par>
                          <p:cTn id="39" fill="hold">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right)">
                                      <p:cBhvr>
                                        <p:cTn id="42" dur="500"/>
                                        <p:tgtEl>
                                          <p:spTgt spid="51"/>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21" presetClass="entr" presetSubtype="1"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heel(1)">
                                      <p:cBhvr>
                                        <p:cTn id="50" dur="1000"/>
                                        <p:tgtEl>
                                          <p:spTgt spid="52"/>
                                        </p:tgtEl>
                                      </p:cBhvr>
                                    </p:animEffect>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animBg="1"/>
      <p:bldP spid="44" grpId="0" animBg="1"/>
      <p:bldP spid="45" grpId="0" animBg="1"/>
      <p:bldP spid="46" grpId="0"/>
      <p:bldP spid="47" grpId="0"/>
      <p:bldP spid="48" grpId="0"/>
      <p:bldP spid="49" grpId="0"/>
      <p:bldP spid="50" grpId="0"/>
      <p:bldP spid="51" grpId="0"/>
      <p:bldP spid="52" grpId="0" animBg="1"/>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cxnSp>
        <p:nvCxnSpPr>
          <p:cNvPr id="19" name="直接连接符 18"/>
          <p:cNvCxnSpPr/>
          <p:nvPr/>
        </p:nvCxnSpPr>
        <p:spPr>
          <a:xfrm>
            <a:off x="26997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4999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3001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80128" y="3039802"/>
            <a:ext cx="1819664" cy="1222885"/>
            <a:chOff x="880128" y="3075806"/>
            <a:chExt cx="1819664" cy="1222885"/>
          </a:xfrm>
        </p:grpSpPr>
        <p:sp>
          <p:nvSpPr>
            <p:cNvPr id="23" name="文本框 25"/>
            <p:cNvSpPr txBox="1"/>
            <p:nvPr/>
          </p:nvSpPr>
          <p:spPr>
            <a:xfrm>
              <a:off x="880128"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043602" y="3075806"/>
              <a:ext cx="1492717" cy="338554"/>
            </a:xfrm>
            <a:prstGeom prst="rect">
              <a:avLst/>
            </a:prstGeom>
          </p:spPr>
          <p:txBody>
            <a:bodyPr wrap="none">
              <a:spAutoFit/>
            </a:bodyPr>
            <a:lstStyle/>
            <a:p>
              <a:pPr lvl="0" algn="ct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rPr>
                <a:t>单击添加文本</a:t>
              </a:r>
            </a:p>
          </p:txBody>
        </p:sp>
      </p:grpSp>
      <p:grpSp>
        <p:nvGrpSpPr>
          <p:cNvPr id="25" name="组合 24"/>
          <p:cNvGrpSpPr/>
          <p:nvPr/>
        </p:nvGrpSpPr>
        <p:grpSpPr>
          <a:xfrm>
            <a:off x="2699792" y="3039802"/>
            <a:ext cx="1819664" cy="1222885"/>
            <a:chOff x="2699792" y="3075806"/>
            <a:chExt cx="1819664" cy="1222885"/>
          </a:xfrm>
        </p:grpSpPr>
        <p:sp>
          <p:nvSpPr>
            <p:cNvPr id="26" name="文本框 25"/>
            <p:cNvSpPr txBox="1"/>
            <p:nvPr/>
          </p:nvSpPr>
          <p:spPr>
            <a:xfrm>
              <a:off x="26997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63266" y="3075806"/>
              <a:ext cx="1492717" cy="338554"/>
            </a:xfrm>
            <a:prstGeom prst="rect">
              <a:avLst/>
            </a:prstGeom>
          </p:spPr>
          <p:txBody>
            <a:bodyPr wrap="none">
              <a:spAutoFit/>
            </a:bodyPr>
            <a:lstStyle/>
            <a:p>
              <a:pPr lvl="0" algn="ct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rPr>
                <a:t>单击添加文本</a:t>
              </a:r>
            </a:p>
          </p:txBody>
        </p:sp>
      </p:grpSp>
      <p:grpSp>
        <p:nvGrpSpPr>
          <p:cNvPr id="28" name="组合 27"/>
          <p:cNvGrpSpPr/>
          <p:nvPr/>
        </p:nvGrpSpPr>
        <p:grpSpPr>
          <a:xfrm>
            <a:off x="4499992" y="3039802"/>
            <a:ext cx="1819664" cy="1222885"/>
            <a:chOff x="4499992" y="3075806"/>
            <a:chExt cx="1819664" cy="1222885"/>
          </a:xfrm>
        </p:grpSpPr>
        <p:sp>
          <p:nvSpPr>
            <p:cNvPr id="45" name="文本框 25"/>
            <p:cNvSpPr txBox="1"/>
            <p:nvPr/>
          </p:nvSpPr>
          <p:spPr>
            <a:xfrm>
              <a:off x="44999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4663466" y="3075806"/>
              <a:ext cx="1492717" cy="338554"/>
            </a:xfrm>
            <a:prstGeom prst="rect">
              <a:avLst/>
            </a:prstGeom>
          </p:spPr>
          <p:txBody>
            <a:bodyPr wrap="none">
              <a:spAutoFit/>
            </a:bodyPr>
            <a:lstStyle/>
            <a:p>
              <a:pPr lvl="0" algn="ct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rPr>
                <a:t>单击添加文本</a:t>
              </a:r>
            </a:p>
          </p:txBody>
        </p:sp>
      </p:grpSp>
      <p:grpSp>
        <p:nvGrpSpPr>
          <p:cNvPr id="47" name="组合 46"/>
          <p:cNvGrpSpPr/>
          <p:nvPr/>
        </p:nvGrpSpPr>
        <p:grpSpPr>
          <a:xfrm>
            <a:off x="6372200" y="3039802"/>
            <a:ext cx="1819664" cy="1222885"/>
            <a:chOff x="6372200" y="3075806"/>
            <a:chExt cx="1819664" cy="1222885"/>
          </a:xfrm>
        </p:grpSpPr>
        <p:sp>
          <p:nvSpPr>
            <p:cNvPr id="48" name="文本框 25"/>
            <p:cNvSpPr txBox="1"/>
            <p:nvPr/>
          </p:nvSpPr>
          <p:spPr>
            <a:xfrm>
              <a:off x="6372200"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6535674" y="3075806"/>
              <a:ext cx="1492717" cy="338554"/>
            </a:xfrm>
            <a:prstGeom prst="rect">
              <a:avLst/>
            </a:prstGeom>
          </p:spPr>
          <p:txBody>
            <a:bodyPr wrap="none">
              <a:spAutoFit/>
            </a:bodyPr>
            <a:lstStyle/>
            <a:p>
              <a:pPr lvl="0" algn="ct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rPr>
                <a:t>单击添加文本</a:t>
              </a:r>
            </a:p>
          </p:txBody>
        </p:sp>
      </p:grpSp>
      <p:grpSp>
        <p:nvGrpSpPr>
          <p:cNvPr id="50" name="组合 49"/>
          <p:cNvGrpSpPr/>
          <p:nvPr/>
        </p:nvGrpSpPr>
        <p:grpSpPr>
          <a:xfrm>
            <a:off x="4572000" y="1347615"/>
            <a:ext cx="1584176" cy="1440160"/>
            <a:chOff x="4572000" y="1347615"/>
            <a:chExt cx="1584176" cy="1440160"/>
          </a:xfrm>
        </p:grpSpPr>
        <p:sp>
          <p:nvSpPr>
            <p:cNvPr id="51" name="流程图: 手动操作 50"/>
            <p:cNvSpPr/>
            <p:nvPr/>
          </p:nvSpPr>
          <p:spPr>
            <a:xfrm rot="16200000">
              <a:off x="4644008" y="1275607"/>
              <a:ext cx="1440160" cy="1584176"/>
            </a:xfrm>
            <a:prstGeom prst="flowChartManualOperati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KSO_Shape"/>
            <p:cNvSpPr/>
            <p:nvPr/>
          </p:nvSpPr>
          <p:spPr bwMode="auto">
            <a:xfrm>
              <a:off x="5124222" y="1864334"/>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6300192" y="1347615"/>
            <a:ext cx="1584176" cy="1440160"/>
            <a:chOff x="6300192" y="1347615"/>
            <a:chExt cx="1584176" cy="1440160"/>
          </a:xfrm>
        </p:grpSpPr>
        <p:sp>
          <p:nvSpPr>
            <p:cNvPr id="55" name="流程图: 手动操作 54"/>
            <p:cNvSpPr/>
            <p:nvPr/>
          </p:nvSpPr>
          <p:spPr>
            <a:xfrm rot="16200000">
              <a:off x="6372200" y="1275607"/>
              <a:ext cx="1440160" cy="1584176"/>
            </a:xfrm>
            <a:prstGeom prst="flowChartManualOperat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KSO_Shape"/>
            <p:cNvSpPr/>
            <p:nvPr/>
          </p:nvSpPr>
          <p:spPr bwMode="auto">
            <a:xfrm>
              <a:off x="6781990" y="1826331"/>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843808" y="1347615"/>
            <a:ext cx="1584176" cy="1440160"/>
            <a:chOff x="2843808" y="1347615"/>
            <a:chExt cx="1584176" cy="1440160"/>
          </a:xfrm>
        </p:grpSpPr>
        <p:sp>
          <p:nvSpPr>
            <p:cNvPr id="58" name="流程图: 手动操作 57"/>
            <p:cNvSpPr/>
            <p:nvPr/>
          </p:nvSpPr>
          <p:spPr>
            <a:xfrm rot="16200000">
              <a:off x="2915816" y="1275607"/>
              <a:ext cx="1440160" cy="1584176"/>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KSO_Shape"/>
            <p:cNvSpPr/>
            <p:nvPr/>
          </p:nvSpPr>
          <p:spPr bwMode="auto">
            <a:xfrm>
              <a:off x="3368163" y="1827365"/>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115616" y="1347614"/>
            <a:ext cx="1584176" cy="1440160"/>
            <a:chOff x="1115616" y="1347614"/>
            <a:chExt cx="1584176" cy="1440160"/>
          </a:xfrm>
        </p:grpSpPr>
        <p:sp>
          <p:nvSpPr>
            <p:cNvPr id="61" name="流程图: 手动操作 60"/>
            <p:cNvSpPr/>
            <p:nvPr/>
          </p:nvSpPr>
          <p:spPr>
            <a:xfrm rot="16200000">
              <a:off x="1187624" y="1275606"/>
              <a:ext cx="1440160" cy="1584176"/>
            </a:xfrm>
            <a:prstGeom prst="flowChartManualOperati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KSO_Shape"/>
            <p:cNvSpPr/>
            <p:nvPr/>
          </p:nvSpPr>
          <p:spPr bwMode="auto">
            <a:xfrm>
              <a:off x="1683482" y="1890181"/>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4)">
                                      <p:cBhvr>
                                        <p:cTn id="7" dur="1000"/>
                                        <p:tgtEl>
                                          <p:spTgt spid="53"/>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1+#ppt_w/2"/>
                                          </p:val>
                                        </p:tav>
                                        <p:tav tm="100000">
                                          <p:val>
                                            <p:strVal val="#ppt_x"/>
                                          </p:val>
                                        </p:tav>
                                      </p:tavLst>
                                    </p:anim>
                                    <p:anim calcmode="lin" valueType="num">
                                      <p:cBhvr additive="base">
                                        <p:cTn id="17" dur="500" fill="hold"/>
                                        <p:tgtEl>
                                          <p:spTgt spid="57"/>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1+#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up)">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sp>
        <p:nvSpPr>
          <p:cNvPr id="36" name="矩形 35"/>
          <p:cNvSpPr/>
          <p:nvPr/>
        </p:nvSpPr>
        <p:spPr>
          <a:xfrm>
            <a:off x="1" y="1689613"/>
            <a:ext cx="9144001" cy="14065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a:endParaRPr lang="zh-CN" altLang="en-US"/>
          </a:p>
        </p:txBody>
      </p:sp>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l="26636"/>
          <a:stretch>
            <a:fillRect/>
          </a:stretch>
        </p:blipFill>
        <p:spPr>
          <a:xfrm>
            <a:off x="2435525" y="0"/>
            <a:ext cx="6708475" cy="5143500"/>
          </a:xfrm>
          <a:prstGeom prst="rect">
            <a:avLst/>
          </a:prstGeom>
        </p:spPr>
      </p:pic>
      <p:sp>
        <p:nvSpPr>
          <p:cNvPr id="38" name="矩形 37"/>
          <p:cNvSpPr/>
          <p:nvPr/>
        </p:nvSpPr>
        <p:spPr>
          <a:xfrm>
            <a:off x="2" y="0"/>
            <a:ext cx="2435526"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a:endParaRPr lang="zh-CN" altLang="en-US"/>
          </a:p>
        </p:txBody>
      </p:sp>
      <p:grpSp>
        <p:nvGrpSpPr>
          <p:cNvPr id="39" name="组合 38"/>
          <p:cNvGrpSpPr/>
          <p:nvPr/>
        </p:nvGrpSpPr>
        <p:grpSpPr>
          <a:xfrm>
            <a:off x="1172237" y="714428"/>
            <a:ext cx="1167515" cy="1759119"/>
            <a:chOff x="687345" y="1342594"/>
            <a:chExt cx="1167514" cy="1759119"/>
          </a:xfrm>
        </p:grpSpPr>
        <p:sp>
          <p:nvSpPr>
            <p:cNvPr id="40" name="TextBox 39"/>
            <p:cNvSpPr txBox="1"/>
            <p:nvPr/>
          </p:nvSpPr>
          <p:spPr>
            <a:xfrm>
              <a:off x="687345" y="1342594"/>
              <a:ext cx="1031050" cy="1656607"/>
            </a:xfrm>
            <a:prstGeom prst="rect">
              <a:avLst/>
            </a:prstGeom>
            <a:noFill/>
          </p:spPr>
          <p:txBody>
            <a:bodyPr vert="eaVert" wrap="none" rtlCol="0">
              <a:spAutoFit/>
            </a:bodyPr>
            <a:lstStyle/>
            <a:p>
              <a:r>
                <a:rPr lang="zh-CN" altLang="en-US" sz="5500" b="1" spc="599" dirty="0">
                  <a:solidFill>
                    <a:schemeClr val="bg1"/>
                  </a:solidFill>
                  <a:latin typeface="微软雅黑" panose="020B0503020204020204" pitchFamily="34" charset="-122"/>
                  <a:ea typeface="微软雅黑" panose="020B0503020204020204" pitchFamily="34" charset="-122"/>
                </a:rPr>
                <a:t>目录</a:t>
              </a:r>
            </a:p>
          </p:txBody>
        </p:sp>
        <p:sp>
          <p:nvSpPr>
            <p:cNvPr id="41" name="TextBox 40"/>
            <p:cNvSpPr txBox="1"/>
            <p:nvPr/>
          </p:nvSpPr>
          <p:spPr>
            <a:xfrm>
              <a:off x="1393194" y="1893690"/>
              <a:ext cx="461665" cy="1208023"/>
            </a:xfrm>
            <a:prstGeom prst="rect">
              <a:avLst/>
            </a:prstGeom>
            <a:noFill/>
          </p:spPr>
          <p:txBody>
            <a:bodyPr vert="eaVert" wrap="none" rtlCol="0">
              <a:spAutoFit/>
            </a:bodyPr>
            <a:lstStyle/>
            <a:p>
              <a:r>
                <a:rPr lang="en-US" altLang="zh-CN" b="1" spc="-150" dirty="0">
                  <a:solidFill>
                    <a:schemeClr val="bg1"/>
                  </a:solidFill>
                  <a:latin typeface="Arial" panose="020B0604020202020204" pitchFamily="34" charset="0"/>
                  <a:cs typeface="Arial" panose="020B0604020202020204" pitchFamily="34" charset="0"/>
                </a:rPr>
                <a:t>CONTENTS</a:t>
              </a:r>
              <a:endParaRPr lang="zh-CN" altLang="en-US" b="1" spc="-150" dirty="0">
                <a:solidFill>
                  <a:schemeClr val="bg1"/>
                </a:solidFill>
                <a:latin typeface="Arial" panose="020B0604020202020204" pitchFamily="34" charset="0"/>
                <a:cs typeface="Arial" panose="020B0604020202020204" pitchFamily="34" charset="0"/>
              </a:endParaRPr>
            </a:p>
          </p:txBody>
        </p:sp>
      </p:grpSp>
      <p:grpSp>
        <p:nvGrpSpPr>
          <p:cNvPr id="42" name="组合 41"/>
          <p:cNvGrpSpPr/>
          <p:nvPr/>
        </p:nvGrpSpPr>
        <p:grpSpPr>
          <a:xfrm>
            <a:off x="3059831" y="1203598"/>
            <a:ext cx="5184577" cy="723275"/>
            <a:chOff x="2987824" y="1300427"/>
            <a:chExt cx="5184576" cy="723276"/>
          </a:xfrm>
        </p:grpSpPr>
        <p:sp>
          <p:nvSpPr>
            <p:cNvPr id="43" name="TextBox 42"/>
            <p:cNvSpPr txBox="1"/>
            <p:nvPr/>
          </p:nvSpPr>
          <p:spPr>
            <a:xfrm>
              <a:off x="3625305" y="1407864"/>
              <a:ext cx="4547095" cy="461666"/>
            </a:xfrm>
            <a:prstGeom prst="rect">
              <a:avLst/>
            </a:prstGeom>
            <a:ln>
              <a:solidFill>
                <a:srgbClr val="133FCB"/>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400" b="0" dirty="0">
                  <a:solidFill>
                    <a:schemeClr val="tx1"/>
                  </a:solidFill>
                  <a:latin typeface="微软雅黑" panose="020B0503020204020204" pitchFamily="34" charset="-122"/>
                  <a:ea typeface="微软雅黑" panose="020B0503020204020204" pitchFamily="34" charset="-122"/>
                </a:rPr>
                <a:t>单击填加文字内容</a:t>
              </a:r>
            </a:p>
          </p:txBody>
        </p:sp>
        <p:grpSp>
          <p:nvGrpSpPr>
            <p:cNvPr id="44" name="组合 43"/>
            <p:cNvGrpSpPr/>
            <p:nvPr/>
          </p:nvGrpSpPr>
          <p:grpSpPr>
            <a:xfrm>
              <a:off x="2987824" y="1300427"/>
              <a:ext cx="864096" cy="723276"/>
              <a:chOff x="2165941" y="1632858"/>
              <a:chExt cx="864096" cy="723276"/>
            </a:xfrm>
          </p:grpSpPr>
          <p:sp>
            <p:nvSpPr>
              <p:cNvPr id="45" name="五边形 44"/>
              <p:cNvSpPr/>
              <p:nvPr/>
            </p:nvSpPr>
            <p:spPr>
              <a:xfrm>
                <a:off x="2165941" y="1740295"/>
                <a:ext cx="864096" cy="461665"/>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46" name="TextBox 45"/>
              <p:cNvSpPr txBox="1"/>
              <p:nvPr/>
            </p:nvSpPr>
            <p:spPr>
              <a:xfrm>
                <a:off x="2216421" y="1632858"/>
                <a:ext cx="535724" cy="723276"/>
              </a:xfrm>
              <a:prstGeom prst="rect">
                <a:avLst/>
              </a:prstGeom>
              <a:noFill/>
            </p:spPr>
            <p:txBody>
              <a:bodyPr wrap="none" rtlCol="0">
                <a:spAutoFit/>
              </a:bodyPr>
              <a:lstStyle/>
              <a:p>
                <a:r>
                  <a:rPr lang="en-US" altLang="zh-CN" sz="4100" b="0" dirty="0">
                    <a:solidFill>
                      <a:schemeClr val="bg1"/>
                    </a:solidFill>
                    <a:latin typeface="Arial Black" panose="020B0A04020102020204" pitchFamily="34" charset="0"/>
                    <a:ea typeface="Arial Unicode MS" pitchFamily="34" charset="-122"/>
                    <a:cs typeface="Arial Unicode MS" pitchFamily="34" charset="-122"/>
                  </a:rPr>
                  <a:t>1</a:t>
                </a:r>
                <a:endParaRPr lang="zh-CN" altLang="en-US" sz="4100" b="0" dirty="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47" name="组合 46"/>
          <p:cNvGrpSpPr/>
          <p:nvPr/>
        </p:nvGrpSpPr>
        <p:grpSpPr>
          <a:xfrm>
            <a:off x="3059831" y="1949079"/>
            <a:ext cx="5184577" cy="723275"/>
            <a:chOff x="2987824" y="2045907"/>
            <a:chExt cx="5184576" cy="723276"/>
          </a:xfrm>
        </p:grpSpPr>
        <p:sp>
          <p:nvSpPr>
            <p:cNvPr id="48" name="TextBox 47"/>
            <p:cNvSpPr txBox="1"/>
            <p:nvPr/>
          </p:nvSpPr>
          <p:spPr>
            <a:xfrm>
              <a:off x="3625305" y="2147553"/>
              <a:ext cx="4547095" cy="461666"/>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b="0" dirty="0">
                  <a:solidFill>
                    <a:schemeClr val="tx1"/>
                  </a:solidFill>
                </a:rPr>
                <a:t>单击填加文字内容</a:t>
              </a:r>
            </a:p>
          </p:txBody>
        </p:sp>
        <p:grpSp>
          <p:nvGrpSpPr>
            <p:cNvPr id="49" name="组合 48"/>
            <p:cNvGrpSpPr/>
            <p:nvPr/>
          </p:nvGrpSpPr>
          <p:grpSpPr>
            <a:xfrm>
              <a:off x="2987824" y="2045907"/>
              <a:ext cx="864096" cy="723276"/>
              <a:chOff x="2165941" y="2378338"/>
              <a:chExt cx="864096" cy="723276"/>
            </a:xfrm>
          </p:grpSpPr>
          <p:sp>
            <p:nvSpPr>
              <p:cNvPr id="50" name="五边形 49"/>
              <p:cNvSpPr/>
              <p:nvPr/>
            </p:nvSpPr>
            <p:spPr>
              <a:xfrm>
                <a:off x="2165941" y="2479984"/>
                <a:ext cx="864096" cy="461665"/>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51" name="TextBox 50"/>
              <p:cNvSpPr txBox="1"/>
              <p:nvPr/>
            </p:nvSpPr>
            <p:spPr>
              <a:xfrm>
                <a:off x="2216421" y="2378338"/>
                <a:ext cx="535724" cy="723276"/>
              </a:xfrm>
              <a:prstGeom prst="rect">
                <a:avLst/>
              </a:prstGeom>
              <a:noFill/>
            </p:spPr>
            <p:txBody>
              <a:bodyPr wrap="none" rtlCol="0">
                <a:spAutoFit/>
              </a:bodyPr>
              <a:lstStyle/>
              <a:p>
                <a:r>
                  <a:rPr lang="en-US" altLang="zh-CN" sz="4100" b="0" dirty="0">
                    <a:solidFill>
                      <a:schemeClr val="bg1"/>
                    </a:solidFill>
                    <a:latin typeface="Arial Black" panose="020B0A04020102020204" pitchFamily="34" charset="0"/>
                    <a:ea typeface="Arial Unicode MS" pitchFamily="34" charset="-122"/>
                    <a:cs typeface="Arial Unicode MS" pitchFamily="34" charset="-122"/>
                  </a:rPr>
                  <a:t>2</a:t>
                </a:r>
                <a:endParaRPr lang="zh-CN" altLang="en-US" sz="4100" b="0" dirty="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52" name="组合 51"/>
          <p:cNvGrpSpPr/>
          <p:nvPr/>
        </p:nvGrpSpPr>
        <p:grpSpPr>
          <a:xfrm>
            <a:off x="3059831" y="2686912"/>
            <a:ext cx="5184577" cy="723275"/>
            <a:chOff x="2987824" y="2783740"/>
            <a:chExt cx="5184576" cy="723276"/>
          </a:xfrm>
        </p:grpSpPr>
        <p:sp>
          <p:nvSpPr>
            <p:cNvPr id="53" name="TextBox 52"/>
            <p:cNvSpPr txBox="1"/>
            <p:nvPr/>
          </p:nvSpPr>
          <p:spPr>
            <a:xfrm>
              <a:off x="3625305" y="2887242"/>
              <a:ext cx="4547095" cy="461666"/>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b="0" dirty="0">
                  <a:solidFill>
                    <a:schemeClr val="tx1"/>
                  </a:solidFill>
                </a:rPr>
                <a:t>单击填加文字内容</a:t>
              </a:r>
            </a:p>
          </p:txBody>
        </p:sp>
        <p:grpSp>
          <p:nvGrpSpPr>
            <p:cNvPr id="54" name="组合 53"/>
            <p:cNvGrpSpPr/>
            <p:nvPr/>
          </p:nvGrpSpPr>
          <p:grpSpPr>
            <a:xfrm>
              <a:off x="2987824" y="2783740"/>
              <a:ext cx="864096" cy="723276"/>
              <a:chOff x="2165941" y="3116171"/>
              <a:chExt cx="864096" cy="723276"/>
            </a:xfrm>
          </p:grpSpPr>
          <p:sp>
            <p:nvSpPr>
              <p:cNvPr id="55" name="五边形 54"/>
              <p:cNvSpPr/>
              <p:nvPr/>
            </p:nvSpPr>
            <p:spPr>
              <a:xfrm>
                <a:off x="2165941" y="3219673"/>
                <a:ext cx="864096" cy="461665"/>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56" name="TextBox 55"/>
              <p:cNvSpPr txBox="1"/>
              <p:nvPr/>
            </p:nvSpPr>
            <p:spPr>
              <a:xfrm>
                <a:off x="2216421" y="3116171"/>
                <a:ext cx="535724" cy="723276"/>
              </a:xfrm>
              <a:prstGeom prst="rect">
                <a:avLst/>
              </a:prstGeom>
              <a:noFill/>
            </p:spPr>
            <p:txBody>
              <a:bodyPr wrap="none" rtlCol="0">
                <a:spAutoFit/>
              </a:bodyPr>
              <a:lstStyle/>
              <a:p>
                <a:r>
                  <a:rPr lang="en-US" altLang="zh-CN" sz="4100" b="0" dirty="0">
                    <a:solidFill>
                      <a:schemeClr val="bg1"/>
                    </a:solidFill>
                    <a:latin typeface="Arial Black" panose="020B0A04020102020204" pitchFamily="34" charset="0"/>
                    <a:ea typeface="Arial Unicode MS" pitchFamily="34" charset="-122"/>
                    <a:cs typeface="Arial Unicode MS" pitchFamily="34" charset="-122"/>
                  </a:rPr>
                  <a:t>3</a:t>
                </a:r>
                <a:endParaRPr lang="zh-CN" altLang="en-US" sz="4100" b="0" dirty="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57" name="组合 56"/>
          <p:cNvGrpSpPr/>
          <p:nvPr/>
        </p:nvGrpSpPr>
        <p:grpSpPr>
          <a:xfrm>
            <a:off x="3059831" y="3406990"/>
            <a:ext cx="5184577" cy="723275"/>
            <a:chOff x="2987824" y="3503820"/>
            <a:chExt cx="5184576" cy="723276"/>
          </a:xfrm>
        </p:grpSpPr>
        <p:sp>
          <p:nvSpPr>
            <p:cNvPr id="58" name="TextBox 57"/>
            <p:cNvSpPr txBox="1"/>
            <p:nvPr/>
          </p:nvSpPr>
          <p:spPr>
            <a:xfrm>
              <a:off x="3625305" y="3626931"/>
              <a:ext cx="4547095" cy="461666"/>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b="0" dirty="0">
                  <a:solidFill>
                    <a:schemeClr val="tx1"/>
                  </a:solidFill>
                </a:rPr>
                <a:t>单击填加文字内容</a:t>
              </a:r>
            </a:p>
          </p:txBody>
        </p:sp>
        <p:grpSp>
          <p:nvGrpSpPr>
            <p:cNvPr id="59" name="组合 58"/>
            <p:cNvGrpSpPr/>
            <p:nvPr/>
          </p:nvGrpSpPr>
          <p:grpSpPr>
            <a:xfrm>
              <a:off x="2987824" y="3503820"/>
              <a:ext cx="864096" cy="723276"/>
              <a:chOff x="2165941" y="3836251"/>
              <a:chExt cx="864096" cy="723276"/>
            </a:xfrm>
          </p:grpSpPr>
          <p:sp>
            <p:nvSpPr>
              <p:cNvPr id="60" name="五边形 59"/>
              <p:cNvSpPr/>
              <p:nvPr/>
            </p:nvSpPr>
            <p:spPr>
              <a:xfrm>
                <a:off x="2165941" y="3959362"/>
                <a:ext cx="864096" cy="461665"/>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61" name="TextBox 60"/>
              <p:cNvSpPr txBox="1"/>
              <p:nvPr/>
            </p:nvSpPr>
            <p:spPr>
              <a:xfrm>
                <a:off x="2216421" y="3836251"/>
                <a:ext cx="535724" cy="723276"/>
              </a:xfrm>
              <a:prstGeom prst="rect">
                <a:avLst/>
              </a:prstGeom>
              <a:noFill/>
            </p:spPr>
            <p:txBody>
              <a:bodyPr wrap="none" rtlCol="0">
                <a:spAutoFit/>
              </a:bodyPr>
              <a:lstStyle/>
              <a:p>
                <a:r>
                  <a:rPr lang="en-US" altLang="zh-CN" sz="4100" b="0" dirty="0">
                    <a:solidFill>
                      <a:schemeClr val="bg1"/>
                    </a:solidFill>
                    <a:latin typeface="Arial Black" panose="020B0A04020102020204" pitchFamily="34" charset="0"/>
                    <a:ea typeface="Arial Unicode MS" pitchFamily="34" charset="-122"/>
                    <a:cs typeface="Arial Unicode MS" pitchFamily="34" charset="-122"/>
                  </a:rPr>
                  <a:t>4</a:t>
                </a:r>
                <a:endParaRPr lang="zh-CN" altLang="en-US" sz="4100" b="0" dirty="0">
                  <a:solidFill>
                    <a:schemeClr val="bg1"/>
                  </a:solidFill>
                  <a:latin typeface="Arial Black" panose="020B0A04020102020204" pitchFamily="34" charset="0"/>
                  <a:ea typeface="Arial Unicode MS" pitchFamily="34" charset="-122"/>
                  <a:cs typeface="Arial Unicode MS"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outHorizontal)">
                                      <p:cBhvr>
                                        <p:cTn id="11" dur="500"/>
                                        <p:tgtEl>
                                          <p:spTgt spid="38"/>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left)">
                                      <p:cBhvr>
                                        <p:cTn id="16" dur="500"/>
                                        <p:tgtEl>
                                          <p:spTgt spid="39"/>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ppt_x"/>
                                          </p:val>
                                        </p:tav>
                                        <p:tav tm="100000">
                                          <p:val>
                                            <p:strVal val="#ppt_x"/>
                                          </p:val>
                                        </p:tav>
                                      </p:tavLst>
                                    </p:anim>
                                    <p:anim calcmode="lin" valueType="num">
                                      <p:cBhvr additive="base">
                                        <p:cTn id="21" dur="500" fill="hold"/>
                                        <p:tgtEl>
                                          <p:spTgt spid="4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5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ppt_x"/>
                                          </p:val>
                                        </p:tav>
                                        <p:tav tm="100000">
                                          <p:val>
                                            <p:strVal val="#ppt_x"/>
                                          </p:val>
                                        </p:tav>
                                      </p:tavLst>
                                    </p:anim>
                                    <p:anim calcmode="lin" valueType="num">
                                      <p:cBhvr additive="base">
                                        <p:cTn id="29" dur="500" fill="hold"/>
                                        <p:tgtEl>
                                          <p:spTgt spid="5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75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500" fill="hold"/>
                                        <p:tgtEl>
                                          <p:spTgt spid="57"/>
                                        </p:tgtEl>
                                        <p:attrNameLst>
                                          <p:attrName>ppt_x</p:attrName>
                                        </p:attrNameLst>
                                      </p:cBhvr>
                                      <p:tavLst>
                                        <p:tav tm="0">
                                          <p:val>
                                            <p:strVal val="#ppt_x"/>
                                          </p:val>
                                        </p:tav>
                                        <p:tav tm="100000">
                                          <p:val>
                                            <p:strVal val="#ppt_x"/>
                                          </p:val>
                                        </p:tav>
                                      </p:tavLst>
                                    </p:anim>
                                    <p:anim calcmode="lin" valueType="num">
                                      <p:cBhvr additive="base">
                                        <p:cTn id="3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9" name="燕尾形 28"/>
          <p:cNvSpPr/>
          <p:nvPr/>
        </p:nvSpPr>
        <p:spPr>
          <a:xfrm>
            <a:off x="3765735" y="2415314"/>
            <a:ext cx="635124" cy="635124"/>
          </a:xfrm>
          <a:prstGeom prst="chevron">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0" name="燕尾形 29"/>
          <p:cNvSpPr/>
          <p:nvPr/>
        </p:nvSpPr>
        <p:spPr>
          <a:xfrm>
            <a:off x="3333687" y="2416827"/>
            <a:ext cx="635124" cy="635124"/>
          </a:xfrm>
          <a:prstGeom prst="chevron">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1" name="燕尾形 30"/>
          <p:cNvSpPr/>
          <p:nvPr/>
        </p:nvSpPr>
        <p:spPr>
          <a:xfrm>
            <a:off x="2901639" y="2418737"/>
            <a:ext cx="635124" cy="635124"/>
          </a:xfrm>
          <a:prstGeom prst="chevron">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2" name="圆角矩形 31"/>
          <p:cNvSpPr/>
          <p:nvPr/>
        </p:nvSpPr>
        <p:spPr>
          <a:xfrm rot="19005917">
            <a:off x="665069" y="1872221"/>
            <a:ext cx="2386138" cy="2363282"/>
          </a:xfrm>
          <a:custGeom>
            <a:avLst/>
            <a:gdLst/>
            <a:ahLst/>
            <a:cxnLst/>
            <a:rect l="l" t="t" r="r" b="b"/>
            <a:pathLst>
              <a:path w="1734279" h="1717667">
                <a:moveTo>
                  <a:pt x="1212420" y="152024"/>
                </a:moveTo>
                <a:cubicBezTo>
                  <a:pt x="1217532" y="156660"/>
                  <a:pt x="1221756" y="162122"/>
                  <a:pt x="1224582" y="168319"/>
                </a:cubicBezTo>
                <a:cubicBezTo>
                  <a:pt x="1229663" y="170804"/>
                  <a:pt x="1233819" y="174749"/>
                  <a:pt x="1237416" y="179383"/>
                </a:cubicBezTo>
                <a:lnTo>
                  <a:pt x="1380858" y="364166"/>
                </a:lnTo>
                <a:cubicBezTo>
                  <a:pt x="1390204" y="376205"/>
                  <a:pt x="1394109" y="390745"/>
                  <a:pt x="1392514" y="404790"/>
                </a:cubicBezTo>
                <a:cubicBezTo>
                  <a:pt x="1394443" y="408362"/>
                  <a:pt x="1394844" y="412299"/>
                  <a:pt x="1394844" y="416330"/>
                </a:cubicBezTo>
                <a:lnTo>
                  <a:pt x="1394843" y="674381"/>
                </a:lnTo>
                <a:cubicBezTo>
                  <a:pt x="1489202" y="693926"/>
                  <a:pt x="1583561" y="713471"/>
                  <a:pt x="1677919" y="733015"/>
                </a:cubicBezTo>
                <a:cubicBezTo>
                  <a:pt x="1710064" y="739673"/>
                  <a:pt x="1730725" y="771129"/>
                  <a:pt x="1724067" y="803273"/>
                </a:cubicBezTo>
                <a:lnTo>
                  <a:pt x="1724066" y="803272"/>
                </a:lnTo>
                <a:cubicBezTo>
                  <a:pt x="1717408" y="835417"/>
                  <a:pt x="1685952" y="856077"/>
                  <a:pt x="1653808" y="849419"/>
                </a:cubicBezTo>
                <a:lnTo>
                  <a:pt x="1334656" y="783314"/>
                </a:lnTo>
                <a:cubicBezTo>
                  <a:pt x="1317603" y="779782"/>
                  <a:pt x="1303782" y="769271"/>
                  <a:pt x="1295965" y="755140"/>
                </a:cubicBezTo>
                <a:cubicBezTo>
                  <a:pt x="1283553" y="744645"/>
                  <a:pt x="1275968" y="728891"/>
                  <a:pt x="1275968" y="711366"/>
                </a:cubicBezTo>
                <a:lnTo>
                  <a:pt x="1275968" y="519624"/>
                </a:lnTo>
                <a:lnTo>
                  <a:pt x="906856" y="806156"/>
                </a:lnTo>
                <a:lnTo>
                  <a:pt x="1065815" y="1141673"/>
                </a:lnTo>
                <a:cubicBezTo>
                  <a:pt x="1072320" y="1155404"/>
                  <a:pt x="1074348" y="1170104"/>
                  <a:pt x="1071105" y="1183939"/>
                </a:cubicBezTo>
                <a:cubicBezTo>
                  <a:pt x="1072773" y="1191573"/>
                  <a:pt x="1072227" y="1199522"/>
                  <a:pt x="1070359" y="1207468"/>
                </a:cubicBezTo>
                <a:lnTo>
                  <a:pt x="964177" y="1659082"/>
                </a:lnTo>
                <a:cubicBezTo>
                  <a:pt x="954576" y="1699916"/>
                  <a:pt x="913692" y="1725234"/>
                  <a:pt x="872859" y="1715634"/>
                </a:cubicBezTo>
                <a:cubicBezTo>
                  <a:pt x="832025" y="1706033"/>
                  <a:pt x="806707" y="1665149"/>
                  <a:pt x="816307" y="1624316"/>
                </a:cubicBezTo>
                <a:lnTo>
                  <a:pt x="919152" y="1186894"/>
                </a:lnTo>
                <a:lnTo>
                  <a:pt x="694543" y="712807"/>
                </a:lnTo>
                <a:lnTo>
                  <a:pt x="206298" y="912259"/>
                </a:lnTo>
                <a:lnTo>
                  <a:pt x="205161" y="912476"/>
                </a:lnTo>
                <a:cubicBezTo>
                  <a:pt x="201570" y="915619"/>
                  <a:pt x="197179" y="917026"/>
                  <a:pt x="192600" y="918039"/>
                </a:cubicBezTo>
                <a:cubicBezTo>
                  <a:pt x="151643" y="927102"/>
                  <a:pt x="111096" y="901247"/>
                  <a:pt x="102034" y="860290"/>
                </a:cubicBezTo>
                <a:lnTo>
                  <a:pt x="1810" y="407318"/>
                </a:lnTo>
                <a:cubicBezTo>
                  <a:pt x="-7253" y="366361"/>
                  <a:pt x="18602" y="325814"/>
                  <a:pt x="59559" y="316752"/>
                </a:cubicBezTo>
                <a:cubicBezTo>
                  <a:pt x="100515" y="307690"/>
                  <a:pt x="141062" y="333545"/>
                  <a:pt x="150124" y="374501"/>
                </a:cubicBezTo>
                <a:lnTo>
                  <a:pt x="230606" y="738241"/>
                </a:lnTo>
                <a:lnTo>
                  <a:pt x="645176" y="568886"/>
                </a:lnTo>
                <a:cubicBezTo>
                  <a:pt x="647355" y="564266"/>
                  <a:pt x="650942" y="560611"/>
                  <a:pt x="655077" y="557402"/>
                </a:cubicBezTo>
                <a:lnTo>
                  <a:pt x="1080746" y="226967"/>
                </a:lnTo>
                <a:lnTo>
                  <a:pt x="799166" y="128506"/>
                </a:lnTo>
                <a:lnTo>
                  <a:pt x="795830" y="126527"/>
                </a:lnTo>
                <a:cubicBezTo>
                  <a:pt x="715067" y="196803"/>
                  <a:pt x="634305" y="267079"/>
                  <a:pt x="553543" y="337355"/>
                </a:cubicBezTo>
                <a:cubicBezTo>
                  <a:pt x="528779" y="358904"/>
                  <a:pt x="491236" y="356298"/>
                  <a:pt x="469687" y="331533"/>
                </a:cubicBezTo>
                <a:lnTo>
                  <a:pt x="469688" y="331534"/>
                </a:lnTo>
                <a:cubicBezTo>
                  <a:pt x="448139" y="306770"/>
                  <a:pt x="450746" y="269226"/>
                  <a:pt x="475510" y="247677"/>
                </a:cubicBezTo>
                <a:lnTo>
                  <a:pt x="743505" y="14477"/>
                </a:lnTo>
                <a:cubicBezTo>
                  <a:pt x="765419" y="-4592"/>
                  <a:pt x="797339" y="-4746"/>
                  <a:pt x="818596" y="13559"/>
                </a:cubicBezTo>
                <a:cubicBezTo>
                  <a:pt x="825164" y="12925"/>
                  <a:pt x="831849" y="14001"/>
                  <a:pt x="838403" y="16293"/>
                </a:cubicBezTo>
                <a:cubicBezTo>
                  <a:pt x="956310" y="57521"/>
                  <a:pt x="1074215" y="98750"/>
                  <a:pt x="1192122" y="139979"/>
                </a:cubicBezTo>
                <a:cubicBezTo>
                  <a:pt x="1199869" y="142688"/>
                  <a:pt x="1206700" y="146838"/>
                  <a:pt x="1212420" y="152024"/>
                </a:cubicBezTo>
                <a:close/>
                <a:moveTo>
                  <a:pt x="1681771" y="50445"/>
                </a:moveTo>
                <a:cubicBezTo>
                  <a:pt x="1748841" y="113504"/>
                  <a:pt x="1752092" y="218996"/>
                  <a:pt x="1689033" y="286066"/>
                </a:cubicBezTo>
                <a:cubicBezTo>
                  <a:pt x="1625973" y="353135"/>
                  <a:pt x="1520482" y="356387"/>
                  <a:pt x="1453412" y="293327"/>
                </a:cubicBezTo>
                <a:cubicBezTo>
                  <a:pt x="1386342" y="230268"/>
                  <a:pt x="1383091" y="124777"/>
                  <a:pt x="1446150" y="57707"/>
                </a:cubicBezTo>
                <a:cubicBezTo>
                  <a:pt x="1509210" y="-9363"/>
                  <a:pt x="1614701" y="-12614"/>
                  <a:pt x="1681771" y="50445"/>
                </a:cubicBezTo>
                <a:close/>
              </a:path>
            </a:pathLst>
          </a:custGeom>
          <a:solidFill>
            <a:schemeClr val="accent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3" name="TextBox 32"/>
          <p:cNvSpPr txBox="1"/>
          <p:nvPr/>
        </p:nvSpPr>
        <p:spPr>
          <a:xfrm>
            <a:off x="5511323" y="1347614"/>
            <a:ext cx="2779807" cy="677108"/>
          </a:xfrm>
          <a:prstGeom prst="rect">
            <a:avLst/>
          </a:prstGeom>
          <a:noFill/>
        </p:spPr>
        <p:txBody>
          <a:bodyPr wrap="square" rtlCol="0">
            <a:spAutoFit/>
          </a:bodyPr>
          <a:lstStyle/>
          <a:p>
            <a:r>
              <a:rPr lang="en-US" altLang="zh-CN" sz="1400" b="1" dirty="0">
                <a:solidFill>
                  <a:schemeClr val="accent2"/>
                </a:solidFill>
                <a:latin typeface="微软雅黑" panose="020B0503020204020204" pitchFamily="34" charset="-122"/>
                <a:ea typeface="微软雅黑" panose="020B0503020204020204" pitchFamily="34" charset="-122"/>
              </a:rPr>
              <a:t>01</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513225" y="2441399"/>
            <a:ext cx="2779807" cy="677108"/>
          </a:xfrm>
          <a:prstGeom prst="rect">
            <a:avLst/>
          </a:prstGeom>
          <a:noFill/>
        </p:spPr>
        <p:txBody>
          <a:bodyPr wrap="square" rtlCol="0">
            <a:spAutoFit/>
          </a:bodyPr>
          <a:lstStyle/>
          <a:p>
            <a:r>
              <a:rPr lang="en-US" altLang="zh-CN" sz="1400" b="1" dirty="0">
                <a:solidFill>
                  <a:schemeClr val="accent1"/>
                </a:solidFill>
                <a:latin typeface="微软雅黑" panose="020B0503020204020204" pitchFamily="34" charset="-122"/>
                <a:ea typeface="微软雅黑" panose="020B0503020204020204" pitchFamily="34" charset="-122"/>
              </a:rPr>
              <a:t>02</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513225" y="3499998"/>
            <a:ext cx="2779807" cy="677108"/>
          </a:xfrm>
          <a:prstGeom prst="rect">
            <a:avLst/>
          </a:prstGeom>
          <a:noFill/>
        </p:spPr>
        <p:txBody>
          <a:bodyPr wrap="square" rtlCol="0">
            <a:spAutoFit/>
          </a:bodyPr>
          <a:lstStyle/>
          <a:p>
            <a:r>
              <a:rPr lang="en-US" altLang="zh-CN" sz="1400" b="1" dirty="0">
                <a:solidFill>
                  <a:srgbClr val="E95332"/>
                </a:solidFill>
                <a:latin typeface="微软雅黑" panose="020B0503020204020204" pitchFamily="34" charset="-122"/>
                <a:ea typeface="微软雅黑" panose="020B0503020204020204" pitchFamily="34" charset="-122"/>
              </a:rPr>
              <a:t>03</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4829836" y="2200449"/>
            <a:ext cx="3319180" cy="0"/>
          </a:xfrm>
          <a:prstGeom prst="line">
            <a:avLst/>
          </a:prstGeom>
          <a:noFill/>
          <a:ln w="9525" cap="flat" cmpd="sng" algn="ctr">
            <a:solidFill>
              <a:schemeClr val="tx1">
                <a:lumMod val="50000"/>
                <a:lumOff val="50000"/>
              </a:schemeClr>
            </a:solidFill>
            <a:prstDash val="dash"/>
          </a:ln>
          <a:effectLst/>
        </p:spPr>
      </p:cxnSp>
      <p:cxnSp>
        <p:nvCxnSpPr>
          <p:cNvPr id="37" name="直接连接符 36"/>
          <p:cNvCxnSpPr/>
          <p:nvPr/>
        </p:nvCxnSpPr>
        <p:spPr>
          <a:xfrm>
            <a:off x="4829225" y="3355135"/>
            <a:ext cx="3319791" cy="0"/>
          </a:xfrm>
          <a:prstGeom prst="line">
            <a:avLst/>
          </a:prstGeom>
          <a:noFill/>
          <a:ln w="9525" cap="flat" cmpd="sng" algn="ctr">
            <a:solidFill>
              <a:schemeClr val="tx1">
                <a:lumMod val="50000"/>
                <a:lumOff val="50000"/>
              </a:schemeClr>
            </a:solidFill>
            <a:prstDash val="dash"/>
          </a:ln>
          <a:effectLst/>
        </p:spPr>
      </p:cxnSp>
      <p:grpSp>
        <p:nvGrpSpPr>
          <p:cNvPr id="38" name="组合 37"/>
          <p:cNvGrpSpPr/>
          <p:nvPr/>
        </p:nvGrpSpPr>
        <p:grpSpPr>
          <a:xfrm>
            <a:off x="4788024" y="1385556"/>
            <a:ext cx="599448" cy="599448"/>
            <a:chOff x="4499992" y="267494"/>
            <a:chExt cx="599448" cy="599448"/>
          </a:xfrm>
        </p:grpSpPr>
        <p:grpSp>
          <p:nvGrpSpPr>
            <p:cNvPr id="39" name="组合 38"/>
            <p:cNvGrpSpPr/>
            <p:nvPr/>
          </p:nvGrpSpPr>
          <p:grpSpPr>
            <a:xfrm>
              <a:off x="4499992" y="267494"/>
              <a:ext cx="599448" cy="599448"/>
              <a:chOff x="4131160" y="713581"/>
              <a:chExt cx="881684" cy="881684"/>
            </a:xfrm>
          </p:grpSpPr>
          <p:sp>
            <p:nvSpPr>
              <p:cNvPr id="41" name="椭圆 4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803454" y="2441399"/>
            <a:ext cx="599448" cy="599448"/>
            <a:chOff x="5418452" y="307702"/>
            <a:chExt cx="599448" cy="599448"/>
          </a:xfrm>
        </p:grpSpPr>
        <p:grpSp>
          <p:nvGrpSpPr>
            <p:cNvPr id="46" name="组合 45"/>
            <p:cNvGrpSpPr/>
            <p:nvPr/>
          </p:nvGrpSpPr>
          <p:grpSpPr>
            <a:xfrm>
              <a:off x="5418452" y="307702"/>
              <a:ext cx="599448" cy="599448"/>
              <a:chOff x="4131160" y="713581"/>
              <a:chExt cx="881684" cy="881684"/>
            </a:xfrm>
          </p:grpSpPr>
          <p:sp>
            <p:nvSpPr>
              <p:cNvPr id="67" name="椭圆 6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821209" y="3479054"/>
            <a:ext cx="599448" cy="599448"/>
            <a:chOff x="6516216" y="334289"/>
            <a:chExt cx="599448" cy="599448"/>
          </a:xfrm>
        </p:grpSpPr>
        <p:grpSp>
          <p:nvGrpSpPr>
            <p:cNvPr id="73" name="组合 72"/>
            <p:cNvGrpSpPr/>
            <p:nvPr/>
          </p:nvGrpSpPr>
          <p:grpSpPr>
            <a:xfrm>
              <a:off x="6516216" y="334289"/>
              <a:ext cx="599448" cy="599448"/>
              <a:chOff x="4131160" y="713581"/>
              <a:chExt cx="881684" cy="881684"/>
            </a:xfrm>
          </p:grpSpPr>
          <p:sp>
            <p:nvSpPr>
              <p:cNvPr id="75" name="椭圆 7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椭圆 75"/>
              <p:cNvSpPr/>
              <p:nvPr/>
            </p:nvSpPr>
            <p:spPr>
              <a:xfrm>
                <a:off x="4237176" y="819597"/>
                <a:ext cx="669652" cy="669652"/>
              </a:xfrm>
              <a:prstGeom prst="ellipse">
                <a:avLst/>
              </a:prstGeom>
              <a:solidFill>
                <a:schemeClr val="bg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4"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000" advClick="0" advTm="6000">
        <p14:shred/>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2" presetClass="entr" presetSubtype="8" fill="hold" nodeType="withEffect">
                                  <p:stCondLst>
                                    <p:cond delay="50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10" presetClass="entr" presetSubtype="0" fill="hold" nodeType="withEffect">
                                  <p:stCondLst>
                                    <p:cond delay="5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22" presetClass="entr" presetSubtype="8" fill="hold" nodeType="withEffect">
                                  <p:stCondLst>
                                    <p:cond delay="100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par>
                                <p:cTn id="44" presetID="10" presetClass="entr" presetSubtype="0" fill="hold" nodeType="withEffect">
                                  <p:stCondLst>
                                    <p:cond delay="10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150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2" grpId="0" animBg="1"/>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60" name="对角圆角矩形 59"/>
          <p:cNvSpPr/>
          <p:nvPr/>
        </p:nvSpPr>
        <p:spPr>
          <a:xfrm>
            <a:off x="755576" y="1275606"/>
            <a:ext cx="1343546"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1" name="对角圆角矩形 80"/>
          <p:cNvSpPr/>
          <p:nvPr/>
        </p:nvSpPr>
        <p:spPr>
          <a:xfrm>
            <a:off x="1756819" y="2081704"/>
            <a:ext cx="1345257"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2" name="对角圆角矩形 81"/>
          <p:cNvSpPr/>
          <p:nvPr/>
        </p:nvSpPr>
        <p:spPr>
          <a:xfrm>
            <a:off x="2758059" y="2887803"/>
            <a:ext cx="1345257"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3" name="对角圆角矩形 82"/>
          <p:cNvSpPr/>
          <p:nvPr/>
        </p:nvSpPr>
        <p:spPr>
          <a:xfrm>
            <a:off x="3761011" y="3693901"/>
            <a:ext cx="1343546"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cxnSp>
        <p:nvCxnSpPr>
          <p:cNvPr id="84" name="直接箭头连接符 83"/>
          <p:cNvCxnSpPr/>
          <p:nvPr/>
        </p:nvCxnSpPr>
        <p:spPr>
          <a:xfrm>
            <a:off x="2251448" y="153077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3065090" y="1275606"/>
            <a:ext cx="2832572" cy="619549"/>
            <a:chOff x="3024807" y="1419622"/>
            <a:chExt cx="2627313" cy="574675"/>
          </a:xfrm>
        </p:grpSpPr>
        <p:sp>
          <p:nvSpPr>
            <p:cNvPr id="86"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dirty="0">
                  <a:solidFill>
                    <a:schemeClr val="tx1">
                      <a:lumMod val="85000"/>
                      <a:lumOff val="15000"/>
                    </a:schemeClr>
                  </a:solidFill>
                  <a:latin typeface="微软雅黑" panose="020B0503020204020204" pitchFamily="34" charset="-122"/>
                </a:rPr>
                <a:t>添加标题</a:t>
              </a:r>
            </a:p>
          </p:txBody>
        </p:sp>
        <p:sp>
          <p:nvSpPr>
            <p:cNvPr id="87" name="文本框 9"/>
            <p:cNvSpPr txBox="1"/>
            <p:nvPr/>
          </p:nvSpPr>
          <p:spPr>
            <a:xfrm>
              <a:off x="3024807" y="1705372"/>
              <a:ext cx="2627313" cy="288925"/>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88" name="直接箭头连接符 87"/>
          <p:cNvCxnSpPr/>
          <p:nvPr/>
        </p:nvCxnSpPr>
        <p:spPr>
          <a:xfrm>
            <a:off x="3238997" y="235056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3996693" y="2051914"/>
            <a:ext cx="2832572" cy="617838"/>
            <a:chOff x="3888903" y="2139702"/>
            <a:chExt cx="2627313" cy="573088"/>
          </a:xfrm>
        </p:grpSpPr>
        <p:sp>
          <p:nvSpPr>
            <p:cNvPr id="90"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1" name="文本框 12"/>
            <p:cNvSpPr txBox="1"/>
            <p:nvPr/>
          </p:nvSpPr>
          <p:spPr>
            <a:xfrm>
              <a:off x="3888903" y="2425452"/>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2" name="直接箭头连接符 91"/>
          <p:cNvCxnSpPr/>
          <p:nvPr/>
        </p:nvCxnSpPr>
        <p:spPr>
          <a:xfrm>
            <a:off x="4226546" y="317035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4912867" y="2909063"/>
            <a:ext cx="2832571" cy="617837"/>
            <a:chOff x="4738688" y="2934767"/>
            <a:chExt cx="2627312" cy="573087"/>
          </a:xfrm>
        </p:grpSpPr>
        <p:sp>
          <p:nvSpPr>
            <p:cNvPr id="94"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5" name="文本框 15"/>
            <p:cNvSpPr txBox="1"/>
            <p:nvPr/>
          </p:nvSpPr>
          <p:spPr>
            <a:xfrm>
              <a:off x="4738688" y="3220517"/>
              <a:ext cx="2627312" cy="287337"/>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6" name="直接箭头连接符 95"/>
          <p:cNvCxnSpPr/>
          <p:nvPr/>
        </p:nvCxnSpPr>
        <p:spPr>
          <a:xfrm>
            <a:off x="5214095" y="399014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5896993" y="3685370"/>
            <a:ext cx="2832572" cy="617838"/>
            <a:chOff x="5651500" y="3654846"/>
            <a:chExt cx="2627313" cy="573088"/>
          </a:xfrm>
        </p:grpSpPr>
        <p:sp>
          <p:nvSpPr>
            <p:cNvPr id="98"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9" name="文本框 18"/>
            <p:cNvSpPr txBox="1"/>
            <p:nvPr/>
          </p:nvSpPr>
          <p:spPr>
            <a:xfrm>
              <a:off x="5651500" y="3940596"/>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0" name="直角上箭头 99"/>
          <p:cNvSpPr/>
          <p:nvPr/>
        </p:nvSpPr>
        <p:spPr>
          <a:xfrm rot="5400000">
            <a:off x="1103026" y="1965340"/>
            <a:ext cx="580186" cy="569938"/>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1" name="直角上箭头 100"/>
          <p:cNvSpPr/>
          <p:nvPr/>
        </p:nvSpPr>
        <p:spPr>
          <a:xfrm rot="5400000">
            <a:off x="2116248" y="2761170"/>
            <a:ext cx="581897" cy="568226"/>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2" name="直角上箭头 101"/>
          <p:cNvSpPr/>
          <p:nvPr/>
        </p:nvSpPr>
        <p:spPr>
          <a:xfrm rot="5400000">
            <a:off x="3130326" y="3556145"/>
            <a:ext cx="581897" cy="569937"/>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Tree>
  </p:cSld>
  <p:clrMapOvr>
    <a:masterClrMapping/>
  </p:clrMapOvr>
  <mc:AlternateContent xmlns:mc="http://schemas.openxmlformats.org/markup-compatibility/2006" xmlns:p14="http://schemas.microsoft.com/office/powerpoint/2010/main">
    <mc:Choice Requires="p14">
      <p:transition spd="slow" advClick="0" advTm="8000">
        <p14:flash/>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ipe(left)">
                                      <p:cBhvr>
                                        <p:cTn id="16" dur="500"/>
                                        <p:tgtEl>
                                          <p:spTgt spid="84"/>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ppt_y</p:attrName>
                                        </p:attrNameLst>
                                      </p:cBhvr>
                                      <p:tavLst>
                                        <p:tav tm="0">
                                          <p:val>
                                            <p:strVal val="#ppt_y-#ppt_h*1.125000"/>
                                          </p:val>
                                        </p:tav>
                                        <p:tav tm="100000">
                                          <p:val>
                                            <p:strVal val="#ppt_y"/>
                                          </p:val>
                                        </p:tav>
                                      </p:tavLst>
                                    </p:anim>
                                    <p:animEffect transition="in" filter="wipe(down)">
                                      <p:cBhvr>
                                        <p:cTn id="25" dur="500"/>
                                        <p:tgtEl>
                                          <p:spTgt spid="100"/>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left)">
                                      <p:cBhvr>
                                        <p:cTn id="37" dur="500"/>
                                        <p:tgtEl>
                                          <p:spTgt spid="89"/>
                                        </p:tgtEl>
                                      </p:cBhvr>
                                    </p:animEffect>
                                  </p:childTnLst>
                                </p:cTn>
                              </p:par>
                            </p:childTnLst>
                          </p:cTn>
                        </p:par>
                        <p:par>
                          <p:cTn id="38" fill="hold">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base">
                                        <p:cTn id="41" dur="500"/>
                                        <p:tgtEl>
                                          <p:spTgt spid="101"/>
                                        </p:tgtEl>
                                        <p:attrNameLst>
                                          <p:attrName>ppt_y</p:attrName>
                                        </p:attrNameLst>
                                      </p:cBhvr>
                                      <p:tavLst>
                                        <p:tav tm="0">
                                          <p:val>
                                            <p:strVal val="#ppt_y-#ppt_h*1.125000"/>
                                          </p:val>
                                        </p:tav>
                                        <p:tav tm="100000">
                                          <p:val>
                                            <p:strVal val="#ppt_y"/>
                                          </p:val>
                                        </p:tav>
                                      </p:tavLst>
                                    </p:anim>
                                    <p:animEffect transition="in" filter="wipe(down)">
                                      <p:cBhvr>
                                        <p:cTn id="42" dur="500"/>
                                        <p:tgtEl>
                                          <p:spTgt spid="101"/>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left)">
                                      <p:cBhvr>
                                        <p:cTn id="46" dur="500"/>
                                        <p:tgtEl>
                                          <p:spTgt spid="82"/>
                                        </p:tgtEl>
                                      </p:cBhvr>
                                    </p:animEffect>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60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6500"/>
                            </p:stCondLst>
                            <p:childTnLst>
                              <p:par>
                                <p:cTn id="56" presetID="12" presetClass="entr" presetSubtype="1" fill="hold" grpId="0" nodeType="after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p:tgtEl>
                                          <p:spTgt spid="102"/>
                                        </p:tgtEl>
                                        <p:attrNameLst>
                                          <p:attrName>ppt_y</p:attrName>
                                        </p:attrNameLst>
                                      </p:cBhvr>
                                      <p:tavLst>
                                        <p:tav tm="0">
                                          <p:val>
                                            <p:strVal val="#ppt_y-#ppt_h*1.125000"/>
                                          </p:val>
                                        </p:tav>
                                        <p:tav tm="100000">
                                          <p:val>
                                            <p:strVal val="#ppt_y"/>
                                          </p:val>
                                        </p:tav>
                                      </p:tavLst>
                                    </p:anim>
                                    <p:animEffect transition="in" filter="wipe(down)">
                                      <p:cBhvr>
                                        <p:cTn id="59" dur="500"/>
                                        <p:tgtEl>
                                          <p:spTgt spid="102"/>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500"/>
                                        <p:tgtEl>
                                          <p:spTgt spid="83"/>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0" grpId="0" animBg="1"/>
      <p:bldP spid="81" grpId="0" animBg="1"/>
      <p:bldP spid="82" grpId="0" animBg="1"/>
      <p:bldP spid="83" grpId="0" animBg="1"/>
      <p:bldP spid="100" grpId="0" animBg="1"/>
      <p:bldP spid="101" grpId="0" animBg="1"/>
      <p:bldP spid="10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 name="图片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grpSp>
        <p:nvGrpSpPr>
          <p:cNvPr id="65" name="组合 64"/>
          <p:cNvGrpSpPr/>
          <p:nvPr/>
        </p:nvGrpSpPr>
        <p:grpSpPr>
          <a:xfrm>
            <a:off x="1172096" y="1032991"/>
            <a:ext cx="7072312" cy="3482975"/>
            <a:chOff x="1358950" y="1173758"/>
            <a:chExt cx="7072312" cy="3482975"/>
          </a:xfrm>
        </p:grpSpPr>
        <p:sp>
          <p:nvSpPr>
            <p:cNvPr id="66"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68" name="Freeform 6"/>
          <p:cNvSpPr/>
          <p:nvPr/>
        </p:nvSpPr>
        <p:spPr bwMode="auto">
          <a:xfrm>
            <a:off x="1073671" y="831378"/>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rgbClr val="0F319D"/>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9" name="Freeform 7"/>
          <p:cNvSpPr/>
          <p:nvPr/>
        </p:nvSpPr>
        <p:spPr bwMode="auto">
          <a:xfrm>
            <a:off x="1073671" y="831378"/>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0" name="Freeform 9"/>
          <p:cNvSpPr>
            <a:spLocks noEditPoints="1"/>
          </p:cNvSpPr>
          <p:nvPr/>
        </p:nvSpPr>
        <p:spPr bwMode="auto">
          <a:xfrm>
            <a:off x="7966596" y="4261966"/>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683547" y="996675"/>
            <a:ext cx="698793" cy="1323439"/>
          </a:xfrm>
          <a:prstGeom prst="rect">
            <a:avLst/>
          </a:prstGeom>
          <a:noFill/>
        </p:spPr>
        <p:txBody>
          <a:bodyPr wrap="square" rtlCol="0">
            <a:spAutoFit/>
          </a:bodyPr>
          <a:lstStyle/>
          <a:p>
            <a:r>
              <a:rPr lang="en-US" altLang="zh-CN" sz="8000" b="1" dirty="0">
                <a:solidFill>
                  <a:srgbClr val="F8F8F8"/>
                </a:solidFill>
                <a:latin typeface="微软雅黑" panose="020B0503020204020204" pitchFamily="34" charset="-122"/>
                <a:ea typeface="微软雅黑" panose="020B0503020204020204" pitchFamily="34" charset="-122"/>
              </a:rPr>
              <a:t>4</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3195761" y="1396785"/>
            <a:ext cx="4038847"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请输入第四部分标题</a:t>
            </a:r>
          </a:p>
        </p:txBody>
      </p:sp>
      <p:sp>
        <p:nvSpPr>
          <p:cNvPr id="73" name="Rectangle 13"/>
          <p:cNvSpPr>
            <a:spLocks noChangeArrowheads="1"/>
          </p:cNvSpPr>
          <p:nvPr/>
        </p:nvSpPr>
        <p:spPr bwMode="auto">
          <a:xfrm>
            <a:off x="1164213" y="1712042"/>
            <a:ext cx="5665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032943" y="2647478"/>
            <a:ext cx="5317950" cy="1015663"/>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75" name="TextBox 74"/>
          <p:cNvSpPr txBox="1"/>
          <p:nvPr/>
        </p:nvSpPr>
        <p:spPr>
          <a:xfrm>
            <a:off x="3174429" y="1990114"/>
            <a:ext cx="4276204"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p>
        </p:txBody>
      </p:sp>
    </p:spTree>
  </p:cSld>
  <p:clrMapOvr>
    <a:masterClrMapping/>
  </p:clrMapOvr>
  <mc:AlternateContent xmlns:mc="http://schemas.openxmlformats.org/markup-compatibility/2006" xmlns:p14="http://schemas.microsoft.com/office/powerpoint/2010/main">
    <mc:Choice Requires="p14">
      <p:transition spd="slow" p14:dur="1100" advClick="0" advTm="9000">
        <p14:switch dir="r"/>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up)">
                                      <p:cBhvr>
                                        <p:cTn id="15" dur="500"/>
                                        <p:tgtEl>
                                          <p:spTgt spid="6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 calcmode="lin" valueType="num">
                                      <p:cBhvr>
                                        <p:cTn id="21" dur="500" fill="hold"/>
                                        <p:tgtEl>
                                          <p:spTgt spid="71"/>
                                        </p:tgtEl>
                                        <p:attrNameLst>
                                          <p:attrName>style.rotation</p:attrName>
                                        </p:attrNameLst>
                                      </p:cBhvr>
                                      <p:tavLst>
                                        <p:tav tm="0">
                                          <p:val>
                                            <p:fltVal val="90"/>
                                          </p:val>
                                        </p:tav>
                                        <p:tav tm="100000">
                                          <p:val>
                                            <p:fltVal val="0"/>
                                          </p:val>
                                        </p:tav>
                                      </p:tavLst>
                                    </p:anim>
                                    <p:animEffect transition="in" filter="fade">
                                      <p:cBhvr>
                                        <p:cTn id="22" dur="500"/>
                                        <p:tgtEl>
                                          <p:spTgt spid="7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ppt_w</p:attrName>
                                        </p:attrNameLst>
                                      </p:cBhvr>
                                      <p:tavLst>
                                        <p:tav tm="0">
                                          <p:val>
                                            <p:fltVal val="0"/>
                                          </p:val>
                                        </p:tav>
                                        <p:tav tm="100000">
                                          <p:val>
                                            <p:strVal val="#ppt_w"/>
                                          </p:val>
                                        </p:tav>
                                      </p:tavLst>
                                    </p:anim>
                                    <p:anim calcmode="lin" valueType="num">
                                      <p:cBhvr>
                                        <p:cTn id="26" dur="500" fill="hold"/>
                                        <p:tgtEl>
                                          <p:spTgt spid="73"/>
                                        </p:tgtEl>
                                        <p:attrNameLst>
                                          <p:attrName>ppt_h</p:attrName>
                                        </p:attrNameLst>
                                      </p:cBhvr>
                                      <p:tavLst>
                                        <p:tav tm="0">
                                          <p:val>
                                            <p:fltVal val="0"/>
                                          </p:val>
                                        </p:tav>
                                        <p:tav tm="100000">
                                          <p:val>
                                            <p:strVal val="#ppt_h"/>
                                          </p:val>
                                        </p:tav>
                                      </p:tavLst>
                                    </p:anim>
                                    <p:anim calcmode="lin" valueType="num">
                                      <p:cBhvr>
                                        <p:cTn id="27" dur="500" fill="hold"/>
                                        <p:tgtEl>
                                          <p:spTgt spid="73"/>
                                        </p:tgtEl>
                                        <p:attrNameLst>
                                          <p:attrName>style.rotation</p:attrName>
                                        </p:attrNameLst>
                                      </p:cBhvr>
                                      <p:tavLst>
                                        <p:tav tm="0">
                                          <p:val>
                                            <p:fltVal val="90"/>
                                          </p:val>
                                        </p:tav>
                                        <p:tav tm="100000">
                                          <p:val>
                                            <p:fltVal val="0"/>
                                          </p:val>
                                        </p:tav>
                                      </p:tavLst>
                                    </p:anim>
                                    <p:animEffect transition="in" filter="fade">
                                      <p:cBhvr>
                                        <p:cTn id="28" dur="500"/>
                                        <p:tgtEl>
                                          <p:spTgt spid="7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p:cTn id="39" dur="500" fill="hold"/>
                                        <p:tgtEl>
                                          <p:spTgt spid="74"/>
                                        </p:tgtEl>
                                        <p:attrNameLst>
                                          <p:attrName>ppt_w</p:attrName>
                                        </p:attrNameLst>
                                      </p:cBhvr>
                                      <p:tavLst>
                                        <p:tav tm="0">
                                          <p:val>
                                            <p:fltVal val="0"/>
                                          </p:val>
                                        </p:tav>
                                        <p:tav tm="100000">
                                          <p:val>
                                            <p:strVal val="#ppt_w"/>
                                          </p:val>
                                        </p:tav>
                                      </p:tavLst>
                                    </p:anim>
                                    <p:anim calcmode="lin" valueType="num">
                                      <p:cBhvr>
                                        <p:cTn id="40" dur="500" fill="hold"/>
                                        <p:tgtEl>
                                          <p:spTgt spid="74"/>
                                        </p:tgtEl>
                                        <p:attrNameLst>
                                          <p:attrName>ppt_h</p:attrName>
                                        </p:attrNameLst>
                                      </p:cBhvr>
                                      <p:tavLst>
                                        <p:tav tm="0">
                                          <p:val>
                                            <p:fltVal val="0"/>
                                          </p:val>
                                        </p:tav>
                                        <p:tav tm="100000">
                                          <p:val>
                                            <p:strVal val="#ppt_h"/>
                                          </p:val>
                                        </p:tav>
                                      </p:tavLst>
                                    </p:anim>
                                    <p:anim calcmode="lin" valueType="num">
                                      <p:cBhvr>
                                        <p:cTn id="41" dur="500" fill="hold"/>
                                        <p:tgtEl>
                                          <p:spTgt spid="74"/>
                                        </p:tgtEl>
                                        <p:attrNameLst>
                                          <p:attrName>style.rotation</p:attrName>
                                        </p:attrNameLst>
                                      </p:cBhvr>
                                      <p:tavLst>
                                        <p:tav tm="0">
                                          <p:val>
                                            <p:fltVal val="90"/>
                                          </p:val>
                                        </p:tav>
                                        <p:tav tm="100000">
                                          <p:val>
                                            <p:fltVal val="0"/>
                                          </p:val>
                                        </p:tav>
                                      </p:tavLst>
                                    </p:anim>
                                    <p:animEffect transition="in" filter="fade">
                                      <p:cBhvr>
                                        <p:cTn id="4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1" grpId="0"/>
      <p:bldP spid="72" grpId="0"/>
      <p:bldP spid="73" grpId="0"/>
      <p:bldP spid="74" grpId="0"/>
      <p:bldP spid="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2" name="椭圆 21"/>
          <p:cNvSpPr/>
          <p:nvPr/>
        </p:nvSpPr>
        <p:spPr bwMode="auto">
          <a:xfrm>
            <a:off x="5230916" y="1131590"/>
            <a:ext cx="1088567" cy="1086932"/>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4" name="椭圆 23"/>
          <p:cNvSpPr/>
          <p:nvPr/>
        </p:nvSpPr>
        <p:spPr bwMode="auto">
          <a:xfrm>
            <a:off x="2742262" y="1131590"/>
            <a:ext cx="1088567" cy="1086932"/>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5" name="椭圆 24"/>
          <p:cNvSpPr/>
          <p:nvPr/>
        </p:nvSpPr>
        <p:spPr bwMode="auto">
          <a:xfrm>
            <a:off x="5230916" y="3422724"/>
            <a:ext cx="1088567" cy="1086931"/>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6" name="椭圆 25"/>
          <p:cNvSpPr/>
          <p:nvPr/>
        </p:nvSpPr>
        <p:spPr bwMode="auto">
          <a:xfrm>
            <a:off x="2742262" y="3422724"/>
            <a:ext cx="1088567" cy="1086931"/>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7" name="文本框 12"/>
          <p:cNvSpPr/>
          <p:nvPr/>
        </p:nvSpPr>
        <p:spPr bwMode="auto">
          <a:xfrm>
            <a:off x="3813328" y="2078500"/>
            <a:ext cx="1435089" cy="1436989"/>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0070C0"/>
          </a:solidFill>
          <a:ln>
            <a:noFill/>
          </a:ln>
        </p:spPr>
        <p:txBody>
          <a:bodyPr lIns="0" tIns="0" rIns="0" bIns="0" anchor="ctr"/>
          <a:lstStyle/>
          <a:p>
            <a:pPr algn="ctr" eaLnBrk="1" hangingPunct="1"/>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28" name="TextBox 27"/>
          <p:cNvSpPr txBox="1"/>
          <p:nvPr/>
        </p:nvSpPr>
        <p:spPr>
          <a:xfrm>
            <a:off x="6464742" y="122785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0" name="TextBox 29"/>
          <p:cNvSpPr txBox="1"/>
          <p:nvPr/>
        </p:nvSpPr>
        <p:spPr>
          <a:xfrm>
            <a:off x="6464742" y="3536491"/>
            <a:ext cx="2005624" cy="896150"/>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1" name="TextBox 30"/>
          <p:cNvSpPr txBox="1"/>
          <p:nvPr/>
        </p:nvSpPr>
        <p:spPr>
          <a:xfrm>
            <a:off x="673634" y="3518990"/>
            <a:ext cx="2005624" cy="894400"/>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2" name="TextBox 31"/>
          <p:cNvSpPr txBox="1"/>
          <p:nvPr/>
        </p:nvSpPr>
        <p:spPr>
          <a:xfrm>
            <a:off x="673634" y="122785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750"/>
                                        <p:tgtEl>
                                          <p:spTgt spid="24"/>
                                        </p:tgtEl>
                                      </p:cBhvr>
                                    </p:animEffect>
                                  </p:childTnLst>
                                </p:cTn>
                              </p:par>
                            </p:childTnLst>
                          </p:cTn>
                        </p:par>
                        <p:par>
                          <p:cTn id="18" fill="hold">
                            <p:stCondLst>
                              <p:cond delay="250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p:stCondLst>
                              <p:cond delay="3000"/>
                            </p:stCondLst>
                            <p:childTnLst>
                              <p:par>
                                <p:cTn id="23" presetID="21"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750"/>
                                        <p:tgtEl>
                                          <p:spTgt spid="2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45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750"/>
                                        <p:tgtEl>
                                          <p:spTgt spid="26"/>
                                        </p:tgtEl>
                                      </p:cBhvr>
                                    </p:animEffect>
                                  </p:childTnLst>
                                </p:cTn>
                              </p:par>
                            </p:childTnLst>
                          </p:cTn>
                        </p:par>
                        <p:par>
                          <p:cTn id="34" fill="hold">
                            <p:stCondLst>
                              <p:cond delay="5500"/>
                            </p:stCondLst>
                            <p:childTnLst>
                              <p:par>
                                <p:cTn id="35" presetID="22" presetClass="entr" presetSubtype="2"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childTnLst>
                          </p:cTn>
                        </p:par>
                        <p:par>
                          <p:cTn id="38" fill="hold">
                            <p:stCondLst>
                              <p:cond delay="6000"/>
                            </p:stCondLst>
                            <p:childTnLst>
                              <p:par>
                                <p:cTn id="39" presetID="21" presetClass="entr" presetSubtype="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750"/>
                                        <p:tgtEl>
                                          <p:spTgt spid="25"/>
                                        </p:tgtEl>
                                      </p:cBhvr>
                                    </p:animEffect>
                                  </p:childTnLst>
                                </p:cTn>
                              </p:par>
                            </p:childTnLst>
                          </p:cTn>
                        </p:par>
                        <p:par>
                          <p:cTn id="42" fill="hold">
                            <p:stCondLst>
                              <p:cond delay="7000"/>
                            </p:stCondLst>
                            <p:childTnLst>
                              <p:par>
                                <p:cTn id="43" presetID="2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P spid="24" grpId="0" animBg="1"/>
      <p:bldP spid="25" grpId="0" animBg="1"/>
      <p:bldP spid="26" grpId="0" animBg="1"/>
      <p:bldP spid="27" grpId="0" animBg="1"/>
      <p:bldP spid="28" grpId="0"/>
      <p:bldP spid="30"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0" name="矩形 19"/>
          <p:cNvSpPr/>
          <p:nvPr/>
        </p:nvSpPr>
        <p:spPr>
          <a:xfrm>
            <a:off x="4617005"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sp>
        <p:nvSpPr>
          <p:cNvPr id="21" name="矩形 20"/>
          <p:cNvSpPr/>
          <p:nvPr/>
        </p:nvSpPr>
        <p:spPr>
          <a:xfrm>
            <a:off x="211796"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grpSp>
        <p:nvGrpSpPr>
          <p:cNvPr id="22" name="组合 21"/>
          <p:cNvGrpSpPr/>
          <p:nvPr/>
        </p:nvGrpSpPr>
        <p:grpSpPr>
          <a:xfrm>
            <a:off x="424791" y="2270652"/>
            <a:ext cx="2639544" cy="2096597"/>
            <a:chOff x="611560" y="2455316"/>
            <a:chExt cx="2448272" cy="1944740"/>
          </a:xfrm>
        </p:grpSpPr>
        <p:sp>
          <p:nvSpPr>
            <p:cNvPr id="23" name="矩形 22"/>
            <p:cNvSpPr/>
            <p:nvPr/>
          </p:nvSpPr>
          <p:spPr>
            <a:xfrm>
              <a:off x="611560" y="2805484"/>
              <a:ext cx="2448272"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4" name="矩形 23"/>
            <p:cNvSpPr/>
            <p:nvPr/>
          </p:nvSpPr>
          <p:spPr>
            <a:xfrm>
              <a:off x="611560" y="3886184"/>
              <a:ext cx="2376264"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5" name="矩形 24"/>
            <p:cNvSpPr/>
            <p:nvPr/>
          </p:nvSpPr>
          <p:spPr>
            <a:xfrm>
              <a:off x="611560" y="2455316"/>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sp>
          <p:nvSpPr>
            <p:cNvPr id="26" name="矩形 25"/>
            <p:cNvSpPr/>
            <p:nvPr/>
          </p:nvSpPr>
          <p:spPr>
            <a:xfrm>
              <a:off x="611560" y="3539105"/>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grpSp>
      <p:grpSp>
        <p:nvGrpSpPr>
          <p:cNvPr id="27" name="组合 26"/>
          <p:cNvGrpSpPr/>
          <p:nvPr/>
        </p:nvGrpSpPr>
        <p:grpSpPr>
          <a:xfrm>
            <a:off x="5160442" y="2280666"/>
            <a:ext cx="2561910" cy="2124457"/>
            <a:chOff x="5004048" y="2464608"/>
            <a:chExt cx="2376264" cy="1970581"/>
          </a:xfrm>
        </p:grpSpPr>
        <p:sp>
          <p:nvSpPr>
            <p:cNvPr id="28" name="矩形 27"/>
            <p:cNvSpPr/>
            <p:nvPr/>
          </p:nvSpPr>
          <p:spPr>
            <a:xfrm>
              <a:off x="5040560" y="282464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9" name="矩形 28"/>
            <p:cNvSpPr/>
            <p:nvPr/>
          </p:nvSpPr>
          <p:spPr>
            <a:xfrm>
              <a:off x="5040560" y="392131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30" name="矩形 29"/>
            <p:cNvSpPr/>
            <p:nvPr/>
          </p:nvSpPr>
          <p:spPr>
            <a:xfrm>
              <a:off x="5004048" y="2464608"/>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sp>
          <p:nvSpPr>
            <p:cNvPr id="31" name="矩形 30"/>
            <p:cNvSpPr/>
            <p:nvPr/>
          </p:nvSpPr>
          <p:spPr>
            <a:xfrm>
              <a:off x="5004048" y="3548397"/>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grpSp>
      <p:sp>
        <p:nvSpPr>
          <p:cNvPr id="32" name="右箭头 31"/>
          <p:cNvSpPr/>
          <p:nvPr/>
        </p:nvSpPr>
        <p:spPr>
          <a:xfrm>
            <a:off x="4600813" y="843558"/>
            <a:ext cx="2706026" cy="164119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33339" tIns="0" rIns="0" bIns="0" rtlCol="0" anchor="ctr"/>
          <a:lstStyle/>
          <a:p>
            <a:pPr algn="ctr">
              <a:lnSpc>
                <a:spcPct val="120000"/>
              </a:lnSpc>
            </a:pPr>
            <a:r>
              <a:rPr lang="zh-CN" altLang="en-US" sz="2000" dirty="0">
                <a:latin typeface="微软雅黑" panose="020B0503020204020204" pitchFamily="34" charset="-122"/>
                <a:ea typeface="微软雅黑" panose="020B0503020204020204" pitchFamily="34" charset="-122"/>
              </a:rPr>
              <a:t>添加文字</a:t>
            </a:r>
          </a:p>
        </p:txBody>
      </p:sp>
      <p:sp>
        <p:nvSpPr>
          <p:cNvPr id="33" name="右箭头 32"/>
          <p:cNvSpPr/>
          <p:nvPr/>
        </p:nvSpPr>
        <p:spPr>
          <a:xfrm flipH="1">
            <a:off x="1850428" y="843558"/>
            <a:ext cx="2706026" cy="164119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33339" bIns="0" rtlCol="0" anchor="ctr"/>
          <a:lstStyle/>
          <a:p>
            <a:pPr algn="ctr">
              <a:lnSpc>
                <a:spcPct val="120000"/>
              </a:lnSpc>
            </a:pPr>
            <a:r>
              <a:rPr lang="zh-CN" altLang="en-US" sz="2000" dirty="0">
                <a:latin typeface="微软雅黑" panose="020B0503020204020204" pitchFamily="34" charset="-122"/>
                <a:ea typeface="微软雅黑" panose="020B0503020204020204" pitchFamily="34" charset="-122"/>
              </a:rPr>
              <a:t>添加文字</a:t>
            </a:r>
          </a:p>
        </p:txBody>
      </p:sp>
      <p:sp>
        <p:nvSpPr>
          <p:cNvPr id="34" name="圆角矩形 33"/>
          <p:cNvSpPr/>
          <p:nvPr/>
        </p:nvSpPr>
        <p:spPr>
          <a:xfrm>
            <a:off x="3757949" y="1361046"/>
            <a:ext cx="1582211" cy="620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4" tIns="46567" rIns="93134" bIns="46567" rtlCol="0" anchor="ctr"/>
          <a:lstStyle/>
          <a:p>
            <a:pPr algn="ctr"/>
            <a:r>
              <a:rPr lang="zh-CN" altLang="en-US" sz="2500" dirty="0">
                <a:solidFill>
                  <a:srgbClr val="10253F"/>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Right)">
                                      <p:cBhvr>
                                        <p:cTn id="11" dur="500"/>
                                        <p:tgtEl>
                                          <p:spTgt spid="33"/>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slide(fromLeft)">
                                      <p:cBhvr>
                                        <p:cTn id="14" dur="500"/>
                                        <p:tgtEl>
                                          <p:spTgt spid="32"/>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0" grpId="0" animBg="1"/>
      <p:bldP spid="21" grpId="0" animBg="1"/>
      <p:bldP spid="32" grpId="0" animBg="1"/>
      <p:bldP spid="33"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5" name="任意多边形 34"/>
          <p:cNvSpPr/>
          <p:nvPr/>
        </p:nvSpPr>
        <p:spPr>
          <a:xfrm rot="17630668">
            <a:off x="3191966" y="1371136"/>
            <a:ext cx="2834878" cy="2822972"/>
          </a:xfrm>
          <a:custGeom>
            <a:avLst/>
            <a:gdLst>
              <a:gd name="connsiteX0" fmla="*/ 1869900 w 4739938"/>
              <a:gd name="connsiteY0" fmla="*/ 2041838 h 4719939"/>
              <a:gd name="connsiteX1" fmla="*/ 1839624 w 4739938"/>
              <a:gd name="connsiteY1" fmla="*/ 2572003 h 4719939"/>
              <a:gd name="connsiteX2" fmla="*/ 245010 w 4739938"/>
              <a:gd name="connsiteY2" fmla="*/ 3369850 h 4719939"/>
              <a:gd name="connsiteX3" fmla="*/ 373445 w 4739938"/>
              <a:gd name="connsiteY3" fmla="*/ 1070923 h 4719939"/>
              <a:gd name="connsiteX4" fmla="*/ 2301832 w 4739938"/>
              <a:gd name="connsiteY4" fmla="*/ 2959036 h 4719939"/>
              <a:gd name="connsiteX5" fmla="*/ 2176324 w 4739938"/>
              <a:gd name="connsiteY5" fmla="*/ 4719939 h 4719939"/>
              <a:gd name="connsiteX6" fmla="*/ 264204 w 4739938"/>
              <a:gd name="connsiteY6" fmla="*/ 3437222 h 4719939"/>
              <a:gd name="connsiteX7" fmla="*/ 1834669 w 4739938"/>
              <a:gd name="connsiteY7" fmla="*/ 2658775 h 4719939"/>
              <a:gd name="connsiteX8" fmla="*/ 1832880 w 4739938"/>
              <a:gd name="connsiteY8" fmla="*/ 2690102 h 4719939"/>
              <a:gd name="connsiteX9" fmla="*/ 2504962 w 4739938"/>
              <a:gd name="connsiteY9" fmla="*/ 9198 h 4719939"/>
              <a:gd name="connsiteX10" fmla="*/ 2375608 w 4739938"/>
              <a:gd name="connsiteY10" fmla="*/ 1813728 h 4719939"/>
              <a:gd name="connsiteX11" fmla="*/ 1899598 w 4739938"/>
              <a:gd name="connsiteY11" fmla="*/ 2018698 h 4719939"/>
              <a:gd name="connsiteX12" fmla="*/ 429840 w 4739938"/>
              <a:gd name="connsiteY12" fmla="*/ 1006911 h 4719939"/>
              <a:gd name="connsiteX13" fmla="*/ 2504962 w 4739938"/>
              <a:gd name="connsiteY13" fmla="*/ 9198 h 4719939"/>
              <a:gd name="connsiteX14" fmla="*/ 4319856 w 4739938"/>
              <a:gd name="connsiteY14" fmla="*/ 3704637 h 4719939"/>
              <a:gd name="connsiteX15" fmla="*/ 2244735 w 4739938"/>
              <a:gd name="connsiteY15" fmla="*/ 4702350 h 4719939"/>
              <a:gd name="connsiteX16" fmla="*/ 2367860 w 4739938"/>
              <a:gd name="connsiteY16" fmla="*/ 2984715 h 4719939"/>
              <a:gd name="connsiteX17" fmla="*/ 2909300 w 4739938"/>
              <a:gd name="connsiteY17" fmla="*/ 2751571 h 4719939"/>
              <a:gd name="connsiteX18" fmla="*/ 2910287 w 4739938"/>
              <a:gd name="connsiteY18" fmla="*/ 2734286 h 4719939"/>
              <a:gd name="connsiteX19" fmla="*/ 4471347 w 4739938"/>
              <a:gd name="connsiteY19" fmla="*/ 1282715 h 4719939"/>
              <a:gd name="connsiteX20" fmla="*/ 2896089 w 4739938"/>
              <a:gd name="connsiteY20" fmla="*/ 2063540 h 4719939"/>
              <a:gd name="connsiteX21" fmla="*/ 2431153 w 4739938"/>
              <a:gd name="connsiteY21" fmla="*/ 1796909 h 4719939"/>
              <a:gd name="connsiteX22" fmla="*/ 2559227 w 4739938"/>
              <a:gd name="connsiteY22" fmla="*/ 0 h 4719939"/>
              <a:gd name="connsiteX23" fmla="*/ 4471347 w 4739938"/>
              <a:gd name="connsiteY23" fmla="*/ 1282715 h 4719939"/>
              <a:gd name="connsiteX24" fmla="*/ 4736325 w 4739938"/>
              <a:gd name="connsiteY24" fmla="*/ 2496368 h 4719939"/>
              <a:gd name="connsiteX25" fmla="*/ 4366492 w 4739938"/>
              <a:gd name="connsiteY25" fmla="*/ 3628757 h 4719939"/>
              <a:gd name="connsiteX26" fmla="*/ 2913058 w 4739938"/>
              <a:gd name="connsiteY26" fmla="*/ 2685755 h 4719939"/>
              <a:gd name="connsiteX27" fmla="*/ 2946239 w 4739938"/>
              <a:gd name="connsiteY27" fmla="*/ 2104699 h 4719939"/>
              <a:gd name="connsiteX28" fmla="*/ 4494928 w 4739938"/>
              <a:gd name="connsiteY28" fmla="*/ 1329830 h 4719939"/>
              <a:gd name="connsiteX29" fmla="*/ 4736325 w 4739938"/>
              <a:gd name="connsiteY29" fmla="*/ 2496368 h 471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9938" h="4719939">
                <a:moveTo>
                  <a:pt x="1869900" y="2041838"/>
                </a:moveTo>
                <a:lnTo>
                  <a:pt x="1839624" y="2572003"/>
                </a:lnTo>
                <a:lnTo>
                  <a:pt x="245010" y="3369850"/>
                </a:lnTo>
                <a:cubicBezTo>
                  <a:pt x="-122692" y="2634946"/>
                  <a:pt x="-73827" y="1760296"/>
                  <a:pt x="373445" y="1070923"/>
                </a:cubicBezTo>
                <a:close/>
                <a:moveTo>
                  <a:pt x="2301832" y="2959036"/>
                </a:moveTo>
                <a:lnTo>
                  <a:pt x="2176324" y="4719939"/>
                </a:lnTo>
                <a:cubicBezTo>
                  <a:pt x="1356645" y="4661517"/>
                  <a:pt x="629159" y="4173493"/>
                  <a:pt x="264204" y="3437222"/>
                </a:cubicBezTo>
                <a:lnTo>
                  <a:pt x="1834669" y="2658775"/>
                </a:lnTo>
                <a:lnTo>
                  <a:pt x="1832880" y="2690102"/>
                </a:lnTo>
                <a:close/>
                <a:moveTo>
                  <a:pt x="2504962" y="9198"/>
                </a:moveTo>
                <a:lnTo>
                  <a:pt x="2375608" y="1813728"/>
                </a:lnTo>
                <a:lnTo>
                  <a:pt x="1899598" y="2018698"/>
                </a:lnTo>
                <a:lnTo>
                  <a:pt x="429840" y="1006911"/>
                </a:lnTo>
                <a:cubicBezTo>
                  <a:pt x="895805" y="330033"/>
                  <a:pt x="1685306" y="-49557"/>
                  <a:pt x="2504962" y="9198"/>
                </a:cubicBezTo>
                <a:close/>
                <a:moveTo>
                  <a:pt x="4319856" y="3704637"/>
                </a:moveTo>
                <a:cubicBezTo>
                  <a:pt x="3853891" y="4381518"/>
                  <a:pt x="3064390" y="4761106"/>
                  <a:pt x="2244735" y="4702350"/>
                </a:cubicBezTo>
                <a:lnTo>
                  <a:pt x="2367860" y="2984715"/>
                </a:lnTo>
                <a:lnTo>
                  <a:pt x="2909300" y="2751571"/>
                </a:lnTo>
                <a:lnTo>
                  <a:pt x="2910287" y="2734286"/>
                </a:lnTo>
                <a:close/>
                <a:moveTo>
                  <a:pt x="4471347" y="1282715"/>
                </a:moveTo>
                <a:lnTo>
                  <a:pt x="2896089" y="2063540"/>
                </a:lnTo>
                <a:lnTo>
                  <a:pt x="2431153" y="1796909"/>
                </a:lnTo>
                <a:lnTo>
                  <a:pt x="2559227" y="0"/>
                </a:lnTo>
                <a:cubicBezTo>
                  <a:pt x="3378907" y="58422"/>
                  <a:pt x="4106392" y="546444"/>
                  <a:pt x="4471347" y="1282715"/>
                </a:cubicBezTo>
                <a:close/>
                <a:moveTo>
                  <a:pt x="4736325" y="2496368"/>
                </a:moveTo>
                <a:cubicBezTo>
                  <a:pt x="4714162" y="2893065"/>
                  <a:pt x="4590128" y="3284071"/>
                  <a:pt x="4366492" y="3628757"/>
                </a:cubicBezTo>
                <a:lnTo>
                  <a:pt x="2913058" y="2685755"/>
                </a:lnTo>
                <a:lnTo>
                  <a:pt x="2946239" y="2104699"/>
                </a:lnTo>
                <a:lnTo>
                  <a:pt x="4494928" y="1329830"/>
                </a:lnTo>
                <a:cubicBezTo>
                  <a:pt x="4678779" y="1697282"/>
                  <a:pt x="4758488" y="2099671"/>
                  <a:pt x="4736325" y="249636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solidFill>
                <a:schemeClr val="tx1"/>
              </a:solidFill>
            </a:endParaRPr>
          </a:p>
        </p:txBody>
      </p:sp>
      <p:sp>
        <p:nvSpPr>
          <p:cNvPr id="36" name="文本框 11"/>
          <p:cNvSpPr txBox="1">
            <a:spLocks noChangeArrowheads="1"/>
          </p:cNvSpPr>
          <p:nvPr/>
        </p:nvSpPr>
        <p:spPr bwMode="auto">
          <a:xfrm>
            <a:off x="4363540" y="2622483"/>
            <a:ext cx="5941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latin typeface="微软雅黑" panose="020B0503020204020204" pitchFamily="34" charset="-122"/>
                <a:ea typeface="微软雅黑" panose="020B0503020204020204" pitchFamily="34" charset="-122"/>
              </a:rPr>
              <a:t>文本</a:t>
            </a:r>
          </a:p>
        </p:txBody>
      </p:sp>
      <p:grpSp>
        <p:nvGrpSpPr>
          <p:cNvPr id="37" name="组合 12"/>
          <p:cNvGrpSpPr/>
          <p:nvPr/>
        </p:nvGrpSpPr>
        <p:grpSpPr bwMode="auto">
          <a:xfrm>
            <a:off x="5866109" y="1142537"/>
            <a:ext cx="2146697" cy="692517"/>
            <a:chOff x="533628" y="1580986"/>
            <a:chExt cx="2861835" cy="923290"/>
          </a:xfrm>
        </p:grpSpPr>
        <p:sp>
          <p:nvSpPr>
            <p:cNvPr id="38" name="TextBox 10"/>
            <p:cNvSpPr txBox="1">
              <a:spLocks noChangeArrowheads="1"/>
            </p:cNvSpPr>
            <p:nvPr/>
          </p:nvSpPr>
          <p:spPr bwMode="auto">
            <a:xfrm>
              <a:off x="533628" y="1950318"/>
              <a:ext cx="2861835" cy="55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50" b="0" dirty="0">
                  <a:latin typeface="微软雅黑" panose="020B0503020204020204" pitchFamily="34" charset="-122"/>
                  <a:ea typeface="微软雅黑" panose="020B0503020204020204" pitchFamily="34" charset="-122"/>
                </a:rPr>
                <a:t>点击输入内容点击输入内容</a:t>
              </a:r>
              <a:endParaRPr lang="en-US" altLang="zh-CN" sz="1050" b="0" dirty="0">
                <a:latin typeface="微软雅黑" panose="020B0503020204020204" pitchFamily="34" charset="-122"/>
                <a:ea typeface="微软雅黑" panose="020B0503020204020204" pitchFamily="34" charset="-122"/>
              </a:endParaRPr>
            </a:p>
            <a:p>
              <a:r>
                <a:rPr lang="zh-CN" altLang="en-US" sz="1050" b="0" dirty="0">
                  <a:latin typeface="微软雅黑" panose="020B0503020204020204" pitchFamily="34" charset="-122"/>
                  <a:ea typeface="微软雅黑" panose="020B0503020204020204" pitchFamily="34" charset="-122"/>
                </a:rPr>
                <a:t>点击输入内容点击输入内容</a:t>
              </a:r>
            </a:p>
          </p:txBody>
        </p:sp>
        <p:sp>
          <p:nvSpPr>
            <p:cNvPr id="39" name="文本框 14"/>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40" name="组合 15"/>
          <p:cNvGrpSpPr/>
          <p:nvPr/>
        </p:nvGrpSpPr>
        <p:grpSpPr bwMode="auto">
          <a:xfrm>
            <a:off x="6169719" y="2374835"/>
            <a:ext cx="2146697" cy="692517"/>
            <a:chOff x="533628" y="1580986"/>
            <a:chExt cx="2861835" cy="923290"/>
          </a:xfrm>
        </p:grpSpPr>
        <p:sp>
          <p:nvSpPr>
            <p:cNvPr id="41" name="TextBox 10"/>
            <p:cNvSpPr txBox="1">
              <a:spLocks noChangeArrowheads="1"/>
            </p:cNvSpPr>
            <p:nvPr/>
          </p:nvSpPr>
          <p:spPr bwMode="auto">
            <a:xfrm>
              <a:off x="533628" y="1950318"/>
              <a:ext cx="2861835" cy="55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50" b="0" dirty="0">
                  <a:latin typeface="微软雅黑" panose="020B0503020204020204" pitchFamily="34" charset="-122"/>
                  <a:ea typeface="微软雅黑" panose="020B0503020204020204" pitchFamily="34" charset="-122"/>
                </a:rPr>
                <a:t>点击输入内容点击输入内容</a:t>
              </a:r>
              <a:endParaRPr lang="en-US" altLang="zh-CN" sz="1050" b="0" dirty="0">
                <a:latin typeface="微软雅黑" panose="020B0503020204020204" pitchFamily="34" charset="-122"/>
                <a:ea typeface="微软雅黑" panose="020B0503020204020204" pitchFamily="34" charset="-122"/>
              </a:endParaRPr>
            </a:p>
            <a:p>
              <a:r>
                <a:rPr lang="zh-CN" altLang="en-US" sz="1050" b="0" dirty="0">
                  <a:latin typeface="微软雅黑" panose="020B0503020204020204" pitchFamily="34" charset="-122"/>
                  <a:ea typeface="微软雅黑" panose="020B0503020204020204" pitchFamily="34" charset="-122"/>
                </a:rPr>
                <a:t>点击输入内容点击输入内容</a:t>
              </a:r>
            </a:p>
          </p:txBody>
        </p:sp>
        <p:sp>
          <p:nvSpPr>
            <p:cNvPr id="42" name="文本框 17"/>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43" name="组合 18"/>
          <p:cNvGrpSpPr/>
          <p:nvPr/>
        </p:nvGrpSpPr>
        <p:grpSpPr bwMode="auto">
          <a:xfrm>
            <a:off x="5983466" y="3493122"/>
            <a:ext cx="2146697" cy="692517"/>
            <a:chOff x="533628" y="1580986"/>
            <a:chExt cx="2861835" cy="923290"/>
          </a:xfrm>
        </p:grpSpPr>
        <p:sp>
          <p:nvSpPr>
            <p:cNvPr id="44" name="TextBox 10"/>
            <p:cNvSpPr txBox="1">
              <a:spLocks noChangeArrowheads="1"/>
            </p:cNvSpPr>
            <p:nvPr/>
          </p:nvSpPr>
          <p:spPr bwMode="auto">
            <a:xfrm>
              <a:off x="533628" y="1950318"/>
              <a:ext cx="2861835" cy="55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50" b="0" dirty="0">
                  <a:latin typeface="微软雅黑" panose="020B0503020204020204" pitchFamily="34" charset="-122"/>
                  <a:ea typeface="微软雅黑" panose="020B0503020204020204" pitchFamily="34" charset="-122"/>
                </a:rPr>
                <a:t>点击输入内容点击输入内容</a:t>
              </a:r>
              <a:endParaRPr lang="en-US" altLang="zh-CN" sz="1050" b="0" dirty="0">
                <a:latin typeface="微软雅黑" panose="020B0503020204020204" pitchFamily="34" charset="-122"/>
                <a:ea typeface="微软雅黑" panose="020B0503020204020204" pitchFamily="34" charset="-122"/>
              </a:endParaRPr>
            </a:p>
            <a:p>
              <a:r>
                <a:rPr lang="zh-CN" altLang="en-US" sz="1050" b="0" dirty="0">
                  <a:latin typeface="微软雅黑" panose="020B0503020204020204" pitchFamily="34" charset="-122"/>
                  <a:ea typeface="微软雅黑" panose="020B0503020204020204" pitchFamily="34" charset="-122"/>
                </a:rPr>
                <a:t>点击输入内容点击输入内容</a:t>
              </a:r>
            </a:p>
          </p:txBody>
        </p:sp>
        <p:sp>
          <p:nvSpPr>
            <p:cNvPr id="45" name="文本框 20"/>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46" name="组合 21"/>
          <p:cNvGrpSpPr/>
          <p:nvPr/>
        </p:nvGrpSpPr>
        <p:grpSpPr bwMode="auto">
          <a:xfrm>
            <a:off x="1086941" y="1137773"/>
            <a:ext cx="2258615" cy="697838"/>
            <a:chOff x="533628" y="1573511"/>
            <a:chExt cx="3011622" cy="931325"/>
          </a:xfrm>
        </p:grpSpPr>
        <p:sp>
          <p:nvSpPr>
            <p:cNvPr id="47" name="TextBox 10"/>
            <p:cNvSpPr txBox="1">
              <a:spLocks noChangeArrowheads="1"/>
            </p:cNvSpPr>
            <p:nvPr/>
          </p:nvSpPr>
          <p:spPr bwMode="auto">
            <a:xfrm>
              <a:off x="533628" y="1950318"/>
              <a:ext cx="2861835" cy="55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50" b="0" dirty="0">
                  <a:latin typeface="微软雅黑" panose="020B0503020204020204" pitchFamily="34" charset="-122"/>
                  <a:ea typeface="微软雅黑" panose="020B0503020204020204" pitchFamily="34" charset="-122"/>
                </a:rPr>
                <a:t>点击输入内容点击输入内容</a:t>
              </a:r>
              <a:endParaRPr lang="en-US" altLang="zh-CN" sz="1050" b="0" dirty="0">
                <a:latin typeface="微软雅黑" panose="020B0503020204020204" pitchFamily="34" charset="-122"/>
                <a:ea typeface="微软雅黑" panose="020B0503020204020204" pitchFamily="34" charset="-122"/>
              </a:endParaRPr>
            </a:p>
            <a:p>
              <a:r>
                <a:rPr lang="zh-CN" altLang="en-US" sz="1050" b="0" dirty="0">
                  <a:latin typeface="微软雅黑" panose="020B0503020204020204" pitchFamily="34" charset="-122"/>
                  <a:ea typeface="微软雅黑" panose="020B0503020204020204" pitchFamily="34" charset="-122"/>
                </a:rPr>
                <a:t>点击输入内容点击输入内容</a:t>
              </a:r>
            </a:p>
          </p:txBody>
        </p:sp>
        <p:sp>
          <p:nvSpPr>
            <p:cNvPr id="55" name="文本框 23"/>
            <p:cNvSpPr txBox="1">
              <a:spLocks noChangeArrowheads="1"/>
            </p:cNvSpPr>
            <p:nvPr/>
          </p:nvSpPr>
          <p:spPr bwMode="auto">
            <a:xfrm>
              <a:off x="2658145" y="1573511"/>
              <a:ext cx="887105" cy="45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56" name="组合 24"/>
          <p:cNvGrpSpPr/>
          <p:nvPr/>
        </p:nvGrpSpPr>
        <p:grpSpPr bwMode="auto">
          <a:xfrm>
            <a:off x="950018" y="2374834"/>
            <a:ext cx="2258616" cy="698240"/>
            <a:chOff x="533628" y="1573511"/>
            <a:chExt cx="3011622" cy="930535"/>
          </a:xfrm>
        </p:grpSpPr>
        <p:sp>
          <p:nvSpPr>
            <p:cNvPr id="57" name="TextBox 10"/>
            <p:cNvSpPr txBox="1">
              <a:spLocks noChangeArrowheads="1"/>
            </p:cNvSpPr>
            <p:nvPr/>
          </p:nvSpPr>
          <p:spPr bwMode="auto">
            <a:xfrm>
              <a:off x="533628" y="1950317"/>
              <a:ext cx="2861835" cy="55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50" b="0" dirty="0">
                  <a:latin typeface="微软雅黑" panose="020B0503020204020204" pitchFamily="34" charset="-122"/>
                  <a:ea typeface="微软雅黑" panose="020B0503020204020204" pitchFamily="34" charset="-122"/>
                </a:rPr>
                <a:t>点击输入内容点击输入内容</a:t>
              </a:r>
              <a:endParaRPr lang="en-US" altLang="zh-CN" sz="1050" b="0" dirty="0">
                <a:latin typeface="微软雅黑" panose="020B0503020204020204" pitchFamily="34" charset="-122"/>
                <a:ea typeface="微软雅黑" panose="020B0503020204020204" pitchFamily="34" charset="-122"/>
              </a:endParaRPr>
            </a:p>
            <a:p>
              <a:r>
                <a:rPr lang="zh-CN" altLang="en-US" sz="1050" b="0" dirty="0">
                  <a:latin typeface="微软雅黑" panose="020B0503020204020204" pitchFamily="34" charset="-122"/>
                  <a:ea typeface="微软雅黑" panose="020B0503020204020204" pitchFamily="34" charset="-122"/>
                </a:rPr>
                <a:t>点击输入内容点击输入内容</a:t>
              </a:r>
            </a:p>
          </p:txBody>
        </p:sp>
        <p:sp>
          <p:nvSpPr>
            <p:cNvPr id="58" name="文本框 26"/>
            <p:cNvSpPr txBox="1">
              <a:spLocks noChangeArrowheads="1"/>
            </p:cNvSpPr>
            <p:nvPr/>
          </p:nvSpPr>
          <p:spPr bwMode="auto">
            <a:xfrm>
              <a:off x="2658145" y="1573511"/>
              <a:ext cx="887105" cy="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59" name="组合 27"/>
          <p:cNvGrpSpPr/>
          <p:nvPr/>
        </p:nvGrpSpPr>
        <p:grpSpPr bwMode="auto">
          <a:xfrm>
            <a:off x="1254818" y="3554742"/>
            <a:ext cx="2258616" cy="698241"/>
            <a:chOff x="533628" y="1573511"/>
            <a:chExt cx="3011622" cy="930535"/>
          </a:xfrm>
        </p:grpSpPr>
        <p:sp>
          <p:nvSpPr>
            <p:cNvPr id="60" name="TextBox 10"/>
            <p:cNvSpPr txBox="1">
              <a:spLocks noChangeArrowheads="1"/>
            </p:cNvSpPr>
            <p:nvPr/>
          </p:nvSpPr>
          <p:spPr bwMode="auto">
            <a:xfrm>
              <a:off x="533628" y="1950318"/>
              <a:ext cx="2861835" cy="55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50" b="0" dirty="0">
                  <a:latin typeface="微软雅黑" panose="020B0503020204020204" pitchFamily="34" charset="-122"/>
                  <a:ea typeface="微软雅黑" panose="020B0503020204020204" pitchFamily="34" charset="-122"/>
                </a:rPr>
                <a:t>点击输入内容点击输入内容</a:t>
              </a:r>
              <a:endParaRPr lang="en-US" altLang="zh-CN" sz="1050" b="0" dirty="0">
                <a:latin typeface="微软雅黑" panose="020B0503020204020204" pitchFamily="34" charset="-122"/>
                <a:ea typeface="微软雅黑" panose="020B0503020204020204" pitchFamily="34" charset="-122"/>
              </a:endParaRPr>
            </a:p>
            <a:p>
              <a:r>
                <a:rPr lang="zh-CN" altLang="en-US" sz="1050" b="0" dirty="0">
                  <a:latin typeface="微软雅黑" panose="020B0503020204020204" pitchFamily="34" charset="-122"/>
                  <a:ea typeface="微软雅黑" panose="020B0503020204020204" pitchFamily="34" charset="-122"/>
                </a:rPr>
                <a:t>点击输入内容点击输入内容</a:t>
              </a:r>
            </a:p>
          </p:txBody>
        </p:sp>
        <p:sp>
          <p:nvSpPr>
            <p:cNvPr id="61" name="文本框 29"/>
            <p:cNvSpPr txBox="1">
              <a:spLocks noChangeArrowheads="1"/>
            </p:cNvSpPr>
            <p:nvPr/>
          </p:nvSpPr>
          <p:spPr bwMode="auto">
            <a:xfrm>
              <a:off x="2658145" y="1573511"/>
              <a:ext cx="887105" cy="45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strVal val="#ppt_w*0.70"/>
                                          </p:val>
                                        </p:tav>
                                        <p:tav tm="100000">
                                          <p:val>
                                            <p:strVal val="#ppt_w"/>
                                          </p:val>
                                        </p:tav>
                                      </p:tavLst>
                                    </p:anim>
                                    <p:anim calcmode="lin" valueType="num">
                                      <p:cBhvr>
                                        <p:cTn id="13" dur="1000" fill="hold"/>
                                        <p:tgtEl>
                                          <p:spTgt spid="35"/>
                                        </p:tgtEl>
                                        <p:attrNameLst>
                                          <p:attrName>ppt_h</p:attrName>
                                        </p:attrNameLst>
                                      </p:cBhvr>
                                      <p:tavLst>
                                        <p:tav tm="0">
                                          <p:val>
                                            <p:strVal val="#ppt_h"/>
                                          </p:val>
                                        </p:tav>
                                        <p:tav tm="100000">
                                          <p:val>
                                            <p:strVal val="#ppt_h"/>
                                          </p:val>
                                        </p:tav>
                                      </p:tavLst>
                                    </p:anim>
                                    <p:animEffect transition="in" filter="fade">
                                      <p:cBhvr>
                                        <p:cTn id="14" dur="10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fill="hold"/>
                                        <p:tgtEl>
                                          <p:spTgt spid="46"/>
                                        </p:tgtEl>
                                        <p:attrNameLst>
                                          <p:attrName>ppt_x</p:attrName>
                                        </p:attrNameLst>
                                      </p:cBhvr>
                                      <p:tavLst>
                                        <p:tav tm="0">
                                          <p:val>
                                            <p:strVal val="0-#ppt_w/2"/>
                                          </p:val>
                                        </p:tav>
                                        <p:tav tm="100000">
                                          <p:val>
                                            <p:strVal val="#ppt_x"/>
                                          </p:val>
                                        </p:tav>
                                      </p:tavLst>
                                    </p:anim>
                                    <p:anim calcmode="lin" valueType="num">
                                      <p:cBhvr additive="base">
                                        <p:cTn id="27" dur="500" fill="hold"/>
                                        <p:tgtEl>
                                          <p:spTgt spid="4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0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1+#ppt_w/2"/>
                                          </p:val>
                                        </p:tav>
                                        <p:tav tm="100000">
                                          <p:val>
                                            <p:strVal val="#ppt_x"/>
                                          </p:val>
                                        </p:tav>
                                      </p:tavLst>
                                    </p:anim>
                                    <p:anim calcmode="lin" valueType="num">
                                      <p:cBhvr additive="base">
                                        <p:cTn id="31" dur="500" fill="hold"/>
                                        <p:tgtEl>
                                          <p:spTgt spid="3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40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0-#ppt_w/2"/>
                                          </p:val>
                                        </p:tav>
                                        <p:tav tm="100000">
                                          <p:val>
                                            <p:strVal val="#ppt_x"/>
                                          </p:val>
                                        </p:tav>
                                      </p:tavLst>
                                    </p:anim>
                                    <p:anim calcmode="lin" valueType="num">
                                      <p:cBhvr additive="base">
                                        <p:cTn id="35" dur="500" fill="hold"/>
                                        <p:tgtEl>
                                          <p:spTgt spid="56"/>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6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80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500" fill="hold"/>
                                        <p:tgtEl>
                                          <p:spTgt spid="59"/>
                                        </p:tgtEl>
                                        <p:attrNameLst>
                                          <p:attrName>ppt_x</p:attrName>
                                        </p:attrNameLst>
                                      </p:cBhvr>
                                      <p:tavLst>
                                        <p:tav tm="0">
                                          <p:val>
                                            <p:strVal val="0-#ppt_w/2"/>
                                          </p:val>
                                        </p:tav>
                                        <p:tav tm="100000">
                                          <p:val>
                                            <p:strVal val="#ppt_x"/>
                                          </p:val>
                                        </p:tav>
                                      </p:tavLst>
                                    </p:anim>
                                    <p:anim calcmode="lin" valueType="num">
                                      <p:cBhvr additive="base">
                                        <p:cTn id="43" dur="500" fill="hold"/>
                                        <p:tgtEl>
                                          <p:spTgt spid="59"/>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00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1+#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5" grpId="0" animBg="1"/>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40" name="组合 39"/>
          <p:cNvGrpSpPr/>
          <p:nvPr/>
        </p:nvGrpSpPr>
        <p:grpSpPr>
          <a:xfrm>
            <a:off x="845586" y="1182414"/>
            <a:ext cx="1404156" cy="1404156"/>
            <a:chOff x="467544" y="1578560"/>
            <a:chExt cx="1872208" cy="1872208"/>
          </a:xfrm>
        </p:grpSpPr>
        <p:sp>
          <p:nvSpPr>
            <p:cNvPr id="41" name="弦形 40"/>
            <p:cNvSpPr/>
            <p:nvPr/>
          </p:nvSpPr>
          <p:spPr>
            <a:xfrm rot="19715174">
              <a:off x="537184" y="1644658"/>
              <a:ext cx="1732929" cy="1732929"/>
            </a:xfrm>
            <a:prstGeom prst="chord">
              <a:avLst>
                <a:gd name="adj1" fmla="val 2700000"/>
                <a:gd name="adj2" fmla="val 1176119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grpSp>
          <p:nvGrpSpPr>
            <p:cNvPr id="42" name="组合 41"/>
            <p:cNvGrpSpPr/>
            <p:nvPr/>
          </p:nvGrpSpPr>
          <p:grpSpPr>
            <a:xfrm>
              <a:off x="467544" y="1578560"/>
              <a:ext cx="1872208" cy="1872208"/>
              <a:chOff x="467544" y="1578560"/>
              <a:chExt cx="1872208" cy="1872208"/>
            </a:xfrm>
          </p:grpSpPr>
          <p:sp>
            <p:nvSpPr>
              <p:cNvPr id="43" name="椭圆 42"/>
              <p:cNvSpPr/>
              <p:nvPr/>
            </p:nvSpPr>
            <p:spPr>
              <a:xfrm>
                <a:off x="467544"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44" name="TextBox 43"/>
              <p:cNvSpPr txBox="1"/>
              <p:nvPr/>
            </p:nvSpPr>
            <p:spPr>
              <a:xfrm>
                <a:off x="922533" y="2194119"/>
                <a:ext cx="962229" cy="553997"/>
              </a:xfrm>
              <a:prstGeom prst="rect">
                <a:avLst/>
              </a:prstGeom>
              <a:noFill/>
              <a:ln>
                <a:noFill/>
              </a:ln>
            </p:spPr>
            <p:txBody>
              <a:bodyPr wrap="none" rtlCol="0">
                <a:spAutoFit/>
              </a:bodyPr>
              <a:lstStyle/>
              <a:p>
                <a:pPr algn="ctr"/>
                <a:r>
                  <a:rPr lang="en-US" altLang="zh-CN" sz="2100" b="0" dirty="0"/>
                  <a:t>20%</a:t>
                </a:r>
                <a:endParaRPr lang="zh-CN" altLang="en-US" sz="2100" b="0" dirty="0"/>
              </a:p>
            </p:txBody>
          </p:sp>
        </p:grpSp>
      </p:grpSp>
      <p:grpSp>
        <p:nvGrpSpPr>
          <p:cNvPr id="45" name="组合 44"/>
          <p:cNvGrpSpPr/>
          <p:nvPr/>
        </p:nvGrpSpPr>
        <p:grpSpPr>
          <a:xfrm>
            <a:off x="2873398" y="1182414"/>
            <a:ext cx="1404156" cy="1404156"/>
            <a:chOff x="2603781" y="1578560"/>
            <a:chExt cx="1872208" cy="1872208"/>
          </a:xfrm>
        </p:grpSpPr>
        <p:sp>
          <p:nvSpPr>
            <p:cNvPr id="46" name="弦形 45"/>
            <p:cNvSpPr/>
            <p:nvPr/>
          </p:nvSpPr>
          <p:spPr>
            <a:xfrm rot="18780312">
              <a:off x="2678221" y="1651667"/>
              <a:ext cx="1732929" cy="1732929"/>
            </a:xfrm>
            <a:prstGeom prst="chord">
              <a:avLst>
                <a:gd name="adj1" fmla="val 2700000"/>
                <a:gd name="adj2" fmla="val 136435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grpSp>
          <p:nvGrpSpPr>
            <p:cNvPr id="47" name="组合 46"/>
            <p:cNvGrpSpPr/>
            <p:nvPr/>
          </p:nvGrpSpPr>
          <p:grpSpPr>
            <a:xfrm>
              <a:off x="2603781" y="1578560"/>
              <a:ext cx="1872208" cy="1872208"/>
              <a:chOff x="2603781" y="1578560"/>
              <a:chExt cx="1872208" cy="1872208"/>
            </a:xfrm>
          </p:grpSpPr>
          <p:sp>
            <p:nvSpPr>
              <p:cNvPr id="48" name="椭圆 47"/>
              <p:cNvSpPr/>
              <p:nvPr/>
            </p:nvSpPr>
            <p:spPr>
              <a:xfrm>
                <a:off x="2603781"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49" name="TextBox 48"/>
              <p:cNvSpPr txBox="1"/>
              <p:nvPr/>
            </p:nvSpPr>
            <p:spPr>
              <a:xfrm>
                <a:off x="3063570" y="2194119"/>
                <a:ext cx="962229" cy="553997"/>
              </a:xfrm>
              <a:prstGeom prst="rect">
                <a:avLst/>
              </a:prstGeom>
              <a:noFill/>
            </p:spPr>
            <p:txBody>
              <a:bodyPr wrap="none" rtlCol="0">
                <a:spAutoFit/>
              </a:bodyPr>
              <a:lstStyle/>
              <a:p>
                <a:pPr algn="ctr"/>
                <a:r>
                  <a:rPr lang="en-US" altLang="zh-CN" sz="2100" b="0" dirty="0"/>
                  <a:t>40%</a:t>
                </a:r>
                <a:endParaRPr lang="zh-CN" altLang="en-US" sz="2100" b="0" dirty="0"/>
              </a:p>
            </p:txBody>
          </p:sp>
        </p:grpSp>
      </p:grpSp>
      <p:grpSp>
        <p:nvGrpSpPr>
          <p:cNvPr id="50" name="组合 49"/>
          <p:cNvGrpSpPr/>
          <p:nvPr/>
        </p:nvGrpSpPr>
        <p:grpSpPr>
          <a:xfrm>
            <a:off x="5011700" y="1182414"/>
            <a:ext cx="1404156" cy="1404156"/>
            <a:chOff x="4740018" y="1578560"/>
            <a:chExt cx="1872208" cy="1872208"/>
          </a:xfrm>
        </p:grpSpPr>
        <p:sp>
          <p:nvSpPr>
            <p:cNvPr id="51" name="椭圆 50"/>
            <p:cNvSpPr/>
            <p:nvPr/>
          </p:nvSpPr>
          <p:spPr>
            <a:xfrm>
              <a:off x="4740018"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52" name="弦形 51"/>
            <p:cNvSpPr/>
            <p:nvPr/>
          </p:nvSpPr>
          <p:spPr>
            <a:xfrm rot="18000000">
              <a:off x="4824171" y="1651666"/>
              <a:ext cx="1732929" cy="1732929"/>
            </a:xfrm>
            <a:prstGeom prst="chord">
              <a:avLst>
                <a:gd name="adj1" fmla="val 2700000"/>
                <a:gd name="adj2" fmla="val 152720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sp>
          <p:nvSpPr>
            <p:cNvPr id="53" name="TextBox 52"/>
            <p:cNvSpPr txBox="1"/>
            <p:nvPr/>
          </p:nvSpPr>
          <p:spPr>
            <a:xfrm>
              <a:off x="5213894" y="2194119"/>
              <a:ext cx="962229" cy="553997"/>
            </a:xfrm>
            <a:prstGeom prst="rect">
              <a:avLst/>
            </a:prstGeom>
            <a:noFill/>
          </p:spPr>
          <p:txBody>
            <a:bodyPr wrap="none" rtlCol="0">
              <a:spAutoFit/>
            </a:bodyPr>
            <a:lstStyle/>
            <a:p>
              <a:pPr algn="ctr"/>
              <a:r>
                <a:rPr lang="en-US" altLang="zh-CN" sz="2100" b="0" dirty="0"/>
                <a:t>50%</a:t>
              </a:r>
              <a:endParaRPr lang="zh-CN" altLang="en-US" sz="2100" b="0" dirty="0"/>
            </a:p>
          </p:txBody>
        </p:sp>
      </p:grpSp>
      <p:grpSp>
        <p:nvGrpSpPr>
          <p:cNvPr id="54" name="组合 53"/>
          <p:cNvGrpSpPr/>
          <p:nvPr/>
        </p:nvGrpSpPr>
        <p:grpSpPr>
          <a:xfrm>
            <a:off x="6984268" y="1182414"/>
            <a:ext cx="1404156" cy="1404156"/>
            <a:chOff x="6876256" y="1578560"/>
            <a:chExt cx="1872208" cy="1872208"/>
          </a:xfrm>
        </p:grpSpPr>
        <p:sp>
          <p:nvSpPr>
            <p:cNvPr id="55" name="椭圆 54"/>
            <p:cNvSpPr/>
            <p:nvPr/>
          </p:nvSpPr>
          <p:spPr>
            <a:xfrm>
              <a:off x="6876256"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56" name="弦形 55"/>
            <p:cNvSpPr/>
            <p:nvPr/>
          </p:nvSpPr>
          <p:spPr>
            <a:xfrm rot="16358992">
              <a:off x="6960409" y="1648200"/>
              <a:ext cx="1732929" cy="1732929"/>
            </a:xfrm>
            <a:prstGeom prst="chord">
              <a:avLst>
                <a:gd name="adj1" fmla="val 2700000"/>
                <a:gd name="adj2" fmla="val 185335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57" name="TextBox 56"/>
            <p:cNvSpPr txBox="1"/>
            <p:nvPr/>
          </p:nvSpPr>
          <p:spPr>
            <a:xfrm>
              <a:off x="7353312" y="2194119"/>
              <a:ext cx="962229" cy="553997"/>
            </a:xfrm>
            <a:prstGeom prst="rect">
              <a:avLst/>
            </a:prstGeom>
            <a:noFill/>
          </p:spPr>
          <p:txBody>
            <a:bodyPr wrap="none" rtlCol="0">
              <a:spAutoFit/>
            </a:bodyPr>
            <a:lstStyle/>
            <a:p>
              <a:pPr algn="ctr"/>
              <a:r>
                <a:rPr lang="en-US" altLang="zh-CN" sz="2100" b="0" dirty="0"/>
                <a:t>90%</a:t>
              </a:r>
              <a:endParaRPr lang="zh-CN" altLang="en-US" sz="2100" b="0" dirty="0"/>
            </a:p>
          </p:txBody>
        </p:sp>
      </p:grpSp>
      <p:cxnSp>
        <p:nvCxnSpPr>
          <p:cNvPr id="58" name="直接连接符 57"/>
          <p:cNvCxnSpPr/>
          <p:nvPr/>
        </p:nvCxnSpPr>
        <p:spPr>
          <a:xfrm>
            <a:off x="611560" y="2766668"/>
            <a:ext cx="8280920" cy="0"/>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grpSp>
        <p:nvGrpSpPr>
          <p:cNvPr id="59" name="组合 58"/>
          <p:cNvGrpSpPr/>
          <p:nvPr/>
        </p:nvGrpSpPr>
        <p:grpSpPr>
          <a:xfrm>
            <a:off x="683568" y="2966577"/>
            <a:ext cx="1689711" cy="1316034"/>
            <a:chOff x="251520" y="3957444"/>
            <a:chExt cx="2252948" cy="1754713"/>
          </a:xfrm>
        </p:grpSpPr>
        <p:sp>
          <p:nvSpPr>
            <p:cNvPr id="60" name="TextBox 59"/>
            <p:cNvSpPr txBox="1"/>
            <p:nvPr/>
          </p:nvSpPr>
          <p:spPr>
            <a:xfrm>
              <a:off x="323528" y="3957444"/>
              <a:ext cx="2108932" cy="410370"/>
            </a:xfrm>
            <a:prstGeom prst="rect">
              <a:avLst/>
            </a:prstGeom>
            <a:noFill/>
          </p:spPr>
          <p:txBody>
            <a:bodyPr wrap="square" rtlCol="0">
              <a:spAutoFit/>
            </a:bodyPr>
            <a:lstStyle/>
            <a:p>
              <a:pPr algn="ctr"/>
              <a:r>
                <a:rPr lang="zh-CN" altLang="en-US" sz="1400" b="0" dirty="0"/>
                <a:t>单击添加文本</a:t>
              </a:r>
            </a:p>
          </p:txBody>
        </p:sp>
        <p:sp>
          <p:nvSpPr>
            <p:cNvPr id="61" name="矩形 60"/>
            <p:cNvSpPr/>
            <p:nvPr/>
          </p:nvSpPr>
          <p:spPr>
            <a:xfrm>
              <a:off x="251520"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grpSp>
        <p:nvGrpSpPr>
          <p:cNvPr id="62" name="组合 61"/>
          <p:cNvGrpSpPr/>
          <p:nvPr/>
        </p:nvGrpSpPr>
        <p:grpSpPr>
          <a:xfrm>
            <a:off x="2699792" y="2966577"/>
            <a:ext cx="1689711" cy="1316034"/>
            <a:chOff x="2372306" y="3957444"/>
            <a:chExt cx="2252948" cy="1754713"/>
          </a:xfrm>
        </p:grpSpPr>
        <p:sp>
          <p:nvSpPr>
            <p:cNvPr id="63" name="TextBox 62"/>
            <p:cNvSpPr txBox="1"/>
            <p:nvPr/>
          </p:nvSpPr>
          <p:spPr>
            <a:xfrm>
              <a:off x="2411761" y="3957444"/>
              <a:ext cx="2160240" cy="410370"/>
            </a:xfrm>
            <a:prstGeom prst="rect">
              <a:avLst/>
            </a:prstGeom>
            <a:noFill/>
          </p:spPr>
          <p:txBody>
            <a:bodyPr wrap="square" rtlCol="0">
              <a:spAutoFit/>
            </a:bodyPr>
            <a:lstStyle/>
            <a:p>
              <a:pPr algn="ctr"/>
              <a:r>
                <a:rPr lang="zh-CN" altLang="en-US" sz="1400" b="0" dirty="0"/>
                <a:t>单击添加文本</a:t>
              </a:r>
            </a:p>
          </p:txBody>
        </p:sp>
        <p:sp>
          <p:nvSpPr>
            <p:cNvPr id="64" name="矩形 63"/>
            <p:cNvSpPr/>
            <p:nvPr/>
          </p:nvSpPr>
          <p:spPr>
            <a:xfrm>
              <a:off x="2372306"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grpSp>
        <p:nvGrpSpPr>
          <p:cNvPr id="65" name="组合 64"/>
          <p:cNvGrpSpPr/>
          <p:nvPr/>
        </p:nvGrpSpPr>
        <p:grpSpPr>
          <a:xfrm>
            <a:off x="4898513" y="2966577"/>
            <a:ext cx="1689711" cy="1316034"/>
            <a:chOff x="4493092" y="3957444"/>
            <a:chExt cx="2252948" cy="1754713"/>
          </a:xfrm>
        </p:grpSpPr>
        <p:sp>
          <p:nvSpPr>
            <p:cNvPr id="66" name="TextBox 65"/>
            <p:cNvSpPr txBox="1"/>
            <p:nvPr/>
          </p:nvSpPr>
          <p:spPr>
            <a:xfrm>
              <a:off x="4557204" y="3957444"/>
              <a:ext cx="2175036" cy="410370"/>
            </a:xfrm>
            <a:prstGeom prst="rect">
              <a:avLst/>
            </a:prstGeom>
            <a:noFill/>
          </p:spPr>
          <p:txBody>
            <a:bodyPr wrap="square" rtlCol="0">
              <a:spAutoFit/>
            </a:bodyPr>
            <a:lstStyle/>
            <a:p>
              <a:pPr algn="ctr"/>
              <a:r>
                <a:rPr lang="zh-CN" altLang="en-US" sz="1400" b="0" dirty="0"/>
                <a:t>单击添加文本</a:t>
              </a:r>
            </a:p>
          </p:txBody>
        </p:sp>
        <p:sp>
          <p:nvSpPr>
            <p:cNvPr id="67" name="矩形 66"/>
            <p:cNvSpPr/>
            <p:nvPr/>
          </p:nvSpPr>
          <p:spPr>
            <a:xfrm>
              <a:off x="4493092"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grpSp>
        <p:nvGrpSpPr>
          <p:cNvPr id="68" name="组合 67"/>
          <p:cNvGrpSpPr/>
          <p:nvPr/>
        </p:nvGrpSpPr>
        <p:grpSpPr>
          <a:xfrm>
            <a:off x="6914737" y="2966577"/>
            <a:ext cx="1689711" cy="1316034"/>
            <a:chOff x="6783548" y="3957444"/>
            <a:chExt cx="2252948" cy="1754713"/>
          </a:xfrm>
        </p:grpSpPr>
        <p:sp>
          <p:nvSpPr>
            <p:cNvPr id="69" name="TextBox 68"/>
            <p:cNvSpPr txBox="1"/>
            <p:nvPr/>
          </p:nvSpPr>
          <p:spPr>
            <a:xfrm>
              <a:off x="6921276" y="3957444"/>
              <a:ext cx="1971204" cy="410370"/>
            </a:xfrm>
            <a:prstGeom prst="rect">
              <a:avLst/>
            </a:prstGeom>
            <a:noFill/>
          </p:spPr>
          <p:txBody>
            <a:bodyPr wrap="square" rtlCol="0">
              <a:spAutoFit/>
            </a:bodyPr>
            <a:lstStyle/>
            <a:p>
              <a:pPr algn="ctr"/>
              <a:r>
                <a:rPr lang="zh-CN" altLang="en-US" sz="1400" b="0" dirty="0"/>
                <a:t>单击添加文本</a:t>
              </a:r>
            </a:p>
          </p:txBody>
        </p:sp>
        <p:sp>
          <p:nvSpPr>
            <p:cNvPr id="70" name="矩形 69"/>
            <p:cNvSpPr/>
            <p:nvPr/>
          </p:nvSpPr>
          <p:spPr>
            <a:xfrm>
              <a:off x="6783548"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par>
                              <p:cTn id="12" fill="hold">
                                <p:stCondLst>
                                  <p:cond delay="1500"/>
                                </p:stCondLst>
                                <p:childTnLst>
                                  <p:par>
                                    <p:cTn id="13" presetID="2" presetClass="entr" presetSubtype="1" fill="hold" nodeType="afterEffect" p14:presetBounceEnd="48000">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14:bounceEnd="48000">
                                          <p:cBhvr additive="base">
                                            <p:cTn id="15" dur="5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16" dur="500" fill="hold"/>
                                            <p:tgtEl>
                                              <p:spTgt spid="40"/>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500"/>
                                            <p:tgtEl>
                                              <p:spTgt spid="59"/>
                                            </p:tgtEl>
                                          </p:cBhvr>
                                        </p:animEffect>
                                      </p:childTnLst>
                                    </p:cTn>
                                  </p:par>
                                </p:childTnLst>
                              </p:cTn>
                            </p:par>
                            <p:par>
                              <p:cTn id="20" fill="hold">
                                <p:stCondLst>
                                  <p:cond delay="2000"/>
                                </p:stCondLst>
                                <p:childTnLst>
                                  <p:par>
                                    <p:cTn id="21" presetID="2" presetClass="entr" presetSubtype="1" fill="hold" nodeType="afterEffect" p14:presetBounceEnd="48000">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14:bounceEnd="48000">
                                          <p:cBhvr additive="base">
                                            <p:cTn id="23" dur="500" fill="hold"/>
                                            <p:tgtEl>
                                              <p:spTgt spid="45"/>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45"/>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par>
                              <p:cTn id="28" fill="hold">
                                <p:stCondLst>
                                  <p:cond delay="2500"/>
                                </p:stCondLst>
                                <p:childTnLst>
                                  <p:par>
                                    <p:cTn id="29" presetID="2" presetClass="entr" presetSubtype="1" fill="hold" nodeType="afterEffect" p14:presetBounceEnd="48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48000">
                                          <p:cBhvr additive="base">
                                            <p:cTn id="31" dur="500" fill="hold"/>
                                            <p:tgtEl>
                                              <p:spTgt spid="50"/>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50"/>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up)">
                                          <p:cBhvr>
                                            <p:cTn id="35" dur="500"/>
                                            <p:tgtEl>
                                              <p:spTgt spid="65"/>
                                            </p:tgtEl>
                                          </p:cBhvr>
                                        </p:animEffect>
                                      </p:childTnLst>
                                    </p:cTn>
                                  </p:par>
                                </p:childTnLst>
                              </p:cTn>
                            </p:par>
                            <p:par>
                              <p:cTn id="36" fill="hold">
                                <p:stCondLst>
                                  <p:cond delay="3000"/>
                                </p:stCondLst>
                                <p:childTnLst>
                                  <p:par>
                                    <p:cTn id="37" presetID="2" presetClass="entr" presetSubtype="1" fill="hold" nodeType="afterEffect" p14:presetBounceEnd="48000">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14:bounceEnd="48000">
                                          <p:cBhvr additive="base">
                                            <p:cTn id="39" dur="500" fill="hold"/>
                                            <p:tgtEl>
                                              <p:spTgt spid="54"/>
                                            </p:tgtEl>
                                            <p:attrNameLst>
                                              <p:attrName>ppt_x</p:attrName>
                                            </p:attrNameLst>
                                          </p:cBhvr>
                                          <p:tavLst>
                                            <p:tav tm="0">
                                              <p:val>
                                                <p:strVal val="#ppt_x"/>
                                              </p:val>
                                            </p:tav>
                                            <p:tav tm="100000">
                                              <p:val>
                                                <p:strVal val="#ppt_x"/>
                                              </p:val>
                                            </p:tav>
                                          </p:tavLst>
                                        </p:anim>
                                        <p:anim calcmode="lin" valueType="num" p14:bounceEnd="48000">
                                          <p:cBhvr additive="base">
                                            <p:cTn id="40" dur="500" fill="hold"/>
                                            <p:tgtEl>
                                              <p:spTgt spid="54"/>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up)">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par>
                              <p:cTn id="12" fill="hold">
                                <p:stCondLst>
                                  <p:cond delay="1500"/>
                                </p:stCondLst>
                                <p:childTnLst>
                                  <p:par>
                                    <p:cTn id="13" presetID="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500"/>
                                            <p:tgtEl>
                                              <p:spTgt spid="59"/>
                                            </p:tgtEl>
                                          </p:cBhvr>
                                        </p:animEffect>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up)">
                                          <p:cBhvr>
                                            <p:cTn id="35" dur="500"/>
                                            <p:tgtEl>
                                              <p:spTgt spid="65"/>
                                            </p:tgtEl>
                                          </p:cBhvr>
                                        </p:animEffect>
                                      </p:childTnLst>
                                    </p:cTn>
                                  </p:par>
                                </p:childTnLst>
                              </p:cTn>
                            </p:par>
                            <p:par>
                              <p:cTn id="36" fill="hold">
                                <p:stCondLst>
                                  <p:cond delay="3000"/>
                                </p:stCondLst>
                                <p:childTnLst>
                                  <p:par>
                                    <p:cTn id="37" presetID="2" presetClass="entr" presetSubtype="1"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up)">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4" name="圆角右箭头 23"/>
          <p:cNvSpPr/>
          <p:nvPr/>
        </p:nvSpPr>
        <p:spPr>
          <a:xfrm>
            <a:off x="3404650" y="1470388"/>
            <a:ext cx="1080248" cy="1226498"/>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5" name="圆角右箭头 24"/>
          <p:cNvSpPr/>
          <p:nvPr/>
        </p:nvSpPr>
        <p:spPr>
          <a:xfrm rot="5400000">
            <a:off x="4822793" y="1552485"/>
            <a:ext cx="1073185" cy="1234570"/>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6" name="圆角右箭头 25"/>
          <p:cNvSpPr/>
          <p:nvPr/>
        </p:nvSpPr>
        <p:spPr>
          <a:xfrm rot="16200000">
            <a:off x="3350300" y="2871714"/>
            <a:ext cx="1073185" cy="1234570"/>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7" name="圆角右箭头 26"/>
          <p:cNvSpPr/>
          <p:nvPr/>
        </p:nvSpPr>
        <p:spPr>
          <a:xfrm flipH="1" flipV="1">
            <a:off x="4767821" y="2944191"/>
            <a:ext cx="1080248" cy="1226498"/>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grpSp>
        <p:nvGrpSpPr>
          <p:cNvPr id="28" name="组合 27"/>
          <p:cNvGrpSpPr/>
          <p:nvPr/>
        </p:nvGrpSpPr>
        <p:grpSpPr>
          <a:xfrm>
            <a:off x="3738933" y="2125999"/>
            <a:ext cx="1800200" cy="1501897"/>
            <a:chOff x="3666054" y="2607295"/>
            <a:chExt cx="1924896" cy="2002530"/>
          </a:xfrm>
        </p:grpSpPr>
        <p:sp>
          <p:nvSpPr>
            <p:cNvPr id="29" name="TextBox 28"/>
            <p:cNvSpPr txBox="1"/>
            <p:nvPr/>
          </p:nvSpPr>
          <p:spPr>
            <a:xfrm>
              <a:off x="3753141" y="2607295"/>
              <a:ext cx="1750723" cy="615554"/>
            </a:xfrm>
            <a:prstGeom prst="rect">
              <a:avLst/>
            </a:prstGeom>
            <a:noFill/>
          </p:spPr>
          <p:txBody>
            <a:bodyPr wrap="square" rtlCol="0">
              <a:spAutoFit/>
            </a:bodyPr>
            <a:lstStyle/>
            <a:p>
              <a:pPr algn="ctr"/>
              <a:r>
                <a:rPr lang="zh-CN" altLang="en-US" sz="2400" b="0" dirty="0">
                  <a:latin typeface="微软雅黑" panose="020B0503020204020204" pitchFamily="34" charset="-122"/>
                </a:rPr>
                <a:t>添加标题</a:t>
              </a:r>
            </a:p>
          </p:txBody>
        </p:sp>
        <p:sp>
          <p:nvSpPr>
            <p:cNvPr id="30"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1" name="组合 30"/>
          <p:cNvGrpSpPr/>
          <p:nvPr/>
        </p:nvGrpSpPr>
        <p:grpSpPr>
          <a:xfrm>
            <a:off x="6071064" y="1403878"/>
            <a:ext cx="1800200" cy="1280909"/>
            <a:chOff x="6391520" y="1772816"/>
            <a:chExt cx="1924896" cy="1707878"/>
          </a:xfrm>
        </p:grpSpPr>
        <p:sp>
          <p:nvSpPr>
            <p:cNvPr id="32" name="TextBox 31"/>
            <p:cNvSpPr txBox="1"/>
            <p:nvPr/>
          </p:nvSpPr>
          <p:spPr>
            <a:xfrm>
              <a:off x="6622623" y="1772816"/>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33"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4" name="组合 33"/>
          <p:cNvGrpSpPr/>
          <p:nvPr/>
        </p:nvGrpSpPr>
        <p:grpSpPr>
          <a:xfrm>
            <a:off x="6071064" y="2973718"/>
            <a:ext cx="1800200" cy="1300039"/>
            <a:chOff x="6391520" y="3692218"/>
            <a:chExt cx="1924896" cy="1733386"/>
          </a:xfrm>
        </p:grpSpPr>
        <p:sp>
          <p:nvSpPr>
            <p:cNvPr id="35" name="TextBox 34"/>
            <p:cNvSpPr txBox="1"/>
            <p:nvPr/>
          </p:nvSpPr>
          <p:spPr>
            <a:xfrm>
              <a:off x="6622623" y="3692218"/>
              <a:ext cx="1462691" cy="451406"/>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36"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7" name="组合 36"/>
          <p:cNvGrpSpPr/>
          <p:nvPr/>
        </p:nvGrpSpPr>
        <p:grpSpPr>
          <a:xfrm>
            <a:off x="1246528" y="1392128"/>
            <a:ext cx="1800200" cy="1269861"/>
            <a:chOff x="918912" y="1844824"/>
            <a:chExt cx="1924896" cy="1693146"/>
          </a:xfrm>
        </p:grpSpPr>
        <p:sp>
          <p:nvSpPr>
            <p:cNvPr id="38" name="TextBox 37"/>
            <p:cNvSpPr txBox="1"/>
            <p:nvPr/>
          </p:nvSpPr>
          <p:spPr>
            <a:xfrm>
              <a:off x="1150015" y="1844824"/>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39"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40" name="组合 39"/>
          <p:cNvGrpSpPr/>
          <p:nvPr/>
        </p:nvGrpSpPr>
        <p:grpSpPr>
          <a:xfrm>
            <a:off x="1246528" y="3047032"/>
            <a:ext cx="1800200" cy="1308273"/>
            <a:chOff x="918912" y="3738518"/>
            <a:chExt cx="1924896" cy="1744364"/>
          </a:xfrm>
        </p:grpSpPr>
        <p:sp>
          <p:nvSpPr>
            <p:cNvPr id="41" name="TextBox 40"/>
            <p:cNvSpPr txBox="1"/>
            <p:nvPr/>
          </p:nvSpPr>
          <p:spPr>
            <a:xfrm>
              <a:off x="1150015" y="3738518"/>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42"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advClick="0" advTm="11000">
        <p14:switch dir="r"/>
      </p:transition>
    </mc:Choice>
    <mc:Fallback xmlns="">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22" presetClass="entr" presetSubtype="1" fill="hold" grpId="0" nodeType="withEffect">
                                  <p:stCondLst>
                                    <p:cond delay="20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2"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right)">
                                      <p:cBhvr>
                                        <p:cTn id="36" dur="500"/>
                                        <p:tgtEl>
                                          <p:spTgt spid="40"/>
                                        </p:tgtEl>
                                      </p:cBhvr>
                                    </p:animEffec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9" name="流程图: 可选过程 38"/>
          <p:cNvSpPr>
            <a:spLocks noChangeArrowheads="1"/>
          </p:cNvSpPr>
          <p:nvPr/>
        </p:nvSpPr>
        <p:spPr bwMode="auto">
          <a:xfrm>
            <a:off x="3168650" y="1527176"/>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 name="流程图: 可选过程 40"/>
          <p:cNvSpPr>
            <a:spLocks noChangeArrowheads="1"/>
          </p:cNvSpPr>
          <p:nvPr/>
        </p:nvSpPr>
        <p:spPr bwMode="auto">
          <a:xfrm>
            <a:off x="3168651" y="1546226"/>
            <a:ext cx="3667125" cy="250824"/>
          </a:xfrm>
          <a:prstGeom prst="flowChartAlternateProcess">
            <a:avLst/>
          </a:prstGeom>
          <a:solidFill>
            <a:srgbClr val="0070C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42" name="圆角矩形标注 41"/>
          <p:cNvSpPr>
            <a:spLocks noChangeArrowheads="1"/>
          </p:cNvSpPr>
          <p:nvPr/>
        </p:nvSpPr>
        <p:spPr bwMode="auto">
          <a:xfrm>
            <a:off x="5651500" y="1995489"/>
            <a:ext cx="504825" cy="252411"/>
          </a:xfrm>
          <a:prstGeom prst="wedgeRoundRectCallout">
            <a:avLst>
              <a:gd name="adj1" fmla="val -24569"/>
              <a:gd name="adj2" fmla="val 69968"/>
              <a:gd name="adj3" fmla="val 16667"/>
            </a:avLst>
          </a:prstGeom>
          <a:solidFill>
            <a:srgbClr val="00B0F0"/>
          </a:solidFill>
          <a:ln>
            <a:noFill/>
          </a:ln>
        </p:spPr>
        <p:txBody>
          <a:bodyPr lIns="91430" tIns="45716" rIns="91430" bIns="45716"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50</a:t>
            </a:r>
            <a:endParaRPr lang="zh-CN" altLang="en-US" dirty="0">
              <a:solidFill>
                <a:schemeClr val="bg1"/>
              </a:solidFill>
            </a:endParaRPr>
          </a:p>
        </p:txBody>
      </p:sp>
      <p:sp>
        <p:nvSpPr>
          <p:cNvPr id="43" name="流程图: 可选过程 42"/>
          <p:cNvSpPr>
            <a:spLocks noChangeArrowheads="1"/>
          </p:cNvSpPr>
          <p:nvPr/>
        </p:nvSpPr>
        <p:spPr bwMode="auto">
          <a:xfrm>
            <a:off x="3168650" y="2319339"/>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4" name="流程图: 可选过程 43"/>
          <p:cNvSpPr>
            <a:spLocks noChangeArrowheads="1"/>
          </p:cNvSpPr>
          <p:nvPr/>
        </p:nvSpPr>
        <p:spPr bwMode="auto">
          <a:xfrm>
            <a:off x="3168651" y="2336800"/>
            <a:ext cx="2627313" cy="252413"/>
          </a:xfrm>
          <a:prstGeom prst="flowChartAlternateProcess">
            <a:avLst/>
          </a:prstGeom>
          <a:solidFill>
            <a:srgbClr val="00B0F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45" name="流程图: 可选过程 44"/>
          <p:cNvSpPr>
            <a:spLocks noChangeArrowheads="1"/>
          </p:cNvSpPr>
          <p:nvPr/>
        </p:nvSpPr>
        <p:spPr bwMode="auto">
          <a:xfrm>
            <a:off x="3203576" y="3040063"/>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6" name="流程图: 可选过程 45"/>
          <p:cNvSpPr>
            <a:spLocks noChangeArrowheads="1"/>
          </p:cNvSpPr>
          <p:nvPr/>
        </p:nvSpPr>
        <p:spPr bwMode="auto">
          <a:xfrm>
            <a:off x="3203575" y="3057525"/>
            <a:ext cx="1797050" cy="252413"/>
          </a:xfrm>
          <a:prstGeom prst="flowChartAlternateProcess">
            <a:avLst/>
          </a:prstGeom>
          <a:solidFill>
            <a:srgbClr val="00B0F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47" name="流程图: 可选过程 46"/>
          <p:cNvSpPr>
            <a:spLocks noChangeArrowheads="1"/>
          </p:cNvSpPr>
          <p:nvPr/>
        </p:nvSpPr>
        <p:spPr bwMode="auto">
          <a:xfrm>
            <a:off x="3203576" y="3832226"/>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流程图: 可选过程 47"/>
          <p:cNvSpPr>
            <a:spLocks noChangeArrowheads="1"/>
          </p:cNvSpPr>
          <p:nvPr/>
        </p:nvSpPr>
        <p:spPr bwMode="auto">
          <a:xfrm>
            <a:off x="3203576" y="3849690"/>
            <a:ext cx="4464050" cy="252411"/>
          </a:xfrm>
          <a:prstGeom prst="flowChartAlternateProcess">
            <a:avLst/>
          </a:prstGeom>
          <a:solidFill>
            <a:srgbClr val="0070C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49" name="圆角矩形标注 48"/>
          <p:cNvSpPr>
            <a:spLocks noChangeArrowheads="1"/>
          </p:cNvSpPr>
          <p:nvPr/>
        </p:nvSpPr>
        <p:spPr bwMode="auto">
          <a:xfrm>
            <a:off x="4860924" y="2716214"/>
            <a:ext cx="503238" cy="252411"/>
          </a:xfrm>
          <a:prstGeom prst="wedgeRoundRectCallout">
            <a:avLst>
              <a:gd name="adj1" fmla="val -24569"/>
              <a:gd name="adj2" fmla="val 69968"/>
              <a:gd name="adj3" fmla="val 16667"/>
            </a:avLst>
          </a:prstGeom>
          <a:solidFill>
            <a:srgbClr val="00B0F0"/>
          </a:solidFill>
          <a:ln>
            <a:noFill/>
          </a:ln>
        </p:spPr>
        <p:txBody>
          <a:bodyPr lIns="91430" tIns="45716" rIns="91430" bIns="45716"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30</a:t>
            </a:r>
            <a:endParaRPr lang="zh-CN" altLang="en-US" dirty="0">
              <a:solidFill>
                <a:schemeClr val="bg1"/>
              </a:solidFill>
            </a:endParaRPr>
          </a:p>
        </p:txBody>
      </p:sp>
      <p:sp>
        <p:nvSpPr>
          <p:cNvPr id="50" name="圆角矩形标注 49"/>
          <p:cNvSpPr>
            <a:spLocks noChangeArrowheads="1"/>
          </p:cNvSpPr>
          <p:nvPr/>
        </p:nvSpPr>
        <p:spPr bwMode="auto">
          <a:xfrm>
            <a:off x="6661151" y="1203326"/>
            <a:ext cx="503238" cy="252413"/>
          </a:xfrm>
          <a:prstGeom prst="wedgeRoundRectCallout">
            <a:avLst>
              <a:gd name="adj1" fmla="val -24569"/>
              <a:gd name="adj2" fmla="val 69968"/>
              <a:gd name="adj3" fmla="val 16667"/>
            </a:avLst>
          </a:prstGeom>
          <a:solidFill>
            <a:srgbClr val="0070C0"/>
          </a:solidFill>
          <a:ln>
            <a:noFill/>
          </a:ln>
        </p:spPr>
        <p:txBody>
          <a:bodyPr lIns="91430" tIns="45716" rIns="91430" bIns="45716"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65</a:t>
            </a:r>
            <a:endParaRPr lang="zh-CN" altLang="en-US">
              <a:solidFill>
                <a:schemeClr val="bg1"/>
              </a:solidFill>
            </a:endParaRPr>
          </a:p>
        </p:txBody>
      </p:sp>
      <p:sp>
        <p:nvSpPr>
          <p:cNvPr id="51" name="圆角矩形标注 50"/>
          <p:cNvSpPr>
            <a:spLocks noChangeArrowheads="1"/>
          </p:cNvSpPr>
          <p:nvPr/>
        </p:nvSpPr>
        <p:spPr bwMode="auto">
          <a:xfrm>
            <a:off x="7524751" y="3471864"/>
            <a:ext cx="503238" cy="252411"/>
          </a:xfrm>
          <a:prstGeom prst="wedgeRoundRectCallout">
            <a:avLst>
              <a:gd name="adj1" fmla="val -24569"/>
              <a:gd name="adj2" fmla="val 69968"/>
              <a:gd name="adj3" fmla="val 16667"/>
            </a:avLst>
          </a:prstGeom>
          <a:solidFill>
            <a:srgbClr val="0070C0"/>
          </a:solidFill>
          <a:ln>
            <a:noFill/>
          </a:ln>
        </p:spPr>
        <p:txBody>
          <a:bodyPr lIns="91430" tIns="45716" rIns="91430" bIns="45716"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80</a:t>
            </a:r>
            <a:endParaRPr lang="zh-CN" altLang="en-US" dirty="0">
              <a:solidFill>
                <a:schemeClr val="bg1"/>
              </a:solidFill>
            </a:endParaRPr>
          </a:p>
        </p:txBody>
      </p:sp>
      <p:sp>
        <p:nvSpPr>
          <p:cNvPr id="52" name="直接连接符 51"/>
          <p:cNvSpPr>
            <a:spLocks noChangeShapeType="1"/>
          </p:cNvSpPr>
          <p:nvPr/>
        </p:nvSpPr>
        <p:spPr bwMode="auto">
          <a:xfrm>
            <a:off x="2987675" y="1419226"/>
            <a:ext cx="0" cy="2774950"/>
          </a:xfrm>
          <a:prstGeom prst="line">
            <a:avLst/>
          </a:prstGeom>
          <a:noFill/>
          <a:ln w="28575" cap="flat" cmpd="sng">
            <a:solidFill>
              <a:srgbClr val="625348"/>
            </a:solidFill>
            <a:round/>
          </a:ln>
          <a:extLst>
            <a:ext uri="{909E8E84-426E-40DD-AFC4-6F175D3DCCD1}">
              <a14:hiddenFill xmlns:a14="http://schemas.microsoft.com/office/drawing/2010/main">
                <a:noFill/>
              </a14:hiddenFill>
            </a:ext>
          </a:extLst>
        </p:spPr>
        <p:txBody>
          <a:bodyPr lIns="91430" tIns="45716" rIns="91430" bIns="45716"/>
          <a:lstStyle/>
          <a:p>
            <a:endParaRPr lang="zh-CN" altLang="en-US" b="0">
              <a:solidFill>
                <a:srgbClr val="0070C0"/>
              </a:solidFill>
            </a:endParaRPr>
          </a:p>
        </p:txBody>
      </p:sp>
      <p:sp>
        <p:nvSpPr>
          <p:cNvPr id="53" name="TextBox 16"/>
          <p:cNvSpPr>
            <a:spLocks noChangeArrowheads="1"/>
          </p:cNvSpPr>
          <p:nvPr/>
        </p:nvSpPr>
        <p:spPr bwMode="auto">
          <a:xfrm>
            <a:off x="755800" y="1203598"/>
            <a:ext cx="2232025" cy="308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lnSpc>
                <a:spcPct val="300000"/>
              </a:lnSpc>
            </a:pPr>
            <a:r>
              <a:rPr lang="zh-CN" altLang="en-US" sz="1700" b="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700" b="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700" b="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en-US" altLang="zh-CN" sz="1700" b="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700" b="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700" b="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8000">
        <p14:window dir="vert"/>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4)">
                                      <p:cBhvr>
                                        <p:cTn id="7" dur="1000"/>
                                        <p:tgtEl>
                                          <p:spTgt spid="4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22" presetClass="entr" presetSubtype="8" fill="hold" grpId="0" nodeType="withEffect">
                                  <p:stCondLst>
                                    <p:cond delay="1000"/>
                                  </p:stCondLst>
                                  <p:childTnLst>
                                    <p:set>
                                      <p:cBhvr>
                                        <p:cTn id="43" dur="1" fill="hold">
                                          <p:stCondLst>
                                            <p:cond delay="0"/>
                                          </p:stCondLst>
                                        </p:cTn>
                                        <p:tgtEl>
                                          <p:spTgt spid="46"/>
                                        </p:tgtEl>
                                        <p:attrNameLst>
                                          <p:attrName>style.visibility</p:attrName>
                                        </p:attrNameLst>
                                      </p:cBhvr>
                                      <p:to>
                                        <p:strVal val="visible"/>
                                      </p:to>
                                    </p:set>
                                    <p:animEffect transition="in" filter="wipe(left)">
                                      <p:cBhvr>
                                        <p:cTn id="44" dur="500"/>
                                        <p:tgtEl>
                                          <p:spTgt spid="46"/>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48"/>
                                        </p:tgtEl>
                                        <p:attrNameLst>
                                          <p:attrName>style.visibility</p:attrName>
                                        </p:attrNameLst>
                                      </p:cBhvr>
                                      <p:to>
                                        <p:strVal val="visible"/>
                                      </p:to>
                                    </p:set>
                                    <p:animEffect transition="in" filter="wipe(left)">
                                      <p:cBhvr>
                                        <p:cTn id="50" dur="500"/>
                                        <p:tgtEl>
                                          <p:spTgt spid="48"/>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9" name="椭圆 12"/>
          <p:cNvSpPr>
            <a:spLocks noChangeArrowheads="1"/>
          </p:cNvSpPr>
          <p:nvPr/>
        </p:nvSpPr>
        <p:spPr bwMode="auto">
          <a:xfrm>
            <a:off x="711721" y="937263"/>
            <a:ext cx="3940175" cy="3940175"/>
          </a:xfrm>
          <a:prstGeom prst="ellipse">
            <a:avLst/>
          </a:prstGeom>
          <a:noFill/>
          <a:ln w="9525" cmpd="sng">
            <a:solidFill>
              <a:srgbClr val="0070C0"/>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Oval 13"/>
          <p:cNvSpPr>
            <a:spLocks noChangeArrowheads="1"/>
          </p:cNvSpPr>
          <p:nvPr/>
        </p:nvSpPr>
        <p:spPr bwMode="auto">
          <a:xfrm>
            <a:off x="1148284" y="2696213"/>
            <a:ext cx="1606550"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Oval 14"/>
          <p:cNvSpPr>
            <a:spLocks noChangeArrowheads="1"/>
          </p:cNvSpPr>
          <p:nvPr/>
        </p:nvSpPr>
        <p:spPr bwMode="auto">
          <a:xfrm>
            <a:off x="1289570" y="2837501"/>
            <a:ext cx="1322388" cy="1322387"/>
          </a:xfrm>
          <a:prstGeom prst="ellipse">
            <a:avLst/>
          </a:prstGeom>
          <a:solidFill>
            <a:srgbClr val="0F319D"/>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Oval 18"/>
          <p:cNvSpPr>
            <a:spLocks noChangeArrowheads="1"/>
          </p:cNvSpPr>
          <p:nvPr/>
        </p:nvSpPr>
        <p:spPr bwMode="auto">
          <a:xfrm>
            <a:off x="2823096" y="2419986"/>
            <a:ext cx="1606550" cy="1608139"/>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 name="Oval 19"/>
          <p:cNvSpPr>
            <a:spLocks noChangeArrowheads="1"/>
          </p:cNvSpPr>
          <p:nvPr/>
        </p:nvSpPr>
        <p:spPr bwMode="auto">
          <a:xfrm>
            <a:off x="2964384" y="2561276"/>
            <a:ext cx="1322387" cy="1322387"/>
          </a:xfrm>
          <a:prstGeom prst="ellipse">
            <a:avLst/>
          </a:prstGeom>
          <a:solidFill>
            <a:schemeClr val="bg2">
              <a:lumMod val="7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Oval 23"/>
          <p:cNvSpPr>
            <a:spLocks noChangeArrowheads="1"/>
          </p:cNvSpPr>
          <p:nvPr/>
        </p:nvSpPr>
        <p:spPr bwMode="auto">
          <a:xfrm>
            <a:off x="1700734" y="1142050"/>
            <a:ext cx="1608137"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Oval 24"/>
          <p:cNvSpPr>
            <a:spLocks noChangeArrowheads="1"/>
          </p:cNvSpPr>
          <p:nvPr/>
        </p:nvSpPr>
        <p:spPr bwMode="auto">
          <a:xfrm>
            <a:off x="1843609" y="1283338"/>
            <a:ext cx="1322387" cy="1322388"/>
          </a:xfrm>
          <a:prstGeom prst="ellipse">
            <a:avLst/>
          </a:prstGeom>
          <a:solidFill>
            <a:srgbClr val="0070C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TextBox 25"/>
          <p:cNvSpPr txBox="1">
            <a:spLocks noChangeArrowheads="1"/>
          </p:cNvSpPr>
          <p:nvPr/>
        </p:nvSpPr>
        <p:spPr bwMode="auto">
          <a:xfrm>
            <a:off x="2086865" y="1623063"/>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文本一</a:t>
            </a:r>
          </a:p>
        </p:txBody>
      </p:sp>
      <p:sp>
        <p:nvSpPr>
          <p:cNvPr id="27" name="TextBox 93"/>
          <p:cNvSpPr txBox="1">
            <a:spLocks noChangeArrowheads="1"/>
          </p:cNvSpPr>
          <p:nvPr/>
        </p:nvSpPr>
        <p:spPr bwMode="auto">
          <a:xfrm>
            <a:off x="1489965" y="3167188"/>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标题</a:t>
            </a:r>
            <a:endParaRPr lang="en-US" altLang="zh-CN" dirty="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文本二</a:t>
            </a:r>
          </a:p>
        </p:txBody>
      </p:sp>
      <p:sp>
        <p:nvSpPr>
          <p:cNvPr id="28" name="TextBox 94"/>
          <p:cNvSpPr txBox="1">
            <a:spLocks noChangeArrowheads="1"/>
          </p:cNvSpPr>
          <p:nvPr/>
        </p:nvSpPr>
        <p:spPr bwMode="auto">
          <a:xfrm>
            <a:off x="3223515" y="2825874"/>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文本三</a:t>
            </a:r>
          </a:p>
        </p:txBody>
      </p:sp>
      <p:sp>
        <p:nvSpPr>
          <p:cNvPr id="29" name="TextBox 28"/>
          <p:cNvSpPr txBox="1"/>
          <p:nvPr/>
        </p:nvSpPr>
        <p:spPr>
          <a:xfrm>
            <a:off x="5750731" y="1347614"/>
            <a:ext cx="2779807" cy="677108"/>
          </a:xfrm>
          <a:prstGeom prst="rect">
            <a:avLst/>
          </a:prstGeom>
          <a:noFill/>
        </p:spPr>
        <p:txBody>
          <a:bodyPr wrap="square" rtlCol="0">
            <a:spAutoFit/>
          </a:bodyPr>
          <a:lstStyle/>
          <a:p>
            <a:r>
              <a:rPr lang="en-US" altLang="zh-CN" sz="1400" b="1" dirty="0">
                <a:solidFill>
                  <a:schemeClr val="accent2"/>
                </a:solidFill>
                <a:latin typeface="微软雅黑" panose="020B0503020204020204" pitchFamily="34" charset="-122"/>
                <a:ea typeface="微软雅黑" panose="020B0503020204020204" pitchFamily="34" charset="-122"/>
              </a:rPr>
              <a:t>01</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752633" y="2441399"/>
            <a:ext cx="2779807" cy="677108"/>
          </a:xfrm>
          <a:prstGeom prst="rect">
            <a:avLst/>
          </a:prstGeom>
          <a:noFill/>
        </p:spPr>
        <p:txBody>
          <a:bodyPr wrap="square" rtlCol="0">
            <a:spAutoFit/>
          </a:bodyPr>
          <a:lstStyle/>
          <a:p>
            <a:r>
              <a:rPr lang="en-US" altLang="zh-CN" sz="1400" b="1" dirty="0">
                <a:solidFill>
                  <a:schemeClr val="accent1"/>
                </a:solidFill>
                <a:latin typeface="微软雅黑" panose="020B0503020204020204" pitchFamily="34" charset="-122"/>
                <a:ea typeface="微软雅黑" panose="020B0503020204020204" pitchFamily="34" charset="-122"/>
              </a:rPr>
              <a:t>02</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5752633" y="3499998"/>
            <a:ext cx="2779807" cy="677108"/>
          </a:xfrm>
          <a:prstGeom prst="rect">
            <a:avLst/>
          </a:prstGeom>
          <a:noFill/>
        </p:spPr>
        <p:txBody>
          <a:bodyPr wrap="square" rtlCol="0">
            <a:spAutoFit/>
          </a:bodyPr>
          <a:lstStyle/>
          <a:p>
            <a:r>
              <a:rPr lang="en-US" altLang="zh-CN" sz="1400" b="1" dirty="0">
                <a:solidFill>
                  <a:srgbClr val="E95332"/>
                </a:solidFill>
                <a:latin typeface="微软雅黑" panose="020B0503020204020204" pitchFamily="34" charset="-122"/>
                <a:ea typeface="微软雅黑" panose="020B0503020204020204" pitchFamily="34" charset="-122"/>
              </a:rPr>
              <a:t>03</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5069244" y="2200449"/>
            <a:ext cx="3319180" cy="0"/>
          </a:xfrm>
          <a:prstGeom prst="line">
            <a:avLst/>
          </a:prstGeom>
          <a:noFill/>
          <a:ln w="9525" cap="flat" cmpd="sng" algn="ctr">
            <a:solidFill>
              <a:schemeClr val="tx1">
                <a:lumMod val="50000"/>
                <a:lumOff val="50000"/>
              </a:schemeClr>
            </a:solidFill>
            <a:prstDash val="dash"/>
          </a:ln>
          <a:effectLst/>
        </p:spPr>
      </p:cxnSp>
      <p:cxnSp>
        <p:nvCxnSpPr>
          <p:cNvPr id="33" name="直接连接符 32"/>
          <p:cNvCxnSpPr/>
          <p:nvPr/>
        </p:nvCxnSpPr>
        <p:spPr>
          <a:xfrm>
            <a:off x="5068633" y="3355135"/>
            <a:ext cx="3319791" cy="0"/>
          </a:xfrm>
          <a:prstGeom prst="line">
            <a:avLst/>
          </a:prstGeom>
          <a:noFill/>
          <a:ln w="9525" cap="flat" cmpd="sng" algn="ctr">
            <a:solidFill>
              <a:schemeClr val="tx1">
                <a:lumMod val="50000"/>
                <a:lumOff val="50000"/>
              </a:schemeClr>
            </a:solidFill>
            <a:prstDash val="dash"/>
          </a:ln>
          <a:effectLst/>
        </p:spPr>
      </p:cxnSp>
      <p:grpSp>
        <p:nvGrpSpPr>
          <p:cNvPr id="34" name="组合 33"/>
          <p:cNvGrpSpPr/>
          <p:nvPr/>
        </p:nvGrpSpPr>
        <p:grpSpPr>
          <a:xfrm>
            <a:off x="5027432" y="1385556"/>
            <a:ext cx="599448" cy="599448"/>
            <a:chOff x="4499992" y="267494"/>
            <a:chExt cx="599448" cy="599448"/>
          </a:xfrm>
        </p:grpSpPr>
        <p:grpSp>
          <p:nvGrpSpPr>
            <p:cNvPr id="35" name="组合 34"/>
            <p:cNvGrpSpPr/>
            <p:nvPr/>
          </p:nvGrpSpPr>
          <p:grpSpPr>
            <a:xfrm>
              <a:off x="4499992" y="267494"/>
              <a:ext cx="599448" cy="599448"/>
              <a:chOff x="4131160" y="713581"/>
              <a:chExt cx="881684" cy="881684"/>
            </a:xfrm>
          </p:grpSpPr>
          <p:sp>
            <p:nvSpPr>
              <p:cNvPr id="37" name="椭圆 3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38" name="椭圆 37"/>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sp>
          <p:nvSpPr>
            <p:cNvPr id="36"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p>
          </p:txBody>
        </p:sp>
      </p:grpSp>
      <p:grpSp>
        <p:nvGrpSpPr>
          <p:cNvPr id="39" name="组合 38"/>
          <p:cNvGrpSpPr/>
          <p:nvPr/>
        </p:nvGrpSpPr>
        <p:grpSpPr>
          <a:xfrm>
            <a:off x="5042862" y="2441399"/>
            <a:ext cx="599448" cy="599448"/>
            <a:chOff x="5418452" y="307702"/>
            <a:chExt cx="599448" cy="599448"/>
          </a:xfrm>
        </p:grpSpPr>
        <p:grpSp>
          <p:nvGrpSpPr>
            <p:cNvPr id="40" name="组合 39"/>
            <p:cNvGrpSpPr/>
            <p:nvPr/>
          </p:nvGrpSpPr>
          <p:grpSpPr>
            <a:xfrm>
              <a:off x="5418452" y="307702"/>
              <a:ext cx="599448" cy="599448"/>
              <a:chOff x="4131160" y="713581"/>
              <a:chExt cx="881684" cy="881684"/>
            </a:xfrm>
          </p:grpSpPr>
          <p:sp>
            <p:nvSpPr>
              <p:cNvPr id="42" name="椭圆 41"/>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3" name="椭圆 42"/>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sp>
          <p:nvSpPr>
            <p:cNvPr id="41"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p>
          </p:txBody>
        </p:sp>
      </p:grpSp>
      <p:grpSp>
        <p:nvGrpSpPr>
          <p:cNvPr id="44" name="组合 43"/>
          <p:cNvGrpSpPr/>
          <p:nvPr/>
        </p:nvGrpSpPr>
        <p:grpSpPr>
          <a:xfrm>
            <a:off x="5060617" y="3479054"/>
            <a:ext cx="599448" cy="599448"/>
            <a:chOff x="6516216" y="334289"/>
            <a:chExt cx="599448" cy="599448"/>
          </a:xfrm>
        </p:grpSpPr>
        <p:grpSp>
          <p:nvGrpSpPr>
            <p:cNvPr id="45" name="组合 44"/>
            <p:cNvGrpSpPr/>
            <p:nvPr/>
          </p:nvGrpSpPr>
          <p:grpSpPr>
            <a:xfrm>
              <a:off x="6516216" y="334289"/>
              <a:ext cx="599448" cy="599448"/>
              <a:chOff x="4131160" y="713581"/>
              <a:chExt cx="881684" cy="881684"/>
            </a:xfrm>
          </p:grpSpPr>
          <p:sp>
            <p:nvSpPr>
              <p:cNvPr id="47" name="椭圆 4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8" name="椭圆 47"/>
              <p:cNvSpPr/>
              <p:nvPr/>
            </p:nvSpPr>
            <p:spPr>
              <a:xfrm>
                <a:off x="4237176" y="819597"/>
                <a:ext cx="669652" cy="669652"/>
              </a:xfrm>
              <a:prstGeom prst="ellipse">
                <a:avLst/>
              </a:prstGeom>
              <a:solidFill>
                <a:schemeClr val="bg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sp>
          <p:nvSpPr>
            <p:cNvPr id="46"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500" advClick="0" advTm="10000">
        <p:checker/>
      </p:transition>
    </mc:Choice>
    <mc:Fallback xmlns="">
      <p:transition spd="slow" advClick="0" advTm="1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heel(4)">
                                      <p:cBhvr>
                                        <p:cTn id="7" dur="1000"/>
                                        <p:tgtEl>
                                          <p:spTgt spid="111"/>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1000"/>
                                        <p:tgtEl>
                                          <p:spTgt spid="19"/>
                                        </p:tgtEl>
                                      </p:cBhvr>
                                    </p:animEffect>
                                  </p:childTnLst>
                                </p:cTn>
                              </p:par>
                            </p:childTnLst>
                          </p:cTn>
                        </p:par>
                        <p:par>
                          <p:cTn id="12" fill="hold">
                            <p:stCondLst>
                              <p:cond delay="2000"/>
                            </p:stCondLst>
                            <p:childTnLst>
                              <p:par>
                                <p:cTn id="13" presetID="52"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Scale>
                                      <p:cBhvr>
                                        <p:cTn id="15"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24"/>
                                        </p:tgtEl>
                                        <p:attrNameLst>
                                          <p:attrName>ppt_x</p:attrName>
                                          <p:attrName>ppt_y</p:attrName>
                                        </p:attrNameLst>
                                      </p:cBhvr>
                                      <p:rCtr x="0" y="0"/>
                                    </p:animMotion>
                                    <p:animEffect transition="in" filter="fade">
                                      <p:cBhvr>
                                        <p:cTn id="17" dur="1000"/>
                                        <p:tgtEl>
                                          <p:spTgt spid="24"/>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Scale>
                                      <p:cBhvr>
                                        <p:cTn id="20"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25"/>
                                        </p:tgtEl>
                                        <p:attrNameLst>
                                          <p:attrName>ppt_x</p:attrName>
                                          <p:attrName>ppt_y</p:attrName>
                                        </p:attrNameLst>
                                      </p:cBhvr>
                                      <p:rCtr x="0" y="0"/>
                                    </p:animMotion>
                                    <p:animEffect transition="in" filter="fade">
                                      <p:cBhvr>
                                        <p:cTn id="22" dur="1000"/>
                                        <p:tgtEl>
                                          <p:spTgt spid="25"/>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Scale>
                                      <p:cBhvr>
                                        <p:cTn id="25"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26"/>
                                        </p:tgtEl>
                                        <p:attrNameLst>
                                          <p:attrName>ppt_x</p:attrName>
                                          <p:attrName>ppt_y</p:attrName>
                                        </p:attrNameLst>
                                      </p:cBhvr>
                                      <p:rCtr x="0" y="0"/>
                                    </p:animMotion>
                                    <p:animEffect transition="in" filter="fade">
                                      <p:cBhvr>
                                        <p:cTn id="27" dur="1000"/>
                                        <p:tgtEl>
                                          <p:spTgt spid="26"/>
                                        </p:tgtEl>
                                      </p:cBhvr>
                                    </p:animEffect>
                                  </p:childTnLst>
                                </p:cTn>
                              </p:par>
                            </p:childTnLst>
                          </p:cTn>
                        </p:par>
                        <p:par>
                          <p:cTn id="28" fill="hold">
                            <p:stCondLst>
                              <p:cond delay="3000"/>
                            </p:stCondLst>
                            <p:childTnLst>
                              <p:par>
                                <p:cTn id="29" presetID="52"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Scale>
                                      <p:cBhvr>
                                        <p:cTn id="3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20"/>
                                        </p:tgtEl>
                                        <p:attrNameLst>
                                          <p:attrName>ppt_x</p:attrName>
                                          <p:attrName>ppt_y</p:attrName>
                                        </p:attrNameLst>
                                      </p:cBhvr>
                                      <p:rCtr x="0" y="0"/>
                                    </p:animMotion>
                                    <p:animEffect transition="in" filter="fade">
                                      <p:cBhvr>
                                        <p:cTn id="33" dur="1000"/>
                                        <p:tgtEl>
                                          <p:spTgt spid="20"/>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Scale>
                                      <p:cBhvr>
                                        <p:cTn id="36"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21"/>
                                        </p:tgtEl>
                                        <p:attrNameLst>
                                          <p:attrName>ppt_x</p:attrName>
                                          <p:attrName>ppt_y</p:attrName>
                                        </p:attrNameLst>
                                      </p:cBhvr>
                                      <p:rCtr x="0" y="0"/>
                                    </p:animMotion>
                                    <p:animEffect transition="in" filter="fade">
                                      <p:cBhvr>
                                        <p:cTn id="38" dur="1000"/>
                                        <p:tgtEl>
                                          <p:spTgt spid="21"/>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Scale>
                                      <p:cBhvr>
                                        <p:cTn id="41"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27"/>
                                        </p:tgtEl>
                                        <p:attrNameLst>
                                          <p:attrName>ppt_x</p:attrName>
                                          <p:attrName>ppt_y</p:attrName>
                                        </p:attrNameLst>
                                      </p:cBhvr>
                                      <p:rCtr x="0" y="0"/>
                                    </p:animMotion>
                                    <p:animEffect transition="in" filter="fade">
                                      <p:cBhvr>
                                        <p:cTn id="43" dur="1000"/>
                                        <p:tgtEl>
                                          <p:spTgt spid="27"/>
                                        </p:tgtEl>
                                      </p:cBhvr>
                                    </p:animEffect>
                                  </p:childTnLst>
                                </p:cTn>
                              </p:par>
                            </p:childTnLst>
                          </p:cTn>
                        </p:par>
                        <p:par>
                          <p:cTn id="44" fill="hold">
                            <p:stCondLst>
                              <p:cond delay="4000"/>
                            </p:stCondLst>
                            <p:childTnLst>
                              <p:par>
                                <p:cTn id="45" presetID="52"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Scale>
                                      <p:cBhvr>
                                        <p:cTn id="4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8" dur="1000" decel="50000" fill="hold">
                                          <p:stCondLst>
                                            <p:cond delay="0"/>
                                          </p:stCondLst>
                                        </p:cTn>
                                        <p:tgtEl>
                                          <p:spTgt spid="22"/>
                                        </p:tgtEl>
                                        <p:attrNameLst>
                                          <p:attrName>ppt_x</p:attrName>
                                          <p:attrName>ppt_y</p:attrName>
                                        </p:attrNameLst>
                                      </p:cBhvr>
                                      <p:rCtr x="0" y="0"/>
                                    </p:animMotion>
                                    <p:animEffect transition="in" filter="fade">
                                      <p:cBhvr>
                                        <p:cTn id="49" dur="1000"/>
                                        <p:tgtEl>
                                          <p:spTgt spid="22"/>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Scale>
                                      <p:cBhvr>
                                        <p:cTn id="5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3" dur="1000" decel="50000" fill="hold">
                                          <p:stCondLst>
                                            <p:cond delay="0"/>
                                          </p:stCondLst>
                                        </p:cTn>
                                        <p:tgtEl>
                                          <p:spTgt spid="23"/>
                                        </p:tgtEl>
                                        <p:attrNameLst>
                                          <p:attrName>ppt_x</p:attrName>
                                          <p:attrName>ppt_y</p:attrName>
                                        </p:attrNameLst>
                                      </p:cBhvr>
                                      <p:rCtr x="0" y="0"/>
                                    </p:animMotion>
                                    <p:animEffect transition="in" filter="fade">
                                      <p:cBhvr>
                                        <p:cTn id="54" dur="1000"/>
                                        <p:tgtEl>
                                          <p:spTgt spid="23"/>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Scale>
                                      <p:cBhvr>
                                        <p:cTn id="5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1000" decel="50000" fill="hold">
                                          <p:stCondLst>
                                            <p:cond delay="0"/>
                                          </p:stCondLst>
                                        </p:cTn>
                                        <p:tgtEl>
                                          <p:spTgt spid="28"/>
                                        </p:tgtEl>
                                        <p:attrNameLst>
                                          <p:attrName>ppt_x</p:attrName>
                                          <p:attrName>ppt_y</p:attrName>
                                        </p:attrNameLst>
                                      </p:cBhvr>
                                      <p:rCtr x="0" y="0"/>
                                    </p:animMotion>
                                    <p:animEffect transition="in" filter="fade">
                                      <p:cBhvr>
                                        <p:cTn id="59" dur="1000"/>
                                        <p:tgtEl>
                                          <p:spTgt spid="28"/>
                                        </p:tgtEl>
                                      </p:cBhvr>
                                    </p:animEffect>
                                  </p:childTnLst>
                                </p:cTn>
                              </p:par>
                              <p:par>
                                <p:cTn id="60" presetID="22" presetClass="entr" presetSubtype="8" fill="hold" nodeType="withEffect">
                                  <p:stCondLst>
                                    <p:cond delay="50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par>
                                <p:cTn id="63" presetID="10" presetClass="entr" presetSubtype="0" fill="hold" nodeType="withEffect">
                                  <p:stCondLst>
                                    <p:cond delay="50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22" presetClass="entr" presetSubtype="8" fill="hold" nodeType="withEffect">
                                  <p:stCondLst>
                                    <p:cond delay="100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par>
                                <p:cTn id="75" presetID="10" presetClass="entr" presetSubtype="0" fill="hold" nodeType="withEffect">
                                  <p:stCondLst>
                                    <p:cond delay="100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grpId="0" nodeType="withEffect">
                                  <p:stCondLst>
                                    <p:cond delay="150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nodeType="withEffect">
                                  <p:stCondLst>
                                    <p:cond delay="150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P spid="25" grpId="0" animBg="1" autoUpdateAnimBg="0"/>
      <p:bldP spid="26" grpId="0" autoUpdateAnimBg="0"/>
      <p:bldP spid="27" grpId="0" autoUpdateAnimBg="0"/>
      <p:bldP spid="28" grpId="0" autoUpdateAnimBg="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grpSp>
        <p:nvGrpSpPr>
          <p:cNvPr id="64" name="组合 63"/>
          <p:cNvGrpSpPr/>
          <p:nvPr/>
        </p:nvGrpSpPr>
        <p:grpSpPr>
          <a:xfrm>
            <a:off x="1172096" y="901155"/>
            <a:ext cx="7072312" cy="3482975"/>
            <a:chOff x="1358950" y="1173758"/>
            <a:chExt cx="7072312" cy="3482975"/>
          </a:xfrm>
        </p:grpSpPr>
        <p:sp>
          <p:nvSpPr>
            <p:cNvPr id="65"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0F319D"/>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67" name="Freeform 6"/>
          <p:cNvSpPr/>
          <p:nvPr/>
        </p:nvSpPr>
        <p:spPr bwMode="auto">
          <a:xfrm>
            <a:off x="1073671" y="699542"/>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rgbClr val="0F319D"/>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8" name="Freeform 7"/>
          <p:cNvSpPr/>
          <p:nvPr/>
        </p:nvSpPr>
        <p:spPr bwMode="auto">
          <a:xfrm>
            <a:off x="1073671" y="699542"/>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9" name="Freeform 9"/>
          <p:cNvSpPr>
            <a:spLocks noEditPoints="1"/>
          </p:cNvSpPr>
          <p:nvPr/>
        </p:nvSpPr>
        <p:spPr bwMode="auto">
          <a:xfrm>
            <a:off x="7966596" y="4130130"/>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683547" y="864839"/>
            <a:ext cx="698793" cy="1323439"/>
          </a:xfrm>
          <a:prstGeom prst="rect">
            <a:avLst/>
          </a:prstGeom>
          <a:noFill/>
        </p:spPr>
        <p:txBody>
          <a:bodyPr wrap="square" rtlCol="0">
            <a:spAutoFit/>
          </a:bodyPr>
          <a:lstStyle/>
          <a:p>
            <a:r>
              <a:rPr lang="en-US" altLang="zh-CN" sz="8000" b="1" dirty="0">
                <a:solidFill>
                  <a:srgbClr val="F8F8F8"/>
                </a:solidFill>
                <a:latin typeface="微软雅黑" panose="020B0503020204020204" pitchFamily="34" charset="-122"/>
                <a:ea typeface="微软雅黑" panose="020B0503020204020204" pitchFamily="34" charset="-122"/>
              </a:rPr>
              <a:t>1</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195761" y="1264949"/>
            <a:ext cx="4038847"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请输入第一部分标题</a:t>
            </a:r>
          </a:p>
        </p:txBody>
      </p:sp>
      <p:sp>
        <p:nvSpPr>
          <p:cNvPr id="72" name="Rectangle 13"/>
          <p:cNvSpPr>
            <a:spLocks noChangeArrowheads="1"/>
          </p:cNvSpPr>
          <p:nvPr/>
        </p:nvSpPr>
        <p:spPr bwMode="auto">
          <a:xfrm>
            <a:off x="1164213" y="1580206"/>
            <a:ext cx="5665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2032943" y="2515642"/>
            <a:ext cx="5317950" cy="1015663"/>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74" name="TextBox 73"/>
          <p:cNvSpPr txBox="1"/>
          <p:nvPr/>
        </p:nvSpPr>
        <p:spPr>
          <a:xfrm>
            <a:off x="3174429" y="1858278"/>
            <a:ext cx="4276204"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p>
        </p:txBody>
      </p: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up)">
                                      <p:cBhvr>
                                        <p:cTn id="15" dur="500"/>
                                        <p:tgtEl>
                                          <p:spTgt spid="68"/>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 calcmode="lin" valueType="num">
                                      <p:cBhvr>
                                        <p:cTn id="21" dur="500" fill="hold"/>
                                        <p:tgtEl>
                                          <p:spTgt spid="70"/>
                                        </p:tgtEl>
                                        <p:attrNameLst>
                                          <p:attrName>style.rotation</p:attrName>
                                        </p:attrNameLst>
                                      </p:cBhvr>
                                      <p:tavLst>
                                        <p:tav tm="0">
                                          <p:val>
                                            <p:fltVal val="90"/>
                                          </p:val>
                                        </p:tav>
                                        <p:tav tm="100000">
                                          <p:val>
                                            <p:fltVal val="0"/>
                                          </p:val>
                                        </p:tav>
                                      </p:tavLst>
                                    </p:anim>
                                    <p:animEffect transition="in" filter="fade">
                                      <p:cBhvr>
                                        <p:cTn id="22" dur="500"/>
                                        <p:tgtEl>
                                          <p:spTgt spid="7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 calcmode="lin" valueType="num">
                                      <p:cBhvr>
                                        <p:cTn id="27" dur="500" fill="hold"/>
                                        <p:tgtEl>
                                          <p:spTgt spid="72"/>
                                        </p:tgtEl>
                                        <p:attrNameLst>
                                          <p:attrName>style.rotation</p:attrName>
                                        </p:attrNameLst>
                                      </p:cBhvr>
                                      <p:tavLst>
                                        <p:tav tm="0">
                                          <p:val>
                                            <p:fltVal val="90"/>
                                          </p:val>
                                        </p:tav>
                                        <p:tav tm="100000">
                                          <p:val>
                                            <p:fltVal val="0"/>
                                          </p:val>
                                        </p:tav>
                                      </p:tavLst>
                                    </p:anim>
                                    <p:animEffect transition="in" filter="fade">
                                      <p:cBhvr>
                                        <p:cTn id="28" dur="500"/>
                                        <p:tgtEl>
                                          <p:spTgt spid="7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left)">
                                      <p:cBhvr>
                                        <p:cTn id="32" dur="500"/>
                                        <p:tgtEl>
                                          <p:spTgt spid="7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500"/>
                                        <p:tgtEl>
                                          <p:spTgt spid="7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fltVal val="0"/>
                                          </p:val>
                                        </p:tav>
                                        <p:tav tm="100000">
                                          <p:val>
                                            <p:strVal val="#ppt_h"/>
                                          </p:val>
                                        </p:tav>
                                      </p:tavLst>
                                    </p:anim>
                                    <p:anim calcmode="lin" valueType="num">
                                      <p:cBhvr>
                                        <p:cTn id="41" dur="500" fill="hold"/>
                                        <p:tgtEl>
                                          <p:spTgt spid="73"/>
                                        </p:tgtEl>
                                        <p:attrNameLst>
                                          <p:attrName>style.rotation</p:attrName>
                                        </p:attrNameLst>
                                      </p:cBhvr>
                                      <p:tavLst>
                                        <p:tav tm="0">
                                          <p:val>
                                            <p:fltVal val="90"/>
                                          </p:val>
                                        </p:tav>
                                        <p:tav tm="100000">
                                          <p:val>
                                            <p:fltVal val="0"/>
                                          </p:val>
                                        </p:tav>
                                      </p:tavLst>
                                    </p:anim>
                                    <p:animEffect transition="in" filter="fade">
                                      <p:cBhvr>
                                        <p:cTn id="4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0" grpId="0"/>
      <p:bldP spid="71" grpId="0"/>
      <p:bldP spid="72" grpId="0"/>
      <p:bldP spid="73" grpId="0"/>
      <p:bldP spid="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31" name="组合 30"/>
          <p:cNvGrpSpPr/>
          <p:nvPr/>
        </p:nvGrpSpPr>
        <p:grpSpPr>
          <a:xfrm>
            <a:off x="-10829" y="3795886"/>
            <a:ext cx="8460000" cy="720080"/>
            <a:chOff x="-10829" y="3621878"/>
            <a:chExt cx="8460000" cy="720080"/>
          </a:xfrm>
        </p:grpSpPr>
        <p:sp>
          <p:nvSpPr>
            <p:cNvPr id="32" name="矩形 31"/>
            <p:cNvSpPr/>
            <p:nvPr/>
          </p:nvSpPr>
          <p:spPr>
            <a:xfrm>
              <a:off x="-10829" y="3621878"/>
              <a:ext cx="8460000" cy="720080"/>
            </a:xfrm>
            <a:prstGeom prst="rect">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TextBox 6"/>
            <p:cNvSpPr txBox="1">
              <a:spLocks noChangeArrowheads="1"/>
            </p:cNvSpPr>
            <p:nvPr/>
          </p:nvSpPr>
          <p:spPr bwMode="auto">
            <a:xfrm>
              <a:off x="7092280" y="3668277"/>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algn="l"/>
              <a:r>
                <a:rPr lang="en-US" altLang="zh-CN" sz="3600" b="1" dirty="0">
                  <a:solidFill>
                    <a:srgbClr val="F2EBE3"/>
                  </a:solidFill>
                  <a:latin typeface="微软雅黑" panose="020B0503020204020204" pitchFamily="34" charset="-122"/>
                  <a:ea typeface="微软雅黑" panose="020B0503020204020204" pitchFamily="34" charset="-122"/>
                </a:rPr>
                <a:t>2015</a:t>
              </a:r>
              <a:endParaRPr lang="zh-CN" altLang="en-US" sz="3600" b="1" dirty="0">
                <a:solidFill>
                  <a:srgbClr val="F2EBE3"/>
                </a:solidFill>
                <a:latin typeface="微软雅黑" panose="020B0503020204020204" pitchFamily="34" charset="-122"/>
                <a:ea typeface="微软雅黑" panose="020B0503020204020204" pitchFamily="34" charset="-122"/>
              </a:endParaRPr>
            </a:p>
          </p:txBody>
        </p:sp>
        <p:sp>
          <p:nvSpPr>
            <p:cNvPr id="34" name="圆角矩形 42"/>
            <p:cNvSpPr/>
            <p:nvPr/>
          </p:nvSpPr>
          <p:spPr>
            <a:xfrm>
              <a:off x="209842" y="3868960"/>
              <a:ext cx="273162" cy="208861"/>
            </a:xfrm>
            <a:custGeom>
              <a:avLst/>
              <a:gdLst/>
              <a:ahLst/>
              <a:cxnLst/>
              <a:rect l="l" t="t" r="r" b="b"/>
              <a:pathLst>
                <a:path w="698387" h="533991">
                  <a:moveTo>
                    <a:pt x="141918" y="342270"/>
                  </a:moveTo>
                  <a:cubicBezTo>
                    <a:pt x="137383" y="342270"/>
                    <a:pt x="133706" y="345946"/>
                    <a:pt x="133706" y="350481"/>
                  </a:cubicBezTo>
                  <a:lnTo>
                    <a:pt x="133706" y="383326"/>
                  </a:lnTo>
                  <a:cubicBezTo>
                    <a:pt x="133706" y="387861"/>
                    <a:pt x="137383" y="391538"/>
                    <a:pt x="141918" y="391538"/>
                  </a:cubicBezTo>
                  <a:lnTo>
                    <a:pt x="348961" y="391538"/>
                  </a:lnTo>
                  <a:cubicBezTo>
                    <a:pt x="353496" y="391538"/>
                    <a:pt x="357172" y="387861"/>
                    <a:pt x="357172" y="383326"/>
                  </a:cubicBezTo>
                  <a:lnTo>
                    <a:pt x="357172" y="350481"/>
                  </a:lnTo>
                  <a:cubicBezTo>
                    <a:pt x="357172" y="345946"/>
                    <a:pt x="353496" y="342270"/>
                    <a:pt x="348961" y="342270"/>
                  </a:cubicBezTo>
                  <a:close/>
                  <a:moveTo>
                    <a:pt x="141918" y="269758"/>
                  </a:moveTo>
                  <a:cubicBezTo>
                    <a:pt x="137383" y="269758"/>
                    <a:pt x="133706" y="273435"/>
                    <a:pt x="133706" y="277970"/>
                  </a:cubicBezTo>
                  <a:lnTo>
                    <a:pt x="133706" y="310815"/>
                  </a:lnTo>
                  <a:cubicBezTo>
                    <a:pt x="133706" y="315350"/>
                    <a:pt x="137383" y="319027"/>
                    <a:pt x="141918" y="319027"/>
                  </a:cubicBezTo>
                  <a:lnTo>
                    <a:pt x="563847" y="319027"/>
                  </a:lnTo>
                  <a:cubicBezTo>
                    <a:pt x="568382" y="319027"/>
                    <a:pt x="572059" y="315350"/>
                    <a:pt x="572059" y="310815"/>
                  </a:cubicBezTo>
                  <a:lnTo>
                    <a:pt x="572059" y="277970"/>
                  </a:lnTo>
                  <a:cubicBezTo>
                    <a:pt x="572059" y="273435"/>
                    <a:pt x="568382" y="269758"/>
                    <a:pt x="563847" y="269758"/>
                  </a:cubicBezTo>
                  <a:close/>
                  <a:moveTo>
                    <a:pt x="141918" y="194750"/>
                  </a:moveTo>
                  <a:cubicBezTo>
                    <a:pt x="137383" y="194750"/>
                    <a:pt x="133706" y="198427"/>
                    <a:pt x="133706" y="202962"/>
                  </a:cubicBezTo>
                  <a:lnTo>
                    <a:pt x="133706" y="235806"/>
                  </a:lnTo>
                  <a:cubicBezTo>
                    <a:pt x="133706" y="240341"/>
                    <a:pt x="137383" y="244018"/>
                    <a:pt x="141918" y="244018"/>
                  </a:cubicBezTo>
                  <a:lnTo>
                    <a:pt x="563847" y="244018"/>
                  </a:lnTo>
                  <a:cubicBezTo>
                    <a:pt x="568382" y="244018"/>
                    <a:pt x="572059" y="240341"/>
                    <a:pt x="572059" y="235806"/>
                  </a:cubicBezTo>
                  <a:lnTo>
                    <a:pt x="572059" y="202962"/>
                  </a:lnTo>
                  <a:cubicBezTo>
                    <a:pt x="572059" y="198427"/>
                    <a:pt x="568382" y="194750"/>
                    <a:pt x="563847" y="194750"/>
                  </a:cubicBezTo>
                  <a:close/>
                  <a:moveTo>
                    <a:pt x="150580" y="0"/>
                  </a:moveTo>
                  <a:lnTo>
                    <a:pt x="183426" y="0"/>
                  </a:lnTo>
                  <a:cubicBezTo>
                    <a:pt x="187961" y="0"/>
                    <a:pt x="191637" y="3676"/>
                    <a:pt x="191637" y="8211"/>
                  </a:cubicBezTo>
                  <a:lnTo>
                    <a:pt x="191637" y="54795"/>
                  </a:lnTo>
                  <a:lnTo>
                    <a:pt x="221956" y="54795"/>
                  </a:lnTo>
                  <a:lnTo>
                    <a:pt x="221956" y="8213"/>
                  </a:lnTo>
                  <a:cubicBezTo>
                    <a:pt x="221956" y="3678"/>
                    <a:pt x="225632" y="2"/>
                    <a:pt x="230167" y="2"/>
                  </a:cubicBezTo>
                  <a:lnTo>
                    <a:pt x="263013" y="2"/>
                  </a:lnTo>
                  <a:cubicBezTo>
                    <a:pt x="267548" y="2"/>
                    <a:pt x="271224" y="3678"/>
                    <a:pt x="271224" y="8213"/>
                  </a:cubicBezTo>
                  <a:lnTo>
                    <a:pt x="271224" y="54795"/>
                  </a:lnTo>
                  <a:lnTo>
                    <a:pt x="443202" y="54795"/>
                  </a:lnTo>
                  <a:lnTo>
                    <a:pt x="443202" y="8213"/>
                  </a:lnTo>
                  <a:cubicBezTo>
                    <a:pt x="443202" y="3678"/>
                    <a:pt x="446878" y="2"/>
                    <a:pt x="451413" y="2"/>
                  </a:cubicBezTo>
                  <a:lnTo>
                    <a:pt x="484259" y="2"/>
                  </a:lnTo>
                  <a:cubicBezTo>
                    <a:pt x="488794" y="2"/>
                    <a:pt x="492470" y="3678"/>
                    <a:pt x="492470" y="8213"/>
                  </a:cubicBezTo>
                  <a:lnTo>
                    <a:pt x="492470" y="54795"/>
                  </a:lnTo>
                  <a:lnTo>
                    <a:pt x="522791" y="54795"/>
                  </a:lnTo>
                  <a:lnTo>
                    <a:pt x="522791" y="8214"/>
                  </a:lnTo>
                  <a:cubicBezTo>
                    <a:pt x="522791" y="3679"/>
                    <a:pt x="526467" y="3"/>
                    <a:pt x="531002" y="3"/>
                  </a:cubicBezTo>
                  <a:lnTo>
                    <a:pt x="563848" y="3"/>
                  </a:lnTo>
                  <a:cubicBezTo>
                    <a:pt x="568383" y="3"/>
                    <a:pt x="572059" y="3679"/>
                    <a:pt x="572059" y="8214"/>
                  </a:cubicBezTo>
                  <a:lnTo>
                    <a:pt x="572059" y="54795"/>
                  </a:lnTo>
                  <a:lnTo>
                    <a:pt x="618520" y="54795"/>
                  </a:lnTo>
                  <a:cubicBezTo>
                    <a:pt x="662629" y="54795"/>
                    <a:pt x="698387" y="90553"/>
                    <a:pt x="698387" y="134663"/>
                  </a:cubicBezTo>
                  <a:lnTo>
                    <a:pt x="698387" y="454124"/>
                  </a:lnTo>
                  <a:cubicBezTo>
                    <a:pt x="698387" y="498233"/>
                    <a:pt x="662629" y="533991"/>
                    <a:pt x="618520" y="533991"/>
                  </a:cubicBezTo>
                  <a:lnTo>
                    <a:pt x="79868" y="533991"/>
                  </a:lnTo>
                  <a:cubicBezTo>
                    <a:pt x="35758" y="533991"/>
                    <a:pt x="0" y="498233"/>
                    <a:pt x="0" y="454124"/>
                  </a:cubicBezTo>
                  <a:lnTo>
                    <a:pt x="0" y="134663"/>
                  </a:lnTo>
                  <a:cubicBezTo>
                    <a:pt x="0" y="90553"/>
                    <a:pt x="35758" y="54795"/>
                    <a:pt x="79868" y="54795"/>
                  </a:cubicBezTo>
                  <a:lnTo>
                    <a:pt x="142369" y="54795"/>
                  </a:lnTo>
                  <a:lnTo>
                    <a:pt x="142369" y="8211"/>
                  </a:lnTo>
                  <a:cubicBezTo>
                    <a:pt x="142369" y="3676"/>
                    <a:pt x="146045" y="0"/>
                    <a:pt x="150580"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5" name="TextBox 77"/>
          <p:cNvSpPr txBox="1">
            <a:spLocks noChangeArrowheads="1"/>
          </p:cNvSpPr>
          <p:nvPr/>
        </p:nvSpPr>
        <p:spPr bwMode="auto">
          <a:xfrm>
            <a:off x="2358118" y="1376727"/>
            <a:ext cx="29339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77"/>
          <p:cNvSpPr txBox="1">
            <a:spLocks noChangeArrowheads="1"/>
          </p:cNvSpPr>
          <p:nvPr/>
        </p:nvSpPr>
        <p:spPr bwMode="auto">
          <a:xfrm>
            <a:off x="3613345" y="2204713"/>
            <a:ext cx="29748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单击此处添加文本内容，文字需概括精炼</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单击此处添加文本内容，文字需概括精炼</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77"/>
          <p:cNvSpPr txBox="1">
            <a:spLocks noChangeArrowheads="1"/>
          </p:cNvSpPr>
          <p:nvPr/>
        </p:nvSpPr>
        <p:spPr bwMode="auto">
          <a:xfrm>
            <a:off x="4859999" y="3055856"/>
            <a:ext cx="283397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单击此处添加文本内容，文字需精炼</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单击此处添加文本内容，文字需精炼</a:t>
            </a:r>
            <a:endParaRPr lang="en-US" altLang="zh-CN" sz="10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77"/>
          <p:cNvSpPr txBox="1">
            <a:spLocks noChangeArrowheads="1"/>
          </p:cNvSpPr>
          <p:nvPr/>
        </p:nvSpPr>
        <p:spPr bwMode="auto">
          <a:xfrm>
            <a:off x="755576" y="3897886"/>
            <a:ext cx="61206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dirty="0">
                <a:solidFill>
                  <a:schemeClr val="bg1"/>
                </a:solidFill>
                <a:latin typeface="微软雅黑" panose="020B0503020204020204" pitchFamily="34" charset="-122"/>
                <a:ea typeface="微软雅黑" panose="020B0503020204020204" pitchFamily="34" charset="-122"/>
              </a:rPr>
              <a:t>单击此处添加文本内容，文字内容需概括精炼  单击此处添加文本内容，文字内容需概括精炼</a:t>
            </a:r>
            <a:endParaRPr lang="en-US" altLang="zh-CN" sz="1000" kern="3000" spc="23"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dirty="0">
                <a:solidFill>
                  <a:schemeClr val="bg1"/>
                </a:solidFill>
                <a:latin typeface="微软雅黑" panose="020B0503020204020204" pitchFamily="34" charset="-122"/>
                <a:ea typeface="微软雅黑" panose="020B0503020204020204" pitchFamily="34" charset="-122"/>
              </a:rPr>
              <a:t>单击此处添加文本内容，文字内容需概括精炼</a:t>
            </a:r>
            <a:r>
              <a:rPr lang="en-US" altLang="zh-CN" sz="1000" kern="3000" spc="23" dirty="0">
                <a:solidFill>
                  <a:schemeClr val="bg1"/>
                </a:solidFill>
                <a:latin typeface="微软雅黑" panose="020B0503020204020204" pitchFamily="34" charset="-122"/>
                <a:ea typeface="微软雅黑" panose="020B0503020204020204" pitchFamily="34" charset="-122"/>
              </a:rPr>
              <a:t>  </a:t>
            </a:r>
            <a:r>
              <a:rPr lang="zh-CN" altLang="en-US" sz="1000" kern="3000" spc="23" dirty="0">
                <a:solidFill>
                  <a:schemeClr val="bg1"/>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0" y="2961782"/>
            <a:ext cx="4865727" cy="720080"/>
            <a:chOff x="0" y="2787774"/>
            <a:chExt cx="4865727" cy="720080"/>
          </a:xfrm>
        </p:grpSpPr>
        <p:sp>
          <p:nvSpPr>
            <p:cNvPr id="40" name="矩形 39"/>
            <p:cNvSpPr/>
            <p:nvPr/>
          </p:nvSpPr>
          <p:spPr>
            <a:xfrm>
              <a:off x="0" y="2787774"/>
              <a:ext cx="4860000"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TextBox 40"/>
            <p:cNvSpPr txBox="1">
              <a:spLocks noChangeArrowheads="1"/>
            </p:cNvSpPr>
            <p:nvPr/>
          </p:nvSpPr>
          <p:spPr bwMode="auto">
            <a:xfrm>
              <a:off x="3539723" y="2824648"/>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algn="l"/>
              <a:r>
                <a:rPr lang="en-US" altLang="zh-CN" sz="3600" b="1" dirty="0">
                  <a:solidFill>
                    <a:srgbClr val="F2EBE3"/>
                  </a:solidFill>
                  <a:latin typeface="微软雅黑" panose="020B0503020204020204" pitchFamily="34" charset="-122"/>
                  <a:ea typeface="微软雅黑" panose="020B0503020204020204" pitchFamily="34" charset="-122"/>
                </a:rPr>
                <a:t>2014</a:t>
              </a:r>
              <a:endParaRPr lang="zh-CN" altLang="en-US" sz="3600" b="1" dirty="0">
                <a:solidFill>
                  <a:srgbClr val="F2EBE3"/>
                </a:solidFill>
                <a:latin typeface="微软雅黑" panose="020B0503020204020204" pitchFamily="34" charset="-122"/>
                <a:ea typeface="微软雅黑" panose="020B0503020204020204" pitchFamily="34" charset="-122"/>
              </a:endParaRPr>
            </a:p>
          </p:txBody>
        </p:sp>
        <p:sp>
          <p:nvSpPr>
            <p:cNvPr id="42" name="椭圆 7"/>
            <p:cNvSpPr/>
            <p:nvPr/>
          </p:nvSpPr>
          <p:spPr>
            <a:xfrm>
              <a:off x="237497" y="3029658"/>
              <a:ext cx="250268" cy="260697"/>
            </a:xfrm>
            <a:custGeom>
              <a:avLst/>
              <a:gdLst/>
              <a:ahLst/>
              <a:cxnLst/>
              <a:rect l="l" t="t" r="r" b="b"/>
              <a:pathLst>
                <a:path w="1206381" h="1257672">
                  <a:moveTo>
                    <a:pt x="960331" y="249421"/>
                  </a:moveTo>
                  <a:cubicBezTo>
                    <a:pt x="944358" y="390709"/>
                    <a:pt x="912152" y="517316"/>
                    <a:pt x="868979" y="619820"/>
                  </a:cubicBezTo>
                  <a:cubicBezTo>
                    <a:pt x="985575" y="533648"/>
                    <a:pt x="1055535" y="396536"/>
                    <a:pt x="1055535" y="249421"/>
                  </a:cubicBezTo>
                  <a:close/>
                  <a:moveTo>
                    <a:pt x="131720" y="244400"/>
                  </a:moveTo>
                  <a:cubicBezTo>
                    <a:pt x="130081" y="395188"/>
                    <a:pt x="202059" y="536267"/>
                    <a:pt x="323248" y="622932"/>
                  </a:cubicBezTo>
                  <a:cubicBezTo>
                    <a:pt x="277881" y="519309"/>
                    <a:pt x="244918" y="389985"/>
                    <a:pt x="228822" y="245455"/>
                  </a:cubicBezTo>
                  <a:close/>
                  <a:moveTo>
                    <a:pt x="594628" y="214114"/>
                  </a:moveTo>
                  <a:lnTo>
                    <a:pt x="550782" y="356005"/>
                  </a:lnTo>
                  <a:lnTo>
                    <a:pt x="408890" y="356004"/>
                  </a:lnTo>
                  <a:lnTo>
                    <a:pt x="523683" y="443697"/>
                  </a:lnTo>
                  <a:lnTo>
                    <a:pt x="479836" y="585588"/>
                  </a:lnTo>
                  <a:lnTo>
                    <a:pt x="594628" y="497894"/>
                  </a:lnTo>
                  <a:lnTo>
                    <a:pt x="709419" y="585588"/>
                  </a:lnTo>
                  <a:lnTo>
                    <a:pt x="665572" y="443697"/>
                  </a:lnTo>
                  <a:lnTo>
                    <a:pt x="780365" y="356004"/>
                  </a:lnTo>
                  <a:lnTo>
                    <a:pt x="638473" y="356005"/>
                  </a:lnTo>
                  <a:close/>
                  <a:moveTo>
                    <a:pt x="212469" y="0"/>
                  </a:moveTo>
                  <a:lnTo>
                    <a:pt x="977202" y="0"/>
                  </a:lnTo>
                  <a:cubicBezTo>
                    <a:pt x="977202" y="61965"/>
                    <a:pt x="974487" y="122452"/>
                    <a:pt x="968811" y="180806"/>
                  </a:cubicBezTo>
                  <a:lnTo>
                    <a:pt x="1206381" y="180806"/>
                  </a:lnTo>
                  <a:cubicBezTo>
                    <a:pt x="1206381" y="397086"/>
                    <a:pt x="1090586" y="596812"/>
                    <a:pt x="902891" y="704273"/>
                  </a:cubicBezTo>
                  <a:cubicBezTo>
                    <a:pt x="870476" y="722833"/>
                    <a:pt x="836773" y="738149"/>
                    <a:pt x="801825" y="749059"/>
                  </a:cubicBezTo>
                  <a:cubicBezTo>
                    <a:pt x="753613" y="821567"/>
                    <a:pt x="697900" y="869416"/>
                    <a:pt x="637991" y="885002"/>
                  </a:cubicBezTo>
                  <a:cubicBezTo>
                    <a:pt x="643656" y="968225"/>
                    <a:pt x="680726" y="1046254"/>
                    <a:pt x="740956" y="1105050"/>
                  </a:cubicBezTo>
                  <a:cubicBezTo>
                    <a:pt x="793454" y="1156298"/>
                    <a:pt x="860135" y="1189604"/>
                    <a:pt x="931588" y="1200759"/>
                  </a:cubicBezTo>
                  <a:cubicBezTo>
                    <a:pt x="927443" y="1233164"/>
                    <a:pt x="899430" y="1257672"/>
                    <a:pt x="865694" y="1257672"/>
                  </a:cubicBezTo>
                  <a:lnTo>
                    <a:pt x="319497" y="1257672"/>
                  </a:lnTo>
                  <a:cubicBezTo>
                    <a:pt x="285740" y="1257672"/>
                    <a:pt x="257715" y="1233135"/>
                    <a:pt x="253592" y="1200703"/>
                  </a:cubicBezTo>
                  <a:cubicBezTo>
                    <a:pt x="324761" y="1189376"/>
                    <a:pt x="391165" y="1156123"/>
                    <a:pt x="443483" y="1105050"/>
                  </a:cubicBezTo>
                  <a:cubicBezTo>
                    <a:pt x="504147" y="1045831"/>
                    <a:pt x="541316" y="967102"/>
                    <a:pt x="546675" y="883221"/>
                  </a:cubicBezTo>
                  <a:cubicBezTo>
                    <a:pt x="486717" y="865840"/>
                    <a:pt x="431097" y="816104"/>
                    <a:pt x="383268" y="741656"/>
                  </a:cubicBezTo>
                  <a:cubicBezTo>
                    <a:pt x="353818" y="730937"/>
                    <a:pt x="325336" y="717139"/>
                    <a:pt x="297818" y="700985"/>
                  </a:cubicBezTo>
                  <a:cubicBezTo>
                    <a:pt x="111302" y="591490"/>
                    <a:pt x="-2316" y="390517"/>
                    <a:pt x="36" y="174249"/>
                  </a:cubicBezTo>
                  <a:lnTo>
                    <a:pt x="220395" y="176645"/>
                  </a:lnTo>
                  <a:cubicBezTo>
                    <a:pt x="215056" y="119574"/>
                    <a:pt x="212469" y="60491"/>
                    <a:pt x="212469"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0" y="1286548"/>
            <a:ext cx="2369612" cy="720080"/>
            <a:chOff x="0" y="1112540"/>
            <a:chExt cx="2369612" cy="720080"/>
          </a:xfrm>
        </p:grpSpPr>
        <p:sp>
          <p:nvSpPr>
            <p:cNvPr id="44" name="矩形 43"/>
            <p:cNvSpPr/>
            <p:nvPr/>
          </p:nvSpPr>
          <p:spPr>
            <a:xfrm>
              <a:off x="0" y="1112540"/>
              <a:ext cx="2339752"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TextBox 6"/>
            <p:cNvSpPr txBox="1">
              <a:spLocks noChangeArrowheads="1"/>
            </p:cNvSpPr>
            <p:nvPr/>
          </p:nvSpPr>
          <p:spPr bwMode="auto">
            <a:xfrm>
              <a:off x="1043608" y="1149414"/>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algn="l"/>
              <a:r>
                <a:rPr lang="en-US" altLang="zh-CN" sz="3600" b="1" dirty="0">
                  <a:solidFill>
                    <a:srgbClr val="F2EBE3"/>
                  </a:solidFill>
                  <a:latin typeface="微软雅黑" panose="020B0503020204020204" pitchFamily="34" charset="-122"/>
                  <a:ea typeface="微软雅黑" panose="020B0503020204020204" pitchFamily="34" charset="-122"/>
                </a:rPr>
                <a:t>2012</a:t>
              </a:r>
              <a:endParaRPr lang="zh-CN" altLang="en-US" sz="3600" b="1" dirty="0">
                <a:solidFill>
                  <a:srgbClr val="F2EBE3"/>
                </a:solidFill>
                <a:latin typeface="微软雅黑" panose="020B0503020204020204" pitchFamily="34" charset="-122"/>
                <a:ea typeface="微软雅黑" panose="020B0503020204020204" pitchFamily="34" charset="-122"/>
              </a:endParaRPr>
            </a:p>
          </p:txBody>
        </p:sp>
        <p:sp>
          <p:nvSpPr>
            <p:cNvPr id="46" name="饼形 4"/>
            <p:cNvSpPr/>
            <p:nvPr/>
          </p:nvSpPr>
          <p:spPr bwMode="auto">
            <a:xfrm>
              <a:off x="247691" y="1356864"/>
              <a:ext cx="256047" cy="231429"/>
            </a:xfrm>
            <a:custGeom>
              <a:avLst/>
              <a:gdLst/>
              <a:ahLst/>
              <a:cxnLst/>
              <a:rect l="l" t="t" r="r" b="b"/>
              <a:pathLst>
                <a:path w="1114203" h="1007073">
                  <a:moveTo>
                    <a:pt x="739568" y="487469"/>
                  </a:moveTo>
                  <a:cubicBezTo>
                    <a:pt x="958572" y="557910"/>
                    <a:pt x="1114203" y="764338"/>
                    <a:pt x="1114203" y="1007073"/>
                  </a:cubicBezTo>
                  <a:lnTo>
                    <a:pt x="586886" y="1007073"/>
                  </a:lnTo>
                  <a:lnTo>
                    <a:pt x="633226" y="863408"/>
                  </a:lnTo>
                  <a:lnTo>
                    <a:pt x="568797" y="663671"/>
                  </a:lnTo>
                  <a:lnTo>
                    <a:pt x="629867" y="597818"/>
                  </a:lnTo>
                  <a:lnTo>
                    <a:pt x="586115" y="550637"/>
                  </a:lnTo>
                  <a:cubicBezTo>
                    <a:pt x="645084" y="548519"/>
                    <a:pt x="698385" y="525309"/>
                    <a:pt x="739568" y="487469"/>
                  </a:cubicBezTo>
                  <a:close/>
                  <a:moveTo>
                    <a:pt x="374639" y="487469"/>
                  </a:moveTo>
                  <a:cubicBezTo>
                    <a:pt x="413944" y="523583"/>
                    <a:pt x="464282" y="546371"/>
                    <a:pt x="520269" y="549252"/>
                  </a:cubicBezTo>
                  <a:lnTo>
                    <a:pt x="475234" y="597818"/>
                  </a:lnTo>
                  <a:lnTo>
                    <a:pt x="534532" y="661763"/>
                  </a:lnTo>
                  <a:lnTo>
                    <a:pt x="469484" y="863408"/>
                  </a:lnTo>
                  <a:lnTo>
                    <a:pt x="515828" y="1007073"/>
                  </a:lnTo>
                  <a:lnTo>
                    <a:pt x="0" y="1007073"/>
                  </a:lnTo>
                  <a:cubicBezTo>
                    <a:pt x="0" y="764338"/>
                    <a:pt x="155635" y="557910"/>
                    <a:pt x="374639" y="487469"/>
                  </a:cubicBezTo>
                  <a:close/>
                  <a:moveTo>
                    <a:pt x="549066" y="0"/>
                  </a:moveTo>
                  <a:cubicBezTo>
                    <a:pt x="689592" y="0"/>
                    <a:pt x="803510" y="113920"/>
                    <a:pt x="803510" y="254447"/>
                  </a:cubicBezTo>
                  <a:cubicBezTo>
                    <a:pt x="803510" y="394974"/>
                    <a:pt x="689592" y="508894"/>
                    <a:pt x="549066" y="508894"/>
                  </a:cubicBezTo>
                  <a:cubicBezTo>
                    <a:pt x="408540" y="508894"/>
                    <a:pt x="294622" y="394974"/>
                    <a:pt x="294622" y="254447"/>
                  </a:cubicBezTo>
                  <a:cubicBezTo>
                    <a:pt x="294622" y="113920"/>
                    <a:pt x="408540" y="0"/>
                    <a:pt x="549066"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0" y="2116736"/>
            <a:ext cx="3629677" cy="720080"/>
            <a:chOff x="0" y="1942728"/>
            <a:chExt cx="3629677" cy="720080"/>
          </a:xfrm>
        </p:grpSpPr>
        <p:sp>
          <p:nvSpPr>
            <p:cNvPr id="48" name="矩形 47"/>
            <p:cNvSpPr/>
            <p:nvPr/>
          </p:nvSpPr>
          <p:spPr>
            <a:xfrm>
              <a:off x="0" y="1942728"/>
              <a:ext cx="3600000"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TextBox 6"/>
            <p:cNvSpPr txBox="1">
              <a:spLocks noChangeArrowheads="1"/>
            </p:cNvSpPr>
            <p:nvPr/>
          </p:nvSpPr>
          <p:spPr bwMode="auto">
            <a:xfrm>
              <a:off x="2303673" y="1979602"/>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algn="l"/>
              <a:r>
                <a:rPr lang="en-US" altLang="zh-CN" sz="3600" b="1" dirty="0">
                  <a:solidFill>
                    <a:srgbClr val="F2EBE3"/>
                  </a:solidFill>
                  <a:latin typeface="微软雅黑" panose="020B0503020204020204" pitchFamily="34" charset="-122"/>
                  <a:ea typeface="微软雅黑" panose="020B0503020204020204" pitchFamily="34" charset="-122"/>
                </a:rPr>
                <a:t>2013</a:t>
              </a:r>
              <a:endParaRPr lang="zh-CN" altLang="en-US" sz="3600" b="1" dirty="0">
                <a:solidFill>
                  <a:srgbClr val="F2EBE3"/>
                </a:solidFill>
                <a:latin typeface="微软雅黑" panose="020B0503020204020204" pitchFamily="34" charset="-122"/>
                <a:ea typeface="微软雅黑" panose="020B0503020204020204" pitchFamily="34" charset="-122"/>
              </a:endParaRPr>
            </a:p>
          </p:txBody>
        </p:sp>
        <p:sp>
          <p:nvSpPr>
            <p:cNvPr id="50" name="椭圆 32"/>
            <p:cNvSpPr/>
            <p:nvPr/>
          </p:nvSpPr>
          <p:spPr>
            <a:xfrm>
              <a:off x="237497" y="2223287"/>
              <a:ext cx="288152" cy="168833"/>
            </a:xfrm>
            <a:custGeom>
              <a:avLst/>
              <a:gdLst/>
              <a:ahLst/>
              <a:cxnLst/>
              <a:rect l="l" t="t" r="r" b="b"/>
              <a:pathLst>
                <a:path w="1163981" h="682000">
                  <a:moveTo>
                    <a:pt x="739288" y="0"/>
                  </a:moveTo>
                  <a:cubicBezTo>
                    <a:pt x="875831" y="0"/>
                    <a:pt x="986521" y="110690"/>
                    <a:pt x="986521" y="247233"/>
                  </a:cubicBezTo>
                  <a:lnTo>
                    <a:pt x="982682" y="285311"/>
                  </a:lnTo>
                  <a:cubicBezTo>
                    <a:pt x="1084361" y="293424"/>
                    <a:pt x="1163981" y="378790"/>
                    <a:pt x="1163981" y="482751"/>
                  </a:cubicBezTo>
                  <a:lnTo>
                    <a:pt x="1163981" y="482751"/>
                  </a:lnTo>
                  <a:cubicBezTo>
                    <a:pt x="1163981" y="592793"/>
                    <a:pt x="1074774" y="682000"/>
                    <a:pt x="964732" y="682000"/>
                  </a:cubicBezTo>
                  <a:lnTo>
                    <a:pt x="679234" y="682000"/>
                  </a:lnTo>
                  <a:lnTo>
                    <a:pt x="679234" y="563726"/>
                  </a:lnTo>
                  <a:lnTo>
                    <a:pt x="775233" y="563726"/>
                  </a:lnTo>
                  <a:lnTo>
                    <a:pt x="583234" y="371728"/>
                  </a:lnTo>
                  <a:lnTo>
                    <a:pt x="391236" y="563726"/>
                  </a:lnTo>
                  <a:lnTo>
                    <a:pt x="487235" y="563726"/>
                  </a:lnTo>
                  <a:lnTo>
                    <a:pt x="487235" y="682000"/>
                  </a:lnTo>
                  <a:lnTo>
                    <a:pt x="199249" y="682000"/>
                  </a:lnTo>
                  <a:cubicBezTo>
                    <a:pt x="89207" y="682000"/>
                    <a:pt x="0" y="592793"/>
                    <a:pt x="0" y="482751"/>
                  </a:cubicBezTo>
                  <a:cubicBezTo>
                    <a:pt x="0" y="373375"/>
                    <a:pt x="88129" y="284584"/>
                    <a:pt x="197254" y="283703"/>
                  </a:cubicBezTo>
                  <a:cubicBezTo>
                    <a:pt x="205573" y="185523"/>
                    <a:pt x="288174" y="108790"/>
                    <a:pt x="388695" y="108790"/>
                  </a:cubicBezTo>
                  <a:cubicBezTo>
                    <a:pt x="435247" y="108790"/>
                    <a:pt x="477955" y="125246"/>
                    <a:pt x="510756" y="153344"/>
                  </a:cubicBezTo>
                  <a:cubicBezTo>
                    <a:pt x="547531" y="63321"/>
                    <a:pt x="636015" y="0"/>
                    <a:pt x="739288"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51" name="圆角矩形 2"/>
          <p:cNvSpPr/>
          <p:nvPr/>
        </p:nvSpPr>
        <p:spPr>
          <a:xfrm>
            <a:off x="7055846" y="2074795"/>
            <a:ext cx="1289868" cy="1538426"/>
          </a:xfrm>
          <a:custGeom>
            <a:avLst/>
            <a:gdLst/>
            <a:ahLst/>
            <a:cxnLst/>
            <a:rect l="l" t="t" r="r" b="b"/>
            <a:pathLst>
              <a:path w="1060946" h="1265390">
                <a:moveTo>
                  <a:pt x="1014114" y="8144"/>
                </a:moveTo>
                <a:cubicBezTo>
                  <a:pt x="1028176" y="10400"/>
                  <a:pt x="1041376" y="18021"/>
                  <a:pt x="1050382" y="30471"/>
                </a:cubicBezTo>
                <a:cubicBezTo>
                  <a:pt x="1068395" y="55370"/>
                  <a:pt x="1062812" y="90159"/>
                  <a:pt x="1037913" y="108172"/>
                </a:cubicBezTo>
                <a:lnTo>
                  <a:pt x="676412" y="369690"/>
                </a:lnTo>
                <a:lnTo>
                  <a:pt x="676412" y="800537"/>
                </a:lnTo>
                <a:lnTo>
                  <a:pt x="676412" y="833215"/>
                </a:lnTo>
                <a:lnTo>
                  <a:pt x="676412" y="1209744"/>
                </a:lnTo>
                <a:cubicBezTo>
                  <a:pt x="676412" y="1240476"/>
                  <a:pt x="651498" y="1265390"/>
                  <a:pt x="620766" y="1265390"/>
                </a:cubicBezTo>
                <a:cubicBezTo>
                  <a:pt x="590034" y="1265390"/>
                  <a:pt x="565120" y="1240476"/>
                  <a:pt x="565120" y="1209744"/>
                </a:cubicBezTo>
                <a:lnTo>
                  <a:pt x="565120" y="880238"/>
                </a:lnTo>
                <a:lnTo>
                  <a:pt x="505573" y="880238"/>
                </a:lnTo>
                <a:lnTo>
                  <a:pt x="505573" y="1209744"/>
                </a:lnTo>
                <a:cubicBezTo>
                  <a:pt x="505573" y="1240476"/>
                  <a:pt x="480659" y="1265390"/>
                  <a:pt x="449927" y="1265390"/>
                </a:cubicBezTo>
                <a:cubicBezTo>
                  <a:pt x="419195" y="1265390"/>
                  <a:pt x="394281" y="1240476"/>
                  <a:pt x="394281" y="1209744"/>
                </a:cubicBezTo>
                <a:lnTo>
                  <a:pt x="394281" y="833215"/>
                </a:lnTo>
                <a:lnTo>
                  <a:pt x="394281" y="800537"/>
                </a:lnTo>
                <a:lnTo>
                  <a:pt x="394281" y="378851"/>
                </a:lnTo>
                <a:lnTo>
                  <a:pt x="23033" y="110282"/>
                </a:lnTo>
                <a:cubicBezTo>
                  <a:pt x="-1866" y="92269"/>
                  <a:pt x="-7449" y="57480"/>
                  <a:pt x="10564" y="32581"/>
                </a:cubicBezTo>
                <a:cubicBezTo>
                  <a:pt x="19570" y="20131"/>
                  <a:pt x="32770" y="12510"/>
                  <a:pt x="46832" y="10254"/>
                </a:cubicBezTo>
                <a:cubicBezTo>
                  <a:pt x="60893" y="7997"/>
                  <a:pt x="75815" y="11105"/>
                  <a:pt x="88265" y="20111"/>
                </a:cubicBezTo>
                <a:lnTo>
                  <a:pt x="468961" y="295515"/>
                </a:lnTo>
                <a:lnTo>
                  <a:pt x="589079" y="295515"/>
                </a:lnTo>
                <a:lnTo>
                  <a:pt x="589099" y="295493"/>
                </a:lnTo>
                <a:lnTo>
                  <a:pt x="972681" y="18001"/>
                </a:lnTo>
                <a:cubicBezTo>
                  <a:pt x="985131" y="8995"/>
                  <a:pt x="1000053" y="5887"/>
                  <a:pt x="1014114" y="8144"/>
                </a:cubicBezTo>
                <a:close/>
                <a:moveTo>
                  <a:pt x="530473" y="0"/>
                </a:moveTo>
                <a:cubicBezTo>
                  <a:pt x="598860" y="0"/>
                  <a:pt x="654298" y="55438"/>
                  <a:pt x="654298" y="123825"/>
                </a:cubicBezTo>
                <a:cubicBezTo>
                  <a:pt x="654298" y="192212"/>
                  <a:pt x="598860" y="247650"/>
                  <a:pt x="530473" y="247650"/>
                </a:cubicBezTo>
                <a:cubicBezTo>
                  <a:pt x="462086" y="247650"/>
                  <a:pt x="406648" y="192212"/>
                  <a:pt x="406648" y="123825"/>
                </a:cubicBezTo>
                <a:cubicBezTo>
                  <a:pt x="406648" y="55438"/>
                  <a:pt x="462086" y="0"/>
                  <a:pt x="530473" y="0"/>
                </a:cubicBezTo>
                <a:close/>
              </a:path>
            </a:pathLst>
          </a:cu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170497" y="1015026"/>
            <a:ext cx="1217927" cy="928267"/>
            <a:chOff x="7134225" y="1194073"/>
            <a:chExt cx="1217927" cy="928267"/>
          </a:xfrm>
          <a:solidFill>
            <a:srgbClr val="0070C0"/>
          </a:solidFill>
        </p:grpSpPr>
        <p:sp>
          <p:nvSpPr>
            <p:cNvPr id="53" name="圆角矩形 4"/>
            <p:cNvSpPr/>
            <p:nvPr/>
          </p:nvSpPr>
          <p:spPr>
            <a:xfrm>
              <a:off x="7134225" y="1194073"/>
              <a:ext cx="1129233" cy="928267"/>
            </a:xfrm>
            <a:custGeom>
              <a:avLst/>
              <a:gdLst/>
              <a:ahLst/>
              <a:cxnLst/>
              <a:rect l="l" t="t" r="r" b="b"/>
              <a:pathLst>
                <a:path w="1060946" h="872133">
                  <a:moveTo>
                    <a:pt x="123337" y="0"/>
                  </a:moveTo>
                  <a:lnTo>
                    <a:pt x="937609" y="0"/>
                  </a:lnTo>
                  <a:cubicBezTo>
                    <a:pt x="1005726" y="0"/>
                    <a:pt x="1060946" y="55220"/>
                    <a:pt x="1060946" y="123337"/>
                  </a:cubicBezTo>
                  <a:lnTo>
                    <a:pt x="1060946" y="616672"/>
                  </a:lnTo>
                  <a:cubicBezTo>
                    <a:pt x="1060946" y="684789"/>
                    <a:pt x="1005726" y="740009"/>
                    <a:pt x="937609" y="740009"/>
                  </a:cubicBezTo>
                  <a:lnTo>
                    <a:pt x="593129" y="740009"/>
                  </a:lnTo>
                  <a:lnTo>
                    <a:pt x="516497" y="872133"/>
                  </a:lnTo>
                  <a:lnTo>
                    <a:pt x="439865" y="740009"/>
                  </a:lnTo>
                  <a:lnTo>
                    <a:pt x="123337" y="740009"/>
                  </a:lnTo>
                  <a:cubicBezTo>
                    <a:pt x="55220" y="740009"/>
                    <a:pt x="0" y="684789"/>
                    <a:pt x="0" y="616672"/>
                  </a:cubicBezTo>
                  <a:lnTo>
                    <a:pt x="0" y="123337"/>
                  </a:lnTo>
                  <a:cubicBezTo>
                    <a:pt x="0" y="55220"/>
                    <a:pt x="55220" y="0"/>
                    <a:pt x="123337" y="0"/>
                  </a:cubicBez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54" name="TextBox 77"/>
            <p:cNvSpPr txBox="1">
              <a:spLocks noChangeArrowheads="1"/>
            </p:cNvSpPr>
            <p:nvPr/>
          </p:nvSpPr>
          <p:spPr bwMode="auto">
            <a:xfrm>
              <a:off x="7213179" y="1356864"/>
              <a:ext cx="1138973" cy="412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600" kern="3000" spc="23" dirty="0">
                  <a:solidFill>
                    <a:schemeClr val="bg1"/>
                  </a:solidFill>
                  <a:latin typeface="微软雅黑" panose="020B0503020204020204" pitchFamily="34" charset="-122"/>
                  <a:ea typeface="微软雅黑" panose="020B0503020204020204" pitchFamily="34" charset="-122"/>
                </a:rPr>
                <a:t>填加标题</a:t>
              </a:r>
              <a:endParaRPr lang="en-US" altLang="zh-CN" sz="1600" kern="3000" spc="23"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heel(4)">
                                      <p:cBhvr>
                                        <p:cTn id="7" dur="1000"/>
                                        <p:tgtEl>
                                          <p:spTgt spid="9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anim calcmode="lin" valueType="num">
                                      <p:cBhvr>
                                        <p:cTn id="44" dur="500" fill="hold"/>
                                        <p:tgtEl>
                                          <p:spTgt spid="51"/>
                                        </p:tgtEl>
                                        <p:attrNameLst>
                                          <p:attrName>ppt_x</p:attrName>
                                        </p:attrNameLst>
                                      </p:cBhvr>
                                      <p:tavLst>
                                        <p:tav tm="0">
                                          <p:val>
                                            <p:strVal val="#ppt_x"/>
                                          </p:val>
                                        </p:tav>
                                        <p:tav tm="100000">
                                          <p:val>
                                            <p:strVal val="#ppt_x"/>
                                          </p:val>
                                        </p:tav>
                                      </p:tavLst>
                                    </p:anim>
                                    <p:anim calcmode="lin" valueType="num">
                                      <p:cBhvr>
                                        <p:cTn id="45" dur="500" fill="hold"/>
                                        <p:tgtEl>
                                          <p:spTgt spid="51"/>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 presetClass="entr" presetSubtype="1" decel="10000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35" grpId="0"/>
      <p:bldP spid="36" grpId="0"/>
      <p:bldP spid="37" grpId="0"/>
      <p:bldP spid="38" grpId="0"/>
      <p:bldP spid="5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26" name="组合 25"/>
          <p:cNvGrpSpPr/>
          <p:nvPr/>
        </p:nvGrpSpPr>
        <p:grpSpPr>
          <a:xfrm>
            <a:off x="3995837" y="2737450"/>
            <a:ext cx="4464595" cy="652284"/>
            <a:chOff x="5519357" y="2845462"/>
            <a:chExt cx="4464595" cy="652284"/>
          </a:xfrm>
        </p:grpSpPr>
        <p:sp>
          <p:nvSpPr>
            <p:cNvPr id="27" name="Rectangle 14"/>
            <p:cNvSpPr/>
            <p:nvPr/>
          </p:nvSpPr>
          <p:spPr>
            <a:xfrm>
              <a:off x="6215443" y="2845462"/>
              <a:ext cx="3768509" cy="630942"/>
            </a:xfrm>
            <a:prstGeom prst="rect">
              <a:avLst/>
            </a:prstGeom>
          </p:spPr>
          <p:txBody>
            <a:bodyPr wrap="square">
              <a:spAutoFit/>
            </a:bodyPr>
            <a:lstStyle/>
            <a:p>
              <a:r>
                <a:rPr lang="zh-CN" altLang="en-US" sz="1400" b="1" dirty="0">
                  <a:solidFill>
                    <a:srgbClr val="0070C0"/>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05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519357" y="2866804"/>
              <a:ext cx="652843" cy="630942"/>
              <a:chOff x="5519357" y="2866804"/>
              <a:chExt cx="652843" cy="630942"/>
            </a:xfrm>
          </p:grpSpPr>
          <p:sp>
            <p:nvSpPr>
              <p:cNvPr id="29" name="Rounded Rectangle 23"/>
              <p:cNvSpPr/>
              <p:nvPr/>
            </p:nvSpPr>
            <p:spPr>
              <a:xfrm>
                <a:off x="5519357" y="2866804"/>
                <a:ext cx="652843" cy="6309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Freeform 11"/>
              <p:cNvSpPr>
                <a:spLocks noEditPoints="1"/>
              </p:cNvSpPr>
              <p:nvPr/>
            </p:nvSpPr>
            <p:spPr bwMode="auto">
              <a:xfrm>
                <a:off x="5659308" y="3016598"/>
                <a:ext cx="372940" cy="33135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3995837" y="1941934"/>
            <a:ext cx="4464595" cy="664458"/>
            <a:chOff x="5519357" y="2049946"/>
            <a:chExt cx="4464595" cy="664458"/>
          </a:xfrm>
        </p:grpSpPr>
        <p:sp>
          <p:nvSpPr>
            <p:cNvPr id="33" name="Rectangle 13"/>
            <p:cNvSpPr/>
            <p:nvPr/>
          </p:nvSpPr>
          <p:spPr>
            <a:xfrm>
              <a:off x="6215443" y="2083462"/>
              <a:ext cx="3768509" cy="630942"/>
            </a:xfrm>
            <a:prstGeom prst="rect">
              <a:avLst/>
            </a:prstGeom>
          </p:spPr>
          <p:txBody>
            <a:bodyPr wrap="square">
              <a:spAutoFit/>
            </a:bodyPr>
            <a:lstStyle/>
            <a:p>
              <a:r>
                <a:rPr lang="zh-CN" altLang="en-US" sz="1400" b="1" dirty="0">
                  <a:solidFill>
                    <a:srgbClr val="00B0F0"/>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05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519357" y="2049946"/>
              <a:ext cx="652843" cy="630942"/>
              <a:chOff x="5519357" y="2049946"/>
              <a:chExt cx="652843" cy="630942"/>
            </a:xfrm>
          </p:grpSpPr>
          <p:sp>
            <p:nvSpPr>
              <p:cNvPr id="35" name="Rounded Rectangle 22"/>
              <p:cNvSpPr/>
              <p:nvPr/>
            </p:nvSpPr>
            <p:spPr>
              <a:xfrm>
                <a:off x="5519357" y="2049946"/>
                <a:ext cx="652843" cy="6309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Freeform 10"/>
              <p:cNvSpPr>
                <a:spLocks noEditPoints="1"/>
              </p:cNvSpPr>
              <p:nvPr/>
            </p:nvSpPr>
            <p:spPr bwMode="auto">
              <a:xfrm>
                <a:off x="5658224" y="2180258"/>
                <a:ext cx="375107" cy="370318"/>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3995837" y="1103734"/>
            <a:ext cx="4464595" cy="630942"/>
            <a:chOff x="5519357" y="1211746"/>
            <a:chExt cx="4464595" cy="630942"/>
          </a:xfrm>
        </p:grpSpPr>
        <p:sp>
          <p:nvSpPr>
            <p:cNvPr id="38" name="Rectangle 12"/>
            <p:cNvSpPr/>
            <p:nvPr/>
          </p:nvSpPr>
          <p:spPr>
            <a:xfrm>
              <a:off x="6215443" y="1211746"/>
              <a:ext cx="3768509" cy="630942"/>
            </a:xfrm>
            <a:prstGeom prst="rect">
              <a:avLst/>
            </a:prstGeom>
          </p:spPr>
          <p:txBody>
            <a:bodyPr wrap="square">
              <a:spAutoFit/>
            </a:bodyPr>
            <a:lstStyle/>
            <a:p>
              <a:r>
                <a:rPr lang="zh-CN" altLang="en-US" sz="1400" b="1" dirty="0">
                  <a:solidFill>
                    <a:srgbClr val="0070C0"/>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05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5519357" y="1211746"/>
              <a:ext cx="652843" cy="630942"/>
              <a:chOff x="5519357" y="1211746"/>
              <a:chExt cx="652843" cy="630942"/>
            </a:xfrm>
          </p:grpSpPr>
          <p:sp>
            <p:nvSpPr>
              <p:cNvPr id="40" name="Rounded Rectangle 2"/>
              <p:cNvSpPr/>
              <p:nvPr/>
            </p:nvSpPr>
            <p:spPr>
              <a:xfrm>
                <a:off x="5519357" y="1211746"/>
                <a:ext cx="652843" cy="6309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Freeform 33"/>
              <p:cNvSpPr>
                <a:spLocks noEditPoints="1"/>
              </p:cNvSpPr>
              <p:nvPr/>
            </p:nvSpPr>
            <p:spPr bwMode="auto">
              <a:xfrm>
                <a:off x="5607593" y="1365049"/>
                <a:ext cx="476369" cy="32433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42" name="组合 41"/>
          <p:cNvGrpSpPr/>
          <p:nvPr/>
        </p:nvGrpSpPr>
        <p:grpSpPr>
          <a:xfrm>
            <a:off x="3995837" y="3575650"/>
            <a:ext cx="4464595" cy="652284"/>
            <a:chOff x="5519357" y="3683662"/>
            <a:chExt cx="4464595" cy="652284"/>
          </a:xfrm>
        </p:grpSpPr>
        <p:sp>
          <p:nvSpPr>
            <p:cNvPr id="43" name="Rectangle 15"/>
            <p:cNvSpPr/>
            <p:nvPr/>
          </p:nvSpPr>
          <p:spPr>
            <a:xfrm>
              <a:off x="6215443" y="3683662"/>
              <a:ext cx="3768509" cy="630942"/>
            </a:xfrm>
            <a:prstGeom prst="rect">
              <a:avLst/>
            </a:prstGeom>
          </p:spPr>
          <p:txBody>
            <a:bodyPr wrap="square">
              <a:spAutoFit/>
            </a:bodyPr>
            <a:lstStyle/>
            <a:p>
              <a:r>
                <a:rPr lang="zh-CN" altLang="en-US" sz="1400" b="1" dirty="0">
                  <a:solidFill>
                    <a:srgbClr val="00B0F0"/>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05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单击此处添加文本内容，文字内容需概括精炼，建议与标题相关并符合描述尽量简洁生动。</a:t>
              </a:r>
              <a:endParaRPr lang="en-US" altLang="zh-CN" sz="105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5519357" y="3705004"/>
              <a:ext cx="652843" cy="630942"/>
              <a:chOff x="5519357" y="3705004"/>
              <a:chExt cx="652843" cy="630942"/>
            </a:xfrm>
          </p:grpSpPr>
          <p:sp>
            <p:nvSpPr>
              <p:cNvPr id="45" name="Rounded Rectangle 24"/>
              <p:cNvSpPr/>
              <p:nvPr/>
            </p:nvSpPr>
            <p:spPr>
              <a:xfrm>
                <a:off x="5519357" y="3705004"/>
                <a:ext cx="652843" cy="6309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6" name="Group 28"/>
              <p:cNvGrpSpPr/>
              <p:nvPr/>
            </p:nvGrpSpPr>
            <p:grpSpPr>
              <a:xfrm>
                <a:off x="5678148" y="3810936"/>
                <a:ext cx="335260" cy="419077"/>
                <a:chOff x="6751638" y="2265363"/>
                <a:chExt cx="158750" cy="198438"/>
              </a:xfrm>
              <a:solidFill>
                <a:schemeClr val="bg1"/>
              </a:solidFill>
            </p:grpSpPr>
            <p:sp>
              <p:nvSpPr>
                <p:cNvPr id="47"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pic>
        <p:nvPicPr>
          <p:cNvPr id="5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90" r="4890"/>
          <a:stretch>
            <a:fillRect/>
          </a:stretch>
        </p:blipFill>
        <p:spPr bwMode="auto">
          <a:xfrm>
            <a:off x="971600" y="1139792"/>
            <a:ext cx="2628901" cy="3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1000"/>
                                        <p:tgtEl>
                                          <p:spTgt spid="32"/>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1+#ppt_w/2"/>
                                          </p:val>
                                        </p:tav>
                                        <p:tav tm="100000">
                                          <p:val>
                                            <p:strVal val="#ppt_x"/>
                                          </p:val>
                                        </p:tav>
                                      </p:tavLst>
                                    </p:anim>
                                    <p:anim calcmode="lin" valueType="num">
                                      <p:cBhvr additive="base">
                                        <p:cTn id="17" dur="500" fill="hold"/>
                                        <p:tgtEl>
                                          <p:spTgt spid="3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1+#ppt_w/2"/>
                                          </p:val>
                                        </p:tav>
                                        <p:tav tm="100000">
                                          <p:val>
                                            <p:strVal val="#ppt_x"/>
                                          </p:val>
                                        </p:tav>
                                      </p:tavLst>
                                    </p:anim>
                                    <p:anim calcmode="lin" valueType="num">
                                      <p:cBhvr additive="base">
                                        <p:cTn id="21" dur="500" fill="hold"/>
                                        <p:tgtEl>
                                          <p:spTgt spid="3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1+#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75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788024" y="1964168"/>
            <a:ext cx="317550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400" b="0" i="1" dirty="0">
                <a:latin typeface="方正正粗黑简体" panose="02000000000000000000" pitchFamily="2" charset="-122"/>
                <a:ea typeface="方正正粗黑简体" panose="02000000000000000000" pitchFamily="2" charset="-122"/>
              </a:rPr>
              <a:t>谢谢观赏</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004" y="-20538"/>
            <a:ext cx="3746000" cy="397764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004" y="2171899"/>
            <a:ext cx="4334265" cy="28925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6000">
        <p:dissolve/>
      </p:transition>
    </mc:Choice>
    <mc:Fallback xmlns="">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2842" y="139511"/>
            <a:ext cx="374113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7" name="TextBox 36"/>
          <p:cNvSpPr txBox="1"/>
          <p:nvPr/>
        </p:nvSpPr>
        <p:spPr>
          <a:xfrm>
            <a:off x="2461048" y="1025896"/>
            <a:ext cx="5567336" cy="1384995"/>
          </a:xfrm>
          <a:prstGeom prst="rect">
            <a:avLst/>
          </a:prstGeom>
          <a:noFill/>
        </p:spPr>
        <p:txBody>
          <a:bodyPr wrap="square" rtlCol="0">
            <a:spAutoFit/>
          </a:bodyPr>
          <a:lstStyle/>
          <a:p>
            <a:pPr>
              <a:lnSpc>
                <a:spcPct val="150000"/>
              </a:lnSpc>
            </a:pPr>
            <a:r>
              <a:rPr lang="zh-CN" altLang="en-US" sz="2000" b="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latin typeface="微软雅黑" panose="020B0503020204020204" pitchFamily="34" charset="-122"/>
                  <a:ea typeface="微软雅黑" panose="020B0503020204020204" pitchFamily="34" charset="-122"/>
                </a:rPr>
                <a:t>文本</a:t>
              </a:r>
            </a:p>
          </p:txBody>
        </p:sp>
        <p:sp>
          <p:nvSpPr>
            <p:cNvPr id="73" name="椭圆 72"/>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555776" y="2211710"/>
            <a:ext cx="5567336" cy="1107996"/>
          </a:xfrm>
          <a:prstGeom prst="rect">
            <a:avLst/>
          </a:prstGeom>
          <a:noFill/>
        </p:spPr>
        <p:txBody>
          <a:bodyPr wrap="square" rtlCol="0">
            <a:spAutoFit/>
          </a:bodyPr>
          <a:lstStyle/>
          <a:p>
            <a:pPr>
              <a:lnSpc>
                <a:spcPct val="150000"/>
              </a:lnSpc>
            </a:pPr>
            <a:r>
              <a:rPr lang="zh-CN" altLang="en-US" sz="2000" b="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a:t>
            </a: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latin typeface="微软雅黑" panose="020B0503020204020204" pitchFamily="34" charset="-122"/>
                  <a:ea typeface="微软雅黑" panose="020B0503020204020204" pitchFamily="34" charset="-122"/>
                </a:rPr>
                <a:t>文本</a:t>
              </a:r>
            </a:p>
          </p:txBody>
        </p:sp>
        <p:sp>
          <p:nvSpPr>
            <p:cNvPr id="77" name="椭圆 76"/>
            <p:cNvSpPr/>
            <p:nvPr/>
          </p:nvSpPr>
          <p:spPr>
            <a:xfrm>
              <a:off x="1331640" y="2365633"/>
              <a:ext cx="1048470" cy="10484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2461048" y="3419003"/>
            <a:ext cx="5567336" cy="1384995"/>
          </a:xfrm>
          <a:prstGeom prst="rect">
            <a:avLst/>
          </a:prstGeom>
          <a:noFill/>
        </p:spPr>
        <p:txBody>
          <a:bodyPr wrap="square" rtlCol="0">
            <a:spAutoFit/>
          </a:bodyPr>
          <a:lstStyle/>
          <a:p>
            <a:pPr>
              <a:lnSpc>
                <a:spcPct val="150000"/>
              </a:lnSpc>
            </a:pPr>
            <a:r>
              <a:rPr lang="zh-CN" altLang="en-US" sz="2000" b="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latin typeface="微软雅黑" panose="020B0503020204020204" pitchFamily="34" charset="-122"/>
                  <a:ea typeface="微软雅黑" panose="020B0503020204020204" pitchFamily="34" charset="-122"/>
                </a:rPr>
                <a:t>文本</a:t>
              </a:r>
            </a:p>
          </p:txBody>
        </p:sp>
        <p:sp>
          <p:nvSpPr>
            <p:cNvPr id="81" name="椭圆 80"/>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6000">
        <p:blinds dir="vert"/>
      </p:transition>
    </mc:Choice>
    <mc:Fallback xmlns="">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500"/>
                                        <p:tgtEl>
                                          <p:spTgt spid="3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heel(1)">
                                      <p:cBhvr>
                                        <p:cTn id="19" dur="500"/>
                                        <p:tgtEl>
                                          <p:spTgt spid="7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p:stCondLst>
                              <p:cond delay="3000"/>
                            </p:stCondLst>
                            <p:childTnLst>
                              <p:par>
                                <p:cTn id="25" presetID="21" presetClass="entr" presetSubtype="1"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heel(1)">
                                      <p:cBhvr>
                                        <p:cTn id="27" dur="500"/>
                                        <p:tgtEl>
                                          <p:spTgt spid="79"/>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74" grpId="0"/>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4" name="椭圆 13"/>
          <p:cNvSpPr/>
          <p:nvPr/>
        </p:nvSpPr>
        <p:spPr>
          <a:xfrm>
            <a:off x="2657587" y="3549105"/>
            <a:ext cx="1400312" cy="1398909"/>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1800" b="0" kern="0" dirty="0">
                <a:latin typeface="微软雅黑" panose="020B0503020204020204" pitchFamily="34" charset="-122"/>
                <a:ea typeface="微软雅黑" panose="020B0503020204020204" pitchFamily="34" charset="-122"/>
              </a:rPr>
              <a:t>输入标题</a:t>
            </a:r>
          </a:p>
        </p:txBody>
      </p:sp>
      <p:sp>
        <p:nvSpPr>
          <p:cNvPr id="15" name="KSO_GT2.1.1"/>
          <p:cNvSpPr txBox="1"/>
          <p:nvPr/>
        </p:nvSpPr>
        <p:spPr>
          <a:xfrm>
            <a:off x="5824185" y="3393424"/>
            <a:ext cx="2852271" cy="1174287"/>
          </a:xfrm>
          <a:prstGeom prst="rect">
            <a:avLst/>
          </a:prstGeom>
          <a:noFill/>
        </p:spPr>
        <p:txBody>
          <a:bodyPr lIns="100790" tIns="50396" rIns="100790" bIns="50396" anchor="ctr"/>
          <a:lstStyle/>
          <a:p>
            <a:pPr algn="just">
              <a:lnSpc>
                <a:spcPct val="130000"/>
              </a:lnSpc>
              <a:defRPr/>
            </a:pP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sp>
        <p:nvSpPr>
          <p:cNvPr id="16" name="椭圆 15"/>
          <p:cNvSpPr/>
          <p:nvPr/>
        </p:nvSpPr>
        <p:spPr>
          <a:xfrm>
            <a:off x="1165782" y="2165705"/>
            <a:ext cx="2110548" cy="2110770"/>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2800" b="0" kern="0" dirty="0">
                <a:latin typeface="微软雅黑" panose="020B0503020204020204" pitchFamily="34" charset="-122"/>
                <a:ea typeface="微软雅黑" panose="020B0503020204020204" pitchFamily="34" charset="-122"/>
              </a:rPr>
              <a:t>输入标题</a:t>
            </a:r>
          </a:p>
        </p:txBody>
      </p:sp>
      <p:cxnSp>
        <p:nvCxnSpPr>
          <p:cNvPr id="17" name="肘形连接符 27"/>
          <p:cNvCxnSpPr>
            <a:cxnSpLocks noChangeShapeType="1"/>
          </p:cNvCxnSpPr>
          <p:nvPr/>
        </p:nvCxnSpPr>
        <p:spPr bwMode="auto">
          <a:xfrm flipV="1">
            <a:off x="3335257" y="2668197"/>
            <a:ext cx="1725967" cy="549017"/>
          </a:xfrm>
          <a:prstGeom prst="bentConnector3">
            <a:avLst>
              <a:gd name="adj1" fmla="val 29667"/>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3" y="2030769"/>
            <a:ext cx="2802985" cy="1334997"/>
          </a:xfrm>
          <a:prstGeom prst="rect">
            <a:avLst/>
          </a:prstGeom>
          <a:noFill/>
        </p:spPr>
        <p:txBody>
          <a:bodyPr lIns="100790" tIns="50396" rIns="100790" bIns="50396" anchor="ctr"/>
          <a:lstStyle/>
          <a:p>
            <a:pPr algn="just">
              <a:lnSpc>
                <a:spcPct val="130000"/>
              </a:lnSpc>
              <a:defRPr/>
            </a:pP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cxnSp>
        <p:nvCxnSpPr>
          <p:cNvPr id="19" name="肘形连接符 8"/>
          <p:cNvCxnSpPr>
            <a:cxnSpLocks noChangeShapeType="1"/>
          </p:cNvCxnSpPr>
          <p:nvPr/>
        </p:nvCxnSpPr>
        <p:spPr bwMode="auto">
          <a:xfrm flipV="1">
            <a:off x="4078060" y="3943034"/>
            <a:ext cx="1725966" cy="549017"/>
          </a:xfrm>
          <a:prstGeom prst="bentConnector3">
            <a:avLst>
              <a:gd name="adj1" fmla="val 29667"/>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204"/>
            <a:ext cx="1400314" cy="1398909"/>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1800" b="0" kern="0" dirty="0">
                <a:latin typeface="微软雅黑" panose="020B0503020204020204" pitchFamily="34" charset="-122"/>
                <a:ea typeface="微软雅黑" panose="020B0503020204020204" pitchFamily="34" charset="-122"/>
              </a:rPr>
              <a:t>输入标题</a:t>
            </a:r>
          </a:p>
        </p:txBody>
      </p:sp>
      <p:sp>
        <p:nvSpPr>
          <p:cNvPr id="21" name="KSO_GT2.1.1"/>
          <p:cNvSpPr txBox="1"/>
          <p:nvPr/>
        </p:nvSpPr>
        <p:spPr>
          <a:xfrm>
            <a:off x="4217624" y="915566"/>
            <a:ext cx="3090680" cy="955135"/>
          </a:xfrm>
          <a:prstGeom prst="rect">
            <a:avLst/>
          </a:prstGeom>
          <a:noFill/>
        </p:spPr>
        <p:txBody>
          <a:bodyPr lIns="100790" tIns="50396" rIns="100790" bIns="50396" anchor="ctr"/>
          <a:lstStyle/>
          <a:p>
            <a:pPr algn="just">
              <a:lnSpc>
                <a:spcPct val="130000"/>
              </a:lnSpc>
              <a:defRPr/>
            </a:pP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cxnSp>
        <p:nvCxnSpPr>
          <p:cNvPr id="22" name="肘形连接符 11"/>
          <p:cNvCxnSpPr>
            <a:cxnSpLocks noChangeShapeType="1"/>
          </p:cNvCxnSpPr>
          <p:nvPr/>
        </p:nvCxnSpPr>
        <p:spPr bwMode="auto">
          <a:xfrm flipV="1">
            <a:off x="2473048" y="1432133"/>
            <a:ext cx="1724416" cy="549017"/>
          </a:xfrm>
          <a:prstGeom prst="bentConnector3">
            <a:avLst>
              <a:gd name="adj1" fmla="val 29667"/>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750"/>
                                        <p:tgtEl>
                                          <p:spTgt spid="2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75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750"/>
                                        <p:tgtEl>
                                          <p:spTgt spid="22"/>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750"/>
                                        <p:tgtEl>
                                          <p:spTgt spid="21"/>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750"/>
                                        <p:tgtEl>
                                          <p:spTgt spid="18"/>
                                        </p:tgtEl>
                                      </p:cBhvr>
                                    </p:animEffect>
                                  </p:childTnLst>
                                </p:cTn>
                              </p:par>
                            </p:childTnLst>
                          </p:cTn>
                        </p:par>
                        <p:par>
                          <p:cTn id="34" fill="hold">
                            <p:stCondLst>
                              <p:cond delay="60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4" grpId="0" animBg="1"/>
      <p:bldP spid="15" grpId="0"/>
      <p:bldP spid="16" grpId="0" animBg="1"/>
      <p:bldP spid="18" grpId="0"/>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12" name="组合 11"/>
          <p:cNvGrpSpPr/>
          <p:nvPr/>
        </p:nvGrpSpPr>
        <p:grpSpPr bwMode="auto">
          <a:xfrm>
            <a:off x="3977208" y="1347614"/>
            <a:ext cx="3305175" cy="846534"/>
            <a:chOff x="5233607" y="1431798"/>
            <a:chExt cx="4406900" cy="1128713"/>
          </a:xfrm>
        </p:grpSpPr>
        <p:sp>
          <p:nvSpPr>
            <p:cNvPr id="13" name="圆角矩形 12"/>
            <p:cNvSpPr/>
            <p:nvPr/>
          </p:nvSpPr>
          <p:spPr>
            <a:xfrm>
              <a:off x="5233607" y="1431798"/>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35"/>
            <p:cNvSpPr>
              <a:spLocks noChangeArrowheads="1"/>
            </p:cNvSpPr>
            <p:nvPr/>
          </p:nvSpPr>
          <p:spPr bwMode="auto">
            <a:xfrm>
              <a:off x="5776532" y="1677740"/>
              <a:ext cx="3740579" cy="37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endParaRPr lang="zh-CN" altLang="en-US" sz="900" dirty="0">
                <a:solidFill>
                  <a:srgbClr val="FFFFFF"/>
                </a:solidFill>
              </a:endParaRPr>
            </a:p>
          </p:txBody>
        </p:sp>
      </p:grpSp>
      <p:grpSp>
        <p:nvGrpSpPr>
          <p:cNvPr id="15" name="组合 14"/>
          <p:cNvGrpSpPr/>
          <p:nvPr/>
        </p:nvGrpSpPr>
        <p:grpSpPr bwMode="auto">
          <a:xfrm>
            <a:off x="3977208" y="2429892"/>
            <a:ext cx="3305175" cy="846535"/>
            <a:chOff x="5233607" y="2874455"/>
            <a:chExt cx="4406900" cy="1128713"/>
          </a:xfrm>
        </p:grpSpPr>
        <p:sp>
          <p:nvSpPr>
            <p:cNvPr id="16" name="圆角矩形 15"/>
            <p:cNvSpPr/>
            <p:nvPr/>
          </p:nvSpPr>
          <p:spPr>
            <a:xfrm>
              <a:off x="5233607" y="2874455"/>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7" name="矩形 35"/>
            <p:cNvSpPr>
              <a:spLocks noChangeArrowheads="1"/>
            </p:cNvSpPr>
            <p:nvPr/>
          </p:nvSpPr>
          <p:spPr bwMode="auto">
            <a:xfrm>
              <a:off x="5786058" y="3077150"/>
              <a:ext cx="3740579" cy="37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dirty="0">
                  <a:solidFill>
                    <a:srgbClr val="FFFFFF"/>
                  </a:solidFill>
                  <a:latin typeface="微软雅黑" panose="020B0503020204020204" pitchFamily="34" charset="-122"/>
                  <a:ea typeface="微软雅黑" panose="020B0503020204020204" pitchFamily="34" charset="-122"/>
                </a:rPr>
                <a:t>我</a:t>
              </a:r>
              <a:endParaRPr lang="zh-CN" altLang="en-US" sz="900" dirty="0">
                <a:solidFill>
                  <a:srgbClr val="FFFFFF"/>
                </a:solidFill>
              </a:endParaRPr>
            </a:p>
          </p:txBody>
        </p:sp>
      </p:grpSp>
      <p:grpSp>
        <p:nvGrpSpPr>
          <p:cNvPr id="18" name="组合 17"/>
          <p:cNvGrpSpPr/>
          <p:nvPr/>
        </p:nvGrpSpPr>
        <p:grpSpPr bwMode="auto">
          <a:xfrm>
            <a:off x="3977208" y="3512170"/>
            <a:ext cx="3305175" cy="846534"/>
            <a:chOff x="5233607" y="4317112"/>
            <a:chExt cx="4406900" cy="1128713"/>
          </a:xfrm>
        </p:grpSpPr>
        <p:sp>
          <p:nvSpPr>
            <p:cNvPr id="19" name="圆角矩形 18"/>
            <p:cNvSpPr/>
            <p:nvPr/>
          </p:nvSpPr>
          <p:spPr>
            <a:xfrm>
              <a:off x="5233607" y="4317112"/>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0" name="矩形 35"/>
            <p:cNvSpPr>
              <a:spLocks noChangeArrowheads="1"/>
            </p:cNvSpPr>
            <p:nvPr/>
          </p:nvSpPr>
          <p:spPr bwMode="auto">
            <a:xfrm>
              <a:off x="5786058" y="4498848"/>
              <a:ext cx="3740579" cy="37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endParaRPr lang="zh-CN" altLang="en-US" sz="900" dirty="0">
                <a:solidFill>
                  <a:srgbClr val="FFFFFF"/>
                </a:solidFill>
              </a:endParaRPr>
            </a:p>
          </p:txBody>
        </p:sp>
      </p:grpSp>
      <p:sp>
        <p:nvSpPr>
          <p:cNvPr id="21" name="五边形 20"/>
          <p:cNvSpPr/>
          <p:nvPr/>
        </p:nvSpPr>
        <p:spPr>
          <a:xfrm>
            <a:off x="3000896" y="1557164"/>
            <a:ext cx="1390650" cy="42743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分标题一</a:t>
            </a:r>
          </a:p>
        </p:txBody>
      </p:sp>
      <p:sp>
        <p:nvSpPr>
          <p:cNvPr id="22" name="五边形 21"/>
          <p:cNvSpPr/>
          <p:nvPr/>
        </p:nvSpPr>
        <p:spPr>
          <a:xfrm>
            <a:off x="3000896" y="2585864"/>
            <a:ext cx="1390650" cy="42624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分标题二</a:t>
            </a:r>
          </a:p>
        </p:txBody>
      </p:sp>
      <p:sp>
        <p:nvSpPr>
          <p:cNvPr id="23" name="五边形 22"/>
          <p:cNvSpPr/>
          <p:nvPr/>
        </p:nvSpPr>
        <p:spPr>
          <a:xfrm>
            <a:off x="2993752" y="3657426"/>
            <a:ext cx="1390650" cy="42624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分标题三</a:t>
            </a:r>
          </a:p>
        </p:txBody>
      </p:sp>
      <p:sp>
        <p:nvSpPr>
          <p:cNvPr id="24" name="任意多边形 58"/>
          <p:cNvSpPr/>
          <p:nvPr/>
        </p:nvSpPr>
        <p:spPr bwMode="auto">
          <a:xfrm>
            <a:off x="2230562" y="1844104"/>
            <a:ext cx="756047" cy="959644"/>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5" name="任意多边形 59"/>
          <p:cNvSpPr/>
          <p:nvPr/>
        </p:nvSpPr>
        <p:spPr bwMode="auto">
          <a:xfrm>
            <a:off x="2144837" y="2806129"/>
            <a:ext cx="841772" cy="3810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6" name="任意多边形 60"/>
          <p:cNvSpPr/>
          <p:nvPr/>
        </p:nvSpPr>
        <p:spPr bwMode="auto">
          <a:xfrm flipV="1">
            <a:off x="2230562" y="2807320"/>
            <a:ext cx="756047" cy="104775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7" name="椭圆 61"/>
          <p:cNvSpPr>
            <a:spLocks noChangeArrowheads="1"/>
          </p:cNvSpPr>
          <p:nvPr/>
        </p:nvSpPr>
        <p:spPr bwMode="auto">
          <a:xfrm>
            <a:off x="1331640" y="2329879"/>
            <a:ext cx="1041797" cy="1039416"/>
          </a:xfrm>
          <a:prstGeom prst="ellipse">
            <a:avLst/>
          </a:prstGeom>
          <a:solidFill>
            <a:srgbClr val="154190"/>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b="1" kern="0" dirty="0">
                <a:solidFill>
                  <a:srgbClr val="F8F8F8"/>
                </a:solidFill>
                <a:ea typeface="微软雅黑" panose="020B0503020204020204" pitchFamily="34" charset="-122"/>
              </a:rPr>
              <a:t>添加</a:t>
            </a:r>
            <a:endParaRPr lang="en-US" altLang="zh-CN" b="1" kern="0" dirty="0">
              <a:solidFill>
                <a:srgbClr val="F8F8F8"/>
              </a:solidFill>
              <a:ea typeface="微软雅黑" panose="020B0503020204020204" pitchFamily="34" charset="-122"/>
            </a:endParaRPr>
          </a:p>
          <a:p>
            <a:pPr algn="ctr" eaLnBrk="1" hangingPunct="1">
              <a:buFont typeface="Arial" panose="020B0604020202020204" pitchFamily="34" charset="0"/>
              <a:buNone/>
              <a:defRPr/>
            </a:pPr>
            <a:r>
              <a:rPr lang="zh-CN" altLang="en-US" b="1" kern="0" dirty="0">
                <a:solidFill>
                  <a:srgbClr val="F8F8F8"/>
                </a:solidFill>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175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2" name="右箭头 11"/>
          <p:cNvSpPr>
            <a:spLocks noChangeArrowheads="1"/>
          </p:cNvSpPr>
          <p:nvPr/>
        </p:nvSpPr>
        <p:spPr bwMode="auto">
          <a:xfrm>
            <a:off x="2854499" y="1741488"/>
            <a:ext cx="3400425" cy="371475"/>
          </a:xfrm>
          <a:prstGeom prst="rightArrow">
            <a:avLst>
              <a:gd name="adj1" fmla="val 50000"/>
              <a:gd name="adj2" fmla="val 50092"/>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13" name="右箭头 12"/>
          <p:cNvSpPr>
            <a:spLocks noChangeArrowheads="1"/>
          </p:cNvSpPr>
          <p:nvPr/>
        </p:nvSpPr>
        <p:spPr bwMode="auto">
          <a:xfrm flipH="1">
            <a:off x="2979912" y="2298700"/>
            <a:ext cx="3521075" cy="369888"/>
          </a:xfrm>
          <a:prstGeom prst="rightArrow">
            <a:avLst>
              <a:gd name="adj1" fmla="val 50000"/>
              <a:gd name="adj2" fmla="val 50064"/>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14" name="椭圆 13"/>
          <p:cNvSpPr>
            <a:spLocks noChangeArrowheads="1"/>
          </p:cNvSpPr>
          <p:nvPr/>
        </p:nvSpPr>
        <p:spPr bwMode="auto">
          <a:xfrm>
            <a:off x="1187624" y="1277938"/>
            <a:ext cx="1792288" cy="1792287"/>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单击此处添加标题</a:t>
            </a:r>
          </a:p>
        </p:txBody>
      </p:sp>
      <p:sp>
        <p:nvSpPr>
          <p:cNvPr id="15" name="椭圆 14"/>
          <p:cNvSpPr>
            <a:spLocks noChangeArrowheads="1"/>
          </p:cNvSpPr>
          <p:nvPr/>
        </p:nvSpPr>
        <p:spPr bwMode="auto">
          <a:xfrm>
            <a:off x="6315249" y="1277938"/>
            <a:ext cx="1793875" cy="1792287"/>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单击此处添加标题</a:t>
            </a:r>
          </a:p>
        </p:txBody>
      </p:sp>
      <p:sp>
        <p:nvSpPr>
          <p:cNvPr id="16" name="矩形 15"/>
          <p:cNvSpPr/>
          <p:nvPr/>
        </p:nvSpPr>
        <p:spPr>
          <a:xfrm>
            <a:off x="3851920" y="161925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eaLnBrk="1" fontAlgn="auto" hangingPunct="1">
              <a:lnSpc>
                <a:spcPct val="120000"/>
              </a:lnSpc>
              <a:spcBef>
                <a:spcPts val="0"/>
              </a:spcBef>
              <a:spcAft>
                <a:spcPts val="0"/>
              </a:spcAft>
              <a:buClrTx/>
              <a:buSzTx/>
              <a:defRPr/>
            </a:pPr>
            <a:r>
              <a:rPr lang="zh-CN" altLang="en-US" sz="2000" b="1" kern="0" dirty="0">
                <a:solidFill>
                  <a:srgbClr val="7D7D7D"/>
                </a:solidFill>
              </a:rPr>
              <a:t>单击此处添加标题</a:t>
            </a:r>
          </a:p>
        </p:txBody>
      </p:sp>
      <p:sp>
        <p:nvSpPr>
          <p:cNvPr id="17" name="下箭头 16"/>
          <p:cNvSpPr>
            <a:spLocks noChangeArrowheads="1"/>
          </p:cNvSpPr>
          <p:nvPr/>
        </p:nvSpPr>
        <p:spPr bwMode="auto">
          <a:xfrm>
            <a:off x="4146724" y="3106738"/>
            <a:ext cx="804863" cy="555625"/>
          </a:xfrm>
          <a:prstGeom prst="downArrow">
            <a:avLst>
              <a:gd name="adj1" fmla="val 50000"/>
              <a:gd name="adj2" fmla="val 50000"/>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18" name="TextBox 17"/>
          <p:cNvSpPr txBox="1"/>
          <p:nvPr/>
        </p:nvSpPr>
        <p:spPr bwMode="auto">
          <a:xfrm>
            <a:off x="1249537" y="3259138"/>
            <a:ext cx="1604962" cy="1061829"/>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p>
        </p:txBody>
      </p:sp>
      <p:sp>
        <p:nvSpPr>
          <p:cNvPr id="19" name="TextBox 18"/>
          <p:cNvSpPr txBox="1"/>
          <p:nvPr/>
        </p:nvSpPr>
        <p:spPr bwMode="auto">
          <a:xfrm>
            <a:off x="6432724" y="3319463"/>
            <a:ext cx="1595660" cy="1061829"/>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p>
        </p:txBody>
      </p:sp>
      <p:sp>
        <p:nvSpPr>
          <p:cNvPr id="20" name="TextBox 19"/>
          <p:cNvSpPr txBox="1">
            <a:spLocks noChangeArrowheads="1"/>
          </p:cNvSpPr>
          <p:nvPr/>
        </p:nvSpPr>
        <p:spPr bwMode="auto">
          <a:xfrm>
            <a:off x="4011787" y="3843338"/>
            <a:ext cx="1125537" cy="6032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b="1" kern="0" dirty="0">
                <a:solidFill>
                  <a:srgbClr val="4D4D4D"/>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750" advClick="0" advTm="7000">
        <p14:gallery dir="l"/>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 calcmode="lin" valueType="num">
                                      <p:cBhvr>
                                        <p:cTn id="19" dur="500" fill="hold"/>
                                        <p:tgtEl>
                                          <p:spTgt spid="15"/>
                                        </p:tgtEl>
                                        <p:attrNameLst>
                                          <p:attrName>style.rotation</p:attrName>
                                        </p:attrNameLst>
                                      </p:cBhvr>
                                      <p:tavLst>
                                        <p:tav tm="0">
                                          <p:val>
                                            <p:fltVal val="360"/>
                                          </p:val>
                                        </p:tav>
                                        <p:tav tm="100000">
                                          <p:val>
                                            <p:fltVal val="0"/>
                                          </p:val>
                                        </p:tav>
                                      </p:tavLst>
                                    </p:anim>
                                    <p:animEffect transition="in" filter="fade">
                                      <p:cBhvr>
                                        <p:cTn id="20" dur="500"/>
                                        <p:tgtEl>
                                          <p:spTgt spid="15"/>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Left)">
                                      <p:cBhvr>
                                        <p:cTn id="24" dur="500"/>
                                        <p:tgtEl>
                                          <p:spTgt spid="12"/>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lide(fromRight)">
                                      <p:cBhvr>
                                        <p:cTn id="27" dur="500"/>
                                        <p:tgtEl>
                                          <p:spTgt spid="13"/>
                                        </p:tgtEl>
                                      </p:cBhvr>
                                    </p:animEffect>
                                  </p:childTnLst>
                                </p:cTn>
                              </p:par>
                            </p:childTnLst>
                          </p:cTn>
                        </p:par>
                        <p:par>
                          <p:cTn id="28" fill="hold">
                            <p:stCondLst>
                              <p:cond delay="2000"/>
                            </p:stCondLst>
                            <p:childTnLst>
                              <p:par>
                                <p:cTn id="29" presetID="17" presetClass="entr" presetSubtype="1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8"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amond(in)">
                                      <p:cBhvr>
                                        <p:cTn id="42" dur="500"/>
                                        <p:tgtEl>
                                          <p:spTgt spid="20"/>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amond(in)">
                                      <p:cBhvr>
                                        <p:cTn id="45" dur="500"/>
                                        <p:tgtEl>
                                          <p:spTgt spid="18"/>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amond(i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5832140" y="184011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13"/>
          <p:cNvSpPr txBox="1"/>
          <p:nvPr/>
        </p:nvSpPr>
        <p:spPr>
          <a:xfrm>
            <a:off x="1151620" y="2553881"/>
            <a:ext cx="1728192" cy="584775"/>
          </a:xfrm>
          <a:prstGeom prst="rect">
            <a:avLst/>
          </a:prstGeom>
          <a:noFill/>
        </p:spPr>
        <p:txBody>
          <a:bodyPr wrap="square" rtlCol="0">
            <a:spAutoFit/>
          </a:bodyPr>
          <a:lstStyle/>
          <a:p>
            <a:pPr algn="ctr"/>
            <a:r>
              <a:rPr lang="en-US" altLang="zh-CN" sz="3200" b="0" dirty="0">
                <a:latin typeface="Calibri Light" panose="020F0302020204030204" pitchFamily="34" charset="0"/>
              </a:rPr>
              <a:t>75%</a:t>
            </a:r>
            <a:endParaRPr lang="zh-CN" altLang="en-US" sz="3200" b="0" dirty="0">
              <a:latin typeface="Calibri Light" panose="020F0302020204030204" pitchFamily="34" charset="0"/>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algn="ctr"/>
            <a:r>
              <a:rPr lang="en-US" altLang="zh-CN" sz="3200" b="0" dirty="0">
                <a:latin typeface="Calibri Light" panose="020F0302020204030204" pitchFamily="34" charset="0"/>
              </a:rPr>
              <a:t>50%</a:t>
            </a:r>
            <a:endParaRPr lang="zh-CN" altLang="en-US" sz="3200" b="0" dirty="0">
              <a:latin typeface="Calibri Light" panose="020F0302020204030204" pitchFamily="34" charset="0"/>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algn="ctr"/>
            <a:r>
              <a:rPr lang="en-US" altLang="zh-CN" sz="3200" b="0" dirty="0">
                <a:latin typeface="Calibri Light" panose="020F0302020204030204" pitchFamily="34" charset="0"/>
              </a:rPr>
              <a:t>25%</a:t>
            </a:r>
            <a:endParaRPr lang="zh-CN" altLang="en-US" sz="3200" b="0" dirty="0">
              <a:latin typeface="Calibri Light" panose="020F0302020204030204" pitchFamily="34" charset="0"/>
            </a:endParaRPr>
          </a:p>
        </p:txBody>
      </p:sp>
      <p:sp>
        <p:nvSpPr>
          <p:cNvPr id="66" name="文本框 7"/>
          <p:cNvSpPr txBox="1">
            <a:spLocks noChangeArrowheads="1"/>
          </p:cNvSpPr>
          <p:nvPr/>
        </p:nvSpPr>
        <p:spPr bwMode="auto">
          <a:xfrm>
            <a:off x="111561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a:solidFill>
                  <a:schemeClr val="tx1">
                    <a:lumMod val="85000"/>
                    <a:lumOff val="15000"/>
                  </a:schemeClr>
                </a:solidFill>
                <a:latin typeface="微软雅黑" panose="020B0503020204020204" pitchFamily="34" charset="-122"/>
              </a:rPr>
              <a:t>添加文本信息</a:t>
            </a:r>
            <a:endParaRPr lang="en-US" altLang="zh-CN" sz="1400" b="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7" name="文本框 7"/>
          <p:cNvSpPr txBox="1">
            <a:spLocks noChangeArrowheads="1"/>
          </p:cNvSpPr>
          <p:nvPr/>
        </p:nvSpPr>
        <p:spPr bwMode="auto">
          <a:xfrm>
            <a:off x="3684261"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a:solidFill>
                  <a:schemeClr val="tx1">
                    <a:lumMod val="85000"/>
                    <a:lumOff val="15000"/>
                  </a:schemeClr>
                </a:solidFill>
                <a:latin typeface="微软雅黑" panose="020B0503020204020204" pitchFamily="34" charset="-122"/>
              </a:rPr>
              <a:t>添加文本信息</a:t>
            </a:r>
            <a:endParaRPr lang="en-US" altLang="zh-CN" sz="1400" b="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8" name="文本框 7"/>
          <p:cNvSpPr txBox="1">
            <a:spLocks noChangeArrowheads="1"/>
          </p:cNvSpPr>
          <p:nvPr/>
        </p:nvSpPr>
        <p:spPr bwMode="auto">
          <a:xfrm>
            <a:off x="6240545"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a:solidFill>
                  <a:schemeClr val="tx1">
                    <a:lumMod val="85000"/>
                    <a:lumOff val="15000"/>
                  </a:schemeClr>
                </a:solidFill>
                <a:latin typeface="微软雅黑" panose="020B0503020204020204" pitchFamily="34" charset="-122"/>
              </a:rPr>
              <a:t>添加文本信息</a:t>
            </a:r>
            <a:endParaRPr lang="en-US" altLang="zh-CN" sz="1400" b="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9" name="文本框 7"/>
          <p:cNvSpPr txBox="1">
            <a:spLocks noChangeArrowheads="1"/>
          </p:cNvSpPr>
          <p:nvPr/>
        </p:nvSpPr>
        <p:spPr bwMode="auto">
          <a:xfrm>
            <a:off x="1187624" y="843558"/>
            <a:ext cx="6905528" cy="10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00" b="0" dirty="0">
                <a:solidFill>
                  <a:schemeClr val="tx1">
                    <a:lumMod val="85000"/>
                    <a:lumOff val="15000"/>
                  </a:schemeClr>
                </a:solidFill>
                <a:latin typeface="微软雅黑" panose="020B0503020204020204" pitchFamily="34" charset="-122"/>
              </a:rPr>
              <a:t>添加文本信息</a:t>
            </a:r>
            <a:endParaRPr lang="en-US" altLang="zh-CN" sz="1800" b="0"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400" b="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单击此处添加说明文字单击此处添加说明文字单击此处添加说明文字单击此处添加说明文字单击此处单击此处添加说明文字。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8000">
        <p14:prism isInverted="1"/>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4)">
                                      <p:cBhvr>
                                        <p:cTn id="7" dur="1000"/>
                                        <p:tgtEl>
                                          <p:spTgt spid="3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750"/>
                                        <p:tgtEl>
                                          <p:spTgt spid="69"/>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anim calcmode="lin" valueType="num">
                                      <p:cBhvr>
                                        <p:cTn id="22" dur="500" fill="hold"/>
                                        <p:tgtEl>
                                          <p:spTgt spid="63"/>
                                        </p:tgtEl>
                                        <p:attrNameLst>
                                          <p:attrName>ppt_w</p:attrName>
                                        </p:attrNameLst>
                                      </p:cBhvr>
                                      <p:tavLst>
                                        <p:tav tm="0" fmla="#ppt_w*sin(2.5*pi*$)">
                                          <p:val>
                                            <p:fltVal val="0"/>
                                          </p:val>
                                        </p:tav>
                                        <p:tav tm="100000">
                                          <p:val>
                                            <p:fltVal val="1"/>
                                          </p:val>
                                        </p:tav>
                                      </p:tavLst>
                                    </p:anim>
                                    <p:anim calcmode="lin" valueType="num">
                                      <p:cBhvr>
                                        <p:cTn id="23" dur="500" fill="hold"/>
                                        <p:tgtEl>
                                          <p:spTgt spid="63"/>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childTnLst>
                          </p:cTn>
                        </p:par>
                        <p:par>
                          <p:cTn id="33" fill="hold">
                            <p:stCondLst>
                              <p:cond delay="3500"/>
                            </p:stCondLst>
                            <p:childTnLst>
                              <p:par>
                                <p:cTn id="34" presetID="45"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ppt_w</p:attrName>
                                        </p:attrNameLst>
                                      </p:cBhvr>
                                      <p:tavLst>
                                        <p:tav tm="0" fmla="#ppt_w*sin(2.5*pi*$)">
                                          <p:val>
                                            <p:fltVal val="0"/>
                                          </p:val>
                                        </p:tav>
                                        <p:tav tm="100000">
                                          <p:val>
                                            <p:fltVal val="1"/>
                                          </p:val>
                                        </p:tav>
                                      </p:tavLst>
                                    </p:anim>
                                    <p:anim calcmode="lin" valueType="num">
                                      <p:cBhvr>
                                        <p:cTn id="38" dur="500" fill="hold"/>
                                        <p:tgtEl>
                                          <p:spTgt spid="64"/>
                                        </p:tgtEl>
                                        <p:attrNameLst>
                                          <p:attrName>ppt_h</p:attrName>
                                        </p:attrNameLst>
                                      </p:cBhvr>
                                      <p:tavLst>
                                        <p:tav tm="0">
                                          <p:val>
                                            <p:strVal val="#ppt_h"/>
                                          </p:val>
                                        </p:tav>
                                        <p:tav tm="100000">
                                          <p:val>
                                            <p:strVal val="#ppt_h"/>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up)">
                                      <p:cBhvr>
                                        <p:cTn id="42" dur="500"/>
                                        <p:tgtEl>
                                          <p:spTgt spid="6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4500"/>
                            </p:stCondLst>
                            <p:childTnLst>
                              <p:par>
                                <p:cTn id="49" presetID="45"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anim calcmode="lin" valueType="num">
                                      <p:cBhvr>
                                        <p:cTn id="52" dur="500" fill="hold"/>
                                        <p:tgtEl>
                                          <p:spTgt spid="65"/>
                                        </p:tgtEl>
                                        <p:attrNameLst>
                                          <p:attrName>ppt_w</p:attrName>
                                        </p:attrNameLst>
                                      </p:cBhvr>
                                      <p:tavLst>
                                        <p:tav tm="0" fmla="#ppt_w*sin(2.5*pi*$)">
                                          <p:val>
                                            <p:fltVal val="0"/>
                                          </p:val>
                                        </p:tav>
                                        <p:tav tm="100000">
                                          <p:val>
                                            <p:fltVal val="1"/>
                                          </p:val>
                                        </p:tav>
                                      </p:tavLst>
                                    </p:anim>
                                    <p:anim calcmode="lin" valueType="num">
                                      <p:cBhvr>
                                        <p:cTn id="53" dur="500" fill="hold"/>
                                        <p:tgtEl>
                                          <p:spTgt spid="65"/>
                                        </p:tgtEl>
                                        <p:attrNameLst>
                                          <p:attrName>ppt_h</p:attrName>
                                        </p:attrNameLst>
                                      </p:cBhvr>
                                      <p:tavLst>
                                        <p:tav tm="0">
                                          <p:val>
                                            <p:strVal val="#ppt_h"/>
                                          </p:val>
                                        </p:tav>
                                        <p:tav tm="100000">
                                          <p:val>
                                            <p:strVal val="#ppt_h"/>
                                          </p:val>
                                        </p:tav>
                                      </p:tavLst>
                                    </p:anim>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up)">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31" grpId="0">
        <p:bldAsOne/>
      </p:bldGraphic>
      <p:bldGraphic spid="32" grpId="0">
        <p:bldAsOne/>
      </p:bldGraphic>
      <p:bldGraphic spid="62" grpId="0">
        <p:bldAsOne/>
      </p:bldGraphic>
      <p:bldP spid="63" grpId="0"/>
      <p:bldP spid="64" grpId="0"/>
      <p:bldP spid="65" grpId="0"/>
      <p:bldP spid="66" grpId="0"/>
      <p:bldP spid="67" grpId="0"/>
      <p:bldP spid="68" grpId="0"/>
      <p:bldP spid="6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SCORM_RATE_SLIDES" val="0"/>
  <p:tag name="ISPRING_SCORM_RATE_QUIZZES" val="0"/>
  <p:tag name="ISPRING_SCORM_PASSING_SCORE" val="0.0000000000"/>
  <p:tag name="GENSWF_OUTPUT_FILE_NAME" val="22-"/>
  <p:tag name="ISPRING_RESOURCE_PATHS_HASH_2" val="dd605faedef9b7b7285347d268bb89f5f81ab715"/>
</p:tagLst>
</file>

<file path=ppt/theme/theme1.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2910</Words>
  <Application>Microsoft Office PowerPoint</Application>
  <PresentationFormat>全屏显示(16:9)</PresentationFormat>
  <Paragraphs>550</Paragraphs>
  <Slides>42</Slides>
  <Notes>42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42</vt:i4>
      </vt:variant>
    </vt:vector>
  </HeadingPairs>
  <TitlesOfParts>
    <vt:vector size="55" baseType="lpstr">
      <vt:lpstr>方正黑体简体</vt:lpstr>
      <vt:lpstr>方正隶二简体</vt:lpstr>
      <vt:lpstr>方正毡笔黑简体</vt:lpstr>
      <vt:lpstr>方正正粗黑简体</vt:lpstr>
      <vt:lpstr>宋体</vt:lpstr>
      <vt:lpstr>微软雅黑</vt:lpstr>
      <vt:lpstr>Arial</vt:lpstr>
      <vt:lpstr>Arial Black</vt:lpstr>
      <vt:lpstr>Calibri</vt:lpstr>
      <vt:lpstr>Calibri Light</vt:lpstr>
      <vt:lpstr>Impact</vt:lpstr>
      <vt:lpstr>Wingdings</vt:lpstr>
      <vt:lpstr>微笑PPT - 小A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268</cp:revision>
  <dcterms:created xsi:type="dcterms:W3CDTF">2010-02-22T07:41:00Z</dcterms:created>
  <dcterms:modified xsi:type="dcterms:W3CDTF">2021-01-05T13:59:24Z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