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89" r:id="rId2"/>
    <p:sldId id="257" r:id="rId3"/>
    <p:sldId id="262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0" r:id="rId18"/>
    <p:sldId id="275" r:id="rId19"/>
    <p:sldId id="276" r:id="rId20"/>
    <p:sldId id="277" r:id="rId21"/>
    <p:sldId id="278" r:id="rId22"/>
    <p:sldId id="279" r:id="rId23"/>
    <p:sldId id="280" r:id="rId24"/>
    <p:sldId id="261" r:id="rId25"/>
    <p:sldId id="281" r:id="rId26"/>
    <p:sldId id="284" r:id="rId27"/>
    <p:sldId id="285" r:id="rId28"/>
    <p:sldId id="286" r:id="rId29"/>
    <p:sldId id="287" r:id="rId30"/>
    <p:sldId id="291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404040"/>
    <a:srgbClr val="0060BF"/>
    <a:srgbClr val="007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F3-4150-B2F9-05A20164D338}"/>
              </c:ext>
            </c:extLst>
          </c:dPt>
          <c:dPt>
            <c:idx val="1"/>
            <c:bubble3D val="0"/>
            <c:spPr>
              <a:noFill/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F3-4150-B2F9-05A20164D338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F3-4150-B2F9-05A20164D33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BB-45A3-9C7E-0F7C3EAB264B}"/>
              </c:ext>
            </c:extLst>
          </c:dPt>
          <c:dPt>
            <c:idx val="1"/>
            <c:bubble3D val="0"/>
            <c:spPr>
              <a:noFill/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BB-45A3-9C7E-0F7C3EAB264B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BB-45A3-9C7E-0F7C3EAB264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61-4772-B4B1-39E40400B750}"/>
              </c:ext>
            </c:extLst>
          </c:dPt>
          <c:dPt>
            <c:idx val="1"/>
            <c:bubble3D val="0"/>
            <c:spPr>
              <a:noFill/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61-4772-B4B1-39E40400B750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61-4772-B4B1-39E40400B75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6200000" scaled="1"/>
              <a:tileRect/>
            </a:gradFill>
            <a:ln w="19050">
              <a:solidFill>
                <a:srgbClr val="0079DE"/>
              </a:solidFill>
            </a:ln>
            <a:effectLst>
              <a:outerShdw blurRad="419100" dist="215900" dir="2700000" sx="90000" sy="90000" algn="tl" rotWithShape="0">
                <a:schemeClr val="tx1">
                  <a:alpha val="20000"/>
                </a:scheme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</c:v>
                </c:pt>
                <c:pt idx="1">
                  <c:v>2500</c:v>
                </c:pt>
                <c:pt idx="2">
                  <c:v>3500</c:v>
                </c:pt>
                <c:pt idx="3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1-4971-AFC6-8B835EA622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9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215900" dir="2700000" sx="90000" sy="90000" algn="tl" rotWithShape="0">
                <a:schemeClr val="tx1">
                  <a:alpha val="20000"/>
                </a:scheme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1-4971-AFC6-8B835EA62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2"/>
        <c:axId val="348384640"/>
        <c:axId val="442273792"/>
      </c:barChart>
      <c:catAx>
        <c:axId val="3483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2273792"/>
        <c:crosses val="autoZero"/>
        <c:auto val="1"/>
        <c:lblAlgn val="ctr"/>
        <c:lblOffset val="100"/>
        <c:noMultiLvlLbl val="0"/>
      </c:catAx>
      <c:valAx>
        <c:axId val="44227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4838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F3909-42FB-47A4-92D6-AA2E7B51E04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7C3A-078A-400F-9AF6-54D93FDD3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7C3A-078A-400F-9AF6-54D93FDD393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6" y="287343"/>
            <a:ext cx="2103124" cy="5589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6" y="287343"/>
            <a:ext cx="2103124" cy="5589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4517-4787-4ED6-A48F-C647B4A683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e226e646827e4955ef82da766782d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3180" y="641350"/>
            <a:ext cx="5575300" cy="5575300"/>
          </a:xfrm>
          <a:prstGeom prst="rect">
            <a:avLst/>
          </a:prstGeom>
        </p:spPr>
      </p:pic>
      <p:sp>
        <p:nvSpPr>
          <p:cNvPr id="26" name="TextBox 692"/>
          <p:cNvSpPr txBox="1"/>
          <p:nvPr/>
        </p:nvSpPr>
        <p:spPr>
          <a:xfrm>
            <a:off x="709772" y="2669107"/>
            <a:ext cx="6278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合作共赢团队文化建设模板</a:t>
            </a:r>
          </a:p>
        </p:txBody>
      </p:sp>
      <p:sp>
        <p:nvSpPr>
          <p:cNvPr id="27" name="TextBox 693"/>
          <p:cNvSpPr txBox="1"/>
          <p:nvPr/>
        </p:nvSpPr>
        <p:spPr>
          <a:xfrm>
            <a:off x="793592" y="3402766"/>
            <a:ext cx="5440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简洁实用·适用于计划总结·工作汇报·新年计划等</a:t>
            </a:r>
          </a:p>
        </p:txBody>
      </p:sp>
      <p:sp>
        <p:nvSpPr>
          <p:cNvPr id="3" name="TextBox 693"/>
          <p:cNvSpPr txBox="1"/>
          <p:nvPr/>
        </p:nvSpPr>
        <p:spPr>
          <a:xfrm>
            <a:off x="793592" y="392473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汇报人：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xiazaii       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时间：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202X.XX.XX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8360" y="3916045"/>
            <a:ext cx="1923415" cy="37973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83840" y="3916044"/>
            <a:ext cx="2302510" cy="35115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Freeform 35"/>
          <p:cNvSpPr/>
          <p:nvPr/>
        </p:nvSpPr>
        <p:spPr bwMode="auto">
          <a:xfrm>
            <a:off x="10139736" y="1706589"/>
            <a:ext cx="989832" cy="1116931"/>
          </a:xfrm>
          <a:custGeom>
            <a:avLst/>
            <a:gdLst>
              <a:gd name="T0" fmla="*/ 13 w 217"/>
              <a:gd name="T1" fmla="*/ 52 h 245"/>
              <a:gd name="T2" fmla="*/ 95 w 217"/>
              <a:gd name="T3" fmla="*/ 5 h 245"/>
              <a:gd name="T4" fmla="*/ 122 w 217"/>
              <a:gd name="T5" fmla="*/ 5 h 245"/>
              <a:gd name="T6" fmla="*/ 204 w 217"/>
              <a:gd name="T7" fmla="*/ 52 h 245"/>
              <a:gd name="T8" fmla="*/ 217 w 217"/>
              <a:gd name="T9" fmla="*/ 75 h 245"/>
              <a:gd name="T10" fmla="*/ 217 w 217"/>
              <a:gd name="T11" fmla="*/ 170 h 245"/>
              <a:gd name="T12" fmla="*/ 204 w 217"/>
              <a:gd name="T13" fmla="*/ 193 h 245"/>
              <a:gd name="T14" fmla="*/ 122 w 217"/>
              <a:gd name="T15" fmla="*/ 240 h 245"/>
              <a:gd name="T16" fmla="*/ 95 w 217"/>
              <a:gd name="T17" fmla="*/ 240 h 245"/>
              <a:gd name="T18" fmla="*/ 54 w 217"/>
              <a:gd name="T19" fmla="*/ 216 h 245"/>
              <a:gd name="T20" fmla="*/ 13 w 217"/>
              <a:gd name="T21" fmla="*/ 193 h 245"/>
              <a:gd name="T22" fmla="*/ 0 w 217"/>
              <a:gd name="T23" fmla="*/ 170 h 245"/>
              <a:gd name="T24" fmla="*/ 0 w 217"/>
              <a:gd name="T25" fmla="*/ 75 h 245"/>
              <a:gd name="T26" fmla="*/ 13 w 217"/>
              <a:gd name="T27" fmla="*/ 52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" h="245">
                <a:moveTo>
                  <a:pt x="13" y="52"/>
                </a:moveTo>
                <a:cubicBezTo>
                  <a:pt x="40" y="36"/>
                  <a:pt x="68" y="20"/>
                  <a:pt x="95" y="5"/>
                </a:cubicBezTo>
                <a:cubicBezTo>
                  <a:pt x="104" y="0"/>
                  <a:pt x="114" y="0"/>
                  <a:pt x="122" y="5"/>
                </a:cubicBezTo>
                <a:cubicBezTo>
                  <a:pt x="149" y="20"/>
                  <a:pt x="177" y="36"/>
                  <a:pt x="204" y="52"/>
                </a:cubicBezTo>
                <a:cubicBezTo>
                  <a:pt x="212" y="57"/>
                  <a:pt x="217" y="66"/>
                  <a:pt x="217" y="75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217" y="179"/>
                  <a:pt x="212" y="188"/>
                  <a:pt x="204" y="193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14" y="245"/>
                  <a:pt x="104" y="245"/>
                  <a:pt x="95" y="240"/>
                </a:cubicBezTo>
                <a:cubicBezTo>
                  <a:pt x="54" y="216"/>
                  <a:pt x="54" y="216"/>
                  <a:pt x="54" y="216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5" y="188"/>
                  <a:pt x="0" y="179"/>
                  <a:pt x="0" y="17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66"/>
                  <a:pt x="5" y="57"/>
                  <a:pt x="13" y="52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Freeform 37"/>
          <p:cNvSpPr/>
          <p:nvPr/>
        </p:nvSpPr>
        <p:spPr bwMode="auto">
          <a:xfrm>
            <a:off x="1667575" y="4372253"/>
            <a:ext cx="993171" cy="1116931"/>
          </a:xfrm>
          <a:custGeom>
            <a:avLst/>
            <a:gdLst>
              <a:gd name="T0" fmla="*/ 16 w 271"/>
              <a:gd name="T1" fmla="*/ 65 h 305"/>
              <a:gd name="T2" fmla="*/ 119 w 271"/>
              <a:gd name="T3" fmla="*/ 6 h 305"/>
              <a:gd name="T4" fmla="*/ 152 w 271"/>
              <a:gd name="T5" fmla="*/ 6 h 305"/>
              <a:gd name="T6" fmla="*/ 254 w 271"/>
              <a:gd name="T7" fmla="*/ 65 h 305"/>
              <a:gd name="T8" fmla="*/ 271 w 271"/>
              <a:gd name="T9" fmla="*/ 93 h 305"/>
              <a:gd name="T10" fmla="*/ 271 w 271"/>
              <a:gd name="T11" fmla="*/ 212 h 305"/>
              <a:gd name="T12" fmla="*/ 255 w 271"/>
              <a:gd name="T13" fmla="*/ 240 h 305"/>
              <a:gd name="T14" fmla="*/ 152 w 271"/>
              <a:gd name="T15" fmla="*/ 300 h 305"/>
              <a:gd name="T16" fmla="*/ 119 w 271"/>
              <a:gd name="T17" fmla="*/ 300 h 305"/>
              <a:gd name="T18" fmla="*/ 68 w 271"/>
              <a:gd name="T19" fmla="*/ 270 h 305"/>
              <a:gd name="T20" fmla="*/ 16 w 271"/>
              <a:gd name="T21" fmla="*/ 241 h 305"/>
              <a:gd name="T22" fmla="*/ 0 w 271"/>
              <a:gd name="T23" fmla="*/ 212 h 305"/>
              <a:gd name="T24" fmla="*/ 0 w 271"/>
              <a:gd name="T25" fmla="*/ 93 h 305"/>
              <a:gd name="T26" fmla="*/ 16 w 271"/>
              <a:gd name="T27" fmla="*/ 6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1" h="305">
                <a:moveTo>
                  <a:pt x="16" y="65"/>
                </a:moveTo>
                <a:cubicBezTo>
                  <a:pt x="50" y="45"/>
                  <a:pt x="85" y="25"/>
                  <a:pt x="119" y="6"/>
                </a:cubicBezTo>
                <a:cubicBezTo>
                  <a:pt x="129" y="0"/>
                  <a:pt x="142" y="0"/>
                  <a:pt x="152" y="6"/>
                </a:cubicBezTo>
                <a:cubicBezTo>
                  <a:pt x="186" y="25"/>
                  <a:pt x="220" y="45"/>
                  <a:pt x="254" y="65"/>
                </a:cubicBezTo>
                <a:cubicBezTo>
                  <a:pt x="264" y="71"/>
                  <a:pt x="271" y="82"/>
                  <a:pt x="271" y="93"/>
                </a:cubicBezTo>
                <a:cubicBezTo>
                  <a:pt x="271" y="212"/>
                  <a:pt x="271" y="212"/>
                  <a:pt x="271" y="212"/>
                </a:cubicBezTo>
                <a:cubicBezTo>
                  <a:pt x="271" y="224"/>
                  <a:pt x="264" y="234"/>
                  <a:pt x="255" y="240"/>
                </a:cubicBezTo>
                <a:cubicBezTo>
                  <a:pt x="152" y="300"/>
                  <a:pt x="152" y="300"/>
                  <a:pt x="152" y="300"/>
                </a:cubicBezTo>
                <a:cubicBezTo>
                  <a:pt x="142" y="305"/>
                  <a:pt x="129" y="305"/>
                  <a:pt x="119" y="300"/>
                </a:cubicBezTo>
                <a:cubicBezTo>
                  <a:pt x="68" y="270"/>
                  <a:pt x="68" y="270"/>
                  <a:pt x="68" y="270"/>
                </a:cubicBezTo>
                <a:cubicBezTo>
                  <a:pt x="16" y="241"/>
                  <a:pt x="16" y="241"/>
                  <a:pt x="16" y="241"/>
                </a:cubicBezTo>
                <a:cubicBezTo>
                  <a:pt x="6" y="234"/>
                  <a:pt x="0" y="224"/>
                  <a:pt x="0" y="21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2"/>
                  <a:pt x="6" y="71"/>
                  <a:pt x="16" y="65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Freeform 35"/>
          <p:cNvSpPr/>
          <p:nvPr/>
        </p:nvSpPr>
        <p:spPr bwMode="auto">
          <a:xfrm>
            <a:off x="939539" y="2019720"/>
            <a:ext cx="989832" cy="1116931"/>
          </a:xfrm>
          <a:custGeom>
            <a:avLst/>
            <a:gdLst>
              <a:gd name="T0" fmla="*/ 13 w 217"/>
              <a:gd name="T1" fmla="*/ 52 h 245"/>
              <a:gd name="T2" fmla="*/ 95 w 217"/>
              <a:gd name="T3" fmla="*/ 5 h 245"/>
              <a:gd name="T4" fmla="*/ 122 w 217"/>
              <a:gd name="T5" fmla="*/ 5 h 245"/>
              <a:gd name="T6" fmla="*/ 204 w 217"/>
              <a:gd name="T7" fmla="*/ 52 h 245"/>
              <a:gd name="T8" fmla="*/ 217 w 217"/>
              <a:gd name="T9" fmla="*/ 75 h 245"/>
              <a:gd name="T10" fmla="*/ 217 w 217"/>
              <a:gd name="T11" fmla="*/ 170 h 245"/>
              <a:gd name="T12" fmla="*/ 204 w 217"/>
              <a:gd name="T13" fmla="*/ 193 h 245"/>
              <a:gd name="T14" fmla="*/ 122 w 217"/>
              <a:gd name="T15" fmla="*/ 240 h 245"/>
              <a:gd name="T16" fmla="*/ 95 w 217"/>
              <a:gd name="T17" fmla="*/ 240 h 245"/>
              <a:gd name="T18" fmla="*/ 54 w 217"/>
              <a:gd name="T19" fmla="*/ 216 h 245"/>
              <a:gd name="T20" fmla="*/ 13 w 217"/>
              <a:gd name="T21" fmla="*/ 193 h 245"/>
              <a:gd name="T22" fmla="*/ 0 w 217"/>
              <a:gd name="T23" fmla="*/ 170 h 245"/>
              <a:gd name="T24" fmla="*/ 0 w 217"/>
              <a:gd name="T25" fmla="*/ 75 h 245"/>
              <a:gd name="T26" fmla="*/ 13 w 217"/>
              <a:gd name="T27" fmla="*/ 52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" h="245">
                <a:moveTo>
                  <a:pt x="13" y="52"/>
                </a:moveTo>
                <a:cubicBezTo>
                  <a:pt x="40" y="36"/>
                  <a:pt x="68" y="20"/>
                  <a:pt x="95" y="5"/>
                </a:cubicBezTo>
                <a:cubicBezTo>
                  <a:pt x="104" y="0"/>
                  <a:pt x="114" y="0"/>
                  <a:pt x="122" y="5"/>
                </a:cubicBezTo>
                <a:cubicBezTo>
                  <a:pt x="149" y="20"/>
                  <a:pt x="177" y="36"/>
                  <a:pt x="204" y="52"/>
                </a:cubicBezTo>
                <a:cubicBezTo>
                  <a:pt x="212" y="57"/>
                  <a:pt x="217" y="66"/>
                  <a:pt x="217" y="75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217" y="179"/>
                  <a:pt x="212" y="188"/>
                  <a:pt x="204" y="193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14" y="245"/>
                  <a:pt x="104" y="245"/>
                  <a:pt x="95" y="240"/>
                </a:cubicBezTo>
                <a:cubicBezTo>
                  <a:pt x="54" y="216"/>
                  <a:pt x="54" y="216"/>
                  <a:pt x="54" y="216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5" y="188"/>
                  <a:pt x="0" y="179"/>
                  <a:pt x="0" y="17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66"/>
                  <a:pt x="5" y="57"/>
                  <a:pt x="13" y="52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 37"/>
          <p:cNvSpPr/>
          <p:nvPr/>
        </p:nvSpPr>
        <p:spPr bwMode="auto">
          <a:xfrm>
            <a:off x="9654094" y="4372253"/>
            <a:ext cx="993171" cy="1116931"/>
          </a:xfrm>
          <a:custGeom>
            <a:avLst/>
            <a:gdLst>
              <a:gd name="T0" fmla="*/ 16 w 271"/>
              <a:gd name="T1" fmla="*/ 65 h 305"/>
              <a:gd name="T2" fmla="*/ 119 w 271"/>
              <a:gd name="T3" fmla="*/ 6 h 305"/>
              <a:gd name="T4" fmla="*/ 152 w 271"/>
              <a:gd name="T5" fmla="*/ 6 h 305"/>
              <a:gd name="T6" fmla="*/ 254 w 271"/>
              <a:gd name="T7" fmla="*/ 65 h 305"/>
              <a:gd name="T8" fmla="*/ 271 w 271"/>
              <a:gd name="T9" fmla="*/ 93 h 305"/>
              <a:gd name="T10" fmla="*/ 271 w 271"/>
              <a:gd name="T11" fmla="*/ 212 h 305"/>
              <a:gd name="T12" fmla="*/ 255 w 271"/>
              <a:gd name="T13" fmla="*/ 240 h 305"/>
              <a:gd name="T14" fmla="*/ 152 w 271"/>
              <a:gd name="T15" fmla="*/ 300 h 305"/>
              <a:gd name="T16" fmla="*/ 119 w 271"/>
              <a:gd name="T17" fmla="*/ 300 h 305"/>
              <a:gd name="T18" fmla="*/ 68 w 271"/>
              <a:gd name="T19" fmla="*/ 270 h 305"/>
              <a:gd name="T20" fmla="*/ 16 w 271"/>
              <a:gd name="T21" fmla="*/ 241 h 305"/>
              <a:gd name="T22" fmla="*/ 0 w 271"/>
              <a:gd name="T23" fmla="*/ 212 h 305"/>
              <a:gd name="T24" fmla="*/ 0 w 271"/>
              <a:gd name="T25" fmla="*/ 93 h 305"/>
              <a:gd name="T26" fmla="*/ 16 w 271"/>
              <a:gd name="T27" fmla="*/ 6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1" h="305">
                <a:moveTo>
                  <a:pt x="16" y="65"/>
                </a:moveTo>
                <a:cubicBezTo>
                  <a:pt x="50" y="45"/>
                  <a:pt x="85" y="25"/>
                  <a:pt x="119" y="6"/>
                </a:cubicBezTo>
                <a:cubicBezTo>
                  <a:pt x="129" y="0"/>
                  <a:pt x="142" y="0"/>
                  <a:pt x="152" y="6"/>
                </a:cubicBezTo>
                <a:cubicBezTo>
                  <a:pt x="186" y="25"/>
                  <a:pt x="220" y="45"/>
                  <a:pt x="254" y="65"/>
                </a:cubicBezTo>
                <a:cubicBezTo>
                  <a:pt x="264" y="71"/>
                  <a:pt x="271" y="82"/>
                  <a:pt x="271" y="93"/>
                </a:cubicBezTo>
                <a:cubicBezTo>
                  <a:pt x="271" y="212"/>
                  <a:pt x="271" y="212"/>
                  <a:pt x="271" y="212"/>
                </a:cubicBezTo>
                <a:cubicBezTo>
                  <a:pt x="271" y="224"/>
                  <a:pt x="264" y="234"/>
                  <a:pt x="255" y="240"/>
                </a:cubicBezTo>
                <a:cubicBezTo>
                  <a:pt x="152" y="300"/>
                  <a:pt x="152" y="300"/>
                  <a:pt x="152" y="300"/>
                </a:cubicBezTo>
                <a:cubicBezTo>
                  <a:pt x="142" y="305"/>
                  <a:pt x="129" y="305"/>
                  <a:pt x="119" y="300"/>
                </a:cubicBezTo>
                <a:cubicBezTo>
                  <a:pt x="68" y="270"/>
                  <a:pt x="68" y="270"/>
                  <a:pt x="68" y="270"/>
                </a:cubicBezTo>
                <a:cubicBezTo>
                  <a:pt x="16" y="241"/>
                  <a:pt x="16" y="241"/>
                  <a:pt x="16" y="241"/>
                </a:cubicBezTo>
                <a:cubicBezTo>
                  <a:pt x="6" y="234"/>
                  <a:pt x="0" y="224"/>
                  <a:pt x="0" y="21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2"/>
                  <a:pt x="6" y="71"/>
                  <a:pt x="16" y="65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86882" y="1503658"/>
            <a:ext cx="3238828" cy="4062887"/>
            <a:chOff x="4486882" y="1503658"/>
            <a:chExt cx="3238828" cy="4062887"/>
          </a:xfrm>
        </p:grpSpPr>
        <p:sp>
          <p:nvSpPr>
            <p:cNvPr id="8" name="Freeform 33"/>
            <p:cNvSpPr/>
            <p:nvPr/>
          </p:nvSpPr>
          <p:spPr bwMode="auto">
            <a:xfrm rot="20192702" flipH="1">
              <a:off x="6216012" y="1730400"/>
              <a:ext cx="619378" cy="514151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4064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9" name="Freeform 36"/>
            <p:cNvSpPr/>
            <p:nvPr/>
          </p:nvSpPr>
          <p:spPr bwMode="auto">
            <a:xfrm rot="1695130">
              <a:off x="7281871" y="2299452"/>
              <a:ext cx="292954" cy="375985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  <a:tileRect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10" name="Freeform 30"/>
            <p:cNvSpPr/>
            <p:nvPr/>
          </p:nvSpPr>
          <p:spPr bwMode="auto">
            <a:xfrm rot="19798984">
              <a:off x="6288797" y="1878381"/>
              <a:ext cx="1070694" cy="804855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  <a:tileRect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11" name="Freeform 36"/>
            <p:cNvSpPr/>
            <p:nvPr/>
          </p:nvSpPr>
          <p:spPr bwMode="auto">
            <a:xfrm rot="20742510">
              <a:off x="6028918" y="2297249"/>
              <a:ext cx="292954" cy="375985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  <a:tileRect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12" name="Freeform 30"/>
            <p:cNvSpPr/>
            <p:nvPr/>
          </p:nvSpPr>
          <p:spPr bwMode="auto">
            <a:xfrm rot="1666479" flipH="1">
              <a:off x="4824669" y="1503658"/>
              <a:ext cx="969116" cy="72849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419100" dist="4064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6379757" y="2929949"/>
              <a:ext cx="1098069" cy="747753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31"/>
            <p:cNvSpPr/>
            <p:nvPr/>
          </p:nvSpPr>
          <p:spPr bwMode="auto">
            <a:xfrm>
              <a:off x="5814333" y="2225217"/>
              <a:ext cx="102432" cy="679810"/>
            </a:xfrm>
            <a:custGeom>
              <a:avLst/>
              <a:gdLst>
                <a:gd name="T0" fmla="*/ 12 w 21"/>
                <a:gd name="T1" fmla="*/ 80 h 81"/>
                <a:gd name="T2" fmla="*/ 3 w 21"/>
                <a:gd name="T3" fmla="*/ 81 h 81"/>
                <a:gd name="T4" fmla="*/ 3 w 21"/>
                <a:gd name="T5" fmla="*/ 32 h 81"/>
                <a:gd name="T6" fmla="*/ 5 w 21"/>
                <a:gd name="T7" fmla="*/ 0 h 81"/>
                <a:gd name="T8" fmla="*/ 14 w 21"/>
                <a:gd name="T9" fmla="*/ 28 h 81"/>
                <a:gd name="T10" fmla="*/ 12 w 21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1">
                  <a:moveTo>
                    <a:pt x="12" y="80"/>
                  </a:moveTo>
                  <a:cubicBezTo>
                    <a:pt x="9" y="81"/>
                    <a:pt x="6" y="81"/>
                    <a:pt x="3" y="81"/>
                  </a:cubicBezTo>
                  <a:cubicBezTo>
                    <a:pt x="3" y="55"/>
                    <a:pt x="3" y="36"/>
                    <a:pt x="3" y="32"/>
                  </a:cubicBezTo>
                  <a:cubicBezTo>
                    <a:pt x="0" y="8"/>
                    <a:pt x="1" y="0"/>
                    <a:pt x="5" y="0"/>
                  </a:cubicBezTo>
                  <a:cubicBezTo>
                    <a:pt x="9" y="0"/>
                    <a:pt x="21" y="3"/>
                    <a:pt x="14" y="28"/>
                  </a:cubicBezTo>
                  <a:cubicBezTo>
                    <a:pt x="13" y="33"/>
                    <a:pt x="12" y="52"/>
                    <a:pt x="12" y="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5502940" y="3478984"/>
              <a:ext cx="145453" cy="1442240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5"/>
            <p:cNvSpPr/>
            <p:nvPr/>
          </p:nvSpPr>
          <p:spPr bwMode="auto">
            <a:xfrm>
              <a:off x="6588718" y="3755550"/>
              <a:ext cx="124966" cy="1165675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6349026" y="3429817"/>
              <a:ext cx="98334" cy="1276301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5566447" y="4620075"/>
              <a:ext cx="1100117" cy="946470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8"/>
            <p:cNvSpPr/>
            <p:nvPr/>
          </p:nvSpPr>
          <p:spPr bwMode="auto">
            <a:xfrm>
              <a:off x="4486882" y="2486798"/>
              <a:ext cx="1225019" cy="1127397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  <a:tileRect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0"/>
            <p:cNvSpPr/>
            <p:nvPr/>
          </p:nvSpPr>
          <p:spPr bwMode="auto">
            <a:xfrm>
              <a:off x="6529307" y="2516124"/>
              <a:ext cx="1196403" cy="899352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  <a:tileRect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5804089" y="3136651"/>
              <a:ext cx="73751" cy="1569467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5779147" y="2823106"/>
              <a:ext cx="735818" cy="610808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4064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5235835" y="2285029"/>
              <a:ext cx="378997" cy="506014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4064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6603058" y="3599853"/>
              <a:ext cx="452748" cy="432263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4064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6355173" y="2331747"/>
              <a:ext cx="383095" cy="49167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4064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5576691" y="1782713"/>
              <a:ext cx="538790" cy="704731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  <a:tileRect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4661888" y="2184494"/>
              <a:ext cx="542342" cy="45020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  <a:tileRect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30"/>
            <p:cNvSpPr/>
            <p:nvPr/>
          </p:nvSpPr>
          <p:spPr bwMode="auto">
            <a:xfrm rot="1801016" flipH="1">
              <a:off x="5775324" y="3468425"/>
              <a:ext cx="696437" cy="523521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45000">
                  <a:srgbClr val="0079DE"/>
                </a:gs>
                <a:gs pos="100000">
                  <a:srgbClr val="0060BF"/>
                </a:gs>
              </a:gsLst>
              <a:lin ang="13500000" scaled="1"/>
              <a:tileRect/>
            </a:gradFill>
            <a:ln w="19050">
              <a:solidFill>
                <a:srgbClr val="0060BF"/>
              </a:solidFill>
            </a:ln>
            <a:effectLst>
              <a:outerShdw blurRad="419100" dist="4064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oup 26"/>
          <p:cNvGrpSpPr/>
          <p:nvPr/>
        </p:nvGrpSpPr>
        <p:grpSpPr>
          <a:xfrm>
            <a:off x="2056343" y="2621332"/>
            <a:ext cx="2880221" cy="393197"/>
            <a:chOff x="1741845" y="2481978"/>
            <a:chExt cx="2880221" cy="393197"/>
          </a:xfrm>
        </p:grpSpPr>
        <p:cxnSp>
          <p:nvCxnSpPr>
            <p:cNvPr id="30" name="Straight Connector 27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8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29"/>
          <p:cNvGrpSpPr/>
          <p:nvPr/>
        </p:nvGrpSpPr>
        <p:grpSpPr>
          <a:xfrm flipV="1">
            <a:off x="2810859" y="4528027"/>
            <a:ext cx="2880221" cy="393197"/>
            <a:chOff x="1741845" y="2481978"/>
            <a:chExt cx="2880221" cy="393197"/>
          </a:xfrm>
        </p:grpSpPr>
        <p:cxnSp>
          <p:nvCxnSpPr>
            <p:cNvPr id="33" name="Straight Connector 30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1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2"/>
          <p:cNvGrpSpPr/>
          <p:nvPr/>
        </p:nvGrpSpPr>
        <p:grpSpPr>
          <a:xfrm flipH="1">
            <a:off x="7146186" y="2317561"/>
            <a:ext cx="2880221" cy="393197"/>
            <a:chOff x="1741845" y="2481978"/>
            <a:chExt cx="2880221" cy="393197"/>
          </a:xfrm>
        </p:grpSpPr>
        <p:cxnSp>
          <p:nvCxnSpPr>
            <p:cNvPr id="36" name="Straight Connector 33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4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5"/>
          <p:cNvGrpSpPr/>
          <p:nvPr/>
        </p:nvGrpSpPr>
        <p:grpSpPr>
          <a:xfrm flipH="1" flipV="1">
            <a:off x="6582463" y="4542227"/>
            <a:ext cx="2880221" cy="393197"/>
            <a:chOff x="1741845" y="2481978"/>
            <a:chExt cx="2880221" cy="393197"/>
          </a:xfrm>
        </p:grpSpPr>
        <p:cxnSp>
          <p:nvCxnSpPr>
            <p:cNvPr id="39" name="Straight Connector 36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7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266"/>
          <p:cNvSpPr>
            <a:spLocks noChangeAspect="1" noChangeArrowheads="1"/>
          </p:cNvSpPr>
          <p:nvPr/>
        </p:nvSpPr>
        <p:spPr bwMode="auto">
          <a:xfrm>
            <a:off x="9867900" y="4619002"/>
            <a:ext cx="565559" cy="623432"/>
          </a:xfrm>
          <a:custGeom>
            <a:avLst/>
            <a:gdLst>
              <a:gd name="T0" fmla="*/ 310 w 863"/>
              <a:gd name="T1" fmla="*/ 41 h 954"/>
              <a:gd name="T2" fmla="*/ 201 w 863"/>
              <a:gd name="T3" fmla="*/ 735 h 954"/>
              <a:gd name="T4" fmla="*/ 519 w 863"/>
              <a:gd name="T5" fmla="*/ 953 h 954"/>
              <a:gd name="T6" fmla="*/ 636 w 863"/>
              <a:gd name="T7" fmla="*/ 886 h 954"/>
              <a:gd name="T8" fmla="*/ 770 w 863"/>
              <a:gd name="T9" fmla="*/ 744 h 954"/>
              <a:gd name="T10" fmla="*/ 786 w 863"/>
              <a:gd name="T11" fmla="*/ 693 h 954"/>
              <a:gd name="T12" fmla="*/ 836 w 863"/>
              <a:gd name="T13" fmla="*/ 593 h 954"/>
              <a:gd name="T14" fmla="*/ 293 w 863"/>
              <a:gd name="T15" fmla="*/ 468 h 954"/>
              <a:gd name="T16" fmla="*/ 268 w 863"/>
              <a:gd name="T17" fmla="*/ 434 h 954"/>
              <a:gd name="T18" fmla="*/ 234 w 863"/>
              <a:gd name="T19" fmla="*/ 459 h 954"/>
              <a:gd name="T20" fmla="*/ 159 w 863"/>
              <a:gd name="T21" fmla="*/ 392 h 954"/>
              <a:gd name="T22" fmla="*/ 184 w 863"/>
              <a:gd name="T23" fmla="*/ 342 h 954"/>
              <a:gd name="T24" fmla="*/ 142 w 863"/>
              <a:gd name="T25" fmla="*/ 301 h 954"/>
              <a:gd name="T26" fmla="*/ 168 w 863"/>
              <a:gd name="T27" fmla="*/ 200 h 954"/>
              <a:gd name="T28" fmla="*/ 234 w 863"/>
              <a:gd name="T29" fmla="*/ 200 h 954"/>
              <a:gd name="T30" fmla="*/ 251 w 863"/>
              <a:gd name="T31" fmla="*/ 150 h 954"/>
              <a:gd name="T32" fmla="*/ 351 w 863"/>
              <a:gd name="T33" fmla="*/ 117 h 954"/>
              <a:gd name="T34" fmla="*/ 376 w 863"/>
              <a:gd name="T35" fmla="*/ 175 h 954"/>
              <a:gd name="T36" fmla="*/ 427 w 863"/>
              <a:gd name="T37" fmla="*/ 167 h 954"/>
              <a:gd name="T38" fmla="*/ 510 w 863"/>
              <a:gd name="T39" fmla="*/ 217 h 954"/>
              <a:gd name="T40" fmla="*/ 477 w 863"/>
              <a:gd name="T41" fmla="*/ 284 h 954"/>
              <a:gd name="T42" fmla="*/ 519 w 863"/>
              <a:gd name="T43" fmla="*/ 326 h 954"/>
              <a:gd name="T44" fmla="*/ 494 w 863"/>
              <a:gd name="T45" fmla="*/ 418 h 954"/>
              <a:gd name="T46" fmla="*/ 427 w 863"/>
              <a:gd name="T47" fmla="*/ 409 h 954"/>
              <a:gd name="T48" fmla="*/ 418 w 863"/>
              <a:gd name="T49" fmla="*/ 459 h 954"/>
              <a:gd name="T50" fmla="*/ 318 w 863"/>
              <a:gd name="T51" fmla="*/ 493 h 954"/>
              <a:gd name="T52" fmla="*/ 594 w 863"/>
              <a:gd name="T53" fmla="*/ 660 h 954"/>
              <a:gd name="T54" fmla="*/ 561 w 863"/>
              <a:gd name="T55" fmla="*/ 652 h 954"/>
              <a:gd name="T56" fmla="*/ 552 w 863"/>
              <a:gd name="T57" fmla="*/ 685 h 954"/>
              <a:gd name="T58" fmla="*/ 485 w 863"/>
              <a:gd name="T59" fmla="*/ 710 h 954"/>
              <a:gd name="T60" fmla="*/ 469 w 863"/>
              <a:gd name="T61" fmla="*/ 677 h 954"/>
              <a:gd name="T62" fmla="*/ 435 w 863"/>
              <a:gd name="T63" fmla="*/ 685 h 954"/>
              <a:gd name="T64" fmla="*/ 385 w 863"/>
              <a:gd name="T65" fmla="*/ 643 h 954"/>
              <a:gd name="T66" fmla="*/ 402 w 863"/>
              <a:gd name="T67" fmla="*/ 610 h 954"/>
              <a:gd name="T68" fmla="*/ 376 w 863"/>
              <a:gd name="T69" fmla="*/ 585 h 954"/>
              <a:gd name="T70" fmla="*/ 393 w 863"/>
              <a:gd name="T71" fmla="*/ 518 h 954"/>
              <a:gd name="T72" fmla="*/ 427 w 863"/>
              <a:gd name="T73" fmla="*/ 518 h 954"/>
              <a:gd name="T74" fmla="*/ 443 w 863"/>
              <a:gd name="T75" fmla="*/ 484 h 954"/>
              <a:gd name="T76" fmla="*/ 502 w 863"/>
              <a:gd name="T77" fmla="*/ 468 h 954"/>
              <a:gd name="T78" fmla="*/ 519 w 863"/>
              <a:gd name="T79" fmla="*/ 501 h 954"/>
              <a:gd name="T80" fmla="*/ 552 w 863"/>
              <a:gd name="T81" fmla="*/ 493 h 954"/>
              <a:gd name="T82" fmla="*/ 611 w 863"/>
              <a:gd name="T83" fmla="*/ 535 h 954"/>
              <a:gd name="T84" fmla="*/ 594 w 863"/>
              <a:gd name="T85" fmla="*/ 568 h 954"/>
              <a:gd name="T86" fmla="*/ 619 w 863"/>
              <a:gd name="T87" fmla="*/ 602 h 954"/>
              <a:gd name="T88" fmla="*/ 594 w 863"/>
              <a:gd name="T89" fmla="*/ 660 h 954"/>
              <a:gd name="T90" fmla="*/ 594 w 863"/>
              <a:gd name="T91" fmla="*/ 66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63" h="954">
                <a:moveTo>
                  <a:pt x="761" y="426"/>
                </a:moveTo>
                <a:cubicBezTo>
                  <a:pt x="820" y="133"/>
                  <a:pt x="577" y="0"/>
                  <a:pt x="310" y="41"/>
                </a:cubicBezTo>
                <a:cubicBezTo>
                  <a:pt x="42" y="83"/>
                  <a:pt x="50" y="242"/>
                  <a:pt x="34" y="317"/>
                </a:cubicBezTo>
                <a:cubicBezTo>
                  <a:pt x="0" y="518"/>
                  <a:pt x="201" y="735"/>
                  <a:pt x="201" y="735"/>
                </a:cubicBezTo>
                <a:cubicBezTo>
                  <a:pt x="193" y="953"/>
                  <a:pt x="193" y="953"/>
                  <a:pt x="193" y="953"/>
                </a:cubicBezTo>
                <a:cubicBezTo>
                  <a:pt x="519" y="953"/>
                  <a:pt x="519" y="953"/>
                  <a:pt x="519" y="953"/>
                </a:cubicBezTo>
                <a:cubicBezTo>
                  <a:pt x="544" y="852"/>
                  <a:pt x="544" y="852"/>
                  <a:pt x="544" y="852"/>
                </a:cubicBezTo>
                <a:cubicBezTo>
                  <a:pt x="544" y="852"/>
                  <a:pt x="552" y="877"/>
                  <a:pt x="636" y="886"/>
                </a:cubicBezTo>
                <a:cubicBezTo>
                  <a:pt x="728" y="894"/>
                  <a:pt x="711" y="785"/>
                  <a:pt x="711" y="785"/>
                </a:cubicBezTo>
                <a:cubicBezTo>
                  <a:pt x="711" y="785"/>
                  <a:pt x="770" y="760"/>
                  <a:pt x="770" y="744"/>
                </a:cubicBezTo>
                <a:cubicBezTo>
                  <a:pt x="770" y="727"/>
                  <a:pt x="736" y="702"/>
                  <a:pt x="736" y="702"/>
                </a:cubicBezTo>
                <a:cubicBezTo>
                  <a:pt x="736" y="702"/>
                  <a:pt x="770" y="710"/>
                  <a:pt x="786" y="693"/>
                </a:cubicBezTo>
                <a:cubicBezTo>
                  <a:pt x="794" y="677"/>
                  <a:pt x="770" y="626"/>
                  <a:pt x="770" y="626"/>
                </a:cubicBezTo>
                <a:cubicBezTo>
                  <a:pt x="770" y="626"/>
                  <a:pt x="811" y="626"/>
                  <a:pt x="836" y="593"/>
                </a:cubicBezTo>
                <a:cubicBezTo>
                  <a:pt x="862" y="568"/>
                  <a:pt x="761" y="484"/>
                  <a:pt x="761" y="426"/>
                </a:cubicBezTo>
                <a:close/>
                <a:moveTo>
                  <a:pt x="293" y="468"/>
                </a:moveTo>
                <a:cubicBezTo>
                  <a:pt x="293" y="468"/>
                  <a:pt x="293" y="451"/>
                  <a:pt x="293" y="443"/>
                </a:cubicBezTo>
                <a:cubicBezTo>
                  <a:pt x="284" y="434"/>
                  <a:pt x="276" y="434"/>
                  <a:pt x="268" y="434"/>
                </a:cubicBezTo>
                <a:cubicBezTo>
                  <a:pt x="260" y="443"/>
                  <a:pt x="243" y="451"/>
                  <a:pt x="243" y="451"/>
                </a:cubicBezTo>
                <a:cubicBezTo>
                  <a:pt x="234" y="459"/>
                  <a:pt x="234" y="459"/>
                  <a:pt x="234" y="459"/>
                </a:cubicBezTo>
                <a:lnTo>
                  <a:pt x="209" y="451"/>
                </a:lnTo>
                <a:cubicBezTo>
                  <a:pt x="159" y="392"/>
                  <a:pt x="159" y="392"/>
                  <a:pt x="159" y="392"/>
                </a:cubicBezTo>
                <a:cubicBezTo>
                  <a:pt x="159" y="359"/>
                  <a:pt x="159" y="359"/>
                  <a:pt x="159" y="359"/>
                </a:cubicBezTo>
                <a:cubicBezTo>
                  <a:pt x="159" y="359"/>
                  <a:pt x="176" y="342"/>
                  <a:pt x="184" y="342"/>
                </a:cubicBezTo>
                <a:cubicBezTo>
                  <a:pt x="184" y="334"/>
                  <a:pt x="184" y="326"/>
                  <a:pt x="184" y="317"/>
                </a:cubicBezTo>
                <a:cubicBezTo>
                  <a:pt x="168" y="309"/>
                  <a:pt x="142" y="301"/>
                  <a:pt x="142" y="301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1" y="192"/>
                  <a:pt x="226" y="200"/>
                  <a:pt x="234" y="200"/>
                </a:cubicBezTo>
                <a:cubicBezTo>
                  <a:pt x="243" y="200"/>
                  <a:pt x="243" y="192"/>
                  <a:pt x="251" y="192"/>
                </a:cubicBezTo>
                <a:cubicBezTo>
                  <a:pt x="251" y="175"/>
                  <a:pt x="251" y="150"/>
                  <a:pt x="251" y="150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351" y="117"/>
                  <a:pt x="351" y="117"/>
                  <a:pt x="351" y="117"/>
                </a:cubicBezTo>
                <a:cubicBezTo>
                  <a:pt x="376" y="142"/>
                  <a:pt x="376" y="142"/>
                  <a:pt x="376" y="142"/>
                </a:cubicBezTo>
                <a:cubicBezTo>
                  <a:pt x="376" y="142"/>
                  <a:pt x="376" y="167"/>
                  <a:pt x="376" y="175"/>
                </a:cubicBezTo>
                <a:cubicBezTo>
                  <a:pt x="385" y="175"/>
                  <a:pt x="393" y="183"/>
                  <a:pt x="402" y="183"/>
                </a:cubicBezTo>
                <a:cubicBezTo>
                  <a:pt x="410" y="175"/>
                  <a:pt x="427" y="167"/>
                  <a:pt x="427" y="167"/>
                </a:cubicBezTo>
                <a:cubicBezTo>
                  <a:pt x="460" y="167"/>
                  <a:pt x="460" y="167"/>
                  <a:pt x="460" y="167"/>
                </a:cubicBezTo>
                <a:cubicBezTo>
                  <a:pt x="510" y="217"/>
                  <a:pt x="510" y="217"/>
                  <a:pt x="510" y="217"/>
                </a:cubicBezTo>
                <a:cubicBezTo>
                  <a:pt x="510" y="250"/>
                  <a:pt x="510" y="250"/>
                  <a:pt x="510" y="250"/>
                </a:cubicBezTo>
                <a:cubicBezTo>
                  <a:pt x="510" y="250"/>
                  <a:pt x="494" y="267"/>
                  <a:pt x="477" y="284"/>
                </a:cubicBezTo>
                <a:cubicBezTo>
                  <a:pt x="485" y="284"/>
                  <a:pt x="485" y="292"/>
                  <a:pt x="485" y="301"/>
                </a:cubicBezTo>
                <a:cubicBezTo>
                  <a:pt x="494" y="309"/>
                  <a:pt x="519" y="326"/>
                  <a:pt x="519" y="326"/>
                </a:cubicBezTo>
                <a:cubicBezTo>
                  <a:pt x="527" y="359"/>
                  <a:pt x="527" y="359"/>
                  <a:pt x="527" y="359"/>
                </a:cubicBezTo>
                <a:cubicBezTo>
                  <a:pt x="494" y="418"/>
                  <a:pt x="494" y="418"/>
                  <a:pt x="494" y="418"/>
                </a:cubicBezTo>
                <a:cubicBezTo>
                  <a:pt x="460" y="426"/>
                  <a:pt x="460" y="426"/>
                  <a:pt x="460" y="426"/>
                </a:cubicBezTo>
                <a:cubicBezTo>
                  <a:pt x="460" y="426"/>
                  <a:pt x="443" y="418"/>
                  <a:pt x="427" y="409"/>
                </a:cubicBezTo>
                <a:cubicBezTo>
                  <a:pt x="427" y="418"/>
                  <a:pt x="418" y="418"/>
                  <a:pt x="410" y="426"/>
                </a:cubicBezTo>
                <a:cubicBezTo>
                  <a:pt x="410" y="434"/>
                  <a:pt x="418" y="459"/>
                  <a:pt x="418" y="459"/>
                </a:cubicBezTo>
                <a:cubicBezTo>
                  <a:pt x="393" y="484"/>
                  <a:pt x="393" y="484"/>
                  <a:pt x="393" y="484"/>
                </a:cubicBezTo>
                <a:cubicBezTo>
                  <a:pt x="318" y="493"/>
                  <a:pt x="318" y="493"/>
                  <a:pt x="318" y="493"/>
                </a:cubicBezTo>
                <a:lnTo>
                  <a:pt x="293" y="468"/>
                </a:lnTo>
                <a:close/>
                <a:moveTo>
                  <a:pt x="594" y="660"/>
                </a:moveTo>
                <a:cubicBezTo>
                  <a:pt x="577" y="669"/>
                  <a:pt x="577" y="669"/>
                  <a:pt x="577" y="669"/>
                </a:cubicBezTo>
                <a:cubicBezTo>
                  <a:pt x="577" y="669"/>
                  <a:pt x="561" y="660"/>
                  <a:pt x="561" y="652"/>
                </a:cubicBezTo>
                <a:cubicBezTo>
                  <a:pt x="552" y="660"/>
                  <a:pt x="552" y="660"/>
                  <a:pt x="544" y="660"/>
                </a:cubicBezTo>
                <a:cubicBezTo>
                  <a:pt x="544" y="669"/>
                  <a:pt x="552" y="685"/>
                  <a:pt x="552" y="685"/>
                </a:cubicBezTo>
                <a:cubicBezTo>
                  <a:pt x="535" y="702"/>
                  <a:pt x="535" y="702"/>
                  <a:pt x="535" y="702"/>
                </a:cubicBezTo>
                <a:cubicBezTo>
                  <a:pt x="485" y="710"/>
                  <a:pt x="485" y="710"/>
                  <a:pt x="485" y="710"/>
                </a:cubicBezTo>
                <a:cubicBezTo>
                  <a:pt x="469" y="693"/>
                  <a:pt x="469" y="693"/>
                  <a:pt x="469" y="693"/>
                </a:cubicBezTo>
                <a:lnTo>
                  <a:pt x="469" y="677"/>
                </a:lnTo>
                <a:cubicBezTo>
                  <a:pt x="460" y="669"/>
                  <a:pt x="460" y="669"/>
                  <a:pt x="452" y="669"/>
                </a:cubicBezTo>
                <a:cubicBezTo>
                  <a:pt x="435" y="685"/>
                  <a:pt x="435" y="685"/>
                  <a:pt x="435" y="685"/>
                </a:cubicBezTo>
                <a:lnTo>
                  <a:pt x="410" y="685"/>
                </a:lnTo>
                <a:cubicBezTo>
                  <a:pt x="385" y="643"/>
                  <a:pt x="385" y="643"/>
                  <a:pt x="385" y="643"/>
                </a:cubicBezTo>
                <a:cubicBezTo>
                  <a:pt x="385" y="626"/>
                  <a:pt x="385" y="626"/>
                  <a:pt x="385" y="626"/>
                </a:cubicBezTo>
                <a:cubicBezTo>
                  <a:pt x="402" y="610"/>
                  <a:pt x="402" y="610"/>
                  <a:pt x="402" y="610"/>
                </a:cubicBezTo>
                <a:cubicBezTo>
                  <a:pt x="402" y="602"/>
                  <a:pt x="402" y="602"/>
                  <a:pt x="402" y="593"/>
                </a:cubicBezTo>
                <a:cubicBezTo>
                  <a:pt x="393" y="593"/>
                  <a:pt x="376" y="585"/>
                  <a:pt x="376" y="58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393" y="518"/>
                  <a:pt x="393" y="518"/>
                  <a:pt x="393" y="518"/>
                </a:cubicBezTo>
                <a:cubicBezTo>
                  <a:pt x="410" y="510"/>
                  <a:pt x="410" y="510"/>
                  <a:pt x="410" y="510"/>
                </a:cubicBezTo>
                <a:lnTo>
                  <a:pt x="427" y="518"/>
                </a:lnTo>
                <a:cubicBezTo>
                  <a:pt x="435" y="518"/>
                  <a:pt x="443" y="518"/>
                  <a:pt x="443" y="510"/>
                </a:cubicBezTo>
                <a:cubicBezTo>
                  <a:pt x="443" y="501"/>
                  <a:pt x="443" y="484"/>
                  <a:pt x="443" y="484"/>
                </a:cubicBezTo>
                <a:cubicBezTo>
                  <a:pt x="460" y="468"/>
                  <a:pt x="460" y="468"/>
                  <a:pt x="460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19" y="484"/>
                  <a:pt x="519" y="484"/>
                  <a:pt x="519" y="484"/>
                </a:cubicBezTo>
                <a:cubicBezTo>
                  <a:pt x="519" y="484"/>
                  <a:pt x="519" y="493"/>
                  <a:pt x="519" y="501"/>
                </a:cubicBezTo>
                <a:cubicBezTo>
                  <a:pt x="527" y="501"/>
                  <a:pt x="535" y="510"/>
                  <a:pt x="544" y="510"/>
                </a:cubicBezTo>
                <a:cubicBezTo>
                  <a:pt x="552" y="493"/>
                  <a:pt x="552" y="493"/>
                  <a:pt x="552" y="493"/>
                </a:cubicBezTo>
                <a:cubicBezTo>
                  <a:pt x="577" y="493"/>
                  <a:pt x="577" y="493"/>
                  <a:pt x="577" y="493"/>
                </a:cubicBezTo>
                <a:cubicBezTo>
                  <a:pt x="611" y="535"/>
                  <a:pt x="611" y="535"/>
                  <a:pt x="611" y="535"/>
                </a:cubicBezTo>
                <a:cubicBezTo>
                  <a:pt x="611" y="551"/>
                  <a:pt x="611" y="551"/>
                  <a:pt x="611" y="551"/>
                </a:cubicBezTo>
                <a:lnTo>
                  <a:pt x="594" y="568"/>
                </a:lnTo>
                <a:cubicBezTo>
                  <a:pt x="594" y="576"/>
                  <a:pt x="594" y="576"/>
                  <a:pt x="594" y="585"/>
                </a:cubicBezTo>
                <a:cubicBezTo>
                  <a:pt x="602" y="585"/>
                  <a:pt x="619" y="602"/>
                  <a:pt x="619" y="602"/>
                </a:cubicBezTo>
                <a:cubicBezTo>
                  <a:pt x="619" y="618"/>
                  <a:pt x="619" y="618"/>
                  <a:pt x="619" y="618"/>
                </a:cubicBezTo>
                <a:lnTo>
                  <a:pt x="594" y="660"/>
                </a:lnTo>
                <a:close/>
                <a:moveTo>
                  <a:pt x="594" y="660"/>
                </a:moveTo>
                <a:lnTo>
                  <a:pt x="594" y="660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AutoShape 123"/>
          <p:cNvSpPr>
            <a:spLocks noChangeAspect="1"/>
          </p:cNvSpPr>
          <p:nvPr/>
        </p:nvSpPr>
        <p:spPr bwMode="auto">
          <a:xfrm>
            <a:off x="1189656" y="2308836"/>
            <a:ext cx="489598" cy="5386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43" name="任意多边形 42"/>
          <p:cNvSpPr>
            <a:spLocks noChangeArrowheads="1"/>
          </p:cNvSpPr>
          <p:nvPr/>
        </p:nvSpPr>
        <p:spPr bwMode="auto">
          <a:xfrm>
            <a:off x="10394078" y="1949639"/>
            <a:ext cx="481149" cy="630831"/>
          </a:xfrm>
          <a:custGeom>
            <a:avLst/>
            <a:gdLst>
              <a:gd name="connsiteX0" fmla="*/ 564226 w 633490"/>
              <a:gd name="connsiteY0" fmla="*/ 554259 h 830564"/>
              <a:gd name="connsiteX1" fmla="*/ 633490 w 633490"/>
              <a:gd name="connsiteY1" fmla="*/ 754684 h 830564"/>
              <a:gd name="connsiteX2" fmla="*/ 502383 w 633490"/>
              <a:gd name="connsiteY2" fmla="*/ 713444 h 830564"/>
              <a:gd name="connsiteX3" fmla="*/ 433119 w 633490"/>
              <a:gd name="connsiteY3" fmla="*/ 830564 h 830564"/>
              <a:gd name="connsiteX4" fmla="*/ 357258 w 633490"/>
              <a:gd name="connsiteY4" fmla="*/ 623542 h 830564"/>
              <a:gd name="connsiteX5" fmla="*/ 426522 w 633490"/>
              <a:gd name="connsiteY5" fmla="*/ 561682 h 830564"/>
              <a:gd name="connsiteX6" fmla="*/ 75861 w 633490"/>
              <a:gd name="connsiteY6" fmla="*/ 554259 h 830564"/>
              <a:gd name="connsiteX7" fmla="*/ 206968 w 633490"/>
              <a:gd name="connsiteY7" fmla="*/ 561682 h 830564"/>
              <a:gd name="connsiteX8" fmla="*/ 276232 w 633490"/>
              <a:gd name="connsiteY8" fmla="*/ 623542 h 830564"/>
              <a:gd name="connsiteX9" fmla="*/ 206968 w 633490"/>
              <a:gd name="connsiteY9" fmla="*/ 830564 h 830564"/>
              <a:gd name="connsiteX10" fmla="*/ 131107 w 633490"/>
              <a:gd name="connsiteY10" fmla="*/ 713444 h 830564"/>
              <a:gd name="connsiteX11" fmla="*/ 0 w 633490"/>
              <a:gd name="connsiteY11" fmla="*/ 754684 h 830564"/>
              <a:gd name="connsiteX12" fmla="*/ 310974 w 633490"/>
              <a:gd name="connsiteY12" fmla="*/ 200553 h 830564"/>
              <a:gd name="connsiteX13" fmla="*/ 345498 w 633490"/>
              <a:gd name="connsiteY13" fmla="*/ 200553 h 830564"/>
              <a:gd name="connsiteX14" fmla="*/ 345498 w 633490"/>
              <a:gd name="connsiteY14" fmla="*/ 385704 h 830564"/>
              <a:gd name="connsiteX15" fmla="*/ 303575 w 633490"/>
              <a:gd name="connsiteY15" fmla="*/ 385704 h 830564"/>
              <a:gd name="connsiteX16" fmla="*/ 303575 w 633490"/>
              <a:gd name="connsiteY16" fmla="*/ 241515 h 830564"/>
              <a:gd name="connsiteX17" fmla="*/ 269873 w 633490"/>
              <a:gd name="connsiteY17" fmla="*/ 255443 h 830564"/>
              <a:gd name="connsiteX18" fmla="*/ 262475 w 633490"/>
              <a:gd name="connsiteY18" fmla="*/ 227588 h 830564"/>
              <a:gd name="connsiteX19" fmla="*/ 318494 w 633490"/>
              <a:gd name="connsiteY19" fmla="*/ 131256 h 830564"/>
              <a:gd name="connsiteX20" fmla="*/ 153245 w 633490"/>
              <a:gd name="connsiteY20" fmla="*/ 297184 h 830564"/>
              <a:gd name="connsiteX21" fmla="*/ 318494 w 633490"/>
              <a:gd name="connsiteY21" fmla="*/ 463112 h 830564"/>
              <a:gd name="connsiteX22" fmla="*/ 484568 w 633490"/>
              <a:gd name="connsiteY22" fmla="*/ 297184 h 830564"/>
              <a:gd name="connsiteX23" fmla="*/ 318494 w 633490"/>
              <a:gd name="connsiteY23" fmla="*/ 131256 h 830564"/>
              <a:gd name="connsiteX24" fmla="*/ 318494 w 633490"/>
              <a:gd name="connsiteY24" fmla="*/ 0 h 830564"/>
              <a:gd name="connsiteX25" fmla="*/ 408554 w 633490"/>
              <a:gd name="connsiteY25" fmla="*/ 75947 h 830564"/>
              <a:gd name="connsiteX26" fmla="*/ 532490 w 633490"/>
              <a:gd name="connsiteY26" fmla="*/ 83377 h 830564"/>
              <a:gd name="connsiteX27" fmla="*/ 539927 w 633490"/>
              <a:gd name="connsiteY27" fmla="*/ 207204 h 830564"/>
              <a:gd name="connsiteX28" fmla="*/ 622551 w 633490"/>
              <a:gd name="connsiteY28" fmla="*/ 297184 h 830564"/>
              <a:gd name="connsiteX29" fmla="*/ 539927 w 633490"/>
              <a:gd name="connsiteY29" fmla="*/ 387165 h 830564"/>
              <a:gd name="connsiteX30" fmla="*/ 532490 w 633490"/>
              <a:gd name="connsiteY30" fmla="*/ 510992 h 830564"/>
              <a:gd name="connsiteX31" fmla="*/ 408554 w 633490"/>
              <a:gd name="connsiteY31" fmla="*/ 518422 h 830564"/>
              <a:gd name="connsiteX32" fmla="*/ 318494 w 633490"/>
              <a:gd name="connsiteY32" fmla="*/ 593544 h 830564"/>
              <a:gd name="connsiteX33" fmla="*/ 228433 w 633490"/>
              <a:gd name="connsiteY33" fmla="*/ 518422 h 830564"/>
              <a:gd name="connsiteX34" fmla="*/ 104497 w 633490"/>
              <a:gd name="connsiteY34" fmla="*/ 510992 h 830564"/>
              <a:gd name="connsiteX35" fmla="*/ 97887 w 633490"/>
              <a:gd name="connsiteY35" fmla="*/ 387165 h 830564"/>
              <a:gd name="connsiteX36" fmla="*/ 21873 w 633490"/>
              <a:gd name="connsiteY36" fmla="*/ 297184 h 830564"/>
              <a:gd name="connsiteX37" fmla="*/ 97887 w 633490"/>
              <a:gd name="connsiteY37" fmla="*/ 207204 h 830564"/>
              <a:gd name="connsiteX38" fmla="*/ 104497 w 633490"/>
              <a:gd name="connsiteY38" fmla="*/ 83377 h 830564"/>
              <a:gd name="connsiteX39" fmla="*/ 228433 w 633490"/>
              <a:gd name="connsiteY39" fmla="*/ 75947 h 830564"/>
              <a:gd name="connsiteX40" fmla="*/ 318494 w 633490"/>
              <a:gd name="connsiteY40" fmla="*/ 0 h 83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3490" h="830564">
                <a:moveTo>
                  <a:pt x="564226" y="554259"/>
                </a:moveTo>
                <a:lnTo>
                  <a:pt x="633490" y="754684"/>
                </a:lnTo>
                <a:lnTo>
                  <a:pt x="502383" y="713444"/>
                </a:lnTo>
                <a:lnTo>
                  <a:pt x="433119" y="830564"/>
                </a:lnTo>
                <a:lnTo>
                  <a:pt x="357258" y="623542"/>
                </a:lnTo>
                <a:lnTo>
                  <a:pt x="426522" y="561682"/>
                </a:lnTo>
                <a:close/>
                <a:moveTo>
                  <a:pt x="75861" y="554259"/>
                </a:moveTo>
                <a:lnTo>
                  <a:pt x="206968" y="561682"/>
                </a:lnTo>
                <a:lnTo>
                  <a:pt x="276232" y="623542"/>
                </a:lnTo>
                <a:lnTo>
                  <a:pt x="206968" y="830564"/>
                </a:lnTo>
                <a:lnTo>
                  <a:pt x="131107" y="713444"/>
                </a:lnTo>
                <a:lnTo>
                  <a:pt x="0" y="754684"/>
                </a:lnTo>
                <a:close/>
                <a:moveTo>
                  <a:pt x="310974" y="200553"/>
                </a:moveTo>
                <a:lnTo>
                  <a:pt x="345498" y="200553"/>
                </a:lnTo>
                <a:lnTo>
                  <a:pt x="345498" y="385704"/>
                </a:lnTo>
                <a:lnTo>
                  <a:pt x="303575" y="385704"/>
                </a:lnTo>
                <a:lnTo>
                  <a:pt x="303575" y="241515"/>
                </a:lnTo>
                <a:lnTo>
                  <a:pt x="269873" y="255443"/>
                </a:lnTo>
                <a:lnTo>
                  <a:pt x="262475" y="227588"/>
                </a:lnTo>
                <a:close/>
                <a:moveTo>
                  <a:pt x="318494" y="131256"/>
                </a:moveTo>
                <a:cubicBezTo>
                  <a:pt x="228433" y="131256"/>
                  <a:pt x="153245" y="200599"/>
                  <a:pt x="153245" y="297184"/>
                </a:cubicBezTo>
                <a:cubicBezTo>
                  <a:pt x="153245" y="387165"/>
                  <a:pt x="228433" y="463112"/>
                  <a:pt x="318494" y="463112"/>
                </a:cubicBezTo>
                <a:cubicBezTo>
                  <a:pt x="408554" y="463112"/>
                  <a:pt x="484568" y="387165"/>
                  <a:pt x="484568" y="297184"/>
                </a:cubicBezTo>
                <a:cubicBezTo>
                  <a:pt x="484568" y="200599"/>
                  <a:pt x="408554" y="131256"/>
                  <a:pt x="318494" y="131256"/>
                </a:cubicBezTo>
                <a:close/>
                <a:moveTo>
                  <a:pt x="318494" y="0"/>
                </a:moveTo>
                <a:cubicBezTo>
                  <a:pt x="318494" y="0"/>
                  <a:pt x="318494" y="0"/>
                  <a:pt x="408554" y="75947"/>
                </a:cubicBezTo>
                <a:cubicBezTo>
                  <a:pt x="408554" y="75947"/>
                  <a:pt x="408554" y="75947"/>
                  <a:pt x="532490" y="83377"/>
                </a:cubicBezTo>
                <a:cubicBezTo>
                  <a:pt x="532490" y="83377"/>
                  <a:pt x="532490" y="83377"/>
                  <a:pt x="539927" y="207204"/>
                </a:cubicBezTo>
                <a:cubicBezTo>
                  <a:pt x="539927" y="207204"/>
                  <a:pt x="539927" y="207204"/>
                  <a:pt x="622551" y="297184"/>
                </a:cubicBezTo>
                <a:cubicBezTo>
                  <a:pt x="622551" y="297184"/>
                  <a:pt x="622551" y="297184"/>
                  <a:pt x="539927" y="387165"/>
                </a:cubicBezTo>
                <a:cubicBezTo>
                  <a:pt x="539927" y="387165"/>
                  <a:pt x="539927" y="387165"/>
                  <a:pt x="532490" y="510992"/>
                </a:cubicBezTo>
                <a:lnTo>
                  <a:pt x="408554" y="518422"/>
                </a:lnTo>
                <a:cubicBezTo>
                  <a:pt x="408554" y="518422"/>
                  <a:pt x="408554" y="518422"/>
                  <a:pt x="318494" y="593544"/>
                </a:cubicBezTo>
                <a:cubicBezTo>
                  <a:pt x="318494" y="593544"/>
                  <a:pt x="318494" y="593544"/>
                  <a:pt x="228433" y="518422"/>
                </a:cubicBezTo>
                <a:cubicBezTo>
                  <a:pt x="228433" y="518422"/>
                  <a:pt x="228433" y="518422"/>
                  <a:pt x="104497" y="510992"/>
                </a:cubicBezTo>
                <a:cubicBezTo>
                  <a:pt x="104497" y="510992"/>
                  <a:pt x="104497" y="510992"/>
                  <a:pt x="97887" y="387165"/>
                </a:cubicBezTo>
                <a:cubicBezTo>
                  <a:pt x="97887" y="387165"/>
                  <a:pt x="97887" y="387165"/>
                  <a:pt x="21873" y="297184"/>
                </a:cubicBezTo>
                <a:cubicBezTo>
                  <a:pt x="21873" y="297184"/>
                  <a:pt x="21873" y="297184"/>
                  <a:pt x="97887" y="207204"/>
                </a:cubicBezTo>
                <a:cubicBezTo>
                  <a:pt x="97887" y="207204"/>
                  <a:pt x="97887" y="207204"/>
                  <a:pt x="104497" y="83377"/>
                </a:cubicBezTo>
                <a:cubicBezTo>
                  <a:pt x="104497" y="83377"/>
                  <a:pt x="104497" y="83377"/>
                  <a:pt x="228433" y="75947"/>
                </a:cubicBezTo>
                <a:cubicBezTo>
                  <a:pt x="228433" y="75947"/>
                  <a:pt x="228433" y="75947"/>
                  <a:pt x="318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51"/>
          <p:cNvSpPr>
            <a:spLocks noChangeAspect="1" noChangeArrowheads="1"/>
          </p:cNvSpPr>
          <p:nvPr/>
        </p:nvSpPr>
        <p:spPr bwMode="auto">
          <a:xfrm>
            <a:off x="1914644" y="4632085"/>
            <a:ext cx="499032" cy="597267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itle 20"/>
          <p:cNvSpPr txBox="1"/>
          <p:nvPr/>
        </p:nvSpPr>
        <p:spPr>
          <a:xfrm>
            <a:off x="2056343" y="2249979"/>
            <a:ext cx="1323439" cy="269304"/>
          </a:xfrm>
          <a:prstGeom prst="rect">
            <a:avLst/>
          </a:prstGeom>
        </p:spPr>
        <p:txBody>
          <a:bodyPr vert="horz" wrap="none" lIns="45720" tIns="0" rIns="45720" bIns="228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46" name="Title 20"/>
          <p:cNvSpPr txBox="1"/>
          <p:nvPr/>
        </p:nvSpPr>
        <p:spPr>
          <a:xfrm>
            <a:off x="2058688" y="2745599"/>
            <a:ext cx="1871927" cy="592213"/>
          </a:xfrm>
          <a:prstGeom prst="rect">
            <a:avLst/>
          </a:prstGeom>
        </p:spPr>
        <p:txBody>
          <a:bodyPr vert="horz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47" name="Title 20"/>
          <p:cNvSpPr txBox="1"/>
          <p:nvPr/>
        </p:nvSpPr>
        <p:spPr>
          <a:xfrm>
            <a:off x="2767046" y="4571466"/>
            <a:ext cx="1323439" cy="269304"/>
          </a:xfrm>
          <a:prstGeom prst="rect">
            <a:avLst/>
          </a:prstGeom>
        </p:spPr>
        <p:txBody>
          <a:bodyPr vert="horz" wrap="none" lIns="45720" tIns="0" rIns="45720" bIns="228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48" name="Title 20"/>
          <p:cNvSpPr txBox="1"/>
          <p:nvPr/>
        </p:nvSpPr>
        <p:spPr>
          <a:xfrm>
            <a:off x="2769391" y="5067086"/>
            <a:ext cx="1871927" cy="609398"/>
          </a:xfrm>
          <a:prstGeom prst="rect">
            <a:avLst/>
          </a:prstGeom>
        </p:spPr>
        <p:txBody>
          <a:bodyPr vert="horz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49" name="Title 20"/>
          <p:cNvSpPr txBox="1"/>
          <p:nvPr/>
        </p:nvSpPr>
        <p:spPr>
          <a:xfrm>
            <a:off x="8701211" y="1955913"/>
            <a:ext cx="1323439" cy="269304"/>
          </a:xfrm>
          <a:prstGeom prst="rect">
            <a:avLst/>
          </a:prstGeom>
        </p:spPr>
        <p:txBody>
          <a:bodyPr vert="horz" wrap="none" lIns="45720" tIns="0" rIns="45720" bIns="228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50" name="Title 20"/>
          <p:cNvSpPr txBox="1"/>
          <p:nvPr/>
        </p:nvSpPr>
        <p:spPr>
          <a:xfrm>
            <a:off x="8133040" y="2490403"/>
            <a:ext cx="1889880" cy="609398"/>
          </a:xfrm>
          <a:prstGeom prst="rect">
            <a:avLst/>
          </a:prstGeom>
        </p:spPr>
        <p:txBody>
          <a:bodyPr vert="horz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51" name="Title 20"/>
          <p:cNvSpPr txBox="1"/>
          <p:nvPr/>
        </p:nvSpPr>
        <p:spPr>
          <a:xfrm>
            <a:off x="8139244" y="4571466"/>
            <a:ext cx="1323440" cy="269304"/>
          </a:xfrm>
          <a:prstGeom prst="rect">
            <a:avLst/>
          </a:prstGeom>
        </p:spPr>
        <p:txBody>
          <a:bodyPr vert="horz" wrap="none" lIns="45720" tIns="0" rIns="45720" bIns="228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52" name="Title 20"/>
          <p:cNvSpPr txBox="1"/>
          <p:nvPr/>
        </p:nvSpPr>
        <p:spPr>
          <a:xfrm>
            <a:off x="7571074" y="5105955"/>
            <a:ext cx="1889880" cy="609398"/>
          </a:xfrm>
          <a:prstGeom prst="rect">
            <a:avLst/>
          </a:prstGeom>
        </p:spPr>
        <p:txBody>
          <a:bodyPr vert="horz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54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692"/>
          <p:cNvSpPr txBox="1"/>
          <p:nvPr/>
        </p:nvSpPr>
        <p:spPr>
          <a:xfrm>
            <a:off x="385287" y="345007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59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60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61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62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文本框 62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4.81481E-6 L -0.08906 -4.81481E-6 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073 -4.81481E-6 L -8.33333E-7 -4.8148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2.96296E-6 L -0.0306 2.96296E-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2.96296E-6 L -0.03073 2.96296E-6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4.81481E-6 L -0.08906 -4.81481E-6 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073 -4.81481E-6 L -8.33333E-7 -4.81481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7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2.96296E-6 L -0.0306 2.96296E-6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2.96296E-6 L -0.03073 2.96296E-6 " pathEditMode="relative" rAng="0" ptsTypes="AA">
                                      <p:cBhvr>
                                        <p:cTn id="93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7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1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2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35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42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7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25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6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 bldLvl="0" animBg="1"/>
      <p:bldP spid="58" grpId="0"/>
      <p:bldP spid="57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97045" y="1660738"/>
            <a:ext cx="4320480" cy="144016"/>
            <a:chOff x="1507396" y="1628800"/>
            <a:chExt cx="4320480" cy="14401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6372887" y="1660738"/>
            <a:ext cx="4320480" cy="144016"/>
            <a:chOff x="1507396" y="1628800"/>
            <a:chExt cx="4320480" cy="14401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32"/>
          <p:cNvSpPr txBox="1"/>
          <p:nvPr/>
        </p:nvSpPr>
        <p:spPr>
          <a:xfrm>
            <a:off x="5627804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33"/>
          <p:cNvSpPr txBox="1"/>
          <p:nvPr/>
        </p:nvSpPr>
        <p:spPr>
          <a:xfrm>
            <a:off x="5155368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34"/>
          <p:cNvSpPr txBox="1"/>
          <p:nvPr/>
        </p:nvSpPr>
        <p:spPr>
          <a:xfrm>
            <a:off x="4675315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35"/>
          <p:cNvSpPr txBox="1"/>
          <p:nvPr/>
        </p:nvSpPr>
        <p:spPr>
          <a:xfrm>
            <a:off x="4195262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6"/>
          <p:cNvSpPr txBox="1"/>
          <p:nvPr/>
        </p:nvSpPr>
        <p:spPr>
          <a:xfrm>
            <a:off x="3715209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37"/>
          <p:cNvSpPr txBox="1"/>
          <p:nvPr/>
        </p:nvSpPr>
        <p:spPr>
          <a:xfrm>
            <a:off x="3235156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38"/>
          <p:cNvSpPr txBox="1"/>
          <p:nvPr/>
        </p:nvSpPr>
        <p:spPr>
          <a:xfrm>
            <a:off x="2755103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39"/>
          <p:cNvSpPr txBox="1"/>
          <p:nvPr/>
        </p:nvSpPr>
        <p:spPr>
          <a:xfrm>
            <a:off x="2275050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40"/>
          <p:cNvSpPr txBox="1"/>
          <p:nvPr/>
        </p:nvSpPr>
        <p:spPr>
          <a:xfrm>
            <a:off x="1794997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41"/>
          <p:cNvSpPr txBox="1"/>
          <p:nvPr/>
        </p:nvSpPr>
        <p:spPr>
          <a:xfrm>
            <a:off x="1270060" y="1383739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42"/>
          <p:cNvSpPr txBox="1"/>
          <p:nvPr/>
        </p:nvSpPr>
        <p:spPr>
          <a:xfrm>
            <a:off x="6192914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43"/>
          <p:cNvSpPr txBox="1"/>
          <p:nvPr/>
        </p:nvSpPr>
        <p:spPr>
          <a:xfrm>
            <a:off x="6670839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144"/>
          <p:cNvSpPr txBox="1"/>
          <p:nvPr/>
        </p:nvSpPr>
        <p:spPr>
          <a:xfrm>
            <a:off x="7150892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45"/>
          <p:cNvSpPr txBox="1"/>
          <p:nvPr/>
        </p:nvSpPr>
        <p:spPr>
          <a:xfrm>
            <a:off x="7630945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46"/>
          <p:cNvSpPr txBox="1"/>
          <p:nvPr/>
        </p:nvSpPr>
        <p:spPr>
          <a:xfrm>
            <a:off x="8110998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47"/>
          <p:cNvSpPr txBox="1"/>
          <p:nvPr/>
        </p:nvSpPr>
        <p:spPr>
          <a:xfrm>
            <a:off x="8591051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48"/>
          <p:cNvSpPr txBox="1"/>
          <p:nvPr/>
        </p:nvSpPr>
        <p:spPr>
          <a:xfrm>
            <a:off x="9071104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49"/>
          <p:cNvSpPr txBox="1"/>
          <p:nvPr/>
        </p:nvSpPr>
        <p:spPr>
          <a:xfrm>
            <a:off x="9551157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50"/>
          <p:cNvSpPr txBox="1"/>
          <p:nvPr/>
        </p:nvSpPr>
        <p:spPr>
          <a:xfrm>
            <a:off x="10031210" y="138373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51"/>
          <p:cNvSpPr txBox="1"/>
          <p:nvPr/>
        </p:nvSpPr>
        <p:spPr>
          <a:xfrm>
            <a:off x="10466382" y="1383739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五边形 46"/>
          <p:cNvSpPr/>
          <p:nvPr/>
        </p:nvSpPr>
        <p:spPr>
          <a:xfrm flipH="1">
            <a:off x="2639251" y="2098903"/>
            <a:ext cx="3178273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48" name="五边形 47"/>
          <p:cNvSpPr/>
          <p:nvPr/>
        </p:nvSpPr>
        <p:spPr>
          <a:xfrm flipH="1">
            <a:off x="3862891" y="2650964"/>
            <a:ext cx="1954633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49" name="五边形 48"/>
          <p:cNvSpPr/>
          <p:nvPr/>
        </p:nvSpPr>
        <p:spPr>
          <a:xfrm flipH="1">
            <a:off x="3119305" y="3203025"/>
            <a:ext cx="2698220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50" name="五边形 49"/>
          <p:cNvSpPr/>
          <p:nvPr/>
        </p:nvSpPr>
        <p:spPr>
          <a:xfrm flipH="1">
            <a:off x="1528098" y="3755086"/>
            <a:ext cx="4289427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51" name="五边形 50"/>
          <p:cNvSpPr/>
          <p:nvPr/>
        </p:nvSpPr>
        <p:spPr>
          <a:xfrm flipH="1">
            <a:off x="2275050" y="4307147"/>
            <a:ext cx="3542475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52" name="五边形 51"/>
          <p:cNvSpPr/>
          <p:nvPr/>
        </p:nvSpPr>
        <p:spPr>
          <a:xfrm flipH="1">
            <a:off x="3417257" y="4859208"/>
            <a:ext cx="2400268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53" name="五边形 52"/>
          <p:cNvSpPr/>
          <p:nvPr/>
        </p:nvSpPr>
        <p:spPr>
          <a:xfrm flipH="1">
            <a:off x="4377363" y="5411742"/>
            <a:ext cx="1440162" cy="324000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54" name="TextBox 159"/>
          <p:cNvSpPr txBox="1"/>
          <p:nvPr/>
        </p:nvSpPr>
        <p:spPr>
          <a:xfrm>
            <a:off x="1689050" y="21070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55" name="TextBox 160"/>
          <p:cNvSpPr txBox="1"/>
          <p:nvPr/>
        </p:nvSpPr>
        <p:spPr>
          <a:xfrm>
            <a:off x="2843848" y="2659700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56" name="TextBox 161"/>
          <p:cNvSpPr txBox="1"/>
          <p:nvPr/>
        </p:nvSpPr>
        <p:spPr>
          <a:xfrm>
            <a:off x="2128196" y="3211372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57" name="TextBox 162"/>
          <p:cNvSpPr txBox="1"/>
          <p:nvPr/>
        </p:nvSpPr>
        <p:spPr>
          <a:xfrm>
            <a:off x="594233" y="3755086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58" name="TextBox 163"/>
          <p:cNvSpPr txBox="1"/>
          <p:nvPr/>
        </p:nvSpPr>
        <p:spPr>
          <a:xfrm>
            <a:off x="1345927" y="4315258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59" name="TextBox 164"/>
          <p:cNvSpPr txBox="1"/>
          <p:nvPr/>
        </p:nvSpPr>
        <p:spPr>
          <a:xfrm>
            <a:off x="2396031" y="486794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60" name="TextBox 165"/>
          <p:cNvSpPr txBox="1"/>
          <p:nvPr/>
        </p:nvSpPr>
        <p:spPr>
          <a:xfrm>
            <a:off x="3348074" y="54196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61" name="五边形 60"/>
          <p:cNvSpPr/>
          <p:nvPr/>
        </p:nvSpPr>
        <p:spPr>
          <a:xfrm>
            <a:off x="6372887" y="2098903"/>
            <a:ext cx="1622260" cy="324000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2" name="五边形 61"/>
          <p:cNvSpPr/>
          <p:nvPr/>
        </p:nvSpPr>
        <p:spPr>
          <a:xfrm>
            <a:off x="6372887" y="2650964"/>
            <a:ext cx="3062419" cy="324000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3" name="五边形 62"/>
          <p:cNvSpPr/>
          <p:nvPr/>
        </p:nvSpPr>
        <p:spPr>
          <a:xfrm>
            <a:off x="6372887" y="3203025"/>
            <a:ext cx="1920212" cy="324000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4" name="五边形 63"/>
          <p:cNvSpPr/>
          <p:nvPr/>
        </p:nvSpPr>
        <p:spPr>
          <a:xfrm>
            <a:off x="6372886" y="3755086"/>
            <a:ext cx="4093495" cy="324000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5" name="五边形 64"/>
          <p:cNvSpPr/>
          <p:nvPr/>
        </p:nvSpPr>
        <p:spPr>
          <a:xfrm>
            <a:off x="6372887" y="4307147"/>
            <a:ext cx="2962679" cy="324000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6" name="五边形 65"/>
          <p:cNvSpPr/>
          <p:nvPr/>
        </p:nvSpPr>
        <p:spPr>
          <a:xfrm>
            <a:off x="6372887" y="4859208"/>
            <a:ext cx="3433873" cy="324000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7" name="五边形 66"/>
          <p:cNvSpPr/>
          <p:nvPr/>
        </p:nvSpPr>
        <p:spPr>
          <a:xfrm>
            <a:off x="6372887" y="5411742"/>
            <a:ext cx="2530631" cy="315651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8" name="TextBox 173"/>
          <p:cNvSpPr txBox="1"/>
          <p:nvPr/>
        </p:nvSpPr>
        <p:spPr>
          <a:xfrm>
            <a:off x="8079546" y="21070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69" name="TextBox 174"/>
          <p:cNvSpPr txBox="1"/>
          <p:nvPr/>
        </p:nvSpPr>
        <p:spPr>
          <a:xfrm>
            <a:off x="9511907" y="265970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70" name="TextBox 175"/>
          <p:cNvSpPr txBox="1"/>
          <p:nvPr/>
        </p:nvSpPr>
        <p:spPr>
          <a:xfrm>
            <a:off x="8359779" y="321137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71" name="TextBox 176"/>
          <p:cNvSpPr txBox="1"/>
          <p:nvPr/>
        </p:nvSpPr>
        <p:spPr>
          <a:xfrm>
            <a:off x="10466382" y="375508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72" name="TextBox 177"/>
          <p:cNvSpPr txBox="1"/>
          <p:nvPr/>
        </p:nvSpPr>
        <p:spPr>
          <a:xfrm>
            <a:off x="9461388" y="431525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73" name="TextBox 178"/>
          <p:cNvSpPr txBox="1"/>
          <p:nvPr/>
        </p:nvSpPr>
        <p:spPr>
          <a:xfrm>
            <a:off x="9869129" y="486794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74" name="TextBox 179"/>
          <p:cNvSpPr txBox="1"/>
          <p:nvPr/>
        </p:nvSpPr>
        <p:spPr>
          <a:xfrm>
            <a:off x="8987076" y="54196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</a:t>
            </a:r>
          </a:p>
        </p:txBody>
      </p:sp>
      <p:sp>
        <p:nvSpPr>
          <p:cNvPr id="75" name="TextBox 180"/>
          <p:cNvSpPr txBox="1"/>
          <p:nvPr/>
        </p:nvSpPr>
        <p:spPr>
          <a:xfrm>
            <a:off x="5912303" y="2060848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181"/>
          <p:cNvSpPr txBox="1"/>
          <p:nvPr/>
        </p:nvSpPr>
        <p:spPr>
          <a:xfrm>
            <a:off x="5912303" y="2612909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182"/>
          <p:cNvSpPr txBox="1"/>
          <p:nvPr/>
        </p:nvSpPr>
        <p:spPr>
          <a:xfrm>
            <a:off x="5912303" y="316497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83"/>
          <p:cNvSpPr txBox="1"/>
          <p:nvPr/>
        </p:nvSpPr>
        <p:spPr>
          <a:xfrm>
            <a:off x="5912303" y="3717031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84"/>
          <p:cNvSpPr txBox="1"/>
          <p:nvPr/>
        </p:nvSpPr>
        <p:spPr>
          <a:xfrm>
            <a:off x="5912303" y="426909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185"/>
          <p:cNvSpPr txBox="1"/>
          <p:nvPr/>
        </p:nvSpPr>
        <p:spPr>
          <a:xfrm>
            <a:off x="5912303" y="4821153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186"/>
          <p:cNvSpPr txBox="1"/>
          <p:nvPr/>
        </p:nvSpPr>
        <p:spPr>
          <a:xfrm>
            <a:off x="5912303" y="5373216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200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右手" descr="D:\360data\重要数据\桌面\未标题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43" y="2903934"/>
            <a:ext cx="29622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左手" descr="D:\360data\重要数据\桌面\未标题2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97" y="2865834"/>
            <a:ext cx="30575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矩形 83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86" name="球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球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球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91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92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93" name="球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文本框 93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25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75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75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24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253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262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25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475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525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283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4" grpId="0" bldLvl="0" animBg="1"/>
      <p:bldP spid="85" grpId="0"/>
      <p:bldP spid="90" grpId="0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316325" y="1562100"/>
            <a:ext cx="857818" cy="85781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1316325" y="3073334"/>
            <a:ext cx="857818" cy="85781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1316325" y="4584568"/>
            <a:ext cx="857818" cy="85781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6" name="Freeform 158"/>
          <p:cNvSpPr>
            <a:spLocks noEditPoints="1"/>
          </p:cNvSpPr>
          <p:nvPr/>
        </p:nvSpPr>
        <p:spPr bwMode="auto">
          <a:xfrm>
            <a:off x="1575999" y="4841272"/>
            <a:ext cx="332714" cy="344410"/>
          </a:xfrm>
          <a:custGeom>
            <a:avLst/>
            <a:gdLst>
              <a:gd name="T0" fmla="*/ 107 w 108"/>
              <a:gd name="T1" fmla="*/ 7 h 112"/>
              <a:gd name="T2" fmla="*/ 108 w 108"/>
              <a:gd name="T3" fmla="*/ 4 h 112"/>
              <a:gd name="T4" fmla="*/ 105 w 108"/>
              <a:gd name="T5" fmla="*/ 0 h 112"/>
              <a:gd name="T6" fmla="*/ 104 w 108"/>
              <a:gd name="T7" fmla="*/ 0 h 112"/>
              <a:gd name="T8" fmla="*/ 4 w 108"/>
              <a:gd name="T9" fmla="*/ 0 h 112"/>
              <a:gd name="T10" fmla="*/ 1 w 108"/>
              <a:gd name="T11" fmla="*/ 1 h 112"/>
              <a:gd name="T12" fmla="*/ 1 w 108"/>
              <a:gd name="T13" fmla="*/ 7 h 112"/>
              <a:gd name="T14" fmla="*/ 52 w 108"/>
              <a:gd name="T15" fmla="*/ 70 h 112"/>
              <a:gd name="T16" fmla="*/ 52 w 108"/>
              <a:gd name="T17" fmla="*/ 104 h 112"/>
              <a:gd name="T18" fmla="*/ 36 w 108"/>
              <a:gd name="T19" fmla="*/ 104 h 112"/>
              <a:gd name="T20" fmla="*/ 32 w 108"/>
              <a:gd name="T21" fmla="*/ 108 h 112"/>
              <a:gd name="T22" fmla="*/ 36 w 108"/>
              <a:gd name="T23" fmla="*/ 112 h 112"/>
              <a:gd name="T24" fmla="*/ 76 w 108"/>
              <a:gd name="T25" fmla="*/ 112 h 112"/>
              <a:gd name="T26" fmla="*/ 80 w 108"/>
              <a:gd name="T27" fmla="*/ 108 h 112"/>
              <a:gd name="T28" fmla="*/ 76 w 108"/>
              <a:gd name="T29" fmla="*/ 104 h 112"/>
              <a:gd name="T30" fmla="*/ 60 w 108"/>
              <a:gd name="T31" fmla="*/ 104 h 112"/>
              <a:gd name="T32" fmla="*/ 60 w 108"/>
              <a:gd name="T33" fmla="*/ 69 h 112"/>
              <a:gd name="T34" fmla="*/ 107 w 108"/>
              <a:gd name="T35" fmla="*/ 7 h 112"/>
              <a:gd name="T36" fmla="*/ 56 w 108"/>
              <a:gd name="T37" fmla="*/ 62 h 112"/>
              <a:gd name="T38" fmla="*/ 12 w 108"/>
              <a:gd name="T39" fmla="*/ 8 h 112"/>
              <a:gd name="T40" fmla="*/ 96 w 108"/>
              <a:gd name="T41" fmla="*/ 8 h 112"/>
              <a:gd name="T42" fmla="*/ 56 w 108"/>
              <a:gd name="T43" fmla="*/ 6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12">
                <a:moveTo>
                  <a:pt x="107" y="7"/>
                </a:moveTo>
                <a:cubicBezTo>
                  <a:pt x="107" y="6"/>
                  <a:pt x="108" y="5"/>
                  <a:pt x="108" y="4"/>
                </a:cubicBezTo>
                <a:cubicBezTo>
                  <a:pt x="108" y="2"/>
                  <a:pt x="107" y="1"/>
                  <a:pt x="105" y="0"/>
                </a:cubicBezTo>
                <a:cubicBezTo>
                  <a:pt x="105" y="0"/>
                  <a:pt x="104" y="0"/>
                  <a:pt x="10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3"/>
                  <a:pt x="0" y="5"/>
                  <a:pt x="1" y="7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4" y="104"/>
                  <a:pt x="32" y="106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8" y="112"/>
                  <a:pt x="80" y="110"/>
                  <a:pt x="80" y="108"/>
                </a:cubicBezTo>
                <a:cubicBezTo>
                  <a:pt x="80" y="106"/>
                  <a:pt x="78" y="104"/>
                  <a:pt x="76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69"/>
                  <a:pt x="60" y="69"/>
                  <a:pt x="60" y="69"/>
                </a:cubicBezTo>
                <a:lnTo>
                  <a:pt x="107" y="7"/>
                </a:lnTo>
                <a:close/>
                <a:moveTo>
                  <a:pt x="56" y="62"/>
                </a:moveTo>
                <a:cubicBezTo>
                  <a:pt x="12" y="8"/>
                  <a:pt x="12" y="8"/>
                  <a:pt x="12" y="8"/>
                </a:cubicBezTo>
                <a:cubicBezTo>
                  <a:pt x="96" y="8"/>
                  <a:pt x="96" y="8"/>
                  <a:pt x="96" y="8"/>
                </a:cubicBezTo>
                <a:lnTo>
                  <a:pt x="56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204"/>
          <p:cNvSpPr>
            <a:spLocks noEditPoints="1"/>
          </p:cNvSpPr>
          <p:nvPr/>
        </p:nvSpPr>
        <p:spPr bwMode="auto">
          <a:xfrm>
            <a:off x="1545457" y="3317691"/>
            <a:ext cx="393800" cy="369104"/>
          </a:xfrm>
          <a:custGeom>
            <a:avLst/>
            <a:gdLst>
              <a:gd name="T0" fmla="*/ 112 w 128"/>
              <a:gd name="T1" fmla="*/ 16 h 120"/>
              <a:gd name="T2" fmla="*/ 88 w 128"/>
              <a:gd name="T3" fmla="*/ 16 h 120"/>
              <a:gd name="T4" fmla="*/ 88 w 128"/>
              <a:gd name="T5" fmla="*/ 8 h 120"/>
              <a:gd name="T6" fmla="*/ 80 w 128"/>
              <a:gd name="T7" fmla="*/ 0 h 120"/>
              <a:gd name="T8" fmla="*/ 48 w 128"/>
              <a:gd name="T9" fmla="*/ 0 h 120"/>
              <a:gd name="T10" fmla="*/ 40 w 128"/>
              <a:gd name="T11" fmla="*/ 8 h 120"/>
              <a:gd name="T12" fmla="*/ 40 w 128"/>
              <a:gd name="T13" fmla="*/ 16 h 120"/>
              <a:gd name="T14" fmla="*/ 16 w 128"/>
              <a:gd name="T15" fmla="*/ 16 h 120"/>
              <a:gd name="T16" fmla="*/ 0 w 128"/>
              <a:gd name="T17" fmla="*/ 32 h 120"/>
              <a:gd name="T18" fmla="*/ 0 w 128"/>
              <a:gd name="T19" fmla="*/ 104 h 120"/>
              <a:gd name="T20" fmla="*/ 16 w 128"/>
              <a:gd name="T21" fmla="*/ 120 h 120"/>
              <a:gd name="T22" fmla="*/ 112 w 128"/>
              <a:gd name="T23" fmla="*/ 120 h 120"/>
              <a:gd name="T24" fmla="*/ 128 w 128"/>
              <a:gd name="T25" fmla="*/ 104 h 120"/>
              <a:gd name="T26" fmla="*/ 128 w 128"/>
              <a:gd name="T27" fmla="*/ 32 h 120"/>
              <a:gd name="T28" fmla="*/ 112 w 128"/>
              <a:gd name="T29" fmla="*/ 16 h 120"/>
              <a:gd name="T30" fmla="*/ 48 w 128"/>
              <a:gd name="T31" fmla="*/ 12 h 120"/>
              <a:gd name="T32" fmla="*/ 52 w 128"/>
              <a:gd name="T33" fmla="*/ 8 h 120"/>
              <a:gd name="T34" fmla="*/ 76 w 128"/>
              <a:gd name="T35" fmla="*/ 8 h 120"/>
              <a:gd name="T36" fmla="*/ 80 w 128"/>
              <a:gd name="T37" fmla="*/ 12 h 120"/>
              <a:gd name="T38" fmla="*/ 80 w 128"/>
              <a:gd name="T39" fmla="*/ 16 h 120"/>
              <a:gd name="T40" fmla="*/ 76 w 128"/>
              <a:gd name="T41" fmla="*/ 16 h 120"/>
              <a:gd name="T42" fmla="*/ 52 w 128"/>
              <a:gd name="T43" fmla="*/ 16 h 120"/>
              <a:gd name="T44" fmla="*/ 48 w 128"/>
              <a:gd name="T45" fmla="*/ 16 h 120"/>
              <a:gd name="T46" fmla="*/ 48 w 128"/>
              <a:gd name="T47" fmla="*/ 12 h 120"/>
              <a:gd name="T48" fmla="*/ 120 w 128"/>
              <a:gd name="T49" fmla="*/ 104 h 120"/>
              <a:gd name="T50" fmla="*/ 112 w 128"/>
              <a:gd name="T51" fmla="*/ 112 h 120"/>
              <a:gd name="T52" fmla="*/ 16 w 128"/>
              <a:gd name="T53" fmla="*/ 112 h 120"/>
              <a:gd name="T54" fmla="*/ 8 w 128"/>
              <a:gd name="T55" fmla="*/ 104 h 120"/>
              <a:gd name="T56" fmla="*/ 8 w 128"/>
              <a:gd name="T57" fmla="*/ 60 h 120"/>
              <a:gd name="T58" fmla="*/ 49 w 128"/>
              <a:gd name="T59" fmla="*/ 60 h 120"/>
              <a:gd name="T60" fmla="*/ 48 w 128"/>
              <a:gd name="T61" fmla="*/ 64 h 120"/>
              <a:gd name="T62" fmla="*/ 64 w 128"/>
              <a:gd name="T63" fmla="*/ 80 h 120"/>
              <a:gd name="T64" fmla="*/ 80 w 128"/>
              <a:gd name="T65" fmla="*/ 64 h 120"/>
              <a:gd name="T66" fmla="*/ 79 w 128"/>
              <a:gd name="T67" fmla="*/ 60 h 120"/>
              <a:gd name="T68" fmla="*/ 120 w 128"/>
              <a:gd name="T69" fmla="*/ 60 h 120"/>
              <a:gd name="T70" fmla="*/ 120 w 128"/>
              <a:gd name="T71" fmla="*/ 104 h 120"/>
              <a:gd name="T72" fmla="*/ 56 w 128"/>
              <a:gd name="T73" fmla="*/ 64 h 120"/>
              <a:gd name="T74" fmla="*/ 57 w 128"/>
              <a:gd name="T75" fmla="*/ 60 h 120"/>
              <a:gd name="T76" fmla="*/ 71 w 128"/>
              <a:gd name="T77" fmla="*/ 60 h 120"/>
              <a:gd name="T78" fmla="*/ 72 w 128"/>
              <a:gd name="T79" fmla="*/ 64 h 120"/>
              <a:gd name="T80" fmla="*/ 64 w 128"/>
              <a:gd name="T81" fmla="*/ 72 h 120"/>
              <a:gd name="T82" fmla="*/ 56 w 128"/>
              <a:gd name="T83" fmla="*/ 64 h 120"/>
              <a:gd name="T84" fmla="*/ 120 w 128"/>
              <a:gd name="T85" fmla="*/ 52 h 120"/>
              <a:gd name="T86" fmla="*/ 8 w 128"/>
              <a:gd name="T87" fmla="*/ 52 h 120"/>
              <a:gd name="T88" fmla="*/ 8 w 128"/>
              <a:gd name="T89" fmla="*/ 32 h 120"/>
              <a:gd name="T90" fmla="*/ 16 w 128"/>
              <a:gd name="T91" fmla="*/ 24 h 120"/>
              <a:gd name="T92" fmla="*/ 112 w 128"/>
              <a:gd name="T93" fmla="*/ 24 h 120"/>
              <a:gd name="T94" fmla="*/ 120 w 128"/>
              <a:gd name="T95" fmla="*/ 32 h 120"/>
              <a:gd name="T96" fmla="*/ 120 w 128"/>
              <a:gd name="T97" fmla="*/ 5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120">
                <a:moveTo>
                  <a:pt x="112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"/>
                  <a:pt x="84" y="0"/>
                  <a:pt x="8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0"/>
                  <a:pt x="40" y="4"/>
                  <a:pt x="40" y="8"/>
                </a:cubicBezTo>
                <a:cubicBezTo>
                  <a:pt x="40" y="16"/>
                  <a:pt x="40" y="16"/>
                  <a:pt x="40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3"/>
                  <a:pt x="7" y="120"/>
                  <a:pt x="16" y="120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21" y="120"/>
                  <a:pt x="128" y="113"/>
                  <a:pt x="128" y="104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23"/>
                  <a:pt x="121" y="16"/>
                  <a:pt x="112" y="16"/>
                </a:cubicBezTo>
                <a:close/>
                <a:moveTo>
                  <a:pt x="48" y="12"/>
                </a:moveTo>
                <a:cubicBezTo>
                  <a:pt x="48" y="10"/>
                  <a:pt x="50" y="8"/>
                  <a:pt x="52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8" y="8"/>
                  <a:pt x="80" y="10"/>
                  <a:pt x="80" y="12"/>
                </a:cubicBezTo>
                <a:cubicBezTo>
                  <a:pt x="80" y="16"/>
                  <a:pt x="80" y="16"/>
                  <a:pt x="80" y="16"/>
                </a:cubicBezTo>
                <a:cubicBezTo>
                  <a:pt x="78" y="16"/>
                  <a:pt x="78" y="16"/>
                  <a:pt x="7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50" y="16"/>
                  <a:pt x="48" y="16"/>
                </a:cubicBezTo>
                <a:lnTo>
                  <a:pt x="48" y="12"/>
                </a:lnTo>
                <a:close/>
                <a:moveTo>
                  <a:pt x="120" y="104"/>
                </a:moveTo>
                <a:cubicBezTo>
                  <a:pt x="120" y="108"/>
                  <a:pt x="116" y="112"/>
                  <a:pt x="112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2" y="112"/>
                  <a:pt x="8" y="108"/>
                  <a:pt x="8" y="104"/>
                </a:cubicBezTo>
                <a:cubicBezTo>
                  <a:pt x="8" y="60"/>
                  <a:pt x="8" y="60"/>
                  <a:pt x="8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8" y="61"/>
                  <a:pt x="48" y="63"/>
                  <a:pt x="48" y="64"/>
                </a:cubicBezTo>
                <a:cubicBezTo>
                  <a:pt x="48" y="73"/>
                  <a:pt x="55" y="80"/>
                  <a:pt x="64" y="80"/>
                </a:cubicBezTo>
                <a:cubicBezTo>
                  <a:pt x="73" y="80"/>
                  <a:pt x="80" y="73"/>
                  <a:pt x="80" y="64"/>
                </a:cubicBezTo>
                <a:cubicBezTo>
                  <a:pt x="80" y="63"/>
                  <a:pt x="80" y="61"/>
                  <a:pt x="79" y="60"/>
                </a:cubicBezTo>
                <a:cubicBezTo>
                  <a:pt x="120" y="60"/>
                  <a:pt x="120" y="60"/>
                  <a:pt x="120" y="60"/>
                </a:cubicBezTo>
                <a:lnTo>
                  <a:pt x="120" y="104"/>
                </a:lnTo>
                <a:close/>
                <a:moveTo>
                  <a:pt x="56" y="64"/>
                </a:moveTo>
                <a:cubicBezTo>
                  <a:pt x="56" y="63"/>
                  <a:pt x="56" y="61"/>
                  <a:pt x="57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2" y="61"/>
                  <a:pt x="72" y="63"/>
                  <a:pt x="72" y="64"/>
                </a:cubicBezTo>
                <a:cubicBezTo>
                  <a:pt x="72" y="68"/>
                  <a:pt x="68" y="72"/>
                  <a:pt x="64" y="72"/>
                </a:cubicBezTo>
                <a:cubicBezTo>
                  <a:pt x="60" y="72"/>
                  <a:pt x="56" y="68"/>
                  <a:pt x="56" y="64"/>
                </a:cubicBezTo>
                <a:close/>
                <a:moveTo>
                  <a:pt x="120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6" y="24"/>
                  <a:pt x="120" y="28"/>
                  <a:pt x="120" y="32"/>
                </a:cubicBezTo>
                <a:lnTo>
                  <a:pt x="120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07"/>
          <p:cNvSpPr>
            <a:spLocks noEditPoints="1"/>
          </p:cNvSpPr>
          <p:nvPr/>
        </p:nvSpPr>
        <p:spPr bwMode="auto">
          <a:xfrm>
            <a:off x="1545457" y="1818804"/>
            <a:ext cx="393800" cy="344410"/>
          </a:xfrm>
          <a:custGeom>
            <a:avLst/>
            <a:gdLst>
              <a:gd name="T0" fmla="*/ 112 w 128"/>
              <a:gd name="T1" fmla="*/ 60 h 112"/>
              <a:gd name="T2" fmla="*/ 104 w 128"/>
              <a:gd name="T3" fmla="*/ 60 h 112"/>
              <a:gd name="T4" fmla="*/ 104 w 128"/>
              <a:gd name="T5" fmla="*/ 16 h 112"/>
              <a:gd name="T6" fmla="*/ 88 w 128"/>
              <a:gd name="T7" fmla="*/ 0 h 112"/>
              <a:gd name="T8" fmla="*/ 40 w 128"/>
              <a:gd name="T9" fmla="*/ 0 h 112"/>
              <a:gd name="T10" fmla="*/ 24 w 128"/>
              <a:gd name="T11" fmla="*/ 16 h 112"/>
              <a:gd name="T12" fmla="*/ 24 w 128"/>
              <a:gd name="T13" fmla="*/ 52 h 112"/>
              <a:gd name="T14" fmla="*/ 24 w 128"/>
              <a:gd name="T15" fmla="*/ 56 h 112"/>
              <a:gd name="T16" fmla="*/ 24 w 128"/>
              <a:gd name="T17" fmla="*/ 56 h 112"/>
              <a:gd name="T18" fmla="*/ 24 w 128"/>
              <a:gd name="T19" fmla="*/ 60 h 112"/>
              <a:gd name="T20" fmla="*/ 16 w 128"/>
              <a:gd name="T21" fmla="*/ 60 h 112"/>
              <a:gd name="T22" fmla="*/ 0 w 128"/>
              <a:gd name="T23" fmla="*/ 76 h 112"/>
              <a:gd name="T24" fmla="*/ 0 w 128"/>
              <a:gd name="T25" fmla="*/ 84 h 112"/>
              <a:gd name="T26" fmla="*/ 16 w 128"/>
              <a:gd name="T27" fmla="*/ 100 h 112"/>
              <a:gd name="T28" fmla="*/ 25 w 128"/>
              <a:gd name="T29" fmla="*/ 100 h 112"/>
              <a:gd name="T30" fmla="*/ 40 w 128"/>
              <a:gd name="T31" fmla="*/ 112 h 112"/>
              <a:gd name="T32" fmla="*/ 88 w 128"/>
              <a:gd name="T33" fmla="*/ 112 h 112"/>
              <a:gd name="T34" fmla="*/ 103 w 128"/>
              <a:gd name="T35" fmla="*/ 100 h 112"/>
              <a:gd name="T36" fmla="*/ 112 w 128"/>
              <a:gd name="T37" fmla="*/ 100 h 112"/>
              <a:gd name="T38" fmla="*/ 128 w 128"/>
              <a:gd name="T39" fmla="*/ 84 h 112"/>
              <a:gd name="T40" fmla="*/ 128 w 128"/>
              <a:gd name="T41" fmla="*/ 76 h 112"/>
              <a:gd name="T42" fmla="*/ 112 w 128"/>
              <a:gd name="T43" fmla="*/ 60 h 112"/>
              <a:gd name="T44" fmla="*/ 32 w 128"/>
              <a:gd name="T45" fmla="*/ 16 h 112"/>
              <a:gd name="T46" fmla="*/ 40 w 128"/>
              <a:gd name="T47" fmla="*/ 8 h 112"/>
              <a:gd name="T48" fmla="*/ 88 w 128"/>
              <a:gd name="T49" fmla="*/ 8 h 112"/>
              <a:gd name="T50" fmla="*/ 96 w 128"/>
              <a:gd name="T51" fmla="*/ 16 h 112"/>
              <a:gd name="T52" fmla="*/ 96 w 128"/>
              <a:gd name="T53" fmla="*/ 60 h 112"/>
              <a:gd name="T54" fmla="*/ 32 w 128"/>
              <a:gd name="T55" fmla="*/ 60 h 112"/>
              <a:gd name="T56" fmla="*/ 32 w 128"/>
              <a:gd name="T57" fmla="*/ 16 h 112"/>
              <a:gd name="T58" fmla="*/ 88 w 128"/>
              <a:gd name="T59" fmla="*/ 104 h 112"/>
              <a:gd name="T60" fmla="*/ 40 w 128"/>
              <a:gd name="T61" fmla="*/ 104 h 112"/>
              <a:gd name="T62" fmla="*/ 32 w 128"/>
              <a:gd name="T63" fmla="*/ 96 h 112"/>
              <a:gd name="T64" fmla="*/ 40 w 128"/>
              <a:gd name="T65" fmla="*/ 88 h 112"/>
              <a:gd name="T66" fmla="*/ 88 w 128"/>
              <a:gd name="T67" fmla="*/ 88 h 112"/>
              <a:gd name="T68" fmla="*/ 96 w 128"/>
              <a:gd name="T69" fmla="*/ 96 h 112"/>
              <a:gd name="T70" fmla="*/ 88 w 128"/>
              <a:gd name="T71" fmla="*/ 104 h 112"/>
              <a:gd name="T72" fmla="*/ 120 w 128"/>
              <a:gd name="T73" fmla="*/ 84 h 112"/>
              <a:gd name="T74" fmla="*/ 112 w 128"/>
              <a:gd name="T75" fmla="*/ 92 h 112"/>
              <a:gd name="T76" fmla="*/ 103 w 128"/>
              <a:gd name="T77" fmla="*/ 92 h 112"/>
              <a:gd name="T78" fmla="*/ 88 w 128"/>
              <a:gd name="T79" fmla="*/ 80 h 112"/>
              <a:gd name="T80" fmla="*/ 40 w 128"/>
              <a:gd name="T81" fmla="*/ 80 h 112"/>
              <a:gd name="T82" fmla="*/ 25 w 128"/>
              <a:gd name="T83" fmla="*/ 92 h 112"/>
              <a:gd name="T84" fmla="*/ 16 w 128"/>
              <a:gd name="T85" fmla="*/ 92 h 112"/>
              <a:gd name="T86" fmla="*/ 8 w 128"/>
              <a:gd name="T87" fmla="*/ 84 h 112"/>
              <a:gd name="T88" fmla="*/ 8 w 128"/>
              <a:gd name="T89" fmla="*/ 76 h 112"/>
              <a:gd name="T90" fmla="*/ 16 w 128"/>
              <a:gd name="T91" fmla="*/ 68 h 112"/>
              <a:gd name="T92" fmla="*/ 112 w 128"/>
              <a:gd name="T93" fmla="*/ 68 h 112"/>
              <a:gd name="T94" fmla="*/ 120 w 128"/>
              <a:gd name="T95" fmla="*/ 76 h 112"/>
              <a:gd name="T96" fmla="*/ 120 w 128"/>
              <a:gd name="T97" fmla="*/ 8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112">
                <a:moveTo>
                  <a:pt x="112" y="60"/>
                </a:moveTo>
                <a:cubicBezTo>
                  <a:pt x="104" y="60"/>
                  <a:pt x="104" y="60"/>
                  <a:pt x="104" y="60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7"/>
                  <a:pt x="97" y="0"/>
                  <a:pt x="8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5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7"/>
                  <a:pt x="24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7" y="60"/>
                  <a:pt x="0" y="67"/>
                  <a:pt x="0" y="7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3"/>
                  <a:pt x="7" y="100"/>
                  <a:pt x="1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6" y="107"/>
                  <a:pt x="33" y="112"/>
                  <a:pt x="40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5" y="112"/>
                  <a:pt x="102" y="107"/>
                  <a:pt x="103" y="10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21" y="100"/>
                  <a:pt x="128" y="93"/>
                  <a:pt x="128" y="84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28" y="67"/>
                  <a:pt x="121" y="60"/>
                  <a:pt x="112" y="60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2" y="8"/>
                  <a:pt x="96" y="12"/>
                  <a:pt x="96" y="16"/>
                </a:cubicBezTo>
                <a:cubicBezTo>
                  <a:pt x="96" y="60"/>
                  <a:pt x="96" y="60"/>
                  <a:pt x="96" y="60"/>
                </a:cubicBezTo>
                <a:cubicBezTo>
                  <a:pt x="32" y="60"/>
                  <a:pt x="32" y="60"/>
                  <a:pt x="32" y="60"/>
                </a:cubicBezTo>
                <a:lnTo>
                  <a:pt x="32" y="16"/>
                </a:lnTo>
                <a:close/>
                <a:moveTo>
                  <a:pt x="88" y="104"/>
                </a:moveTo>
                <a:cubicBezTo>
                  <a:pt x="40" y="104"/>
                  <a:pt x="40" y="104"/>
                  <a:pt x="40" y="104"/>
                </a:cubicBezTo>
                <a:cubicBezTo>
                  <a:pt x="36" y="104"/>
                  <a:pt x="32" y="100"/>
                  <a:pt x="32" y="96"/>
                </a:cubicBezTo>
                <a:cubicBezTo>
                  <a:pt x="32" y="92"/>
                  <a:pt x="36" y="88"/>
                  <a:pt x="4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92" y="88"/>
                  <a:pt x="96" y="92"/>
                  <a:pt x="96" y="96"/>
                </a:cubicBezTo>
                <a:cubicBezTo>
                  <a:pt x="96" y="100"/>
                  <a:pt x="92" y="104"/>
                  <a:pt x="88" y="104"/>
                </a:cubicBezTo>
                <a:close/>
                <a:moveTo>
                  <a:pt x="120" y="84"/>
                </a:moveTo>
                <a:cubicBezTo>
                  <a:pt x="120" y="88"/>
                  <a:pt x="116" y="92"/>
                  <a:pt x="112" y="9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2" y="85"/>
                  <a:pt x="95" y="80"/>
                  <a:pt x="88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33" y="80"/>
                  <a:pt x="26" y="85"/>
                  <a:pt x="25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2" y="92"/>
                  <a:pt x="8" y="88"/>
                  <a:pt x="8" y="84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72"/>
                  <a:pt x="12" y="68"/>
                  <a:pt x="16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6" y="68"/>
                  <a:pt x="120" y="72"/>
                  <a:pt x="120" y="76"/>
                </a:cubicBezTo>
                <a:lnTo>
                  <a:pt x="120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43906" y="1615510"/>
            <a:ext cx="2797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2343906" y="1920024"/>
            <a:ext cx="5562000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43907" y="3126744"/>
            <a:ext cx="2206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2343905" y="3431258"/>
            <a:ext cx="5562000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43906" y="4637978"/>
            <a:ext cx="2424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2343905" y="4942492"/>
            <a:ext cx="5562000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846542" y="1748452"/>
            <a:ext cx="658088" cy="4387216"/>
            <a:chOff x="9846542" y="1813000"/>
            <a:chExt cx="658088" cy="4387216"/>
          </a:xfrm>
        </p:grpSpPr>
        <p:sp>
          <p:nvSpPr>
            <p:cNvPr id="16" name="KSO_Shape"/>
            <p:cNvSpPr/>
            <p:nvPr/>
          </p:nvSpPr>
          <p:spPr bwMode="auto">
            <a:xfrm>
              <a:off x="9846542" y="1813000"/>
              <a:ext cx="658088" cy="1078832"/>
            </a:xfrm>
            <a:custGeom>
              <a:avLst/>
              <a:gdLst>
                <a:gd name="T0" fmla="*/ 1029029 w 3535"/>
                <a:gd name="T1" fmla="*/ 1156466 h 5800"/>
                <a:gd name="T2" fmla="*/ 818493 w 3535"/>
                <a:gd name="T3" fmla="*/ 1179458 h 5800"/>
                <a:gd name="T4" fmla="*/ 848054 w 3535"/>
                <a:gd name="T5" fmla="*/ 1077639 h 5800"/>
                <a:gd name="T6" fmla="*/ 875315 w 3535"/>
                <a:gd name="T7" fmla="*/ 972864 h 5800"/>
                <a:gd name="T8" fmla="*/ 898635 w 3535"/>
                <a:gd name="T9" fmla="*/ 868417 h 5800"/>
                <a:gd name="T10" fmla="*/ 916371 w 3535"/>
                <a:gd name="T11" fmla="*/ 767255 h 5800"/>
                <a:gd name="T12" fmla="*/ 926553 w 3535"/>
                <a:gd name="T13" fmla="*/ 672662 h 5800"/>
                <a:gd name="T14" fmla="*/ 927538 w 3535"/>
                <a:gd name="T15" fmla="*/ 635876 h 5800"/>
                <a:gd name="T16" fmla="*/ 926553 w 3535"/>
                <a:gd name="T17" fmla="*/ 582996 h 5800"/>
                <a:gd name="T18" fmla="*/ 921955 w 3535"/>
                <a:gd name="T19" fmla="*/ 531429 h 5800"/>
                <a:gd name="T20" fmla="*/ 914072 w 3535"/>
                <a:gd name="T21" fmla="*/ 481505 h 5800"/>
                <a:gd name="T22" fmla="*/ 903233 w 3535"/>
                <a:gd name="T23" fmla="*/ 433223 h 5800"/>
                <a:gd name="T24" fmla="*/ 889438 w 3535"/>
                <a:gd name="T25" fmla="*/ 387241 h 5800"/>
                <a:gd name="T26" fmla="*/ 873673 w 3535"/>
                <a:gd name="T27" fmla="*/ 342900 h 5800"/>
                <a:gd name="T28" fmla="*/ 855936 w 3535"/>
                <a:gd name="T29" fmla="*/ 301187 h 5800"/>
                <a:gd name="T30" fmla="*/ 836230 w 3535"/>
                <a:gd name="T31" fmla="*/ 261773 h 5800"/>
                <a:gd name="T32" fmla="*/ 808640 w 3535"/>
                <a:gd name="T33" fmla="*/ 212178 h 5800"/>
                <a:gd name="T34" fmla="*/ 763314 w 3535"/>
                <a:gd name="T35" fmla="*/ 146816 h 5800"/>
                <a:gd name="T36" fmla="*/ 717660 w 3535"/>
                <a:gd name="T37" fmla="*/ 92622 h 5800"/>
                <a:gd name="T38" fmla="*/ 673319 w 3535"/>
                <a:gd name="T39" fmla="*/ 50253 h 5800"/>
                <a:gd name="T40" fmla="*/ 632592 w 3535"/>
                <a:gd name="T41" fmla="*/ 20035 h 5800"/>
                <a:gd name="T42" fmla="*/ 608943 w 3535"/>
                <a:gd name="T43" fmla="*/ 7226 h 5800"/>
                <a:gd name="T44" fmla="*/ 593835 w 3535"/>
                <a:gd name="T45" fmla="*/ 1971 h 5800"/>
                <a:gd name="T46" fmla="*/ 580697 w 3535"/>
                <a:gd name="T47" fmla="*/ 0 h 5800"/>
                <a:gd name="T48" fmla="*/ 572486 w 3535"/>
                <a:gd name="T49" fmla="*/ 657 h 5800"/>
                <a:gd name="T50" fmla="*/ 558034 w 3535"/>
                <a:gd name="T51" fmla="*/ 5255 h 5800"/>
                <a:gd name="T52" fmla="*/ 541283 w 3535"/>
                <a:gd name="T53" fmla="*/ 12809 h 5800"/>
                <a:gd name="T54" fmla="*/ 502526 w 3535"/>
                <a:gd name="T55" fmla="*/ 38428 h 5800"/>
                <a:gd name="T56" fmla="*/ 459171 w 3535"/>
                <a:gd name="T57" fmla="*/ 77185 h 5800"/>
                <a:gd name="T58" fmla="*/ 413517 w 3535"/>
                <a:gd name="T59" fmla="*/ 127438 h 5800"/>
                <a:gd name="T60" fmla="*/ 368191 w 3535"/>
                <a:gd name="T61" fmla="*/ 189515 h 5800"/>
                <a:gd name="T62" fmla="*/ 332390 w 3535"/>
                <a:gd name="T63" fmla="*/ 248635 h 5800"/>
                <a:gd name="T64" fmla="*/ 312026 w 3535"/>
                <a:gd name="T65" fmla="*/ 287721 h 5800"/>
                <a:gd name="T66" fmla="*/ 293633 w 3535"/>
                <a:gd name="T67" fmla="*/ 328777 h 5800"/>
                <a:gd name="T68" fmla="*/ 277210 w 3535"/>
                <a:gd name="T69" fmla="*/ 371803 h 5800"/>
                <a:gd name="T70" fmla="*/ 263087 w 3535"/>
                <a:gd name="T71" fmla="*/ 417458 h 5800"/>
                <a:gd name="T72" fmla="*/ 250935 w 3535"/>
                <a:gd name="T73" fmla="*/ 465083 h 5800"/>
                <a:gd name="T74" fmla="*/ 242066 w 3535"/>
                <a:gd name="T75" fmla="*/ 514350 h 5800"/>
                <a:gd name="T76" fmla="*/ 236483 w 3535"/>
                <a:gd name="T77" fmla="*/ 565588 h 5800"/>
                <a:gd name="T78" fmla="*/ 233855 w 3535"/>
                <a:gd name="T79" fmla="*/ 618468 h 5800"/>
                <a:gd name="T80" fmla="*/ 235169 w 3535"/>
                <a:gd name="T81" fmla="*/ 672662 h 5800"/>
                <a:gd name="T82" fmla="*/ 241410 w 3535"/>
                <a:gd name="T83" fmla="*/ 734739 h 5800"/>
                <a:gd name="T84" fmla="*/ 256190 w 3535"/>
                <a:gd name="T85" fmla="*/ 834259 h 5800"/>
                <a:gd name="T86" fmla="*/ 277867 w 3535"/>
                <a:gd name="T87" fmla="*/ 938048 h 5800"/>
                <a:gd name="T88" fmla="*/ 304143 w 3535"/>
                <a:gd name="T89" fmla="*/ 1043152 h 5800"/>
                <a:gd name="T90" fmla="*/ 333047 w 3535"/>
                <a:gd name="T91" fmla="*/ 1146284 h 5800"/>
                <a:gd name="T92" fmla="*/ 132693 w 3535"/>
                <a:gd name="T93" fmla="*/ 1156466 h 5800"/>
                <a:gd name="T94" fmla="*/ 580697 w 3535"/>
                <a:gd name="T95" fmla="*/ 1905000 h 58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35" h="5800">
                  <a:moveTo>
                    <a:pt x="2174" y="4724"/>
                  </a:moveTo>
                  <a:lnTo>
                    <a:pt x="3535" y="5397"/>
                  </a:lnTo>
                  <a:lnTo>
                    <a:pt x="3133" y="3521"/>
                  </a:lnTo>
                  <a:lnTo>
                    <a:pt x="2462" y="3691"/>
                  </a:lnTo>
                  <a:lnTo>
                    <a:pt x="2492" y="3591"/>
                  </a:lnTo>
                  <a:lnTo>
                    <a:pt x="2523" y="3490"/>
                  </a:lnTo>
                  <a:lnTo>
                    <a:pt x="2552" y="3385"/>
                  </a:lnTo>
                  <a:lnTo>
                    <a:pt x="2582" y="3281"/>
                  </a:lnTo>
                  <a:lnTo>
                    <a:pt x="2611" y="3176"/>
                  </a:lnTo>
                  <a:lnTo>
                    <a:pt x="2638" y="3069"/>
                  </a:lnTo>
                  <a:lnTo>
                    <a:pt x="2665" y="2962"/>
                  </a:lnTo>
                  <a:lnTo>
                    <a:pt x="2691" y="2856"/>
                  </a:lnTo>
                  <a:lnTo>
                    <a:pt x="2714" y="2749"/>
                  </a:lnTo>
                  <a:lnTo>
                    <a:pt x="2736" y="2644"/>
                  </a:lnTo>
                  <a:lnTo>
                    <a:pt x="2757" y="2540"/>
                  </a:lnTo>
                  <a:lnTo>
                    <a:pt x="2774" y="2437"/>
                  </a:lnTo>
                  <a:lnTo>
                    <a:pt x="2790" y="2336"/>
                  </a:lnTo>
                  <a:lnTo>
                    <a:pt x="2802" y="2237"/>
                  </a:lnTo>
                  <a:lnTo>
                    <a:pt x="2813" y="2141"/>
                  </a:lnTo>
                  <a:lnTo>
                    <a:pt x="2821" y="2048"/>
                  </a:lnTo>
                  <a:lnTo>
                    <a:pt x="2823" y="1992"/>
                  </a:lnTo>
                  <a:lnTo>
                    <a:pt x="2824" y="1936"/>
                  </a:lnTo>
                  <a:lnTo>
                    <a:pt x="2824" y="1883"/>
                  </a:lnTo>
                  <a:lnTo>
                    <a:pt x="2823" y="1829"/>
                  </a:lnTo>
                  <a:lnTo>
                    <a:pt x="2821" y="1775"/>
                  </a:lnTo>
                  <a:lnTo>
                    <a:pt x="2817" y="1722"/>
                  </a:lnTo>
                  <a:lnTo>
                    <a:pt x="2813" y="1669"/>
                  </a:lnTo>
                  <a:lnTo>
                    <a:pt x="2807" y="1618"/>
                  </a:lnTo>
                  <a:lnTo>
                    <a:pt x="2800" y="1566"/>
                  </a:lnTo>
                  <a:lnTo>
                    <a:pt x="2791" y="1515"/>
                  </a:lnTo>
                  <a:lnTo>
                    <a:pt x="2783" y="1466"/>
                  </a:lnTo>
                  <a:lnTo>
                    <a:pt x="2773" y="1416"/>
                  </a:lnTo>
                  <a:lnTo>
                    <a:pt x="2762" y="1367"/>
                  </a:lnTo>
                  <a:lnTo>
                    <a:pt x="2750" y="1319"/>
                  </a:lnTo>
                  <a:lnTo>
                    <a:pt x="2736" y="1271"/>
                  </a:lnTo>
                  <a:lnTo>
                    <a:pt x="2723" y="1224"/>
                  </a:lnTo>
                  <a:lnTo>
                    <a:pt x="2708" y="1179"/>
                  </a:lnTo>
                  <a:lnTo>
                    <a:pt x="2693" y="1132"/>
                  </a:lnTo>
                  <a:lnTo>
                    <a:pt x="2677" y="1088"/>
                  </a:lnTo>
                  <a:lnTo>
                    <a:pt x="2660" y="1044"/>
                  </a:lnTo>
                  <a:lnTo>
                    <a:pt x="2643" y="1001"/>
                  </a:lnTo>
                  <a:lnTo>
                    <a:pt x="2625" y="958"/>
                  </a:lnTo>
                  <a:lnTo>
                    <a:pt x="2606" y="917"/>
                  </a:lnTo>
                  <a:lnTo>
                    <a:pt x="2587" y="876"/>
                  </a:lnTo>
                  <a:lnTo>
                    <a:pt x="2567" y="836"/>
                  </a:lnTo>
                  <a:lnTo>
                    <a:pt x="2546" y="797"/>
                  </a:lnTo>
                  <a:lnTo>
                    <a:pt x="2525" y="757"/>
                  </a:lnTo>
                  <a:lnTo>
                    <a:pt x="2505" y="719"/>
                  </a:lnTo>
                  <a:lnTo>
                    <a:pt x="2462" y="646"/>
                  </a:lnTo>
                  <a:lnTo>
                    <a:pt x="2416" y="577"/>
                  </a:lnTo>
                  <a:lnTo>
                    <a:pt x="2371" y="511"/>
                  </a:lnTo>
                  <a:lnTo>
                    <a:pt x="2324" y="447"/>
                  </a:lnTo>
                  <a:lnTo>
                    <a:pt x="2278" y="388"/>
                  </a:lnTo>
                  <a:lnTo>
                    <a:pt x="2231" y="333"/>
                  </a:lnTo>
                  <a:lnTo>
                    <a:pt x="2185" y="282"/>
                  </a:lnTo>
                  <a:lnTo>
                    <a:pt x="2139" y="235"/>
                  </a:lnTo>
                  <a:lnTo>
                    <a:pt x="2094" y="191"/>
                  </a:lnTo>
                  <a:lnTo>
                    <a:pt x="2050" y="153"/>
                  </a:lnTo>
                  <a:lnTo>
                    <a:pt x="2007" y="117"/>
                  </a:lnTo>
                  <a:lnTo>
                    <a:pt x="1965" y="87"/>
                  </a:lnTo>
                  <a:lnTo>
                    <a:pt x="1926" y="61"/>
                  </a:lnTo>
                  <a:lnTo>
                    <a:pt x="1889" y="39"/>
                  </a:lnTo>
                  <a:lnTo>
                    <a:pt x="1871" y="30"/>
                  </a:lnTo>
                  <a:lnTo>
                    <a:pt x="1854" y="22"/>
                  </a:lnTo>
                  <a:lnTo>
                    <a:pt x="1838" y="16"/>
                  </a:lnTo>
                  <a:lnTo>
                    <a:pt x="1823" y="10"/>
                  </a:lnTo>
                  <a:lnTo>
                    <a:pt x="1808" y="6"/>
                  </a:lnTo>
                  <a:lnTo>
                    <a:pt x="1794" y="2"/>
                  </a:lnTo>
                  <a:lnTo>
                    <a:pt x="1780" y="1"/>
                  </a:lnTo>
                  <a:lnTo>
                    <a:pt x="1768" y="0"/>
                  </a:lnTo>
                  <a:lnTo>
                    <a:pt x="1757" y="1"/>
                  </a:lnTo>
                  <a:lnTo>
                    <a:pt x="1743" y="2"/>
                  </a:lnTo>
                  <a:lnTo>
                    <a:pt x="1729" y="6"/>
                  </a:lnTo>
                  <a:lnTo>
                    <a:pt x="1714" y="10"/>
                  </a:lnTo>
                  <a:lnTo>
                    <a:pt x="1699" y="16"/>
                  </a:lnTo>
                  <a:lnTo>
                    <a:pt x="1682" y="22"/>
                  </a:lnTo>
                  <a:lnTo>
                    <a:pt x="1666" y="30"/>
                  </a:lnTo>
                  <a:lnTo>
                    <a:pt x="1648" y="39"/>
                  </a:lnTo>
                  <a:lnTo>
                    <a:pt x="1611" y="61"/>
                  </a:lnTo>
                  <a:lnTo>
                    <a:pt x="1572" y="87"/>
                  </a:lnTo>
                  <a:lnTo>
                    <a:pt x="1530" y="117"/>
                  </a:lnTo>
                  <a:lnTo>
                    <a:pt x="1487" y="153"/>
                  </a:lnTo>
                  <a:lnTo>
                    <a:pt x="1443" y="191"/>
                  </a:lnTo>
                  <a:lnTo>
                    <a:pt x="1398" y="235"/>
                  </a:lnTo>
                  <a:lnTo>
                    <a:pt x="1352" y="282"/>
                  </a:lnTo>
                  <a:lnTo>
                    <a:pt x="1306" y="333"/>
                  </a:lnTo>
                  <a:lnTo>
                    <a:pt x="1259" y="388"/>
                  </a:lnTo>
                  <a:lnTo>
                    <a:pt x="1213" y="447"/>
                  </a:lnTo>
                  <a:lnTo>
                    <a:pt x="1166" y="511"/>
                  </a:lnTo>
                  <a:lnTo>
                    <a:pt x="1121" y="577"/>
                  </a:lnTo>
                  <a:lnTo>
                    <a:pt x="1075" y="646"/>
                  </a:lnTo>
                  <a:lnTo>
                    <a:pt x="1032" y="719"/>
                  </a:lnTo>
                  <a:lnTo>
                    <a:pt x="1012" y="757"/>
                  </a:lnTo>
                  <a:lnTo>
                    <a:pt x="991" y="797"/>
                  </a:lnTo>
                  <a:lnTo>
                    <a:pt x="970" y="836"/>
                  </a:lnTo>
                  <a:lnTo>
                    <a:pt x="950" y="876"/>
                  </a:lnTo>
                  <a:lnTo>
                    <a:pt x="931" y="917"/>
                  </a:lnTo>
                  <a:lnTo>
                    <a:pt x="912" y="958"/>
                  </a:lnTo>
                  <a:lnTo>
                    <a:pt x="894" y="1001"/>
                  </a:lnTo>
                  <a:lnTo>
                    <a:pt x="877" y="1044"/>
                  </a:lnTo>
                  <a:lnTo>
                    <a:pt x="860" y="1088"/>
                  </a:lnTo>
                  <a:lnTo>
                    <a:pt x="844" y="1132"/>
                  </a:lnTo>
                  <a:lnTo>
                    <a:pt x="829" y="1179"/>
                  </a:lnTo>
                  <a:lnTo>
                    <a:pt x="814" y="1224"/>
                  </a:lnTo>
                  <a:lnTo>
                    <a:pt x="801" y="1271"/>
                  </a:lnTo>
                  <a:lnTo>
                    <a:pt x="787" y="1319"/>
                  </a:lnTo>
                  <a:lnTo>
                    <a:pt x="775" y="1367"/>
                  </a:lnTo>
                  <a:lnTo>
                    <a:pt x="764" y="1416"/>
                  </a:lnTo>
                  <a:lnTo>
                    <a:pt x="754" y="1466"/>
                  </a:lnTo>
                  <a:lnTo>
                    <a:pt x="746" y="1515"/>
                  </a:lnTo>
                  <a:lnTo>
                    <a:pt x="737" y="1566"/>
                  </a:lnTo>
                  <a:lnTo>
                    <a:pt x="730" y="1618"/>
                  </a:lnTo>
                  <a:lnTo>
                    <a:pt x="723" y="1669"/>
                  </a:lnTo>
                  <a:lnTo>
                    <a:pt x="720" y="1722"/>
                  </a:lnTo>
                  <a:lnTo>
                    <a:pt x="716" y="1775"/>
                  </a:lnTo>
                  <a:lnTo>
                    <a:pt x="714" y="1829"/>
                  </a:lnTo>
                  <a:lnTo>
                    <a:pt x="712" y="1883"/>
                  </a:lnTo>
                  <a:lnTo>
                    <a:pt x="712" y="1936"/>
                  </a:lnTo>
                  <a:lnTo>
                    <a:pt x="714" y="1992"/>
                  </a:lnTo>
                  <a:lnTo>
                    <a:pt x="716" y="2048"/>
                  </a:lnTo>
                  <a:lnTo>
                    <a:pt x="723" y="2141"/>
                  </a:lnTo>
                  <a:lnTo>
                    <a:pt x="735" y="2237"/>
                  </a:lnTo>
                  <a:lnTo>
                    <a:pt x="747" y="2336"/>
                  </a:lnTo>
                  <a:lnTo>
                    <a:pt x="763" y="2437"/>
                  </a:lnTo>
                  <a:lnTo>
                    <a:pt x="780" y="2540"/>
                  </a:lnTo>
                  <a:lnTo>
                    <a:pt x="801" y="2644"/>
                  </a:lnTo>
                  <a:lnTo>
                    <a:pt x="823" y="2749"/>
                  </a:lnTo>
                  <a:lnTo>
                    <a:pt x="846" y="2856"/>
                  </a:lnTo>
                  <a:lnTo>
                    <a:pt x="872" y="2962"/>
                  </a:lnTo>
                  <a:lnTo>
                    <a:pt x="899" y="3069"/>
                  </a:lnTo>
                  <a:lnTo>
                    <a:pt x="926" y="3176"/>
                  </a:lnTo>
                  <a:lnTo>
                    <a:pt x="955" y="3281"/>
                  </a:lnTo>
                  <a:lnTo>
                    <a:pt x="985" y="3385"/>
                  </a:lnTo>
                  <a:lnTo>
                    <a:pt x="1014" y="3490"/>
                  </a:lnTo>
                  <a:lnTo>
                    <a:pt x="1045" y="3591"/>
                  </a:lnTo>
                  <a:lnTo>
                    <a:pt x="1075" y="3691"/>
                  </a:lnTo>
                  <a:lnTo>
                    <a:pt x="404" y="3521"/>
                  </a:lnTo>
                  <a:lnTo>
                    <a:pt x="0" y="5397"/>
                  </a:lnTo>
                  <a:lnTo>
                    <a:pt x="1362" y="4724"/>
                  </a:lnTo>
                  <a:lnTo>
                    <a:pt x="1768" y="5800"/>
                  </a:lnTo>
                  <a:lnTo>
                    <a:pt x="2174" y="47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444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9922624" y="2891833"/>
              <a:ext cx="504350" cy="3308383"/>
            </a:xfrm>
            <a:custGeom>
              <a:avLst/>
              <a:gdLst>
                <a:gd name="connsiteX0" fmla="*/ 243936 w 504350"/>
                <a:gd name="connsiteY0" fmla="*/ 0 h 3308383"/>
                <a:gd name="connsiteX1" fmla="*/ 260414 w 504350"/>
                <a:gd name="connsiteY1" fmla="*/ 0 h 3308383"/>
                <a:gd name="connsiteX2" fmla="*/ 263584 w 504350"/>
                <a:gd name="connsiteY2" fmla="*/ 338513 h 3308383"/>
                <a:gd name="connsiteX3" fmla="*/ 296771 w 504350"/>
                <a:gd name="connsiteY3" fmla="*/ 1250864 h 3308383"/>
                <a:gd name="connsiteX4" fmla="*/ 480386 w 504350"/>
                <a:gd name="connsiteY4" fmla="*/ 3188542 h 3308383"/>
                <a:gd name="connsiteX5" fmla="*/ 504350 w 504350"/>
                <a:gd name="connsiteY5" fmla="*/ 3308383 h 3308383"/>
                <a:gd name="connsiteX6" fmla="*/ 0 w 504350"/>
                <a:gd name="connsiteY6" fmla="*/ 3308383 h 3308383"/>
                <a:gd name="connsiteX7" fmla="*/ 23964 w 504350"/>
                <a:gd name="connsiteY7" fmla="*/ 3188542 h 3308383"/>
                <a:gd name="connsiteX8" fmla="*/ 207580 w 504350"/>
                <a:gd name="connsiteY8" fmla="*/ 1250864 h 3308383"/>
                <a:gd name="connsiteX9" fmla="*/ 240766 w 504350"/>
                <a:gd name="connsiteY9" fmla="*/ 338513 h 330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350" h="3308383">
                  <a:moveTo>
                    <a:pt x="243936" y="0"/>
                  </a:moveTo>
                  <a:lnTo>
                    <a:pt x="260414" y="0"/>
                  </a:lnTo>
                  <a:lnTo>
                    <a:pt x="263584" y="338513"/>
                  </a:lnTo>
                  <a:cubicBezTo>
                    <a:pt x="268875" y="619190"/>
                    <a:pt x="279825" y="927510"/>
                    <a:pt x="296771" y="1250864"/>
                  </a:cubicBezTo>
                  <a:cubicBezTo>
                    <a:pt x="339136" y="2059247"/>
                    <a:pt x="408953" y="2770268"/>
                    <a:pt x="480386" y="3188542"/>
                  </a:cubicBezTo>
                  <a:lnTo>
                    <a:pt x="504350" y="3308383"/>
                  </a:lnTo>
                  <a:lnTo>
                    <a:pt x="0" y="3308383"/>
                  </a:lnTo>
                  <a:lnTo>
                    <a:pt x="23964" y="3188542"/>
                  </a:lnTo>
                  <a:cubicBezTo>
                    <a:pt x="95398" y="2770268"/>
                    <a:pt x="165214" y="2059247"/>
                    <a:pt x="207580" y="1250864"/>
                  </a:cubicBezTo>
                  <a:cubicBezTo>
                    <a:pt x="224526" y="927510"/>
                    <a:pt x="235476" y="619190"/>
                    <a:pt x="240766" y="3385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5000">
                  <a:srgbClr val="0060BF"/>
                </a:gs>
              </a:gsLst>
              <a:lin ang="16200000" scaled="1"/>
              <a:tileRect/>
            </a:gradFill>
            <a:ln w="19050">
              <a:noFill/>
            </a:ln>
            <a:effectLst>
              <a:outerShdw blurRad="419100" dist="254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18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2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3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27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2.22222E-6 L -0.08906 2.22222E-6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2.22222E-6 L 1.04167E-6 2.22222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1.85185E-6 L -0.08906 1.85185E-6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1.85185E-6 L 1.04167E-6 1.85185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1.48148E-6 L -0.08906 1.48148E-6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1.48148E-6 L 1.04167E-6 1.48148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58333E-6 1.48148E-6 L 4.58333E-6 0.52685 " pathEditMode="relative" rAng="0" ptsTypes="AA">
                                      <p:cBhvr>
                                        <p:cTn id="67" dur="1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8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8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9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7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1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35" grpId="0" bldLvl="0" animBg="1"/>
      <p:bldP spid="58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Freeform 3"/>
          <p:cNvSpPr>
            <a:spLocks noEditPoints="1"/>
          </p:cNvSpPr>
          <p:nvPr/>
        </p:nvSpPr>
        <p:spPr bwMode="auto">
          <a:xfrm>
            <a:off x="4207558" y="3723943"/>
            <a:ext cx="538068" cy="2161714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4" name="Freeform 4"/>
          <p:cNvSpPr>
            <a:spLocks noEditPoints="1"/>
          </p:cNvSpPr>
          <p:nvPr/>
        </p:nvSpPr>
        <p:spPr bwMode="auto">
          <a:xfrm>
            <a:off x="4783649" y="3911933"/>
            <a:ext cx="734785" cy="2290704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446132" y="3764288"/>
            <a:ext cx="700910" cy="2214773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6783673" y="3848769"/>
            <a:ext cx="624315" cy="2321210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637148" y="3889732"/>
            <a:ext cx="1030817" cy="2435524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cxnSp>
        <p:nvCxnSpPr>
          <p:cNvPr id="8" name="Straight Connector 23"/>
          <p:cNvCxnSpPr/>
          <p:nvPr/>
        </p:nvCxnSpPr>
        <p:spPr>
          <a:xfrm flipV="1">
            <a:off x="6096000" y="3056348"/>
            <a:ext cx="0" cy="7924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/>
          <p:nvPr/>
        </p:nvCxnSpPr>
        <p:spPr>
          <a:xfrm flipV="1">
            <a:off x="7069335" y="3310263"/>
            <a:ext cx="0" cy="413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/>
          <p:cNvCxnSpPr/>
          <p:nvPr/>
        </p:nvCxnSpPr>
        <p:spPr>
          <a:xfrm>
            <a:off x="7069335" y="3294415"/>
            <a:ext cx="55338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6"/>
          <p:cNvCxnSpPr/>
          <p:nvPr/>
        </p:nvCxnSpPr>
        <p:spPr>
          <a:xfrm flipH="1" flipV="1">
            <a:off x="5168558" y="3310263"/>
            <a:ext cx="0" cy="413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7"/>
          <p:cNvCxnSpPr/>
          <p:nvPr/>
        </p:nvCxnSpPr>
        <p:spPr>
          <a:xfrm flipH="1">
            <a:off x="4615174" y="3294415"/>
            <a:ext cx="55338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8"/>
          <p:cNvCxnSpPr/>
          <p:nvPr/>
        </p:nvCxnSpPr>
        <p:spPr>
          <a:xfrm flipH="1">
            <a:off x="3409495" y="4804800"/>
            <a:ext cx="79806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9"/>
          <p:cNvCxnSpPr/>
          <p:nvPr/>
        </p:nvCxnSpPr>
        <p:spPr>
          <a:xfrm flipH="1">
            <a:off x="8063890" y="4804800"/>
            <a:ext cx="79806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391489" y="3919558"/>
            <a:ext cx="1770484" cy="177048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120473" y="3919558"/>
            <a:ext cx="1770484" cy="177048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770749" y="4221569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1423825" y="4562326"/>
            <a:ext cx="1699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03013" y="4221569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9156091" y="4562326"/>
            <a:ext cx="1699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704008" y="2068620"/>
            <a:ext cx="1770484" cy="177048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733343" y="2068620"/>
            <a:ext cx="1770484" cy="177048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083268" y="2370631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36344" y="2711388"/>
            <a:ext cx="1699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15883" y="2370631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7768961" y="2711388"/>
            <a:ext cx="1699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229893" y="1062432"/>
            <a:ext cx="1770484" cy="177048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609153" y="1364443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262229" y="1705200"/>
            <a:ext cx="1699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30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36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7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39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25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7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2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4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625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7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6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5" grpId="0" bldLvl="0" animBg="1"/>
      <p:bldP spid="58" grpId="0"/>
      <p:bldP spid="34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Freeform 19"/>
          <p:cNvSpPr>
            <a:spLocks noEditPoints="1"/>
          </p:cNvSpPr>
          <p:nvPr/>
        </p:nvSpPr>
        <p:spPr bwMode="auto">
          <a:xfrm>
            <a:off x="4055678" y="1886685"/>
            <a:ext cx="4080646" cy="3670738"/>
          </a:xfrm>
          <a:custGeom>
            <a:avLst/>
            <a:gdLst>
              <a:gd name="T0" fmla="*/ 233 w 747"/>
              <a:gd name="T1" fmla="*/ 0 h 672"/>
              <a:gd name="T2" fmla="*/ 306 w 747"/>
              <a:gd name="T3" fmla="*/ 37 h 672"/>
              <a:gd name="T4" fmla="*/ 374 w 747"/>
              <a:gd name="T5" fmla="*/ 66 h 672"/>
              <a:gd name="T6" fmla="*/ 444 w 747"/>
              <a:gd name="T7" fmla="*/ 33 h 672"/>
              <a:gd name="T8" fmla="*/ 514 w 747"/>
              <a:gd name="T9" fmla="*/ 0 h 672"/>
              <a:gd name="T10" fmla="*/ 606 w 747"/>
              <a:gd name="T11" fmla="*/ 92 h 672"/>
              <a:gd name="T12" fmla="*/ 601 w 747"/>
              <a:gd name="T13" fmla="*/ 122 h 672"/>
              <a:gd name="T14" fmla="*/ 594 w 747"/>
              <a:gd name="T15" fmla="*/ 154 h 672"/>
              <a:gd name="T16" fmla="*/ 643 w 747"/>
              <a:gd name="T17" fmla="*/ 237 h 672"/>
              <a:gd name="T18" fmla="*/ 681 w 747"/>
              <a:gd name="T19" fmla="*/ 248 h 672"/>
              <a:gd name="T20" fmla="*/ 747 w 747"/>
              <a:gd name="T21" fmla="*/ 336 h 672"/>
              <a:gd name="T22" fmla="*/ 679 w 747"/>
              <a:gd name="T23" fmla="*/ 424 h 672"/>
              <a:gd name="T24" fmla="*/ 644 w 747"/>
              <a:gd name="T25" fmla="*/ 434 h 672"/>
              <a:gd name="T26" fmla="*/ 594 w 747"/>
              <a:gd name="T27" fmla="*/ 517 h 672"/>
              <a:gd name="T28" fmla="*/ 602 w 747"/>
              <a:gd name="T29" fmla="*/ 552 h 672"/>
              <a:gd name="T30" fmla="*/ 606 w 747"/>
              <a:gd name="T31" fmla="*/ 580 h 672"/>
              <a:gd name="T32" fmla="*/ 514 w 747"/>
              <a:gd name="T33" fmla="*/ 672 h 672"/>
              <a:gd name="T34" fmla="*/ 449 w 747"/>
              <a:gd name="T35" fmla="*/ 644 h 672"/>
              <a:gd name="T36" fmla="*/ 422 w 747"/>
              <a:gd name="T37" fmla="*/ 620 h 672"/>
              <a:gd name="T38" fmla="*/ 373 w 747"/>
              <a:gd name="T39" fmla="*/ 606 h 672"/>
              <a:gd name="T40" fmla="*/ 323 w 747"/>
              <a:gd name="T41" fmla="*/ 621 h 672"/>
              <a:gd name="T42" fmla="*/ 284 w 747"/>
              <a:gd name="T43" fmla="*/ 655 h 672"/>
              <a:gd name="T44" fmla="*/ 233 w 747"/>
              <a:gd name="T45" fmla="*/ 672 h 672"/>
              <a:gd name="T46" fmla="*/ 141 w 747"/>
              <a:gd name="T47" fmla="*/ 580 h 672"/>
              <a:gd name="T48" fmla="*/ 146 w 747"/>
              <a:gd name="T49" fmla="*/ 551 h 672"/>
              <a:gd name="T50" fmla="*/ 152 w 747"/>
              <a:gd name="T51" fmla="*/ 528 h 672"/>
              <a:gd name="T52" fmla="*/ 153 w 747"/>
              <a:gd name="T53" fmla="*/ 519 h 672"/>
              <a:gd name="T54" fmla="*/ 69 w 747"/>
              <a:gd name="T55" fmla="*/ 425 h 672"/>
              <a:gd name="T56" fmla="*/ 0 w 747"/>
              <a:gd name="T57" fmla="*/ 336 h 672"/>
              <a:gd name="T58" fmla="*/ 74 w 747"/>
              <a:gd name="T59" fmla="*/ 246 h 672"/>
              <a:gd name="T60" fmla="*/ 153 w 747"/>
              <a:gd name="T61" fmla="*/ 153 h 672"/>
              <a:gd name="T62" fmla="*/ 147 w 747"/>
              <a:gd name="T63" fmla="*/ 124 h 672"/>
              <a:gd name="T64" fmla="*/ 141 w 747"/>
              <a:gd name="T65" fmla="*/ 92 h 672"/>
              <a:gd name="T66" fmla="*/ 233 w 747"/>
              <a:gd name="T67" fmla="*/ 0 h 672"/>
              <a:gd name="T68" fmla="*/ 180 w 747"/>
              <a:gd name="T69" fmla="*/ 310 h 672"/>
              <a:gd name="T70" fmla="*/ 184 w 747"/>
              <a:gd name="T71" fmla="*/ 336 h 672"/>
              <a:gd name="T72" fmla="*/ 180 w 747"/>
              <a:gd name="T73" fmla="*/ 364 h 672"/>
              <a:gd name="T74" fmla="*/ 220 w 747"/>
              <a:gd name="T75" fmla="*/ 482 h 672"/>
              <a:gd name="T76" fmla="*/ 247 w 747"/>
              <a:gd name="T77" fmla="*/ 490 h 672"/>
              <a:gd name="T78" fmla="*/ 278 w 747"/>
              <a:gd name="T79" fmla="*/ 500 h 672"/>
              <a:gd name="T80" fmla="*/ 304 w 747"/>
              <a:gd name="T81" fmla="*/ 524 h 672"/>
              <a:gd name="T82" fmla="*/ 319 w 747"/>
              <a:gd name="T83" fmla="*/ 538 h 672"/>
              <a:gd name="T84" fmla="*/ 373 w 747"/>
              <a:gd name="T85" fmla="*/ 555 h 672"/>
              <a:gd name="T86" fmla="*/ 429 w 747"/>
              <a:gd name="T87" fmla="*/ 537 h 672"/>
              <a:gd name="T88" fmla="*/ 445 w 747"/>
              <a:gd name="T89" fmla="*/ 521 h 672"/>
              <a:gd name="T90" fmla="*/ 470 w 747"/>
              <a:gd name="T91" fmla="*/ 500 h 672"/>
              <a:gd name="T92" fmla="*/ 503 w 747"/>
              <a:gd name="T93" fmla="*/ 490 h 672"/>
              <a:gd name="T94" fmla="*/ 523 w 747"/>
              <a:gd name="T95" fmla="*/ 484 h 672"/>
              <a:gd name="T96" fmla="*/ 576 w 747"/>
              <a:gd name="T97" fmla="*/ 398 h 672"/>
              <a:gd name="T98" fmla="*/ 569 w 747"/>
              <a:gd name="T99" fmla="*/ 368 h 672"/>
              <a:gd name="T100" fmla="*/ 563 w 747"/>
              <a:gd name="T101" fmla="*/ 336 h 672"/>
              <a:gd name="T102" fmla="*/ 569 w 747"/>
              <a:gd name="T103" fmla="*/ 304 h 672"/>
              <a:gd name="T104" fmla="*/ 575 w 747"/>
              <a:gd name="T105" fmla="*/ 274 h 672"/>
              <a:gd name="T106" fmla="*/ 524 w 747"/>
              <a:gd name="T107" fmla="*/ 190 h 672"/>
              <a:gd name="T108" fmla="*/ 500 w 747"/>
              <a:gd name="T109" fmla="*/ 182 h 672"/>
              <a:gd name="T110" fmla="*/ 472 w 747"/>
              <a:gd name="T111" fmla="*/ 173 h 672"/>
              <a:gd name="T112" fmla="*/ 445 w 747"/>
              <a:gd name="T113" fmla="*/ 152 h 672"/>
              <a:gd name="T114" fmla="*/ 374 w 747"/>
              <a:gd name="T115" fmla="*/ 119 h 672"/>
              <a:gd name="T116" fmla="*/ 302 w 747"/>
              <a:gd name="T117" fmla="*/ 152 h 672"/>
              <a:gd name="T118" fmla="*/ 253 w 747"/>
              <a:gd name="T119" fmla="*/ 182 h 672"/>
              <a:gd name="T120" fmla="*/ 173 w 747"/>
              <a:gd name="T121" fmla="*/ 275 h 672"/>
              <a:gd name="T122" fmla="*/ 180 w 747"/>
              <a:gd name="T123" fmla="*/ 31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7" h="672">
                <a:moveTo>
                  <a:pt x="233" y="0"/>
                </a:moveTo>
                <a:cubicBezTo>
                  <a:pt x="262" y="0"/>
                  <a:pt x="289" y="14"/>
                  <a:pt x="306" y="37"/>
                </a:cubicBezTo>
                <a:cubicBezTo>
                  <a:pt x="321" y="57"/>
                  <a:pt x="349" y="66"/>
                  <a:pt x="374" y="66"/>
                </a:cubicBezTo>
                <a:cubicBezTo>
                  <a:pt x="402" y="66"/>
                  <a:pt x="426" y="55"/>
                  <a:pt x="444" y="33"/>
                </a:cubicBezTo>
                <a:cubicBezTo>
                  <a:pt x="461" y="12"/>
                  <a:pt x="487" y="0"/>
                  <a:pt x="514" y="0"/>
                </a:cubicBezTo>
                <a:cubicBezTo>
                  <a:pt x="565" y="0"/>
                  <a:pt x="606" y="41"/>
                  <a:pt x="606" y="92"/>
                </a:cubicBezTo>
                <a:cubicBezTo>
                  <a:pt x="606" y="103"/>
                  <a:pt x="604" y="112"/>
                  <a:pt x="601" y="122"/>
                </a:cubicBezTo>
                <a:cubicBezTo>
                  <a:pt x="598" y="133"/>
                  <a:pt x="594" y="143"/>
                  <a:pt x="594" y="154"/>
                </a:cubicBezTo>
                <a:cubicBezTo>
                  <a:pt x="594" y="189"/>
                  <a:pt x="613" y="220"/>
                  <a:pt x="643" y="237"/>
                </a:cubicBezTo>
                <a:cubicBezTo>
                  <a:pt x="655" y="244"/>
                  <a:pt x="669" y="244"/>
                  <a:pt x="681" y="248"/>
                </a:cubicBezTo>
                <a:cubicBezTo>
                  <a:pt x="720" y="259"/>
                  <a:pt x="747" y="295"/>
                  <a:pt x="747" y="336"/>
                </a:cubicBezTo>
                <a:cubicBezTo>
                  <a:pt x="747" y="377"/>
                  <a:pt x="719" y="414"/>
                  <a:pt x="679" y="424"/>
                </a:cubicBezTo>
                <a:cubicBezTo>
                  <a:pt x="667" y="428"/>
                  <a:pt x="655" y="428"/>
                  <a:pt x="644" y="434"/>
                </a:cubicBezTo>
                <a:cubicBezTo>
                  <a:pt x="613" y="450"/>
                  <a:pt x="594" y="482"/>
                  <a:pt x="594" y="517"/>
                </a:cubicBezTo>
                <a:cubicBezTo>
                  <a:pt x="594" y="529"/>
                  <a:pt x="598" y="541"/>
                  <a:pt x="602" y="552"/>
                </a:cubicBezTo>
                <a:cubicBezTo>
                  <a:pt x="604" y="561"/>
                  <a:pt x="606" y="570"/>
                  <a:pt x="606" y="580"/>
                </a:cubicBezTo>
                <a:cubicBezTo>
                  <a:pt x="606" y="631"/>
                  <a:pt x="565" y="672"/>
                  <a:pt x="514" y="672"/>
                </a:cubicBezTo>
                <a:cubicBezTo>
                  <a:pt x="490" y="672"/>
                  <a:pt x="466" y="662"/>
                  <a:pt x="449" y="644"/>
                </a:cubicBezTo>
                <a:cubicBezTo>
                  <a:pt x="440" y="635"/>
                  <a:pt x="433" y="626"/>
                  <a:pt x="422" y="620"/>
                </a:cubicBezTo>
                <a:cubicBezTo>
                  <a:pt x="407" y="611"/>
                  <a:pt x="390" y="606"/>
                  <a:pt x="373" y="606"/>
                </a:cubicBezTo>
                <a:cubicBezTo>
                  <a:pt x="355" y="606"/>
                  <a:pt x="338" y="611"/>
                  <a:pt x="323" y="621"/>
                </a:cubicBezTo>
                <a:cubicBezTo>
                  <a:pt x="308" y="630"/>
                  <a:pt x="297" y="644"/>
                  <a:pt x="284" y="655"/>
                </a:cubicBezTo>
                <a:cubicBezTo>
                  <a:pt x="268" y="667"/>
                  <a:pt x="253" y="672"/>
                  <a:pt x="233" y="672"/>
                </a:cubicBezTo>
                <a:cubicBezTo>
                  <a:pt x="182" y="672"/>
                  <a:pt x="141" y="631"/>
                  <a:pt x="141" y="580"/>
                </a:cubicBezTo>
                <a:cubicBezTo>
                  <a:pt x="141" y="570"/>
                  <a:pt x="144" y="561"/>
                  <a:pt x="146" y="551"/>
                </a:cubicBezTo>
                <a:cubicBezTo>
                  <a:pt x="149" y="543"/>
                  <a:pt x="151" y="536"/>
                  <a:pt x="152" y="528"/>
                </a:cubicBezTo>
                <a:cubicBezTo>
                  <a:pt x="152" y="525"/>
                  <a:pt x="153" y="522"/>
                  <a:pt x="153" y="519"/>
                </a:cubicBezTo>
                <a:cubicBezTo>
                  <a:pt x="153" y="466"/>
                  <a:pt x="117" y="437"/>
                  <a:pt x="69" y="425"/>
                </a:cubicBezTo>
                <a:cubicBezTo>
                  <a:pt x="29" y="414"/>
                  <a:pt x="0" y="378"/>
                  <a:pt x="0" y="336"/>
                </a:cubicBezTo>
                <a:cubicBezTo>
                  <a:pt x="0" y="292"/>
                  <a:pt x="31" y="254"/>
                  <a:pt x="74" y="246"/>
                </a:cubicBezTo>
                <a:cubicBezTo>
                  <a:pt x="120" y="236"/>
                  <a:pt x="153" y="201"/>
                  <a:pt x="153" y="153"/>
                </a:cubicBezTo>
                <a:cubicBezTo>
                  <a:pt x="153" y="142"/>
                  <a:pt x="150" y="134"/>
                  <a:pt x="147" y="124"/>
                </a:cubicBezTo>
                <a:cubicBezTo>
                  <a:pt x="143" y="113"/>
                  <a:pt x="141" y="103"/>
                  <a:pt x="141" y="92"/>
                </a:cubicBezTo>
                <a:cubicBezTo>
                  <a:pt x="141" y="41"/>
                  <a:pt x="182" y="0"/>
                  <a:pt x="233" y="0"/>
                </a:cubicBezTo>
                <a:close/>
                <a:moveTo>
                  <a:pt x="180" y="310"/>
                </a:moveTo>
                <a:cubicBezTo>
                  <a:pt x="183" y="318"/>
                  <a:pt x="184" y="327"/>
                  <a:pt x="184" y="336"/>
                </a:cubicBezTo>
                <a:cubicBezTo>
                  <a:pt x="184" y="345"/>
                  <a:pt x="183" y="355"/>
                  <a:pt x="180" y="364"/>
                </a:cubicBezTo>
                <a:cubicBezTo>
                  <a:pt x="165" y="409"/>
                  <a:pt x="176" y="458"/>
                  <a:pt x="220" y="482"/>
                </a:cubicBezTo>
                <a:cubicBezTo>
                  <a:pt x="228" y="486"/>
                  <a:pt x="238" y="488"/>
                  <a:pt x="247" y="490"/>
                </a:cubicBezTo>
                <a:cubicBezTo>
                  <a:pt x="258" y="492"/>
                  <a:pt x="268" y="495"/>
                  <a:pt x="278" y="500"/>
                </a:cubicBezTo>
                <a:cubicBezTo>
                  <a:pt x="289" y="506"/>
                  <a:pt x="296" y="514"/>
                  <a:pt x="304" y="524"/>
                </a:cubicBezTo>
                <a:cubicBezTo>
                  <a:pt x="309" y="529"/>
                  <a:pt x="313" y="534"/>
                  <a:pt x="319" y="538"/>
                </a:cubicBezTo>
                <a:cubicBezTo>
                  <a:pt x="335" y="549"/>
                  <a:pt x="354" y="555"/>
                  <a:pt x="373" y="555"/>
                </a:cubicBezTo>
                <a:cubicBezTo>
                  <a:pt x="393" y="555"/>
                  <a:pt x="412" y="549"/>
                  <a:pt x="429" y="537"/>
                </a:cubicBezTo>
                <a:cubicBezTo>
                  <a:pt x="435" y="533"/>
                  <a:pt x="440" y="527"/>
                  <a:pt x="445" y="521"/>
                </a:cubicBezTo>
                <a:cubicBezTo>
                  <a:pt x="453" y="513"/>
                  <a:pt x="460" y="506"/>
                  <a:pt x="470" y="500"/>
                </a:cubicBezTo>
                <a:cubicBezTo>
                  <a:pt x="480" y="494"/>
                  <a:pt x="491" y="492"/>
                  <a:pt x="503" y="490"/>
                </a:cubicBezTo>
                <a:cubicBezTo>
                  <a:pt x="509" y="489"/>
                  <a:pt x="516" y="487"/>
                  <a:pt x="523" y="484"/>
                </a:cubicBezTo>
                <a:cubicBezTo>
                  <a:pt x="555" y="468"/>
                  <a:pt x="576" y="435"/>
                  <a:pt x="576" y="398"/>
                </a:cubicBezTo>
                <a:cubicBezTo>
                  <a:pt x="576" y="388"/>
                  <a:pt x="573" y="378"/>
                  <a:pt x="569" y="368"/>
                </a:cubicBezTo>
                <a:cubicBezTo>
                  <a:pt x="566" y="357"/>
                  <a:pt x="563" y="347"/>
                  <a:pt x="563" y="336"/>
                </a:cubicBezTo>
                <a:cubicBezTo>
                  <a:pt x="563" y="325"/>
                  <a:pt x="566" y="315"/>
                  <a:pt x="569" y="304"/>
                </a:cubicBezTo>
                <a:cubicBezTo>
                  <a:pt x="572" y="295"/>
                  <a:pt x="575" y="285"/>
                  <a:pt x="575" y="274"/>
                </a:cubicBezTo>
                <a:cubicBezTo>
                  <a:pt x="575" y="239"/>
                  <a:pt x="555" y="206"/>
                  <a:pt x="524" y="190"/>
                </a:cubicBezTo>
                <a:cubicBezTo>
                  <a:pt x="516" y="186"/>
                  <a:pt x="508" y="184"/>
                  <a:pt x="500" y="182"/>
                </a:cubicBezTo>
                <a:cubicBezTo>
                  <a:pt x="490" y="180"/>
                  <a:pt x="481" y="178"/>
                  <a:pt x="472" y="173"/>
                </a:cubicBezTo>
                <a:cubicBezTo>
                  <a:pt x="462" y="168"/>
                  <a:pt x="453" y="161"/>
                  <a:pt x="445" y="152"/>
                </a:cubicBezTo>
                <a:cubicBezTo>
                  <a:pt x="426" y="130"/>
                  <a:pt x="402" y="119"/>
                  <a:pt x="374" y="119"/>
                </a:cubicBezTo>
                <a:cubicBezTo>
                  <a:pt x="345" y="119"/>
                  <a:pt x="321" y="131"/>
                  <a:pt x="302" y="152"/>
                </a:cubicBezTo>
                <a:cubicBezTo>
                  <a:pt x="289" y="167"/>
                  <a:pt x="272" y="177"/>
                  <a:pt x="253" y="182"/>
                </a:cubicBezTo>
                <a:cubicBezTo>
                  <a:pt x="206" y="192"/>
                  <a:pt x="173" y="225"/>
                  <a:pt x="173" y="275"/>
                </a:cubicBezTo>
                <a:cubicBezTo>
                  <a:pt x="173" y="288"/>
                  <a:pt x="177" y="298"/>
                  <a:pt x="180" y="3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endParaRPr lang="zh-CN" altLang="en-US">
              <a:solidFill>
                <a:srgbClr val="3F7EE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940493" y="2003784"/>
            <a:ext cx="768033" cy="765725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5715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latin typeface="MyriadSetPro-Semibold" panose="02000400000000000000" pitchFamily="2" charset="0"/>
              </a:rPr>
              <a:t>01</a:t>
            </a:r>
            <a:endParaRPr lang="zh-CN" altLang="en-US" sz="2000" dirty="0">
              <a:latin typeface="MyriadSetPro-Semibold" panose="02000400000000000000" pitchFamily="2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6478865" y="2003784"/>
            <a:ext cx="770339" cy="765725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5715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latin typeface="MyriadSetPro-Semibold" panose="02000400000000000000" pitchFamily="2" charset="0"/>
              </a:rPr>
              <a:t>02</a:t>
            </a:r>
            <a:endParaRPr lang="zh-CN" altLang="en-US" sz="2000" dirty="0">
              <a:latin typeface="MyriadSetPro-Semibold" panose="02000400000000000000" pitchFamily="2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7249203" y="3334578"/>
            <a:ext cx="772646" cy="77033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5715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latin typeface="MyriadSetPro-Semibold" panose="02000400000000000000" pitchFamily="2" charset="0"/>
              </a:rPr>
              <a:t>03</a:t>
            </a:r>
            <a:endParaRPr lang="zh-CN" altLang="en-US" sz="2000" dirty="0">
              <a:latin typeface="MyriadSetPro-Semibold" panose="02000400000000000000" pitchFamily="2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4170155" y="3334578"/>
            <a:ext cx="770339" cy="77033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5715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latin typeface="MyriadSetPro-Semibold" panose="02000400000000000000" pitchFamily="2" charset="0"/>
              </a:rPr>
              <a:t>06</a:t>
            </a:r>
            <a:endParaRPr lang="zh-CN" altLang="en-US" sz="2000" dirty="0">
              <a:latin typeface="MyriadSetPro-Semibold" panose="02000400000000000000" pitchFamily="2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4940493" y="4674597"/>
            <a:ext cx="768033" cy="77033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5715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latin typeface="MyriadSetPro-Semibold" panose="02000400000000000000" pitchFamily="2" charset="0"/>
              </a:rPr>
              <a:t>05</a:t>
            </a:r>
            <a:endParaRPr lang="zh-CN" altLang="en-US" sz="2000" dirty="0">
              <a:latin typeface="MyriadSetPro-Semibold" panose="02000400000000000000" pitchFamily="2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478865" y="4674597"/>
            <a:ext cx="770339" cy="77033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5715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latin typeface="MyriadSetPro-Semibold" panose="02000400000000000000" pitchFamily="2" charset="0"/>
              </a:rPr>
              <a:t>04</a:t>
            </a:r>
            <a:endParaRPr lang="zh-CN" altLang="en-US" sz="2000" dirty="0">
              <a:latin typeface="MyriadSetPro-Semibold" panose="02000400000000000000" pitchFamily="2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2122415" y="1886684"/>
            <a:ext cx="25003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18402" y="1886684"/>
            <a:ext cx="25003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0415" y="3332560"/>
            <a:ext cx="2500385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8331202" y="3332560"/>
            <a:ext cx="25003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122415" y="4669985"/>
            <a:ext cx="25003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7518402" y="4669985"/>
            <a:ext cx="25003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623561" y="3340297"/>
            <a:ext cx="944880" cy="763514"/>
          </a:xfrm>
          <a:custGeom>
            <a:avLst/>
            <a:gdLst>
              <a:gd name="T0" fmla="*/ 1189 w 2235"/>
              <a:gd name="T1" fmla="*/ 1311 h 1806"/>
              <a:gd name="T2" fmla="*/ 1455 w 2235"/>
              <a:gd name="T3" fmla="*/ 1084 h 1806"/>
              <a:gd name="T4" fmla="*/ 1455 w 2235"/>
              <a:gd name="T5" fmla="*/ 1806 h 1806"/>
              <a:gd name="T6" fmla="*/ 1122 w 2235"/>
              <a:gd name="T7" fmla="*/ 1806 h 1806"/>
              <a:gd name="T8" fmla="*/ 1122 w 2235"/>
              <a:gd name="T9" fmla="*/ 1254 h 1806"/>
              <a:gd name="T10" fmla="*/ 1189 w 2235"/>
              <a:gd name="T11" fmla="*/ 1311 h 1806"/>
              <a:gd name="T12" fmla="*/ 562 w 2235"/>
              <a:gd name="T13" fmla="*/ 1058 h 1806"/>
              <a:gd name="T14" fmla="*/ 562 w 2235"/>
              <a:gd name="T15" fmla="*/ 1806 h 1806"/>
              <a:gd name="T16" fmla="*/ 896 w 2235"/>
              <a:gd name="T17" fmla="*/ 1806 h 1806"/>
              <a:gd name="T18" fmla="*/ 896 w 2235"/>
              <a:gd name="T19" fmla="*/ 1063 h 1806"/>
              <a:gd name="T20" fmla="*/ 729 w 2235"/>
              <a:gd name="T21" fmla="*/ 922 h 1806"/>
              <a:gd name="T22" fmla="*/ 562 w 2235"/>
              <a:gd name="T23" fmla="*/ 1058 h 1806"/>
              <a:gd name="T24" fmla="*/ 1683 w 2235"/>
              <a:gd name="T25" fmla="*/ 1806 h 1806"/>
              <a:gd name="T26" fmla="*/ 2016 w 2235"/>
              <a:gd name="T27" fmla="*/ 1806 h 1806"/>
              <a:gd name="T28" fmla="*/ 2016 w 2235"/>
              <a:gd name="T29" fmla="*/ 604 h 1806"/>
              <a:gd name="T30" fmla="*/ 1683 w 2235"/>
              <a:gd name="T31" fmla="*/ 889 h 1806"/>
              <a:gd name="T32" fmla="*/ 1683 w 2235"/>
              <a:gd name="T33" fmla="*/ 1806 h 1806"/>
              <a:gd name="T34" fmla="*/ 2 w 2235"/>
              <a:gd name="T35" fmla="*/ 1806 h 1806"/>
              <a:gd name="T36" fmla="*/ 335 w 2235"/>
              <a:gd name="T37" fmla="*/ 1806 h 1806"/>
              <a:gd name="T38" fmla="*/ 335 w 2235"/>
              <a:gd name="T39" fmla="*/ 1244 h 1806"/>
              <a:gd name="T40" fmla="*/ 2 w 2235"/>
              <a:gd name="T41" fmla="*/ 1518 h 1806"/>
              <a:gd name="T42" fmla="*/ 2 w 2235"/>
              <a:gd name="T43" fmla="*/ 1806 h 1806"/>
              <a:gd name="T44" fmla="*/ 1596 w 2235"/>
              <a:gd name="T45" fmla="*/ 0 h 1806"/>
              <a:gd name="T46" fmla="*/ 1867 w 2235"/>
              <a:gd name="T47" fmla="*/ 265 h 1806"/>
              <a:gd name="T48" fmla="*/ 1189 w 2235"/>
              <a:gd name="T49" fmla="*/ 845 h 1806"/>
              <a:gd name="T50" fmla="*/ 729 w 2235"/>
              <a:gd name="T51" fmla="*/ 455 h 1806"/>
              <a:gd name="T52" fmla="*/ 0 w 2235"/>
              <a:gd name="T53" fmla="*/ 1053 h 1806"/>
              <a:gd name="T54" fmla="*/ 0 w 2235"/>
              <a:gd name="T55" fmla="*/ 1312 h 1806"/>
              <a:gd name="T56" fmla="*/ 729 w 2235"/>
              <a:gd name="T57" fmla="*/ 714 h 1806"/>
              <a:gd name="T58" fmla="*/ 1189 w 2235"/>
              <a:gd name="T59" fmla="*/ 1104 h 1806"/>
              <a:gd name="T60" fmla="*/ 2008 w 2235"/>
              <a:gd name="T61" fmla="*/ 403 h 1806"/>
              <a:gd name="T62" fmla="*/ 2235 w 2235"/>
              <a:gd name="T63" fmla="*/ 625 h 1806"/>
              <a:gd name="T64" fmla="*/ 2235 w 2235"/>
              <a:gd name="T65" fmla="*/ 0 h 1806"/>
              <a:gd name="T66" fmla="*/ 1596 w 2235"/>
              <a:gd name="T67" fmla="*/ 0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35" h="1806">
                <a:moveTo>
                  <a:pt x="1189" y="1311"/>
                </a:moveTo>
                <a:lnTo>
                  <a:pt x="1455" y="1084"/>
                </a:lnTo>
                <a:lnTo>
                  <a:pt x="1455" y="1806"/>
                </a:lnTo>
                <a:lnTo>
                  <a:pt x="1122" y="1806"/>
                </a:lnTo>
                <a:lnTo>
                  <a:pt x="1122" y="1254"/>
                </a:lnTo>
                <a:lnTo>
                  <a:pt x="1189" y="1311"/>
                </a:lnTo>
                <a:close/>
                <a:moveTo>
                  <a:pt x="562" y="1058"/>
                </a:moveTo>
                <a:lnTo>
                  <a:pt x="562" y="1806"/>
                </a:lnTo>
                <a:lnTo>
                  <a:pt x="896" y="1806"/>
                </a:lnTo>
                <a:lnTo>
                  <a:pt x="896" y="1063"/>
                </a:lnTo>
                <a:lnTo>
                  <a:pt x="729" y="922"/>
                </a:lnTo>
                <a:lnTo>
                  <a:pt x="562" y="1058"/>
                </a:lnTo>
                <a:close/>
                <a:moveTo>
                  <a:pt x="1683" y="1806"/>
                </a:moveTo>
                <a:lnTo>
                  <a:pt x="2016" y="1806"/>
                </a:lnTo>
                <a:lnTo>
                  <a:pt x="2016" y="604"/>
                </a:lnTo>
                <a:lnTo>
                  <a:pt x="1683" y="889"/>
                </a:lnTo>
                <a:lnTo>
                  <a:pt x="1683" y="1806"/>
                </a:lnTo>
                <a:close/>
                <a:moveTo>
                  <a:pt x="2" y="1806"/>
                </a:moveTo>
                <a:lnTo>
                  <a:pt x="335" y="1806"/>
                </a:lnTo>
                <a:lnTo>
                  <a:pt x="335" y="1244"/>
                </a:lnTo>
                <a:lnTo>
                  <a:pt x="2" y="1518"/>
                </a:lnTo>
                <a:lnTo>
                  <a:pt x="2" y="1806"/>
                </a:lnTo>
                <a:close/>
                <a:moveTo>
                  <a:pt x="1596" y="0"/>
                </a:moveTo>
                <a:lnTo>
                  <a:pt x="1867" y="265"/>
                </a:lnTo>
                <a:lnTo>
                  <a:pt x="1189" y="845"/>
                </a:lnTo>
                <a:lnTo>
                  <a:pt x="729" y="455"/>
                </a:lnTo>
                <a:lnTo>
                  <a:pt x="0" y="1053"/>
                </a:lnTo>
                <a:lnTo>
                  <a:pt x="0" y="1312"/>
                </a:lnTo>
                <a:lnTo>
                  <a:pt x="729" y="714"/>
                </a:lnTo>
                <a:lnTo>
                  <a:pt x="1189" y="1104"/>
                </a:lnTo>
                <a:lnTo>
                  <a:pt x="2008" y="403"/>
                </a:lnTo>
                <a:lnTo>
                  <a:pt x="2235" y="625"/>
                </a:lnTo>
                <a:lnTo>
                  <a:pt x="2235" y="0"/>
                </a:lnTo>
                <a:lnTo>
                  <a:pt x="1596" y="0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17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1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2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27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9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0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0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35" grpId="0" bldLvl="0" animBg="1"/>
      <p:bldP spid="58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596611" y="1803187"/>
            <a:ext cx="527539" cy="52753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204007" y="1305072"/>
            <a:ext cx="1119682" cy="11196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56289" y="3162819"/>
            <a:ext cx="527539" cy="52753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794371" y="1762403"/>
            <a:ext cx="1969477" cy="196947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2207628" y="2388134"/>
            <a:ext cx="1142962" cy="718010"/>
          </a:xfrm>
          <a:custGeom>
            <a:avLst/>
            <a:gdLst>
              <a:gd name="T0" fmla="*/ 107 w 165"/>
              <a:gd name="T1" fmla="*/ 104 h 104"/>
              <a:gd name="T2" fmla="*/ 124 w 165"/>
              <a:gd name="T3" fmla="*/ 104 h 104"/>
              <a:gd name="T4" fmla="*/ 124 w 165"/>
              <a:gd name="T5" fmla="*/ 45 h 104"/>
              <a:gd name="T6" fmla="*/ 107 w 165"/>
              <a:gd name="T7" fmla="*/ 61 h 104"/>
              <a:gd name="T8" fmla="*/ 107 w 165"/>
              <a:gd name="T9" fmla="*/ 104 h 104"/>
              <a:gd name="T10" fmla="*/ 132 w 165"/>
              <a:gd name="T11" fmla="*/ 104 h 104"/>
              <a:gd name="T12" fmla="*/ 149 w 165"/>
              <a:gd name="T13" fmla="*/ 104 h 104"/>
              <a:gd name="T14" fmla="*/ 149 w 165"/>
              <a:gd name="T15" fmla="*/ 22 h 104"/>
              <a:gd name="T16" fmla="*/ 132 w 165"/>
              <a:gd name="T17" fmla="*/ 38 h 104"/>
              <a:gd name="T18" fmla="*/ 132 w 165"/>
              <a:gd name="T19" fmla="*/ 104 h 104"/>
              <a:gd name="T20" fmla="*/ 161 w 165"/>
              <a:gd name="T21" fmla="*/ 0 h 104"/>
              <a:gd name="T22" fmla="*/ 164 w 165"/>
              <a:gd name="T23" fmla="*/ 4 h 104"/>
              <a:gd name="T24" fmla="*/ 164 w 165"/>
              <a:gd name="T25" fmla="*/ 5 h 104"/>
              <a:gd name="T26" fmla="*/ 161 w 165"/>
              <a:gd name="T27" fmla="*/ 15 h 104"/>
              <a:gd name="T28" fmla="*/ 161 w 165"/>
              <a:gd name="T29" fmla="*/ 16 h 104"/>
              <a:gd name="T30" fmla="*/ 156 w 165"/>
              <a:gd name="T31" fmla="*/ 17 h 104"/>
              <a:gd name="T32" fmla="*/ 155 w 165"/>
              <a:gd name="T33" fmla="*/ 17 h 104"/>
              <a:gd name="T34" fmla="*/ 153 w 165"/>
              <a:gd name="T35" fmla="*/ 14 h 104"/>
              <a:gd name="T36" fmla="*/ 103 w 165"/>
              <a:gd name="T37" fmla="*/ 61 h 104"/>
              <a:gd name="T38" fmla="*/ 87 w 165"/>
              <a:gd name="T39" fmla="*/ 44 h 104"/>
              <a:gd name="T40" fmla="*/ 74 w 165"/>
              <a:gd name="T41" fmla="*/ 30 h 104"/>
              <a:gd name="T42" fmla="*/ 3 w 165"/>
              <a:gd name="T43" fmla="*/ 96 h 104"/>
              <a:gd name="T44" fmla="*/ 0 w 165"/>
              <a:gd name="T45" fmla="*/ 93 h 104"/>
              <a:gd name="T46" fmla="*/ 74 w 165"/>
              <a:gd name="T47" fmla="*/ 24 h 104"/>
              <a:gd name="T48" fmla="*/ 87 w 165"/>
              <a:gd name="T49" fmla="*/ 37 h 104"/>
              <a:gd name="T50" fmla="*/ 103 w 165"/>
              <a:gd name="T51" fmla="*/ 55 h 104"/>
              <a:gd name="T52" fmla="*/ 150 w 165"/>
              <a:gd name="T53" fmla="*/ 11 h 104"/>
              <a:gd name="T54" fmla="*/ 148 w 165"/>
              <a:gd name="T55" fmla="*/ 9 h 104"/>
              <a:gd name="T56" fmla="*/ 147 w 165"/>
              <a:gd name="T57" fmla="*/ 8 h 104"/>
              <a:gd name="T58" fmla="*/ 149 w 165"/>
              <a:gd name="T59" fmla="*/ 3 h 104"/>
              <a:gd name="T60" fmla="*/ 150 w 165"/>
              <a:gd name="T61" fmla="*/ 3 h 104"/>
              <a:gd name="T62" fmla="*/ 160 w 165"/>
              <a:gd name="T63" fmla="*/ 1 h 104"/>
              <a:gd name="T64" fmla="*/ 161 w 165"/>
              <a:gd name="T65" fmla="*/ 0 h 104"/>
              <a:gd name="T66" fmla="*/ 7 w 165"/>
              <a:gd name="T67" fmla="*/ 104 h 104"/>
              <a:gd name="T68" fmla="*/ 24 w 165"/>
              <a:gd name="T69" fmla="*/ 104 h 104"/>
              <a:gd name="T70" fmla="*/ 24 w 165"/>
              <a:gd name="T71" fmla="*/ 81 h 104"/>
              <a:gd name="T72" fmla="*/ 7 w 165"/>
              <a:gd name="T73" fmla="*/ 97 h 104"/>
              <a:gd name="T74" fmla="*/ 7 w 165"/>
              <a:gd name="T75" fmla="*/ 104 h 104"/>
              <a:gd name="T76" fmla="*/ 32 w 165"/>
              <a:gd name="T77" fmla="*/ 104 h 104"/>
              <a:gd name="T78" fmla="*/ 49 w 165"/>
              <a:gd name="T79" fmla="*/ 104 h 104"/>
              <a:gd name="T80" fmla="*/ 49 w 165"/>
              <a:gd name="T81" fmla="*/ 58 h 104"/>
              <a:gd name="T82" fmla="*/ 32 w 165"/>
              <a:gd name="T83" fmla="*/ 74 h 104"/>
              <a:gd name="T84" fmla="*/ 32 w 165"/>
              <a:gd name="T85" fmla="*/ 104 h 104"/>
              <a:gd name="T86" fmla="*/ 57 w 165"/>
              <a:gd name="T87" fmla="*/ 50 h 104"/>
              <a:gd name="T88" fmla="*/ 57 w 165"/>
              <a:gd name="T89" fmla="*/ 104 h 104"/>
              <a:gd name="T90" fmla="*/ 74 w 165"/>
              <a:gd name="T91" fmla="*/ 104 h 104"/>
              <a:gd name="T92" fmla="*/ 74 w 165"/>
              <a:gd name="T93" fmla="*/ 34 h 104"/>
              <a:gd name="T94" fmla="*/ 74 w 165"/>
              <a:gd name="T95" fmla="*/ 34 h 104"/>
              <a:gd name="T96" fmla="*/ 57 w 165"/>
              <a:gd name="T97" fmla="*/ 50 h 104"/>
              <a:gd name="T98" fmla="*/ 82 w 165"/>
              <a:gd name="T99" fmla="*/ 43 h 104"/>
              <a:gd name="T100" fmla="*/ 82 w 165"/>
              <a:gd name="T101" fmla="*/ 104 h 104"/>
              <a:gd name="T102" fmla="*/ 87 w 165"/>
              <a:gd name="T103" fmla="*/ 104 h 104"/>
              <a:gd name="T104" fmla="*/ 99 w 165"/>
              <a:gd name="T105" fmla="*/ 104 h 104"/>
              <a:gd name="T106" fmla="*/ 99 w 165"/>
              <a:gd name="T107" fmla="*/ 61 h 104"/>
              <a:gd name="T108" fmla="*/ 87 w 165"/>
              <a:gd name="T109" fmla="*/ 48 h 104"/>
              <a:gd name="T110" fmla="*/ 82 w 165"/>
              <a:gd name="T111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" h="104">
                <a:moveTo>
                  <a:pt x="107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104"/>
                  <a:pt x="107" y="104"/>
                  <a:pt x="107" y="104"/>
                </a:cubicBezTo>
                <a:close/>
                <a:moveTo>
                  <a:pt x="132" y="104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104"/>
                  <a:pt x="132" y="104"/>
                  <a:pt x="132" y="104"/>
                </a:cubicBezTo>
                <a:close/>
                <a:moveTo>
                  <a:pt x="161" y="0"/>
                </a:moveTo>
                <a:cubicBezTo>
                  <a:pt x="164" y="0"/>
                  <a:pt x="165" y="2"/>
                  <a:pt x="164" y="4"/>
                </a:cubicBezTo>
                <a:cubicBezTo>
                  <a:pt x="164" y="5"/>
                  <a:pt x="164" y="5"/>
                  <a:pt x="164" y="5"/>
                </a:cubicBezTo>
                <a:cubicBezTo>
                  <a:pt x="163" y="8"/>
                  <a:pt x="162" y="12"/>
                  <a:pt x="161" y="15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60" y="19"/>
                  <a:pt x="158" y="19"/>
                  <a:pt x="156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4" y="16"/>
                  <a:pt x="154" y="15"/>
                  <a:pt x="153" y="14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87" y="44"/>
                  <a:pt x="87" y="44"/>
                  <a:pt x="87" y="44"/>
                </a:cubicBezTo>
                <a:cubicBezTo>
                  <a:pt x="74" y="30"/>
                  <a:pt x="74" y="30"/>
                  <a:pt x="74" y="30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37"/>
                  <a:pt x="87" y="37"/>
                  <a:pt x="87" y="37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49" y="10"/>
                  <a:pt x="148" y="9"/>
                  <a:pt x="148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45" y="6"/>
                  <a:pt x="146" y="4"/>
                  <a:pt x="149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2" y="2"/>
                  <a:pt x="157" y="1"/>
                  <a:pt x="160" y="1"/>
                </a:cubicBezTo>
                <a:cubicBezTo>
                  <a:pt x="161" y="0"/>
                  <a:pt x="161" y="0"/>
                  <a:pt x="161" y="0"/>
                </a:cubicBezTo>
                <a:close/>
                <a:moveTo>
                  <a:pt x="7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81"/>
                  <a:pt x="24" y="81"/>
                  <a:pt x="24" y="81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104"/>
                  <a:pt x="7" y="104"/>
                  <a:pt x="7" y="104"/>
                </a:cubicBezTo>
                <a:close/>
                <a:moveTo>
                  <a:pt x="32" y="104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58"/>
                  <a:pt x="49" y="58"/>
                  <a:pt x="49" y="58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104"/>
                  <a:pt x="32" y="104"/>
                  <a:pt x="32" y="104"/>
                </a:cubicBezTo>
                <a:close/>
                <a:moveTo>
                  <a:pt x="57" y="50"/>
                </a:moveTo>
                <a:cubicBezTo>
                  <a:pt x="57" y="104"/>
                  <a:pt x="57" y="104"/>
                  <a:pt x="57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57" y="50"/>
                  <a:pt x="57" y="50"/>
                  <a:pt x="57" y="50"/>
                </a:cubicBezTo>
                <a:close/>
                <a:moveTo>
                  <a:pt x="82" y="43"/>
                </a:moveTo>
                <a:cubicBezTo>
                  <a:pt x="82" y="104"/>
                  <a:pt x="82" y="104"/>
                  <a:pt x="82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61"/>
                  <a:pt x="99" y="61"/>
                  <a:pt x="99" y="61"/>
                </a:cubicBezTo>
                <a:cubicBezTo>
                  <a:pt x="87" y="48"/>
                  <a:pt x="87" y="48"/>
                  <a:pt x="87" y="48"/>
                </a:cubicBezTo>
                <a:lnTo>
                  <a:pt x="82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60535" y="1914814"/>
            <a:ext cx="1415772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0060BF"/>
                </a:solidFill>
                <a:effectLst/>
              </a:rPr>
              <a:t>填写段落标题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960534" y="2340595"/>
            <a:ext cx="5965373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0" name="Freeform 35"/>
          <p:cNvSpPr>
            <a:spLocks noEditPoints="1"/>
          </p:cNvSpPr>
          <p:nvPr/>
        </p:nvSpPr>
        <p:spPr bwMode="auto">
          <a:xfrm>
            <a:off x="3606628" y="4569881"/>
            <a:ext cx="386965" cy="815630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rgbClr val="0079DE"/>
          </a:soli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36"/>
          <p:cNvSpPr>
            <a:spLocks noEditPoints="1"/>
          </p:cNvSpPr>
          <p:nvPr/>
        </p:nvSpPr>
        <p:spPr bwMode="auto">
          <a:xfrm>
            <a:off x="1298479" y="4592101"/>
            <a:ext cx="321579" cy="812414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rgbClr val="0060BF"/>
          </a:soli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47577" y="4334860"/>
            <a:ext cx="1642278" cy="1382571"/>
            <a:chOff x="550590" y="1340768"/>
            <a:chExt cx="5937251" cy="4994275"/>
          </a:xfrm>
          <a:solidFill>
            <a:srgbClr val="0079DE"/>
          </a:solidFill>
          <a:effectLst/>
        </p:grpSpPr>
        <p:sp>
          <p:nvSpPr>
            <p:cNvPr id="13" name="Freeform 67"/>
            <p:cNvSpPr/>
            <p:nvPr/>
          </p:nvSpPr>
          <p:spPr bwMode="gray">
            <a:xfrm>
              <a:off x="550590" y="2066256"/>
              <a:ext cx="2373313" cy="1803400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68"/>
            <p:cNvSpPr/>
            <p:nvPr/>
          </p:nvSpPr>
          <p:spPr bwMode="gray">
            <a:xfrm>
              <a:off x="550590" y="2066256"/>
              <a:ext cx="2373313" cy="1803400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69"/>
            <p:cNvSpPr/>
            <p:nvPr/>
          </p:nvSpPr>
          <p:spPr bwMode="gray">
            <a:xfrm>
              <a:off x="836340" y="3775993"/>
              <a:ext cx="2298700" cy="1239838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70"/>
            <p:cNvSpPr/>
            <p:nvPr/>
          </p:nvSpPr>
          <p:spPr bwMode="gray">
            <a:xfrm>
              <a:off x="836340" y="3775993"/>
              <a:ext cx="2298700" cy="1239838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71"/>
            <p:cNvSpPr/>
            <p:nvPr/>
          </p:nvSpPr>
          <p:spPr bwMode="gray">
            <a:xfrm>
              <a:off x="2923903" y="4853906"/>
              <a:ext cx="1073150" cy="1101725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72"/>
            <p:cNvSpPr/>
            <p:nvPr/>
          </p:nvSpPr>
          <p:spPr bwMode="gray">
            <a:xfrm>
              <a:off x="2923903" y="4853906"/>
              <a:ext cx="1073150" cy="1101725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73"/>
            <p:cNvSpPr/>
            <p:nvPr/>
          </p:nvSpPr>
          <p:spPr bwMode="gray">
            <a:xfrm>
              <a:off x="3781153" y="5198393"/>
              <a:ext cx="946150" cy="685800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74"/>
            <p:cNvSpPr/>
            <p:nvPr/>
          </p:nvSpPr>
          <p:spPr bwMode="gray">
            <a:xfrm>
              <a:off x="3781153" y="5198393"/>
              <a:ext cx="946150" cy="685800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75"/>
            <p:cNvSpPr/>
            <p:nvPr/>
          </p:nvSpPr>
          <p:spPr bwMode="gray">
            <a:xfrm>
              <a:off x="4354240" y="6061993"/>
              <a:ext cx="309563" cy="273050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76"/>
            <p:cNvSpPr/>
            <p:nvPr/>
          </p:nvSpPr>
          <p:spPr bwMode="gray">
            <a:xfrm>
              <a:off x="4354240" y="6061993"/>
              <a:ext cx="309563" cy="273050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77"/>
            <p:cNvSpPr/>
            <p:nvPr/>
          </p:nvSpPr>
          <p:spPr bwMode="gray">
            <a:xfrm>
              <a:off x="4468540" y="5277768"/>
              <a:ext cx="895350" cy="76200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78"/>
            <p:cNvSpPr/>
            <p:nvPr/>
          </p:nvSpPr>
          <p:spPr bwMode="gray">
            <a:xfrm>
              <a:off x="4468540" y="5277768"/>
              <a:ext cx="895350" cy="76200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79"/>
            <p:cNvSpPr/>
            <p:nvPr/>
          </p:nvSpPr>
          <p:spPr bwMode="gray">
            <a:xfrm>
              <a:off x="5179740" y="4817393"/>
              <a:ext cx="496888" cy="655638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80"/>
            <p:cNvSpPr/>
            <p:nvPr/>
          </p:nvSpPr>
          <p:spPr bwMode="gray">
            <a:xfrm>
              <a:off x="5179740" y="4817393"/>
              <a:ext cx="496888" cy="655638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81"/>
            <p:cNvSpPr/>
            <p:nvPr/>
          </p:nvSpPr>
          <p:spPr bwMode="gray">
            <a:xfrm>
              <a:off x="5354365" y="4412581"/>
              <a:ext cx="449263" cy="504825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82"/>
            <p:cNvSpPr/>
            <p:nvPr/>
          </p:nvSpPr>
          <p:spPr bwMode="gray">
            <a:xfrm>
              <a:off x="5354365" y="4412581"/>
              <a:ext cx="449263" cy="504825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83"/>
            <p:cNvSpPr/>
            <p:nvPr/>
          </p:nvSpPr>
          <p:spPr bwMode="gray">
            <a:xfrm>
              <a:off x="5157515" y="3906168"/>
              <a:ext cx="608013" cy="53975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84"/>
            <p:cNvSpPr/>
            <p:nvPr/>
          </p:nvSpPr>
          <p:spPr bwMode="gray">
            <a:xfrm>
              <a:off x="5157515" y="3906168"/>
              <a:ext cx="608013" cy="53975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85"/>
            <p:cNvSpPr/>
            <p:nvPr/>
          </p:nvSpPr>
          <p:spPr bwMode="gray">
            <a:xfrm>
              <a:off x="5516290" y="4303043"/>
              <a:ext cx="92075" cy="122238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86"/>
            <p:cNvSpPr/>
            <p:nvPr/>
          </p:nvSpPr>
          <p:spPr bwMode="gray">
            <a:xfrm>
              <a:off x="5516290" y="4303043"/>
              <a:ext cx="92075" cy="122238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87"/>
            <p:cNvSpPr/>
            <p:nvPr/>
          </p:nvSpPr>
          <p:spPr bwMode="gray">
            <a:xfrm>
              <a:off x="5303565" y="4131593"/>
              <a:ext cx="58738" cy="50800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88"/>
            <p:cNvSpPr/>
            <p:nvPr/>
          </p:nvSpPr>
          <p:spPr bwMode="gray">
            <a:xfrm>
              <a:off x="5303565" y="4131593"/>
              <a:ext cx="58738" cy="50800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89"/>
            <p:cNvSpPr/>
            <p:nvPr/>
          </p:nvSpPr>
          <p:spPr bwMode="gray">
            <a:xfrm>
              <a:off x="5389290" y="4158581"/>
              <a:ext cx="58738" cy="82550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90"/>
            <p:cNvSpPr/>
            <p:nvPr/>
          </p:nvSpPr>
          <p:spPr bwMode="gray">
            <a:xfrm>
              <a:off x="5389290" y="4158581"/>
              <a:ext cx="58738" cy="82550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91"/>
            <p:cNvSpPr/>
            <p:nvPr/>
          </p:nvSpPr>
          <p:spPr bwMode="gray">
            <a:xfrm>
              <a:off x="4886053" y="3512468"/>
              <a:ext cx="782638" cy="525463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92"/>
            <p:cNvSpPr/>
            <p:nvPr/>
          </p:nvSpPr>
          <p:spPr bwMode="gray">
            <a:xfrm>
              <a:off x="4886053" y="3512468"/>
              <a:ext cx="782638" cy="525463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93"/>
            <p:cNvSpPr/>
            <p:nvPr/>
          </p:nvSpPr>
          <p:spPr bwMode="gray">
            <a:xfrm>
              <a:off x="4681265" y="2926681"/>
              <a:ext cx="635000" cy="92075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94"/>
            <p:cNvSpPr/>
            <p:nvPr/>
          </p:nvSpPr>
          <p:spPr bwMode="gray">
            <a:xfrm>
              <a:off x="4681265" y="2926681"/>
              <a:ext cx="635000" cy="92075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95"/>
            <p:cNvSpPr/>
            <p:nvPr/>
          </p:nvSpPr>
          <p:spPr bwMode="gray">
            <a:xfrm>
              <a:off x="4868590" y="3160043"/>
              <a:ext cx="192088" cy="22225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96"/>
            <p:cNvSpPr/>
            <p:nvPr/>
          </p:nvSpPr>
          <p:spPr bwMode="gray">
            <a:xfrm>
              <a:off x="4868590" y="3160043"/>
              <a:ext cx="192088" cy="22225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97"/>
            <p:cNvSpPr/>
            <p:nvPr/>
          </p:nvSpPr>
          <p:spPr bwMode="gray">
            <a:xfrm>
              <a:off x="5006703" y="3294981"/>
              <a:ext cx="136525" cy="182563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98"/>
            <p:cNvSpPr/>
            <p:nvPr/>
          </p:nvSpPr>
          <p:spPr bwMode="gray">
            <a:xfrm>
              <a:off x="5006703" y="3294981"/>
              <a:ext cx="136525" cy="182563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99"/>
            <p:cNvSpPr/>
            <p:nvPr/>
          </p:nvSpPr>
          <p:spPr bwMode="gray">
            <a:xfrm>
              <a:off x="5190853" y="2706018"/>
              <a:ext cx="682625" cy="681038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00"/>
            <p:cNvSpPr/>
            <p:nvPr/>
          </p:nvSpPr>
          <p:spPr bwMode="gray">
            <a:xfrm>
              <a:off x="5190853" y="2706018"/>
              <a:ext cx="682625" cy="681038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01"/>
            <p:cNvSpPr/>
            <p:nvPr/>
          </p:nvSpPr>
          <p:spPr bwMode="gray">
            <a:xfrm>
              <a:off x="5341665" y="2323431"/>
              <a:ext cx="1000125" cy="684213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02"/>
            <p:cNvSpPr/>
            <p:nvPr/>
          </p:nvSpPr>
          <p:spPr bwMode="gray">
            <a:xfrm>
              <a:off x="5341665" y="2323431"/>
              <a:ext cx="1000125" cy="684213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03"/>
            <p:cNvSpPr/>
            <p:nvPr/>
          </p:nvSpPr>
          <p:spPr bwMode="gray">
            <a:xfrm>
              <a:off x="5121003" y="1340768"/>
              <a:ext cx="1366838" cy="1235075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04"/>
            <p:cNvSpPr/>
            <p:nvPr/>
          </p:nvSpPr>
          <p:spPr bwMode="gray">
            <a:xfrm>
              <a:off x="5121003" y="1340768"/>
              <a:ext cx="1366838" cy="1235075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05"/>
            <p:cNvSpPr/>
            <p:nvPr/>
          </p:nvSpPr>
          <p:spPr bwMode="gray">
            <a:xfrm>
              <a:off x="3001690" y="1412206"/>
              <a:ext cx="2605088" cy="2338388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06"/>
            <p:cNvSpPr/>
            <p:nvPr/>
          </p:nvSpPr>
          <p:spPr bwMode="gray">
            <a:xfrm>
              <a:off x="3001690" y="1412206"/>
              <a:ext cx="2605088" cy="2338388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07"/>
            <p:cNvSpPr/>
            <p:nvPr/>
          </p:nvSpPr>
          <p:spPr bwMode="gray">
            <a:xfrm>
              <a:off x="2607990" y="3023518"/>
              <a:ext cx="1598613" cy="1381125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08"/>
            <p:cNvSpPr/>
            <p:nvPr/>
          </p:nvSpPr>
          <p:spPr bwMode="gray">
            <a:xfrm>
              <a:off x="2607990" y="3023518"/>
              <a:ext cx="1598613" cy="1381125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09"/>
            <p:cNvSpPr/>
            <p:nvPr/>
          </p:nvSpPr>
          <p:spPr bwMode="gray">
            <a:xfrm>
              <a:off x="2096815" y="3464843"/>
              <a:ext cx="1485900" cy="1057275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110"/>
            <p:cNvSpPr/>
            <p:nvPr/>
          </p:nvSpPr>
          <p:spPr bwMode="gray">
            <a:xfrm>
              <a:off x="2096815" y="3464843"/>
              <a:ext cx="1485900" cy="1057275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111"/>
            <p:cNvSpPr/>
            <p:nvPr/>
          </p:nvSpPr>
          <p:spPr bwMode="gray">
            <a:xfrm>
              <a:off x="2965178" y="4191918"/>
              <a:ext cx="1446213" cy="1100138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112"/>
            <p:cNvSpPr/>
            <p:nvPr/>
          </p:nvSpPr>
          <p:spPr bwMode="gray">
            <a:xfrm>
              <a:off x="2965178" y="4191918"/>
              <a:ext cx="1446213" cy="1100138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113"/>
            <p:cNvSpPr/>
            <p:nvPr/>
          </p:nvSpPr>
          <p:spPr bwMode="gray">
            <a:xfrm>
              <a:off x="3670028" y="4842793"/>
              <a:ext cx="719138" cy="631825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114"/>
            <p:cNvSpPr/>
            <p:nvPr/>
          </p:nvSpPr>
          <p:spPr bwMode="gray">
            <a:xfrm>
              <a:off x="3670028" y="4842793"/>
              <a:ext cx="719138" cy="631825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15"/>
            <p:cNvSpPr/>
            <p:nvPr/>
          </p:nvSpPr>
          <p:spPr bwMode="gray">
            <a:xfrm>
              <a:off x="4319315" y="4691981"/>
              <a:ext cx="638175" cy="727075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16"/>
            <p:cNvSpPr/>
            <p:nvPr/>
          </p:nvSpPr>
          <p:spPr bwMode="gray">
            <a:xfrm>
              <a:off x="4319315" y="4691981"/>
              <a:ext cx="638175" cy="727075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17"/>
            <p:cNvSpPr/>
            <p:nvPr/>
          </p:nvSpPr>
          <p:spPr bwMode="gray">
            <a:xfrm>
              <a:off x="4862240" y="4618956"/>
              <a:ext cx="565150" cy="779463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18"/>
            <p:cNvSpPr/>
            <p:nvPr/>
          </p:nvSpPr>
          <p:spPr bwMode="gray">
            <a:xfrm>
              <a:off x="4862240" y="4618956"/>
              <a:ext cx="565150" cy="779463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19"/>
            <p:cNvSpPr/>
            <p:nvPr/>
          </p:nvSpPr>
          <p:spPr bwMode="gray">
            <a:xfrm>
              <a:off x="4927328" y="3972843"/>
              <a:ext cx="573088" cy="709613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20"/>
            <p:cNvSpPr/>
            <p:nvPr/>
          </p:nvSpPr>
          <p:spPr bwMode="gray">
            <a:xfrm>
              <a:off x="4927328" y="3972843"/>
              <a:ext cx="573088" cy="709613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21"/>
            <p:cNvSpPr/>
            <p:nvPr/>
          </p:nvSpPr>
          <p:spPr bwMode="gray">
            <a:xfrm>
              <a:off x="4224065" y="4272881"/>
              <a:ext cx="901700" cy="565150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22"/>
            <p:cNvSpPr/>
            <p:nvPr/>
          </p:nvSpPr>
          <p:spPr bwMode="gray">
            <a:xfrm>
              <a:off x="4224065" y="4272881"/>
              <a:ext cx="901700" cy="565150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23"/>
            <p:cNvSpPr/>
            <p:nvPr/>
          </p:nvSpPr>
          <p:spPr bwMode="gray">
            <a:xfrm>
              <a:off x="4392340" y="3828381"/>
              <a:ext cx="711200" cy="631825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124"/>
            <p:cNvSpPr/>
            <p:nvPr/>
          </p:nvSpPr>
          <p:spPr bwMode="gray">
            <a:xfrm>
              <a:off x="4392340" y="3828381"/>
              <a:ext cx="711200" cy="631825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125"/>
            <p:cNvSpPr/>
            <p:nvPr/>
          </p:nvSpPr>
          <p:spPr bwMode="gray">
            <a:xfrm>
              <a:off x="4373290" y="3263231"/>
              <a:ext cx="398463" cy="835025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126"/>
            <p:cNvSpPr/>
            <p:nvPr/>
          </p:nvSpPr>
          <p:spPr bwMode="gray">
            <a:xfrm>
              <a:off x="4373290" y="3263231"/>
              <a:ext cx="398463" cy="835025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127"/>
            <p:cNvSpPr/>
            <p:nvPr/>
          </p:nvSpPr>
          <p:spPr bwMode="gray">
            <a:xfrm>
              <a:off x="3750990" y="3428331"/>
              <a:ext cx="736600" cy="1054100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128"/>
            <p:cNvSpPr/>
            <p:nvPr/>
          </p:nvSpPr>
          <p:spPr bwMode="gray">
            <a:xfrm>
              <a:off x="5736953" y="5149181"/>
              <a:ext cx="192088" cy="484188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127"/>
            <p:cNvSpPr/>
            <p:nvPr/>
          </p:nvSpPr>
          <p:spPr bwMode="gray">
            <a:xfrm>
              <a:off x="3750990" y="3428331"/>
              <a:ext cx="736600" cy="1054100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1723885" y="4799798"/>
            <a:ext cx="1021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4400" dirty="0">
                <a:solidFill>
                  <a:srgbClr val="0060BF"/>
                </a:solidFill>
                <a:latin typeface="MyriadSetPro-Semibold" panose="02000400000000000000" pitchFamily="2" charset="0"/>
              </a:rPr>
              <a:t>68</a:t>
            </a:r>
            <a:r>
              <a:rPr lang="en-US" altLang="zh-CN" sz="2400" dirty="0">
                <a:solidFill>
                  <a:srgbClr val="0060BF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400" dirty="0">
              <a:solidFill>
                <a:srgbClr val="0060BF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729981" y="4646667"/>
            <a:ext cx="1620957" cy="307777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填写段落文本描述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2550719" y="4943019"/>
            <a:ext cx="800219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销售总额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4109131" y="4799798"/>
            <a:ext cx="1019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4400" dirty="0">
                <a:solidFill>
                  <a:srgbClr val="0079DE"/>
                </a:solidFill>
                <a:latin typeface="MyriadSetPro-Semibold" panose="02000400000000000000" pitchFamily="2" charset="0"/>
              </a:rPr>
              <a:t>32</a:t>
            </a:r>
            <a:r>
              <a:rPr lang="en-US" altLang="zh-CN" sz="2400" dirty="0">
                <a:solidFill>
                  <a:srgbClr val="0079DE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400" dirty="0">
              <a:solidFill>
                <a:srgbClr val="0079DE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115227" y="4646667"/>
            <a:ext cx="1620957" cy="307777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填写段落文本描述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4935965" y="4943019"/>
            <a:ext cx="800219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销售总额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8310524" y="4446116"/>
            <a:ext cx="2779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4400" dirty="0">
                <a:solidFill>
                  <a:srgbClr val="0060BF"/>
                </a:solidFill>
                <a:latin typeface="MyriadSetPro-Semibold" panose="02000400000000000000" pitchFamily="2" charset="0"/>
              </a:rPr>
              <a:t>68,584,728</a:t>
            </a:r>
            <a:endParaRPr lang="zh-CN" altLang="en-US" sz="2400" dirty="0">
              <a:solidFill>
                <a:srgbClr val="0060BF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83" name="TextBox 11"/>
          <p:cNvSpPr txBox="1"/>
          <p:nvPr/>
        </p:nvSpPr>
        <p:spPr>
          <a:xfrm>
            <a:off x="7904346" y="5161721"/>
            <a:ext cx="302156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4" name="矩形 83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86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91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92" name="TextBox 692"/>
          <p:cNvSpPr txBox="1"/>
          <p:nvPr/>
        </p:nvSpPr>
        <p:spPr>
          <a:xfrm>
            <a:off x="87693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93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文本框 93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9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3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8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3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12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21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3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799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299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51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 bldLvl="0" animBg="1"/>
      <p:bldP spid="85" grpId="0"/>
      <p:bldP spid="90" grpId="0"/>
      <p:bldP spid="91" grpId="0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grpSp>
        <p:nvGrpSpPr>
          <p:cNvPr id="3" name="Group 1"/>
          <p:cNvGrpSpPr/>
          <p:nvPr/>
        </p:nvGrpSpPr>
        <p:grpSpPr>
          <a:xfrm>
            <a:off x="1894002" y="1239571"/>
            <a:ext cx="1145243" cy="790786"/>
            <a:chOff x="1668087" y="1131991"/>
            <a:chExt cx="1145243" cy="790786"/>
          </a:xfrm>
        </p:grpSpPr>
        <p:sp>
          <p:nvSpPr>
            <p:cNvPr id="4" name="Freeform 27"/>
            <p:cNvSpPr/>
            <p:nvPr/>
          </p:nvSpPr>
          <p:spPr bwMode="auto">
            <a:xfrm rot="16200000">
              <a:off x="1845316" y="954762"/>
              <a:ext cx="790786" cy="1145243"/>
            </a:xfrm>
            <a:custGeom>
              <a:avLst/>
              <a:gdLst>
                <a:gd name="T0" fmla="*/ 0 w 482"/>
                <a:gd name="T1" fmla="*/ 0 h 696"/>
                <a:gd name="T2" fmla="*/ 0 w 482"/>
                <a:gd name="T3" fmla="*/ 223 h 696"/>
                <a:gd name="T4" fmla="*/ 0 w 482"/>
                <a:gd name="T5" fmla="*/ 223 h 696"/>
                <a:gd name="T6" fmla="*/ 125 w 482"/>
                <a:gd name="T7" fmla="*/ 348 h 696"/>
                <a:gd name="T8" fmla="*/ 0 w 482"/>
                <a:gd name="T9" fmla="*/ 473 h 696"/>
                <a:gd name="T10" fmla="*/ 0 w 482"/>
                <a:gd name="T11" fmla="*/ 473 h 696"/>
                <a:gd name="T12" fmla="*/ 0 w 482"/>
                <a:gd name="T13" fmla="*/ 696 h 696"/>
                <a:gd name="T14" fmla="*/ 388 w 482"/>
                <a:gd name="T15" fmla="*/ 441 h 696"/>
                <a:gd name="T16" fmla="*/ 482 w 482"/>
                <a:gd name="T17" fmla="*/ 348 h 696"/>
                <a:gd name="T18" fmla="*/ 388 w 482"/>
                <a:gd name="T19" fmla="*/ 255 h 696"/>
                <a:gd name="T20" fmla="*/ 0 w 482"/>
                <a:gd name="T2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696"/>
                    <a:pt x="380" y="441"/>
                    <a:pt x="388" y="441"/>
                  </a:cubicBezTo>
                  <a:cubicBezTo>
                    <a:pt x="440" y="441"/>
                    <a:pt x="482" y="400"/>
                    <a:pt x="482" y="348"/>
                  </a:cubicBezTo>
                  <a:cubicBezTo>
                    <a:pt x="482" y="296"/>
                    <a:pt x="440" y="255"/>
                    <a:pt x="388" y="255"/>
                  </a:cubicBezTo>
                  <a:cubicBezTo>
                    <a:pt x="380" y="25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28"/>
            <p:cNvSpPr/>
            <p:nvPr/>
          </p:nvSpPr>
          <p:spPr bwMode="auto">
            <a:xfrm rot="16200000">
              <a:off x="2135239" y="1083831"/>
              <a:ext cx="209977" cy="306297"/>
            </a:xfrm>
            <a:custGeom>
              <a:avLst/>
              <a:gdLst>
                <a:gd name="T0" fmla="*/ 34 w 128"/>
                <a:gd name="T1" fmla="*/ 186 h 186"/>
                <a:gd name="T2" fmla="*/ 128 w 128"/>
                <a:gd name="T3" fmla="*/ 93 h 186"/>
                <a:gd name="T4" fmla="*/ 34 w 128"/>
                <a:gd name="T5" fmla="*/ 0 h 186"/>
                <a:gd name="T6" fmla="*/ 0 w 128"/>
                <a:gd name="T7" fmla="*/ 93 h 186"/>
                <a:gd name="T8" fmla="*/ 34 w 128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86">
                  <a:moveTo>
                    <a:pt x="34" y="186"/>
                  </a:moveTo>
                  <a:cubicBezTo>
                    <a:pt x="86" y="186"/>
                    <a:pt x="128" y="145"/>
                    <a:pt x="128" y="93"/>
                  </a:cubicBezTo>
                  <a:cubicBezTo>
                    <a:pt x="128" y="41"/>
                    <a:pt x="86" y="0"/>
                    <a:pt x="34" y="0"/>
                  </a:cubicBezTo>
                  <a:cubicBezTo>
                    <a:pt x="30" y="0"/>
                    <a:pt x="0" y="46"/>
                    <a:pt x="0" y="93"/>
                  </a:cubicBezTo>
                  <a:cubicBezTo>
                    <a:pt x="0" y="140"/>
                    <a:pt x="30" y="186"/>
                    <a:pt x="34" y="1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Freeform 26"/>
          <p:cNvSpPr/>
          <p:nvPr/>
        </p:nvSpPr>
        <p:spPr bwMode="auto">
          <a:xfrm rot="16200000">
            <a:off x="1894966" y="1876245"/>
            <a:ext cx="1143317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89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2160627" y="2154080"/>
            <a:ext cx="611028" cy="58475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yriadSetPro-Semibold" panose="02000400000000000000" pitchFamily="2" charset="0"/>
                <a:ea typeface="微软雅黑" panose="020B0503020204020204" pitchFamily="34" charset="-122"/>
                <a:cs typeface="Lato Light"/>
              </a:rPr>
              <a:t>01</a:t>
            </a:r>
            <a:endParaRPr lang="id-ID" sz="3200" dirty="0">
              <a:solidFill>
                <a:schemeClr val="bg1"/>
              </a:solidFill>
              <a:latin typeface="MyriadSetPro-Semibold" panose="02000400000000000000" pitchFamily="2" charset="0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8" name="Freeform 25"/>
          <p:cNvSpPr/>
          <p:nvPr/>
        </p:nvSpPr>
        <p:spPr bwMode="auto">
          <a:xfrm rot="16200000">
            <a:off x="1894966" y="2873156"/>
            <a:ext cx="1143317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160627" y="3153399"/>
            <a:ext cx="611028" cy="58475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3200">
                <a:solidFill>
                  <a:srgbClr val="0060BF"/>
                </a:solidFill>
                <a:latin typeface="MyriadSetPro-Semibold" panose="02000400000000000000" pitchFamily="2" charset="0"/>
                <a:ea typeface="微软雅黑" panose="020B0503020204020204" pitchFamily="34" charset="-122"/>
                <a:cs typeface="Lato Light"/>
              </a:rPr>
              <a:t>02</a:t>
            </a:r>
            <a:endParaRPr lang="id-ID" sz="3200" dirty="0">
              <a:solidFill>
                <a:srgbClr val="0060BF"/>
              </a:solidFill>
              <a:latin typeface="MyriadSetPro-Semibold" panose="02000400000000000000" pitchFamily="2" charset="0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0" name="Freeform 24"/>
          <p:cNvSpPr/>
          <p:nvPr/>
        </p:nvSpPr>
        <p:spPr bwMode="auto">
          <a:xfrm rot="16200000">
            <a:off x="1895447" y="3870548"/>
            <a:ext cx="1142354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89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160627" y="4150792"/>
            <a:ext cx="611028" cy="58475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yriadSetPro-Semibold" panose="02000400000000000000" pitchFamily="2" charset="0"/>
                <a:ea typeface="微软雅黑" panose="020B0503020204020204" pitchFamily="34" charset="-122"/>
                <a:cs typeface="Lato Light"/>
              </a:rPr>
              <a:t>03</a:t>
            </a:r>
            <a:endParaRPr lang="id-ID" sz="3200" dirty="0">
              <a:solidFill>
                <a:schemeClr val="bg1"/>
              </a:solidFill>
              <a:latin typeface="MyriadSetPro-Semibold" panose="02000400000000000000" pitchFamily="2" charset="0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2" name="Freeform 23"/>
          <p:cNvSpPr/>
          <p:nvPr/>
        </p:nvSpPr>
        <p:spPr bwMode="auto">
          <a:xfrm rot="16200000">
            <a:off x="1894966" y="4867941"/>
            <a:ext cx="1143317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5"/>
          <p:cNvSpPr txBox="1"/>
          <p:nvPr/>
        </p:nvSpPr>
        <p:spPr>
          <a:xfrm>
            <a:off x="2160627" y="5148183"/>
            <a:ext cx="611028" cy="58475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3200">
                <a:solidFill>
                  <a:srgbClr val="0060BF"/>
                </a:solidFill>
                <a:latin typeface="MyriadSetPro-Semibold" panose="02000400000000000000" pitchFamily="2" charset="0"/>
                <a:ea typeface="微软雅黑" panose="020B0503020204020204" pitchFamily="34" charset="-122"/>
                <a:cs typeface="Lato Light"/>
              </a:rPr>
              <a:t>04</a:t>
            </a:r>
            <a:endParaRPr lang="id-ID" sz="3200" dirty="0">
              <a:solidFill>
                <a:srgbClr val="0060BF"/>
              </a:solidFill>
              <a:latin typeface="MyriadSetPro-Semibold" panose="02000400000000000000" pitchFamily="2" charset="0"/>
              <a:ea typeface="微软雅黑" panose="020B0503020204020204" pitchFamily="34" charset="-122"/>
              <a:cs typeface="Lato Light"/>
            </a:endParaRPr>
          </a:p>
        </p:txBody>
      </p:sp>
      <p:cxnSp>
        <p:nvCxnSpPr>
          <p:cNvPr id="14" name="Straight Connector 3"/>
          <p:cNvCxnSpPr/>
          <p:nvPr/>
        </p:nvCxnSpPr>
        <p:spPr>
          <a:xfrm>
            <a:off x="3175577" y="2555359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8"/>
          <p:cNvCxnSpPr/>
          <p:nvPr/>
        </p:nvCxnSpPr>
        <p:spPr>
          <a:xfrm>
            <a:off x="3175577" y="3550649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9"/>
          <p:cNvCxnSpPr/>
          <p:nvPr/>
        </p:nvCxnSpPr>
        <p:spPr>
          <a:xfrm>
            <a:off x="3175577" y="4524059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1"/>
          <p:cNvCxnSpPr/>
          <p:nvPr/>
        </p:nvCxnSpPr>
        <p:spPr>
          <a:xfrm>
            <a:off x="3175577" y="5508797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0"/>
          <p:cNvSpPr txBox="1"/>
          <p:nvPr/>
        </p:nvSpPr>
        <p:spPr>
          <a:xfrm>
            <a:off x="6573815" y="2207967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9" name="Title 20"/>
          <p:cNvSpPr txBox="1"/>
          <p:nvPr/>
        </p:nvSpPr>
        <p:spPr>
          <a:xfrm>
            <a:off x="6584954" y="2433743"/>
            <a:ext cx="3770978" cy="54749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0" name="Title 20"/>
          <p:cNvSpPr txBox="1"/>
          <p:nvPr/>
        </p:nvSpPr>
        <p:spPr>
          <a:xfrm>
            <a:off x="6573426" y="5125109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1" name="Title 20"/>
          <p:cNvSpPr txBox="1"/>
          <p:nvPr/>
        </p:nvSpPr>
        <p:spPr>
          <a:xfrm>
            <a:off x="6584565" y="5350885"/>
            <a:ext cx="3770978" cy="54749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2" name="Title 20"/>
          <p:cNvSpPr txBox="1"/>
          <p:nvPr/>
        </p:nvSpPr>
        <p:spPr>
          <a:xfrm>
            <a:off x="6572744" y="3239647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3" name="Title 20"/>
          <p:cNvSpPr txBox="1"/>
          <p:nvPr/>
        </p:nvSpPr>
        <p:spPr>
          <a:xfrm>
            <a:off x="6583883" y="3465423"/>
            <a:ext cx="3770978" cy="54749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4" name="Title 20"/>
          <p:cNvSpPr txBox="1"/>
          <p:nvPr/>
        </p:nvSpPr>
        <p:spPr>
          <a:xfrm>
            <a:off x="6573473" y="418002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5" name="Title 20"/>
          <p:cNvSpPr txBox="1"/>
          <p:nvPr/>
        </p:nvSpPr>
        <p:spPr>
          <a:xfrm>
            <a:off x="6584612" y="4416562"/>
            <a:ext cx="3770978" cy="54749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6" name="Freeform 526"/>
          <p:cNvSpPr>
            <a:spLocks noChangeAspect="1" noChangeArrowheads="1"/>
          </p:cNvSpPr>
          <p:nvPr/>
        </p:nvSpPr>
        <p:spPr bwMode="auto">
          <a:xfrm>
            <a:off x="5965087" y="5177318"/>
            <a:ext cx="511397" cy="662956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06"/>
          <p:cNvSpPr>
            <a:spLocks noChangeAspect="1" noChangeArrowheads="1"/>
          </p:cNvSpPr>
          <p:nvPr/>
        </p:nvSpPr>
        <p:spPr bwMode="auto">
          <a:xfrm>
            <a:off x="5899360" y="2323979"/>
            <a:ext cx="555172" cy="480467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237"/>
          <p:cNvSpPr>
            <a:spLocks noChangeAspect="1" noChangeArrowheads="1"/>
          </p:cNvSpPr>
          <p:nvPr/>
        </p:nvSpPr>
        <p:spPr bwMode="auto">
          <a:xfrm>
            <a:off x="5920352" y="3369995"/>
            <a:ext cx="513189" cy="376998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290"/>
          <p:cNvSpPr>
            <a:spLocks noChangeAspect="1" noChangeArrowheads="1"/>
          </p:cNvSpPr>
          <p:nvPr/>
        </p:nvSpPr>
        <p:spPr bwMode="auto">
          <a:xfrm>
            <a:off x="5863644" y="4300417"/>
            <a:ext cx="626606" cy="48532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itle 20"/>
          <p:cNvSpPr txBox="1"/>
          <p:nvPr/>
        </p:nvSpPr>
        <p:spPr>
          <a:xfrm>
            <a:off x="3868440" y="2188600"/>
            <a:ext cx="1169496" cy="363148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填写描述内容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31" name="Title 20"/>
          <p:cNvSpPr txBox="1"/>
          <p:nvPr/>
        </p:nvSpPr>
        <p:spPr>
          <a:xfrm>
            <a:off x="3872027" y="3187501"/>
            <a:ext cx="1169496" cy="363148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填写描述内容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32" name="Title 20"/>
          <p:cNvSpPr txBox="1"/>
          <p:nvPr/>
        </p:nvSpPr>
        <p:spPr>
          <a:xfrm>
            <a:off x="3868440" y="4155780"/>
            <a:ext cx="1169496" cy="363148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填写描述内容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33" name="Title 20"/>
          <p:cNvSpPr txBox="1"/>
          <p:nvPr/>
        </p:nvSpPr>
        <p:spPr>
          <a:xfrm>
            <a:off x="3872027" y="5148183"/>
            <a:ext cx="1169496" cy="363148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填写描述内容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34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40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41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43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本框 43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2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25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3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4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5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25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75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7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5" grpId="0" bldLvl="0" animBg="1"/>
      <p:bldP spid="5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5507990" y="2738755"/>
            <a:ext cx="3919220" cy="813435"/>
          </a:xfrm>
          <a:prstGeom prst="homePlate">
            <a:avLst/>
          </a:prstGeom>
          <a:gradFill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78497" y="2875565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</a:p>
        </p:txBody>
      </p:sp>
      <p:sp>
        <p:nvSpPr>
          <p:cNvPr id="3" name="Freeform 50"/>
          <p:cNvSpPr>
            <a:spLocks noEditPoints="1"/>
          </p:cNvSpPr>
          <p:nvPr/>
        </p:nvSpPr>
        <p:spPr bwMode="auto">
          <a:xfrm>
            <a:off x="5679087" y="3010484"/>
            <a:ext cx="490940" cy="314422"/>
          </a:xfrm>
          <a:custGeom>
            <a:avLst/>
            <a:gdLst>
              <a:gd name="T0" fmla="*/ 222 w 223"/>
              <a:gd name="T1" fmla="*/ 67 h 142"/>
              <a:gd name="T2" fmla="*/ 112 w 223"/>
              <a:gd name="T3" fmla="*/ 0 h 142"/>
              <a:gd name="T4" fmla="*/ 0 w 223"/>
              <a:gd name="T5" fmla="*/ 67 h 142"/>
              <a:gd name="T6" fmla="*/ 0 w 223"/>
              <a:gd name="T7" fmla="*/ 69 h 142"/>
              <a:gd name="T8" fmla="*/ 0 w 223"/>
              <a:gd name="T9" fmla="*/ 71 h 142"/>
              <a:gd name="T10" fmla="*/ 0 w 223"/>
              <a:gd name="T11" fmla="*/ 73 h 142"/>
              <a:gd name="T12" fmla="*/ 0 w 223"/>
              <a:gd name="T13" fmla="*/ 75 h 142"/>
              <a:gd name="T14" fmla="*/ 112 w 223"/>
              <a:gd name="T15" fmla="*/ 142 h 142"/>
              <a:gd name="T16" fmla="*/ 222 w 223"/>
              <a:gd name="T17" fmla="*/ 75 h 142"/>
              <a:gd name="T18" fmla="*/ 223 w 223"/>
              <a:gd name="T19" fmla="*/ 73 h 142"/>
              <a:gd name="T20" fmla="*/ 223 w 223"/>
              <a:gd name="T21" fmla="*/ 71 h 142"/>
              <a:gd name="T22" fmla="*/ 223 w 223"/>
              <a:gd name="T23" fmla="*/ 69 h 142"/>
              <a:gd name="T24" fmla="*/ 222 w 223"/>
              <a:gd name="T25" fmla="*/ 67 h 142"/>
              <a:gd name="T26" fmla="*/ 112 w 223"/>
              <a:gd name="T27" fmla="*/ 128 h 142"/>
              <a:gd name="T28" fmla="*/ 16 w 223"/>
              <a:gd name="T29" fmla="*/ 71 h 142"/>
              <a:gd name="T30" fmla="*/ 112 w 223"/>
              <a:gd name="T31" fmla="*/ 14 h 142"/>
              <a:gd name="T32" fmla="*/ 208 w 223"/>
              <a:gd name="T33" fmla="*/ 71 h 142"/>
              <a:gd name="T34" fmla="*/ 112 w 223"/>
              <a:gd name="T35" fmla="*/ 128 h 142"/>
              <a:gd name="T36" fmla="*/ 115 w 223"/>
              <a:gd name="T37" fmla="*/ 46 h 142"/>
              <a:gd name="T38" fmla="*/ 111 w 223"/>
              <a:gd name="T39" fmla="*/ 50 h 142"/>
              <a:gd name="T40" fmla="*/ 91 w 223"/>
              <a:gd name="T41" fmla="*/ 71 h 142"/>
              <a:gd name="T42" fmla="*/ 87 w 223"/>
              <a:gd name="T43" fmla="*/ 74 h 142"/>
              <a:gd name="T44" fmla="*/ 84 w 223"/>
              <a:gd name="T45" fmla="*/ 71 h 142"/>
              <a:gd name="T46" fmla="*/ 111 w 223"/>
              <a:gd name="T47" fmla="*/ 43 h 142"/>
              <a:gd name="T48" fmla="*/ 115 w 223"/>
              <a:gd name="T49" fmla="*/ 46 h 142"/>
              <a:gd name="T50" fmla="*/ 112 w 223"/>
              <a:gd name="T51" fmla="*/ 21 h 142"/>
              <a:gd name="T52" fmla="*/ 63 w 223"/>
              <a:gd name="T53" fmla="*/ 71 h 142"/>
              <a:gd name="T54" fmla="*/ 112 w 223"/>
              <a:gd name="T55" fmla="*/ 121 h 142"/>
              <a:gd name="T56" fmla="*/ 161 w 223"/>
              <a:gd name="T57" fmla="*/ 71 h 142"/>
              <a:gd name="T58" fmla="*/ 112 w 223"/>
              <a:gd name="T59" fmla="*/ 21 h 142"/>
              <a:gd name="T60" fmla="*/ 112 w 223"/>
              <a:gd name="T61" fmla="*/ 114 h 142"/>
              <a:gd name="T62" fmla="*/ 70 w 223"/>
              <a:gd name="T63" fmla="*/ 71 h 142"/>
              <a:gd name="T64" fmla="*/ 112 w 223"/>
              <a:gd name="T65" fmla="*/ 28 h 142"/>
              <a:gd name="T66" fmla="*/ 154 w 223"/>
              <a:gd name="T67" fmla="*/ 71 h 142"/>
              <a:gd name="T68" fmla="*/ 112 w 223"/>
              <a:gd name="T69" fmla="*/ 11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3" h="142">
                <a:moveTo>
                  <a:pt x="222" y="67"/>
                </a:moveTo>
                <a:cubicBezTo>
                  <a:pt x="202" y="28"/>
                  <a:pt x="159" y="0"/>
                  <a:pt x="112" y="0"/>
                </a:cubicBezTo>
                <a:cubicBezTo>
                  <a:pt x="65" y="0"/>
                  <a:pt x="21" y="28"/>
                  <a:pt x="0" y="67"/>
                </a:cubicBezTo>
                <a:cubicBezTo>
                  <a:pt x="0" y="67"/>
                  <a:pt x="0" y="67"/>
                  <a:pt x="0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5"/>
                </a:cubicBezTo>
                <a:cubicBezTo>
                  <a:pt x="21" y="114"/>
                  <a:pt x="65" y="142"/>
                  <a:pt x="112" y="142"/>
                </a:cubicBezTo>
                <a:cubicBezTo>
                  <a:pt x="159" y="142"/>
                  <a:pt x="202" y="114"/>
                  <a:pt x="222" y="75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3" y="71"/>
                  <a:pt x="223" y="71"/>
                  <a:pt x="223" y="71"/>
                </a:cubicBezTo>
                <a:cubicBezTo>
                  <a:pt x="223" y="69"/>
                  <a:pt x="223" y="69"/>
                  <a:pt x="223" y="69"/>
                </a:cubicBezTo>
                <a:cubicBezTo>
                  <a:pt x="223" y="69"/>
                  <a:pt x="223" y="67"/>
                  <a:pt x="222" y="67"/>
                </a:cubicBezTo>
                <a:close/>
                <a:moveTo>
                  <a:pt x="112" y="128"/>
                </a:moveTo>
                <a:cubicBezTo>
                  <a:pt x="72" y="128"/>
                  <a:pt x="33" y="105"/>
                  <a:pt x="16" y="71"/>
                </a:cubicBezTo>
                <a:cubicBezTo>
                  <a:pt x="35" y="37"/>
                  <a:pt x="72" y="14"/>
                  <a:pt x="112" y="14"/>
                </a:cubicBezTo>
                <a:cubicBezTo>
                  <a:pt x="150" y="14"/>
                  <a:pt x="189" y="37"/>
                  <a:pt x="208" y="71"/>
                </a:cubicBezTo>
                <a:cubicBezTo>
                  <a:pt x="189" y="105"/>
                  <a:pt x="150" y="128"/>
                  <a:pt x="112" y="128"/>
                </a:cubicBezTo>
                <a:close/>
                <a:moveTo>
                  <a:pt x="115" y="46"/>
                </a:moveTo>
                <a:cubicBezTo>
                  <a:pt x="115" y="48"/>
                  <a:pt x="113" y="50"/>
                  <a:pt x="111" y="50"/>
                </a:cubicBezTo>
                <a:cubicBezTo>
                  <a:pt x="99" y="50"/>
                  <a:pt x="91" y="59"/>
                  <a:pt x="91" y="71"/>
                </a:cubicBezTo>
                <a:cubicBezTo>
                  <a:pt x="91" y="73"/>
                  <a:pt x="89" y="74"/>
                  <a:pt x="87" y="74"/>
                </a:cubicBezTo>
                <a:cubicBezTo>
                  <a:pt x="85" y="74"/>
                  <a:pt x="84" y="73"/>
                  <a:pt x="84" y="71"/>
                </a:cubicBezTo>
                <a:cubicBezTo>
                  <a:pt x="84" y="55"/>
                  <a:pt x="96" y="43"/>
                  <a:pt x="111" y="43"/>
                </a:cubicBezTo>
                <a:cubicBezTo>
                  <a:pt x="113" y="43"/>
                  <a:pt x="115" y="44"/>
                  <a:pt x="115" y="46"/>
                </a:cubicBezTo>
                <a:close/>
                <a:moveTo>
                  <a:pt x="112" y="21"/>
                </a:moveTo>
                <a:cubicBezTo>
                  <a:pt x="84" y="21"/>
                  <a:pt x="63" y="44"/>
                  <a:pt x="63" y="71"/>
                </a:cubicBezTo>
                <a:cubicBezTo>
                  <a:pt x="63" y="98"/>
                  <a:pt x="84" y="121"/>
                  <a:pt x="112" y="121"/>
                </a:cubicBezTo>
                <a:cubicBezTo>
                  <a:pt x="138" y="121"/>
                  <a:pt x="161" y="98"/>
                  <a:pt x="161" y="71"/>
                </a:cubicBezTo>
                <a:cubicBezTo>
                  <a:pt x="161" y="44"/>
                  <a:pt x="138" y="21"/>
                  <a:pt x="112" y="21"/>
                </a:cubicBezTo>
                <a:close/>
                <a:moveTo>
                  <a:pt x="112" y="114"/>
                </a:moveTo>
                <a:cubicBezTo>
                  <a:pt x="89" y="114"/>
                  <a:pt x="70" y="94"/>
                  <a:pt x="70" y="71"/>
                </a:cubicBezTo>
                <a:cubicBezTo>
                  <a:pt x="70" y="48"/>
                  <a:pt x="89" y="28"/>
                  <a:pt x="112" y="28"/>
                </a:cubicBezTo>
                <a:cubicBezTo>
                  <a:pt x="134" y="28"/>
                  <a:pt x="154" y="48"/>
                  <a:pt x="154" y="71"/>
                </a:cubicBezTo>
                <a:cubicBezTo>
                  <a:pt x="154" y="94"/>
                  <a:pt x="134" y="114"/>
                  <a:pt x="112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09793" y="356602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此处添加副标题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09793" y="387844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72883" y="352411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此处添加副标题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72883" y="383653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3cd9d2afe56c148b3358ac42ea2bb2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680" y="1240155"/>
            <a:ext cx="3851910" cy="385191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397093" y="418705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60183" y="414514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bldLvl="0" animBg="1"/>
      <p:bldP spid="5" grpId="0"/>
      <p:bldP spid="6" grpId="0"/>
      <p:bldP spid="11" grpId="0"/>
      <p:bldP spid="14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374319" y="1606125"/>
            <a:ext cx="3249781" cy="1783533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835734" y="1606125"/>
            <a:ext cx="3249781" cy="1783533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374319" y="3935971"/>
            <a:ext cx="3249781" cy="1783533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835734" y="3935971"/>
            <a:ext cx="3249781" cy="1783533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2523" y="3214600"/>
            <a:ext cx="1172460" cy="307777"/>
          </a:xfrm>
          <a:prstGeom prst="rect">
            <a:avLst/>
          </a:prstGeom>
          <a:solidFill>
            <a:srgbClr val="0060B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04885" y="3214600"/>
            <a:ext cx="1172460" cy="307777"/>
          </a:xfrm>
          <a:prstGeom prst="rect">
            <a:avLst/>
          </a:prstGeom>
          <a:solidFill>
            <a:srgbClr val="0060B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52523" y="5544438"/>
            <a:ext cx="1172460" cy="307777"/>
          </a:xfrm>
          <a:prstGeom prst="rect">
            <a:avLst/>
          </a:prstGeom>
          <a:solidFill>
            <a:srgbClr val="0060B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04885" y="5544438"/>
            <a:ext cx="1172460" cy="307777"/>
          </a:xfrm>
          <a:prstGeom prst="rect">
            <a:avLst/>
          </a:prstGeom>
          <a:solidFill>
            <a:srgbClr val="0060B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75675" y="2071673"/>
            <a:ext cx="2392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75675" y="176736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  <a:endParaRPr lang="zh-CN" altLang="en-US" sz="16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58093" y="2071673"/>
            <a:ext cx="2392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58093" y="176736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  <a:endParaRPr lang="zh-CN" altLang="en-US" sz="16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75675" y="4367494"/>
            <a:ext cx="2392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75675" y="406318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  <a:endParaRPr lang="zh-CN" altLang="en-US" sz="16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58093" y="4367494"/>
            <a:ext cx="2392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58093" y="406318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  <a:endParaRPr lang="zh-CN" altLang="en-US" sz="16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46"/>
          <p:cNvSpPr/>
          <p:nvPr/>
        </p:nvSpPr>
        <p:spPr bwMode="auto">
          <a:xfrm>
            <a:off x="3906965" y="1706331"/>
            <a:ext cx="1400280" cy="1576538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127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0" name="Freeform 46"/>
          <p:cNvSpPr/>
          <p:nvPr/>
        </p:nvSpPr>
        <p:spPr bwMode="auto">
          <a:xfrm>
            <a:off x="3906965" y="4063186"/>
            <a:ext cx="1400280" cy="1576538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127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Freeform 46"/>
          <p:cNvSpPr/>
          <p:nvPr/>
        </p:nvSpPr>
        <p:spPr bwMode="auto">
          <a:xfrm>
            <a:off x="9374253" y="1706331"/>
            <a:ext cx="1400280" cy="1576538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127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2" name="Freeform 46"/>
          <p:cNvSpPr/>
          <p:nvPr/>
        </p:nvSpPr>
        <p:spPr bwMode="auto">
          <a:xfrm>
            <a:off x="9374253" y="4063186"/>
            <a:ext cx="1400280" cy="1576538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127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23" name="球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球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球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8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9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32" name="球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4.81481E-6 L -0.10885 4.81481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4.81481E-6 L -3.54167E-6 4.81481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7 L 0.11081 -3.7037E-7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7 L -2.08333E-7 -3.7037E-7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4.81481E-6 L -2.08333E-7 4.81481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3.7037E-7 L -3.54167E-6 -3.7037E-7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0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1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4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35" grpId="0" bldLvl="0" animBg="1"/>
      <p:bldP spid="58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4686300" y="2201473"/>
            <a:ext cx="2819400" cy="2505854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3983281" y="1651300"/>
            <a:ext cx="4943485" cy="1776380"/>
          </a:xfrm>
          <a:custGeom>
            <a:avLst/>
            <a:gdLst>
              <a:gd name="T0" fmla="*/ 340 w 3743"/>
              <a:gd name="T1" fmla="*/ 1345 h 1345"/>
              <a:gd name="T2" fmla="*/ 0 w 3743"/>
              <a:gd name="T3" fmla="*/ 1345 h 1345"/>
              <a:gd name="T4" fmla="*/ 792 w 3743"/>
              <a:gd name="T5" fmla="*/ 0 h 1345"/>
              <a:gd name="T6" fmla="*/ 3743 w 3743"/>
              <a:gd name="T7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43" h="1345">
                <a:moveTo>
                  <a:pt x="340" y="1345"/>
                </a:moveTo>
                <a:lnTo>
                  <a:pt x="0" y="1345"/>
                </a:lnTo>
                <a:lnTo>
                  <a:pt x="792" y="0"/>
                </a:lnTo>
                <a:lnTo>
                  <a:pt x="3743" y="0"/>
                </a:lnTo>
              </a:path>
            </a:pathLst>
          </a:custGeom>
          <a:noFill/>
          <a:ln w="7938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3093110" y="3430322"/>
            <a:ext cx="5033295" cy="1776380"/>
          </a:xfrm>
          <a:custGeom>
            <a:avLst/>
            <a:gdLst>
              <a:gd name="T0" fmla="*/ 3470 w 3811"/>
              <a:gd name="T1" fmla="*/ 0 h 1345"/>
              <a:gd name="T2" fmla="*/ 3811 w 3811"/>
              <a:gd name="T3" fmla="*/ 0 h 1345"/>
              <a:gd name="T4" fmla="*/ 3018 w 3811"/>
              <a:gd name="T5" fmla="*/ 1345 h 1345"/>
              <a:gd name="T6" fmla="*/ 0 w 3811"/>
              <a:gd name="T7" fmla="*/ 1345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1" h="1345">
                <a:moveTo>
                  <a:pt x="3470" y="0"/>
                </a:moveTo>
                <a:lnTo>
                  <a:pt x="3811" y="0"/>
                </a:lnTo>
                <a:lnTo>
                  <a:pt x="3018" y="1345"/>
                </a:lnTo>
                <a:lnTo>
                  <a:pt x="0" y="1345"/>
                </a:lnTo>
              </a:path>
            </a:pathLst>
          </a:custGeom>
          <a:noFill/>
          <a:ln w="7938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8316997" y="1433505"/>
            <a:ext cx="2390279" cy="430306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填写段落标题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353946" y="4991549"/>
            <a:ext cx="2390279" cy="43030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rgbClr val="0060BF"/>
                </a:solidFill>
              </a:rPr>
              <a:t>填写段落标题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8316998" y="2071740"/>
            <a:ext cx="249614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</a:t>
            </a: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337525" y="2854512"/>
            <a:ext cx="249614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</a:t>
            </a: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5275554" y="2651986"/>
            <a:ext cx="1640892" cy="1604828"/>
          </a:xfrm>
          <a:custGeom>
            <a:avLst/>
            <a:gdLst>
              <a:gd name="T0" fmla="*/ 1647 w 2514"/>
              <a:gd name="T1" fmla="*/ 221 h 2456"/>
              <a:gd name="T2" fmla="*/ 610 w 2514"/>
              <a:gd name="T3" fmla="*/ 369 h 2456"/>
              <a:gd name="T4" fmla="*/ 685 w 2514"/>
              <a:gd name="T5" fmla="*/ 405 h 2456"/>
              <a:gd name="T6" fmla="*/ 954 w 2514"/>
              <a:gd name="T7" fmla="*/ 401 h 2456"/>
              <a:gd name="T8" fmla="*/ 1005 w 2514"/>
              <a:gd name="T9" fmla="*/ 531 h 2456"/>
              <a:gd name="T10" fmla="*/ 1023 w 2514"/>
              <a:gd name="T11" fmla="*/ 788 h 2456"/>
              <a:gd name="T12" fmla="*/ 1076 w 2514"/>
              <a:gd name="T13" fmla="*/ 972 h 2456"/>
              <a:gd name="T14" fmla="*/ 1078 w 2514"/>
              <a:gd name="T15" fmla="*/ 843 h 2456"/>
              <a:gd name="T16" fmla="*/ 1136 w 2514"/>
              <a:gd name="T17" fmla="*/ 1049 h 2456"/>
              <a:gd name="T18" fmla="*/ 1363 w 2514"/>
              <a:gd name="T19" fmla="*/ 1266 h 2456"/>
              <a:gd name="T20" fmla="*/ 1432 w 2514"/>
              <a:gd name="T21" fmla="*/ 1469 h 2456"/>
              <a:gd name="T22" fmla="*/ 1423 w 2514"/>
              <a:gd name="T23" fmla="*/ 1798 h 2456"/>
              <a:gd name="T24" fmla="*/ 1231 w 2514"/>
              <a:gd name="T25" fmla="*/ 2177 h 2456"/>
              <a:gd name="T26" fmla="*/ 1211 w 2514"/>
              <a:gd name="T27" fmla="*/ 2303 h 2456"/>
              <a:gd name="T28" fmla="*/ 1477 w 2514"/>
              <a:gd name="T29" fmla="*/ 682 h 2456"/>
              <a:gd name="T30" fmla="*/ 1271 w 2514"/>
              <a:gd name="T31" fmla="*/ 2243 h 2456"/>
              <a:gd name="T32" fmla="*/ 1542 w 2514"/>
              <a:gd name="T33" fmla="*/ 2058 h 2456"/>
              <a:gd name="T34" fmla="*/ 1955 w 2514"/>
              <a:gd name="T35" fmla="*/ 1699 h 2456"/>
              <a:gd name="T36" fmla="*/ 1703 w 2514"/>
              <a:gd name="T37" fmla="*/ 1398 h 2456"/>
              <a:gd name="T38" fmla="*/ 1421 w 2514"/>
              <a:gd name="T39" fmla="*/ 1217 h 2456"/>
              <a:gd name="T40" fmla="*/ 1410 w 2514"/>
              <a:gd name="T41" fmla="*/ 969 h 2456"/>
              <a:gd name="T42" fmla="*/ 1740 w 2514"/>
              <a:gd name="T43" fmla="*/ 826 h 2456"/>
              <a:gd name="T44" fmla="*/ 1802 w 2514"/>
              <a:gd name="T45" fmla="*/ 777 h 2456"/>
              <a:gd name="T46" fmla="*/ 1838 w 2514"/>
              <a:gd name="T47" fmla="*/ 605 h 2456"/>
              <a:gd name="T48" fmla="*/ 1654 w 2514"/>
              <a:gd name="T49" fmla="*/ 629 h 2456"/>
              <a:gd name="T50" fmla="*/ 1614 w 2514"/>
              <a:gd name="T51" fmla="*/ 413 h 2456"/>
              <a:gd name="T52" fmla="*/ 1660 w 2514"/>
              <a:gd name="T53" fmla="*/ 392 h 2456"/>
              <a:gd name="T54" fmla="*/ 1713 w 2514"/>
              <a:gd name="T55" fmla="*/ 479 h 2456"/>
              <a:gd name="T56" fmla="*/ 1861 w 2514"/>
              <a:gd name="T57" fmla="*/ 552 h 2456"/>
              <a:gd name="T58" fmla="*/ 1839 w 2514"/>
              <a:gd name="T59" fmla="*/ 465 h 2456"/>
              <a:gd name="T60" fmla="*/ 1700 w 2514"/>
              <a:gd name="T61" fmla="*/ 347 h 2456"/>
              <a:gd name="T62" fmla="*/ 1610 w 2514"/>
              <a:gd name="T63" fmla="*/ 390 h 2456"/>
              <a:gd name="T64" fmla="*/ 1511 w 2514"/>
              <a:gd name="T65" fmla="*/ 270 h 2456"/>
              <a:gd name="T66" fmla="*/ 1394 w 2514"/>
              <a:gd name="T67" fmla="*/ 314 h 2456"/>
              <a:gd name="T68" fmla="*/ 1087 w 2514"/>
              <a:gd name="T69" fmla="*/ 250 h 2456"/>
              <a:gd name="T70" fmla="*/ 1542 w 2514"/>
              <a:gd name="T71" fmla="*/ 189 h 2456"/>
              <a:gd name="T72" fmla="*/ 1609 w 2514"/>
              <a:gd name="T73" fmla="*/ 248 h 2456"/>
              <a:gd name="T74" fmla="*/ 1610 w 2514"/>
              <a:gd name="T75" fmla="*/ 284 h 2456"/>
              <a:gd name="T76" fmla="*/ 1717 w 2514"/>
              <a:gd name="T77" fmla="*/ 309 h 2456"/>
              <a:gd name="T78" fmla="*/ 1832 w 2514"/>
              <a:gd name="T79" fmla="*/ 338 h 2456"/>
              <a:gd name="T80" fmla="*/ 1983 w 2514"/>
              <a:gd name="T81" fmla="*/ 541 h 2456"/>
              <a:gd name="T82" fmla="*/ 2053 w 2514"/>
              <a:gd name="T83" fmla="*/ 718 h 2456"/>
              <a:gd name="T84" fmla="*/ 2243 w 2514"/>
              <a:gd name="T85" fmla="*/ 749 h 2456"/>
              <a:gd name="T86" fmla="*/ 2273 w 2514"/>
              <a:gd name="T87" fmla="*/ 833 h 2456"/>
              <a:gd name="T88" fmla="*/ 1559 w 2514"/>
              <a:gd name="T89" fmla="*/ 800 h 2456"/>
              <a:gd name="T90" fmla="*/ 1381 w 2514"/>
              <a:gd name="T91" fmla="*/ 181 h 2456"/>
              <a:gd name="T92" fmla="*/ 1364 w 2514"/>
              <a:gd name="T93" fmla="*/ 203 h 2456"/>
              <a:gd name="T94" fmla="*/ 1319 w 2514"/>
              <a:gd name="T95" fmla="*/ 215 h 2456"/>
              <a:gd name="T96" fmla="*/ 1262 w 2514"/>
              <a:gd name="T97" fmla="*/ 188 h 2456"/>
              <a:gd name="T98" fmla="*/ 535 w 2514"/>
              <a:gd name="T99" fmla="*/ 444 h 2456"/>
              <a:gd name="T100" fmla="*/ 1521 w 2514"/>
              <a:gd name="T101" fmla="*/ 191 h 2456"/>
              <a:gd name="T102" fmla="*/ 1450 w 2514"/>
              <a:gd name="T103" fmla="*/ 180 h 2456"/>
              <a:gd name="T104" fmla="*/ 1802 w 2514"/>
              <a:gd name="T105" fmla="*/ 579 h 2456"/>
              <a:gd name="T106" fmla="*/ 1955 w 2514"/>
              <a:gd name="T107" fmla="*/ 823 h 2456"/>
              <a:gd name="T108" fmla="*/ 1595 w 2514"/>
              <a:gd name="T109" fmla="*/ 1199 h 2456"/>
              <a:gd name="T110" fmla="*/ 1542 w 2514"/>
              <a:gd name="T111" fmla="*/ 1171 h 2456"/>
              <a:gd name="T112" fmla="*/ 1451 w 2514"/>
              <a:gd name="T113" fmla="*/ 209 h 2456"/>
              <a:gd name="T114" fmla="*/ 1552 w 2514"/>
              <a:gd name="T115" fmla="*/ 264 h 2456"/>
              <a:gd name="T116" fmla="*/ 1417 w 2514"/>
              <a:gd name="T117" fmla="*/ 241 h 2456"/>
              <a:gd name="T118" fmla="*/ 1292 w 2514"/>
              <a:gd name="T119" fmla="*/ 228 h 2456"/>
              <a:gd name="T120" fmla="*/ 1253 w 2514"/>
              <a:gd name="T121" fmla="*/ 232 h 2456"/>
              <a:gd name="T122" fmla="*/ 1446 w 2514"/>
              <a:gd name="T123" fmla="*/ 312 h 2456"/>
              <a:gd name="T124" fmla="*/ 1440 w 2514"/>
              <a:gd name="T125" fmla="*/ 320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14" h="2456">
                <a:moveTo>
                  <a:pt x="2373" y="1547"/>
                </a:moveTo>
                <a:cubicBezTo>
                  <a:pt x="2514" y="1077"/>
                  <a:pt x="2329" y="589"/>
                  <a:pt x="1949" y="314"/>
                </a:cubicBezTo>
                <a:cubicBezTo>
                  <a:pt x="1841" y="237"/>
                  <a:pt x="1719" y="176"/>
                  <a:pt x="1583" y="137"/>
                </a:cubicBezTo>
                <a:cubicBezTo>
                  <a:pt x="1102" y="0"/>
                  <a:pt x="603" y="180"/>
                  <a:pt x="322" y="552"/>
                </a:cubicBezTo>
                <a:cubicBezTo>
                  <a:pt x="242" y="656"/>
                  <a:pt x="180" y="776"/>
                  <a:pt x="141" y="909"/>
                </a:cubicBezTo>
                <a:cubicBezTo>
                  <a:pt x="0" y="1379"/>
                  <a:pt x="184" y="1866"/>
                  <a:pt x="565" y="2141"/>
                </a:cubicBezTo>
                <a:cubicBezTo>
                  <a:pt x="672" y="2219"/>
                  <a:pt x="795" y="2280"/>
                  <a:pt x="930" y="2318"/>
                </a:cubicBezTo>
                <a:cubicBezTo>
                  <a:pt x="1411" y="2456"/>
                  <a:pt x="1910" y="2276"/>
                  <a:pt x="2192" y="1904"/>
                </a:cubicBezTo>
                <a:cubicBezTo>
                  <a:pt x="2271" y="1799"/>
                  <a:pt x="2333" y="1679"/>
                  <a:pt x="2373" y="1547"/>
                </a:cubicBezTo>
                <a:close/>
                <a:moveTo>
                  <a:pt x="2209" y="708"/>
                </a:moveTo>
                <a:cubicBezTo>
                  <a:pt x="2213" y="710"/>
                  <a:pt x="2214" y="712"/>
                  <a:pt x="2218" y="715"/>
                </a:cubicBezTo>
                <a:cubicBezTo>
                  <a:pt x="2218" y="713"/>
                  <a:pt x="2217" y="712"/>
                  <a:pt x="2217" y="710"/>
                </a:cubicBezTo>
                <a:cubicBezTo>
                  <a:pt x="2220" y="714"/>
                  <a:pt x="2222" y="715"/>
                  <a:pt x="2225" y="719"/>
                </a:cubicBezTo>
                <a:cubicBezTo>
                  <a:pt x="2228" y="724"/>
                  <a:pt x="2229" y="726"/>
                  <a:pt x="2232" y="732"/>
                </a:cubicBezTo>
                <a:cubicBezTo>
                  <a:pt x="2234" y="734"/>
                  <a:pt x="2235" y="736"/>
                  <a:pt x="2237" y="738"/>
                </a:cubicBezTo>
                <a:cubicBezTo>
                  <a:pt x="2238" y="740"/>
                  <a:pt x="2239" y="742"/>
                  <a:pt x="2240" y="744"/>
                </a:cubicBezTo>
                <a:cubicBezTo>
                  <a:pt x="2238" y="741"/>
                  <a:pt x="2235" y="739"/>
                  <a:pt x="2231" y="735"/>
                </a:cubicBezTo>
                <a:cubicBezTo>
                  <a:pt x="2228" y="730"/>
                  <a:pt x="2226" y="728"/>
                  <a:pt x="2223" y="723"/>
                </a:cubicBezTo>
                <a:cubicBezTo>
                  <a:pt x="2219" y="719"/>
                  <a:pt x="2217" y="717"/>
                  <a:pt x="2212" y="713"/>
                </a:cubicBezTo>
                <a:cubicBezTo>
                  <a:pt x="2210" y="711"/>
                  <a:pt x="2209" y="710"/>
                  <a:pt x="2206" y="708"/>
                </a:cubicBezTo>
                <a:cubicBezTo>
                  <a:pt x="2207" y="708"/>
                  <a:pt x="2208" y="708"/>
                  <a:pt x="2209" y="708"/>
                </a:cubicBezTo>
                <a:close/>
                <a:moveTo>
                  <a:pt x="1647" y="221"/>
                </a:moveTo>
                <a:cubicBezTo>
                  <a:pt x="1646" y="221"/>
                  <a:pt x="1646" y="222"/>
                  <a:pt x="1646" y="222"/>
                </a:cubicBezTo>
                <a:cubicBezTo>
                  <a:pt x="1646" y="221"/>
                  <a:pt x="1646" y="221"/>
                  <a:pt x="1645" y="221"/>
                </a:cubicBezTo>
                <a:cubicBezTo>
                  <a:pt x="1646" y="221"/>
                  <a:pt x="1646" y="221"/>
                  <a:pt x="1647" y="221"/>
                </a:cubicBezTo>
                <a:close/>
                <a:moveTo>
                  <a:pt x="687" y="307"/>
                </a:moveTo>
                <a:cubicBezTo>
                  <a:pt x="687" y="308"/>
                  <a:pt x="688" y="308"/>
                  <a:pt x="689" y="309"/>
                </a:cubicBezTo>
                <a:cubicBezTo>
                  <a:pt x="689" y="309"/>
                  <a:pt x="708" y="306"/>
                  <a:pt x="702" y="314"/>
                </a:cubicBezTo>
                <a:cubicBezTo>
                  <a:pt x="697" y="315"/>
                  <a:pt x="694" y="316"/>
                  <a:pt x="689" y="317"/>
                </a:cubicBezTo>
                <a:cubicBezTo>
                  <a:pt x="686" y="318"/>
                  <a:pt x="684" y="318"/>
                  <a:pt x="681" y="319"/>
                </a:cubicBezTo>
                <a:cubicBezTo>
                  <a:pt x="682" y="317"/>
                  <a:pt x="682" y="316"/>
                  <a:pt x="683" y="314"/>
                </a:cubicBezTo>
                <a:cubicBezTo>
                  <a:pt x="679" y="314"/>
                  <a:pt x="677" y="314"/>
                  <a:pt x="674" y="315"/>
                </a:cubicBezTo>
                <a:cubicBezTo>
                  <a:pt x="678" y="312"/>
                  <a:pt x="682" y="310"/>
                  <a:pt x="687" y="307"/>
                </a:cubicBezTo>
                <a:close/>
                <a:moveTo>
                  <a:pt x="948" y="2261"/>
                </a:moveTo>
                <a:cubicBezTo>
                  <a:pt x="819" y="2224"/>
                  <a:pt x="703" y="2167"/>
                  <a:pt x="601" y="2093"/>
                </a:cubicBezTo>
                <a:cubicBezTo>
                  <a:pt x="241" y="1832"/>
                  <a:pt x="66" y="1371"/>
                  <a:pt x="200" y="926"/>
                </a:cubicBezTo>
                <a:cubicBezTo>
                  <a:pt x="237" y="800"/>
                  <a:pt x="296" y="687"/>
                  <a:pt x="371" y="587"/>
                </a:cubicBezTo>
                <a:cubicBezTo>
                  <a:pt x="445" y="490"/>
                  <a:pt x="535" y="406"/>
                  <a:pt x="635" y="339"/>
                </a:cubicBezTo>
                <a:cubicBezTo>
                  <a:pt x="636" y="339"/>
                  <a:pt x="637" y="339"/>
                  <a:pt x="639" y="339"/>
                </a:cubicBezTo>
                <a:cubicBezTo>
                  <a:pt x="644" y="338"/>
                  <a:pt x="665" y="333"/>
                  <a:pt x="670" y="334"/>
                </a:cubicBezTo>
                <a:cubicBezTo>
                  <a:pt x="676" y="335"/>
                  <a:pt x="693" y="327"/>
                  <a:pt x="694" y="331"/>
                </a:cubicBezTo>
                <a:cubicBezTo>
                  <a:pt x="694" y="334"/>
                  <a:pt x="688" y="338"/>
                  <a:pt x="688" y="338"/>
                </a:cubicBezTo>
                <a:cubicBezTo>
                  <a:pt x="681" y="339"/>
                  <a:pt x="677" y="340"/>
                  <a:pt x="670" y="342"/>
                </a:cubicBezTo>
                <a:cubicBezTo>
                  <a:pt x="664" y="343"/>
                  <a:pt x="662" y="343"/>
                  <a:pt x="656" y="344"/>
                </a:cubicBezTo>
                <a:cubicBezTo>
                  <a:pt x="653" y="343"/>
                  <a:pt x="651" y="343"/>
                  <a:pt x="648" y="342"/>
                </a:cubicBezTo>
                <a:cubicBezTo>
                  <a:pt x="645" y="344"/>
                  <a:pt x="644" y="345"/>
                  <a:pt x="641" y="347"/>
                </a:cubicBezTo>
                <a:cubicBezTo>
                  <a:pt x="636" y="350"/>
                  <a:pt x="634" y="351"/>
                  <a:pt x="630" y="353"/>
                </a:cubicBezTo>
                <a:cubicBezTo>
                  <a:pt x="625" y="355"/>
                  <a:pt x="623" y="357"/>
                  <a:pt x="618" y="358"/>
                </a:cubicBezTo>
                <a:cubicBezTo>
                  <a:pt x="619" y="360"/>
                  <a:pt x="619" y="361"/>
                  <a:pt x="620" y="362"/>
                </a:cubicBezTo>
                <a:cubicBezTo>
                  <a:pt x="616" y="365"/>
                  <a:pt x="614" y="366"/>
                  <a:pt x="610" y="369"/>
                </a:cubicBezTo>
                <a:cubicBezTo>
                  <a:pt x="610" y="369"/>
                  <a:pt x="618" y="371"/>
                  <a:pt x="614" y="376"/>
                </a:cubicBezTo>
                <a:cubicBezTo>
                  <a:pt x="610" y="380"/>
                  <a:pt x="618" y="380"/>
                  <a:pt x="618" y="380"/>
                </a:cubicBezTo>
                <a:cubicBezTo>
                  <a:pt x="618" y="380"/>
                  <a:pt x="619" y="387"/>
                  <a:pt x="628" y="383"/>
                </a:cubicBezTo>
                <a:cubicBezTo>
                  <a:pt x="638" y="379"/>
                  <a:pt x="637" y="388"/>
                  <a:pt x="637" y="390"/>
                </a:cubicBezTo>
                <a:cubicBezTo>
                  <a:pt x="636" y="392"/>
                  <a:pt x="646" y="395"/>
                  <a:pt x="659" y="384"/>
                </a:cubicBezTo>
                <a:cubicBezTo>
                  <a:pt x="660" y="386"/>
                  <a:pt x="660" y="387"/>
                  <a:pt x="660" y="389"/>
                </a:cubicBezTo>
                <a:cubicBezTo>
                  <a:pt x="663" y="390"/>
                  <a:pt x="664" y="390"/>
                  <a:pt x="666" y="391"/>
                </a:cubicBezTo>
                <a:cubicBezTo>
                  <a:pt x="672" y="390"/>
                  <a:pt x="675" y="390"/>
                  <a:pt x="681" y="389"/>
                </a:cubicBezTo>
                <a:cubicBezTo>
                  <a:pt x="681" y="389"/>
                  <a:pt x="683" y="393"/>
                  <a:pt x="673" y="400"/>
                </a:cubicBezTo>
                <a:cubicBezTo>
                  <a:pt x="663" y="407"/>
                  <a:pt x="645" y="412"/>
                  <a:pt x="645" y="412"/>
                </a:cubicBezTo>
                <a:cubicBezTo>
                  <a:pt x="645" y="412"/>
                  <a:pt x="633" y="413"/>
                  <a:pt x="629" y="418"/>
                </a:cubicBezTo>
                <a:cubicBezTo>
                  <a:pt x="624" y="418"/>
                  <a:pt x="622" y="418"/>
                  <a:pt x="617" y="418"/>
                </a:cubicBezTo>
                <a:cubicBezTo>
                  <a:pt x="613" y="420"/>
                  <a:pt x="611" y="420"/>
                  <a:pt x="607" y="421"/>
                </a:cubicBezTo>
                <a:cubicBezTo>
                  <a:pt x="607" y="421"/>
                  <a:pt x="594" y="429"/>
                  <a:pt x="587" y="430"/>
                </a:cubicBezTo>
                <a:cubicBezTo>
                  <a:pt x="580" y="430"/>
                  <a:pt x="573" y="434"/>
                  <a:pt x="573" y="434"/>
                </a:cubicBezTo>
                <a:cubicBezTo>
                  <a:pt x="573" y="434"/>
                  <a:pt x="568" y="434"/>
                  <a:pt x="566" y="438"/>
                </a:cubicBezTo>
                <a:cubicBezTo>
                  <a:pt x="565" y="441"/>
                  <a:pt x="579" y="435"/>
                  <a:pt x="579" y="435"/>
                </a:cubicBezTo>
                <a:cubicBezTo>
                  <a:pt x="579" y="435"/>
                  <a:pt x="586" y="437"/>
                  <a:pt x="589" y="434"/>
                </a:cubicBezTo>
                <a:cubicBezTo>
                  <a:pt x="593" y="431"/>
                  <a:pt x="604" y="429"/>
                  <a:pt x="604" y="429"/>
                </a:cubicBezTo>
                <a:cubicBezTo>
                  <a:pt x="609" y="427"/>
                  <a:pt x="611" y="427"/>
                  <a:pt x="615" y="425"/>
                </a:cubicBezTo>
                <a:cubicBezTo>
                  <a:pt x="615" y="425"/>
                  <a:pt x="628" y="430"/>
                  <a:pt x="635" y="430"/>
                </a:cubicBezTo>
                <a:cubicBezTo>
                  <a:pt x="632" y="427"/>
                  <a:pt x="631" y="426"/>
                  <a:pt x="629" y="423"/>
                </a:cubicBezTo>
                <a:cubicBezTo>
                  <a:pt x="632" y="422"/>
                  <a:pt x="634" y="422"/>
                  <a:pt x="638" y="421"/>
                </a:cubicBezTo>
                <a:cubicBezTo>
                  <a:pt x="638" y="421"/>
                  <a:pt x="651" y="421"/>
                  <a:pt x="660" y="415"/>
                </a:cubicBezTo>
                <a:cubicBezTo>
                  <a:pt x="669" y="408"/>
                  <a:pt x="680" y="411"/>
                  <a:pt x="685" y="405"/>
                </a:cubicBezTo>
                <a:cubicBezTo>
                  <a:pt x="690" y="399"/>
                  <a:pt x="701" y="399"/>
                  <a:pt x="708" y="397"/>
                </a:cubicBezTo>
                <a:cubicBezTo>
                  <a:pt x="716" y="394"/>
                  <a:pt x="723" y="392"/>
                  <a:pt x="723" y="392"/>
                </a:cubicBezTo>
                <a:cubicBezTo>
                  <a:pt x="723" y="392"/>
                  <a:pt x="723" y="388"/>
                  <a:pt x="732" y="388"/>
                </a:cubicBezTo>
                <a:cubicBezTo>
                  <a:pt x="741" y="387"/>
                  <a:pt x="738" y="380"/>
                  <a:pt x="733" y="380"/>
                </a:cubicBezTo>
                <a:cubicBezTo>
                  <a:pt x="733" y="380"/>
                  <a:pt x="738" y="380"/>
                  <a:pt x="743" y="375"/>
                </a:cubicBezTo>
                <a:cubicBezTo>
                  <a:pt x="748" y="370"/>
                  <a:pt x="750" y="379"/>
                  <a:pt x="761" y="367"/>
                </a:cubicBezTo>
                <a:cubicBezTo>
                  <a:pt x="772" y="354"/>
                  <a:pt x="767" y="374"/>
                  <a:pt x="757" y="379"/>
                </a:cubicBezTo>
                <a:cubicBezTo>
                  <a:pt x="763" y="379"/>
                  <a:pt x="766" y="379"/>
                  <a:pt x="772" y="379"/>
                </a:cubicBezTo>
                <a:cubicBezTo>
                  <a:pt x="772" y="379"/>
                  <a:pt x="781" y="373"/>
                  <a:pt x="788" y="372"/>
                </a:cubicBezTo>
                <a:cubicBezTo>
                  <a:pt x="795" y="371"/>
                  <a:pt x="805" y="370"/>
                  <a:pt x="805" y="370"/>
                </a:cubicBezTo>
                <a:cubicBezTo>
                  <a:pt x="808" y="367"/>
                  <a:pt x="810" y="365"/>
                  <a:pt x="813" y="361"/>
                </a:cubicBezTo>
                <a:cubicBezTo>
                  <a:pt x="819" y="359"/>
                  <a:pt x="822" y="358"/>
                  <a:pt x="828" y="356"/>
                </a:cubicBezTo>
                <a:cubicBezTo>
                  <a:pt x="828" y="356"/>
                  <a:pt x="837" y="361"/>
                  <a:pt x="836" y="365"/>
                </a:cubicBezTo>
                <a:cubicBezTo>
                  <a:pt x="836" y="365"/>
                  <a:pt x="824" y="363"/>
                  <a:pt x="819" y="368"/>
                </a:cubicBezTo>
                <a:cubicBezTo>
                  <a:pt x="819" y="368"/>
                  <a:pt x="832" y="365"/>
                  <a:pt x="846" y="371"/>
                </a:cubicBezTo>
                <a:cubicBezTo>
                  <a:pt x="860" y="377"/>
                  <a:pt x="867" y="369"/>
                  <a:pt x="867" y="369"/>
                </a:cubicBezTo>
                <a:cubicBezTo>
                  <a:pt x="871" y="370"/>
                  <a:pt x="873" y="370"/>
                  <a:pt x="876" y="370"/>
                </a:cubicBezTo>
                <a:cubicBezTo>
                  <a:pt x="881" y="372"/>
                  <a:pt x="883" y="373"/>
                  <a:pt x="887" y="375"/>
                </a:cubicBezTo>
                <a:cubicBezTo>
                  <a:pt x="887" y="375"/>
                  <a:pt x="907" y="372"/>
                  <a:pt x="909" y="383"/>
                </a:cubicBezTo>
                <a:cubicBezTo>
                  <a:pt x="912" y="395"/>
                  <a:pt x="922" y="388"/>
                  <a:pt x="922" y="388"/>
                </a:cubicBezTo>
                <a:cubicBezTo>
                  <a:pt x="922" y="388"/>
                  <a:pt x="938" y="401"/>
                  <a:pt x="936" y="407"/>
                </a:cubicBezTo>
                <a:cubicBezTo>
                  <a:pt x="934" y="412"/>
                  <a:pt x="938" y="418"/>
                  <a:pt x="938" y="418"/>
                </a:cubicBezTo>
                <a:cubicBezTo>
                  <a:pt x="941" y="420"/>
                  <a:pt x="942" y="421"/>
                  <a:pt x="945" y="424"/>
                </a:cubicBezTo>
                <a:cubicBezTo>
                  <a:pt x="948" y="420"/>
                  <a:pt x="949" y="418"/>
                  <a:pt x="951" y="414"/>
                </a:cubicBezTo>
                <a:cubicBezTo>
                  <a:pt x="951" y="414"/>
                  <a:pt x="950" y="410"/>
                  <a:pt x="954" y="401"/>
                </a:cubicBezTo>
                <a:cubicBezTo>
                  <a:pt x="958" y="393"/>
                  <a:pt x="956" y="389"/>
                  <a:pt x="956" y="389"/>
                </a:cubicBezTo>
                <a:cubicBezTo>
                  <a:pt x="956" y="389"/>
                  <a:pt x="961" y="399"/>
                  <a:pt x="957" y="405"/>
                </a:cubicBezTo>
                <a:cubicBezTo>
                  <a:pt x="954" y="411"/>
                  <a:pt x="957" y="415"/>
                  <a:pt x="961" y="412"/>
                </a:cubicBezTo>
                <a:cubicBezTo>
                  <a:pt x="965" y="410"/>
                  <a:pt x="967" y="405"/>
                  <a:pt x="967" y="405"/>
                </a:cubicBezTo>
                <a:cubicBezTo>
                  <a:pt x="968" y="408"/>
                  <a:pt x="969" y="409"/>
                  <a:pt x="970" y="413"/>
                </a:cubicBezTo>
                <a:cubicBezTo>
                  <a:pt x="970" y="413"/>
                  <a:pt x="956" y="415"/>
                  <a:pt x="955" y="417"/>
                </a:cubicBezTo>
                <a:cubicBezTo>
                  <a:pt x="954" y="420"/>
                  <a:pt x="948" y="429"/>
                  <a:pt x="956" y="425"/>
                </a:cubicBezTo>
                <a:cubicBezTo>
                  <a:pt x="956" y="425"/>
                  <a:pt x="956" y="431"/>
                  <a:pt x="952" y="437"/>
                </a:cubicBezTo>
                <a:cubicBezTo>
                  <a:pt x="949" y="444"/>
                  <a:pt x="959" y="446"/>
                  <a:pt x="959" y="446"/>
                </a:cubicBezTo>
                <a:cubicBezTo>
                  <a:pt x="962" y="446"/>
                  <a:pt x="964" y="446"/>
                  <a:pt x="968" y="447"/>
                </a:cubicBezTo>
                <a:cubicBezTo>
                  <a:pt x="968" y="447"/>
                  <a:pt x="973" y="441"/>
                  <a:pt x="971" y="435"/>
                </a:cubicBezTo>
                <a:cubicBezTo>
                  <a:pt x="971" y="435"/>
                  <a:pt x="979" y="438"/>
                  <a:pt x="976" y="445"/>
                </a:cubicBezTo>
                <a:cubicBezTo>
                  <a:pt x="973" y="452"/>
                  <a:pt x="980" y="448"/>
                  <a:pt x="980" y="448"/>
                </a:cubicBezTo>
                <a:cubicBezTo>
                  <a:pt x="980" y="454"/>
                  <a:pt x="981" y="457"/>
                  <a:pt x="981" y="463"/>
                </a:cubicBezTo>
                <a:cubicBezTo>
                  <a:pt x="981" y="467"/>
                  <a:pt x="981" y="469"/>
                  <a:pt x="981" y="473"/>
                </a:cubicBezTo>
                <a:cubicBezTo>
                  <a:pt x="985" y="473"/>
                  <a:pt x="987" y="473"/>
                  <a:pt x="992" y="473"/>
                </a:cubicBezTo>
                <a:cubicBezTo>
                  <a:pt x="991" y="477"/>
                  <a:pt x="991" y="479"/>
                  <a:pt x="990" y="482"/>
                </a:cubicBezTo>
                <a:cubicBezTo>
                  <a:pt x="992" y="483"/>
                  <a:pt x="993" y="483"/>
                  <a:pt x="994" y="483"/>
                </a:cubicBezTo>
                <a:cubicBezTo>
                  <a:pt x="994" y="483"/>
                  <a:pt x="999" y="492"/>
                  <a:pt x="998" y="496"/>
                </a:cubicBezTo>
                <a:cubicBezTo>
                  <a:pt x="998" y="496"/>
                  <a:pt x="999" y="500"/>
                  <a:pt x="1005" y="500"/>
                </a:cubicBezTo>
                <a:cubicBezTo>
                  <a:pt x="1005" y="500"/>
                  <a:pt x="1000" y="505"/>
                  <a:pt x="1007" y="512"/>
                </a:cubicBezTo>
                <a:cubicBezTo>
                  <a:pt x="1007" y="512"/>
                  <a:pt x="1004" y="514"/>
                  <a:pt x="999" y="507"/>
                </a:cubicBezTo>
                <a:cubicBezTo>
                  <a:pt x="995" y="500"/>
                  <a:pt x="989" y="507"/>
                  <a:pt x="988" y="511"/>
                </a:cubicBezTo>
                <a:cubicBezTo>
                  <a:pt x="986" y="514"/>
                  <a:pt x="998" y="524"/>
                  <a:pt x="1006" y="527"/>
                </a:cubicBezTo>
                <a:cubicBezTo>
                  <a:pt x="1005" y="529"/>
                  <a:pt x="1005" y="530"/>
                  <a:pt x="1005" y="531"/>
                </a:cubicBezTo>
                <a:cubicBezTo>
                  <a:pt x="1009" y="534"/>
                  <a:pt x="1010" y="535"/>
                  <a:pt x="1014" y="537"/>
                </a:cubicBezTo>
                <a:cubicBezTo>
                  <a:pt x="1016" y="539"/>
                  <a:pt x="1017" y="539"/>
                  <a:pt x="1019" y="541"/>
                </a:cubicBezTo>
                <a:cubicBezTo>
                  <a:pt x="1019" y="542"/>
                  <a:pt x="1019" y="543"/>
                  <a:pt x="1019" y="545"/>
                </a:cubicBezTo>
                <a:cubicBezTo>
                  <a:pt x="1022" y="546"/>
                  <a:pt x="1023" y="546"/>
                  <a:pt x="1026" y="548"/>
                </a:cubicBezTo>
                <a:cubicBezTo>
                  <a:pt x="1026" y="548"/>
                  <a:pt x="1036" y="550"/>
                  <a:pt x="1034" y="555"/>
                </a:cubicBezTo>
                <a:cubicBezTo>
                  <a:pt x="1034" y="555"/>
                  <a:pt x="1026" y="550"/>
                  <a:pt x="1020" y="553"/>
                </a:cubicBezTo>
                <a:cubicBezTo>
                  <a:pt x="1015" y="556"/>
                  <a:pt x="1024" y="559"/>
                  <a:pt x="1024" y="559"/>
                </a:cubicBezTo>
                <a:cubicBezTo>
                  <a:pt x="1024" y="559"/>
                  <a:pt x="1015" y="568"/>
                  <a:pt x="1022" y="575"/>
                </a:cubicBezTo>
                <a:cubicBezTo>
                  <a:pt x="1022" y="575"/>
                  <a:pt x="1009" y="608"/>
                  <a:pt x="1001" y="619"/>
                </a:cubicBezTo>
                <a:cubicBezTo>
                  <a:pt x="1001" y="619"/>
                  <a:pt x="992" y="627"/>
                  <a:pt x="991" y="634"/>
                </a:cubicBezTo>
                <a:cubicBezTo>
                  <a:pt x="989" y="641"/>
                  <a:pt x="992" y="645"/>
                  <a:pt x="992" y="645"/>
                </a:cubicBezTo>
                <a:cubicBezTo>
                  <a:pt x="992" y="645"/>
                  <a:pt x="989" y="654"/>
                  <a:pt x="982" y="661"/>
                </a:cubicBezTo>
                <a:cubicBezTo>
                  <a:pt x="975" y="668"/>
                  <a:pt x="972" y="675"/>
                  <a:pt x="983" y="673"/>
                </a:cubicBezTo>
                <a:cubicBezTo>
                  <a:pt x="982" y="677"/>
                  <a:pt x="981" y="679"/>
                  <a:pt x="981" y="683"/>
                </a:cubicBezTo>
                <a:cubicBezTo>
                  <a:pt x="980" y="688"/>
                  <a:pt x="980" y="691"/>
                  <a:pt x="979" y="695"/>
                </a:cubicBezTo>
                <a:cubicBezTo>
                  <a:pt x="982" y="700"/>
                  <a:pt x="983" y="703"/>
                  <a:pt x="986" y="707"/>
                </a:cubicBezTo>
                <a:cubicBezTo>
                  <a:pt x="986" y="714"/>
                  <a:pt x="985" y="717"/>
                  <a:pt x="985" y="723"/>
                </a:cubicBezTo>
                <a:cubicBezTo>
                  <a:pt x="987" y="725"/>
                  <a:pt x="988" y="726"/>
                  <a:pt x="990" y="728"/>
                </a:cubicBezTo>
                <a:cubicBezTo>
                  <a:pt x="990" y="728"/>
                  <a:pt x="991" y="734"/>
                  <a:pt x="988" y="737"/>
                </a:cubicBezTo>
                <a:cubicBezTo>
                  <a:pt x="988" y="737"/>
                  <a:pt x="995" y="741"/>
                  <a:pt x="994" y="746"/>
                </a:cubicBezTo>
                <a:cubicBezTo>
                  <a:pt x="994" y="746"/>
                  <a:pt x="1000" y="756"/>
                  <a:pt x="997" y="767"/>
                </a:cubicBezTo>
                <a:cubicBezTo>
                  <a:pt x="1002" y="769"/>
                  <a:pt x="1004" y="770"/>
                  <a:pt x="1009" y="773"/>
                </a:cubicBezTo>
                <a:cubicBezTo>
                  <a:pt x="1011" y="775"/>
                  <a:pt x="1012" y="776"/>
                  <a:pt x="1013" y="778"/>
                </a:cubicBezTo>
                <a:cubicBezTo>
                  <a:pt x="1017" y="780"/>
                  <a:pt x="1019" y="780"/>
                  <a:pt x="1024" y="782"/>
                </a:cubicBezTo>
                <a:cubicBezTo>
                  <a:pt x="1023" y="784"/>
                  <a:pt x="1023" y="786"/>
                  <a:pt x="1023" y="788"/>
                </a:cubicBezTo>
                <a:cubicBezTo>
                  <a:pt x="1025" y="788"/>
                  <a:pt x="1027" y="788"/>
                  <a:pt x="1029" y="788"/>
                </a:cubicBezTo>
                <a:cubicBezTo>
                  <a:pt x="1029" y="790"/>
                  <a:pt x="1028" y="791"/>
                  <a:pt x="1028" y="794"/>
                </a:cubicBezTo>
                <a:cubicBezTo>
                  <a:pt x="1030" y="794"/>
                  <a:pt x="1032" y="795"/>
                  <a:pt x="1034" y="796"/>
                </a:cubicBezTo>
                <a:cubicBezTo>
                  <a:pt x="1033" y="802"/>
                  <a:pt x="1033" y="806"/>
                  <a:pt x="1031" y="813"/>
                </a:cubicBezTo>
                <a:cubicBezTo>
                  <a:pt x="1033" y="814"/>
                  <a:pt x="1033" y="814"/>
                  <a:pt x="1035" y="815"/>
                </a:cubicBezTo>
                <a:cubicBezTo>
                  <a:pt x="1034" y="817"/>
                  <a:pt x="1033" y="819"/>
                  <a:pt x="1033" y="821"/>
                </a:cubicBezTo>
                <a:cubicBezTo>
                  <a:pt x="1033" y="821"/>
                  <a:pt x="1036" y="822"/>
                  <a:pt x="1035" y="828"/>
                </a:cubicBezTo>
                <a:cubicBezTo>
                  <a:pt x="1034" y="833"/>
                  <a:pt x="1037" y="840"/>
                  <a:pt x="1037" y="840"/>
                </a:cubicBezTo>
                <a:cubicBezTo>
                  <a:pt x="1038" y="844"/>
                  <a:pt x="1038" y="847"/>
                  <a:pt x="1038" y="851"/>
                </a:cubicBezTo>
                <a:cubicBezTo>
                  <a:pt x="1038" y="851"/>
                  <a:pt x="1042" y="853"/>
                  <a:pt x="1040" y="859"/>
                </a:cubicBezTo>
                <a:cubicBezTo>
                  <a:pt x="1040" y="859"/>
                  <a:pt x="1038" y="867"/>
                  <a:pt x="1044" y="868"/>
                </a:cubicBezTo>
                <a:cubicBezTo>
                  <a:pt x="1049" y="870"/>
                  <a:pt x="1051" y="876"/>
                  <a:pt x="1050" y="880"/>
                </a:cubicBezTo>
                <a:cubicBezTo>
                  <a:pt x="1049" y="884"/>
                  <a:pt x="1054" y="888"/>
                  <a:pt x="1054" y="888"/>
                </a:cubicBezTo>
                <a:cubicBezTo>
                  <a:pt x="1054" y="888"/>
                  <a:pt x="1051" y="893"/>
                  <a:pt x="1046" y="892"/>
                </a:cubicBezTo>
                <a:cubicBezTo>
                  <a:pt x="1042" y="891"/>
                  <a:pt x="1038" y="884"/>
                  <a:pt x="1039" y="882"/>
                </a:cubicBezTo>
                <a:cubicBezTo>
                  <a:pt x="1039" y="881"/>
                  <a:pt x="1034" y="891"/>
                  <a:pt x="1039" y="899"/>
                </a:cubicBezTo>
                <a:cubicBezTo>
                  <a:pt x="1044" y="907"/>
                  <a:pt x="1048" y="915"/>
                  <a:pt x="1048" y="915"/>
                </a:cubicBezTo>
                <a:cubicBezTo>
                  <a:pt x="1052" y="916"/>
                  <a:pt x="1054" y="917"/>
                  <a:pt x="1058" y="918"/>
                </a:cubicBezTo>
                <a:cubicBezTo>
                  <a:pt x="1058" y="918"/>
                  <a:pt x="1060" y="921"/>
                  <a:pt x="1060" y="925"/>
                </a:cubicBezTo>
                <a:cubicBezTo>
                  <a:pt x="1061" y="929"/>
                  <a:pt x="1067" y="931"/>
                  <a:pt x="1067" y="931"/>
                </a:cubicBezTo>
                <a:cubicBezTo>
                  <a:pt x="1067" y="931"/>
                  <a:pt x="1070" y="936"/>
                  <a:pt x="1067" y="942"/>
                </a:cubicBezTo>
                <a:cubicBezTo>
                  <a:pt x="1065" y="948"/>
                  <a:pt x="1061" y="950"/>
                  <a:pt x="1061" y="950"/>
                </a:cubicBezTo>
                <a:cubicBezTo>
                  <a:pt x="1061" y="950"/>
                  <a:pt x="1060" y="956"/>
                  <a:pt x="1064" y="956"/>
                </a:cubicBezTo>
                <a:cubicBezTo>
                  <a:pt x="1068" y="956"/>
                  <a:pt x="1062" y="964"/>
                  <a:pt x="1071" y="966"/>
                </a:cubicBezTo>
                <a:cubicBezTo>
                  <a:pt x="1073" y="969"/>
                  <a:pt x="1074" y="970"/>
                  <a:pt x="1076" y="972"/>
                </a:cubicBezTo>
                <a:cubicBezTo>
                  <a:pt x="1076" y="972"/>
                  <a:pt x="1075" y="981"/>
                  <a:pt x="1083" y="981"/>
                </a:cubicBezTo>
                <a:cubicBezTo>
                  <a:pt x="1083" y="981"/>
                  <a:pt x="1078" y="990"/>
                  <a:pt x="1079" y="992"/>
                </a:cubicBezTo>
                <a:cubicBezTo>
                  <a:pt x="1081" y="994"/>
                  <a:pt x="1087" y="1000"/>
                  <a:pt x="1089" y="994"/>
                </a:cubicBezTo>
                <a:cubicBezTo>
                  <a:pt x="1091" y="988"/>
                  <a:pt x="1093" y="995"/>
                  <a:pt x="1096" y="985"/>
                </a:cubicBezTo>
                <a:cubicBezTo>
                  <a:pt x="1099" y="974"/>
                  <a:pt x="1094" y="981"/>
                  <a:pt x="1092" y="972"/>
                </a:cubicBezTo>
                <a:cubicBezTo>
                  <a:pt x="1090" y="963"/>
                  <a:pt x="1084" y="963"/>
                  <a:pt x="1084" y="963"/>
                </a:cubicBezTo>
                <a:cubicBezTo>
                  <a:pt x="1085" y="958"/>
                  <a:pt x="1086" y="955"/>
                  <a:pt x="1087" y="950"/>
                </a:cubicBezTo>
                <a:cubicBezTo>
                  <a:pt x="1085" y="947"/>
                  <a:pt x="1084" y="946"/>
                  <a:pt x="1082" y="942"/>
                </a:cubicBezTo>
                <a:cubicBezTo>
                  <a:pt x="1083" y="939"/>
                  <a:pt x="1084" y="937"/>
                  <a:pt x="1084" y="933"/>
                </a:cubicBezTo>
                <a:cubicBezTo>
                  <a:pt x="1083" y="930"/>
                  <a:pt x="1082" y="928"/>
                  <a:pt x="1081" y="924"/>
                </a:cubicBezTo>
                <a:cubicBezTo>
                  <a:pt x="1080" y="921"/>
                  <a:pt x="1080" y="920"/>
                  <a:pt x="1079" y="917"/>
                </a:cubicBezTo>
                <a:cubicBezTo>
                  <a:pt x="1078" y="915"/>
                  <a:pt x="1078" y="915"/>
                  <a:pt x="1077" y="913"/>
                </a:cubicBezTo>
                <a:cubicBezTo>
                  <a:pt x="1076" y="911"/>
                  <a:pt x="1076" y="910"/>
                  <a:pt x="1075" y="909"/>
                </a:cubicBezTo>
                <a:cubicBezTo>
                  <a:pt x="1074" y="906"/>
                  <a:pt x="1073" y="904"/>
                  <a:pt x="1073" y="902"/>
                </a:cubicBezTo>
                <a:cubicBezTo>
                  <a:pt x="1072" y="898"/>
                  <a:pt x="1072" y="896"/>
                  <a:pt x="1072" y="892"/>
                </a:cubicBezTo>
                <a:cubicBezTo>
                  <a:pt x="1073" y="886"/>
                  <a:pt x="1074" y="882"/>
                  <a:pt x="1075" y="876"/>
                </a:cubicBezTo>
                <a:cubicBezTo>
                  <a:pt x="1072" y="873"/>
                  <a:pt x="1071" y="872"/>
                  <a:pt x="1069" y="870"/>
                </a:cubicBezTo>
                <a:cubicBezTo>
                  <a:pt x="1067" y="869"/>
                  <a:pt x="1066" y="869"/>
                  <a:pt x="1065" y="869"/>
                </a:cubicBezTo>
                <a:cubicBezTo>
                  <a:pt x="1064" y="866"/>
                  <a:pt x="1063" y="865"/>
                  <a:pt x="1062" y="862"/>
                </a:cubicBezTo>
                <a:cubicBezTo>
                  <a:pt x="1060" y="860"/>
                  <a:pt x="1060" y="860"/>
                  <a:pt x="1058" y="858"/>
                </a:cubicBezTo>
                <a:cubicBezTo>
                  <a:pt x="1059" y="854"/>
                  <a:pt x="1060" y="851"/>
                  <a:pt x="1060" y="847"/>
                </a:cubicBezTo>
                <a:cubicBezTo>
                  <a:pt x="1060" y="844"/>
                  <a:pt x="1061" y="843"/>
                  <a:pt x="1061" y="839"/>
                </a:cubicBezTo>
                <a:cubicBezTo>
                  <a:pt x="1062" y="837"/>
                  <a:pt x="1062" y="835"/>
                  <a:pt x="1063" y="833"/>
                </a:cubicBezTo>
                <a:cubicBezTo>
                  <a:pt x="1067" y="835"/>
                  <a:pt x="1068" y="836"/>
                  <a:pt x="1072" y="838"/>
                </a:cubicBezTo>
                <a:cubicBezTo>
                  <a:pt x="1074" y="840"/>
                  <a:pt x="1076" y="841"/>
                  <a:pt x="1078" y="843"/>
                </a:cubicBezTo>
                <a:cubicBezTo>
                  <a:pt x="1078" y="847"/>
                  <a:pt x="1078" y="848"/>
                  <a:pt x="1078" y="851"/>
                </a:cubicBezTo>
                <a:cubicBezTo>
                  <a:pt x="1079" y="853"/>
                  <a:pt x="1080" y="854"/>
                  <a:pt x="1081" y="856"/>
                </a:cubicBezTo>
                <a:cubicBezTo>
                  <a:pt x="1081" y="861"/>
                  <a:pt x="1081" y="863"/>
                  <a:pt x="1081" y="868"/>
                </a:cubicBezTo>
                <a:cubicBezTo>
                  <a:pt x="1082" y="872"/>
                  <a:pt x="1082" y="874"/>
                  <a:pt x="1083" y="878"/>
                </a:cubicBezTo>
                <a:cubicBezTo>
                  <a:pt x="1082" y="880"/>
                  <a:pt x="1082" y="881"/>
                  <a:pt x="1081" y="884"/>
                </a:cubicBezTo>
                <a:cubicBezTo>
                  <a:pt x="1081" y="886"/>
                  <a:pt x="1081" y="888"/>
                  <a:pt x="1080" y="890"/>
                </a:cubicBezTo>
                <a:cubicBezTo>
                  <a:pt x="1083" y="890"/>
                  <a:pt x="1084" y="890"/>
                  <a:pt x="1087" y="890"/>
                </a:cubicBezTo>
                <a:cubicBezTo>
                  <a:pt x="1087" y="894"/>
                  <a:pt x="1088" y="895"/>
                  <a:pt x="1088" y="898"/>
                </a:cubicBezTo>
                <a:cubicBezTo>
                  <a:pt x="1091" y="902"/>
                  <a:pt x="1093" y="904"/>
                  <a:pt x="1096" y="908"/>
                </a:cubicBezTo>
                <a:cubicBezTo>
                  <a:pt x="1098" y="909"/>
                  <a:pt x="1099" y="909"/>
                  <a:pt x="1100" y="910"/>
                </a:cubicBezTo>
                <a:cubicBezTo>
                  <a:pt x="1099" y="913"/>
                  <a:pt x="1099" y="914"/>
                  <a:pt x="1098" y="917"/>
                </a:cubicBezTo>
                <a:cubicBezTo>
                  <a:pt x="1100" y="919"/>
                  <a:pt x="1102" y="920"/>
                  <a:pt x="1104" y="923"/>
                </a:cubicBezTo>
                <a:cubicBezTo>
                  <a:pt x="1105" y="926"/>
                  <a:pt x="1106" y="928"/>
                  <a:pt x="1107" y="931"/>
                </a:cubicBezTo>
                <a:cubicBezTo>
                  <a:pt x="1108" y="932"/>
                  <a:pt x="1109" y="933"/>
                  <a:pt x="1111" y="934"/>
                </a:cubicBezTo>
                <a:cubicBezTo>
                  <a:pt x="1111" y="937"/>
                  <a:pt x="1111" y="938"/>
                  <a:pt x="1110" y="941"/>
                </a:cubicBezTo>
                <a:cubicBezTo>
                  <a:pt x="1108" y="942"/>
                  <a:pt x="1107" y="943"/>
                  <a:pt x="1104" y="945"/>
                </a:cubicBezTo>
                <a:cubicBezTo>
                  <a:pt x="1105" y="947"/>
                  <a:pt x="1105" y="948"/>
                  <a:pt x="1105" y="950"/>
                </a:cubicBezTo>
                <a:cubicBezTo>
                  <a:pt x="1109" y="953"/>
                  <a:pt x="1111" y="954"/>
                  <a:pt x="1116" y="957"/>
                </a:cubicBezTo>
                <a:cubicBezTo>
                  <a:pt x="1118" y="963"/>
                  <a:pt x="1119" y="966"/>
                  <a:pt x="1121" y="972"/>
                </a:cubicBezTo>
                <a:cubicBezTo>
                  <a:pt x="1125" y="977"/>
                  <a:pt x="1127" y="980"/>
                  <a:pt x="1131" y="985"/>
                </a:cubicBezTo>
                <a:cubicBezTo>
                  <a:pt x="1133" y="991"/>
                  <a:pt x="1135" y="994"/>
                  <a:pt x="1138" y="1000"/>
                </a:cubicBezTo>
                <a:cubicBezTo>
                  <a:pt x="1140" y="1009"/>
                  <a:pt x="1141" y="1014"/>
                  <a:pt x="1143" y="1023"/>
                </a:cubicBezTo>
                <a:cubicBezTo>
                  <a:pt x="1142" y="1025"/>
                  <a:pt x="1141" y="1026"/>
                  <a:pt x="1140" y="1028"/>
                </a:cubicBezTo>
                <a:cubicBezTo>
                  <a:pt x="1141" y="1032"/>
                  <a:pt x="1142" y="1035"/>
                  <a:pt x="1142" y="1039"/>
                </a:cubicBezTo>
                <a:cubicBezTo>
                  <a:pt x="1140" y="1043"/>
                  <a:pt x="1138" y="1045"/>
                  <a:pt x="1136" y="1049"/>
                </a:cubicBezTo>
                <a:cubicBezTo>
                  <a:pt x="1133" y="1051"/>
                  <a:pt x="1132" y="1051"/>
                  <a:pt x="1129" y="1053"/>
                </a:cubicBezTo>
                <a:cubicBezTo>
                  <a:pt x="1129" y="1055"/>
                  <a:pt x="1130" y="1056"/>
                  <a:pt x="1130" y="1058"/>
                </a:cubicBezTo>
                <a:cubicBezTo>
                  <a:pt x="1134" y="1065"/>
                  <a:pt x="1136" y="1069"/>
                  <a:pt x="1139" y="1076"/>
                </a:cubicBezTo>
                <a:cubicBezTo>
                  <a:pt x="1139" y="1076"/>
                  <a:pt x="1144" y="1080"/>
                  <a:pt x="1152" y="1093"/>
                </a:cubicBezTo>
                <a:cubicBezTo>
                  <a:pt x="1159" y="1107"/>
                  <a:pt x="1174" y="1106"/>
                  <a:pt x="1174" y="1106"/>
                </a:cubicBezTo>
                <a:cubicBezTo>
                  <a:pt x="1177" y="1112"/>
                  <a:pt x="1179" y="1116"/>
                  <a:pt x="1182" y="1122"/>
                </a:cubicBezTo>
                <a:cubicBezTo>
                  <a:pt x="1182" y="1122"/>
                  <a:pt x="1188" y="1130"/>
                  <a:pt x="1197" y="1132"/>
                </a:cubicBezTo>
                <a:cubicBezTo>
                  <a:pt x="1197" y="1132"/>
                  <a:pt x="1207" y="1147"/>
                  <a:pt x="1215" y="1149"/>
                </a:cubicBezTo>
                <a:cubicBezTo>
                  <a:pt x="1223" y="1151"/>
                  <a:pt x="1230" y="1166"/>
                  <a:pt x="1230" y="1166"/>
                </a:cubicBezTo>
                <a:cubicBezTo>
                  <a:pt x="1236" y="1167"/>
                  <a:pt x="1239" y="1168"/>
                  <a:pt x="1245" y="1169"/>
                </a:cubicBezTo>
                <a:cubicBezTo>
                  <a:pt x="1245" y="1169"/>
                  <a:pt x="1256" y="1175"/>
                  <a:pt x="1263" y="1167"/>
                </a:cubicBezTo>
                <a:cubicBezTo>
                  <a:pt x="1270" y="1159"/>
                  <a:pt x="1279" y="1167"/>
                  <a:pt x="1279" y="1170"/>
                </a:cubicBezTo>
                <a:cubicBezTo>
                  <a:pt x="1279" y="1173"/>
                  <a:pt x="1291" y="1182"/>
                  <a:pt x="1291" y="1182"/>
                </a:cubicBezTo>
                <a:cubicBezTo>
                  <a:pt x="1291" y="1185"/>
                  <a:pt x="1292" y="1186"/>
                  <a:pt x="1292" y="1189"/>
                </a:cubicBezTo>
                <a:cubicBezTo>
                  <a:pt x="1295" y="1195"/>
                  <a:pt x="1296" y="1198"/>
                  <a:pt x="1298" y="1204"/>
                </a:cubicBezTo>
                <a:cubicBezTo>
                  <a:pt x="1300" y="1208"/>
                  <a:pt x="1301" y="1210"/>
                  <a:pt x="1303" y="1213"/>
                </a:cubicBezTo>
                <a:cubicBezTo>
                  <a:pt x="1306" y="1217"/>
                  <a:pt x="1308" y="1218"/>
                  <a:pt x="1311" y="1221"/>
                </a:cubicBezTo>
                <a:cubicBezTo>
                  <a:pt x="1317" y="1225"/>
                  <a:pt x="1320" y="1226"/>
                  <a:pt x="1326" y="1230"/>
                </a:cubicBezTo>
                <a:cubicBezTo>
                  <a:pt x="1327" y="1232"/>
                  <a:pt x="1328" y="1233"/>
                  <a:pt x="1329" y="1236"/>
                </a:cubicBezTo>
                <a:cubicBezTo>
                  <a:pt x="1332" y="1236"/>
                  <a:pt x="1334" y="1237"/>
                  <a:pt x="1338" y="1237"/>
                </a:cubicBezTo>
                <a:cubicBezTo>
                  <a:pt x="1338" y="1239"/>
                  <a:pt x="1339" y="1240"/>
                  <a:pt x="1339" y="1242"/>
                </a:cubicBezTo>
                <a:cubicBezTo>
                  <a:pt x="1344" y="1244"/>
                  <a:pt x="1347" y="1245"/>
                  <a:pt x="1352" y="1248"/>
                </a:cubicBezTo>
                <a:cubicBezTo>
                  <a:pt x="1355" y="1248"/>
                  <a:pt x="1357" y="1248"/>
                  <a:pt x="1360" y="1248"/>
                </a:cubicBezTo>
                <a:cubicBezTo>
                  <a:pt x="1361" y="1252"/>
                  <a:pt x="1361" y="1254"/>
                  <a:pt x="1361" y="1258"/>
                </a:cubicBezTo>
                <a:cubicBezTo>
                  <a:pt x="1362" y="1261"/>
                  <a:pt x="1362" y="1262"/>
                  <a:pt x="1363" y="1266"/>
                </a:cubicBezTo>
                <a:cubicBezTo>
                  <a:pt x="1366" y="1273"/>
                  <a:pt x="1368" y="1276"/>
                  <a:pt x="1372" y="1283"/>
                </a:cubicBezTo>
                <a:cubicBezTo>
                  <a:pt x="1374" y="1284"/>
                  <a:pt x="1375" y="1285"/>
                  <a:pt x="1376" y="1286"/>
                </a:cubicBezTo>
                <a:cubicBezTo>
                  <a:pt x="1375" y="1292"/>
                  <a:pt x="1375" y="1295"/>
                  <a:pt x="1374" y="1300"/>
                </a:cubicBezTo>
                <a:cubicBezTo>
                  <a:pt x="1372" y="1305"/>
                  <a:pt x="1371" y="1307"/>
                  <a:pt x="1369" y="1311"/>
                </a:cubicBezTo>
                <a:cubicBezTo>
                  <a:pt x="1374" y="1315"/>
                  <a:pt x="1377" y="1317"/>
                  <a:pt x="1382" y="1321"/>
                </a:cubicBezTo>
                <a:cubicBezTo>
                  <a:pt x="1385" y="1321"/>
                  <a:pt x="1386" y="1321"/>
                  <a:pt x="1388" y="1320"/>
                </a:cubicBezTo>
                <a:cubicBezTo>
                  <a:pt x="1391" y="1326"/>
                  <a:pt x="1391" y="1328"/>
                  <a:pt x="1394" y="1334"/>
                </a:cubicBezTo>
                <a:cubicBezTo>
                  <a:pt x="1393" y="1338"/>
                  <a:pt x="1393" y="1339"/>
                  <a:pt x="1392" y="1343"/>
                </a:cubicBezTo>
                <a:cubicBezTo>
                  <a:pt x="1392" y="1343"/>
                  <a:pt x="1399" y="1345"/>
                  <a:pt x="1402" y="1350"/>
                </a:cubicBezTo>
                <a:cubicBezTo>
                  <a:pt x="1405" y="1354"/>
                  <a:pt x="1417" y="1356"/>
                  <a:pt x="1417" y="1356"/>
                </a:cubicBezTo>
                <a:cubicBezTo>
                  <a:pt x="1418" y="1359"/>
                  <a:pt x="1418" y="1361"/>
                  <a:pt x="1419" y="1364"/>
                </a:cubicBezTo>
                <a:cubicBezTo>
                  <a:pt x="1422" y="1365"/>
                  <a:pt x="1423" y="1366"/>
                  <a:pt x="1426" y="1367"/>
                </a:cubicBezTo>
                <a:cubicBezTo>
                  <a:pt x="1425" y="1370"/>
                  <a:pt x="1425" y="1371"/>
                  <a:pt x="1425" y="1374"/>
                </a:cubicBezTo>
                <a:cubicBezTo>
                  <a:pt x="1425" y="1374"/>
                  <a:pt x="1432" y="1382"/>
                  <a:pt x="1440" y="1375"/>
                </a:cubicBezTo>
                <a:cubicBezTo>
                  <a:pt x="1448" y="1368"/>
                  <a:pt x="1439" y="1363"/>
                  <a:pt x="1439" y="1363"/>
                </a:cubicBezTo>
                <a:cubicBezTo>
                  <a:pt x="1439" y="1363"/>
                  <a:pt x="1451" y="1360"/>
                  <a:pt x="1453" y="1355"/>
                </a:cubicBezTo>
                <a:cubicBezTo>
                  <a:pt x="1455" y="1350"/>
                  <a:pt x="1464" y="1355"/>
                  <a:pt x="1465" y="1362"/>
                </a:cubicBezTo>
                <a:cubicBezTo>
                  <a:pt x="1466" y="1369"/>
                  <a:pt x="1466" y="1379"/>
                  <a:pt x="1466" y="1379"/>
                </a:cubicBezTo>
                <a:cubicBezTo>
                  <a:pt x="1466" y="1379"/>
                  <a:pt x="1467" y="1383"/>
                  <a:pt x="1470" y="1388"/>
                </a:cubicBezTo>
                <a:cubicBezTo>
                  <a:pt x="1469" y="1390"/>
                  <a:pt x="1468" y="1391"/>
                  <a:pt x="1466" y="1393"/>
                </a:cubicBezTo>
                <a:cubicBezTo>
                  <a:pt x="1469" y="1398"/>
                  <a:pt x="1471" y="1401"/>
                  <a:pt x="1474" y="1406"/>
                </a:cubicBezTo>
                <a:cubicBezTo>
                  <a:pt x="1470" y="1411"/>
                  <a:pt x="1469" y="1413"/>
                  <a:pt x="1465" y="1417"/>
                </a:cubicBezTo>
                <a:cubicBezTo>
                  <a:pt x="1462" y="1425"/>
                  <a:pt x="1461" y="1429"/>
                  <a:pt x="1458" y="1437"/>
                </a:cubicBezTo>
                <a:cubicBezTo>
                  <a:pt x="1458" y="1437"/>
                  <a:pt x="1463" y="1452"/>
                  <a:pt x="1451" y="1457"/>
                </a:cubicBezTo>
                <a:cubicBezTo>
                  <a:pt x="1438" y="1462"/>
                  <a:pt x="1442" y="1461"/>
                  <a:pt x="1432" y="1469"/>
                </a:cubicBezTo>
                <a:cubicBezTo>
                  <a:pt x="1423" y="1476"/>
                  <a:pt x="1419" y="1480"/>
                  <a:pt x="1419" y="1480"/>
                </a:cubicBezTo>
                <a:cubicBezTo>
                  <a:pt x="1413" y="1482"/>
                  <a:pt x="1410" y="1483"/>
                  <a:pt x="1403" y="1486"/>
                </a:cubicBezTo>
                <a:cubicBezTo>
                  <a:pt x="1401" y="1490"/>
                  <a:pt x="1401" y="1491"/>
                  <a:pt x="1399" y="1495"/>
                </a:cubicBezTo>
                <a:cubicBezTo>
                  <a:pt x="1396" y="1500"/>
                  <a:pt x="1395" y="1502"/>
                  <a:pt x="1392" y="1507"/>
                </a:cubicBezTo>
                <a:cubicBezTo>
                  <a:pt x="1392" y="1507"/>
                  <a:pt x="1379" y="1507"/>
                  <a:pt x="1383" y="1518"/>
                </a:cubicBezTo>
                <a:cubicBezTo>
                  <a:pt x="1387" y="1528"/>
                  <a:pt x="1368" y="1531"/>
                  <a:pt x="1372" y="1534"/>
                </a:cubicBezTo>
                <a:cubicBezTo>
                  <a:pt x="1377" y="1537"/>
                  <a:pt x="1380" y="1545"/>
                  <a:pt x="1380" y="1545"/>
                </a:cubicBezTo>
                <a:cubicBezTo>
                  <a:pt x="1383" y="1546"/>
                  <a:pt x="1384" y="1546"/>
                  <a:pt x="1387" y="1547"/>
                </a:cubicBezTo>
                <a:cubicBezTo>
                  <a:pt x="1386" y="1549"/>
                  <a:pt x="1386" y="1550"/>
                  <a:pt x="1385" y="1553"/>
                </a:cubicBezTo>
                <a:cubicBezTo>
                  <a:pt x="1377" y="1555"/>
                  <a:pt x="1373" y="1556"/>
                  <a:pt x="1365" y="1558"/>
                </a:cubicBezTo>
                <a:cubicBezTo>
                  <a:pt x="1362" y="1562"/>
                  <a:pt x="1361" y="1565"/>
                  <a:pt x="1358" y="1569"/>
                </a:cubicBezTo>
                <a:cubicBezTo>
                  <a:pt x="1358" y="1575"/>
                  <a:pt x="1358" y="1578"/>
                  <a:pt x="1358" y="1584"/>
                </a:cubicBezTo>
                <a:cubicBezTo>
                  <a:pt x="1358" y="1584"/>
                  <a:pt x="1351" y="1584"/>
                  <a:pt x="1352" y="1591"/>
                </a:cubicBezTo>
                <a:cubicBezTo>
                  <a:pt x="1353" y="1597"/>
                  <a:pt x="1367" y="1608"/>
                  <a:pt x="1367" y="1608"/>
                </a:cubicBezTo>
                <a:cubicBezTo>
                  <a:pt x="1366" y="1616"/>
                  <a:pt x="1366" y="1619"/>
                  <a:pt x="1364" y="1627"/>
                </a:cubicBezTo>
                <a:cubicBezTo>
                  <a:pt x="1367" y="1630"/>
                  <a:pt x="1368" y="1631"/>
                  <a:pt x="1370" y="1634"/>
                </a:cubicBezTo>
                <a:cubicBezTo>
                  <a:pt x="1371" y="1648"/>
                  <a:pt x="1371" y="1655"/>
                  <a:pt x="1372" y="1670"/>
                </a:cubicBezTo>
                <a:cubicBezTo>
                  <a:pt x="1374" y="1684"/>
                  <a:pt x="1375" y="1690"/>
                  <a:pt x="1377" y="1704"/>
                </a:cubicBezTo>
                <a:cubicBezTo>
                  <a:pt x="1379" y="1712"/>
                  <a:pt x="1380" y="1715"/>
                  <a:pt x="1382" y="1723"/>
                </a:cubicBezTo>
                <a:cubicBezTo>
                  <a:pt x="1378" y="1725"/>
                  <a:pt x="1376" y="1726"/>
                  <a:pt x="1372" y="1728"/>
                </a:cubicBezTo>
                <a:cubicBezTo>
                  <a:pt x="1375" y="1732"/>
                  <a:pt x="1377" y="1735"/>
                  <a:pt x="1380" y="1740"/>
                </a:cubicBezTo>
                <a:cubicBezTo>
                  <a:pt x="1381" y="1746"/>
                  <a:pt x="1382" y="1749"/>
                  <a:pt x="1384" y="1756"/>
                </a:cubicBezTo>
                <a:cubicBezTo>
                  <a:pt x="1390" y="1762"/>
                  <a:pt x="1393" y="1765"/>
                  <a:pt x="1399" y="1771"/>
                </a:cubicBezTo>
                <a:cubicBezTo>
                  <a:pt x="1404" y="1777"/>
                  <a:pt x="1406" y="1780"/>
                  <a:pt x="1411" y="1786"/>
                </a:cubicBezTo>
                <a:cubicBezTo>
                  <a:pt x="1416" y="1791"/>
                  <a:pt x="1418" y="1793"/>
                  <a:pt x="1423" y="1798"/>
                </a:cubicBezTo>
                <a:cubicBezTo>
                  <a:pt x="1422" y="1799"/>
                  <a:pt x="1422" y="1800"/>
                  <a:pt x="1422" y="1801"/>
                </a:cubicBezTo>
                <a:cubicBezTo>
                  <a:pt x="1425" y="1807"/>
                  <a:pt x="1427" y="1810"/>
                  <a:pt x="1430" y="1816"/>
                </a:cubicBezTo>
                <a:cubicBezTo>
                  <a:pt x="1425" y="1831"/>
                  <a:pt x="1423" y="1839"/>
                  <a:pt x="1418" y="1854"/>
                </a:cubicBezTo>
                <a:cubicBezTo>
                  <a:pt x="1418" y="1854"/>
                  <a:pt x="1416" y="1871"/>
                  <a:pt x="1405" y="1881"/>
                </a:cubicBezTo>
                <a:cubicBezTo>
                  <a:pt x="1394" y="1891"/>
                  <a:pt x="1395" y="1911"/>
                  <a:pt x="1389" y="1913"/>
                </a:cubicBezTo>
                <a:cubicBezTo>
                  <a:pt x="1382" y="1916"/>
                  <a:pt x="1376" y="1934"/>
                  <a:pt x="1376" y="1934"/>
                </a:cubicBezTo>
                <a:cubicBezTo>
                  <a:pt x="1376" y="1934"/>
                  <a:pt x="1375" y="1932"/>
                  <a:pt x="1369" y="1946"/>
                </a:cubicBezTo>
                <a:cubicBezTo>
                  <a:pt x="1363" y="1960"/>
                  <a:pt x="1348" y="1961"/>
                  <a:pt x="1352" y="1966"/>
                </a:cubicBezTo>
                <a:cubicBezTo>
                  <a:pt x="1355" y="1972"/>
                  <a:pt x="1349" y="1981"/>
                  <a:pt x="1349" y="1981"/>
                </a:cubicBezTo>
                <a:cubicBezTo>
                  <a:pt x="1349" y="1981"/>
                  <a:pt x="1338" y="1988"/>
                  <a:pt x="1338" y="1998"/>
                </a:cubicBezTo>
                <a:cubicBezTo>
                  <a:pt x="1338" y="2008"/>
                  <a:pt x="1324" y="2028"/>
                  <a:pt x="1324" y="2028"/>
                </a:cubicBezTo>
                <a:cubicBezTo>
                  <a:pt x="1314" y="2028"/>
                  <a:pt x="1317" y="2042"/>
                  <a:pt x="1309" y="2046"/>
                </a:cubicBezTo>
                <a:cubicBezTo>
                  <a:pt x="1300" y="2049"/>
                  <a:pt x="1291" y="2063"/>
                  <a:pt x="1291" y="2063"/>
                </a:cubicBezTo>
                <a:cubicBezTo>
                  <a:pt x="1285" y="2067"/>
                  <a:pt x="1282" y="2069"/>
                  <a:pt x="1276" y="2073"/>
                </a:cubicBezTo>
                <a:cubicBezTo>
                  <a:pt x="1276" y="2077"/>
                  <a:pt x="1276" y="2078"/>
                  <a:pt x="1277" y="2082"/>
                </a:cubicBezTo>
                <a:cubicBezTo>
                  <a:pt x="1273" y="2087"/>
                  <a:pt x="1271" y="2090"/>
                  <a:pt x="1267" y="2095"/>
                </a:cubicBezTo>
                <a:cubicBezTo>
                  <a:pt x="1269" y="2098"/>
                  <a:pt x="1269" y="2099"/>
                  <a:pt x="1270" y="2102"/>
                </a:cubicBezTo>
                <a:cubicBezTo>
                  <a:pt x="1252" y="2116"/>
                  <a:pt x="1259" y="2127"/>
                  <a:pt x="1251" y="2129"/>
                </a:cubicBezTo>
                <a:cubicBezTo>
                  <a:pt x="1244" y="2131"/>
                  <a:pt x="1245" y="2142"/>
                  <a:pt x="1238" y="2145"/>
                </a:cubicBezTo>
                <a:cubicBezTo>
                  <a:pt x="1232" y="2148"/>
                  <a:pt x="1232" y="2153"/>
                  <a:pt x="1232" y="2153"/>
                </a:cubicBezTo>
                <a:cubicBezTo>
                  <a:pt x="1246" y="2159"/>
                  <a:pt x="1253" y="2141"/>
                  <a:pt x="1253" y="2141"/>
                </a:cubicBezTo>
                <a:cubicBezTo>
                  <a:pt x="1253" y="2141"/>
                  <a:pt x="1257" y="2132"/>
                  <a:pt x="1260" y="2134"/>
                </a:cubicBezTo>
                <a:cubicBezTo>
                  <a:pt x="1264" y="2136"/>
                  <a:pt x="1258" y="2143"/>
                  <a:pt x="1258" y="2143"/>
                </a:cubicBezTo>
                <a:cubicBezTo>
                  <a:pt x="1258" y="2143"/>
                  <a:pt x="1252" y="2151"/>
                  <a:pt x="1249" y="2158"/>
                </a:cubicBezTo>
                <a:cubicBezTo>
                  <a:pt x="1245" y="2166"/>
                  <a:pt x="1231" y="2177"/>
                  <a:pt x="1231" y="2177"/>
                </a:cubicBezTo>
                <a:cubicBezTo>
                  <a:pt x="1231" y="2177"/>
                  <a:pt x="1247" y="2163"/>
                  <a:pt x="1238" y="2162"/>
                </a:cubicBezTo>
                <a:cubicBezTo>
                  <a:pt x="1228" y="2161"/>
                  <a:pt x="1226" y="2165"/>
                  <a:pt x="1225" y="2170"/>
                </a:cubicBezTo>
                <a:cubicBezTo>
                  <a:pt x="1223" y="2175"/>
                  <a:pt x="1218" y="2180"/>
                  <a:pt x="1218" y="2180"/>
                </a:cubicBezTo>
                <a:cubicBezTo>
                  <a:pt x="1211" y="2179"/>
                  <a:pt x="1207" y="2189"/>
                  <a:pt x="1207" y="2189"/>
                </a:cubicBezTo>
                <a:cubicBezTo>
                  <a:pt x="1204" y="2191"/>
                  <a:pt x="1202" y="2191"/>
                  <a:pt x="1199" y="2193"/>
                </a:cubicBezTo>
                <a:cubicBezTo>
                  <a:pt x="1205" y="2195"/>
                  <a:pt x="1208" y="2196"/>
                  <a:pt x="1214" y="2198"/>
                </a:cubicBezTo>
                <a:cubicBezTo>
                  <a:pt x="1205" y="2198"/>
                  <a:pt x="1201" y="2210"/>
                  <a:pt x="1201" y="2210"/>
                </a:cubicBezTo>
                <a:cubicBezTo>
                  <a:pt x="1184" y="2212"/>
                  <a:pt x="1185" y="2226"/>
                  <a:pt x="1185" y="2226"/>
                </a:cubicBezTo>
                <a:cubicBezTo>
                  <a:pt x="1185" y="2226"/>
                  <a:pt x="1182" y="2235"/>
                  <a:pt x="1179" y="2242"/>
                </a:cubicBezTo>
                <a:cubicBezTo>
                  <a:pt x="1175" y="2249"/>
                  <a:pt x="1184" y="2245"/>
                  <a:pt x="1184" y="2245"/>
                </a:cubicBezTo>
                <a:cubicBezTo>
                  <a:pt x="1180" y="2249"/>
                  <a:pt x="1178" y="2251"/>
                  <a:pt x="1173" y="2254"/>
                </a:cubicBezTo>
                <a:cubicBezTo>
                  <a:pt x="1175" y="2255"/>
                  <a:pt x="1176" y="2255"/>
                  <a:pt x="1178" y="2255"/>
                </a:cubicBezTo>
                <a:cubicBezTo>
                  <a:pt x="1176" y="2258"/>
                  <a:pt x="1175" y="2259"/>
                  <a:pt x="1174" y="2262"/>
                </a:cubicBezTo>
                <a:cubicBezTo>
                  <a:pt x="1174" y="2262"/>
                  <a:pt x="1176" y="2265"/>
                  <a:pt x="1176" y="2271"/>
                </a:cubicBezTo>
                <a:cubicBezTo>
                  <a:pt x="1175" y="2278"/>
                  <a:pt x="1184" y="2276"/>
                  <a:pt x="1184" y="2276"/>
                </a:cubicBezTo>
                <a:cubicBezTo>
                  <a:pt x="1181" y="2279"/>
                  <a:pt x="1179" y="2280"/>
                  <a:pt x="1176" y="2282"/>
                </a:cubicBezTo>
                <a:cubicBezTo>
                  <a:pt x="1180" y="2283"/>
                  <a:pt x="1182" y="2283"/>
                  <a:pt x="1187" y="2283"/>
                </a:cubicBezTo>
                <a:cubicBezTo>
                  <a:pt x="1185" y="2284"/>
                  <a:pt x="1184" y="2284"/>
                  <a:pt x="1182" y="2285"/>
                </a:cubicBezTo>
                <a:cubicBezTo>
                  <a:pt x="1184" y="2286"/>
                  <a:pt x="1185" y="2287"/>
                  <a:pt x="1187" y="2289"/>
                </a:cubicBezTo>
                <a:cubicBezTo>
                  <a:pt x="1190" y="2289"/>
                  <a:pt x="1191" y="2290"/>
                  <a:pt x="1194" y="2290"/>
                </a:cubicBezTo>
                <a:cubicBezTo>
                  <a:pt x="1192" y="2292"/>
                  <a:pt x="1191" y="2293"/>
                  <a:pt x="1189" y="2294"/>
                </a:cubicBezTo>
                <a:cubicBezTo>
                  <a:pt x="1192" y="2295"/>
                  <a:pt x="1194" y="2295"/>
                  <a:pt x="1197" y="2296"/>
                </a:cubicBezTo>
                <a:cubicBezTo>
                  <a:pt x="1200" y="2298"/>
                  <a:pt x="1202" y="2299"/>
                  <a:pt x="1205" y="2301"/>
                </a:cubicBezTo>
                <a:cubicBezTo>
                  <a:pt x="1208" y="2300"/>
                  <a:pt x="1209" y="2300"/>
                  <a:pt x="1211" y="2299"/>
                </a:cubicBezTo>
                <a:cubicBezTo>
                  <a:pt x="1211" y="2301"/>
                  <a:pt x="1211" y="2301"/>
                  <a:pt x="1211" y="2303"/>
                </a:cubicBezTo>
                <a:cubicBezTo>
                  <a:pt x="1211" y="2303"/>
                  <a:pt x="1211" y="2303"/>
                  <a:pt x="1211" y="2303"/>
                </a:cubicBezTo>
                <a:cubicBezTo>
                  <a:pt x="1124" y="2300"/>
                  <a:pt x="1035" y="2286"/>
                  <a:pt x="948" y="2261"/>
                </a:cubicBezTo>
                <a:close/>
                <a:moveTo>
                  <a:pt x="1520" y="759"/>
                </a:moveTo>
                <a:cubicBezTo>
                  <a:pt x="1521" y="773"/>
                  <a:pt x="1505" y="778"/>
                  <a:pt x="1505" y="778"/>
                </a:cubicBezTo>
                <a:cubicBezTo>
                  <a:pt x="1502" y="778"/>
                  <a:pt x="1501" y="778"/>
                  <a:pt x="1498" y="778"/>
                </a:cubicBezTo>
                <a:cubicBezTo>
                  <a:pt x="1498" y="771"/>
                  <a:pt x="1498" y="767"/>
                  <a:pt x="1499" y="760"/>
                </a:cubicBezTo>
                <a:cubicBezTo>
                  <a:pt x="1501" y="754"/>
                  <a:pt x="1502" y="752"/>
                  <a:pt x="1505" y="746"/>
                </a:cubicBezTo>
                <a:cubicBezTo>
                  <a:pt x="1510" y="737"/>
                  <a:pt x="1513" y="732"/>
                  <a:pt x="1519" y="723"/>
                </a:cubicBezTo>
                <a:cubicBezTo>
                  <a:pt x="1512" y="725"/>
                  <a:pt x="1508" y="726"/>
                  <a:pt x="1501" y="728"/>
                </a:cubicBezTo>
                <a:cubicBezTo>
                  <a:pt x="1509" y="723"/>
                  <a:pt x="1512" y="721"/>
                  <a:pt x="1519" y="717"/>
                </a:cubicBezTo>
                <a:cubicBezTo>
                  <a:pt x="1523" y="718"/>
                  <a:pt x="1524" y="718"/>
                  <a:pt x="1527" y="719"/>
                </a:cubicBezTo>
                <a:cubicBezTo>
                  <a:pt x="1536" y="719"/>
                  <a:pt x="1540" y="719"/>
                  <a:pt x="1548" y="719"/>
                </a:cubicBezTo>
                <a:cubicBezTo>
                  <a:pt x="1542" y="725"/>
                  <a:pt x="1539" y="727"/>
                  <a:pt x="1534" y="733"/>
                </a:cubicBezTo>
                <a:cubicBezTo>
                  <a:pt x="1534" y="733"/>
                  <a:pt x="1520" y="745"/>
                  <a:pt x="1520" y="759"/>
                </a:cubicBezTo>
                <a:close/>
                <a:moveTo>
                  <a:pt x="1551" y="706"/>
                </a:moveTo>
                <a:cubicBezTo>
                  <a:pt x="1547" y="705"/>
                  <a:pt x="1545" y="704"/>
                  <a:pt x="1541" y="703"/>
                </a:cubicBezTo>
                <a:cubicBezTo>
                  <a:pt x="1536" y="704"/>
                  <a:pt x="1534" y="704"/>
                  <a:pt x="1530" y="705"/>
                </a:cubicBezTo>
                <a:cubicBezTo>
                  <a:pt x="1525" y="703"/>
                  <a:pt x="1523" y="702"/>
                  <a:pt x="1518" y="701"/>
                </a:cubicBezTo>
                <a:cubicBezTo>
                  <a:pt x="1518" y="698"/>
                  <a:pt x="1518" y="696"/>
                  <a:pt x="1518" y="693"/>
                </a:cubicBezTo>
                <a:cubicBezTo>
                  <a:pt x="1515" y="692"/>
                  <a:pt x="1514" y="692"/>
                  <a:pt x="1512" y="691"/>
                </a:cubicBezTo>
                <a:cubicBezTo>
                  <a:pt x="1514" y="689"/>
                  <a:pt x="1514" y="688"/>
                  <a:pt x="1515" y="686"/>
                </a:cubicBezTo>
                <a:cubicBezTo>
                  <a:pt x="1511" y="684"/>
                  <a:pt x="1509" y="684"/>
                  <a:pt x="1505" y="682"/>
                </a:cubicBezTo>
                <a:cubicBezTo>
                  <a:pt x="1499" y="684"/>
                  <a:pt x="1496" y="685"/>
                  <a:pt x="1490" y="687"/>
                </a:cubicBezTo>
                <a:cubicBezTo>
                  <a:pt x="1484" y="688"/>
                  <a:pt x="1481" y="689"/>
                  <a:pt x="1476" y="690"/>
                </a:cubicBezTo>
                <a:cubicBezTo>
                  <a:pt x="1476" y="686"/>
                  <a:pt x="1477" y="685"/>
                  <a:pt x="1477" y="682"/>
                </a:cubicBezTo>
                <a:cubicBezTo>
                  <a:pt x="1470" y="680"/>
                  <a:pt x="1467" y="680"/>
                  <a:pt x="1460" y="678"/>
                </a:cubicBezTo>
                <a:cubicBezTo>
                  <a:pt x="1467" y="675"/>
                  <a:pt x="1471" y="674"/>
                  <a:pt x="1479" y="670"/>
                </a:cubicBezTo>
                <a:cubicBezTo>
                  <a:pt x="1486" y="670"/>
                  <a:pt x="1490" y="670"/>
                  <a:pt x="1497" y="670"/>
                </a:cubicBezTo>
                <a:cubicBezTo>
                  <a:pt x="1501" y="669"/>
                  <a:pt x="1503" y="668"/>
                  <a:pt x="1507" y="667"/>
                </a:cubicBezTo>
                <a:cubicBezTo>
                  <a:pt x="1515" y="667"/>
                  <a:pt x="1519" y="666"/>
                  <a:pt x="1526" y="666"/>
                </a:cubicBezTo>
                <a:cubicBezTo>
                  <a:pt x="1532" y="669"/>
                  <a:pt x="1534" y="670"/>
                  <a:pt x="1540" y="672"/>
                </a:cubicBezTo>
                <a:cubicBezTo>
                  <a:pt x="1541" y="679"/>
                  <a:pt x="1542" y="682"/>
                  <a:pt x="1543" y="688"/>
                </a:cubicBezTo>
                <a:cubicBezTo>
                  <a:pt x="1547" y="689"/>
                  <a:pt x="1549" y="690"/>
                  <a:pt x="1554" y="691"/>
                </a:cubicBezTo>
                <a:cubicBezTo>
                  <a:pt x="1556" y="697"/>
                  <a:pt x="1558" y="700"/>
                  <a:pt x="1560" y="706"/>
                </a:cubicBezTo>
                <a:cubicBezTo>
                  <a:pt x="1558" y="710"/>
                  <a:pt x="1556" y="712"/>
                  <a:pt x="1553" y="716"/>
                </a:cubicBezTo>
                <a:cubicBezTo>
                  <a:pt x="1552" y="712"/>
                  <a:pt x="1552" y="710"/>
                  <a:pt x="1551" y="706"/>
                </a:cubicBezTo>
                <a:close/>
                <a:moveTo>
                  <a:pt x="1238" y="2304"/>
                </a:moveTo>
                <a:cubicBezTo>
                  <a:pt x="1241" y="2302"/>
                  <a:pt x="1244" y="2299"/>
                  <a:pt x="1247" y="2301"/>
                </a:cubicBezTo>
                <a:cubicBezTo>
                  <a:pt x="1252" y="2304"/>
                  <a:pt x="1266" y="2298"/>
                  <a:pt x="1266" y="2298"/>
                </a:cubicBezTo>
                <a:cubicBezTo>
                  <a:pt x="1258" y="2297"/>
                  <a:pt x="1257" y="2291"/>
                  <a:pt x="1253" y="2289"/>
                </a:cubicBezTo>
                <a:cubicBezTo>
                  <a:pt x="1249" y="2287"/>
                  <a:pt x="1246" y="2284"/>
                  <a:pt x="1246" y="2284"/>
                </a:cubicBezTo>
                <a:cubicBezTo>
                  <a:pt x="1248" y="2281"/>
                  <a:pt x="1249" y="2279"/>
                  <a:pt x="1251" y="2276"/>
                </a:cubicBezTo>
                <a:cubicBezTo>
                  <a:pt x="1249" y="2275"/>
                  <a:pt x="1249" y="2274"/>
                  <a:pt x="1247" y="2274"/>
                </a:cubicBezTo>
                <a:cubicBezTo>
                  <a:pt x="1248" y="2271"/>
                  <a:pt x="1249" y="2270"/>
                  <a:pt x="1251" y="2267"/>
                </a:cubicBezTo>
                <a:cubicBezTo>
                  <a:pt x="1248" y="2266"/>
                  <a:pt x="1246" y="2266"/>
                  <a:pt x="1243" y="2265"/>
                </a:cubicBezTo>
                <a:cubicBezTo>
                  <a:pt x="1246" y="2262"/>
                  <a:pt x="1248" y="2261"/>
                  <a:pt x="1251" y="2258"/>
                </a:cubicBezTo>
                <a:cubicBezTo>
                  <a:pt x="1249" y="2256"/>
                  <a:pt x="1248" y="2255"/>
                  <a:pt x="1247" y="2252"/>
                </a:cubicBezTo>
                <a:cubicBezTo>
                  <a:pt x="1250" y="2250"/>
                  <a:pt x="1252" y="2249"/>
                  <a:pt x="1255" y="2247"/>
                </a:cubicBezTo>
                <a:cubicBezTo>
                  <a:pt x="1258" y="2247"/>
                  <a:pt x="1259" y="2247"/>
                  <a:pt x="1261" y="2248"/>
                </a:cubicBezTo>
                <a:cubicBezTo>
                  <a:pt x="1265" y="2246"/>
                  <a:pt x="1267" y="2245"/>
                  <a:pt x="1271" y="2243"/>
                </a:cubicBezTo>
                <a:cubicBezTo>
                  <a:pt x="1274" y="2239"/>
                  <a:pt x="1275" y="2236"/>
                  <a:pt x="1278" y="2231"/>
                </a:cubicBezTo>
                <a:cubicBezTo>
                  <a:pt x="1282" y="2229"/>
                  <a:pt x="1284" y="2228"/>
                  <a:pt x="1289" y="2226"/>
                </a:cubicBezTo>
                <a:cubicBezTo>
                  <a:pt x="1292" y="2225"/>
                  <a:pt x="1293" y="2225"/>
                  <a:pt x="1296" y="2224"/>
                </a:cubicBezTo>
                <a:cubicBezTo>
                  <a:pt x="1302" y="2221"/>
                  <a:pt x="1305" y="2219"/>
                  <a:pt x="1311" y="2216"/>
                </a:cubicBezTo>
                <a:cubicBezTo>
                  <a:pt x="1312" y="2212"/>
                  <a:pt x="1312" y="2210"/>
                  <a:pt x="1313" y="2206"/>
                </a:cubicBezTo>
                <a:cubicBezTo>
                  <a:pt x="1307" y="2206"/>
                  <a:pt x="1303" y="2206"/>
                  <a:pt x="1297" y="2206"/>
                </a:cubicBezTo>
                <a:cubicBezTo>
                  <a:pt x="1298" y="2202"/>
                  <a:pt x="1298" y="2200"/>
                  <a:pt x="1299" y="2196"/>
                </a:cubicBezTo>
                <a:cubicBezTo>
                  <a:pt x="1302" y="2193"/>
                  <a:pt x="1304" y="2191"/>
                  <a:pt x="1306" y="2187"/>
                </a:cubicBezTo>
                <a:cubicBezTo>
                  <a:pt x="1313" y="2185"/>
                  <a:pt x="1316" y="2183"/>
                  <a:pt x="1323" y="2181"/>
                </a:cubicBezTo>
                <a:cubicBezTo>
                  <a:pt x="1323" y="2181"/>
                  <a:pt x="1335" y="2178"/>
                  <a:pt x="1339" y="2170"/>
                </a:cubicBezTo>
                <a:cubicBezTo>
                  <a:pt x="1343" y="2162"/>
                  <a:pt x="1362" y="2157"/>
                  <a:pt x="1362" y="2157"/>
                </a:cubicBezTo>
                <a:cubicBezTo>
                  <a:pt x="1365" y="2155"/>
                  <a:pt x="1367" y="2154"/>
                  <a:pt x="1370" y="2153"/>
                </a:cubicBezTo>
                <a:cubicBezTo>
                  <a:pt x="1369" y="2151"/>
                  <a:pt x="1369" y="2150"/>
                  <a:pt x="1368" y="2148"/>
                </a:cubicBezTo>
                <a:cubicBezTo>
                  <a:pt x="1365" y="2149"/>
                  <a:pt x="1363" y="2150"/>
                  <a:pt x="1359" y="2151"/>
                </a:cubicBezTo>
                <a:cubicBezTo>
                  <a:pt x="1357" y="2149"/>
                  <a:pt x="1356" y="2149"/>
                  <a:pt x="1355" y="2147"/>
                </a:cubicBezTo>
                <a:cubicBezTo>
                  <a:pt x="1357" y="2141"/>
                  <a:pt x="1359" y="2137"/>
                  <a:pt x="1362" y="2130"/>
                </a:cubicBezTo>
                <a:cubicBezTo>
                  <a:pt x="1362" y="2130"/>
                  <a:pt x="1379" y="2141"/>
                  <a:pt x="1393" y="2136"/>
                </a:cubicBezTo>
                <a:cubicBezTo>
                  <a:pt x="1407" y="2131"/>
                  <a:pt x="1411" y="2113"/>
                  <a:pt x="1411" y="2113"/>
                </a:cubicBezTo>
                <a:cubicBezTo>
                  <a:pt x="1414" y="2118"/>
                  <a:pt x="1426" y="2112"/>
                  <a:pt x="1426" y="2112"/>
                </a:cubicBezTo>
                <a:cubicBezTo>
                  <a:pt x="1435" y="2113"/>
                  <a:pt x="1447" y="2108"/>
                  <a:pt x="1447" y="2108"/>
                </a:cubicBezTo>
                <a:cubicBezTo>
                  <a:pt x="1447" y="2108"/>
                  <a:pt x="1461" y="2112"/>
                  <a:pt x="1469" y="2104"/>
                </a:cubicBezTo>
                <a:cubicBezTo>
                  <a:pt x="1476" y="2096"/>
                  <a:pt x="1489" y="2092"/>
                  <a:pt x="1493" y="2085"/>
                </a:cubicBezTo>
                <a:cubicBezTo>
                  <a:pt x="1497" y="2078"/>
                  <a:pt x="1495" y="2073"/>
                  <a:pt x="1495" y="2073"/>
                </a:cubicBezTo>
                <a:cubicBezTo>
                  <a:pt x="1495" y="2073"/>
                  <a:pt x="1513" y="2060"/>
                  <a:pt x="1521" y="2064"/>
                </a:cubicBezTo>
                <a:cubicBezTo>
                  <a:pt x="1529" y="2069"/>
                  <a:pt x="1536" y="2063"/>
                  <a:pt x="1542" y="2058"/>
                </a:cubicBezTo>
                <a:cubicBezTo>
                  <a:pt x="1548" y="2053"/>
                  <a:pt x="1552" y="2049"/>
                  <a:pt x="1557" y="2049"/>
                </a:cubicBezTo>
                <a:cubicBezTo>
                  <a:pt x="1563" y="2049"/>
                  <a:pt x="1575" y="2033"/>
                  <a:pt x="1575" y="2033"/>
                </a:cubicBezTo>
                <a:cubicBezTo>
                  <a:pt x="1584" y="2033"/>
                  <a:pt x="1597" y="2024"/>
                  <a:pt x="1597" y="2024"/>
                </a:cubicBezTo>
                <a:cubicBezTo>
                  <a:pt x="1597" y="2024"/>
                  <a:pt x="1607" y="2021"/>
                  <a:pt x="1616" y="2010"/>
                </a:cubicBezTo>
                <a:cubicBezTo>
                  <a:pt x="1624" y="2000"/>
                  <a:pt x="1635" y="1994"/>
                  <a:pt x="1635" y="1994"/>
                </a:cubicBezTo>
                <a:cubicBezTo>
                  <a:pt x="1635" y="1994"/>
                  <a:pt x="1659" y="1980"/>
                  <a:pt x="1659" y="1972"/>
                </a:cubicBezTo>
                <a:cubicBezTo>
                  <a:pt x="1659" y="1963"/>
                  <a:pt x="1670" y="1953"/>
                  <a:pt x="1670" y="1953"/>
                </a:cubicBezTo>
                <a:cubicBezTo>
                  <a:pt x="1670" y="1953"/>
                  <a:pt x="1680" y="1949"/>
                  <a:pt x="1689" y="1942"/>
                </a:cubicBezTo>
                <a:cubicBezTo>
                  <a:pt x="1698" y="1935"/>
                  <a:pt x="1717" y="1933"/>
                  <a:pt x="1717" y="1933"/>
                </a:cubicBezTo>
                <a:cubicBezTo>
                  <a:pt x="1728" y="1933"/>
                  <a:pt x="1735" y="1923"/>
                  <a:pt x="1735" y="1923"/>
                </a:cubicBezTo>
                <a:cubicBezTo>
                  <a:pt x="1748" y="1923"/>
                  <a:pt x="1754" y="1924"/>
                  <a:pt x="1766" y="1924"/>
                </a:cubicBezTo>
                <a:cubicBezTo>
                  <a:pt x="1766" y="1924"/>
                  <a:pt x="1766" y="1924"/>
                  <a:pt x="1774" y="1920"/>
                </a:cubicBezTo>
                <a:cubicBezTo>
                  <a:pt x="1783" y="1916"/>
                  <a:pt x="1785" y="1922"/>
                  <a:pt x="1787" y="1918"/>
                </a:cubicBezTo>
                <a:cubicBezTo>
                  <a:pt x="1790" y="1913"/>
                  <a:pt x="1797" y="1903"/>
                  <a:pt x="1802" y="1897"/>
                </a:cubicBezTo>
                <a:cubicBezTo>
                  <a:pt x="1807" y="1891"/>
                  <a:pt x="1824" y="1882"/>
                  <a:pt x="1824" y="1882"/>
                </a:cubicBezTo>
                <a:cubicBezTo>
                  <a:pt x="1824" y="1882"/>
                  <a:pt x="1830" y="1866"/>
                  <a:pt x="1841" y="1866"/>
                </a:cubicBezTo>
                <a:cubicBezTo>
                  <a:pt x="1852" y="1865"/>
                  <a:pt x="1845" y="1853"/>
                  <a:pt x="1845" y="1853"/>
                </a:cubicBezTo>
                <a:cubicBezTo>
                  <a:pt x="1845" y="1853"/>
                  <a:pt x="1857" y="1842"/>
                  <a:pt x="1859" y="1833"/>
                </a:cubicBezTo>
                <a:cubicBezTo>
                  <a:pt x="1860" y="1824"/>
                  <a:pt x="1878" y="1802"/>
                  <a:pt x="1878" y="1802"/>
                </a:cubicBezTo>
                <a:cubicBezTo>
                  <a:pt x="1892" y="1804"/>
                  <a:pt x="1914" y="1781"/>
                  <a:pt x="1914" y="1781"/>
                </a:cubicBezTo>
                <a:cubicBezTo>
                  <a:pt x="1914" y="1781"/>
                  <a:pt x="1925" y="1770"/>
                  <a:pt x="1938" y="1765"/>
                </a:cubicBezTo>
                <a:cubicBezTo>
                  <a:pt x="1952" y="1761"/>
                  <a:pt x="1956" y="1746"/>
                  <a:pt x="1956" y="1746"/>
                </a:cubicBezTo>
                <a:cubicBezTo>
                  <a:pt x="1973" y="1729"/>
                  <a:pt x="1961" y="1730"/>
                  <a:pt x="1967" y="1719"/>
                </a:cubicBezTo>
                <a:cubicBezTo>
                  <a:pt x="1973" y="1708"/>
                  <a:pt x="1973" y="1701"/>
                  <a:pt x="1973" y="1701"/>
                </a:cubicBezTo>
                <a:cubicBezTo>
                  <a:pt x="1973" y="1701"/>
                  <a:pt x="1963" y="1701"/>
                  <a:pt x="1955" y="1699"/>
                </a:cubicBezTo>
                <a:cubicBezTo>
                  <a:pt x="1946" y="1697"/>
                  <a:pt x="1938" y="1678"/>
                  <a:pt x="1938" y="1678"/>
                </a:cubicBezTo>
                <a:cubicBezTo>
                  <a:pt x="1935" y="1674"/>
                  <a:pt x="1934" y="1671"/>
                  <a:pt x="1931" y="1666"/>
                </a:cubicBezTo>
                <a:cubicBezTo>
                  <a:pt x="1929" y="1664"/>
                  <a:pt x="1928" y="1662"/>
                  <a:pt x="1926" y="1659"/>
                </a:cubicBezTo>
                <a:cubicBezTo>
                  <a:pt x="1916" y="1658"/>
                  <a:pt x="1911" y="1658"/>
                  <a:pt x="1900" y="1657"/>
                </a:cubicBezTo>
                <a:cubicBezTo>
                  <a:pt x="1900" y="1657"/>
                  <a:pt x="1894" y="1652"/>
                  <a:pt x="1887" y="1648"/>
                </a:cubicBezTo>
                <a:cubicBezTo>
                  <a:pt x="1880" y="1643"/>
                  <a:pt x="1877" y="1651"/>
                  <a:pt x="1877" y="1651"/>
                </a:cubicBezTo>
                <a:cubicBezTo>
                  <a:pt x="1877" y="1651"/>
                  <a:pt x="1875" y="1646"/>
                  <a:pt x="1872" y="1631"/>
                </a:cubicBezTo>
                <a:cubicBezTo>
                  <a:pt x="1868" y="1616"/>
                  <a:pt x="1839" y="1606"/>
                  <a:pt x="1839" y="1606"/>
                </a:cubicBezTo>
                <a:cubicBezTo>
                  <a:pt x="1831" y="1599"/>
                  <a:pt x="1835" y="1562"/>
                  <a:pt x="1835" y="1562"/>
                </a:cubicBezTo>
                <a:cubicBezTo>
                  <a:pt x="1835" y="1562"/>
                  <a:pt x="1825" y="1561"/>
                  <a:pt x="1821" y="1556"/>
                </a:cubicBezTo>
                <a:cubicBezTo>
                  <a:pt x="1817" y="1551"/>
                  <a:pt x="1823" y="1527"/>
                  <a:pt x="1823" y="1527"/>
                </a:cubicBezTo>
                <a:cubicBezTo>
                  <a:pt x="1823" y="1527"/>
                  <a:pt x="1813" y="1527"/>
                  <a:pt x="1808" y="1512"/>
                </a:cubicBezTo>
                <a:cubicBezTo>
                  <a:pt x="1803" y="1497"/>
                  <a:pt x="1794" y="1495"/>
                  <a:pt x="1794" y="1495"/>
                </a:cubicBezTo>
                <a:cubicBezTo>
                  <a:pt x="1794" y="1495"/>
                  <a:pt x="1790" y="1490"/>
                  <a:pt x="1778" y="1485"/>
                </a:cubicBezTo>
                <a:cubicBezTo>
                  <a:pt x="1765" y="1479"/>
                  <a:pt x="1761" y="1486"/>
                  <a:pt x="1761" y="1486"/>
                </a:cubicBezTo>
                <a:cubicBezTo>
                  <a:pt x="1761" y="1486"/>
                  <a:pt x="1744" y="1478"/>
                  <a:pt x="1744" y="1469"/>
                </a:cubicBezTo>
                <a:cubicBezTo>
                  <a:pt x="1744" y="1461"/>
                  <a:pt x="1739" y="1455"/>
                  <a:pt x="1739" y="1455"/>
                </a:cubicBezTo>
                <a:cubicBezTo>
                  <a:pt x="1737" y="1448"/>
                  <a:pt x="1736" y="1444"/>
                  <a:pt x="1733" y="1437"/>
                </a:cubicBezTo>
                <a:cubicBezTo>
                  <a:pt x="1728" y="1430"/>
                  <a:pt x="1726" y="1427"/>
                  <a:pt x="1721" y="1420"/>
                </a:cubicBezTo>
                <a:cubicBezTo>
                  <a:pt x="1717" y="1415"/>
                  <a:pt x="1715" y="1413"/>
                  <a:pt x="1712" y="1408"/>
                </a:cubicBezTo>
                <a:cubicBezTo>
                  <a:pt x="1716" y="1405"/>
                  <a:pt x="1718" y="1403"/>
                  <a:pt x="1723" y="1400"/>
                </a:cubicBezTo>
                <a:cubicBezTo>
                  <a:pt x="1722" y="1396"/>
                  <a:pt x="1722" y="1395"/>
                  <a:pt x="1722" y="1391"/>
                </a:cubicBezTo>
                <a:cubicBezTo>
                  <a:pt x="1718" y="1392"/>
                  <a:pt x="1716" y="1392"/>
                  <a:pt x="1712" y="1394"/>
                </a:cubicBezTo>
                <a:cubicBezTo>
                  <a:pt x="1711" y="1396"/>
                  <a:pt x="1710" y="1397"/>
                  <a:pt x="1709" y="1400"/>
                </a:cubicBezTo>
                <a:cubicBezTo>
                  <a:pt x="1707" y="1399"/>
                  <a:pt x="1705" y="1399"/>
                  <a:pt x="1703" y="1398"/>
                </a:cubicBezTo>
                <a:cubicBezTo>
                  <a:pt x="1703" y="1395"/>
                  <a:pt x="1703" y="1393"/>
                  <a:pt x="1703" y="1389"/>
                </a:cubicBezTo>
                <a:cubicBezTo>
                  <a:pt x="1696" y="1387"/>
                  <a:pt x="1693" y="1386"/>
                  <a:pt x="1686" y="1383"/>
                </a:cubicBezTo>
                <a:cubicBezTo>
                  <a:pt x="1687" y="1373"/>
                  <a:pt x="1677" y="1379"/>
                  <a:pt x="1677" y="1379"/>
                </a:cubicBezTo>
                <a:cubicBezTo>
                  <a:pt x="1677" y="1379"/>
                  <a:pt x="1673" y="1385"/>
                  <a:pt x="1661" y="1385"/>
                </a:cubicBezTo>
                <a:cubicBezTo>
                  <a:pt x="1649" y="1386"/>
                  <a:pt x="1658" y="1371"/>
                  <a:pt x="1650" y="1375"/>
                </a:cubicBezTo>
                <a:cubicBezTo>
                  <a:pt x="1642" y="1378"/>
                  <a:pt x="1623" y="1367"/>
                  <a:pt x="1623" y="1367"/>
                </a:cubicBezTo>
                <a:cubicBezTo>
                  <a:pt x="1629" y="1347"/>
                  <a:pt x="1607" y="1351"/>
                  <a:pt x="1607" y="1351"/>
                </a:cubicBezTo>
                <a:cubicBezTo>
                  <a:pt x="1606" y="1345"/>
                  <a:pt x="1605" y="1342"/>
                  <a:pt x="1603" y="1335"/>
                </a:cubicBezTo>
                <a:cubicBezTo>
                  <a:pt x="1599" y="1342"/>
                  <a:pt x="1598" y="1346"/>
                  <a:pt x="1594" y="1352"/>
                </a:cubicBezTo>
                <a:cubicBezTo>
                  <a:pt x="1587" y="1351"/>
                  <a:pt x="1584" y="1350"/>
                  <a:pt x="1577" y="1348"/>
                </a:cubicBezTo>
                <a:cubicBezTo>
                  <a:pt x="1577" y="1348"/>
                  <a:pt x="1586" y="1341"/>
                  <a:pt x="1589" y="1333"/>
                </a:cubicBezTo>
                <a:cubicBezTo>
                  <a:pt x="1591" y="1324"/>
                  <a:pt x="1579" y="1321"/>
                  <a:pt x="1564" y="1334"/>
                </a:cubicBezTo>
                <a:cubicBezTo>
                  <a:pt x="1549" y="1347"/>
                  <a:pt x="1549" y="1332"/>
                  <a:pt x="1530" y="1336"/>
                </a:cubicBezTo>
                <a:cubicBezTo>
                  <a:pt x="1512" y="1340"/>
                  <a:pt x="1511" y="1360"/>
                  <a:pt x="1511" y="1360"/>
                </a:cubicBezTo>
                <a:cubicBezTo>
                  <a:pt x="1492" y="1355"/>
                  <a:pt x="1487" y="1371"/>
                  <a:pt x="1487" y="1371"/>
                </a:cubicBezTo>
                <a:cubicBezTo>
                  <a:pt x="1487" y="1371"/>
                  <a:pt x="1475" y="1346"/>
                  <a:pt x="1460" y="1342"/>
                </a:cubicBezTo>
                <a:cubicBezTo>
                  <a:pt x="1444" y="1337"/>
                  <a:pt x="1441" y="1357"/>
                  <a:pt x="1426" y="1345"/>
                </a:cubicBezTo>
                <a:cubicBezTo>
                  <a:pt x="1411" y="1334"/>
                  <a:pt x="1408" y="1300"/>
                  <a:pt x="1408" y="1300"/>
                </a:cubicBezTo>
                <a:cubicBezTo>
                  <a:pt x="1409" y="1296"/>
                  <a:pt x="1410" y="1293"/>
                  <a:pt x="1412" y="1289"/>
                </a:cubicBezTo>
                <a:cubicBezTo>
                  <a:pt x="1414" y="1283"/>
                  <a:pt x="1416" y="1280"/>
                  <a:pt x="1418" y="1273"/>
                </a:cubicBezTo>
                <a:cubicBezTo>
                  <a:pt x="1420" y="1264"/>
                  <a:pt x="1421" y="1260"/>
                  <a:pt x="1423" y="1251"/>
                </a:cubicBezTo>
                <a:cubicBezTo>
                  <a:pt x="1426" y="1249"/>
                  <a:pt x="1427" y="1249"/>
                  <a:pt x="1429" y="1247"/>
                </a:cubicBezTo>
                <a:cubicBezTo>
                  <a:pt x="1432" y="1240"/>
                  <a:pt x="1434" y="1237"/>
                  <a:pt x="1437" y="1230"/>
                </a:cubicBezTo>
                <a:cubicBezTo>
                  <a:pt x="1432" y="1228"/>
                  <a:pt x="1429" y="1226"/>
                  <a:pt x="1425" y="1224"/>
                </a:cubicBezTo>
                <a:cubicBezTo>
                  <a:pt x="1423" y="1221"/>
                  <a:pt x="1422" y="1220"/>
                  <a:pt x="1421" y="1217"/>
                </a:cubicBezTo>
                <a:cubicBezTo>
                  <a:pt x="1412" y="1213"/>
                  <a:pt x="1407" y="1211"/>
                  <a:pt x="1398" y="1207"/>
                </a:cubicBezTo>
                <a:cubicBezTo>
                  <a:pt x="1398" y="1207"/>
                  <a:pt x="1366" y="1205"/>
                  <a:pt x="1358" y="1197"/>
                </a:cubicBezTo>
                <a:cubicBezTo>
                  <a:pt x="1358" y="1197"/>
                  <a:pt x="1360" y="1190"/>
                  <a:pt x="1368" y="1188"/>
                </a:cubicBezTo>
                <a:cubicBezTo>
                  <a:pt x="1377" y="1186"/>
                  <a:pt x="1378" y="1163"/>
                  <a:pt x="1378" y="1163"/>
                </a:cubicBezTo>
                <a:cubicBezTo>
                  <a:pt x="1384" y="1156"/>
                  <a:pt x="1387" y="1153"/>
                  <a:pt x="1392" y="1147"/>
                </a:cubicBezTo>
                <a:cubicBezTo>
                  <a:pt x="1392" y="1147"/>
                  <a:pt x="1396" y="1127"/>
                  <a:pt x="1401" y="1125"/>
                </a:cubicBezTo>
                <a:cubicBezTo>
                  <a:pt x="1406" y="1123"/>
                  <a:pt x="1412" y="1117"/>
                  <a:pt x="1412" y="1117"/>
                </a:cubicBezTo>
                <a:cubicBezTo>
                  <a:pt x="1411" y="1112"/>
                  <a:pt x="1411" y="1110"/>
                  <a:pt x="1411" y="1106"/>
                </a:cubicBezTo>
                <a:cubicBezTo>
                  <a:pt x="1401" y="1104"/>
                  <a:pt x="1396" y="1103"/>
                  <a:pt x="1385" y="1101"/>
                </a:cubicBezTo>
                <a:cubicBezTo>
                  <a:pt x="1378" y="1100"/>
                  <a:pt x="1375" y="1100"/>
                  <a:pt x="1368" y="1099"/>
                </a:cubicBezTo>
                <a:cubicBezTo>
                  <a:pt x="1366" y="1100"/>
                  <a:pt x="1365" y="1101"/>
                  <a:pt x="1363" y="1103"/>
                </a:cubicBezTo>
                <a:cubicBezTo>
                  <a:pt x="1359" y="1103"/>
                  <a:pt x="1357" y="1103"/>
                  <a:pt x="1354" y="1104"/>
                </a:cubicBezTo>
                <a:cubicBezTo>
                  <a:pt x="1351" y="1108"/>
                  <a:pt x="1349" y="1110"/>
                  <a:pt x="1345" y="1114"/>
                </a:cubicBezTo>
                <a:cubicBezTo>
                  <a:pt x="1345" y="1114"/>
                  <a:pt x="1341" y="1134"/>
                  <a:pt x="1330" y="1133"/>
                </a:cubicBezTo>
                <a:cubicBezTo>
                  <a:pt x="1318" y="1132"/>
                  <a:pt x="1311" y="1138"/>
                  <a:pt x="1311" y="1138"/>
                </a:cubicBezTo>
                <a:cubicBezTo>
                  <a:pt x="1303" y="1135"/>
                  <a:pt x="1298" y="1133"/>
                  <a:pt x="1290" y="1131"/>
                </a:cubicBezTo>
                <a:cubicBezTo>
                  <a:pt x="1290" y="1131"/>
                  <a:pt x="1278" y="1117"/>
                  <a:pt x="1268" y="1115"/>
                </a:cubicBezTo>
                <a:cubicBezTo>
                  <a:pt x="1268" y="1115"/>
                  <a:pt x="1276" y="1096"/>
                  <a:pt x="1266" y="1090"/>
                </a:cubicBezTo>
                <a:cubicBezTo>
                  <a:pt x="1256" y="1084"/>
                  <a:pt x="1262" y="1063"/>
                  <a:pt x="1262" y="1063"/>
                </a:cubicBezTo>
                <a:cubicBezTo>
                  <a:pt x="1262" y="1063"/>
                  <a:pt x="1251" y="1056"/>
                  <a:pt x="1266" y="1037"/>
                </a:cubicBezTo>
                <a:cubicBezTo>
                  <a:pt x="1280" y="1018"/>
                  <a:pt x="1267" y="1014"/>
                  <a:pt x="1280" y="1002"/>
                </a:cubicBezTo>
                <a:cubicBezTo>
                  <a:pt x="1293" y="990"/>
                  <a:pt x="1274" y="963"/>
                  <a:pt x="1300" y="960"/>
                </a:cubicBezTo>
                <a:cubicBezTo>
                  <a:pt x="1326" y="957"/>
                  <a:pt x="1341" y="946"/>
                  <a:pt x="1341" y="946"/>
                </a:cubicBezTo>
                <a:cubicBezTo>
                  <a:pt x="1341" y="946"/>
                  <a:pt x="1359" y="944"/>
                  <a:pt x="1372" y="957"/>
                </a:cubicBezTo>
                <a:cubicBezTo>
                  <a:pt x="1385" y="969"/>
                  <a:pt x="1402" y="980"/>
                  <a:pt x="1410" y="969"/>
                </a:cubicBezTo>
                <a:cubicBezTo>
                  <a:pt x="1410" y="969"/>
                  <a:pt x="1405" y="982"/>
                  <a:pt x="1415" y="982"/>
                </a:cubicBezTo>
                <a:cubicBezTo>
                  <a:pt x="1425" y="981"/>
                  <a:pt x="1426" y="958"/>
                  <a:pt x="1426" y="958"/>
                </a:cubicBezTo>
                <a:cubicBezTo>
                  <a:pt x="1426" y="958"/>
                  <a:pt x="1437" y="967"/>
                  <a:pt x="1454" y="966"/>
                </a:cubicBezTo>
                <a:cubicBezTo>
                  <a:pt x="1472" y="966"/>
                  <a:pt x="1469" y="982"/>
                  <a:pt x="1469" y="982"/>
                </a:cubicBezTo>
                <a:cubicBezTo>
                  <a:pt x="1469" y="982"/>
                  <a:pt x="1477" y="995"/>
                  <a:pt x="1489" y="985"/>
                </a:cubicBezTo>
                <a:cubicBezTo>
                  <a:pt x="1501" y="975"/>
                  <a:pt x="1503" y="998"/>
                  <a:pt x="1499" y="1011"/>
                </a:cubicBezTo>
                <a:cubicBezTo>
                  <a:pt x="1496" y="1023"/>
                  <a:pt x="1504" y="1030"/>
                  <a:pt x="1503" y="1041"/>
                </a:cubicBezTo>
                <a:cubicBezTo>
                  <a:pt x="1501" y="1052"/>
                  <a:pt x="1511" y="1057"/>
                  <a:pt x="1509" y="1072"/>
                </a:cubicBezTo>
                <a:cubicBezTo>
                  <a:pt x="1507" y="1086"/>
                  <a:pt x="1523" y="1085"/>
                  <a:pt x="1530" y="1061"/>
                </a:cubicBezTo>
                <a:cubicBezTo>
                  <a:pt x="1537" y="1037"/>
                  <a:pt x="1541" y="1039"/>
                  <a:pt x="1535" y="1028"/>
                </a:cubicBezTo>
                <a:cubicBezTo>
                  <a:pt x="1535" y="1028"/>
                  <a:pt x="1540" y="1016"/>
                  <a:pt x="1534" y="1005"/>
                </a:cubicBezTo>
                <a:cubicBezTo>
                  <a:pt x="1527" y="994"/>
                  <a:pt x="1536" y="969"/>
                  <a:pt x="1547" y="964"/>
                </a:cubicBezTo>
                <a:cubicBezTo>
                  <a:pt x="1556" y="961"/>
                  <a:pt x="1575" y="949"/>
                  <a:pt x="1580" y="947"/>
                </a:cubicBezTo>
                <a:cubicBezTo>
                  <a:pt x="1580" y="947"/>
                  <a:pt x="1585" y="938"/>
                  <a:pt x="1604" y="938"/>
                </a:cubicBezTo>
                <a:cubicBezTo>
                  <a:pt x="1624" y="939"/>
                  <a:pt x="1640" y="933"/>
                  <a:pt x="1635" y="920"/>
                </a:cubicBezTo>
                <a:cubicBezTo>
                  <a:pt x="1630" y="907"/>
                  <a:pt x="1644" y="896"/>
                  <a:pt x="1644" y="896"/>
                </a:cubicBezTo>
                <a:cubicBezTo>
                  <a:pt x="1644" y="896"/>
                  <a:pt x="1655" y="888"/>
                  <a:pt x="1655" y="878"/>
                </a:cubicBezTo>
                <a:cubicBezTo>
                  <a:pt x="1655" y="878"/>
                  <a:pt x="1671" y="876"/>
                  <a:pt x="1675" y="858"/>
                </a:cubicBezTo>
                <a:cubicBezTo>
                  <a:pt x="1675" y="858"/>
                  <a:pt x="1698" y="869"/>
                  <a:pt x="1705" y="859"/>
                </a:cubicBezTo>
                <a:cubicBezTo>
                  <a:pt x="1711" y="849"/>
                  <a:pt x="1725" y="858"/>
                  <a:pt x="1726" y="866"/>
                </a:cubicBezTo>
                <a:cubicBezTo>
                  <a:pt x="1726" y="866"/>
                  <a:pt x="1736" y="864"/>
                  <a:pt x="1734" y="852"/>
                </a:cubicBezTo>
                <a:cubicBezTo>
                  <a:pt x="1731" y="851"/>
                  <a:pt x="1729" y="851"/>
                  <a:pt x="1726" y="851"/>
                </a:cubicBezTo>
                <a:cubicBezTo>
                  <a:pt x="1724" y="848"/>
                  <a:pt x="1724" y="847"/>
                  <a:pt x="1722" y="844"/>
                </a:cubicBezTo>
                <a:cubicBezTo>
                  <a:pt x="1722" y="844"/>
                  <a:pt x="1725" y="845"/>
                  <a:pt x="1727" y="834"/>
                </a:cubicBezTo>
                <a:cubicBezTo>
                  <a:pt x="1729" y="823"/>
                  <a:pt x="1740" y="826"/>
                  <a:pt x="1740" y="826"/>
                </a:cubicBezTo>
                <a:cubicBezTo>
                  <a:pt x="1740" y="826"/>
                  <a:pt x="1754" y="830"/>
                  <a:pt x="1754" y="826"/>
                </a:cubicBezTo>
                <a:cubicBezTo>
                  <a:pt x="1754" y="826"/>
                  <a:pt x="1765" y="823"/>
                  <a:pt x="1771" y="824"/>
                </a:cubicBezTo>
                <a:cubicBezTo>
                  <a:pt x="1778" y="824"/>
                  <a:pt x="1777" y="818"/>
                  <a:pt x="1783" y="820"/>
                </a:cubicBezTo>
                <a:cubicBezTo>
                  <a:pt x="1789" y="823"/>
                  <a:pt x="1799" y="818"/>
                  <a:pt x="1808" y="826"/>
                </a:cubicBezTo>
                <a:cubicBezTo>
                  <a:pt x="1808" y="826"/>
                  <a:pt x="1798" y="827"/>
                  <a:pt x="1792" y="832"/>
                </a:cubicBezTo>
                <a:cubicBezTo>
                  <a:pt x="1785" y="837"/>
                  <a:pt x="1786" y="844"/>
                  <a:pt x="1789" y="849"/>
                </a:cubicBezTo>
                <a:cubicBezTo>
                  <a:pt x="1793" y="854"/>
                  <a:pt x="1804" y="847"/>
                  <a:pt x="1810" y="844"/>
                </a:cubicBezTo>
                <a:cubicBezTo>
                  <a:pt x="1815" y="841"/>
                  <a:pt x="1824" y="850"/>
                  <a:pt x="1829" y="844"/>
                </a:cubicBezTo>
                <a:cubicBezTo>
                  <a:pt x="1829" y="844"/>
                  <a:pt x="1842" y="852"/>
                  <a:pt x="1844" y="844"/>
                </a:cubicBezTo>
                <a:cubicBezTo>
                  <a:pt x="1844" y="844"/>
                  <a:pt x="1855" y="851"/>
                  <a:pt x="1856" y="843"/>
                </a:cubicBezTo>
                <a:cubicBezTo>
                  <a:pt x="1856" y="843"/>
                  <a:pt x="1869" y="847"/>
                  <a:pt x="1872" y="843"/>
                </a:cubicBezTo>
                <a:cubicBezTo>
                  <a:pt x="1874" y="838"/>
                  <a:pt x="1865" y="830"/>
                  <a:pt x="1865" y="830"/>
                </a:cubicBezTo>
                <a:cubicBezTo>
                  <a:pt x="1865" y="830"/>
                  <a:pt x="1868" y="823"/>
                  <a:pt x="1866" y="822"/>
                </a:cubicBezTo>
                <a:cubicBezTo>
                  <a:pt x="1863" y="821"/>
                  <a:pt x="1855" y="828"/>
                  <a:pt x="1855" y="828"/>
                </a:cubicBezTo>
                <a:cubicBezTo>
                  <a:pt x="1855" y="828"/>
                  <a:pt x="1849" y="830"/>
                  <a:pt x="1849" y="837"/>
                </a:cubicBezTo>
                <a:cubicBezTo>
                  <a:pt x="1849" y="837"/>
                  <a:pt x="1843" y="832"/>
                  <a:pt x="1838" y="830"/>
                </a:cubicBezTo>
                <a:cubicBezTo>
                  <a:pt x="1838" y="830"/>
                  <a:pt x="1844" y="832"/>
                  <a:pt x="1845" y="825"/>
                </a:cubicBezTo>
                <a:cubicBezTo>
                  <a:pt x="1846" y="818"/>
                  <a:pt x="1835" y="820"/>
                  <a:pt x="1835" y="820"/>
                </a:cubicBezTo>
                <a:cubicBezTo>
                  <a:pt x="1831" y="816"/>
                  <a:pt x="1829" y="815"/>
                  <a:pt x="1825" y="811"/>
                </a:cubicBezTo>
                <a:cubicBezTo>
                  <a:pt x="1825" y="809"/>
                  <a:pt x="1825" y="807"/>
                  <a:pt x="1824" y="805"/>
                </a:cubicBezTo>
                <a:cubicBezTo>
                  <a:pt x="1823" y="804"/>
                  <a:pt x="1822" y="804"/>
                  <a:pt x="1820" y="804"/>
                </a:cubicBezTo>
                <a:cubicBezTo>
                  <a:pt x="1819" y="807"/>
                  <a:pt x="1819" y="809"/>
                  <a:pt x="1818" y="812"/>
                </a:cubicBezTo>
                <a:cubicBezTo>
                  <a:pt x="1817" y="809"/>
                  <a:pt x="1817" y="807"/>
                  <a:pt x="1815" y="804"/>
                </a:cubicBezTo>
                <a:cubicBezTo>
                  <a:pt x="1815" y="804"/>
                  <a:pt x="1810" y="795"/>
                  <a:pt x="1819" y="790"/>
                </a:cubicBezTo>
                <a:cubicBezTo>
                  <a:pt x="1819" y="790"/>
                  <a:pt x="1806" y="788"/>
                  <a:pt x="1802" y="777"/>
                </a:cubicBezTo>
                <a:cubicBezTo>
                  <a:pt x="1802" y="777"/>
                  <a:pt x="1813" y="786"/>
                  <a:pt x="1819" y="779"/>
                </a:cubicBezTo>
                <a:cubicBezTo>
                  <a:pt x="1819" y="779"/>
                  <a:pt x="1824" y="786"/>
                  <a:pt x="1826" y="776"/>
                </a:cubicBezTo>
                <a:cubicBezTo>
                  <a:pt x="1828" y="766"/>
                  <a:pt x="1813" y="764"/>
                  <a:pt x="1813" y="764"/>
                </a:cubicBezTo>
                <a:cubicBezTo>
                  <a:pt x="1805" y="761"/>
                  <a:pt x="1802" y="760"/>
                  <a:pt x="1793" y="757"/>
                </a:cubicBezTo>
                <a:cubicBezTo>
                  <a:pt x="1793" y="757"/>
                  <a:pt x="1773" y="754"/>
                  <a:pt x="1759" y="761"/>
                </a:cubicBezTo>
                <a:cubicBezTo>
                  <a:pt x="1759" y="761"/>
                  <a:pt x="1768" y="746"/>
                  <a:pt x="1786" y="752"/>
                </a:cubicBezTo>
                <a:cubicBezTo>
                  <a:pt x="1786" y="752"/>
                  <a:pt x="1796" y="739"/>
                  <a:pt x="1806" y="745"/>
                </a:cubicBezTo>
                <a:cubicBezTo>
                  <a:pt x="1806" y="745"/>
                  <a:pt x="1840" y="754"/>
                  <a:pt x="1853" y="764"/>
                </a:cubicBezTo>
                <a:cubicBezTo>
                  <a:pt x="1866" y="773"/>
                  <a:pt x="1881" y="774"/>
                  <a:pt x="1881" y="774"/>
                </a:cubicBezTo>
                <a:cubicBezTo>
                  <a:pt x="1881" y="774"/>
                  <a:pt x="1905" y="767"/>
                  <a:pt x="1917" y="775"/>
                </a:cubicBezTo>
                <a:cubicBezTo>
                  <a:pt x="1917" y="775"/>
                  <a:pt x="1927" y="767"/>
                  <a:pt x="1933" y="770"/>
                </a:cubicBezTo>
                <a:cubicBezTo>
                  <a:pt x="1935" y="762"/>
                  <a:pt x="1935" y="758"/>
                  <a:pt x="1936" y="750"/>
                </a:cubicBezTo>
                <a:cubicBezTo>
                  <a:pt x="1930" y="746"/>
                  <a:pt x="1927" y="743"/>
                  <a:pt x="1921" y="739"/>
                </a:cubicBezTo>
                <a:cubicBezTo>
                  <a:pt x="1919" y="735"/>
                  <a:pt x="1918" y="733"/>
                  <a:pt x="1917" y="730"/>
                </a:cubicBezTo>
                <a:cubicBezTo>
                  <a:pt x="1916" y="727"/>
                  <a:pt x="1916" y="726"/>
                  <a:pt x="1916" y="723"/>
                </a:cubicBezTo>
                <a:cubicBezTo>
                  <a:pt x="1910" y="720"/>
                  <a:pt x="1908" y="719"/>
                  <a:pt x="1902" y="716"/>
                </a:cubicBezTo>
                <a:cubicBezTo>
                  <a:pt x="1902" y="713"/>
                  <a:pt x="1902" y="711"/>
                  <a:pt x="1902" y="708"/>
                </a:cubicBezTo>
                <a:cubicBezTo>
                  <a:pt x="1897" y="704"/>
                  <a:pt x="1894" y="702"/>
                  <a:pt x="1889" y="698"/>
                </a:cubicBezTo>
                <a:cubicBezTo>
                  <a:pt x="1889" y="695"/>
                  <a:pt x="1888" y="693"/>
                  <a:pt x="1888" y="690"/>
                </a:cubicBezTo>
                <a:cubicBezTo>
                  <a:pt x="1886" y="689"/>
                  <a:pt x="1885" y="688"/>
                  <a:pt x="1884" y="687"/>
                </a:cubicBezTo>
                <a:cubicBezTo>
                  <a:pt x="1884" y="687"/>
                  <a:pt x="1877" y="675"/>
                  <a:pt x="1878" y="667"/>
                </a:cubicBezTo>
                <a:cubicBezTo>
                  <a:pt x="1879" y="659"/>
                  <a:pt x="1869" y="648"/>
                  <a:pt x="1869" y="648"/>
                </a:cubicBezTo>
                <a:cubicBezTo>
                  <a:pt x="1869" y="648"/>
                  <a:pt x="1864" y="632"/>
                  <a:pt x="1858" y="625"/>
                </a:cubicBezTo>
                <a:cubicBezTo>
                  <a:pt x="1853" y="619"/>
                  <a:pt x="1848" y="592"/>
                  <a:pt x="1848" y="592"/>
                </a:cubicBezTo>
                <a:cubicBezTo>
                  <a:pt x="1848" y="592"/>
                  <a:pt x="1839" y="601"/>
                  <a:pt x="1838" y="605"/>
                </a:cubicBezTo>
                <a:cubicBezTo>
                  <a:pt x="1838" y="605"/>
                  <a:pt x="1832" y="605"/>
                  <a:pt x="1831" y="612"/>
                </a:cubicBezTo>
                <a:cubicBezTo>
                  <a:pt x="1830" y="619"/>
                  <a:pt x="1822" y="612"/>
                  <a:pt x="1815" y="615"/>
                </a:cubicBezTo>
                <a:cubicBezTo>
                  <a:pt x="1808" y="617"/>
                  <a:pt x="1804" y="607"/>
                  <a:pt x="1795" y="599"/>
                </a:cubicBezTo>
                <a:cubicBezTo>
                  <a:pt x="1795" y="599"/>
                  <a:pt x="1788" y="586"/>
                  <a:pt x="1789" y="579"/>
                </a:cubicBezTo>
                <a:cubicBezTo>
                  <a:pt x="1790" y="572"/>
                  <a:pt x="1794" y="573"/>
                  <a:pt x="1794" y="565"/>
                </a:cubicBezTo>
                <a:cubicBezTo>
                  <a:pt x="1794" y="565"/>
                  <a:pt x="1787" y="563"/>
                  <a:pt x="1785" y="566"/>
                </a:cubicBezTo>
                <a:cubicBezTo>
                  <a:pt x="1785" y="566"/>
                  <a:pt x="1785" y="560"/>
                  <a:pt x="1775" y="557"/>
                </a:cubicBezTo>
                <a:cubicBezTo>
                  <a:pt x="1766" y="554"/>
                  <a:pt x="1775" y="548"/>
                  <a:pt x="1769" y="544"/>
                </a:cubicBezTo>
                <a:cubicBezTo>
                  <a:pt x="1763" y="539"/>
                  <a:pt x="1763" y="532"/>
                  <a:pt x="1754" y="528"/>
                </a:cubicBezTo>
                <a:cubicBezTo>
                  <a:pt x="1754" y="528"/>
                  <a:pt x="1746" y="520"/>
                  <a:pt x="1741" y="519"/>
                </a:cubicBezTo>
                <a:cubicBezTo>
                  <a:pt x="1735" y="519"/>
                  <a:pt x="1735" y="521"/>
                  <a:pt x="1725" y="517"/>
                </a:cubicBezTo>
                <a:cubicBezTo>
                  <a:pt x="1716" y="513"/>
                  <a:pt x="1714" y="508"/>
                  <a:pt x="1706" y="505"/>
                </a:cubicBezTo>
                <a:cubicBezTo>
                  <a:pt x="1698" y="502"/>
                  <a:pt x="1688" y="496"/>
                  <a:pt x="1693" y="511"/>
                </a:cubicBezTo>
                <a:cubicBezTo>
                  <a:pt x="1698" y="526"/>
                  <a:pt x="1681" y="525"/>
                  <a:pt x="1681" y="525"/>
                </a:cubicBezTo>
                <a:cubicBezTo>
                  <a:pt x="1681" y="525"/>
                  <a:pt x="1692" y="529"/>
                  <a:pt x="1693" y="542"/>
                </a:cubicBezTo>
                <a:cubicBezTo>
                  <a:pt x="1691" y="543"/>
                  <a:pt x="1690" y="543"/>
                  <a:pt x="1688" y="544"/>
                </a:cubicBezTo>
                <a:cubicBezTo>
                  <a:pt x="1687" y="547"/>
                  <a:pt x="1687" y="548"/>
                  <a:pt x="1686" y="551"/>
                </a:cubicBezTo>
                <a:cubicBezTo>
                  <a:pt x="1683" y="551"/>
                  <a:pt x="1682" y="551"/>
                  <a:pt x="1679" y="552"/>
                </a:cubicBezTo>
                <a:cubicBezTo>
                  <a:pt x="1678" y="554"/>
                  <a:pt x="1677" y="556"/>
                  <a:pt x="1676" y="558"/>
                </a:cubicBezTo>
                <a:cubicBezTo>
                  <a:pt x="1681" y="563"/>
                  <a:pt x="1684" y="565"/>
                  <a:pt x="1689" y="569"/>
                </a:cubicBezTo>
                <a:cubicBezTo>
                  <a:pt x="1689" y="569"/>
                  <a:pt x="1696" y="583"/>
                  <a:pt x="1694" y="596"/>
                </a:cubicBezTo>
                <a:cubicBezTo>
                  <a:pt x="1692" y="609"/>
                  <a:pt x="1673" y="609"/>
                  <a:pt x="1673" y="609"/>
                </a:cubicBezTo>
                <a:cubicBezTo>
                  <a:pt x="1664" y="608"/>
                  <a:pt x="1660" y="608"/>
                  <a:pt x="1651" y="607"/>
                </a:cubicBezTo>
                <a:cubicBezTo>
                  <a:pt x="1651" y="611"/>
                  <a:pt x="1651" y="613"/>
                  <a:pt x="1651" y="617"/>
                </a:cubicBezTo>
                <a:cubicBezTo>
                  <a:pt x="1652" y="621"/>
                  <a:pt x="1653" y="624"/>
                  <a:pt x="1654" y="629"/>
                </a:cubicBezTo>
                <a:cubicBezTo>
                  <a:pt x="1654" y="634"/>
                  <a:pt x="1653" y="636"/>
                  <a:pt x="1653" y="641"/>
                </a:cubicBezTo>
                <a:cubicBezTo>
                  <a:pt x="1653" y="641"/>
                  <a:pt x="1656" y="653"/>
                  <a:pt x="1651" y="655"/>
                </a:cubicBezTo>
                <a:cubicBezTo>
                  <a:pt x="1646" y="657"/>
                  <a:pt x="1641" y="650"/>
                  <a:pt x="1641" y="650"/>
                </a:cubicBezTo>
                <a:cubicBezTo>
                  <a:pt x="1639" y="653"/>
                  <a:pt x="1638" y="654"/>
                  <a:pt x="1635" y="656"/>
                </a:cubicBezTo>
                <a:cubicBezTo>
                  <a:pt x="1633" y="653"/>
                  <a:pt x="1632" y="652"/>
                  <a:pt x="1629" y="648"/>
                </a:cubicBezTo>
                <a:cubicBezTo>
                  <a:pt x="1627" y="644"/>
                  <a:pt x="1626" y="643"/>
                  <a:pt x="1623" y="638"/>
                </a:cubicBezTo>
                <a:cubicBezTo>
                  <a:pt x="1627" y="638"/>
                  <a:pt x="1629" y="638"/>
                  <a:pt x="1633" y="638"/>
                </a:cubicBezTo>
                <a:cubicBezTo>
                  <a:pt x="1633" y="635"/>
                  <a:pt x="1633" y="633"/>
                  <a:pt x="1634" y="630"/>
                </a:cubicBezTo>
                <a:cubicBezTo>
                  <a:pt x="1628" y="625"/>
                  <a:pt x="1625" y="623"/>
                  <a:pt x="1619" y="618"/>
                </a:cubicBezTo>
                <a:cubicBezTo>
                  <a:pt x="1618" y="615"/>
                  <a:pt x="1618" y="613"/>
                  <a:pt x="1617" y="609"/>
                </a:cubicBezTo>
                <a:cubicBezTo>
                  <a:pt x="1617" y="609"/>
                  <a:pt x="1615" y="608"/>
                  <a:pt x="1621" y="598"/>
                </a:cubicBezTo>
                <a:cubicBezTo>
                  <a:pt x="1627" y="589"/>
                  <a:pt x="1610" y="583"/>
                  <a:pt x="1610" y="583"/>
                </a:cubicBezTo>
                <a:cubicBezTo>
                  <a:pt x="1610" y="583"/>
                  <a:pt x="1586" y="579"/>
                  <a:pt x="1579" y="570"/>
                </a:cubicBezTo>
                <a:cubicBezTo>
                  <a:pt x="1573" y="560"/>
                  <a:pt x="1561" y="562"/>
                  <a:pt x="1551" y="544"/>
                </a:cubicBezTo>
                <a:cubicBezTo>
                  <a:pt x="1540" y="525"/>
                  <a:pt x="1527" y="530"/>
                  <a:pt x="1527" y="530"/>
                </a:cubicBezTo>
                <a:cubicBezTo>
                  <a:pt x="1527" y="530"/>
                  <a:pt x="1524" y="522"/>
                  <a:pt x="1508" y="519"/>
                </a:cubicBezTo>
                <a:cubicBezTo>
                  <a:pt x="1492" y="515"/>
                  <a:pt x="1495" y="491"/>
                  <a:pt x="1495" y="491"/>
                </a:cubicBezTo>
                <a:cubicBezTo>
                  <a:pt x="1487" y="489"/>
                  <a:pt x="1484" y="487"/>
                  <a:pt x="1476" y="485"/>
                </a:cubicBezTo>
                <a:cubicBezTo>
                  <a:pt x="1476" y="485"/>
                  <a:pt x="1476" y="466"/>
                  <a:pt x="1489" y="459"/>
                </a:cubicBezTo>
                <a:cubicBezTo>
                  <a:pt x="1502" y="451"/>
                  <a:pt x="1528" y="436"/>
                  <a:pt x="1543" y="442"/>
                </a:cubicBezTo>
                <a:cubicBezTo>
                  <a:pt x="1545" y="438"/>
                  <a:pt x="1546" y="436"/>
                  <a:pt x="1548" y="433"/>
                </a:cubicBezTo>
                <a:cubicBezTo>
                  <a:pt x="1548" y="433"/>
                  <a:pt x="1551" y="436"/>
                  <a:pt x="1554" y="430"/>
                </a:cubicBezTo>
                <a:cubicBezTo>
                  <a:pt x="1554" y="430"/>
                  <a:pt x="1574" y="436"/>
                  <a:pt x="1580" y="432"/>
                </a:cubicBezTo>
                <a:cubicBezTo>
                  <a:pt x="1587" y="427"/>
                  <a:pt x="1598" y="429"/>
                  <a:pt x="1599" y="420"/>
                </a:cubicBezTo>
                <a:cubicBezTo>
                  <a:pt x="1599" y="420"/>
                  <a:pt x="1611" y="419"/>
                  <a:pt x="1614" y="413"/>
                </a:cubicBezTo>
                <a:cubicBezTo>
                  <a:pt x="1617" y="407"/>
                  <a:pt x="1606" y="409"/>
                  <a:pt x="1606" y="409"/>
                </a:cubicBezTo>
                <a:cubicBezTo>
                  <a:pt x="1606" y="409"/>
                  <a:pt x="1619" y="401"/>
                  <a:pt x="1622" y="414"/>
                </a:cubicBezTo>
                <a:cubicBezTo>
                  <a:pt x="1622" y="414"/>
                  <a:pt x="1625" y="418"/>
                  <a:pt x="1621" y="421"/>
                </a:cubicBezTo>
                <a:cubicBezTo>
                  <a:pt x="1618" y="424"/>
                  <a:pt x="1617" y="415"/>
                  <a:pt x="1610" y="421"/>
                </a:cubicBezTo>
                <a:cubicBezTo>
                  <a:pt x="1602" y="426"/>
                  <a:pt x="1601" y="435"/>
                  <a:pt x="1601" y="435"/>
                </a:cubicBezTo>
                <a:cubicBezTo>
                  <a:pt x="1601" y="435"/>
                  <a:pt x="1591" y="443"/>
                  <a:pt x="1588" y="443"/>
                </a:cubicBezTo>
                <a:cubicBezTo>
                  <a:pt x="1585" y="443"/>
                  <a:pt x="1591" y="454"/>
                  <a:pt x="1605" y="451"/>
                </a:cubicBezTo>
                <a:cubicBezTo>
                  <a:pt x="1605" y="451"/>
                  <a:pt x="1603" y="457"/>
                  <a:pt x="1607" y="461"/>
                </a:cubicBezTo>
                <a:cubicBezTo>
                  <a:pt x="1611" y="464"/>
                  <a:pt x="1626" y="458"/>
                  <a:pt x="1626" y="458"/>
                </a:cubicBezTo>
                <a:cubicBezTo>
                  <a:pt x="1626" y="458"/>
                  <a:pt x="1630" y="465"/>
                  <a:pt x="1632" y="456"/>
                </a:cubicBezTo>
                <a:cubicBezTo>
                  <a:pt x="1632" y="456"/>
                  <a:pt x="1638" y="454"/>
                  <a:pt x="1641" y="461"/>
                </a:cubicBezTo>
                <a:cubicBezTo>
                  <a:pt x="1645" y="467"/>
                  <a:pt x="1656" y="469"/>
                  <a:pt x="1656" y="469"/>
                </a:cubicBezTo>
                <a:cubicBezTo>
                  <a:pt x="1656" y="469"/>
                  <a:pt x="1657" y="479"/>
                  <a:pt x="1667" y="475"/>
                </a:cubicBezTo>
                <a:cubicBezTo>
                  <a:pt x="1672" y="473"/>
                  <a:pt x="1677" y="476"/>
                  <a:pt x="1677" y="476"/>
                </a:cubicBezTo>
                <a:cubicBezTo>
                  <a:pt x="1677" y="476"/>
                  <a:pt x="1673" y="461"/>
                  <a:pt x="1659" y="460"/>
                </a:cubicBezTo>
                <a:cubicBezTo>
                  <a:pt x="1659" y="460"/>
                  <a:pt x="1657" y="449"/>
                  <a:pt x="1651" y="447"/>
                </a:cubicBezTo>
                <a:cubicBezTo>
                  <a:pt x="1644" y="444"/>
                  <a:pt x="1641" y="438"/>
                  <a:pt x="1641" y="438"/>
                </a:cubicBezTo>
                <a:cubicBezTo>
                  <a:pt x="1641" y="438"/>
                  <a:pt x="1632" y="439"/>
                  <a:pt x="1628" y="423"/>
                </a:cubicBezTo>
                <a:cubicBezTo>
                  <a:pt x="1628" y="423"/>
                  <a:pt x="1637" y="438"/>
                  <a:pt x="1646" y="435"/>
                </a:cubicBezTo>
                <a:cubicBezTo>
                  <a:pt x="1646" y="435"/>
                  <a:pt x="1643" y="421"/>
                  <a:pt x="1637" y="417"/>
                </a:cubicBezTo>
                <a:cubicBezTo>
                  <a:pt x="1637" y="417"/>
                  <a:pt x="1645" y="420"/>
                  <a:pt x="1647" y="427"/>
                </a:cubicBezTo>
                <a:cubicBezTo>
                  <a:pt x="1648" y="425"/>
                  <a:pt x="1648" y="424"/>
                  <a:pt x="1650" y="421"/>
                </a:cubicBezTo>
                <a:cubicBezTo>
                  <a:pt x="1650" y="421"/>
                  <a:pt x="1663" y="427"/>
                  <a:pt x="1668" y="424"/>
                </a:cubicBezTo>
                <a:cubicBezTo>
                  <a:pt x="1668" y="424"/>
                  <a:pt x="1677" y="421"/>
                  <a:pt x="1670" y="411"/>
                </a:cubicBezTo>
                <a:cubicBezTo>
                  <a:pt x="1663" y="401"/>
                  <a:pt x="1660" y="392"/>
                  <a:pt x="1660" y="392"/>
                </a:cubicBezTo>
                <a:cubicBezTo>
                  <a:pt x="1660" y="392"/>
                  <a:pt x="1669" y="400"/>
                  <a:pt x="1677" y="397"/>
                </a:cubicBezTo>
                <a:cubicBezTo>
                  <a:pt x="1677" y="397"/>
                  <a:pt x="1678" y="386"/>
                  <a:pt x="1672" y="385"/>
                </a:cubicBezTo>
                <a:cubicBezTo>
                  <a:pt x="1668" y="384"/>
                  <a:pt x="1666" y="381"/>
                  <a:pt x="1665" y="379"/>
                </a:cubicBezTo>
                <a:cubicBezTo>
                  <a:pt x="1670" y="379"/>
                  <a:pt x="1673" y="380"/>
                  <a:pt x="1679" y="380"/>
                </a:cubicBezTo>
                <a:cubicBezTo>
                  <a:pt x="1682" y="383"/>
                  <a:pt x="1684" y="385"/>
                  <a:pt x="1687" y="388"/>
                </a:cubicBezTo>
                <a:cubicBezTo>
                  <a:pt x="1689" y="389"/>
                  <a:pt x="1690" y="390"/>
                  <a:pt x="1692" y="392"/>
                </a:cubicBezTo>
                <a:cubicBezTo>
                  <a:pt x="1698" y="391"/>
                  <a:pt x="1701" y="390"/>
                  <a:pt x="1707" y="390"/>
                </a:cubicBezTo>
                <a:cubicBezTo>
                  <a:pt x="1708" y="388"/>
                  <a:pt x="1709" y="387"/>
                  <a:pt x="1710" y="385"/>
                </a:cubicBezTo>
                <a:cubicBezTo>
                  <a:pt x="1714" y="388"/>
                  <a:pt x="1716" y="389"/>
                  <a:pt x="1720" y="392"/>
                </a:cubicBezTo>
                <a:cubicBezTo>
                  <a:pt x="1723" y="399"/>
                  <a:pt x="1725" y="402"/>
                  <a:pt x="1729" y="409"/>
                </a:cubicBezTo>
                <a:cubicBezTo>
                  <a:pt x="1734" y="412"/>
                  <a:pt x="1736" y="413"/>
                  <a:pt x="1742" y="416"/>
                </a:cubicBezTo>
                <a:cubicBezTo>
                  <a:pt x="1744" y="421"/>
                  <a:pt x="1745" y="423"/>
                  <a:pt x="1747" y="428"/>
                </a:cubicBezTo>
                <a:cubicBezTo>
                  <a:pt x="1750" y="430"/>
                  <a:pt x="1751" y="430"/>
                  <a:pt x="1753" y="432"/>
                </a:cubicBezTo>
                <a:cubicBezTo>
                  <a:pt x="1754" y="438"/>
                  <a:pt x="1754" y="441"/>
                  <a:pt x="1755" y="447"/>
                </a:cubicBezTo>
                <a:cubicBezTo>
                  <a:pt x="1760" y="446"/>
                  <a:pt x="1763" y="445"/>
                  <a:pt x="1767" y="444"/>
                </a:cubicBezTo>
                <a:cubicBezTo>
                  <a:pt x="1770" y="448"/>
                  <a:pt x="1771" y="449"/>
                  <a:pt x="1774" y="453"/>
                </a:cubicBezTo>
                <a:cubicBezTo>
                  <a:pt x="1774" y="457"/>
                  <a:pt x="1773" y="458"/>
                  <a:pt x="1773" y="462"/>
                </a:cubicBezTo>
                <a:cubicBezTo>
                  <a:pt x="1766" y="462"/>
                  <a:pt x="1762" y="462"/>
                  <a:pt x="1754" y="462"/>
                </a:cubicBezTo>
                <a:cubicBezTo>
                  <a:pt x="1752" y="465"/>
                  <a:pt x="1750" y="467"/>
                  <a:pt x="1747" y="471"/>
                </a:cubicBezTo>
                <a:cubicBezTo>
                  <a:pt x="1748" y="474"/>
                  <a:pt x="1749" y="476"/>
                  <a:pt x="1750" y="479"/>
                </a:cubicBezTo>
                <a:cubicBezTo>
                  <a:pt x="1741" y="474"/>
                  <a:pt x="1736" y="472"/>
                  <a:pt x="1727" y="467"/>
                </a:cubicBezTo>
                <a:cubicBezTo>
                  <a:pt x="1720" y="465"/>
                  <a:pt x="1716" y="464"/>
                  <a:pt x="1710" y="462"/>
                </a:cubicBezTo>
                <a:cubicBezTo>
                  <a:pt x="1706" y="463"/>
                  <a:pt x="1705" y="464"/>
                  <a:pt x="1701" y="465"/>
                </a:cubicBezTo>
                <a:cubicBezTo>
                  <a:pt x="1701" y="468"/>
                  <a:pt x="1701" y="469"/>
                  <a:pt x="1701" y="472"/>
                </a:cubicBezTo>
                <a:cubicBezTo>
                  <a:pt x="1705" y="475"/>
                  <a:pt x="1708" y="476"/>
                  <a:pt x="1713" y="479"/>
                </a:cubicBezTo>
                <a:cubicBezTo>
                  <a:pt x="1715" y="483"/>
                  <a:pt x="1715" y="484"/>
                  <a:pt x="1717" y="488"/>
                </a:cubicBezTo>
                <a:cubicBezTo>
                  <a:pt x="1722" y="488"/>
                  <a:pt x="1725" y="488"/>
                  <a:pt x="1730" y="489"/>
                </a:cubicBezTo>
                <a:cubicBezTo>
                  <a:pt x="1736" y="490"/>
                  <a:pt x="1739" y="491"/>
                  <a:pt x="1746" y="492"/>
                </a:cubicBezTo>
                <a:cubicBezTo>
                  <a:pt x="1750" y="497"/>
                  <a:pt x="1753" y="500"/>
                  <a:pt x="1758" y="505"/>
                </a:cubicBezTo>
                <a:cubicBezTo>
                  <a:pt x="1763" y="511"/>
                  <a:pt x="1765" y="513"/>
                  <a:pt x="1770" y="519"/>
                </a:cubicBezTo>
                <a:cubicBezTo>
                  <a:pt x="1771" y="521"/>
                  <a:pt x="1771" y="522"/>
                  <a:pt x="1772" y="524"/>
                </a:cubicBezTo>
                <a:cubicBezTo>
                  <a:pt x="1774" y="526"/>
                  <a:pt x="1774" y="526"/>
                  <a:pt x="1776" y="528"/>
                </a:cubicBezTo>
                <a:cubicBezTo>
                  <a:pt x="1777" y="531"/>
                  <a:pt x="1778" y="532"/>
                  <a:pt x="1779" y="535"/>
                </a:cubicBezTo>
                <a:cubicBezTo>
                  <a:pt x="1782" y="537"/>
                  <a:pt x="1783" y="539"/>
                  <a:pt x="1787" y="542"/>
                </a:cubicBezTo>
                <a:cubicBezTo>
                  <a:pt x="1790" y="540"/>
                  <a:pt x="1791" y="539"/>
                  <a:pt x="1795" y="538"/>
                </a:cubicBezTo>
                <a:cubicBezTo>
                  <a:pt x="1799" y="544"/>
                  <a:pt x="1801" y="547"/>
                  <a:pt x="1806" y="553"/>
                </a:cubicBezTo>
                <a:cubicBezTo>
                  <a:pt x="1812" y="557"/>
                  <a:pt x="1815" y="559"/>
                  <a:pt x="1821" y="563"/>
                </a:cubicBezTo>
                <a:cubicBezTo>
                  <a:pt x="1827" y="566"/>
                  <a:pt x="1830" y="568"/>
                  <a:pt x="1836" y="571"/>
                </a:cubicBezTo>
                <a:cubicBezTo>
                  <a:pt x="1833" y="566"/>
                  <a:pt x="1831" y="564"/>
                  <a:pt x="1828" y="560"/>
                </a:cubicBezTo>
                <a:cubicBezTo>
                  <a:pt x="1826" y="555"/>
                  <a:pt x="1824" y="553"/>
                  <a:pt x="1822" y="548"/>
                </a:cubicBezTo>
                <a:cubicBezTo>
                  <a:pt x="1817" y="543"/>
                  <a:pt x="1815" y="540"/>
                  <a:pt x="1810" y="536"/>
                </a:cubicBezTo>
                <a:cubicBezTo>
                  <a:pt x="1816" y="539"/>
                  <a:pt x="1819" y="540"/>
                  <a:pt x="1825" y="543"/>
                </a:cubicBezTo>
                <a:cubicBezTo>
                  <a:pt x="1826" y="548"/>
                  <a:pt x="1827" y="551"/>
                  <a:pt x="1828" y="556"/>
                </a:cubicBezTo>
                <a:cubicBezTo>
                  <a:pt x="1833" y="557"/>
                  <a:pt x="1836" y="558"/>
                  <a:pt x="1840" y="559"/>
                </a:cubicBezTo>
                <a:cubicBezTo>
                  <a:pt x="1842" y="563"/>
                  <a:pt x="1843" y="565"/>
                  <a:pt x="1844" y="568"/>
                </a:cubicBezTo>
                <a:cubicBezTo>
                  <a:pt x="1848" y="571"/>
                  <a:pt x="1850" y="572"/>
                  <a:pt x="1854" y="574"/>
                </a:cubicBezTo>
                <a:cubicBezTo>
                  <a:pt x="1852" y="570"/>
                  <a:pt x="1851" y="568"/>
                  <a:pt x="1849" y="564"/>
                </a:cubicBezTo>
                <a:cubicBezTo>
                  <a:pt x="1849" y="561"/>
                  <a:pt x="1849" y="560"/>
                  <a:pt x="1848" y="557"/>
                </a:cubicBezTo>
                <a:cubicBezTo>
                  <a:pt x="1852" y="556"/>
                  <a:pt x="1853" y="556"/>
                  <a:pt x="1856" y="556"/>
                </a:cubicBezTo>
                <a:cubicBezTo>
                  <a:pt x="1858" y="555"/>
                  <a:pt x="1859" y="554"/>
                  <a:pt x="1861" y="552"/>
                </a:cubicBezTo>
                <a:cubicBezTo>
                  <a:pt x="1858" y="551"/>
                  <a:pt x="1857" y="550"/>
                  <a:pt x="1854" y="549"/>
                </a:cubicBezTo>
                <a:cubicBezTo>
                  <a:pt x="1853" y="546"/>
                  <a:pt x="1852" y="545"/>
                  <a:pt x="1851" y="542"/>
                </a:cubicBezTo>
                <a:cubicBezTo>
                  <a:pt x="1850" y="541"/>
                  <a:pt x="1849" y="541"/>
                  <a:pt x="1847" y="540"/>
                </a:cubicBezTo>
                <a:cubicBezTo>
                  <a:pt x="1847" y="536"/>
                  <a:pt x="1847" y="535"/>
                  <a:pt x="1847" y="532"/>
                </a:cubicBezTo>
                <a:cubicBezTo>
                  <a:pt x="1842" y="529"/>
                  <a:pt x="1840" y="528"/>
                  <a:pt x="1836" y="526"/>
                </a:cubicBezTo>
                <a:cubicBezTo>
                  <a:pt x="1834" y="522"/>
                  <a:pt x="1832" y="520"/>
                  <a:pt x="1829" y="516"/>
                </a:cubicBezTo>
                <a:cubicBezTo>
                  <a:pt x="1828" y="512"/>
                  <a:pt x="1828" y="510"/>
                  <a:pt x="1827" y="506"/>
                </a:cubicBezTo>
                <a:cubicBezTo>
                  <a:pt x="1828" y="505"/>
                  <a:pt x="1828" y="504"/>
                  <a:pt x="1829" y="502"/>
                </a:cubicBezTo>
                <a:cubicBezTo>
                  <a:pt x="1833" y="504"/>
                  <a:pt x="1835" y="504"/>
                  <a:pt x="1838" y="506"/>
                </a:cubicBezTo>
                <a:cubicBezTo>
                  <a:pt x="1840" y="509"/>
                  <a:pt x="1841" y="510"/>
                  <a:pt x="1843" y="513"/>
                </a:cubicBezTo>
                <a:cubicBezTo>
                  <a:pt x="1845" y="516"/>
                  <a:pt x="1846" y="517"/>
                  <a:pt x="1848" y="519"/>
                </a:cubicBezTo>
                <a:cubicBezTo>
                  <a:pt x="1849" y="523"/>
                  <a:pt x="1850" y="525"/>
                  <a:pt x="1851" y="529"/>
                </a:cubicBezTo>
                <a:cubicBezTo>
                  <a:pt x="1853" y="531"/>
                  <a:pt x="1854" y="532"/>
                  <a:pt x="1856" y="533"/>
                </a:cubicBezTo>
                <a:cubicBezTo>
                  <a:pt x="1858" y="535"/>
                  <a:pt x="1859" y="535"/>
                  <a:pt x="1862" y="537"/>
                </a:cubicBezTo>
                <a:cubicBezTo>
                  <a:pt x="1863" y="538"/>
                  <a:pt x="1864" y="539"/>
                  <a:pt x="1866" y="541"/>
                </a:cubicBezTo>
                <a:cubicBezTo>
                  <a:pt x="1868" y="538"/>
                  <a:pt x="1869" y="537"/>
                  <a:pt x="1871" y="534"/>
                </a:cubicBezTo>
                <a:cubicBezTo>
                  <a:pt x="1874" y="536"/>
                  <a:pt x="1876" y="536"/>
                  <a:pt x="1879" y="538"/>
                </a:cubicBezTo>
                <a:cubicBezTo>
                  <a:pt x="1879" y="538"/>
                  <a:pt x="1883" y="537"/>
                  <a:pt x="1884" y="530"/>
                </a:cubicBezTo>
                <a:cubicBezTo>
                  <a:pt x="1884" y="530"/>
                  <a:pt x="1893" y="534"/>
                  <a:pt x="1893" y="529"/>
                </a:cubicBezTo>
                <a:cubicBezTo>
                  <a:pt x="1894" y="524"/>
                  <a:pt x="1881" y="512"/>
                  <a:pt x="1876" y="512"/>
                </a:cubicBezTo>
                <a:cubicBezTo>
                  <a:pt x="1876" y="512"/>
                  <a:pt x="1872" y="501"/>
                  <a:pt x="1867" y="504"/>
                </a:cubicBezTo>
                <a:cubicBezTo>
                  <a:pt x="1867" y="504"/>
                  <a:pt x="1867" y="498"/>
                  <a:pt x="1860" y="495"/>
                </a:cubicBezTo>
                <a:cubicBezTo>
                  <a:pt x="1852" y="491"/>
                  <a:pt x="1859" y="488"/>
                  <a:pt x="1843" y="480"/>
                </a:cubicBezTo>
                <a:cubicBezTo>
                  <a:pt x="1827" y="472"/>
                  <a:pt x="1830" y="462"/>
                  <a:pt x="1830" y="462"/>
                </a:cubicBezTo>
                <a:cubicBezTo>
                  <a:pt x="1834" y="463"/>
                  <a:pt x="1836" y="464"/>
                  <a:pt x="1839" y="465"/>
                </a:cubicBezTo>
                <a:cubicBezTo>
                  <a:pt x="1838" y="461"/>
                  <a:pt x="1838" y="460"/>
                  <a:pt x="1836" y="456"/>
                </a:cubicBezTo>
                <a:cubicBezTo>
                  <a:pt x="1836" y="453"/>
                  <a:pt x="1835" y="451"/>
                  <a:pt x="1834" y="448"/>
                </a:cubicBezTo>
                <a:cubicBezTo>
                  <a:pt x="1830" y="445"/>
                  <a:pt x="1828" y="443"/>
                  <a:pt x="1825" y="440"/>
                </a:cubicBezTo>
                <a:cubicBezTo>
                  <a:pt x="1824" y="437"/>
                  <a:pt x="1823" y="436"/>
                  <a:pt x="1822" y="433"/>
                </a:cubicBezTo>
                <a:cubicBezTo>
                  <a:pt x="1820" y="431"/>
                  <a:pt x="1819" y="430"/>
                  <a:pt x="1817" y="427"/>
                </a:cubicBezTo>
                <a:cubicBezTo>
                  <a:pt x="1811" y="425"/>
                  <a:pt x="1808" y="423"/>
                  <a:pt x="1803" y="420"/>
                </a:cubicBezTo>
                <a:cubicBezTo>
                  <a:pt x="1802" y="419"/>
                  <a:pt x="1802" y="417"/>
                  <a:pt x="1801" y="416"/>
                </a:cubicBezTo>
                <a:cubicBezTo>
                  <a:pt x="1801" y="416"/>
                  <a:pt x="1794" y="412"/>
                  <a:pt x="1792" y="406"/>
                </a:cubicBezTo>
                <a:cubicBezTo>
                  <a:pt x="1789" y="400"/>
                  <a:pt x="1774" y="393"/>
                  <a:pt x="1771" y="396"/>
                </a:cubicBezTo>
                <a:cubicBezTo>
                  <a:pt x="1769" y="392"/>
                  <a:pt x="1768" y="390"/>
                  <a:pt x="1766" y="385"/>
                </a:cubicBezTo>
                <a:cubicBezTo>
                  <a:pt x="1763" y="383"/>
                  <a:pt x="1761" y="382"/>
                  <a:pt x="1758" y="380"/>
                </a:cubicBezTo>
                <a:cubicBezTo>
                  <a:pt x="1757" y="376"/>
                  <a:pt x="1756" y="375"/>
                  <a:pt x="1754" y="371"/>
                </a:cubicBezTo>
                <a:cubicBezTo>
                  <a:pt x="1750" y="370"/>
                  <a:pt x="1749" y="369"/>
                  <a:pt x="1745" y="367"/>
                </a:cubicBezTo>
                <a:cubicBezTo>
                  <a:pt x="1743" y="365"/>
                  <a:pt x="1741" y="364"/>
                  <a:pt x="1739" y="361"/>
                </a:cubicBezTo>
                <a:cubicBezTo>
                  <a:pt x="1741" y="360"/>
                  <a:pt x="1742" y="360"/>
                  <a:pt x="1744" y="359"/>
                </a:cubicBezTo>
                <a:cubicBezTo>
                  <a:pt x="1740" y="355"/>
                  <a:pt x="1739" y="352"/>
                  <a:pt x="1735" y="348"/>
                </a:cubicBezTo>
                <a:cubicBezTo>
                  <a:pt x="1730" y="345"/>
                  <a:pt x="1727" y="344"/>
                  <a:pt x="1722" y="341"/>
                </a:cubicBezTo>
                <a:cubicBezTo>
                  <a:pt x="1717" y="339"/>
                  <a:pt x="1715" y="338"/>
                  <a:pt x="1710" y="336"/>
                </a:cubicBezTo>
                <a:cubicBezTo>
                  <a:pt x="1704" y="332"/>
                  <a:pt x="1701" y="331"/>
                  <a:pt x="1695" y="328"/>
                </a:cubicBezTo>
                <a:cubicBezTo>
                  <a:pt x="1695" y="329"/>
                  <a:pt x="1695" y="330"/>
                  <a:pt x="1694" y="332"/>
                </a:cubicBezTo>
                <a:cubicBezTo>
                  <a:pt x="1697" y="336"/>
                  <a:pt x="1699" y="339"/>
                  <a:pt x="1702" y="343"/>
                </a:cubicBezTo>
                <a:cubicBezTo>
                  <a:pt x="1706" y="346"/>
                  <a:pt x="1708" y="347"/>
                  <a:pt x="1711" y="349"/>
                </a:cubicBezTo>
                <a:cubicBezTo>
                  <a:pt x="1716" y="351"/>
                  <a:pt x="1718" y="353"/>
                  <a:pt x="1722" y="354"/>
                </a:cubicBezTo>
                <a:cubicBezTo>
                  <a:pt x="1718" y="354"/>
                  <a:pt x="1716" y="354"/>
                  <a:pt x="1712" y="354"/>
                </a:cubicBezTo>
                <a:cubicBezTo>
                  <a:pt x="1707" y="351"/>
                  <a:pt x="1705" y="350"/>
                  <a:pt x="1700" y="347"/>
                </a:cubicBezTo>
                <a:cubicBezTo>
                  <a:pt x="1700" y="347"/>
                  <a:pt x="1697" y="353"/>
                  <a:pt x="1688" y="349"/>
                </a:cubicBezTo>
                <a:cubicBezTo>
                  <a:pt x="1688" y="349"/>
                  <a:pt x="1697" y="350"/>
                  <a:pt x="1696" y="340"/>
                </a:cubicBezTo>
                <a:cubicBezTo>
                  <a:pt x="1694" y="334"/>
                  <a:pt x="1693" y="331"/>
                  <a:pt x="1691" y="326"/>
                </a:cubicBezTo>
                <a:cubicBezTo>
                  <a:pt x="1684" y="323"/>
                  <a:pt x="1680" y="321"/>
                  <a:pt x="1674" y="319"/>
                </a:cubicBezTo>
                <a:cubicBezTo>
                  <a:pt x="1668" y="318"/>
                  <a:pt x="1665" y="318"/>
                  <a:pt x="1660" y="317"/>
                </a:cubicBezTo>
                <a:cubicBezTo>
                  <a:pt x="1655" y="316"/>
                  <a:pt x="1652" y="316"/>
                  <a:pt x="1648" y="315"/>
                </a:cubicBezTo>
                <a:cubicBezTo>
                  <a:pt x="1644" y="316"/>
                  <a:pt x="1643" y="317"/>
                  <a:pt x="1639" y="317"/>
                </a:cubicBezTo>
                <a:cubicBezTo>
                  <a:pt x="1638" y="321"/>
                  <a:pt x="1638" y="322"/>
                  <a:pt x="1637" y="325"/>
                </a:cubicBezTo>
                <a:cubicBezTo>
                  <a:pt x="1641" y="328"/>
                  <a:pt x="1642" y="329"/>
                  <a:pt x="1646" y="331"/>
                </a:cubicBezTo>
                <a:cubicBezTo>
                  <a:pt x="1641" y="330"/>
                  <a:pt x="1638" y="329"/>
                  <a:pt x="1633" y="328"/>
                </a:cubicBezTo>
                <a:cubicBezTo>
                  <a:pt x="1633" y="328"/>
                  <a:pt x="1634" y="336"/>
                  <a:pt x="1641" y="338"/>
                </a:cubicBezTo>
                <a:cubicBezTo>
                  <a:pt x="1641" y="338"/>
                  <a:pt x="1625" y="335"/>
                  <a:pt x="1628" y="324"/>
                </a:cubicBezTo>
                <a:cubicBezTo>
                  <a:pt x="1630" y="313"/>
                  <a:pt x="1627" y="313"/>
                  <a:pt x="1627" y="313"/>
                </a:cubicBezTo>
                <a:cubicBezTo>
                  <a:pt x="1627" y="313"/>
                  <a:pt x="1640" y="307"/>
                  <a:pt x="1651" y="309"/>
                </a:cubicBezTo>
                <a:cubicBezTo>
                  <a:pt x="1651" y="309"/>
                  <a:pt x="1637" y="300"/>
                  <a:pt x="1625" y="300"/>
                </a:cubicBezTo>
                <a:cubicBezTo>
                  <a:pt x="1614" y="301"/>
                  <a:pt x="1604" y="297"/>
                  <a:pt x="1593" y="305"/>
                </a:cubicBezTo>
                <a:cubicBezTo>
                  <a:pt x="1582" y="312"/>
                  <a:pt x="1585" y="323"/>
                  <a:pt x="1585" y="323"/>
                </a:cubicBezTo>
                <a:cubicBezTo>
                  <a:pt x="1594" y="327"/>
                  <a:pt x="1598" y="329"/>
                  <a:pt x="1607" y="334"/>
                </a:cubicBezTo>
                <a:cubicBezTo>
                  <a:pt x="1599" y="332"/>
                  <a:pt x="1595" y="332"/>
                  <a:pt x="1587" y="330"/>
                </a:cubicBezTo>
                <a:cubicBezTo>
                  <a:pt x="1587" y="330"/>
                  <a:pt x="1590" y="345"/>
                  <a:pt x="1607" y="345"/>
                </a:cubicBezTo>
                <a:cubicBezTo>
                  <a:pt x="1607" y="345"/>
                  <a:pt x="1607" y="353"/>
                  <a:pt x="1615" y="355"/>
                </a:cubicBezTo>
                <a:cubicBezTo>
                  <a:pt x="1623" y="358"/>
                  <a:pt x="1624" y="356"/>
                  <a:pt x="1630" y="367"/>
                </a:cubicBezTo>
                <a:cubicBezTo>
                  <a:pt x="1630" y="367"/>
                  <a:pt x="1621" y="388"/>
                  <a:pt x="1615" y="387"/>
                </a:cubicBezTo>
                <a:cubicBezTo>
                  <a:pt x="1615" y="387"/>
                  <a:pt x="1614" y="378"/>
                  <a:pt x="1609" y="378"/>
                </a:cubicBezTo>
                <a:cubicBezTo>
                  <a:pt x="1603" y="377"/>
                  <a:pt x="1605" y="391"/>
                  <a:pt x="1610" y="390"/>
                </a:cubicBezTo>
                <a:cubicBezTo>
                  <a:pt x="1610" y="390"/>
                  <a:pt x="1596" y="393"/>
                  <a:pt x="1592" y="381"/>
                </a:cubicBezTo>
                <a:cubicBezTo>
                  <a:pt x="1589" y="368"/>
                  <a:pt x="1604" y="381"/>
                  <a:pt x="1599" y="366"/>
                </a:cubicBezTo>
                <a:cubicBezTo>
                  <a:pt x="1599" y="366"/>
                  <a:pt x="1591" y="362"/>
                  <a:pt x="1587" y="355"/>
                </a:cubicBezTo>
                <a:cubicBezTo>
                  <a:pt x="1584" y="348"/>
                  <a:pt x="1573" y="354"/>
                  <a:pt x="1571" y="365"/>
                </a:cubicBezTo>
                <a:cubicBezTo>
                  <a:pt x="1571" y="365"/>
                  <a:pt x="1563" y="362"/>
                  <a:pt x="1571" y="353"/>
                </a:cubicBezTo>
                <a:cubicBezTo>
                  <a:pt x="1578" y="345"/>
                  <a:pt x="1565" y="344"/>
                  <a:pt x="1565" y="344"/>
                </a:cubicBezTo>
                <a:cubicBezTo>
                  <a:pt x="1563" y="342"/>
                  <a:pt x="1561" y="341"/>
                  <a:pt x="1558" y="339"/>
                </a:cubicBezTo>
                <a:cubicBezTo>
                  <a:pt x="1558" y="339"/>
                  <a:pt x="1552" y="341"/>
                  <a:pt x="1550" y="336"/>
                </a:cubicBezTo>
                <a:cubicBezTo>
                  <a:pt x="1548" y="332"/>
                  <a:pt x="1559" y="329"/>
                  <a:pt x="1559" y="329"/>
                </a:cubicBezTo>
                <a:cubicBezTo>
                  <a:pt x="1554" y="325"/>
                  <a:pt x="1552" y="322"/>
                  <a:pt x="1547" y="318"/>
                </a:cubicBezTo>
                <a:cubicBezTo>
                  <a:pt x="1547" y="318"/>
                  <a:pt x="1548" y="310"/>
                  <a:pt x="1537" y="301"/>
                </a:cubicBezTo>
                <a:cubicBezTo>
                  <a:pt x="1537" y="301"/>
                  <a:pt x="1546" y="300"/>
                  <a:pt x="1548" y="294"/>
                </a:cubicBezTo>
                <a:cubicBezTo>
                  <a:pt x="1550" y="289"/>
                  <a:pt x="1553" y="289"/>
                  <a:pt x="1554" y="295"/>
                </a:cubicBezTo>
                <a:cubicBezTo>
                  <a:pt x="1560" y="296"/>
                  <a:pt x="1563" y="296"/>
                  <a:pt x="1568" y="296"/>
                </a:cubicBezTo>
                <a:cubicBezTo>
                  <a:pt x="1568" y="296"/>
                  <a:pt x="1587" y="285"/>
                  <a:pt x="1594" y="287"/>
                </a:cubicBezTo>
                <a:cubicBezTo>
                  <a:pt x="1594" y="287"/>
                  <a:pt x="1595" y="282"/>
                  <a:pt x="1584" y="284"/>
                </a:cubicBezTo>
                <a:cubicBezTo>
                  <a:pt x="1573" y="285"/>
                  <a:pt x="1567" y="276"/>
                  <a:pt x="1567" y="276"/>
                </a:cubicBezTo>
                <a:cubicBezTo>
                  <a:pt x="1567" y="276"/>
                  <a:pt x="1537" y="265"/>
                  <a:pt x="1531" y="267"/>
                </a:cubicBezTo>
                <a:cubicBezTo>
                  <a:pt x="1524" y="268"/>
                  <a:pt x="1518" y="277"/>
                  <a:pt x="1518" y="277"/>
                </a:cubicBezTo>
                <a:cubicBezTo>
                  <a:pt x="1521" y="281"/>
                  <a:pt x="1522" y="283"/>
                  <a:pt x="1524" y="286"/>
                </a:cubicBezTo>
                <a:cubicBezTo>
                  <a:pt x="1523" y="289"/>
                  <a:pt x="1523" y="291"/>
                  <a:pt x="1522" y="294"/>
                </a:cubicBezTo>
                <a:cubicBezTo>
                  <a:pt x="1518" y="295"/>
                  <a:pt x="1515" y="296"/>
                  <a:pt x="1510" y="297"/>
                </a:cubicBezTo>
                <a:cubicBezTo>
                  <a:pt x="1509" y="295"/>
                  <a:pt x="1509" y="293"/>
                  <a:pt x="1508" y="291"/>
                </a:cubicBezTo>
                <a:cubicBezTo>
                  <a:pt x="1509" y="288"/>
                  <a:pt x="1510" y="287"/>
                  <a:pt x="1511" y="284"/>
                </a:cubicBezTo>
                <a:cubicBezTo>
                  <a:pt x="1511" y="278"/>
                  <a:pt x="1511" y="275"/>
                  <a:pt x="1511" y="270"/>
                </a:cubicBezTo>
                <a:cubicBezTo>
                  <a:pt x="1506" y="266"/>
                  <a:pt x="1504" y="264"/>
                  <a:pt x="1500" y="260"/>
                </a:cubicBezTo>
                <a:cubicBezTo>
                  <a:pt x="1499" y="259"/>
                  <a:pt x="1498" y="258"/>
                  <a:pt x="1497" y="257"/>
                </a:cubicBezTo>
                <a:cubicBezTo>
                  <a:pt x="1490" y="256"/>
                  <a:pt x="1486" y="256"/>
                  <a:pt x="1479" y="255"/>
                </a:cubicBezTo>
                <a:cubicBezTo>
                  <a:pt x="1473" y="253"/>
                  <a:pt x="1471" y="252"/>
                  <a:pt x="1466" y="251"/>
                </a:cubicBezTo>
                <a:cubicBezTo>
                  <a:pt x="1461" y="252"/>
                  <a:pt x="1458" y="253"/>
                  <a:pt x="1453" y="254"/>
                </a:cubicBezTo>
                <a:cubicBezTo>
                  <a:pt x="1457" y="256"/>
                  <a:pt x="1459" y="258"/>
                  <a:pt x="1462" y="260"/>
                </a:cubicBezTo>
                <a:cubicBezTo>
                  <a:pt x="1462" y="262"/>
                  <a:pt x="1462" y="263"/>
                  <a:pt x="1462" y="266"/>
                </a:cubicBezTo>
                <a:cubicBezTo>
                  <a:pt x="1457" y="263"/>
                  <a:pt x="1454" y="261"/>
                  <a:pt x="1449" y="259"/>
                </a:cubicBezTo>
                <a:cubicBezTo>
                  <a:pt x="1445" y="259"/>
                  <a:pt x="1443" y="259"/>
                  <a:pt x="1439" y="259"/>
                </a:cubicBezTo>
                <a:cubicBezTo>
                  <a:pt x="1437" y="260"/>
                  <a:pt x="1436" y="260"/>
                  <a:pt x="1434" y="261"/>
                </a:cubicBezTo>
                <a:cubicBezTo>
                  <a:pt x="1440" y="265"/>
                  <a:pt x="1443" y="267"/>
                  <a:pt x="1449" y="272"/>
                </a:cubicBezTo>
                <a:cubicBezTo>
                  <a:pt x="1454" y="275"/>
                  <a:pt x="1457" y="276"/>
                  <a:pt x="1462" y="279"/>
                </a:cubicBezTo>
                <a:cubicBezTo>
                  <a:pt x="1465" y="283"/>
                  <a:pt x="1466" y="286"/>
                  <a:pt x="1469" y="290"/>
                </a:cubicBezTo>
                <a:cubicBezTo>
                  <a:pt x="1474" y="292"/>
                  <a:pt x="1477" y="293"/>
                  <a:pt x="1483" y="296"/>
                </a:cubicBezTo>
                <a:cubicBezTo>
                  <a:pt x="1488" y="295"/>
                  <a:pt x="1490" y="295"/>
                  <a:pt x="1495" y="294"/>
                </a:cubicBezTo>
                <a:cubicBezTo>
                  <a:pt x="1498" y="297"/>
                  <a:pt x="1500" y="297"/>
                  <a:pt x="1503" y="300"/>
                </a:cubicBezTo>
                <a:cubicBezTo>
                  <a:pt x="1502" y="304"/>
                  <a:pt x="1501" y="305"/>
                  <a:pt x="1500" y="310"/>
                </a:cubicBezTo>
                <a:cubicBezTo>
                  <a:pt x="1500" y="310"/>
                  <a:pt x="1505" y="315"/>
                  <a:pt x="1501" y="324"/>
                </a:cubicBezTo>
                <a:cubicBezTo>
                  <a:pt x="1496" y="332"/>
                  <a:pt x="1491" y="317"/>
                  <a:pt x="1491" y="317"/>
                </a:cubicBezTo>
                <a:cubicBezTo>
                  <a:pt x="1491" y="317"/>
                  <a:pt x="1485" y="311"/>
                  <a:pt x="1477" y="316"/>
                </a:cubicBezTo>
                <a:cubicBezTo>
                  <a:pt x="1468" y="321"/>
                  <a:pt x="1467" y="324"/>
                  <a:pt x="1467" y="324"/>
                </a:cubicBezTo>
                <a:cubicBezTo>
                  <a:pt x="1470" y="327"/>
                  <a:pt x="1472" y="329"/>
                  <a:pt x="1475" y="332"/>
                </a:cubicBezTo>
                <a:cubicBezTo>
                  <a:pt x="1475" y="332"/>
                  <a:pt x="1467" y="332"/>
                  <a:pt x="1464" y="335"/>
                </a:cubicBezTo>
                <a:cubicBezTo>
                  <a:pt x="1460" y="337"/>
                  <a:pt x="1450" y="338"/>
                  <a:pt x="1432" y="334"/>
                </a:cubicBezTo>
                <a:cubicBezTo>
                  <a:pt x="1414" y="330"/>
                  <a:pt x="1394" y="314"/>
                  <a:pt x="1394" y="314"/>
                </a:cubicBezTo>
                <a:cubicBezTo>
                  <a:pt x="1383" y="304"/>
                  <a:pt x="1373" y="299"/>
                  <a:pt x="1364" y="304"/>
                </a:cubicBezTo>
                <a:cubicBezTo>
                  <a:pt x="1355" y="308"/>
                  <a:pt x="1351" y="301"/>
                  <a:pt x="1344" y="307"/>
                </a:cubicBezTo>
                <a:cubicBezTo>
                  <a:pt x="1337" y="312"/>
                  <a:pt x="1357" y="314"/>
                  <a:pt x="1350" y="334"/>
                </a:cubicBezTo>
                <a:cubicBezTo>
                  <a:pt x="1350" y="334"/>
                  <a:pt x="1352" y="318"/>
                  <a:pt x="1339" y="317"/>
                </a:cubicBezTo>
                <a:cubicBezTo>
                  <a:pt x="1339" y="317"/>
                  <a:pt x="1333" y="311"/>
                  <a:pt x="1326" y="312"/>
                </a:cubicBezTo>
                <a:cubicBezTo>
                  <a:pt x="1326" y="312"/>
                  <a:pt x="1327" y="307"/>
                  <a:pt x="1321" y="305"/>
                </a:cubicBezTo>
                <a:cubicBezTo>
                  <a:pt x="1315" y="305"/>
                  <a:pt x="1305" y="313"/>
                  <a:pt x="1296" y="310"/>
                </a:cubicBezTo>
                <a:cubicBezTo>
                  <a:pt x="1272" y="303"/>
                  <a:pt x="1259" y="298"/>
                  <a:pt x="1259" y="298"/>
                </a:cubicBezTo>
                <a:cubicBezTo>
                  <a:pt x="1268" y="297"/>
                  <a:pt x="1272" y="297"/>
                  <a:pt x="1281" y="296"/>
                </a:cubicBezTo>
                <a:cubicBezTo>
                  <a:pt x="1281" y="296"/>
                  <a:pt x="1276" y="285"/>
                  <a:pt x="1262" y="283"/>
                </a:cubicBezTo>
                <a:cubicBezTo>
                  <a:pt x="1249" y="281"/>
                  <a:pt x="1227" y="277"/>
                  <a:pt x="1227" y="277"/>
                </a:cubicBezTo>
                <a:cubicBezTo>
                  <a:pt x="1227" y="277"/>
                  <a:pt x="1229" y="273"/>
                  <a:pt x="1214" y="272"/>
                </a:cubicBezTo>
                <a:cubicBezTo>
                  <a:pt x="1210" y="270"/>
                  <a:pt x="1208" y="269"/>
                  <a:pt x="1205" y="267"/>
                </a:cubicBezTo>
                <a:cubicBezTo>
                  <a:pt x="1200" y="265"/>
                  <a:pt x="1197" y="265"/>
                  <a:pt x="1192" y="263"/>
                </a:cubicBezTo>
                <a:cubicBezTo>
                  <a:pt x="1192" y="263"/>
                  <a:pt x="1176" y="259"/>
                  <a:pt x="1171" y="267"/>
                </a:cubicBezTo>
                <a:cubicBezTo>
                  <a:pt x="1167" y="266"/>
                  <a:pt x="1166" y="266"/>
                  <a:pt x="1162" y="265"/>
                </a:cubicBezTo>
                <a:cubicBezTo>
                  <a:pt x="1163" y="261"/>
                  <a:pt x="1164" y="259"/>
                  <a:pt x="1165" y="256"/>
                </a:cubicBezTo>
                <a:cubicBezTo>
                  <a:pt x="1162" y="255"/>
                  <a:pt x="1161" y="255"/>
                  <a:pt x="1158" y="254"/>
                </a:cubicBezTo>
                <a:cubicBezTo>
                  <a:pt x="1155" y="255"/>
                  <a:pt x="1154" y="256"/>
                  <a:pt x="1152" y="256"/>
                </a:cubicBezTo>
                <a:cubicBezTo>
                  <a:pt x="1152" y="256"/>
                  <a:pt x="1148" y="264"/>
                  <a:pt x="1143" y="263"/>
                </a:cubicBezTo>
                <a:cubicBezTo>
                  <a:pt x="1138" y="263"/>
                  <a:pt x="1130" y="248"/>
                  <a:pt x="1130" y="248"/>
                </a:cubicBezTo>
                <a:cubicBezTo>
                  <a:pt x="1130" y="248"/>
                  <a:pt x="1122" y="245"/>
                  <a:pt x="1116" y="249"/>
                </a:cubicBezTo>
                <a:cubicBezTo>
                  <a:pt x="1111" y="254"/>
                  <a:pt x="1105" y="254"/>
                  <a:pt x="1105" y="254"/>
                </a:cubicBezTo>
                <a:cubicBezTo>
                  <a:pt x="1105" y="253"/>
                  <a:pt x="1105" y="251"/>
                  <a:pt x="1104" y="249"/>
                </a:cubicBezTo>
                <a:cubicBezTo>
                  <a:pt x="1098" y="250"/>
                  <a:pt x="1094" y="250"/>
                  <a:pt x="1087" y="250"/>
                </a:cubicBezTo>
                <a:cubicBezTo>
                  <a:pt x="1084" y="250"/>
                  <a:pt x="1082" y="251"/>
                  <a:pt x="1078" y="251"/>
                </a:cubicBezTo>
                <a:cubicBezTo>
                  <a:pt x="1073" y="253"/>
                  <a:pt x="1070" y="253"/>
                  <a:pt x="1065" y="255"/>
                </a:cubicBezTo>
                <a:cubicBezTo>
                  <a:pt x="1061" y="256"/>
                  <a:pt x="1058" y="256"/>
                  <a:pt x="1054" y="256"/>
                </a:cubicBezTo>
                <a:cubicBezTo>
                  <a:pt x="1054" y="256"/>
                  <a:pt x="1050" y="254"/>
                  <a:pt x="1045" y="254"/>
                </a:cubicBezTo>
                <a:cubicBezTo>
                  <a:pt x="1039" y="254"/>
                  <a:pt x="1027" y="257"/>
                  <a:pt x="1019" y="257"/>
                </a:cubicBezTo>
                <a:cubicBezTo>
                  <a:pt x="1010" y="257"/>
                  <a:pt x="997" y="266"/>
                  <a:pt x="997" y="266"/>
                </a:cubicBezTo>
                <a:cubicBezTo>
                  <a:pt x="995" y="263"/>
                  <a:pt x="993" y="262"/>
                  <a:pt x="991" y="259"/>
                </a:cubicBezTo>
                <a:cubicBezTo>
                  <a:pt x="989" y="258"/>
                  <a:pt x="988" y="258"/>
                  <a:pt x="985" y="257"/>
                </a:cubicBezTo>
                <a:cubicBezTo>
                  <a:pt x="978" y="257"/>
                  <a:pt x="975" y="257"/>
                  <a:pt x="969" y="257"/>
                </a:cubicBezTo>
                <a:cubicBezTo>
                  <a:pt x="969" y="257"/>
                  <a:pt x="959" y="257"/>
                  <a:pt x="953" y="255"/>
                </a:cubicBezTo>
                <a:cubicBezTo>
                  <a:pt x="946" y="253"/>
                  <a:pt x="941" y="254"/>
                  <a:pt x="931" y="255"/>
                </a:cubicBezTo>
                <a:cubicBezTo>
                  <a:pt x="921" y="256"/>
                  <a:pt x="909" y="254"/>
                  <a:pt x="909" y="254"/>
                </a:cubicBezTo>
                <a:cubicBezTo>
                  <a:pt x="909" y="254"/>
                  <a:pt x="902" y="255"/>
                  <a:pt x="897" y="252"/>
                </a:cubicBezTo>
                <a:cubicBezTo>
                  <a:pt x="892" y="248"/>
                  <a:pt x="848" y="258"/>
                  <a:pt x="848" y="258"/>
                </a:cubicBezTo>
                <a:cubicBezTo>
                  <a:pt x="848" y="256"/>
                  <a:pt x="847" y="256"/>
                  <a:pt x="847" y="254"/>
                </a:cubicBezTo>
                <a:cubicBezTo>
                  <a:pt x="837" y="255"/>
                  <a:pt x="832" y="256"/>
                  <a:pt x="823" y="257"/>
                </a:cubicBezTo>
                <a:cubicBezTo>
                  <a:pt x="822" y="256"/>
                  <a:pt x="821" y="255"/>
                  <a:pt x="820" y="254"/>
                </a:cubicBezTo>
                <a:cubicBezTo>
                  <a:pt x="813" y="255"/>
                  <a:pt x="809" y="255"/>
                  <a:pt x="801" y="256"/>
                </a:cubicBezTo>
                <a:cubicBezTo>
                  <a:pt x="797" y="258"/>
                  <a:pt x="795" y="259"/>
                  <a:pt x="790" y="261"/>
                </a:cubicBezTo>
                <a:cubicBezTo>
                  <a:pt x="784" y="262"/>
                  <a:pt x="781" y="262"/>
                  <a:pt x="774" y="263"/>
                </a:cubicBezTo>
                <a:cubicBezTo>
                  <a:pt x="768" y="265"/>
                  <a:pt x="765" y="266"/>
                  <a:pt x="759" y="268"/>
                </a:cubicBezTo>
                <a:cubicBezTo>
                  <a:pt x="756" y="270"/>
                  <a:pt x="754" y="271"/>
                  <a:pt x="751" y="273"/>
                </a:cubicBezTo>
                <a:cubicBezTo>
                  <a:pt x="750" y="273"/>
                  <a:pt x="748" y="273"/>
                  <a:pt x="747" y="273"/>
                </a:cubicBezTo>
                <a:cubicBezTo>
                  <a:pt x="984" y="153"/>
                  <a:pt x="1265" y="116"/>
                  <a:pt x="1541" y="188"/>
                </a:cubicBezTo>
                <a:cubicBezTo>
                  <a:pt x="1542" y="189"/>
                  <a:pt x="1542" y="189"/>
                  <a:pt x="1542" y="189"/>
                </a:cubicBezTo>
                <a:cubicBezTo>
                  <a:pt x="1545" y="190"/>
                  <a:pt x="1545" y="191"/>
                  <a:pt x="1548" y="192"/>
                </a:cubicBezTo>
                <a:cubicBezTo>
                  <a:pt x="1548" y="194"/>
                  <a:pt x="1548" y="194"/>
                  <a:pt x="1548" y="195"/>
                </a:cubicBezTo>
                <a:cubicBezTo>
                  <a:pt x="1551" y="197"/>
                  <a:pt x="1553" y="197"/>
                  <a:pt x="1557" y="199"/>
                </a:cubicBezTo>
                <a:cubicBezTo>
                  <a:pt x="1558" y="202"/>
                  <a:pt x="1559" y="203"/>
                  <a:pt x="1560" y="206"/>
                </a:cubicBezTo>
                <a:cubicBezTo>
                  <a:pt x="1560" y="206"/>
                  <a:pt x="1564" y="203"/>
                  <a:pt x="1566" y="208"/>
                </a:cubicBezTo>
                <a:cubicBezTo>
                  <a:pt x="1569" y="213"/>
                  <a:pt x="1575" y="217"/>
                  <a:pt x="1575" y="217"/>
                </a:cubicBezTo>
                <a:cubicBezTo>
                  <a:pt x="1578" y="221"/>
                  <a:pt x="1580" y="222"/>
                  <a:pt x="1583" y="225"/>
                </a:cubicBezTo>
                <a:cubicBezTo>
                  <a:pt x="1589" y="226"/>
                  <a:pt x="1592" y="227"/>
                  <a:pt x="1597" y="228"/>
                </a:cubicBezTo>
                <a:cubicBezTo>
                  <a:pt x="1603" y="230"/>
                  <a:pt x="1606" y="231"/>
                  <a:pt x="1611" y="233"/>
                </a:cubicBezTo>
                <a:cubicBezTo>
                  <a:pt x="1615" y="234"/>
                  <a:pt x="1618" y="235"/>
                  <a:pt x="1622" y="236"/>
                </a:cubicBezTo>
                <a:cubicBezTo>
                  <a:pt x="1624" y="236"/>
                  <a:pt x="1626" y="236"/>
                  <a:pt x="1628" y="235"/>
                </a:cubicBezTo>
                <a:cubicBezTo>
                  <a:pt x="1628" y="235"/>
                  <a:pt x="1633" y="230"/>
                  <a:pt x="1639" y="232"/>
                </a:cubicBezTo>
                <a:cubicBezTo>
                  <a:pt x="1639" y="232"/>
                  <a:pt x="1632" y="232"/>
                  <a:pt x="1633" y="240"/>
                </a:cubicBezTo>
                <a:cubicBezTo>
                  <a:pt x="1637" y="241"/>
                  <a:pt x="1639" y="242"/>
                  <a:pt x="1642" y="244"/>
                </a:cubicBezTo>
                <a:cubicBezTo>
                  <a:pt x="1646" y="246"/>
                  <a:pt x="1649" y="247"/>
                  <a:pt x="1653" y="249"/>
                </a:cubicBezTo>
                <a:cubicBezTo>
                  <a:pt x="1655" y="254"/>
                  <a:pt x="1656" y="256"/>
                  <a:pt x="1658" y="260"/>
                </a:cubicBezTo>
                <a:cubicBezTo>
                  <a:pt x="1655" y="257"/>
                  <a:pt x="1654" y="255"/>
                  <a:pt x="1651" y="252"/>
                </a:cubicBezTo>
                <a:cubicBezTo>
                  <a:pt x="1648" y="250"/>
                  <a:pt x="1647" y="249"/>
                  <a:pt x="1644" y="247"/>
                </a:cubicBezTo>
                <a:cubicBezTo>
                  <a:pt x="1639" y="245"/>
                  <a:pt x="1637" y="244"/>
                  <a:pt x="1632" y="243"/>
                </a:cubicBezTo>
                <a:cubicBezTo>
                  <a:pt x="1629" y="243"/>
                  <a:pt x="1628" y="243"/>
                  <a:pt x="1625" y="243"/>
                </a:cubicBezTo>
                <a:cubicBezTo>
                  <a:pt x="1626" y="244"/>
                  <a:pt x="1627" y="245"/>
                  <a:pt x="1628" y="246"/>
                </a:cubicBezTo>
                <a:cubicBezTo>
                  <a:pt x="1629" y="247"/>
                  <a:pt x="1629" y="248"/>
                  <a:pt x="1629" y="249"/>
                </a:cubicBezTo>
                <a:cubicBezTo>
                  <a:pt x="1630" y="251"/>
                  <a:pt x="1631" y="252"/>
                  <a:pt x="1632" y="253"/>
                </a:cubicBezTo>
                <a:cubicBezTo>
                  <a:pt x="1628" y="252"/>
                  <a:pt x="1626" y="251"/>
                  <a:pt x="1621" y="249"/>
                </a:cubicBezTo>
                <a:cubicBezTo>
                  <a:pt x="1621" y="249"/>
                  <a:pt x="1613" y="250"/>
                  <a:pt x="1609" y="248"/>
                </a:cubicBezTo>
                <a:cubicBezTo>
                  <a:pt x="1605" y="245"/>
                  <a:pt x="1604" y="252"/>
                  <a:pt x="1604" y="252"/>
                </a:cubicBezTo>
                <a:cubicBezTo>
                  <a:pt x="1604" y="252"/>
                  <a:pt x="1601" y="245"/>
                  <a:pt x="1597" y="247"/>
                </a:cubicBezTo>
                <a:cubicBezTo>
                  <a:pt x="1593" y="248"/>
                  <a:pt x="1595" y="250"/>
                  <a:pt x="1595" y="250"/>
                </a:cubicBezTo>
                <a:cubicBezTo>
                  <a:pt x="1592" y="248"/>
                  <a:pt x="1591" y="247"/>
                  <a:pt x="1589" y="245"/>
                </a:cubicBezTo>
                <a:cubicBezTo>
                  <a:pt x="1585" y="243"/>
                  <a:pt x="1583" y="243"/>
                  <a:pt x="1579" y="241"/>
                </a:cubicBezTo>
                <a:cubicBezTo>
                  <a:pt x="1576" y="241"/>
                  <a:pt x="1575" y="241"/>
                  <a:pt x="1572" y="242"/>
                </a:cubicBezTo>
                <a:cubicBezTo>
                  <a:pt x="1569" y="240"/>
                  <a:pt x="1568" y="239"/>
                  <a:pt x="1566" y="237"/>
                </a:cubicBezTo>
                <a:cubicBezTo>
                  <a:pt x="1565" y="235"/>
                  <a:pt x="1564" y="234"/>
                  <a:pt x="1563" y="232"/>
                </a:cubicBezTo>
                <a:cubicBezTo>
                  <a:pt x="1557" y="231"/>
                  <a:pt x="1554" y="230"/>
                  <a:pt x="1549" y="229"/>
                </a:cubicBezTo>
                <a:cubicBezTo>
                  <a:pt x="1543" y="227"/>
                  <a:pt x="1541" y="226"/>
                  <a:pt x="1535" y="224"/>
                </a:cubicBezTo>
                <a:cubicBezTo>
                  <a:pt x="1532" y="222"/>
                  <a:pt x="1530" y="222"/>
                  <a:pt x="1526" y="220"/>
                </a:cubicBezTo>
                <a:cubicBezTo>
                  <a:pt x="1522" y="221"/>
                  <a:pt x="1521" y="221"/>
                  <a:pt x="1517" y="221"/>
                </a:cubicBezTo>
                <a:cubicBezTo>
                  <a:pt x="1517" y="221"/>
                  <a:pt x="1529" y="225"/>
                  <a:pt x="1530" y="231"/>
                </a:cubicBezTo>
                <a:cubicBezTo>
                  <a:pt x="1532" y="236"/>
                  <a:pt x="1542" y="240"/>
                  <a:pt x="1542" y="240"/>
                </a:cubicBezTo>
                <a:cubicBezTo>
                  <a:pt x="1548" y="241"/>
                  <a:pt x="1551" y="241"/>
                  <a:pt x="1557" y="242"/>
                </a:cubicBezTo>
                <a:cubicBezTo>
                  <a:pt x="1560" y="243"/>
                  <a:pt x="1562" y="244"/>
                  <a:pt x="1565" y="245"/>
                </a:cubicBezTo>
                <a:cubicBezTo>
                  <a:pt x="1568" y="247"/>
                  <a:pt x="1569" y="249"/>
                  <a:pt x="1572" y="251"/>
                </a:cubicBezTo>
                <a:cubicBezTo>
                  <a:pt x="1572" y="254"/>
                  <a:pt x="1573" y="255"/>
                  <a:pt x="1573" y="257"/>
                </a:cubicBezTo>
                <a:cubicBezTo>
                  <a:pt x="1572" y="257"/>
                  <a:pt x="1571" y="258"/>
                  <a:pt x="1569" y="258"/>
                </a:cubicBezTo>
                <a:cubicBezTo>
                  <a:pt x="1569" y="261"/>
                  <a:pt x="1568" y="262"/>
                  <a:pt x="1568" y="265"/>
                </a:cubicBezTo>
                <a:cubicBezTo>
                  <a:pt x="1571" y="267"/>
                  <a:pt x="1572" y="267"/>
                  <a:pt x="1575" y="269"/>
                </a:cubicBezTo>
                <a:cubicBezTo>
                  <a:pt x="1576" y="271"/>
                  <a:pt x="1577" y="272"/>
                  <a:pt x="1578" y="275"/>
                </a:cubicBezTo>
                <a:cubicBezTo>
                  <a:pt x="1583" y="277"/>
                  <a:pt x="1585" y="278"/>
                  <a:pt x="1590" y="280"/>
                </a:cubicBezTo>
                <a:cubicBezTo>
                  <a:pt x="1595" y="281"/>
                  <a:pt x="1597" y="281"/>
                  <a:pt x="1602" y="282"/>
                </a:cubicBezTo>
                <a:cubicBezTo>
                  <a:pt x="1605" y="283"/>
                  <a:pt x="1607" y="283"/>
                  <a:pt x="1610" y="284"/>
                </a:cubicBezTo>
                <a:cubicBezTo>
                  <a:pt x="1617" y="287"/>
                  <a:pt x="1620" y="289"/>
                  <a:pt x="1627" y="292"/>
                </a:cubicBezTo>
                <a:cubicBezTo>
                  <a:pt x="1646" y="297"/>
                  <a:pt x="1655" y="300"/>
                  <a:pt x="1673" y="306"/>
                </a:cubicBezTo>
                <a:cubicBezTo>
                  <a:pt x="1676" y="308"/>
                  <a:pt x="1678" y="309"/>
                  <a:pt x="1681" y="312"/>
                </a:cubicBezTo>
                <a:cubicBezTo>
                  <a:pt x="1686" y="313"/>
                  <a:pt x="1689" y="313"/>
                  <a:pt x="1694" y="314"/>
                </a:cubicBezTo>
                <a:cubicBezTo>
                  <a:pt x="1698" y="317"/>
                  <a:pt x="1700" y="318"/>
                  <a:pt x="1705" y="321"/>
                </a:cubicBezTo>
                <a:cubicBezTo>
                  <a:pt x="1705" y="318"/>
                  <a:pt x="1705" y="317"/>
                  <a:pt x="1706" y="315"/>
                </a:cubicBezTo>
                <a:cubicBezTo>
                  <a:pt x="1709" y="314"/>
                  <a:pt x="1710" y="313"/>
                  <a:pt x="1713" y="312"/>
                </a:cubicBezTo>
                <a:cubicBezTo>
                  <a:pt x="1708" y="308"/>
                  <a:pt x="1706" y="307"/>
                  <a:pt x="1702" y="303"/>
                </a:cubicBezTo>
                <a:cubicBezTo>
                  <a:pt x="1697" y="300"/>
                  <a:pt x="1695" y="298"/>
                  <a:pt x="1691" y="294"/>
                </a:cubicBezTo>
                <a:cubicBezTo>
                  <a:pt x="1683" y="291"/>
                  <a:pt x="1679" y="290"/>
                  <a:pt x="1672" y="287"/>
                </a:cubicBezTo>
                <a:cubicBezTo>
                  <a:pt x="1663" y="286"/>
                  <a:pt x="1659" y="285"/>
                  <a:pt x="1651" y="283"/>
                </a:cubicBezTo>
                <a:cubicBezTo>
                  <a:pt x="1651" y="283"/>
                  <a:pt x="1634" y="284"/>
                  <a:pt x="1629" y="277"/>
                </a:cubicBezTo>
                <a:cubicBezTo>
                  <a:pt x="1624" y="269"/>
                  <a:pt x="1612" y="268"/>
                  <a:pt x="1612" y="268"/>
                </a:cubicBezTo>
                <a:cubicBezTo>
                  <a:pt x="1605" y="263"/>
                  <a:pt x="1601" y="261"/>
                  <a:pt x="1594" y="256"/>
                </a:cubicBezTo>
                <a:cubicBezTo>
                  <a:pt x="1601" y="258"/>
                  <a:pt x="1604" y="259"/>
                  <a:pt x="1610" y="260"/>
                </a:cubicBezTo>
                <a:cubicBezTo>
                  <a:pt x="1612" y="260"/>
                  <a:pt x="1613" y="260"/>
                  <a:pt x="1614" y="259"/>
                </a:cubicBezTo>
                <a:cubicBezTo>
                  <a:pt x="1622" y="262"/>
                  <a:pt x="1626" y="263"/>
                  <a:pt x="1633" y="266"/>
                </a:cubicBezTo>
                <a:cubicBezTo>
                  <a:pt x="1640" y="269"/>
                  <a:pt x="1643" y="270"/>
                  <a:pt x="1649" y="272"/>
                </a:cubicBezTo>
                <a:cubicBezTo>
                  <a:pt x="1653" y="274"/>
                  <a:pt x="1655" y="275"/>
                  <a:pt x="1659" y="277"/>
                </a:cubicBezTo>
                <a:cubicBezTo>
                  <a:pt x="1663" y="276"/>
                  <a:pt x="1664" y="276"/>
                  <a:pt x="1668" y="276"/>
                </a:cubicBezTo>
                <a:cubicBezTo>
                  <a:pt x="1675" y="279"/>
                  <a:pt x="1679" y="280"/>
                  <a:pt x="1686" y="283"/>
                </a:cubicBezTo>
                <a:cubicBezTo>
                  <a:pt x="1692" y="286"/>
                  <a:pt x="1694" y="288"/>
                  <a:pt x="1700" y="291"/>
                </a:cubicBezTo>
                <a:cubicBezTo>
                  <a:pt x="1699" y="293"/>
                  <a:pt x="1699" y="293"/>
                  <a:pt x="1699" y="295"/>
                </a:cubicBezTo>
                <a:cubicBezTo>
                  <a:pt x="1704" y="298"/>
                  <a:pt x="1706" y="299"/>
                  <a:pt x="1711" y="301"/>
                </a:cubicBezTo>
                <a:cubicBezTo>
                  <a:pt x="1713" y="304"/>
                  <a:pt x="1714" y="306"/>
                  <a:pt x="1717" y="309"/>
                </a:cubicBezTo>
                <a:cubicBezTo>
                  <a:pt x="1720" y="306"/>
                  <a:pt x="1722" y="304"/>
                  <a:pt x="1725" y="300"/>
                </a:cubicBezTo>
                <a:cubicBezTo>
                  <a:pt x="1730" y="302"/>
                  <a:pt x="1733" y="303"/>
                  <a:pt x="1738" y="304"/>
                </a:cubicBezTo>
                <a:cubicBezTo>
                  <a:pt x="1735" y="299"/>
                  <a:pt x="1733" y="297"/>
                  <a:pt x="1730" y="292"/>
                </a:cubicBezTo>
                <a:cubicBezTo>
                  <a:pt x="1733" y="292"/>
                  <a:pt x="1734" y="292"/>
                  <a:pt x="1737" y="292"/>
                </a:cubicBezTo>
                <a:cubicBezTo>
                  <a:pt x="1738" y="290"/>
                  <a:pt x="1738" y="290"/>
                  <a:pt x="1738" y="288"/>
                </a:cubicBezTo>
                <a:cubicBezTo>
                  <a:pt x="1744" y="291"/>
                  <a:pt x="1746" y="292"/>
                  <a:pt x="1752" y="295"/>
                </a:cubicBezTo>
                <a:cubicBezTo>
                  <a:pt x="1757" y="295"/>
                  <a:pt x="1759" y="295"/>
                  <a:pt x="1763" y="294"/>
                </a:cubicBezTo>
                <a:cubicBezTo>
                  <a:pt x="1766" y="293"/>
                  <a:pt x="1768" y="293"/>
                  <a:pt x="1771" y="292"/>
                </a:cubicBezTo>
                <a:cubicBezTo>
                  <a:pt x="1774" y="292"/>
                  <a:pt x="1775" y="292"/>
                  <a:pt x="1777" y="292"/>
                </a:cubicBezTo>
                <a:cubicBezTo>
                  <a:pt x="1775" y="288"/>
                  <a:pt x="1773" y="285"/>
                  <a:pt x="1771" y="281"/>
                </a:cubicBezTo>
                <a:cubicBezTo>
                  <a:pt x="1775" y="281"/>
                  <a:pt x="1778" y="281"/>
                  <a:pt x="1782" y="281"/>
                </a:cubicBezTo>
                <a:cubicBezTo>
                  <a:pt x="1782" y="282"/>
                  <a:pt x="1782" y="282"/>
                  <a:pt x="1782" y="282"/>
                </a:cubicBezTo>
                <a:cubicBezTo>
                  <a:pt x="1784" y="284"/>
                  <a:pt x="1786" y="285"/>
                  <a:pt x="1788" y="287"/>
                </a:cubicBezTo>
                <a:cubicBezTo>
                  <a:pt x="1790" y="287"/>
                  <a:pt x="1791" y="287"/>
                  <a:pt x="1793" y="288"/>
                </a:cubicBezTo>
                <a:cubicBezTo>
                  <a:pt x="1794" y="288"/>
                  <a:pt x="1794" y="288"/>
                  <a:pt x="1795" y="289"/>
                </a:cubicBezTo>
                <a:cubicBezTo>
                  <a:pt x="1821" y="303"/>
                  <a:pt x="1846" y="318"/>
                  <a:pt x="1870" y="334"/>
                </a:cubicBezTo>
                <a:cubicBezTo>
                  <a:pt x="1871" y="334"/>
                  <a:pt x="1871" y="334"/>
                  <a:pt x="1871" y="335"/>
                </a:cubicBezTo>
                <a:cubicBezTo>
                  <a:pt x="1864" y="332"/>
                  <a:pt x="1861" y="330"/>
                  <a:pt x="1854" y="327"/>
                </a:cubicBezTo>
                <a:cubicBezTo>
                  <a:pt x="1843" y="321"/>
                  <a:pt x="1838" y="318"/>
                  <a:pt x="1827" y="313"/>
                </a:cubicBezTo>
                <a:cubicBezTo>
                  <a:pt x="1823" y="313"/>
                  <a:pt x="1821" y="313"/>
                  <a:pt x="1818" y="313"/>
                </a:cubicBezTo>
                <a:cubicBezTo>
                  <a:pt x="1808" y="308"/>
                  <a:pt x="1803" y="306"/>
                  <a:pt x="1794" y="302"/>
                </a:cubicBezTo>
                <a:cubicBezTo>
                  <a:pt x="1791" y="304"/>
                  <a:pt x="1790" y="305"/>
                  <a:pt x="1788" y="307"/>
                </a:cubicBezTo>
                <a:cubicBezTo>
                  <a:pt x="1794" y="312"/>
                  <a:pt x="1797" y="315"/>
                  <a:pt x="1804" y="320"/>
                </a:cubicBezTo>
                <a:cubicBezTo>
                  <a:pt x="1808" y="322"/>
                  <a:pt x="1810" y="323"/>
                  <a:pt x="1814" y="326"/>
                </a:cubicBezTo>
                <a:cubicBezTo>
                  <a:pt x="1821" y="331"/>
                  <a:pt x="1825" y="333"/>
                  <a:pt x="1832" y="338"/>
                </a:cubicBezTo>
                <a:cubicBezTo>
                  <a:pt x="1822" y="333"/>
                  <a:pt x="1817" y="331"/>
                  <a:pt x="1807" y="326"/>
                </a:cubicBezTo>
                <a:cubicBezTo>
                  <a:pt x="1805" y="328"/>
                  <a:pt x="1804" y="328"/>
                  <a:pt x="1802" y="330"/>
                </a:cubicBezTo>
                <a:cubicBezTo>
                  <a:pt x="1810" y="335"/>
                  <a:pt x="1814" y="338"/>
                  <a:pt x="1821" y="344"/>
                </a:cubicBezTo>
                <a:cubicBezTo>
                  <a:pt x="1818" y="345"/>
                  <a:pt x="1817" y="346"/>
                  <a:pt x="1814" y="348"/>
                </a:cubicBezTo>
                <a:cubicBezTo>
                  <a:pt x="1821" y="352"/>
                  <a:pt x="1824" y="353"/>
                  <a:pt x="1831" y="357"/>
                </a:cubicBezTo>
                <a:cubicBezTo>
                  <a:pt x="1836" y="362"/>
                  <a:pt x="1838" y="364"/>
                  <a:pt x="1843" y="369"/>
                </a:cubicBezTo>
                <a:cubicBezTo>
                  <a:pt x="1851" y="369"/>
                  <a:pt x="1854" y="370"/>
                  <a:pt x="1861" y="370"/>
                </a:cubicBezTo>
                <a:cubicBezTo>
                  <a:pt x="1864" y="374"/>
                  <a:pt x="1865" y="375"/>
                  <a:pt x="1868" y="378"/>
                </a:cubicBezTo>
                <a:cubicBezTo>
                  <a:pt x="1873" y="381"/>
                  <a:pt x="1876" y="383"/>
                  <a:pt x="1882" y="386"/>
                </a:cubicBezTo>
                <a:cubicBezTo>
                  <a:pt x="1890" y="391"/>
                  <a:pt x="1894" y="393"/>
                  <a:pt x="1902" y="397"/>
                </a:cubicBezTo>
                <a:cubicBezTo>
                  <a:pt x="1906" y="402"/>
                  <a:pt x="1909" y="405"/>
                  <a:pt x="1913" y="409"/>
                </a:cubicBezTo>
                <a:cubicBezTo>
                  <a:pt x="1918" y="413"/>
                  <a:pt x="1920" y="414"/>
                  <a:pt x="1925" y="418"/>
                </a:cubicBezTo>
                <a:cubicBezTo>
                  <a:pt x="1926" y="422"/>
                  <a:pt x="1927" y="424"/>
                  <a:pt x="1928" y="429"/>
                </a:cubicBezTo>
                <a:cubicBezTo>
                  <a:pt x="1934" y="440"/>
                  <a:pt x="1937" y="446"/>
                  <a:pt x="1944" y="458"/>
                </a:cubicBezTo>
                <a:cubicBezTo>
                  <a:pt x="1944" y="461"/>
                  <a:pt x="1945" y="463"/>
                  <a:pt x="1945" y="466"/>
                </a:cubicBezTo>
                <a:cubicBezTo>
                  <a:pt x="1948" y="470"/>
                  <a:pt x="1949" y="472"/>
                  <a:pt x="1952" y="475"/>
                </a:cubicBezTo>
                <a:cubicBezTo>
                  <a:pt x="1952" y="478"/>
                  <a:pt x="1952" y="479"/>
                  <a:pt x="1952" y="481"/>
                </a:cubicBezTo>
                <a:cubicBezTo>
                  <a:pt x="1952" y="488"/>
                  <a:pt x="1952" y="491"/>
                  <a:pt x="1952" y="497"/>
                </a:cubicBezTo>
                <a:cubicBezTo>
                  <a:pt x="1958" y="501"/>
                  <a:pt x="1962" y="503"/>
                  <a:pt x="1968" y="508"/>
                </a:cubicBezTo>
                <a:cubicBezTo>
                  <a:pt x="1967" y="509"/>
                  <a:pt x="1967" y="510"/>
                  <a:pt x="1965" y="512"/>
                </a:cubicBezTo>
                <a:cubicBezTo>
                  <a:pt x="1963" y="514"/>
                  <a:pt x="1962" y="515"/>
                  <a:pt x="1959" y="518"/>
                </a:cubicBezTo>
                <a:cubicBezTo>
                  <a:pt x="1960" y="522"/>
                  <a:pt x="1960" y="524"/>
                  <a:pt x="1961" y="529"/>
                </a:cubicBezTo>
                <a:cubicBezTo>
                  <a:pt x="1964" y="531"/>
                  <a:pt x="1965" y="532"/>
                  <a:pt x="1968" y="534"/>
                </a:cubicBezTo>
                <a:cubicBezTo>
                  <a:pt x="1971" y="537"/>
                  <a:pt x="1973" y="539"/>
                  <a:pt x="1977" y="542"/>
                </a:cubicBezTo>
                <a:cubicBezTo>
                  <a:pt x="1979" y="541"/>
                  <a:pt x="1980" y="541"/>
                  <a:pt x="1983" y="541"/>
                </a:cubicBezTo>
                <a:cubicBezTo>
                  <a:pt x="1985" y="543"/>
                  <a:pt x="1986" y="543"/>
                  <a:pt x="1988" y="545"/>
                </a:cubicBezTo>
                <a:cubicBezTo>
                  <a:pt x="1989" y="543"/>
                  <a:pt x="1989" y="543"/>
                  <a:pt x="1989" y="541"/>
                </a:cubicBezTo>
                <a:cubicBezTo>
                  <a:pt x="1991" y="543"/>
                  <a:pt x="1992" y="544"/>
                  <a:pt x="1994" y="545"/>
                </a:cubicBezTo>
                <a:cubicBezTo>
                  <a:pt x="1995" y="551"/>
                  <a:pt x="1995" y="554"/>
                  <a:pt x="1996" y="559"/>
                </a:cubicBezTo>
                <a:cubicBezTo>
                  <a:pt x="1992" y="557"/>
                  <a:pt x="1990" y="556"/>
                  <a:pt x="1985" y="555"/>
                </a:cubicBezTo>
                <a:cubicBezTo>
                  <a:pt x="1980" y="553"/>
                  <a:pt x="1978" y="552"/>
                  <a:pt x="1973" y="550"/>
                </a:cubicBezTo>
                <a:cubicBezTo>
                  <a:pt x="1973" y="554"/>
                  <a:pt x="1972" y="557"/>
                  <a:pt x="1972" y="561"/>
                </a:cubicBezTo>
                <a:cubicBezTo>
                  <a:pt x="1970" y="563"/>
                  <a:pt x="1970" y="564"/>
                  <a:pt x="1968" y="566"/>
                </a:cubicBezTo>
                <a:cubicBezTo>
                  <a:pt x="1969" y="568"/>
                  <a:pt x="1969" y="569"/>
                  <a:pt x="1970" y="571"/>
                </a:cubicBezTo>
                <a:cubicBezTo>
                  <a:pt x="1970" y="576"/>
                  <a:pt x="1970" y="578"/>
                  <a:pt x="1970" y="583"/>
                </a:cubicBezTo>
                <a:cubicBezTo>
                  <a:pt x="1974" y="587"/>
                  <a:pt x="1976" y="589"/>
                  <a:pt x="1980" y="593"/>
                </a:cubicBezTo>
                <a:cubicBezTo>
                  <a:pt x="1982" y="598"/>
                  <a:pt x="1983" y="601"/>
                  <a:pt x="1985" y="606"/>
                </a:cubicBezTo>
                <a:cubicBezTo>
                  <a:pt x="1985" y="611"/>
                  <a:pt x="1985" y="614"/>
                  <a:pt x="1985" y="619"/>
                </a:cubicBezTo>
                <a:cubicBezTo>
                  <a:pt x="1988" y="621"/>
                  <a:pt x="1990" y="622"/>
                  <a:pt x="1993" y="624"/>
                </a:cubicBezTo>
                <a:cubicBezTo>
                  <a:pt x="1993" y="628"/>
                  <a:pt x="1993" y="631"/>
                  <a:pt x="1993" y="636"/>
                </a:cubicBezTo>
                <a:cubicBezTo>
                  <a:pt x="1997" y="640"/>
                  <a:pt x="1998" y="642"/>
                  <a:pt x="2002" y="646"/>
                </a:cubicBezTo>
                <a:cubicBezTo>
                  <a:pt x="2004" y="651"/>
                  <a:pt x="2005" y="654"/>
                  <a:pt x="2007" y="660"/>
                </a:cubicBezTo>
                <a:cubicBezTo>
                  <a:pt x="2010" y="666"/>
                  <a:pt x="2012" y="669"/>
                  <a:pt x="2015" y="675"/>
                </a:cubicBezTo>
                <a:cubicBezTo>
                  <a:pt x="2017" y="678"/>
                  <a:pt x="2018" y="680"/>
                  <a:pt x="2019" y="683"/>
                </a:cubicBezTo>
                <a:cubicBezTo>
                  <a:pt x="2021" y="684"/>
                  <a:pt x="2022" y="685"/>
                  <a:pt x="2024" y="686"/>
                </a:cubicBezTo>
                <a:cubicBezTo>
                  <a:pt x="2026" y="689"/>
                  <a:pt x="2026" y="691"/>
                  <a:pt x="2028" y="695"/>
                </a:cubicBezTo>
                <a:cubicBezTo>
                  <a:pt x="2033" y="698"/>
                  <a:pt x="2035" y="699"/>
                  <a:pt x="2040" y="703"/>
                </a:cubicBezTo>
                <a:cubicBezTo>
                  <a:pt x="2043" y="704"/>
                  <a:pt x="2043" y="705"/>
                  <a:pt x="2046" y="706"/>
                </a:cubicBezTo>
                <a:cubicBezTo>
                  <a:pt x="2048" y="708"/>
                  <a:pt x="2050" y="709"/>
                  <a:pt x="2052" y="712"/>
                </a:cubicBezTo>
                <a:cubicBezTo>
                  <a:pt x="2053" y="714"/>
                  <a:pt x="2053" y="715"/>
                  <a:pt x="2053" y="718"/>
                </a:cubicBezTo>
                <a:cubicBezTo>
                  <a:pt x="2055" y="720"/>
                  <a:pt x="2056" y="721"/>
                  <a:pt x="2059" y="723"/>
                </a:cubicBezTo>
                <a:cubicBezTo>
                  <a:pt x="2061" y="726"/>
                  <a:pt x="2063" y="727"/>
                  <a:pt x="2066" y="730"/>
                </a:cubicBezTo>
                <a:cubicBezTo>
                  <a:pt x="2069" y="730"/>
                  <a:pt x="2070" y="731"/>
                  <a:pt x="2073" y="731"/>
                </a:cubicBezTo>
                <a:cubicBezTo>
                  <a:pt x="2077" y="724"/>
                  <a:pt x="2079" y="720"/>
                  <a:pt x="2083" y="713"/>
                </a:cubicBezTo>
                <a:cubicBezTo>
                  <a:pt x="2083" y="708"/>
                  <a:pt x="2083" y="705"/>
                  <a:pt x="2083" y="700"/>
                </a:cubicBezTo>
                <a:cubicBezTo>
                  <a:pt x="2087" y="703"/>
                  <a:pt x="2089" y="704"/>
                  <a:pt x="2092" y="707"/>
                </a:cubicBezTo>
                <a:cubicBezTo>
                  <a:pt x="2096" y="701"/>
                  <a:pt x="2097" y="699"/>
                  <a:pt x="2100" y="693"/>
                </a:cubicBezTo>
                <a:cubicBezTo>
                  <a:pt x="2100" y="690"/>
                  <a:pt x="2100" y="688"/>
                  <a:pt x="2100" y="684"/>
                </a:cubicBezTo>
                <a:cubicBezTo>
                  <a:pt x="2104" y="683"/>
                  <a:pt x="2106" y="683"/>
                  <a:pt x="2110" y="682"/>
                </a:cubicBezTo>
                <a:cubicBezTo>
                  <a:pt x="2114" y="687"/>
                  <a:pt x="2117" y="689"/>
                  <a:pt x="2121" y="694"/>
                </a:cubicBezTo>
                <a:cubicBezTo>
                  <a:pt x="2122" y="690"/>
                  <a:pt x="2123" y="689"/>
                  <a:pt x="2124" y="685"/>
                </a:cubicBezTo>
                <a:cubicBezTo>
                  <a:pt x="2125" y="689"/>
                  <a:pt x="2126" y="691"/>
                  <a:pt x="2127" y="695"/>
                </a:cubicBezTo>
                <a:cubicBezTo>
                  <a:pt x="2132" y="696"/>
                  <a:pt x="2134" y="696"/>
                  <a:pt x="2139" y="697"/>
                </a:cubicBezTo>
                <a:cubicBezTo>
                  <a:pt x="2143" y="700"/>
                  <a:pt x="2145" y="701"/>
                  <a:pt x="2150" y="704"/>
                </a:cubicBezTo>
                <a:cubicBezTo>
                  <a:pt x="2154" y="703"/>
                  <a:pt x="2156" y="703"/>
                  <a:pt x="2160" y="702"/>
                </a:cubicBezTo>
                <a:cubicBezTo>
                  <a:pt x="2165" y="701"/>
                  <a:pt x="2167" y="701"/>
                  <a:pt x="2171" y="701"/>
                </a:cubicBezTo>
                <a:cubicBezTo>
                  <a:pt x="2167" y="692"/>
                  <a:pt x="2165" y="688"/>
                  <a:pt x="2161" y="680"/>
                </a:cubicBezTo>
                <a:cubicBezTo>
                  <a:pt x="2168" y="691"/>
                  <a:pt x="2171" y="696"/>
                  <a:pt x="2177" y="707"/>
                </a:cubicBezTo>
                <a:cubicBezTo>
                  <a:pt x="2182" y="710"/>
                  <a:pt x="2184" y="712"/>
                  <a:pt x="2188" y="715"/>
                </a:cubicBezTo>
                <a:cubicBezTo>
                  <a:pt x="2191" y="716"/>
                  <a:pt x="2192" y="716"/>
                  <a:pt x="2194" y="717"/>
                </a:cubicBezTo>
                <a:cubicBezTo>
                  <a:pt x="2200" y="722"/>
                  <a:pt x="2203" y="724"/>
                  <a:pt x="2209" y="730"/>
                </a:cubicBezTo>
                <a:cubicBezTo>
                  <a:pt x="2212" y="732"/>
                  <a:pt x="2214" y="734"/>
                  <a:pt x="2218" y="736"/>
                </a:cubicBezTo>
                <a:cubicBezTo>
                  <a:pt x="2221" y="735"/>
                  <a:pt x="2223" y="735"/>
                  <a:pt x="2226" y="734"/>
                </a:cubicBezTo>
                <a:cubicBezTo>
                  <a:pt x="2232" y="739"/>
                  <a:pt x="2235" y="742"/>
                  <a:pt x="2241" y="748"/>
                </a:cubicBezTo>
                <a:cubicBezTo>
                  <a:pt x="2242" y="749"/>
                  <a:pt x="2242" y="749"/>
                  <a:pt x="2243" y="749"/>
                </a:cubicBezTo>
                <a:cubicBezTo>
                  <a:pt x="2254" y="770"/>
                  <a:pt x="2263" y="791"/>
                  <a:pt x="2273" y="812"/>
                </a:cubicBezTo>
                <a:cubicBezTo>
                  <a:pt x="2273" y="812"/>
                  <a:pt x="2272" y="812"/>
                  <a:pt x="2272" y="812"/>
                </a:cubicBezTo>
                <a:cubicBezTo>
                  <a:pt x="2271" y="811"/>
                  <a:pt x="2271" y="810"/>
                  <a:pt x="2270" y="810"/>
                </a:cubicBezTo>
                <a:cubicBezTo>
                  <a:pt x="2270" y="812"/>
                  <a:pt x="2271" y="813"/>
                  <a:pt x="2271" y="816"/>
                </a:cubicBezTo>
                <a:cubicBezTo>
                  <a:pt x="2270" y="814"/>
                  <a:pt x="2270" y="812"/>
                  <a:pt x="2268" y="810"/>
                </a:cubicBezTo>
                <a:cubicBezTo>
                  <a:pt x="2268" y="811"/>
                  <a:pt x="2267" y="811"/>
                  <a:pt x="2267" y="812"/>
                </a:cubicBezTo>
                <a:cubicBezTo>
                  <a:pt x="2266" y="809"/>
                  <a:pt x="2265" y="807"/>
                  <a:pt x="2264" y="804"/>
                </a:cubicBezTo>
                <a:cubicBezTo>
                  <a:pt x="2262" y="801"/>
                  <a:pt x="2260" y="800"/>
                  <a:pt x="2258" y="797"/>
                </a:cubicBezTo>
                <a:cubicBezTo>
                  <a:pt x="2256" y="794"/>
                  <a:pt x="2255" y="792"/>
                  <a:pt x="2253" y="788"/>
                </a:cubicBezTo>
                <a:cubicBezTo>
                  <a:pt x="2249" y="785"/>
                  <a:pt x="2248" y="783"/>
                  <a:pt x="2245" y="780"/>
                </a:cubicBezTo>
                <a:cubicBezTo>
                  <a:pt x="2244" y="782"/>
                  <a:pt x="2244" y="782"/>
                  <a:pt x="2243" y="783"/>
                </a:cubicBezTo>
                <a:cubicBezTo>
                  <a:pt x="2241" y="784"/>
                  <a:pt x="2240" y="785"/>
                  <a:pt x="2238" y="786"/>
                </a:cubicBezTo>
                <a:cubicBezTo>
                  <a:pt x="2243" y="790"/>
                  <a:pt x="2245" y="792"/>
                  <a:pt x="2249" y="796"/>
                </a:cubicBezTo>
                <a:cubicBezTo>
                  <a:pt x="2251" y="798"/>
                  <a:pt x="2252" y="798"/>
                  <a:pt x="2254" y="800"/>
                </a:cubicBezTo>
                <a:cubicBezTo>
                  <a:pt x="2255" y="802"/>
                  <a:pt x="2256" y="803"/>
                  <a:pt x="2257" y="805"/>
                </a:cubicBezTo>
                <a:cubicBezTo>
                  <a:pt x="2253" y="802"/>
                  <a:pt x="2251" y="801"/>
                  <a:pt x="2248" y="798"/>
                </a:cubicBezTo>
                <a:cubicBezTo>
                  <a:pt x="2246" y="798"/>
                  <a:pt x="2245" y="797"/>
                  <a:pt x="2244" y="797"/>
                </a:cubicBezTo>
                <a:cubicBezTo>
                  <a:pt x="2245" y="799"/>
                  <a:pt x="2246" y="800"/>
                  <a:pt x="2248" y="803"/>
                </a:cubicBezTo>
                <a:cubicBezTo>
                  <a:pt x="2252" y="806"/>
                  <a:pt x="2254" y="808"/>
                  <a:pt x="2258" y="811"/>
                </a:cubicBezTo>
                <a:cubicBezTo>
                  <a:pt x="2258" y="812"/>
                  <a:pt x="2259" y="813"/>
                  <a:pt x="2259" y="815"/>
                </a:cubicBezTo>
                <a:cubicBezTo>
                  <a:pt x="2261" y="817"/>
                  <a:pt x="2262" y="818"/>
                  <a:pt x="2264" y="820"/>
                </a:cubicBezTo>
                <a:cubicBezTo>
                  <a:pt x="2261" y="819"/>
                  <a:pt x="2260" y="818"/>
                  <a:pt x="2257" y="816"/>
                </a:cubicBezTo>
                <a:cubicBezTo>
                  <a:pt x="2258" y="818"/>
                  <a:pt x="2258" y="819"/>
                  <a:pt x="2259" y="821"/>
                </a:cubicBezTo>
                <a:cubicBezTo>
                  <a:pt x="2261" y="824"/>
                  <a:pt x="2263" y="825"/>
                  <a:pt x="2266" y="827"/>
                </a:cubicBezTo>
                <a:cubicBezTo>
                  <a:pt x="2268" y="830"/>
                  <a:pt x="2270" y="831"/>
                  <a:pt x="2273" y="833"/>
                </a:cubicBezTo>
                <a:cubicBezTo>
                  <a:pt x="2275" y="836"/>
                  <a:pt x="2276" y="838"/>
                  <a:pt x="2278" y="841"/>
                </a:cubicBezTo>
                <a:cubicBezTo>
                  <a:pt x="2281" y="845"/>
                  <a:pt x="2283" y="847"/>
                  <a:pt x="2286" y="851"/>
                </a:cubicBezTo>
                <a:cubicBezTo>
                  <a:pt x="2287" y="852"/>
                  <a:pt x="2288" y="853"/>
                  <a:pt x="2289" y="853"/>
                </a:cubicBezTo>
                <a:cubicBezTo>
                  <a:pt x="2369" y="1063"/>
                  <a:pt x="2383" y="1299"/>
                  <a:pt x="2314" y="1530"/>
                </a:cubicBezTo>
                <a:cubicBezTo>
                  <a:pt x="2276" y="1655"/>
                  <a:pt x="2218" y="1769"/>
                  <a:pt x="2142" y="1868"/>
                </a:cubicBezTo>
                <a:cubicBezTo>
                  <a:pt x="1932" y="2145"/>
                  <a:pt x="1595" y="2310"/>
                  <a:pt x="1238" y="2304"/>
                </a:cubicBezTo>
                <a:close/>
                <a:moveTo>
                  <a:pt x="1596" y="737"/>
                </a:moveTo>
                <a:cubicBezTo>
                  <a:pt x="1601" y="740"/>
                  <a:pt x="1603" y="741"/>
                  <a:pt x="1607" y="744"/>
                </a:cubicBezTo>
                <a:cubicBezTo>
                  <a:pt x="1610" y="750"/>
                  <a:pt x="1610" y="754"/>
                  <a:pt x="1612" y="760"/>
                </a:cubicBezTo>
                <a:cubicBezTo>
                  <a:pt x="1609" y="762"/>
                  <a:pt x="1608" y="763"/>
                  <a:pt x="1605" y="765"/>
                </a:cubicBezTo>
                <a:cubicBezTo>
                  <a:pt x="1600" y="758"/>
                  <a:pt x="1598" y="755"/>
                  <a:pt x="1593" y="748"/>
                </a:cubicBezTo>
                <a:cubicBezTo>
                  <a:pt x="1593" y="752"/>
                  <a:pt x="1593" y="754"/>
                  <a:pt x="1594" y="758"/>
                </a:cubicBezTo>
                <a:cubicBezTo>
                  <a:pt x="1590" y="759"/>
                  <a:pt x="1588" y="760"/>
                  <a:pt x="1584" y="762"/>
                </a:cubicBezTo>
                <a:cubicBezTo>
                  <a:pt x="1583" y="768"/>
                  <a:pt x="1582" y="771"/>
                  <a:pt x="1581" y="777"/>
                </a:cubicBezTo>
                <a:cubicBezTo>
                  <a:pt x="1577" y="777"/>
                  <a:pt x="1575" y="778"/>
                  <a:pt x="1571" y="778"/>
                </a:cubicBezTo>
                <a:cubicBezTo>
                  <a:pt x="1571" y="778"/>
                  <a:pt x="1580" y="763"/>
                  <a:pt x="1568" y="760"/>
                </a:cubicBezTo>
                <a:cubicBezTo>
                  <a:pt x="1556" y="757"/>
                  <a:pt x="1566" y="748"/>
                  <a:pt x="1566" y="748"/>
                </a:cubicBezTo>
                <a:cubicBezTo>
                  <a:pt x="1566" y="748"/>
                  <a:pt x="1567" y="731"/>
                  <a:pt x="1559" y="727"/>
                </a:cubicBezTo>
                <a:cubicBezTo>
                  <a:pt x="1559" y="727"/>
                  <a:pt x="1571" y="725"/>
                  <a:pt x="1581" y="736"/>
                </a:cubicBezTo>
                <a:cubicBezTo>
                  <a:pt x="1591" y="747"/>
                  <a:pt x="1596" y="737"/>
                  <a:pt x="1596" y="737"/>
                </a:cubicBezTo>
                <a:close/>
                <a:moveTo>
                  <a:pt x="1615" y="797"/>
                </a:moveTo>
                <a:cubicBezTo>
                  <a:pt x="1607" y="798"/>
                  <a:pt x="1603" y="799"/>
                  <a:pt x="1595" y="800"/>
                </a:cubicBezTo>
                <a:cubicBezTo>
                  <a:pt x="1589" y="800"/>
                  <a:pt x="1586" y="800"/>
                  <a:pt x="1579" y="801"/>
                </a:cubicBezTo>
                <a:cubicBezTo>
                  <a:pt x="1577" y="803"/>
                  <a:pt x="1575" y="804"/>
                  <a:pt x="1573" y="807"/>
                </a:cubicBezTo>
                <a:cubicBezTo>
                  <a:pt x="1567" y="804"/>
                  <a:pt x="1564" y="803"/>
                  <a:pt x="1559" y="800"/>
                </a:cubicBezTo>
                <a:cubicBezTo>
                  <a:pt x="1559" y="800"/>
                  <a:pt x="1568" y="792"/>
                  <a:pt x="1574" y="794"/>
                </a:cubicBezTo>
                <a:cubicBezTo>
                  <a:pt x="1581" y="796"/>
                  <a:pt x="1581" y="788"/>
                  <a:pt x="1593" y="792"/>
                </a:cubicBezTo>
                <a:cubicBezTo>
                  <a:pt x="1605" y="796"/>
                  <a:pt x="1615" y="797"/>
                  <a:pt x="1615" y="797"/>
                </a:cubicBezTo>
                <a:close/>
                <a:moveTo>
                  <a:pt x="1609" y="783"/>
                </a:moveTo>
                <a:cubicBezTo>
                  <a:pt x="1609" y="783"/>
                  <a:pt x="1623" y="778"/>
                  <a:pt x="1629" y="782"/>
                </a:cubicBezTo>
                <a:cubicBezTo>
                  <a:pt x="1636" y="786"/>
                  <a:pt x="1647" y="793"/>
                  <a:pt x="1647" y="793"/>
                </a:cubicBezTo>
                <a:cubicBezTo>
                  <a:pt x="1650" y="791"/>
                  <a:pt x="1651" y="790"/>
                  <a:pt x="1654" y="789"/>
                </a:cubicBezTo>
                <a:cubicBezTo>
                  <a:pt x="1655" y="792"/>
                  <a:pt x="1655" y="794"/>
                  <a:pt x="1656" y="797"/>
                </a:cubicBezTo>
                <a:cubicBezTo>
                  <a:pt x="1655" y="798"/>
                  <a:pt x="1654" y="800"/>
                  <a:pt x="1653" y="801"/>
                </a:cubicBezTo>
                <a:cubicBezTo>
                  <a:pt x="1647" y="800"/>
                  <a:pt x="1644" y="799"/>
                  <a:pt x="1639" y="797"/>
                </a:cubicBezTo>
                <a:cubicBezTo>
                  <a:pt x="1635" y="795"/>
                  <a:pt x="1633" y="794"/>
                  <a:pt x="1629" y="791"/>
                </a:cubicBezTo>
                <a:cubicBezTo>
                  <a:pt x="1621" y="788"/>
                  <a:pt x="1617" y="786"/>
                  <a:pt x="1609" y="783"/>
                </a:cubicBezTo>
                <a:close/>
                <a:moveTo>
                  <a:pt x="1682" y="1244"/>
                </a:moveTo>
                <a:cubicBezTo>
                  <a:pt x="1669" y="1241"/>
                  <a:pt x="1671" y="1251"/>
                  <a:pt x="1671" y="1251"/>
                </a:cubicBezTo>
                <a:cubicBezTo>
                  <a:pt x="1681" y="1253"/>
                  <a:pt x="1686" y="1254"/>
                  <a:pt x="1696" y="1256"/>
                </a:cubicBezTo>
                <a:cubicBezTo>
                  <a:pt x="1696" y="1256"/>
                  <a:pt x="1695" y="1247"/>
                  <a:pt x="1682" y="1244"/>
                </a:cubicBezTo>
                <a:close/>
                <a:moveTo>
                  <a:pt x="1361" y="176"/>
                </a:moveTo>
                <a:cubicBezTo>
                  <a:pt x="1355" y="174"/>
                  <a:pt x="1352" y="173"/>
                  <a:pt x="1346" y="171"/>
                </a:cubicBezTo>
                <a:cubicBezTo>
                  <a:pt x="1343" y="171"/>
                  <a:pt x="1341" y="171"/>
                  <a:pt x="1338" y="170"/>
                </a:cubicBezTo>
                <a:cubicBezTo>
                  <a:pt x="1339" y="172"/>
                  <a:pt x="1340" y="173"/>
                  <a:pt x="1341" y="174"/>
                </a:cubicBezTo>
                <a:cubicBezTo>
                  <a:pt x="1340" y="177"/>
                  <a:pt x="1339" y="178"/>
                  <a:pt x="1338" y="180"/>
                </a:cubicBezTo>
                <a:cubicBezTo>
                  <a:pt x="1342" y="180"/>
                  <a:pt x="1344" y="180"/>
                  <a:pt x="1348" y="180"/>
                </a:cubicBezTo>
                <a:cubicBezTo>
                  <a:pt x="1351" y="182"/>
                  <a:pt x="1352" y="183"/>
                  <a:pt x="1355" y="184"/>
                </a:cubicBezTo>
                <a:cubicBezTo>
                  <a:pt x="1360" y="183"/>
                  <a:pt x="1363" y="183"/>
                  <a:pt x="1368" y="182"/>
                </a:cubicBezTo>
                <a:cubicBezTo>
                  <a:pt x="1368" y="182"/>
                  <a:pt x="1376" y="185"/>
                  <a:pt x="1381" y="181"/>
                </a:cubicBezTo>
                <a:cubicBezTo>
                  <a:pt x="1385" y="176"/>
                  <a:pt x="1393" y="170"/>
                  <a:pt x="1393" y="170"/>
                </a:cubicBezTo>
                <a:cubicBezTo>
                  <a:pt x="1391" y="169"/>
                  <a:pt x="1390" y="169"/>
                  <a:pt x="1388" y="169"/>
                </a:cubicBezTo>
                <a:cubicBezTo>
                  <a:pt x="1384" y="167"/>
                  <a:pt x="1382" y="166"/>
                  <a:pt x="1378" y="164"/>
                </a:cubicBezTo>
                <a:cubicBezTo>
                  <a:pt x="1374" y="164"/>
                  <a:pt x="1372" y="164"/>
                  <a:pt x="1368" y="164"/>
                </a:cubicBezTo>
                <a:cubicBezTo>
                  <a:pt x="1364" y="165"/>
                  <a:pt x="1361" y="165"/>
                  <a:pt x="1357" y="166"/>
                </a:cubicBezTo>
                <a:cubicBezTo>
                  <a:pt x="1353" y="165"/>
                  <a:pt x="1351" y="164"/>
                  <a:pt x="1347" y="164"/>
                </a:cubicBezTo>
                <a:cubicBezTo>
                  <a:pt x="1345" y="164"/>
                  <a:pt x="1343" y="164"/>
                  <a:pt x="1341" y="165"/>
                </a:cubicBezTo>
                <a:cubicBezTo>
                  <a:pt x="1343" y="166"/>
                  <a:pt x="1345" y="167"/>
                  <a:pt x="1347" y="168"/>
                </a:cubicBezTo>
                <a:cubicBezTo>
                  <a:pt x="1352" y="171"/>
                  <a:pt x="1355" y="173"/>
                  <a:pt x="1361" y="176"/>
                </a:cubicBezTo>
                <a:close/>
                <a:moveTo>
                  <a:pt x="1332" y="174"/>
                </a:moveTo>
                <a:cubicBezTo>
                  <a:pt x="1331" y="171"/>
                  <a:pt x="1331" y="170"/>
                  <a:pt x="1330" y="168"/>
                </a:cubicBezTo>
                <a:cubicBezTo>
                  <a:pt x="1326" y="168"/>
                  <a:pt x="1325" y="167"/>
                  <a:pt x="1321" y="167"/>
                </a:cubicBezTo>
                <a:cubicBezTo>
                  <a:pt x="1320" y="169"/>
                  <a:pt x="1319" y="169"/>
                  <a:pt x="1318" y="171"/>
                </a:cubicBezTo>
                <a:cubicBezTo>
                  <a:pt x="1320" y="173"/>
                  <a:pt x="1322" y="174"/>
                  <a:pt x="1324" y="176"/>
                </a:cubicBezTo>
                <a:cubicBezTo>
                  <a:pt x="1327" y="175"/>
                  <a:pt x="1329" y="174"/>
                  <a:pt x="1332" y="174"/>
                </a:cubicBezTo>
                <a:close/>
                <a:moveTo>
                  <a:pt x="1422" y="187"/>
                </a:moveTo>
                <a:cubicBezTo>
                  <a:pt x="1422" y="190"/>
                  <a:pt x="1423" y="191"/>
                  <a:pt x="1423" y="193"/>
                </a:cubicBezTo>
                <a:cubicBezTo>
                  <a:pt x="1431" y="195"/>
                  <a:pt x="1435" y="197"/>
                  <a:pt x="1443" y="199"/>
                </a:cubicBezTo>
                <a:cubicBezTo>
                  <a:pt x="1438" y="195"/>
                  <a:pt x="1436" y="194"/>
                  <a:pt x="1431" y="190"/>
                </a:cubicBezTo>
                <a:cubicBezTo>
                  <a:pt x="1428" y="189"/>
                  <a:pt x="1426" y="189"/>
                  <a:pt x="1422" y="187"/>
                </a:cubicBezTo>
                <a:close/>
                <a:moveTo>
                  <a:pt x="1364" y="193"/>
                </a:moveTo>
                <a:cubicBezTo>
                  <a:pt x="1362" y="195"/>
                  <a:pt x="1361" y="195"/>
                  <a:pt x="1358" y="197"/>
                </a:cubicBezTo>
                <a:cubicBezTo>
                  <a:pt x="1363" y="197"/>
                  <a:pt x="1365" y="197"/>
                  <a:pt x="1370" y="198"/>
                </a:cubicBezTo>
                <a:cubicBezTo>
                  <a:pt x="1371" y="200"/>
                  <a:pt x="1371" y="201"/>
                  <a:pt x="1372" y="203"/>
                </a:cubicBezTo>
                <a:cubicBezTo>
                  <a:pt x="1368" y="203"/>
                  <a:pt x="1367" y="203"/>
                  <a:pt x="1364" y="203"/>
                </a:cubicBezTo>
                <a:cubicBezTo>
                  <a:pt x="1368" y="205"/>
                  <a:pt x="1370" y="206"/>
                  <a:pt x="1374" y="209"/>
                </a:cubicBezTo>
                <a:cubicBezTo>
                  <a:pt x="1367" y="208"/>
                  <a:pt x="1364" y="207"/>
                  <a:pt x="1358" y="206"/>
                </a:cubicBezTo>
                <a:cubicBezTo>
                  <a:pt x="1355" y="204"/>
                  <a:pt x="1354" y="203"/>
                  <a:pt x="1351" y="201"/>
                </a:cubicBezTo>
                <a:cubicBezTo>
                  <a:pt x="1347" y="199"/>
                  <a:pt x="1345" y="198"/>
                  <a:pt x="1341" y="196"/>
                </a:cubicBezTo>
                <a:cubicBezTo>
                  <a:pt x="1338" y="194"/>
                  <a:pt x="1337" y="193"/>
                  <a:pt x="1335" y="191"/>
                </a:cubicBezTo>
                <a:cubicBezTo>
                  <a:pt x="1330" y="192"/>
                  <a:pt x="1328" y="192"/>
                  <a:pt x="1324" y="193"/>
                </a:cubicBezTo>
                <a:cubicBezTo>
                  <a:pt x="1324" y="192"/>
                  <a:pt x="1325" y="191"/>
                  <a:pt x="1325" y="189"/>
                </a:cubicBezTo>
                <a:cubicBezTo>
                  <a:pt x="1322" y="189"/>
                  <a:pt x="1321" y="188"/>
                  <a:pt x="1318" y="188"/>
                </a:cubicBezTo>
                <a:cubicBezTo>
                  <a:pt x="1324" y="187"/>
                  <a:pt x="1326" y="187"/>
                  <a:pt x="1332" y="187"/>
                </a:cubicBezTo>
                <a:cubicBezTo>
                  <a:pt x="1333" y="185"/>
                  <a:pt x="1334" y="184"/>
                  <a:pt x="1335" y="182"/>
                </a:cubicBezTo>
                <a:cubicBezTo>
                  <a:pt x="1333" y="181"/>
                  <a:pt x="1332" y="180"/>
                  <a:pt x="1330" y="179"/>
                </a:cubicBezTo>
                <a:cubicBezTo>
                  <a:pt x="1328" y="181"/>
                  <a:pt x="1327" y="182"/>
                  <a:pt x="1324" y="184"/>
                </a:cubicBezTo>
                <a:cubicBezTo>
                  <a:pt x="1324" y="184"/>
                  <a:pt x="1318" y="180"/>
                  <a:pt x="1314" y="186"/>
                </a:cubicBezTo>
                <a:cubicBezTo>
                  <a:pt x="1314" y="186"/>
                  <a:pt x="1304" y="183"/>
                  <a:pt x="1301" y="187"/>
                </a:cubicBezTo>
                <a:cubicBezTo>
                  <a:pt x="1297" y="187"/>
                  <a:pt x="1295" y="188"/>
                  <a:pt x="1292" y="188"/>
                </a:cubicBezTo>
                <a:cubicBezTo>
                  <a:pt x="1292" y="188"/>
                  <a:pt x="1291" y="195"/>
                  <a:pt x="1283" y="194"/>
                </a:cubicBezTo>
                <a:cubicBezTo>
                  <a:pt x="1276" y="193"/>
                  <a:pt x="1274" y="203"/>
                  <a:pt x="1274" y="203"/>
                </a:cubicBezTo>
                <a:cubicBezTo>
                  <a:pt x="1280" y="203"/>
                  <a:pt x="1282" y="204"/>
                  <a:pt x="1288" y="205"/>
                </a:cubicBezTo>
                <a:cubicBezTo>
                  <a:pt x="1288" y="205"/>
                  <a:pt x="1295" y="210"/>
                  <a:pt x="1299" y="204"/>
                </a:cubicBezTo>
                <a:cubicBezTo>
                  <a:pt x="1299" y="204"/>
                  <a:pt x="1298" y="211"/>
                  <a:pt x="1306" y="209"/>
                </a:cubicBezTo>
                <a:cubicBezTo>
                  <a:pt x="1314" y="207"/>
                  <a:pt x="1318" y="203"/>
                  <a:pt x="1318" y="203"/>
                </a:cubicBezTo>
                <a:cubicBezTo>
                  <a:pt x="1318" y="205"/>
                  <a:pt x="1319" y="206"/>
                  <a:pt x="1319" y="208"/>
                </a:cubicBezTo>
                <a:cubicBezTo>
                  <a:pt x="1316" y="209"/>
                  <a:pt x="1314" y="210"/>
                  <a:pt x="1311" y="211"/>
                </a:cubicBezTo>
                <a:cubicBezTo>
                  <a:pt x="1310" y="212"/>
                  <a:pt x="1310" y="213"/>
                  <a:pt x="1309" y="215"/>
                </a:cubicBezTo>
                <a:cubicBezTo>
                  <a:pt x="1313" y="215"/>
                  <a:pt x="1315" y="215"/>
                  <a:pt x="1319" y="215"/>
                </a:cubicBezTo>
                <a:cubicBezTo>
                  <a:pt x="1323" y="217"/>
                  <a:pt x="1326" y="218"/>
                  <a:pt x="1330" y="220"/>
                </a:cubicBezTo>
                <a:cubicBezTo>
                  <a:pt x="1335" y="220"/>
                  <a:pt x="1338" y="220"/>
                  <a:pt x="1343" y="220"/>
                </a:cubicBezTo>
                <a:cubicBezTo>
                  <a:pt x="1348" y="219"/>
                  <a:pt x="1350" y="219"/>
                  <a:pt x="1355" y="219"/>
                </a:cubicBezTo>
                <a:cubicBezTo>
                  <a:pt x="1360" y="218"/>
                  <a:pt x="1363" y="218"/>
                  <a:pt x="1368" y="218"/>
                </a:cubicBezTo>
                <a:cubicBezTo>
                  <a:pt x="1379" y="220"/>
                  <a:pt x="1384" y="221"/>
                  <a:pt x="1395" y="223"/>
                </a:cubicBezTo>
                <a:cubicBezTo>
                  <a:pt x="1400" y="223"/>
                  <a:pt x="1404" y="223"/>
                  <a:pt x="1409" y="222"/>
                </a:cubicBezTo>
                <a:cubicBezTo>
                  <a:pt x="1414" y="220"/>
                  <a:pt x="1417" y="218"/>
                  <a:pt x="1421" y="216"/>
                </a:cubicBezTo>
                <a:cubicBezTo>
                  <a:pt x="1419" y="212"/>
                  <a:pt x="1418" y="210"/>
                  <a:pt x="1416" y="207"/>
                </a:cubicBezTo>
                <a:cubicBezTo>
                  <a:pt x="1411" y="208"/>
                  <a:pt x="1408" y="208"/>
                  <a:pt x="1403" y="209"/>
                </a:cubicBezTo>
                <a:cubicBezTo>
                  <a:pt x="1400" y="208"/>
                  <a:pt x="1399" y="208"/>
                  <a:pt x="1396" y="207"/>
                </a:cubicBezTo>
                <a:cubicBezTo>
                  <a:pt x="1394" y="204"/>
                  <a:pt x="1393" y="203"/>
                  <a:pt x="1391" y="200"/>
                </a:cubicBezTo>
                <a:cubicBezTo>
                  <a:pt x="1391" y="197"/>
                  <a:pt x="1391" y="195"/>
                  <a:pt x="1391" y="192"/>
                </a:cubicBezTo>
                <a:cubicBezTo>
                  <a:pt x="1387" y="192"/>
                  <a:pt x="1385" y="191"/>
                  <a:pt x="1381" y="191"/>
                </a:cubicBezTo>
                <a:cubicBezTo>
                  <a:pt x="1379" y="192"/>
                  <a:pt x="1378" y="192"/>
                  <a:pt x="1375" y="193"/>
                </a:cubicBezTo>
                <a:cubicBezTo>
                  <a:pt x="1371" y="193"/>
                  <a:pt x="1369" y="193"/>
                  <a:pt x="1364" y="193"/>
                </a:cubicBezTo>
                <a:close/>
                <a:moveTo>
                  <a:pt x="497" y="453"/>
                </a:moveTo>
                <a:cubicBezTo>
                  <a:pt x="495" y="456"/>
                  <a:pt x="494" y="458"/>
                  <a:pt x="492" y="461"/>
                </a:cubicBezTo>
                <a:cubicBezTo>
                  <a:pt x="496" y="460"/>
                  <a:pt x="497" y="459"/>
                  <a:pt x="501" y="457"/>
                </a:cubicBezTo>
                <a:cubicBezTo>
                  <a:pt x="502" y="455"/>
                  <a:pt x="503" y="454"/>
                  <a:pt x="504" y="452"/>
                </a:cubicBezTo>
                <a:cubicBezTo>
                  <a:pt x="501" y="452"/>
                  <a:pt x="500" y="453"/>
                  <a:pt x="497" y="453"/>
                </a:cubicBezTo>
                <a:close/>
                <a:moveTo>
                  <a:pt x="1232" y="187"/>
                </a:moveTo>
                <a:cubicBezTo>
                  <a:pt x="1235" y="188"/>
                  <a:pt x="1236" y="188"/>
                  <a:pt x="1239" y="189"/>
                </a:cubicBezTo>
                <a:cubicBezTo>
                  <a:pt x="1241" y="189"/>
                  <a:pt x="1242" y="188"/>
                  <a:pt x="1244" y="188"/>
                </a:cubicBezTo>
                <a:cubicBezTo>
                  <a:pt x="1248" y="189"/>
                  <a:pt x="1250" y="189"/>
                  <a:pt x="1254" y="190"/>
                </a:cubicBezTo>
                <a:cubicBezTo>
                  <a:pt x="1257" y="189"/>
                  <a:pt x="1258" y="189"/>
                  <a:pt x="1262" y="188"/>
                </a:cubicBezTo>
                <a:cubicBezTo>
                  <a:pt x="1265" y="188"/>
                  <a:pt x="1267" y="188"/>
                  <a:pt x="1271" y="187"/>
                </a:cubicBezTo>
                <a:cubicBezTo>
                  <a:pt x="1273" y="185"/>
                  <a:pt x="1274" y="183"/>
                  <a:pt x="1276" y="181"/>
                </a:cubicBezTo>
                <a:cubicBezTo>
                  <a:pt x="1276" y="183"/>
                  <a:pt x="1276" y="184"/>
                  <a:pt x="1277" y="186"/>
                </a:cubicBezTo>
                <a:cubicBezTo>
                  <a:pt x="1279" y="186"/>
                  <a:pt x="1281" y="185"/>
                  <a:pt x="1284" y="185"/>
                </a:cubicBezTo>
                <a:cubicBezTo>
                  <a:pt x="1284" y="186"/>
                  <a:pt x="1284" y="187"/>
                  <a:pt x="1284" y="188"/>
                </a:cubicBezTo>
                <a:cubicBezTo>
                  <a:pt x="1287" y="186"/>
                  <a:pt x="1288" y="185"/>
                  <a:pt x="1291" y="184"/>
                </a:cubicBezTo>
                <a:cubicBezTo>
                  <a:pt x="1294" y="184"/>
                  <a:pt x="1296" y="184"/>
                  <a:pt x="1299" y="184"/>
                </a:cubicBezTo>
                <a:cubicBezTo>
                  <a:pt x="1303" y="183"/>
                  <a:pt x="1304" y="182"/>
                  <a:pt x="1307" y="181"/>
                </a:cubicBezTo>
                <a:cubicBezTo>
                  <a:pt x="1305" y="180"/>
                  <a:pt x="1304" y="179"/>
                  <a:pt x="1302" y="178"/>
                </a:cubicBezTo>
                <a:cubicBezTo>
                  <a:pt x="1306" y="177"/>
                  <a:pt x="1308" y="177"/>
                  <a:pt x="1312" y="177"/>
                </a:cubicBezTo>
                <a:cubicBezTo>
                  <a:pt x="1309" y="175"/>
                  <a:pt x="1308" y="174"/>
                  <a:pt x="1305" y="173"/>
                </a:cubicBezTo>
                <a:cubicBezTo>
                  <a:pt x="1303" y="171"/>
                  <a:pt x="1302" y="171"/>
                  <a:pt x="1299" y="169"/>
                </a:cubicBezTo>
                <a:cubicBezTo>
                  <a:pt x="1296" y="171"/>
                  <a:pt x="1295" y="171"/>
                  <a:pt x="1292" y="173"/>
                </a:cubicBezTo>
                <a:cubicBezTo>
                  <a:pt x="1289" y="172"/>
                  <a:pt x="1288" y="172"/>
                  <a:pt x="1286" y="171"/>
                </a:cubicBezTo>
                <a:cubicBezTo>
                  <a:pt x="1281" y="171"/>
                  <a:pt x="1279" y="171"/>
                  <a:pt x="1274" y="171"/>
                </a:cubicBezTo>
                <a:cubicBezTo>
                  <a:pt x="1272" y="170"/>
                  <a:pt x="1271" y="170"/>
                  <a:pt x="1269" y="170"/>
                </a:cubicBezTo>
                <a:cubicBezTo>
                  <a:pt x="1266" y="172"/>
                  <a:pt x="1265" y="172"/>
                  <a:pt x="1263" y="174"/>
                </a:cubicBezTo>
                <a:cubicBezTo>
                  <a:pt x="1259" y="174"/>
                  <a:pt x="1257" y="175"/>
                  <a:pt x="1253" y="175"/>
                </a:cubicBezTo>
                <a:cubicBezTo>
                  <a:pt x="1247" y="176"/>
                  <a:pt x="1244" y="177"/>
                  <a:pt x="1238" y="178"/>
                </a:cubicBezTo>
                <a:cubicBezTo>
                  <a:pt x="1232" y="179"/>
                  <a:pt x="1230" y="179"/>
                  <a:pt x="1224" y="179"/>
                </a:cubicBezTo>
                <a:cubicBezTo>
                  <a:pt x="1222" y="180"/>
                  <a:pt x="1221" y="181"/>
                  <a:pt x="1219" y="182"/>
                </a:cubicBezTo>
                <a:cubicBezTo>
                  <a:pt x="1220" y="184"/>
                  <a:pt x="1220" y="185"/>
                  <a:pt x="1221" y="188"/>
                </a:cubicBezTo>
                <a:cubicBezTo>
                  <a:pt x="1225" y="187"/>
                  <a:pt x="1227" y="187"/>
                  <a:pt x="1232" y="187"/>
                </a:cubicBezTo>
                <a:close/>
                <a:moveTo>
                  <a:pt x="549" y="440"/>
                </a:moveTo>
                <a:cubicBezTo>
                  <a:pt x="543" y="442"/>
                  <a:pt x="541" y="443"/>
                  <a:pt x="535" y="444"/>
                </a:cubicBezTo>
                <a:cubicBezTo>
                  <a:pt x="534" y="445"/>
                  <a:pt x="533" y="446"/>
                  <a:pt x="532" y="448"/>
                </a:cubicBezTo>
                <a:cubicBezTo>
                  <a:pt x="528" y="448"/>
                  <a:pt x="526" y="447"/>
                  <a:pt x="522" y="447"/>
                </a:cubicBezTo>
                <a:cubicBezTo>
                  <a:pt x="518" y="449"/>
                  <a:pt x="516" y="450"/>
                  <a:pt x="511" y="452"/>
                </a:cubicBezTo>
                <a:cubicBezTo>
                  <a:pt x="510" y="454"/>
                  <a:pt x="510" y="455"/>
                  <a:pt x="509" y="457"/>
                </a:cubicBezTo>
                <a:cubicBezTo>
                  <a:pt x="509" y="457"/>
                  <a:pt x="522" y="447"/>
                  <a:pt x="529" y="452"/>
                </a:cubicBezTo>
                <a:cubicBezTo>
                  <a:pt x="536" y="456"/>
                  <a:pt x="542" y="446"/>
                  <a:pt x="542" y="446"/>
                </a:cubicBezTo>
                <a:cubicBezTo>
                  <a:pt x="547" y="445"/>
                  <a:pt x="550" y="444"/>
                  <a:pt x="555" y="443"/>
                </a:cubicBezTo>
                <a:cubicBezTo>
                  <a:pt x="553" y="442"/>
                  <a:pt x="552" y="441"/>
                  <a:pt x="549" y="440"/>
                </a:cubicBezTo>
                <a:close/>
                <a:moveTo>
                  <a:pt x="1516" y="205"/>
                </a:moveTo>
                <a:cubicBezTo>
                  <a:pt x="1518" y="206"/>
                  <a:pt x="1519" y="207"/>
                  <a:pt x="1521" y="209"/>
                </a:cubicBezTo>
                <a:cubicBezTo>
                  <a:pt x="1524" y="211"/>
                  <a:pt x="1526" y="212"/>
                  <a:pt x="1528" y="214"/>
                </a:cubicBezTo>
                <a:cubicBezTo>
                  <a:pt x="1533" y="217"/>
                  <a:pt x="1535" y="219"/>
                  <a:pt x="1539" y="222"/>
                </a:cubicBezTo>
                <a:cubicBezTo>
                  <a:pt x="1542" y="222"/>
                  <a:pt x="1543" y="222"/>
                  <a:pt x="1546" y="222"/>
                </a:cubicBezTo>
                <a:cubicBezTo>
                  <a:pt x="1551" y="225"/>
                  <a:pt x="1554" y="225"/>
                  <a:pt x="1559" y="228"/>
                </a:cubicBezTo>
                <a:cubicBezTo>
                  <a:pt x="1561" y="227"/>
                  <a:pt x="1562" y="227"/>
                  <a:pt x="1564" y="226"/>
                </a:cubicBezTo>
                <a:cubicBezTo>
                  <a:pt x="1567" y="225"/>
                  <a:pt x="1569" y="225"/>
                  <a:pt x="1572" y="225"/>
                </a:cubicBezTo>
                <a:cubicBezTo>
                  <a:pt x="1569" y="223"/>
                  <a:pt x="1567" y="223"/>
                  <a:pt x="1564" y="222"/>
                </a:cubicBezTo>
                <a:cubicBezTo>
                  <a:pt x="1563" y="219"/>
                  <a:pt x="1562" y="218"/>
                  <a:pt x="1560" y="216"/>
                </a:cubicBezTo>
                <a:cubicBezTo>
                  <a:pt x="1560" y="214"/>
                  <a:pt x="1560" y="214"/>
                  <a:pt x="1560" y="212"/>
                </a:cubicBezTo>
                <a:cubicBezTo>
                  <a:pt x="1558" y="211"/>
                  <a:pt x="1557" y="211"/>
                  <a:pt x="1556" y="210"/>
                </a:cubicBezTo>
                <a:cubicBezTo>
                  <a:pt x="1554" y="208"/>
                  <a:pt x="1554" y="208"/>
                  <a:pt x="1553" y="206"/>
                </a:cubicBezTo>
                <a:cubicBezTo>
                  <a:pt x="1549" y="205"/>
                  <a:pt x="1547" y="205"/>
                  <a:pt x="1542" y="205"/>
                </a:cubicBezTo>
                <a:cubicBezTo>
                  <a:pt x="1539" y="203"/>
                  <a:pt x="1538" y="203"/>
                  <a:pt x="1534" y="201"/>
                </a:cubicBezTo>
                <a:cubicBezTo>
                  <a:pt x="1531" y="199"/>
                  <a:pt x="1530" y="198"/>
                  <a:pt x="1527" y="196"/>
                </a:cubicBezTo>
                <a:cubicBezTo>
                  <a:pt x="1525" y="194"/>
                  <a:pt x="1524" y="193"/>
                  <a:pt x="1521" y="191"/>
                </a:cubicBezTo>
                <a:cubicBezTo>
                  <a:pt x="1517" y="193"/>
                  <a:pt x="1515" y="194"/>
                  <a:pt x="1511" y="197"/>
                </a:cubicBezTo>
                <a:cubicBezTo>
                  <a:pt x="1511" y="198"/>
                  <a:pt x="1511" y="199"/>
                  <a:pt x="1510" y="201"/>
                </a:cubicBezTo>
                <a:cubicBezTo>
                  <a:pt x="1513" y="202"/>
                  <a:pt x="1514" y="203"/>
                  <a:pt x="1516" y="205"/>
                </a:cubicBezTo>
                <a:close/>
                <a:moveTo>
                  <a:pt x="593" y="379"/>
                </a:moveTo>
                <a:cubicBezTo>
                  <a:pt x="590" y="380"/>
                  <a:pt x="589" y="381"/>
                  <a:pt x="586" y="383"/>
                </a:cubicBezTo>
                <a:cubicBezTo>
                  <a:pt x="586" y="384"/>
                  <a:pt x="586" y="385"/>
                  <a:pt x="586" y="386"/>
                </a:cubicBezTo>
                <a:cubicBezTo>
                  <a:pt x="589" y="386"/>
                  <a:pt x="591" y="386"/>
                  <a:pt x="594" y="385"/>
                </a:cubicBezTo>
                <a:cubicBezTo>
                  <a:pt x="598" y="384"/>
                  <a:pt x="601" y="383"/>
                  <a:pt x="605" y="381"/>
                </a:cubicBezTo>
                <a:cubicBezTo>
                  <a:pt x="605" y="380"/>
                  <a:pt x="605" y="379"/>
                  <a:pt x="605" y="377"/>
                </a:cubicBezTo>
                <a:cubicBezTo>
                  <a:pt x="600" y="378"/>
                  <a:pt x="598" y="378"/>
                  <a:pt x="593" y="379"/>
                </a:cubicBezTo>
                <a:close/>
                <a:moveTo>
                  <a:pt x="741" y="389"/>
                </a:moveTo>
                <a:cubicBezTo>
                  <a:pt x="736" y="390"/>
                  <a:pt x="734" y="391"/>
                  <a:pt x="729" y="393"/>
                </a:cubicBezTo>
                <a:cubicBezTo>
                  <a:pt x="727" y="395"/>
                  <a:pt x="726" y="396"/>
                  <a:pt x="723" y="398"/>
                </a:cubicBezTo>
                <a:cubicBezTo>
                  <a:pt x="720" y="398"/>
                  <a:pt x="718" y="398"/>
                  <a:pt x="714" y="398"/>
                </a:cubicBezTo>
                <a:cubicBezTo>
                  <a:pt x="711" y="401"/>
                  <a:pt x="709" y="402"/>
                  <a:pt x="706" y="405"/>
                </a:cubicBezTo>
                <a:cubicBezTo>
                  <a:pt x="708" y="405"/>
                  <a:pt x="709" y="406"/>
                  <a:pt x="712" y="406"/>
                </a:cubicBezTo>
                <a:cubicBezTo>
                  <a:pt x="707" y="409"/>
                  <a:pt x="705" y="410"/>
                  <a:pt x="701" y="412"/>
                </a:cubicBezTo>
                <a:cubicBezTo>
                  <a:pt x="704" y="412"/>
                  <a:pt x="706" y="412"/>
                  <a:pt x="709" y="411"/>
                </a:cubicBezTo>
                <a:cubicBezTo>
                  <a:pt x="712" y="410"/>
                  <a:pt x="714" y="409"/>
                  <a:pt x="717" y="408"/>
                </a:cubicBezTo>
                <a:cubicBezTo>
                  <a:pt x="721" y="406"/>
                  <a:pt x="723" y="405"/>
                  <a:pt x="727" y="403"/>
                </a:cubicBezTo>
                <a:cubicBezTo>
                  <a:pt x="731" y="402"/>
                  <a:pt x="733" y="401"/>
                  <a:pt x="737" y="400"/>
                </a:cubicBezTo>
                <a:cubicBezTo>
                  <a:pt x="738" y="397"/>
                  <a:pt x="739" y="396"/>
                  <a:pt x="740" y="394"/>
                </a:cubicBezTo>
                <a:cubicBezTo>
                  <a:pt x="741" y="392"/>
                  <a:pt x="741" y="391"/>
                  <a:pt x="741" y="389"/>
                </a:cubicBezTo>
                <a:close/>
                <a:moveTo>
                  <a:pt x="1436" y="174"/>
                </a:moveTo>
                <a:cubicBezTo>
                  <a:pt x="1441" y="177"/>
                  <a:pt x="1444" y="178"/>
                  <a:pt x="1450" y="180"/>
                </a:cubicBezTo>
                <a:cubicBezTo>
                  <a:pt x="1444" y="179"/>
                  <a:pt x="1441" y="179"/>
                  <a:pt x="1435" y="178"/>
                </a:cubicBezTo>
                <a:cubicBezTo>
                  <a:pt x="1436" y="180"/>
                  <a:pt x="1436" y="181"/>
                  <a:pt x="1437" y="182"/>
                </a:cubicBezTo>
                <a:cubicBezTo>
                  <a:pt x="1439" y="184"/>
                  <a:pt x="1440" y="185"/>
                  <a:pt x="1442" y="187"/>
                </a:cubicBezTo>
                <a:cubicBezTo>
                  <a:pt x="1445" y="186"/>
                  <a:pt x="1447" y="186"/>
                  <a:pt x="1450" y="185"/>
                </a:cubicBezTo>
                <a:cubicBezTo>
                  <a:pt x="1453" y="187"/>
                  <a:pt x="1454" y="189"/>
                  <a:pt x="1456" y="191"/>
                </a:cubicBezTo>
                <a:cubicBezTo>
                  <a:pt x="1461" y="190"/>
                  <a:pt x="1463" y="190"/>
                  <a:pt x="1468" y="189"/>
                </a:cubicBezTo>
                <a:cubicBezTo>
                  <a:pt x="1470" y="192"/>
                  <a:pt x="1471" y="193"/>
                  <a:pt x="1473" y="195"/>
                </a:cubicBezTo>
                <a:cubicBezTo>
                  <a:pt x="1476" y="195"/>
                  <a:pt x="1478" y="195"/>
                  <a:pt x="1482" y="196"/>
                </a:cubicBezTo>
                <a:cubicBezTo>
                  <a:pt x="1485" y="198"/>
                  <a:pt x="1487" y="199"/>
                  <a:pt x="1490" y="202"/>
                </a:cubicBezTo>
                <a:cubicBezTo>
                  <a:pt x="1496" y="203"/>
                  <a:pt x="1498" y="204"/>
                  <a:pt x="1504" y="206"/>
                </a:cubicBezTo>
                <a:cubicBezTo>
                  <a:pt x="1505" y="205"/>
                  <a:pt x="1505" y="204"/>
                  <a:pt x="1506" y="203"/>
                </a:cubicBezTo>
                <a:cubicBezTo>
                  <a:pt x="1504" y="201"/>
                  <a:pt x="1504" y="201"/>
                  <a:pt x="1503" y="199"/>
                </a:cubicBezTo>
                <a:cubicBezTo>
                  <a:pt x="1502" y="197"/>
                  <a:pt x="1502" y="197"/>
                  <a:pt x="1501" y="195"/>
                </a:cubicBezTo>
                <a:cubicBezTo>
                  <a:pt x="1500" y="192"/>
                  <a:pt x="1499" y="191"/>
                  <a:pt x="1497" y="189"/>
                </a:cubicBezTo>
                <a:cubicBezTo>
                  <a:pt x="1495" y="188"/>
                  <a:pt x="1493" y="188"/>
                  <a:pt x="1490" y="187"/>
                </a:cubicBezTo>
                <a:cubicBezTo>
                  <a:pt x="1488" y="185"/>
                  <a:pt x="1487" y="185"/>
                  <a:pt x="1485" y="183"/>
                </a:cubicBezTo>
                <a:cubicBezTo>
                  <a:pt x="1482" y="182"/>
                  <a:pt x="1480" y="182"/>
                  <a:pt x="1477" y="181"/>
                </a:cubicBezTo>
                <a:cubicBezTo>
                  <a:pt x="1474" y="181"/>
                  <a:pt x="1473" y="180"/>
                  <a:pt x="1471" y="180"/>
                </a:cubicBezTo>
                <a:cubicBezTo>
                  <a:pt x="1469" y="177"/>
                  <a:pt x="1468" y="176"/>
                  <a:pt x="1466" y="173"/>
                </a:cubicBezTo>
                <a:cubicBezTo>
                  <a:pt x="1459" y="172"/>
                  <a:pt x="1455" y="171"/>
                  <a:pt x="1448" y="169"/>
                </a:cubicBezTo>
                <a:cubicBezTo>
                  <a:pt x="1444" y="169"/>
                  <a:pt x="1442" y="169"/>
                  <a:pt x="1437" y="169"/>
                </a:cubicBezTo>
                <a:cubicBezTo>
                  <a:pt x="1435" y="169"/>
                  <a:pt x="1434" y="169"/>
                  <a:pt x="1432" y="168"/>
                </a:cubicBezTo>
                <a:cubicBezTo>
                  <a:pt x="1432" y="170"/>
                  <a:pt x="1432" y="171"/>
                  <a:pt x="1431" y="173"/>
                </a:cubicBezTo>
                <a:cubicBezTo>
                  <a:pt x="1433" y="173"/>
                  <a:pt x="1434" y="174"/>
                  <a:pt x="1436" y="174"/>
                </a:cubicBezTo>
                <a:close/>
                <a:moveTo>
                  <a:pt x="1802" y="579"/>
                </a:moveTo>
                <a:cubicBezTo>
                  <a:pt x="1803" y="581"/>
                  <a:pt x="1804" y="582"/>
                  <a:pt x="1805" y="583"/>
                </a:cubicBezTo>
                <a:cubicBezTo>
                  <a:pt x="1808" y="583"/>
                  <a:pt x="1810" y="583"/>
                  <a:pt x="1813" y="583"/>
                </a:cubicBezTo>
                <a:cubicBezTo>
                  <a:pt x="1811" y="580"/>
                  <a:pt x="1811" y="579"/>
                  <a:pt x="1810" y="577"/>
                </a:cubicBezTo>
                <a:cubicBezTo>
                  <a:pt x="1807" y="578"/>
                  <a:pt x="1805" y="578"/>
                  <a:pt x="1802" y="579"/>
                </a:cubicBezTo>
                <a:close/>
                <a:moveTo>
                  <a:pt x="1840" y="577"/>
                </a:moveTo>
                <a:cubicBezTo>
                  <a:pt x="1841" y="580"/>
                  <a:pt x="1841" y="582"/>
                  <a:pt x="1842" y="585"/>
                </a:cubicBezTo>
                <a:cubicBezTo>
                  <a:pt x="1844" y="583"/>
                  <a:pt x="1846" y="583"/>
                  <a:pt x="1848" y="581"/>
                </a:cubicBezTo>
                <a:cubicBezTo>
                  <a:pt x="1846" y="577"/>
                  <a:pt x="1845" y="575"/>
                  <a:pt x="1843" y="571"/>
                </a:cubicBezTo>
                <a:cubicBezTo>
                  <a:pt x="1841" y="574"/>
                  <a:pt x="1841" y="575"/>
                  <a:pt x="1840" y="577"/>
                </a:cubicBezTo>
                <a:close/>
                <a:moveTo>
                  <a:pt x="1530" y="1200"/>
                </a:moveTo>
                <a:cubicBezTo>
                  <a:pt x="1513" y="1195"/>
                  <a:pt x="1513" y="1204"/>
                  <a:pt x="1527" y="1215"/>
                </a:cubicBezTo>
                <a:cubicBezTo>
                  <a:pt x="1541" y="1227"/>
                  <a:pt x="1546" y="1214"/>
                  <a:pt x="1546" y="1214"/>
                </a:cubicBezTo>
                <a:cubicBezTo>
                  <a:pt x="1546" y="1214"/>
                  <a:pt x="1548" y="1204"/>
                  <a:pt x="1530" y="1200"/>
                </a:cubicBezTo>
                <a:close/>
                <a:moveTo>
                  <a:pt x="1668" y="495"/>
                </a:moveTo>
                <a:cubicBezTo>
                  <a:pt x="1666" y="499"/>
                  <a:pt x="1671" y="505"/>
                  <a:pt x="1671" y="505"/>
                </a:cubicBezTo>
                <a:cubicBezTo>
                  <a:pt x="1671" y="505"/>
                  <a:pt x="1682" y="511"/>
                  <a:pt x="1681" y="499"/>
                </a:cubicBezTo>
                <a:cubicBezTo>
                  <a:pt x="1680" y="488"/>
                  <a:pt x="1670" y="491"/>
                  <a:pt x="1668" y="495"/>
                </a:cubicBezTo>
                <a:close/>
                <a:moveTo>
                  <a:pt x="1649" y="594"/>
                </a:moveTo>
                <a:cubicBezTo>
                  <a:pt x="1649" y="594"/>
                  <a:pt x="1661" y="592"/>
                  <a:pt x="1667" y="594"/>
                </a:cubicBezTo>
                <a:cubicBezTo>
                  <a:pt x="1673" y="596"/>
                  <a:pt x="1675" y="584"/>
                  <a:pt x="1665" y="581"/>
                </a:cubicBezTo>
                <a:cubicBezTo>
                  <a:pt x="1656" y="577"/>
                  <a:pt x="1652" y="585"/>
                  <a:pt x="1652" y="585"/>
                </a:cubicBezTo>
                <a:cubicBezTo>
                  <a:pt x="1651" y="589"/>
                  <a:pt x="1650" y="591"/>
                  <a:pt x="1649" y="594"/>
                </a:cubicBezTo>
                <a:close/>
                <a:moveTo>
                  <a:pt x="1959" y="852"/>
                </a:moveTo>
                <a:cubicBezTo>
                  <a:pt x="1957" y="846"/>
                  <a:pt x="1955" y="842"/>
                  <a:pt x="1953" y="836"/>
                </a:cubicBezTo>
                <a:cubicBezTo>
                  <a:pt x="1954" y="831"/>
                  <a:pt x="1954" y="828"/>
                  <a:pt x="1955" y="823"/>
                </a:cubicBezTo>
                <a:cubicBezTo>
                  <a:pt x="1950" y="822"/>
                  <a:pt x="1948" y="821"/>
                  <a:pt x="1943" y="820"/>
                </a:cubicBezTo>
                <a:cubicBezTo>
                  <a:pt x="1937" y="817"/>
                  <a:pt x="1935" y="816"/>
                  <a:pt x="1929" y="813"/>
                </a:cubicBezTo>
                <a:cubicBezTo>
                  <a:pt x="1930" y="807"/>
                  <a:pt x="1931" y="804"/>
                  <a:pt x="1932" y="798"/>
                </a:cubicBezTo>
                <a:cubicBezTo>
                  <a:pt x="1926" y="798"/>
                  <a:pt x="1923" y="799"/>
                  <a:pt x="1916" y="799"/>
                </a:cubicBezTo>
                <a:cubicBezTo>
                  <a:pt x="1925" y="794"/>
                  <a:pt x="1929" y="792"/>
                  <a:pt x="1936" y="788"/>
                </a:cubicBezTo>
                <a:cubicBezTo>
                  <a:pt x="1934" y="782"/>
                  <a:pt x="1932" y="778"/>
                  <a:pt x="1930" y="772"/>
                </a:cubicBezTo>
                <a:cubicBezTo>
                  <a:pt x="1920" y="777"/>
                  <a:pt x="1916" y="780"/>
                  <a:pt x="1906" y="785"/>
                </a:cubicBezTo>
                <a:cubicBezTo>
                  <a:pt x="1902" y="793"/>
                  <a:pt x="1899" y="797"/>
                  <a:pt x="1894" y="805"/>
                </a:cubicBezTo>
                <a:cubicBezTo>
                  <a:pt x="1888" y="805"/>
                  <a:pt x="1884" y="805"/>
                  <a:pt x="1878" y="804"/>
                </a:cubicBezTo>
                <a:cubicBezTo>
                  <a:pt x="1882" y="806"/>
                  <a:pt x="1885" y="808"/>
                  <a:pt x="1889" y="810"/>
                </a:cubicBezTo>
                <a:cubicBezTo>
                  <a:pt x="1885" y="816"/>
                  <a:pt x="1883" y="820"/>
                  <a:pt x="1879" y="826"/>
                </a:cubicBezTo>
                <a:cubicBezTo>
                  <a:pt x="1886" y="827"/>
                  <a:pt x="1890" y="827"/>
                  <a:pt x="1897" y="827"/>
                </a:cubicBezTo>
                <a:cubicBezTo>
                  <a:pt x="1903" y="831"/>
                  <a:pt x="1907" y="833"/>
                  <a:pt x="1913" y="837"/>
                </a:cubicBezTo>
                <a:cubicBezTo>
                  <a:pt x="1920" y="840"/>
                  <a:pt x="1923" y="841"/>
                  <a:pt x="1929" y="843"/>
                </a:cubicBezTo>
                <a:cubicBezTo>
                  <a:pt x="1921" y="844"/>
                  <a:pt x="1917" y="844"/>
                  <a:pt x="1909" y="845"/>
                </a:cubicBezTo>
                <a:cubicBezTo>
                  <a:pt x="1916" y="848"/>
                  <a:pt x="1920" y="850"/>
                  <a:pt x="1927" y="853"/>
                </a:cubicBezTo>
                <a:cubicBezTo>
                  <a:pt x="1933" y="853"/>
                  <a:pt x="1936" y="852"/>
                  <a:pt x="1942" y="852"/>
                </a:cubicBezTo>
                <a:cubicBezTo>
                  <a:pt x="1942" y="856"/>
                  <a:pt x="1942" y="857"/>
                  <a:pt x="1941" y="861"/>
                </a:cubicBezTo>
                <a:cubicBezTo>
                  <a:pt x="1946" y="863"/>
                  <a:pt x="1949" y="864"/>
                  <a:pt x="1954" y="867"/>
                </a:cubicBezTo>
                <a:cubicBezTo>
                  <a:pt x="1954" y="864"/>
                  <a:pt x="1954" y="862"/>
                  <a:pt x="1954" y="858"/>
                </a:cubicBezTo>
                <a:cubicBezTo>
                  <a:pt x="1956" y="856"/>
                  <a:pt x="1957" y="855"/>
                  <a:pt x="1959" y="852"/>
                </a:cubicBezTo>
                <a:close/>
                <a:moveTo>
                  <a:pt x="1648" y="1223"/>
                </a:moveTo>
                <a:cubicBezTo>
                  <a:pt x="1648" y="1223"/>
                  <a:pt x="1647" y="1213"/>
                  <a:pt x="1632" y="1207"/>
                </a:cubicBezTo>
                <a:cubicBezTo>
                  <a:pt x="1618" y="1201"/>
                  <a:pt x="1612" y="1207"/>
                  <a:pt x="1609" y="1198"/>
                </a:cubicBezTo>
                <a:cubicBezTo>
                  <a:pt x="1606" y="1189"/>
                  <a:pt x="1595" y="1199"/>
                  <a:pt x="1595" y="1199"/>
                </a:cubicBezTo>
                <a:cubicBezTo>
                  <a:pt x="1595" y="1199"/>
                  <a:pt x="1611" y="1205"/>
                  <a:pt x="1599" y="1209"/>
                </a:cubicBezTo>
                <a:cubicBezTo>
                  <a:pt x="1587" y="1214"/>
                  <a:pt x="1602" y="1219"/>
                  <a:pt x="1602" y="1219"/>
                </a:cubicBezTo>
                <a:cubicBezTo>
                  <a:pt x="1602" y="1219"/>
                  <a:pt x="1598" y="1225"/>
                  <a:pt x="1592" y="1218"/>
                </a:cubicBezTo>
                <a:cubicBezTo>
                  <a:pt x="1585" y="1211"/>
                  <a:pt x="1572" y="1207"/>
                  <a:pt x="1574" y="1216"/>
                </a:cubicBezTo>
                <a:cubicBezTo>
                  <a:pt x="1576" y="1224"/>
                  <a:pt x="1588" y="1224"/>
                  <a:pt x="1588" y="1224"/>
                </a:cubicBezTo>
                <a:cubicBezTo>
                  <a:pt x="1595" y="1225"/>
                  <a:pt x="1599" y="1226"/>
                  <a:pt x="1605" y="1228"/>
                </a:cubicBezTo>
                <a:cubicBezTo>
                  <a:pt x="1605" y="1228"/>
                  <a:pt x="1605" y="1239"/>
                  <a:pt x="1613" y="1241"/>
                </a:cubicBezTo>
                <a:cubicBezTo>
                  <a:pt x="1621" y="1244"/>
                  <a:pt x="1623" y="1232"/>
                  <a:pt x="1623" y="1232"/>
                </a:cubicBezTo>
                <a:cubicBezTo>
                  <a:pt x="1628" y="1239"/>
                  <a:pt x="1637" y="1235"/>
                  <a:pt x="1637" y="1235"/>
                </a:cubicBezTo>
                <a:cubicBezTo>
                  <a:pt x="1637" y="1235"/>
                  <a:pt x="1658" y="1247"/>
                  <a:pt x="1660" y="1237"/>
                </a:cubicBezTo>
                <a:cubicBezTo>
                  <a:pt x="1663" y="1227"/>
                  <a:pt x="1648" y="1223"/>
                  <a:pt x="1648" y="1223"/>
                </a:cubicBezTo>
                <a:close/>
                <a:moveTo>
                  <a:pt x="1583" y="1180"/>
                </a:moveTo>
                <a:cubicBezTo>
                  <a:pt x="1584" y="1174"/>
                  <a:pt x="1571" y="1169"/>
                  <a:pt x="1571" y="1169"/>
                </a:cubicBezTo>
                <a:cubicBezTo>
                  <a:pt x="1564" y="1163"/>
                  <a:pt x="1561" y="1160"/>
                  <a:pt x="1554" y="1155"/>
                </a:cubicBezTo>
                <a:cubicBezTo>
                  <a:pt x="1550" y="1146"/>
                  <a:pt x="1548" y="1142"/>
                  <a:pt x="1544" y="1134"/>
                </a:cubicBezTo>
                <a:cubicBezTo>
                  <a:pt x="1538" y="1132"/>
                  <a:pt x="1535" y="1131"/>
                  <a:pt x="1529" y="1129"/>
                </a:cubicBezTo>
                <a:cubicBezTo>
                  <a:pt x="1529" y="1129"/>
                  <a:pt x="1528" y="1118"/>
                  <a:pt x="1504" y="1107"/>
                </a:cubicBezTo>
                <a:cubicBezTo>
                  <a:pt x="1480" y="1096"/>
                  <a:pt x="1449" y="1105"/>
                  <a:pt x="1449" y="1105"/>
                </a:cubicBezTo>
                <a:cubicBezTo>
                  <a:pt x="1449" y="1105"/>
                  <a:pt x="1446" y="1113"/>
                  <a:pt x="1454" y="1116"/>
                </a:cubicBezTo>
                <a:cubicBezTo>
                  <a:pt x="1463" y="1118"/>
                  <a:pt x="1473" y="1111"/>
                  <a:pt x="1481" y="1113"/>
                </a:cubicBezTo>
                <a:cubicBezTo>
                  <a:pt x="1490" y="1116"/>
                  <a:pt x="1490" y="1127"/>
                  <a:pt x="1490" y="1127"/>
                </a:cubicBezTo>
                <a:cubicBezTo>
                  <a:pt x="1490" y="1127"/>
                  <a:pt x="1502" y="1127"/>
                  <a:pt x="1506" y="1135"/>
                </a:cubicBezTo>
                <a:cubicBezTo>
                  <a:pt x="1511" y="1143"/>
                  <a:pt x="1525" y="1145"/>
                  <a:pt x="1525" y="1145"/>
                </a:cubicBezTo>
                <a:cubicBezTo>
                  <a:pt x="1525" y="1145"/>
                  <a:pt x="1529" y="1160"/>
                  <a:pt x="1536" y="1162"/>
                </a:cubicBezTo>
                <a:cubicBezTo>
                  <a:pt x="1542" y="1164"/>
                  <a:pt x="1542" y="1171"/>
                  <a:pt x="1542" y="1171"/>
                </a:cubicBezTo>
                <a:cubicBezTo>
                  <a:pt x="1540" y="1171"/>
                  <a:pt x="1539" y="1171"/>
                  <a:pt x="1538" y="1171"/>
                </a:cubicBezTo>
                <a:cubicBezTo>
                  <a:pt x="1536" y="1173"/>
                  <a:pt x="1535" y="1174"/>
                  <a:pt x="1533" y="1177"/>
                </a:cubicBezTo>
                <a:cubicBezTo>
                  <a:pt x="1543" y="1180"/>
                  <a:pt x="1548" y="1182"/>
                  <a:pt x="1559" y="1186"/>
                </a:cubicBezTo>
                <a:cubicBezTo>
                  <a:pt x="1559" y="1186"/>
                  <a:pt x="1584" y="1193"/>
                  <a:pt x="1586" y="1189"/>
                </a:cubicBezTo>
                <a:cubicBezTo>
                  <a:pt x="1588" y="1185"/>
                  <a:pt x="1583" y="1186"/>
                  <a:pt x="1583" y="1180"/>
                </a:cubicBezTo>
                <a:close/>
                <a:moveTo>
                  <a:pt x="1548" y="246"/>
                </a:moveTo>
                <a:cubicBezTo>
                  <a:pt x="1548" y="246"/>
                  <a:pt x="1542" y="249"/>
                  <a:pt x="1536" y="245"/>
                </a:cubicBezTo>
                <a:cubicBezTo>
                  <a:pt x="1530" y="241"/>
                  <a:pt x="1528" y="246"/>
                  <a:pt x="1528" y="246"/>
                </a:cubicBezTo>
                <a:cubicBezTo>
                  <a:pt x="1526" y="243"/>
                  <a:pt x="1526" y="241"/>
                  <a:pt x="1524" y="238"/>
                </a:cubicBezTo>
                <a:cubicBezTo>
                  <a:pt x="1520" y="238"/>
                  <a:pt x="1519" y="238"/>
                  <a:pt x="1516" y="239"/>
                </a:cubicBezTo>
                <a:cubicBezTo>
                  <a:pt x="1514" y="237"/>
                  <a:pt x="1513" y="236"/>
                  <a:pt x="1512" y="234"/>
                </a:cubicBezTo>
                <a:cubicBezTo>
                  <a:pt x="1512" y="232"/>
                  <a:pt x="1513" y="230"/>
                  <a:pt x="1514" y="228"/>
                </a:cubicBezTo>
                <a:cubicBezTo>
                  <a:pt x="1511" y="225"/>
                  <a:pt x="1510" y="224"/>
                  <a:pt x="1507" y="221"/>
                </a:cubicBezTo>
                <a:cubicBezTo>
                  <a:pt x="1504" y="220"/>
                  <a:pt x="1503" y="220"/>
                  <a:pt x="1499" y="219"/>
                </a:cubicBezTo>
                <a:cubicBezTo>
                  <a:pt x="1499" y="220"/>
                  <a:pt x="1498" y="220"/>
                  <a:pt x="1497" y="221"/>
                </a:cubicBezTo>
                <a:cubicBezTo>
                  <a:pt x="1496" y="220"/>
                  <a:pt x="1495" y="219"/>
                  <a:pt x="1494" y="218"/>
                </a:cubicBezTo>
                <a:cubicBezTo>
                  <a:pt x="1489" y="217"/>
                  <a:pt x="1486" y="216"/>
                  <a:pt x="1482" y="215"/>
                </a:cubicBezTo>
                <a:cubicBezTo>
                  <a:pt x="1478" y="214"/>
                  <a:pt x="1476" y="213"/>
                  <a:pt x="1473" y="213"/>
                </a:cubicBezTo>
                <a:cubicBezTo>
                  <a:pt x="1473" y="213"/>
                  <a:pt x="1482" y="222"/>
                  <a:pt x="1481" y="225"/>
                </a:cubicBezTo>
                <a:cubicBezTo>
                  <a:pt x="1478" y="222"/>
                  <a:pt x="1476" y="220"/>
                  <a:pt x="1473" y="217"/>
                </a:cubicBezTo>
                <a:cubicBezTo>
                  <a:pt x="1470" y="215"/>
                  <a:pt x="1469" y="214"/>
                  <a:pt x="1466" y="211"/>
                </a:cubicBezTo>
                <a:cubicBezTo>
                  <a:pt x="1464" y="213"/>
                  <a:pt x="1463" y="214"/>
                  <a:pt x="1461" y="215"/>
                </a:cubicBezTo>
                <a:cubicBezTo>
                  <a:pt x="1461" y="217"/>
                  <a:pt x="1461" y="217"/>
                  <a:pt x="1460" y="219"/>
                </a:cubicBezTo>
                <a:cubicBezTo>
                  <a:pt x="1458" y="217"/>
                  <a:pt x="1457" y="217"/>
                  <a:pt x="1456" y="215"/>
                </a:cubicBezTo>
                <a:cubicBezTo>
                  <a:pt x="1454" y="213"/>
                  <a:pt x="1453" y="212"/>
                  <a:pt x="1451" y="209"/>
                </a:cubicBezTo>
                <a:cubicBezTo>
                  <a:pt x="1449" y="209"/>
                  <a:pt x="1448" y="209"/>
                  <a:pt x="1445" y="208"/>
                </a:cubicBezTo>
                <a:cubicBezTo>
                  <a:pt x="1443" y="207"/>
                  <a:pt x="1441" y="206"/>
                  <a:pt x="1439" y="205"/>
                </a:cubicBezTo>
                <a:cubicBezTo>
                  <a:pt x="1437" y="204"/>
                  <a:pt x="1436" y="204"/>
                  <a:pt x="1434" y="204"/>
                </a:cubicBezTo>
                <a:cubicBezTo>
                  <a:pt x="1432" y="205"/>
                  <a:pt x="1431" y="206"/>
                  <a:pt x="1430" y="207"/>
                </a:cubicBezTo>
                <a:cubicBezTo>
                  <a:pt x="1432" y="208"/>
                  <a:pt x="1433" y="209"/>
                  <a:pt x="1435" y="210"/>
                </a:cubicBezTo>
                <a:cubicBezTo>
                  <a:pt x="1435" y="212"/>
                  <a:pt x="1434" y="213"/>
                  <a:pt x="1434" y="216"/>
                </a:cubicBezTo>
                <a:cubicBezTo>
                  <a:pt x="1436" y="216"/>
                  <a:pt x="1437" y="217"/>
                  <a:pt x="1439" y="218"/>
                </a:cubicBezTo>
                <a:cubicBezTo>
                  <a:pt x="1440" y="219"/>
                  <a:pt x="1441" y="220"/>
                  <a:pt x="1442" y="222"/>
                </a:cubicBezTo>
                <a:cubicBezTo>
                  <a:pt x="1445" y="223"/>
                  <a:pt x="1447" y="224"/>
                  <a:pt x="1450" y="226"/>
                </a:cubicBezTo>
                <a:cubicBezTo>
                  <a:pt x="1454" y="226"/>
                  <a:pt x="1455" y="226"/>
                  <a:pt x="1459" y="226"/>
                </a:cubicBezTo>
                <a:cubicBezTo>
                  <a:pt x="1464" y="229"/>
                  <a:pt x="1466" y="230"/>
                  <a:pt x="1471" y="232"/>
                </a:cubicBezTo>
                <a:cubicBezTo>
                  <a:pt x="1473" y="234"/>
                  <a:pt x="1473" y="235"/>
                  <a:pt x="1475" y="238"/>
                </a:cubicBezTo>
                <a:cubicBezTo>
                  <a:pt x="1476" y="239"/>
                  <a:pt x="1477" y="240"/>
                  <a:pt x="1479" y="241"/>
                </a:cubicBezTo>
                <a:cubicBezTo>
                  <a:pt x="1485" y="242"/>
                  <a:pt x="1489" y="243"/>
                  <a:pt x="1495" y="245"/>
                </a:cubicBezTo>
                <a:cubicBezTo>
                  <a:pt x="1498" y="246"/>
                  <a:pt x="1500" y="246"/>
                  <a:pt x="1503" y="247"/>
                </a:cubicBezTo>
                <a:cubicBezTo>
                  <a:pt x="1506" y="246"/>
                  <a:pt x="1507" y="246"/>
                  <a:pt x="1510" y="245"/>
                </a:cubicBezTo>
                <a:cubicBezTo>
                  <a:pt x="1511" y="244"/>
                  <a:pt x="1511" y="243"/>
                  <a:pt x="1512" y="242"/>
                </a:cubicBezTo>
                <a:cubicBezTo>
                  <a:pt x="1514" y="242"/>
                  <a:pt x="1514" y="242"/>
                  <a:pt x="1516" y="241"/>
                </a:cubicBezTo>
                <a:cubicBezTo>
                  <a:pt x="1517" y="243"/>
                  <a:pt x="1518" y="244"/>
                  <a:pt x="1518" y="246"/>
                </a:cubicBezTo>
                <a:cubicBezTo>
                  <a:pt x="1520" y="246"/>
                  <a:pt x="1520" y="246"/>
                  <a:pt x="1521" y="247"/>
                </a:cubicBezTo>
                <a:cubicBezTo>
                  <a:pt x="1521" y="249"/>
                  <a:pt x="1520" y="251"/>
                  <a:pt x="1519" y="253"/>
                </a:cubicBezTo>
                <a:cubicBezTo>
                  <a:pt x="1522" y="255"/>
                  <a:pt x="1523" y="256"/>
                  <a:pt x="1525" y="258"/>
                </a:cubicBezTo>
                <a:cubicBezTo>
                  <a:pt x="1527" y="259"/>
                  <a:pt x="1529" y="259"/>
                  <a:pt x="1531" y="260"/>
                </a:cubicBezTo>
                <a:cubicBezTo>
                  <a:pt x="1533" y="261"/>
                  <a:pt x="1534" y="261"/>
                  <a:pt x="1537" y="262"/>
                </a:cubicBezTo>
                <a:cubicBezTo>
                  <a:pt x="1543" y="263"/>
                  <a:pt x="1546" y="263"/>
                  <a:pt x="1552" y="264"/>
                </a:cubicBezTo>
                <a:cubicBezTo>
                  <a:pt x="1552" y="264"/>
                  <a:pt x="1557" y="263"/>
                  <a:pt x="1556" y="255"/>
                </a:cubicBezTo>
                <a:cubicBezTo>
                  <a:pt x="1555" y="248"/>
                  <a:pt x="1548" y="246"/>
                  <a:pt x="1548" y="246"/>
                </a:cubicBezTo>
                <a:close/>
                <a:moveTo>
                  <a:pt x="1729" y="444"/>
                </a:moveTo>
                <a:cubicBezTo>
                  <a:pt x="1735" y="444"/>
                  <a:pt x="1737" y="445"/>
                  <a:pt x="1743" y="446"/>
                </a:cubicBezTo>
                <a:cubicBezTo>
                  <a:pt x="1744" y="441"/>
                  <a:pt x="1744" y="439"/>
                  <a:pt x="1745" y="434"/>
                </a:cubicBezTo>
                <a:cubicBezTo>
                  <a:pt x="1740" y="431"/>
                  <a:pt x="1737" y="429"/>
                  <a:pt x="1732" y="426"/>
                </a:cubicBezTo>
                <a:cubicBezTo>
                  <a:pt x="1727" y="425"/>
                  <a:pt x="1724" y="424"/>
                  <a:pt x="1719" y="423"/>
                </a:cubicBezTo>
                <a:cubicBezTo>
                  <a:pt x="1718" y="427"/>
                  <a:pt x="1718" y="429"/>
                  <a:pt x="1717" y="434"/>
                </a:cubicBezTo>
                <a:cubicBezTo>
                  <a:pt x="1721" y="438"/>
                  <a:pt x="1724" y="440"/>
                  <a:pt x="1729" y="444"/>
                </a:cubicBezTo>
                <a:close/>
                <a:moveTo>
                  <a:pt x="1454" y="301"/>
                </a:moveTo>
                <a:cubicBezTo>
                  <a:pt x="1456" y="300"/>
                  <a:pt x="1457" y="300"/>
                  <a:pt x="1459" y="299"/>
                </a:cubicBezTo>
                <a:cubicBezTo>
                  <a:pt x="1458" y="298"/>
                  <a:pt x="1457" y="297"/>
                  <a:pt x="1457" y="295"/>
                </a:cubicBezTo>
                <a:cubicBezTo>
                  <a:pt x="1454" y="294"/>
                  <a:pt x="1453" y="293"/>
                  <a:pt x="1451" y="292"/>
                </a:cubicBezTo>
                <a:cubicBezTo>
                  <a:pt x="1450" y="294"/>
                  <a:pt x="1450" y="295"/>
                  <a:pt x="1449" y="297"/>
                </a:cubicBezTo>
                <a:cubicBezTo>
                  <a:pt x="1451" y="298"/>
                  <a:pt x="1452" y="299"/>
                  <a:pt x="1454" y="301"/>
                </a:cubicBezTo>
                <a:close/>
                <a:moveTo>
                  <a:pt x="1439" y="227"/>
                </a:moveTo>
                <a:cubicBezTo>
                  <a:pt x="1443" y="219"/>
                  <a:pt x="1429" y="221"/>
                  <a:pt x="1429" y="221"/>
                </a:cubicBezTo>
                <a:cubicBezTo>
                  <a:pt x="1426" y="221"/>
                  <a:pt x="1425" y="221"/>
                  <a:pt x="1422" y="222"/>
                </a:cubicBezTo>
                <a:cubicBezTo>
                  <a:pt x="1423" y="224"/>
                  <a:pt x="1423" y="226"/>
                  <a:pt x="1424" y="228"/>
                </a:cubicBezTo>
                <a:cubicBezTo>
                  <a:pt x="1424" y="228"/>
                  <a:pt x="1436" y="235"/>
                  <a:pt x="1439" y="227"/>
                </a:cubicBezTo>
                <a:close/>
                <a:moveTo>
                  <a:pt x="1412" y="267"/>
                </a:moveTo>
                <a:cubicBezTo>
                  <a:pt x="1410" y="265"/>
                  <a:pt x="1410" y="265"/>
                  <a:pt x="1408" y="263"/>
                </a:cubicBezTo>
                <a:cubicBezTo>
                  <a:pt x="1409" y="259"/>
                  <a:pt x="1409" y="257"/>
                  <a:pt x="1410" y="253"/>
                </a:cubicBezTo>
                <a:cubicBezTo>
                  <a:pt x="1414" y="253"/>
                  <a:pt x="1416" y="252"/>
                  <a:pt x="1419" y="252"/>
                </a:cubicBezTo>
                <a:cubicBezTo>
                  <a:pt x="1418" y="247"/>
                  <a:pt x="1418" y="245"/>
                  <a:pt x="1417" y="241"/>
                </a:cubicBezTo>
                <a:cubicBezTo>
                  <a:pt x="1413" y="241"/>
                  <a:pt x="1411" y="241"/>
                  <a:pt x="1407" y="241"/>
                </a:cubicBezTo>
                <a:cubicBezTo>
                  <a:pt x="1402" y="239"/>
                  <a:pt x="1399" y="239"/>
                  <a:pt x="1394" y="238"/>
                </a:cubicBezTo>
                <a:cubicBezTo>
                  <a:pt x="1393" y="240"/>
                  <a:pt x="1392" y="241"/>
                  <a:pt x="1390" y="243"/>
                </a:cubicBezTo>
                <a:cubicBezTo>
                  <a:pt x="1387" y="243"/>
                  <a:pt x="1385" y="243"/>
                  <a:pt x="1381" y="243"/>
                </a:cubicBezTo>
                <a:cubicBezTo>
                  <a:pt x="1381" y="243"/>
                  <a:pt x="1377" y="235"/>
                  <a:pt x="1374" y="242"/>
                </a:cubicBezTo>
                <a:cubicBezTo>
                  <a:pt x="1371" y="249"/>
                  <a:pt x="1374" y="263"/>
                  <a:pt x="1374" y="263"/>
                </a:cubicBezTo>
                <a:cubicBezTo>
                  <a:pt x="1372" y="262"/>
                  <a:pt x="1371" y="262"/>
                  <a:pt x="1368" y="261"/>
                </a:cubicBezTo>
                <a:cubicBezTo>
                  <a:pt x="1369" y="260"/>
                  <a:pt x="1369" y="260"/>
                  <a:pt x="1370" y="259"/>
                </a:cubicBezTo>
                <a:cubicBezTo>
                  <a:pt x="1368" y="258"/>
                  <a:pt x="1368" y="257"/>
                  <a:pt x="1366" y="256"/>
                </a:cubicBezTo>
                <a:cubicBezTo>
                  <a:pt x="1365" y="254"/>
                  <a:pt x="1365" y="254"/>
                  <a:pt x="1364" y="252"/>
                </a:cubicBezTo>
                <a:cubicBezTo>
                  <a:pt x="1366" y="252"/>
                  <a:pt x="1367" y="252"/>
                  <a:pt x="1369" y="251"/>
                </a:cubicBezTo>
                <a:cubicBezTo>
                  <a:pt x="1367" y="250"/>
                  <a:pt x="1367" y="249"/>
                  <a:pt x="1365" y="248"/>
                </a:cubicBezTo>
                <a:cubicBezTo>
                  <a:pt x="1363" y="247"/>
                  <a:pt x="1361" y="247"/>
                  <a:pt x="1359" y="246"/>
                </a:cubicBezTo>
                <a:cubicBezTo>
                  <a:pt x="1358" y="245"/>
                  <a:pt x="1358" y="244"/>
                  <a:pt x="1357" y="242"/>
                </a:cubicBezTo>
                <a:cubicBezTo>
                  <a:pt x="1355" y="241"/>
                  <a:pt x="1354" y="240"/>
                  <a:pt x="1352" y="239"/>
                </a:cubicBezTo>
                <a:cubicBezTo>
                  <a:pt x="1348" y="239"/>
                  <a:pt x="1346" y="239"/>
                  <a:pt x="1341" y="239"/>
                </a:cubicBezTo>
                <a:cubicBezTo>
                  <a:pt x="1342" y="241"/>
                  <a:pt x="1343" y="242"/>
                  <a:pt x="1344" y="244"/>
                </a:cubicBezTo>
                <a:cubicBezTo>
                  <a:pt x="1342" y="244"/>
                  <a:pt x="1341" y="245"/>
                  <a:pt x="1340" y="245"/>
                </a:cubicBezTo>
                <a:cubicBezTo>
                  <a:pt x="1336" y="242"/>
                  <a:pt x="1334" y="241"/>
                  <a:pt x="1331" y="237"/>
                </a:cubicBezTo>
                <a:cubicBezTo>
                  <a:pt x="1327" y="237"/>
                  <a:pt x="1325" y="238"/>
                  <a:pt x="1321" y="238"/>
                </a:cubicBezTo>
                <a:cubicBezTo>
                  <a:pt x="1317" y="236"/>
                  <a:pt x="1315" y="235"/>
                  <a:pt x="1311" y="234"/>
                </a:cubicBezTo>
                <a:cubicBezTo>
                  <a:pt x="1309" y="235"/>
                  <a:pt x="1307" y="236"/>
                  <a:pt x="1305" y="238"/>
                </a:cubicBezTo>
                <a:cubicBezTo>
                  <a:pt x="1306" y="234"/>
                  <a:pt x="1306" y="232"/>
                  <a:pt x="1307" y="229"/>
                </a:cubicBezTo>
                <a:cubicBezTo>
                  <a:pt x="1304" y="228"/>
                  <a:pt x="1302" y="227"/>
                  <a:pt x="1299" y="226"/>
                </a:cubicBezTo>
                <a:cubicBezTo>
                  <a:pt x="1296" y="227"/>
                  <a:pt x="1295" y="227"/>
                  <a:pt x="1292" y="228"/>
                </a:cubicBezTo>
                <a:cubicBezTo>
                  <a:pt x="1290" y="225"/>
                  <a:pt x="1289" y="224"/>
                  <a:pt x="1288" y="221"/>
                </a:cubicBezTo>
                <a:cubicBezTo>
                  <a:pt x="1286" y="218"/>
                  <a:pt x="1284" y="217"/>
                  <a:pt x="1282" y="215"/>
                </a:cubicBezTo>
                <a:cubicBezTo>
                  <a:pt x="1276" y="214"/>
                  <a:pt x="1273" y="213"/>
                  <a:pt x="1267" y="213"/>
                </a:cubicBezTo>
                <a:cubicBezTo>
                  <a:pt x="1261" y="211"/>
                  <a:pt x="1258" y="210"/>
                  <a:pt x="1252" y="209"/>
                </a:cubicBezTo>
                <a:cubicBezTo>
                  <a:pt x="1243" y="207"/>
                  <a:pt x="1239" y="207"/>
                  <a:pt x="1230" y="205"/>
                </a:cubicBezTo>
                <a:cubicBezTo>
                  <a:pt x="1220" y="205"/>
                  <a:pt x="1215" y="205"/>
                  <a:pt x="1205" y="204"/>
                </a:cubicBezTo>
                <a:cubicBezTo>
                  <a:pt x="1197" y="203"/>
                  <a:pt x="1194" y="203"/>
                  <a:pt x="1187" y="203"/>
                </a:cubicBezTo>
                <a:cubicBezTo>
                  <a:pt x="1187" y="205"/>
                  <a:pt x="1187" y="206"/>
                  <a:pt x="1187" y="209"/>
                </a:cubicBezTo>
                <a:cubicBezTo>
                  <a:pt x="1189" y="211"/>
                  <a:pt x="1190" y="212"/>
                  <a:pt x="1192" y="214"/>
                </a:cubicBezTo>
                <a:cubicBezTo>
                  <a:pt x="1189" y="214"/>
                  <a:pt x="1187" y="214"/>
                  <a:pt x="1184" y="214"/>
                </a:cubicBezTo>
                <a:cubicBezTo>
                  <a:pt x="1182" y="216"/>
                  <a:pt x="1181" y="217"/>
                  <a:pt x="1179" y="218"/>
                </a:cubicBezTo>
                <a:cubicBezTo>
                  <a:pt x="1176" y="220"/>
                  <a:pt x="1174" y="221"/>
                  <a:pt x="1171" y="224"/>
                </a:cubicBezTo>
                <a:cubicBezTo>
                  <a:pt x="1166" y="227"/>
                  <a:pt x="1163" y="228"/>
                  <a:pt x="1158" y="231"/>
                </a:cubicBezTo>
                <a:cubicBezTo>
                  <a:pt x="1165" y="233"/>
                  <a:pt x="1168" y="234"/>
                  <a:pt x="1174" y="236"/>
                </a:cubicBezTo>
                <a:cubicBezTo>
                  <a:pt x="1177" y="238"/>
                  <a:pt x="1178" y="239"/>
                  <a:pt x="1180" y="240"/>
                </a:cubicBezTo>
                <a:cubicBezTo>
                  <a:pt x="1181" y="242"/>
                  <a:pt x="1181" y="243"/>
                  <a:pt x="1182" y="245"/>
                </a:cubicBezTo>
                <a:cubicBezTo>
                  <a:pt x="1185" y="246"/>
                  <a:pt x="1186" y="247"/>
                  <a:pt x="1189" y="248"/>
                </a:cubicBezTo>
                <a:cubicBezTo>
                  <a:pt x="1194" y="246"/>
                  <a:pt x="1196" y="245"/>
                  <a:pt x="1201" y="243"/>
                </a:cubicBezTo>
                <a:cubicBezTo>
                  <a:pt x="1205" y="243"/>
                  <a:pt x="1207" y="243"/>
                  <a:pt x="1212" y="244"/>
                </a:cubicBezTo>
                <a:cubicBezTo>
                  <a:pt x="1214" y="244"/>
                  <a:pt x="1215" y="244"/>
                  <a:pt x="1218" y="245"/>
                </a:cubicBezTo>
                <a:cubicBezTo>
                  <a:pt x="1221" y="242"/>
                  <a:pt x="1223" y="240"/>
                  <a:pt x="1226" y="237"/>
                </a:cubicBezTo>
                <a:cubicBezTo>
                  <a:pt x="1230" y="236"/>
                  <a:pt x="1232" y="236"/>
                  <a:pt x="1235" y="234"/>
                </a:cubicBezTo>
                <a:cubicBezTo>
                  <a:pt x="1241" y="232"/>
                  <a:pt x="1244" y="230"/>
                  <a:pt x="1250" y="228"/>
                </a:cubicBezTo>
                <a:cubicBezTo>
                  <a:pt x="1259" y="228"/>
                  <a:pt x="1264" y="228"/>
                  <a:pt x="1273" y="228"/>
                </a:cubicBezTo>
                <a:cubicBezTo>
                  <a:pt x="1265" y="230"/>
                  <a:pt x="1261" y="230"/>
                  <a:pt x="1253" y="232"/>
                </a:cubicBezTo>
                <a:cubicBezTo>
                  <a:pt x="1249" y="234"/>
                  <a:pt x="1247" y="235"/>
                  <a:pt x="1242" y="237"/>
                </a:cubicBezTo>
                <a:cubicBezTo>
                  <a:pt x="1239" y="239"/>
                  <a:pt x="1238" y="241"/>
                  <a:pt x="1235" y="243"/>
                </a:cubicBezTo>
                <a:cubicBezTo>
                  <a:pt x="1238" y="245"/>
                  <a:pt x="1240" y="246"/>
                  <a:pt x="1243" y="248"/>
                </a:cubicBezTo>
                <a:cubicBezTo>
                  <a:pt x="1247" y="249"/>
                  <a:pt x="1249" y="250"/>
                  <a:pt x="1254" y="251"/>
                </a:cubicBezTo>
                <a:cubicBezTo>
                  <a:pt x="1248" y="252"/>
                  <a:pt x="1246" y="252"/>
                  <a:pt x="1241" y="253"/>
                </a:cubicBezTo>
                <a:cubicBezTo>
                  <a:pt x="1245" y="255"/>
                  <a:pt x="1248" y="256"/>
                  <a:pt x="1253" y="258"/>
                </a:cubicBezTo>
                <a:cubicBezTo>
                  <a:pt x="1276" y="263"/>
                  <a:pt x="1288" y="265"/>
                  <a:pt x="1311" y="271"/>
                </a:cubicBezTo>
                <a:cubicBezTo>
                  <a:pt x="1289" y="268"/>
                  <a:pt x="1278" y="267"/>
                  <a:pt x="1256" y="265"/>
                </a:cubicBezTo>
                <a:cubicBezTo>
                  <a:pt x="1251" y="266"/>
                  <a:pt x="1249" y="267"/>
                  <a:pt x="1243" y="268"/>
                </a:cubicBezTo>
                <a:cubicBezTo>
                  <a:pt x="1243" y="268"/>
                  <a:pt x="1249" y="271"/>
                  <a:pt x="1251" y="275"/>
                </a:cubicBezTo>
                <a:cubicBezTo>
                  <a:pt x="1253" y="280"/>
                  <a:pt x="1263" y="278"/>
                  <a:pt x="1263" y="278"/>
                </a:cubicBezTo>
                <a:cubicBezTo>
                  <a:pt x="1263" y="278"/>
                  <a:pt x="1284" y="281"/>
                  <a:pt x="1283" y="285"/>
                </a:cubicBezTo>
                <a:cubicBezTo>
                  <a:pt x="1283" y="289"/>
                  <a:pt x="1291" y="294"/>
                  <a:pt x="1291" y="294"/>
                </a:cubicBezTo>
                <a:cubicBezTo>
                  <a:pt x="1302" y="296"/>
                  <a:pt x="1307" y="297"/>
                  <a:pt x="1318" y="300"/>
                </a:cubicBezTo>
                <a:cubicBezTo>
                  <a:pt x="1326" y="300"/>
                  <a:pt x="1330" y="301"/>
                  <a:pt x="1337" y="301"/>
                </a:cubicBezTo>
                <a:cubicBezTo>
                  <a:pt x="1340" y="300"/>
                  <a:pt x="1342" y="300"/>
                  <a:pt x="1345" y="299"/>
                </a:cubicBezTo>
                <a:cubicBezTo>
                  <a:pt x="1351" y="300"/>
                  <a:pt x="1353" y="300"/>
                  <a:pt x="1359" y="300"/>
                </a:cubicBezTo>
                <a:cubicBezTo>
                  <a:pt x="1365" y="299"/>
                  <a:pt x="1368" y="298"/>
                  <a:pt x="1373" y="297"/>
                </a:cubicBezTo>
                <a:cubicBezTo>
                  <a:pt x="1378" y="299"/>
                  <a:pt x="1381" y="301"/>
                  <a:pt x="1386" y="304"/>
                </a:cubicBezTo>
                <a:cubicBezTo>
                  <a:pt x="1390" y="306"/>
                  <a:pt x="1393" y="307"/>
                  <a:pt x="1397" y="309"/>
                </a:cubicBezTo>
                <a:cubicBezTo>
                  <a:pt x="1400" y="311"/>
                  <a:pt x="1401" y="312"/>
                  <a:pt x="1404" y="314"/>
                </a:cubicBezTo>
                <a:cubicBezTo>
                  <a:pt x="1411" y="314"/>
                  <a:pt x="1414" y="315"/>
                  <a:pt x="1421" y="316"/>
                </a:cubicBezTo>
                <a:cubicBezTo>
                  <a:pt x="1425" y="319"/>
                  <a:pt x="1426" y="321"/>
                  <a:pt x="1429" y="324"/>
                </a:cubicBezTo>
                <a:cubicBezTo>
                  <a:pt x="1433" y="320"/>
                  <a:pt x="1435" y="318"/>
                  <a:pt x="1438" y="314"/>
                </a:cubicBezTo>
                <a:cubicBezTo>
                  <a:pt x="1441" y="313"/>
                  <a:pt x="1443" y="313"/>
                  <a:pt x="1446" y="312"/>
                </a:cubicBezTo>
                <a:cubicBezTo>
                  <a:pt x="1445" y="308"/>
                  <a:pt x="1445" y="305"/>
                  <a:pt x="1445" y="301"/>
                </a:cubicBezTo>
                <a:cubicBezTo>
                  <a:pt x="1440" y="299"/>
                  <a:pt x="1437" y="299"/>
                  <a:pt x="1433" y="297"/>
                </a:cubicBezTo>
                <a:cubicBezTo>
                  <a:pt x="1431" y="294"/>
                  <a:pt x="1430" y="292"/>
                  <a:pt x="1428" y="288"/>
                </a:cubicBezTo>
                <a:cubicBezTo>
                  <a:pt x="1424" y="287"/>
                  <a:pt x="1422" y="286"/>
                  <a:pt x="1419" y="285"/>
                </a:cubicBezTo>
                <a:cubicBezTo>
                  <a:pt x="1416" y="284"/>
                  <a:pt x="1414" y="283"/>
                  <a:pt x="1411" y="281"/>
                </a:cubicBezTo>
                <a:cubicBezTo>
                  <a:pt x="1412" y="276"/>
                  <a:pt x="1412" y="273"/>
                  <a:pt x="1412" y="267"/>
                </a:cubicBezTo>
                <a:close/>
                <a:moveTo>
                  <a:pt x="1633" y="470"/>
                </a:moveTo>
                <a:cubicBezTo>
                  <a:pt x="1625" y="469"/>
                  <a:pt x="1624" y="478"/>
                  <a:pt x="1624" y="478"/>
                </a:cubicBezTo>
                <a:cubicBezTo>
                  <a:pt x="1628" y="491"/>
                  <a:pt x="1639" y="485"/>
                  <a:pt x="1639" y="485"/>
                </a:cubicBezTo>
                <a:cubicBezTo>
                  <a:pt x="1643" y="484"/>
                  <a:pt x="1646" y="483"/>
                  <a:pt x="1650" y="482"/>
                </a:cubicBezTo>
                <a:cubicBezTo>
                  <a:pt x="1650" y="482"/>
                  <a:pt x="1641" y="471"/>
                  <a:pt x="1633" y="470"/>
                </a:cubicBezTo>
                <a:close/>
                <a:moveTo>
                  <a:pt x="1697" y="401"/>
                </a:moveTo>
                <a:cubicBezTo>
                  <a:pt x="1697" y="404"/>
                  <a:pt x="1697" y="406"/>
                  <a:pt x="1697" y="410"/>
                </a:cubicBezTo>
                <a:cubicBezTo>
                  <a:pt x="1699" y="412"/>
                  <a:pt x="1700" y="414"/>
                  <a:pt x="1702" y="416"/>
                </a:cubicBezTo>
                <a:cubicBezTo>
                  <a:pt x="1704" y="411"/>
                  <a:pt x="1705" y="409"/>
                  <a:pt x="1707" y="403"/>
                </a:cubicBezTo>
                <a:cubicBezTo>
                  <a:pt x="1712" y="401"/>
                  <a:pt x="1714" y="400"/>
                  <a:pt x="1719" y="398"/>
                </a:cubicBezTo>
                <a:cubicBezTo>
                  <a:pt x="1714" y="397"/>
                  <a:pt x="1712" y="396"/>
                  <a:pt x="1706" y="394"/>
                </a:cubicBezTo>
                <a:cubicBezTo>
                  <a:pt x="1702" y="397"/>
                  <a:pt x="1701" y="398"/>
                  <a:pt x="1697" y="401"/>
                </a:cubicBezTo>
                <a:close/>
                <a:moveTo>
                  <a:pt x="1440" y="320"/>
                </a:moveTo>
                <a:cubicBezTo>
                  <a:pt x="1439" y="322"/>
                  <a:pt x="1439" y="324"/>
                  <a:pt x="1438" y="326"/>
                </a:cubicBezTo>
                <a:cubicBezTo>
                  <a:pt x="1439" y="327"/>
                  <a:pt x="1440" y="327"/>
                  <a:pt x="1441" y="327"/>
                </a:cubicBezTo>
                <a:cubicBezTo>
                  <a:pt x="1444" y="326"/>
                  <a:pt x="1445" y="326"/>
                  <a:pt x="1448" y="325"/>
                </a:cubicBezTo>
                <a:cubicBezTo>
                  <a:pt x="1451" y="324"/>
                  <a:pt x="1452" y="324"/>
                  <a:pt x="1455" y="323"/>
                </a:cubicBezTo>
                <a:cubicBezTo>
                  <a:pt x="1455" y="323"/>
                  <a:pt x="1459" y="313"/>
                  <a:pt x="1450" y="315"/>
                </a:cubicBezTo>
                <a:cubicBezTo>
                  <a:pt x="1440" y="317"/>
                  <a:pt x="1440" y="320"/>
                  <a:pt x="1440" y="32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11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13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4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20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3889 L -4.16667E-7 -0.14815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7 0.03843 L -4.16667E-7 -1.11111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5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6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7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2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35" grpId="0" bldLvl="0" animBg="1"/>
      <p:bldP spid="58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724025" y="1249308"/>
            <a:ext cx="8743950" cy="3683000"/>
          </a:xfrm>
          <a:prstGeom prst="roundRect">
            <a:avLst>
              <a:gd name="adj" fmla="val 5633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8"/>
          <p:cNvSpPr/>
          <p:nvPr/>
        </p:nvSpPr>
        <p:spPr bwMode="auto">
          <a:xfrm>
            <a:off x="3448775" y="2025545"/>
            <a:ext cx="847318" cy="950341"/>
          </a:xfrm>
          <a:custGeom>
            <a:avLst/>
            <a:gdLst>
              <a:gd name="T0" fmla="*/ 21 w 340"/>
              <a:gd name="T1" fmla="*/ 81 h 382"/>
              <a:gd name="T2" fmla="*/ 150 w 340"/>
              <a:gd name="T3" fmla="*/ 6 h 382"/>
              <a:gd name="T4" fmla="*/ 191 w 340"/>
              <a:gd name="T5" fmla="*/ 6 h 382"/>
              <a:gd name="T6" fmla="*/ 319 w 340"/>
              <a:gd name="T7" fmla="*/ 81 h 382"/>
              <a:gd name="T8" fmla="*/ 340 w 340"/>
              <a:gd name="T9" fmla="*/ 116 h 382"/>
              <a:gd name="T10" fmla="*/ 340 w 340"/>
              <a:gd name="T11" fmla="*/ 265 h 382"/>
              <a:gd name="T12" fmla="*/ 320 w 340"/>
              <a:gd name="T13" fmla="*/ 301 h 382"/>
              <a:gd name="T14" fmla="*/ 191 w 340"/>
              <a:gd name="T15" fmla="*/ 375 h 382"/>
              <a:gd name="T16" fmla="*/ 150 w 340"/>
              <a:gd name="T17" fmla="*/ 375 h 382"/>
              <a:gd name="T18" fmla="*/ 85 w 340"/>
              <a:gd name="T19" fmla="*/ 338 h 382"/>
              <a:gd name="T20" fmla="*/ 21 w 340"/>
              <a:gd name="T21" fmla="*/ 301 h 382"/>
              <a:gd name="T22" fmla="*/ 0 w 340"/>
              <a:gd name="T23" fmla="*/ 265 h 382"/>
              <a:gd name="T24" fmla="*/ 0 w 340"/>
              <a:gd name="T25" fmla="*/ 116 h 382"/>
              <a:gd name="T26" fmla="*/ 21 w 340"/>
              <a:gd name="T27" fmla="*/ 81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0" h="382">
                <a:moveTo>
                  <a:pt x="21" y="81"/>
                </a:moveTo>
                <a:cubicBezTo>
                  <a:pt x="64" y="56"/>
                  <a:pt x="107" y="31"/>
                  <a:pt x="150" y="6"/>
                </a:cubicBezTo>
                <a:cubicBezTo>
                  <a:pt x="163" y="0"/>
                  <a:pt x="178" y="0"/>
                  <a:pt x="191" y="6"/>
                </a:cubicBezTo>
                <a:cubicBezTo>
                  <a:pt x="234" y="31"/>
                  <a:pt x="277" y="56"/>
                  <a:pt x="319" y="81"/>
                </a:cubicBezTo>
                <a:cubicBezTo>
                  <a:pt x="332" y="88"/>
                  <a:pt x="340" y="102"/>
                  <a:pt x="340" y="116"/>
                </a:cubicBezTo>
                <a:cubicBezTo>
                  <a:pt x="340" y="265"/>
                  <a:pt x="340" y="265"/>
                  <a:pt x="340" y="265"/>
                </a:cubicBezTo>
                <a:cubicBezTo>
                  <a:pt x="340" y="280"/>
                  <a:pt x="332" y="293"/>
                  <a:pt x="320" y="301"/>
                </a:cubicBezTo>
                <a:cubicBezTo>
                  <a:pt x="191" y="375"/>
                  <a:pt x="191" y="375"/>
                  <a:pt x="191" y="375"/>
                </a:cubicBezTo>
                <a:cubicBezTo>
                  <a:pt x="178" y="382"/>
                  <a:pt x="162" y="382"/>
                  <a:pt x="150" y="375"/>
                </a:cubicBezTo>
                <a:cubicBezTo>
                  <a:pt x="85" y="338"/>
                  <a:pt x="85" y="338"/>
                  <a:pt x="85" y="338"/>
                </a:cubicBezTo>
                <a:cubicBezTo>
                  <a:pt x="21" y="301"/>
                  <a:pt x="21" y="301"/>
                  <a:pt x="21" y="301"/>
                </a:cubicBezTo>
                <a:cubicBezTo>
                  <a:pt x="9" y="293"/>
                  <a:pt x="1" y="280"/>
                  <a:pt x="0" y="265"/>
                </a:cubicBezTo>
                <a:cubicBezTo>
                  <a:pt x="0" y="116"/>
                  <a:pt x="0" y="116"/>
                  <a:pt x="0" y="116"/>
                </a:cubicBezTo>
                <a:cubicBezTo>
                  <a:pt x="1" y="102"/>
                  <a:pt x="9" y="89"/>
                  <a:pt x="21" y="8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目</a:t>
            </a:r>
          </a:p>
        </p:txBody>
      </p:sp>
      <p:sp>
        <p:nvSpPr>
          <p:cNvPr id="6" name="Freeform 38"/>
          <p:cNvSpPr/>
          <p:nvPr/>
        </p:nvSpPr>
        <p:spPr bwMode="auto">
          <a:xfrm>
            <a:off x="3448368" y="3113935"/>
            <a:ext cx="847318" cy="950341"/>
          </a:xfrm>
          <a:custGeom>
            <a:avLst/>
            <a:gdLst>
              <a:gd name="T0" fmla="*/ 21 w 340"/>
              <a:gd name="T1" fmla="*/ 81 h 382"/>
              <a:gd name="T2" fmla="*/ 150 w 340"/>
              <a:gd name="T3" fmla="*/ 6 h 382"/>
              <a:gd name="T4" fmla="*/ 191 w 340"/>
              <a:gd name="T5" fmla="*/ 6 h 382"/>
              <a:gd name="T6" fmla="*/ 319 w 340"/>
              <a:gd name="T7" fmla="*/ 81 h 382"/>
              <a:gd name="T8" fmla="*/ 340 w 340"/>
              <a:gd name="T9" fmla="*/ 116 h 382"/>
              <a:gd name="T10" fmla="*/ 340 w 340"/>
              <a:gd name="T11" fmla="*/ 265 h 382"/>
              <a:gd name="T12" fmla="*/ 320 w 340"/>
              <a:gd name="T13" fmla="*/ 301 h 382"/>
              <a:gd name="T14" fmla="*/ 191 w 340"/>
              <a:gd name="T15" fmla="*/ 375 h 382"/>
              <a:gd name="T16" fmla="*/ 150 w 340"/>
              <a:gd name="T17" fmla="*/ 375 h 382"/>
              <a:gd name="T18" fmla="*/ 85 w 340"/>
              <a:gd name="T19" fmla="*/ 338 h 382"/>
              <a:gd name="T20" fmla="*/ 21 w 340"/>
              <a:gd name="T21" fmla="*/ 301 h 382"/>
              <a:gd name="T22" fmla="*/ 0 w 340"/>
              <a:gd name="T23" fmla="*/ 265 h 382"/>
              <a:gd name="T24" fmla="*/ 0 w 340"/>
              <a:gd name="T25" fmla="*/ 116 h 382"/>
              <a:gd name="T26" fmla="*/ 21 w 340"/>
              <a:gd name="T27" fmla="*/ 81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0" h="382">
                <a:moveTo>
                  <a:pt x="21" y="81"/>
                </a:moveTo>
                <a:cubicBezTo>
                  <a:pt x="64" y="56"/>
                  <a:pt x="107" y="31"/>
                  <a:pt x="150" y="6"/>
                </a:cubicBezTo>
                <a:cubicBezTo>
                  <a:pt x="163" y="0"/>
                  <a:pt x="178" y="0"/>
                  <a:pt x="191" y="6"/>
                </a:cubicBezTo>
                <a:cubicBezTo>
                  <a:pt x="234" y="31"/>
                  <a:pt x="277" y="56"/>
                  <a:pt x="319" y="81"/>
                </a:cubicBezTo>
                <a:cubicBezTo>
                  <a:pt x="332" y="88"/>
                  <a:pt x="340" y="102"/>
                  <a:pt x="340" y="116"/>
                </a:cubicBezTo>
                <a:cubicBezTo>
                  <a:pt x="340" y="265"/>
                  <a:pt x="340" y="265"/>
                  <a:pt x="340" y="265"/>
                </a:cubicBezTo>
                <a:cubicBezTo>
                  <a:pt x="340" y="280"/>
                  <a:pt x="332" y="293"/>
                  <a:pt x="320" y="301"/>
                </a:cubicBezTo>
                <a:cubicBezTo>
                  <a:pt x="191" y="375"/>
                  <a:pt x="191" y="375"/>
                  <a:pt x="191" y="375"/>
                </a:cubicBezTo>
                <a:cubicBezTo>
                  <a:pt x="178" y="382"/>
                  <a:pt x="162" y="382"/>
                  <a:pt x="150" y="375"/>
                </a:cubicBezTo>
                <a:cubicBezTo>
                  <a:pt x="85" y="338"/>
                  <a:pt x="85" y="338"/>
                  <a:pt x="85" y="338"/>
                </a:cubicBezTo>
                <a:cubicBezTo>
                  <a:pt x="21" y="301"/>
                  <a:pt x="21" y="301"/>
                  <a:pt x="21" y="301"/>
                </a:cubicBezTo>
                <a:cubicBezTo>
                  <a:pt x="9" y="293"/>
                  <a:pt x="1" y="280"/>
                  <a:pt x="0" y="265"/>
                </a:cubicBezTo>
                <a:cubicBezTo>
                  <a:pt x="0" y="116"/>
                  <a:pt x="0" y="116"/>
                  <a:pt x="0" y="116"/>
                </a:cubicBezTo>
                <a:cubicBezTo>
                  <a:pt x="1" y="102"/>
                  <a:pt x="9" y="89"/>
                  <a:pt x="21" y="8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8033" y="2593999"/>
            <a:ext cx="1866691" cy="265155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5383758" y="2032504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填写章节标题文字内容</a:t>
            </a:r>
          </a:p>
        </p:txBody>
      </p:sp>
      <p:sp>
        <p:nvSpPr>
          <p:cNvPr id="2" name="矩形 1"/>
          <p:cNvSpPr/>
          <p:nvPr/>
        </p:nvSpPr>
        <p:spPr>
          <a:xfrm>
            <a:off x="5705475" y="2032635"/>
            <a:ext cx="2202815" cy="33909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692"/>
          <p:cNvSpPr txBox="1"/>
          <p:nvPr/>
        </p:nvSpPr>
        <p:spPr>
          <a:xfrm>
            <a:off x="4538187" y="2007437"/>
            <a:ext cx="944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83758" y="2583684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填写章节标题文字内容</a:t>
            </a:r>
          </a:p>
        </p:txBody>
      </p:sp>
      <p:sp>
        <p:nvSpPr>
          <p:cNvPr id="10" name="矩形 9"/>
          <p:cNvSpPr/>
          <p:nvPr/>
        </p:nvSpPr>
        <p:spPr>
          <a:xfrm>
            <a:off x="5705475" y="2583815"/>
            <a:ext cx="2202815" cy="33909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692"/>
          <p:cNvSpPr txBox="1"/>
          <p:nvPr/>
        </p:nvSpPr>
        <p:spPr>
          <a:xfrm>
            <a:off x="4538187" y="2558617"/>
            <a:ext cx="944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83758" y="3125974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填写章节标题文字内容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5705475" y="3126105"/>
            <a:ext cx="2202815" cy="33909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92"/>
          <p:cNvSpPr txBox="1"/>
          <p:nvPr/>
        </p:nvSpPr>
        <p:spPr>
          <a:xfrm>
            <a:off x="4538187" y="3100907"/>
            <a:ext cx="944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83758" y="3677154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填写章节标题文字内容</a:t>
            </a:r>
          </a:p>
        </p:txBody>
      </p:sp>
      <p:sp>
        <p:nvSpPr>
          <p:cNvPr id="16" name="矩形 15"/>
          <p:cNvSpPr/>
          <p:nvPr/>
        </p:nvSpPr>
        <p:spPr>
          <a:xfrm>
            <a:off x="5705475" y="3677285"/>
            <a:ext cx="2202815" cy="33909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692"/>
          <p:cNvSpPr txBox="1"/>
          <p:nvPr/>
        </p:nvSpPr>
        <p:spPr>
          <a:xfrm>
            <a:off x="4538187" y="3652087"/>
            <a:ext cx="944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5318620"/>
            <a:ext cx="12192000" cy="153938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2683825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64842" y="5855620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3919745" y="5855620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6774648" y="5855620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9629551" y="5855620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</a:p>
        </p:txBody>
      </p:sp>
      <p:sp>
        <p:nvSpPr>
          <p:cNvPr id="24" name="Freeform 50"/>
          <p:cNvSpPr>
            <a:spLocks noEditPoints="1"/>
          </p:cNvSpPr>
          <p:nvPr/>
        </p:nvSpPr>
        <p:spPr bwMode="auto">
          <a:xfrm>
            <a:off x="514632" y="5898464"/>
            <a:ext cx="490940" cy="314422"/>
          </a:xfrm>
          <a:custGeom>
            <a:avLst/>
            <a:gdLst>
              <a:gd name="T0" fmla="*/ 222 w 223"/>
              <a:gd name="T1" fmla="*/ 67 h 142"/>
              <a:gd name="T2" fmla="*/ 112 w 223"/>
              <a:gd name="T3" fmla="*/ 0 h 142"/>
              <a:gd name="T4" fmla="*/ 0 w 223"/>
              <a:gd name="T5" fmla="*/ 67 h 142"/>
              <a:gd name="T6" fmla="*/ 0 w 223"/>
              <a:gd name="T7" fmla="*/ 69 h 142"/>
              <a:gd name="T8" fmla="*/ 0 w 223"/>
              <a:gd name="T9" fmla="*/ 71 h 142"/>
              <a:gd name="T10" fmla="*/ 0 w 223"/>
              <a:gd name="T11" fmla="*/ 73 h 142"/>
              <a:gd name="T12" fmla="*/ 0 w 223"/>
              <a:gd name="T13" fmla="*/ 75 h 142"/>
              <a:gd name="T14" fmla="*/ 112 w 223"/>
              <a:gd name="T15" fmla="*/ 142 h 142"/>
              <a:gd name="T16" fmla="*/ 222 w 223"/>
              <a:gd name="T17" fmla="*/ 75 h 142"/>
              <a:gd name="T18" fmla="*/ 223 w 223"/>
              <a:gd name="T19" fmla="*/ 73 h 142"/>
              <a:gd name="T20" fmla="*/ 223 w 223"/>
              <a:gd name="T21" fmla="*/ 71 h 142"/>
              <a:gd name="T22" fmla="*/ 223 w 223"/>
              <a:gd name="T23" fmla="*/ 69 h 142"/>
              <a:gd name="T24" fmla="*/ 222 w 223"/>
              <a:gd name="T25" fmla="*/ 67 h 142"/>
              <a:gd name="T26" fmla="*/ 112 w 223"/>
              <a:gd name="T27" fmla="*/ 128 h 142"/>
              <a:gd name="T28" fmla="*/ 16 w 223"/>
              <a:gd name="T29" fmla="*/ 71 h 142"/>
              <a:gd name="T30" fmla="*/ 112 w 223"/>
              <a:gd name="T31" fmla="*/ 14 h 142"/>
              <a:gd name="T32" fmla="*/ 208 w 223"/>
              <a:gd name="T33" fmla="*/ 71 h 142"/>
              <a:gd name="T34" fmla="*/ 112 w 223"/>
              <a:gd name="T35" fmla="*/ 128 h 142"/>
              <a:gd name="T36" fmla="*/ 115 w 223"/>
              <a:gd name="T37" fmla="*/ 46 h 142"/>
              <a:gd name="T38" fmla="*/ 111 w 223"/>
              <a:gd name="T39" fmla="*/ 50 h 142"/>
              <a:gd name="T40" fmla="*/ 91 w 223"/>
              <a:gd name="T41" fmla="*/ 71 h 142"/>
              <a:gd name="T42" fmla="*/ 87 w 223"/>
              <a:gd name="T43" fmla="*/ 74 h 142"/>
              <a:gd name="T44" fmla="*/ 84 w 223"/>
              <a:gd name="T45" fmla="*/ 71 h 142"/>
              <a:gd name="T46" fmla="*/ 111 w 223"/>
              <a:gd name="T47" fmla="*/ 43 h 142"/>
              <a:gd name="T48" fmla="*/ 115 w 223"/>
              <a:gd name="T49" fmla="*/ 46 h 142"/>
              <a:gd name="T50" fmla="*/ 112 w 223"/>
              <a:gd name="T51" fmla="*/ 21 h 142"/>
              <a:gd name="T52" fmla="*/ 63 w 223"/>
              <a:gd name="T53" fmla="*/ 71 h 142"/>
              <a:gd name="T54" fmla="*/ 112 w 223"/>
              <a:gd name="T55" fmla="*/ 121 h 142"/>
              <a:gd name="T56" fmla="*/ 161 w 223"/>
              <a:gd name="T57" fmla="*/ 71 h 142"/>
              <a:gd name="T58" fmla="*/ 112 w 223"/>
              <a:gd name="T59" fmla="*/ 21 h 142"/>
              <a:gd name="T60" fmla="*/ 112 w 223"/>
              <a:gd name="T61" fmla="*/ 114 h 142"/>
              <a:gd name="T62" fmla="*/ 70 w 223"/>
              <a:gd name="T63" fmla="*/ 71 h 142"/>
              <a:gd name="T64" fmla="*/ 112 w 223"/>
              <a:gd name="T65" fmla="*/ 28 h 142"/>
              <a:gd name="T66" fmla="*/ 154 w 223"/>
              <a:gd name="T67" fmla="*/ 71 h 142"/>
              <a:gd name="T68" fmla="*/ 112 w 223"/>
              <a:gd name="T69" fmla="*/ 11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3" h="142">
                <a:moveTo>
                  <a:pt x="222" y="67"/>
                </a:moveTo>
                <a:cubicBezTo>
                  <a:pt x="202" y="28"/>
                  <a:pt x="159" y="0"/>
                  <a:pt x="112" y="0"/>
                </a:cubicBezTo>
                <a:cubicBezTo>
                  <a:pt x="65" y="0"/>
                  <a:pt x="21" y="28"/>
                  <a:pt x="0" y="67"/>
                </a:cubicBezTo>
                <a:cubicBezTo>
                  <a:pt x="0" y="67"/>
                  <a:pt x="0" y="67"/>
                  <a:pt x="0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5"/>
                </a:cubicBezTo>
                <a:cubicBezTo>
                  <a:pt x="21" y="114"/>
                  <a:pt x="65" y="142"/>
                  <a:pt x="112" y="142"/>
                </a:cubicBezTo>
                <a:cubicBezTo>
                  <a:pt x="159" y="142"/>
                  <a:pt x="202" y="114"/>
                  <a:pt x="222" y="75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3" y="71"/>
                  <a:pt x="223" y="71"/>
                  <a:pt x="223" y="71"/>
                </a:cubicBezTo>
                <a:cubicBezTo>
                  <a:pt x="223" y="69"/>
                  <a:pt x="223" y="69"/>
                  <a:pt x="223" y="69"/>
                </a:cubicBezTo>
                <a:cubicBezTo>
                  <a:pt x="223" y="69"/>
                  <a:pt x="223" y="67"/>
                  <a:pt x="222" y="67"/>
                </a:cubicBezTo>
                <a:close/>
                <a:moveTo>
                  <a:pt x="112" y="128"/>
                </a:moveTo>
                <a:cubicBezTo>
                  <a:pt x="72" y="128"/>
                  <a:pt x="33" y="105"/>
                  <a:pt x="16" y="71"/>
                </a:cubicBezTo>
                <a:cubicBezTo>
                  <a:pt x="35" y="37"/>
                  <a:pt x="72" y="14"/>
                  <a:pt x="112" y="14"/>
                </a:cubicBezTo>
                <a:cubicBezTo>
                  <a:pt x="150" y="14"/>
                  <a:pt x="189" y="37"/>
                  <a:pt x="208" y="71"/>
                </a:cubicBezTo>
                <a:cubicBezTo>
                  <a:pt x="189" y="105"/>
                  <a:pt x="150" y="128"/>
                  <a:pt x="112" y="128"/>
                </a:cubicBezTo>
                <a:close/>
                <a:moveTo>
                  <a:pt x="115" y="46"/>
                </a:moveTo>
                <a:cubicBezTo>
                  <a:pt x="115" y="48"/>
                  <a:pt x="113" y="50"/>
                  <a:pt x="111" y="50"/>
                </a:cubicBezTo>
                <a:cubicBezTo>
                  <a:pt x="99" y="50"/>
                  <a:pt x="91" y="59"/>
                  <a:pt x="91" y="71"/>
                </a:cubicBezTo>
                <a:cubicBezTo>
                  <a:pt x="91" y="73"/>
                  <a:pt x="89" y="74"/>
                  <a:pt x="87" y="74"/>
                </a:cubicBezTo>
                <a:cubicBezTo>
                  <a:pt x="85" y="74"/>
                  <a:pt x="84" y="73"/>
                  <a:pt x="84" y="71"/>
                </a:cubicBezTo>
                <a:cubicBezTo>
                  <a:pt x="84" y="55"/>
                  <a:pt x="96" y="43"/>
                  <a:pt x="111" y="43"/>
                </a:cubicBezTo>
                <a:cubicBezTo>
                  <a:pt x="113" y="43"/>
                  <a:pt x="115" y="44"/>
                  <a:pt x="115" y="46"/>
                </a:cubicBezTo>
                <a:close/>
                <a:moveTo>
                  <a:pt x="112" y="21"/>
                </a:moveTo>
                <a:cubicBezTo>
                  <a:pt x="84" y="21"/>
                  <a:pt x="63" y="44"/>
                  <a:pt x="63" y="71"/>
                </a:cubicBezTo>
                <a:cubicBezTo>
                  <a:pt x="63" y="98"/>
                  <a:pt x="84" y="121"/>
                  <a:pt x="112" y="121"/>
                </a:cubicBezTo>
                <a:cubicBezTo>
                  <a:pt x="138" y="121"/>
                  <a:pt x="161" y="98"/>
                  <a:pt x="161" y="71"/>
                </a:cubicBezTo>
                <a:cubicBezTo>
                  <a:pt x="161" y="44"/>
                  <a:pt x="138" y="21"/>
                  <a:pt x="112" y="21"/>
                </a:cubicBezTo>
                <a:close/>
                <a:moveTo>
                  <a:pt x="112" y="114"/>
                </a:moveTo>
                <a:cubicBezTo>
                  <a:pt x="89" y="114"/>
                  <a:pt x="70" y="94"/>
                  <a:pt x="70" y="71"/>
                </a:cubicBezTo>
                <a:cubicBezTo>
                  <a:pt x="70" y="48"/>
                  <a:pt x="89" y="28"/>
                  <a:pt x="112" y="28"/>
                </a:cubicBezTo>
                <a:cubicBezTo>
                  <a:pt x="134" y="28"/>
                  <a:pt x="154" y="48"/>
                  <a:pt x="154" y="71"/>
                </a:cubicBezTo>
                <a:cubicBezTo>
                  <a:pt x="154" y="94"/>
                  <a:pt x="134" y="114"/>
                  <a:pt x="112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AutoShape 112"/>
          <p:cNvSpPr/>
          <p:nvPr/>
        </p:nvSpPr>
        <p:spPr bwMode="auto">
          <a:xfrm>
            <a:off x="3473894" y="5855620"/>
            <a:ext cx="421480" cy="422202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7" name="任意多边形 26"/>
          <p:cNvSpPr/>
          <p:nvPr/>
        </p:nvSpPr>
        <p:spPr bwMode="auto">
          <a:xfrm>
            <a:off x="6363696" y="5818051"/>
            <a:ext cx="368300" cy="536848"/>
          </a:xfrm>
          <a:custGeom>
            <a:avLst/>
            <a:gdLst>
              <a:gd name="connsiteX0" fmla="*/ 235269 w 390909"/>
              <a:gd name="connsiteY0" fmla="*/ 502508 h 569806"/>
              <a:gd name="connsiteX1" fmla="*/ 159965 w 390909"/>
              <a:gd name="connsiteY1" fmla="*/ 511952 h 569806"/>
              <a:gd name="connsiteX2" fmla="*/ 195455 w 390909"/>
              <a:gd name="connsiteY2" fmla="*/ 534191 h 569806"/>
              <a:gd name="connsiteX3" fmla="*/ 235269 w 390909"/>
              <a:gd name="connsiteY3" fmla="*/ 502508 h 569806"/>
              <a:gd name="connsiteX4" fmla="*/ 252589 w 390909"/>
              <a:gd name="connsiteY4" fmla="*/ 446923 h 569806"/>
              <a:gd name="connsiteX5" fmla="*/ 142628 w 390909"/>
              <a:gd name="connsiteY5" fmla="*/ 460667 h 569806"/>
              <a:gd name="connsiteX6" fmla="*/ 142790 w 390909"/>
              <a:gd name="connsiteY6" fmla="*/ 461221 h 569806"/>
              <a:gd name="connsiteX7" fmla="*/ 153396 w 390909"/>
              <a:gd name="connsiteY7" fmla="*/ 494963 h 569806"/>
              <a:gd name="connsiteX8" fmla="*/ 241513 w 390909"/>
              <a:gd name="connsiteY8" fmla="*/ 483909 h 569806"/>
              <a:gd name="connsiteX9" fmla="*/ 247902 w 390909"/>
              <a:gd name="connsiteY9" fmla="*/ 462646 h 569806"/>
              <a:gd name="connsiteX10" fmla="*/ 252589 w 390909"/>
              <a:gd name="connsiteY10" fmla="*/ 446923 h 569806"/>
              <a:gd name="connsiteX11" fmla="*/ 126521 w 390909"/>
              <a:gd name="connsiteY11" fmla="*/ 409567 h 569806"/>
              <a:gd name="connsiteX12" fmla="*/ 137452 w 390909"/>
              <a:gd name="connsiteY12" fmla="*/ 443546 h 569806"/>
              <a:gd name="connsiteX13" fmla="*/ 258253 w 390909"/>
              <a:gd name="connsiteY13" fmla="*/ 428403 h 569806"/>
              <a:gd name="connsiteX14" fmla="*/ 264515 w 390909"/>
              <a:gd name="connsiteY14" fmla="*/ 409567 h 569806"/>
              <a:gd name="connsiteX15" fmla="*/ 195301 w 390909"/>
              <a:gd name="connsiteY15" fmla="*/ 89462 h 569806"/>
              <a:gd name="connsiteX16" fmla="*/ 204205 w 390909"/>
              <a:gd name="connsiteY16" fmla="*/ 98360 h 569806"/>
              <a:gd name="connsiteX17" fmla="*/ 195301 w 390909"/>
              <a:gd name="connsiteY17" fmla="*/ 107264 h 569806"/>
              <a:gd name="connsiteX18" fmla="*/ 106291 w 390909"/>
              <a:gd name="connsiteY18" fmla="*/ 196274 h 569806"/>
              <a:gd name="connsiteX19" fmla="*/ 97387 w 390909"/>
              <a:gd name="connsiteY19" fmla="*/ 205178 h 569806"/>
              <a:gd name="connsiteX20" fmla="*/ 88489 w 390909"/>
              <a:gd name="connsiteY20" fmla="*/ 196274 h 569806"/>
              <a:gd name="connsiteX21" fmla="*/ 195301 w 390909"/>
              <a:gd name="connsiteY21" fmla="*/ 89462 h 569806"/>
              <a:gd name="connsiteX22" fmla="*/ 195455 w 390909"/>
              <a:gd name="connsiteY22" fmla="*/ 35615 h 569806"/>
              <a:gd name="connsiteX23" fmla="*/ 35526 w 390909"/>
              <a:gd name="connsiteY23" fmla="*/ 195880 h 569806"/>
              <a:gd name="connsiteX24" fmla="*/ 82670 w 390909"/>
              <a:gd name="connsiteY24" fmla="*/ 316653 h 569806"/>
              <a:gd name="connsiteX25" fmla="*/ 112622 w 390909"/>
              <a:gd name="connsiteY25" fmla="*/ 373952 h 569806"/>
              <a:gd name="connsiteX26" fmla="*/ 278450 w 390909"/>
              <a:gd name="connsiteY26" fmla="*/ 373952 h 569806"/>
              <a:gd name="connsiteX27" fmla="*/ 308185 w 390909"/>
              <a:gd name="connsiteY27" fmla="*/ 316864 h 569806"/>
              <a:gd name="connsiteX28" fmla="*/ 355365 w 390909"/>
              <a:gd name="connsiteY28" fmla="*/ 195880 h 569806"/>
              <a:gd name="connsiteX29" fmla="*/ 195455 w 390909"/>
              <a:gd name="connsiteY29" fmla="*/ 35615 h 569806"/>
              <a:gd name="connsiteX30" fmla="*/ 195455 w 390909"/>
              <a:gd name="connsiteY30" fmla="*/ 0 h 569806"/>
              <a:gd name="connsiteX31" fmla="*/ 390909 w 390909"/>
              <a:gd name="connsiteY31" fmla="*/ 195880 h 569806"/>
              <a:gd name="connsiteX32" fmla="*/ 301507 w 390909"/>
              <a:gd name="connsiteY32" fmla="*/ 410939 h 569806"/>
              <a:gd name="connsiteX33" fmla="*/ 195455 w 390909"/>
              <a:gd name="connsiteY33" fmla="*/ 569806 h 569806"/>
              <a:gd name="connsiteX34" fmla="*/ 89384 w 390909"/>
              <a:gd name="connsiteY34" fmla="*/ 410543 h 569806"/>
              <a:gd name="connsiteX35" fmla="*/ 0 w 390909"/>
              <a:gd name="connsiteY35" fmla="*/ 195880 h 569806"/>
              <a:gd name="connsiteX36" fmla="*/ 195455 w 390909"/>
              <a:gd name="connsiteY36" fmla="*/ 0 h 56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0909" h="569806">
                <a:moveTo>
                  <a:pt x="235269" y="502508"/>
                </a:moveTo>
                <a:lnTo>
                  <a:pt x="159965" y="511952"/>
                </a:lnTo>
                <a:cubicBezTo>
                  <a:pt x="169159" y="532134"/>
                  <a:pt x="177447" y="534191"/>
                  <a:pt x="195455" y="534191"/>
                </a:cubicBezTo>
                <a:cubicBezTo>
                  <a:pt x="216430" y="534191"/>
                  <a:pt x="224375" y="531949"/>
                  <a:pt x="235269" y="502508"/>
                </a:cubicBezTo>
                <a:close/>
                <a:moveTo>
                  <a:pt x="252589" y="446923"/>
                </a:moveTo>
                <a:lnTo>
                  <a:pt x="142628" y="460667"/>
                </a:lnTo>
                <a:cubicBezTo>
                  <a:pt x="142664" y="460852"/>
                  <a:pt x="142736" y="461063"/>
                  <a:pt x="142790" y="461221"/>
                </a:cubicBezTo>
                <a:cubicBezTo>
                  <a:pt x="146881" y="475150"/>
                  <a:pt x="150265" y="485835"/>
                  <a:pt x="153396" y="494963"/>
                </a:cubicBezTo>
                <a:lnTo>
                  <a:pt x="241513" y="483909"/>
                </a:lnTo>
                <a:cubicBezTo>
                  <a:pt x="243468" y="477604"/>
                  <a:pt x="245567" y="470666"/>
                  <a:pt x="247902" y="462646"/>
                </a:cubicBezTo>
                <a:cubicBezTo>
                  <a:pt x="249349" y="457712"/>
                  <a:pt x="251032" y="452172"/>
                  <a:pt x="252589" y="446923"/>
                </a:cubicBezTo>
                <a:close/>
                <a:moveTo>
                  <a:pt x="126521" y="409567"/>
                </a:moveTo>
                <a:cubicBezTo>
                  <a:pt x="130575" y="421518"/>
                  <a:pt x="134230" y="432835"/>
                  <a:pt x="137452" y="443546"/>
                </a:cubicBezTo>
                <a:cubicBezTo>
                  <a:pt x="137452" y="443546"/>
                  <a:pt x="258253" y="428403"/>
                  <a:pt x="258253" y="428403"/>
                </a:cubicBezTo>
                <a:cubicBezTo>
                  <a:pt x="260154" y="422362"/>
                  <a:pt x="262343" y="415951"/>
                  <a:pt x="264515" y="409567"/>
                </a:cubicBezTo>
                <a:close/>
                <a:moveTo>
                  <a:pt x="195301" y="89462"/>
                </a:moveTo>
                <a:cubicBezTo>
                  <a:pt x="200219" y="89462"/>
                  <a:pt x="204205" y="93448"/>
                  <a:pt x="204205" y="98360"/>
                </a:cubicBezTo>
                <a:cubicBezTo>
                  <a:pt x="204205" y="103273"/>
                  <a:pt x="200219" y="107264"/>
                  <a:pt x="195301" y="107264"/>
                </a:cubicBezTo>
                <a:cubicBezTo>
                  <a:pt x="146224" y="107264"/>
                  <a:pt x="106291" y="147197"/>
                  <a:pt x="106291" y="196274"/>
                </a:cubicBezTo>
                <a:cubicBezTo>
                  <a:pt x="106291" y="201187"/>
                  <a:pt x="102305" y="205178"/>
                  <a:pt x="97387" y="205178"/>
                </a:cubicBezTo>
                <a:cubicBezTo>
                  <a:pt x="92469" y="205178"/>
                  <a:pt x="88489" y="201187"/>
                  <a:pt x="88489" y="196274"/>
                </a:cubicBezTo>
                <a:cubicBezTo>
                  <a:pt x="88489" y="137366"/>
                  <a:pt x="136399" y="89462"/>
                  <a:pt x="195301" y="89462"/>
                </a:cubicBezTo>
                <a:close/>
                <a:moveTo>
                  <a:pt x="195455" y="35615"/>
                </a:moveTo>
                <a:cubicBezTo>
                  <a:pt x="107265" y="35615"/>
                  <a:pt x="35526" y="107503"/>
                  <a:pt x="35526" y="195880"/>
                </a:cubicBezTo>
                <a:cubicBezTo>
                  <a:pt x="35526" y="232075"/>
                  <a:pt x="59487" y="275076"/>
                  <a:pt x="82670" y="316653"/>
                </a:cubicBezTo>
                <a:cubicBezTo>
                  <a:pt x="93149" y="335462"/>
                  <a:pt x="103772" y="354721"/>
                  <a:pt x="112622" y="373952"/>
                </a:cubicBezTo>
                <a:lnTo>
                  <a:pt x="278450" y="373952"/>
                </a:lnTo>
                <a:cubicBezTo>
                  <a:pt x="287264" y="354800"/>
                  <a:pt x="297797" y="335647"/>
                  <a:pt x="308185" y="316864"/>
                </a:cubicBezTo>
                <a:cubicBezTo>
                  <a:pt x="331404" y="275023"/>
                  <a:pt x="355365" y="231811"/>
                  <a:pt x="355365" y="195880"/>
                </a:cubicBezTo>
                <a:cubicBezTo>
                  <a:pt x="355365" y="107503"/>
                  <a:pt x="283626" y="35615"/>
                  <a:pt x="195455" y="35615"/>
                </a:cubicBezTo>
                <a:close/>
                <a:moveTo>
                  <a:pt x="195455" y="0"/>
                </a:moveTo>
                <a:cubicBezTo>
                  <a:pt x="303389" y="0"/>
                  <a:pt x="390909" y="87691"/>
                  <a:pt x="390909" y="195880"/>
                </a:cubicBezTo>
                <a:cubicBezTo>
                  <a:pt x="390909" y="267083"/>
                  <a:pt x="325450" y="343983"/>
                  <a:pt x="301507" y="410939"/>
                </a:cubicBezTo>
                <a:cubicBezTo>
                  <a:pt x="265891" y="510448"/>
                  <a:pt x="270958" y="569806"/>
                  <a:pt x="195455" y="569806"/>
                </a:cubicBezTo>
                <a:cubicBezTo>
                  <a:pt x="121037" y="569806"/>
                  <a:pt x="124982" y="510184"/>
                  <a:pt x="89384" y="410543"/>
                </a:cubicBezTo>
                <a:cubicBezTo>
                  <a:pt x="65532" y="343720"/>
                  <a:pt x="0" y="267663"/>
                  <a:pt x="0" y="195880"/>
                </a:cubicBezTo>
                <a:cubicBezTo>
                  <a:pt x="0" y="87691"/>
                  <a:pt x="87502" y="0"/>
                  <a:pt x="195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8" name="任意多边形 27"/>
          <p:cNvSpPr>
            <a:spLocks noChangeArrowheads="1"/>
          </p:cNvSpPr>
          <p:nvPr/>
        </p:nvSpPr>
        <p:spPr bwMode="auto">
          <a:xfrm>
            <a:off x="9200318" y="5855620"/>
            <a:ext cx="420898" cy="414562"/>
          </a:xfrm>
          <a:custGeom>
            <a:avLst/>
            <a:gdLst>
              <a:gd name="connsiteX0" fmla="*/ 253934 w 553221"/>
              <a:gd name="connsiteY0" fmla="*/ 118534 h 544894"/>
              <a:gd name="connsiteX1" fmla="*/ 296652 w 553221"/>
              <a:gd name="connsiteY1" fmla="*/ 118534 h 544894"/>
              <a:gd name="connsiteX2" fmla="*/ 296652 w 553221"/>
              <a:gd name="connsiteY2" fmla="*/ 253314 h 544894"/>
              <a:gd name="connsiteX3" fmla="*/ 379715 w 553221"/>
              <a:gd name="connsiteY3" fmla="*/ 349079 h 544894"/>
              <a:gd name="connsiteX4" fmla="*/ 359542 w 553221"/>
              <a:gd name="connsiteY4" fmla="*/ 379818 h 544894"/>
              <a:gd name="connsiteX5" fmla="*/ 253934 w 553221"/>
              <a:gd name="connsiteY5" fmla="*/ 275777 h 544894"/>
              <a:gd name="connsiteX6" fmla="*/ 277211 w 553221"/>
              <a:gd name="connsiteY6" fmla="*/ 54248 h 544894"/>
              <a:gd name="connsiteX7" fmla="*/ 63603 w 553221"/>
              <a:gd name="connsiteY7" fmla="*/ 267625 h 544894"/>
              <a:gd name="connsiteX8" fmla="*/ 277211 w 553221"/>
              <a:gd name="connsiteY8" fmla="*/ 481001 h 544894"/>
              <a:gd name="connsiteX9" fmla="*/ 489619 w 553221"/>
              <a:gd name="connsiteY9" fmla="*/ 267625 h 544894"/>
              <a:gd name="connsiteX10" fmla="*/ 277211 w 553221"/>
              <a:gd name="connsiteY10" fmla="*/ 54248 h 544894"/>
              <a:gd name="connsiteX11" fmla="*/ 277211 w 553221"/>
              <a:gd name="connsiteY11" fmla="*/ 0 h 544894"/>
              <a:gd name="connsiteX12" fmla="*/ 553221 w 553221"/>
              <a:gd name="connsiteY12" fmla="*/ 267625 h 544894"/>
              <a:gd name="connsiteX13" fmla="*/ 277211 w 553221"/>
              <a:gd name="connsiteY13" fmla="*/ 544894 h 544894"/>
              <a:gd name="connsiteX14" fmla="*/ 0 w 553221"/>
              <a:gd name="connsiteY14" fmla="*/ 267625 h 544894"/>
              <a:gd name="connsiteX15" fmla="*/ 277211 w 553221"/>
              <a:gd name="connsiteY15" fmla="*/ 0 h 54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21" h="544894">
                <a:moveTo>
                  <a:pt x="253934" y="118534"/>
                </a:moveTo>
                <a:lnTo>
                  <a:pt x="296652" y="118534"/>
                </a:lnTo>
                <a:lnTo>
                  <a:pt x="296652" y="253314"/>
                </a:lnTo>
                <a:lnTo>
                  <a:pt x="379715" y="349079"/>
                </a:lnTo>
                <a:lnTo>
                  <a:pt x="359542" y="379818"/>
                </a:lnTo>
                <a:lnTo>
                  <a:pt x="253934" y="275777"/>
                </a:lnTo>
                <a:close/>
                <a:moveTo>
                  <a:pt x="277211" y="54248"/>
                </a:moveTo>
                <a:cubicBezTo>
                  <a:pt x="159606" y="54248"/>
                  <a:pt x="63603" y="149484"/>
                  <a:pt x="63603" y="267625"/>
                </a:cubicBezTo>
                <a:cubicBezTo>
                  <a:pt x="63603" y="384560"/>
                  <a:pt x="159606" y="481001"/>
                  <a:pt x="277211" y="481001"/>
                </a:cubicBezTo>
                <a:cubicBezTo>
                  <a:pt x="393615" y="481001"/>
                  <a:pt x="489619" y="384560"/>
                  <a:pt x="489619" y="267625"/>
                </a:cubicBezTo>
                <a:cubicBezTo>
                  <a:pt x="489619" y="149484"/>
                  <a:pt x="393615" y="54248"/>
                  <a:pt x="277211" y="54248"/>
                </a:cubicBezTo>
                <a:close/>
                <a:moveTo>
                  <a:pt x="277211" y="0"/>
                </a:moveTo>
                <a:cubicBezTo>
                  <a:pt x="426016" y="0"/>
                  <a:pt x="553221" y="118141"/>
                  <a:pt x="553221" y="267625"/>
                </a:cubicBezTo>
                <a:cubicBezTo>
                  <a:pt x="553221" y="417109"/>
                  <a:pt x="426016" y="544894"/>
                  <a:pt x="277211" y="544894"/>
                </a:cubicBezTo>
                <a:cubicBezTo>
                  <a:pt x="127205" y="544894"/>
                  <a:pt x="0" y="417109"/>
                  <a:pt x="0" y="267625"/>
                </a:cubicBezTo>
                <a:cubicBezTo>
                  <a:pt x="0" y="118141"/>
                  <a:pt x="127205" y="0"/>
                  <a:pt x="277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5561278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8438731" y="5314950"/>
            <a:ext cx="548640" cy="1543050"/>
          </a:xfrm>
          <a:prstGeom prst="chevron">
            <a:avLst>
              <a:gd name="adj" fmla="val 1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83510" y="40576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目录页</a:t>
            </a:r>
          </a:p>
        </p:txBody>
      </p:sp>
      <p:pic>
        <p:nvPicPr>
          <p:cNvPr id="31" name="球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6449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球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6449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球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6449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球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87655" y="36449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92"/>
          <p:cNvSpPr txBox="1"/>
          <p:nvPr/>
        </p:nvSpPr>
        <p:spPr>
          <a:xfrm>
            <a:off x="385287" y="372947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7" name="TextBox 692"/>
          <p:cNvSpPr txBox="1"/>
          <p:nvPr/>
        </p:nvSpPr>
        <p:spPr>
          <a:xfrm>
            <a:off x="1922780" y="40068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38" name="TextBox 692"/>
          <p:cNvSpPr txBox="1"/>
          <p:nvPr/>
        </p:nvSpPr>
        <p:spPr>
          <a:xfrm>
            <a:off x="1416685" y="40068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9" name="TextBox 692"/>
          <p:cNvSpPr txBox="1"/>
          <p:nvPr/>
        </p:nvSpPr>
        <p:spPr>
          <a:xfrm>
            <a:off x="910590" y="40068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981 L 5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-0.03981 L 5E-6 -2.96296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981 L 5E-6 0.14815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-0.03981 L 5E-6 -2.96296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9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99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99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99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4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9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400"/>
                            </p:stCondLst>
                            <p:childTnLst>
                              <p:par>
                                <p:cTn id="8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9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400"/>
                            </p:stCondLst>
                            <p:childTnLst>
                              <p:par>
                                <p:cTn id="9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9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4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9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32 -0.21713 L -0.20429 -0.14815 L 0.64219 -0.07916 L -0.00013 -2.96296E-6 " pathEditMode="relative" rAng="0" ptsTypes="AAAA">
                                      <p:cBhvr>
                                        <p:cTn id="12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85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3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4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9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9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4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9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7" grpId="1" bldLvl="0" animBg="1"/>
      <p:bldP spid="7" grpId="2" bldLvl="0" animBg="1"/>
      <p:bldP spid="6" grpId="0" bldLvl="0" animBg="1"/>
      <p:bldP spid="6" grpId="1" bldLvl="0" animBg="1"/>
      <p:bldP spid="6" grpId="2" bldLvl="0" animBg="1"/>
      <p:bldP spid="43" grpId="0"/>
      <p:bldP spid="26" grpId="0"/>
      <p:bldP spid="8" grpId="0"/>
      <p:bldP spid="11" grpId="0"/>
      <p:bldP spid="12" grpId="0"/>
      <p:bldP spid="14" grpId="0"/>
      <p:bldP spid="15" grpId="0"/>
      <p:bldP spid="17" grpId="0"/>
      <p:bldP spid="18" grpId="0" bldLvl="0" animBg="1"/>
      <p:bldP spid="19" grpId="0" bldLvl="0" animBg="1"/>
      <p:bldP spid="20" grpId="0"/>
      <p:bldP spid="21" grpId="0"/>
      <p:bldP spid="22" grpId="0"/>
      <p:bldP spid="23" grpId="0"/>
      <p:bldP spid="24" grpId="0" bldLvl="0" animBg="1"/>
      <p:bldP spid="25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5" grpId="0" bldLvl="0" animBg="1"/>
      <p:bldP spid="58" grpId="0"/>
      <p:bldP spid="36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355544" y="3708649"/>
            <a:ext cx="288032" cy="1800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79DE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86394" y="4788769"/>
            <a:ext cx="288032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17244" y="4140697"/>
            <a:ext cx="288032" cy="13681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648094" y="3223905"/>
            <a:ext cx="288032" cy="22849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79DE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060BF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078944" y="4232017"/>
            <a:ext cx="288032" cy="12768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509794" y="3703590"/>
            <a:ext cx="288032" cy="18052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79DE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060BF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940644" y="4710480"/>
            <a:ext cx="288032" cy="7983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371494" y="3448834"/>
            <a:ext cx="288032" cy="2060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79DE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060BF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802344" y="4478842"/>
            <a:ext cx="288032" cy="1030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47019" y="1852539"/>
            <a:ext cx="3672723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您的内容打在这里，或者通过复制您的文本后，在此框中选择粘贴，并选择只保留文字。您的内容打在这里。或者通过复制您的文本后，在此框中选择粘贴。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47020" y="1513889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</a:t>
            </a:r>
            <a:r>
              <a:rPr lang="zh-CN" altLang="en-US" sz="1400" b="1" dirty="0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题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7332208" y="3121008"/>
            <a:ext cx="1584176" cy="316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</a:rPr>
              <a:t>填写小标题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47019" y="3564633"/>
            <a:ext cx="3672723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7332208" y="4472521"/>
            <a:ext cx="1584176" cy="316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>
                <a:solidFill>
                  <a:srgbClr val="0060BF"/>
                </a:solidFill>
              </a:rPr>
              <a:t>填写小标题</a:t>
            </a:r>
            <a:endParaRPr lang="zh-CN" altLang="en-US" sz="1400" dirty="0">
              <a:solidFill>
                <a:srgbClr val="0060BF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47019" y="4916146"/>
            <a:ext cx="3672723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585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01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4670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02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17755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03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60840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04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03925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05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47010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06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90095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07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33180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08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762656" y="5580857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09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233194" y="4035463"/>
            <a:ext cx="288032" cy="14786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193507" y="55808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10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664044" y="3717013"/>
            <a:ext cx="288032" cy="17918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1"/>
            <a:tileRect/>
          </a:gradFill>
          <a:ln w="19050">
            <a:solidFill>
              <a:srgbClr val="0079DE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0060BF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624357" y="55808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11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094891" y="4309769"/>
            <a:ext cx="288032" cy="1199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064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2F416F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055204" y="55808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12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33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39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40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42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文本框 42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-3.33333E-6 L -0.0306 -3.33333E-6 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-3.33333E-6 L -0.03073 -3.33333E-6 " pathEditMode="relative" rAng="0" ptsTypes="AA">
                                      <p:cBhvr>
                                        <p:cTn id="96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path" presetSubtype="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8919 -3.33333E-6 L -0.0306 -3.33333E-6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40000" decel="4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-3.33333E-6 L -0.03073 -3.33333E-6 " pathEditMode="relative" rAng="0" ptsTypes="AA">
                                      <p:cBhvr>
                                        <p:cTn id="103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2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3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4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1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6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6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4" grpId="1" animBg="1"/>
      <p:bldP spid="14" grpId="2" animBg="1"/>
      <p:bldP spid="15" grpId="0"/>
      <p:bldP spid="16" grpId="0" animBg="1"/>
      <p:bldP spid="16" grpId="1" animBg="1"/>
      <p:bldP spid="16" grpId="2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5" grpId="0" bldLvl="0" animBg="1"/>
      <p:bldP spid="58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2694987" y="1430215"/>
          <a:ext cx="8571148" cy="279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31156" y="214058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1156" y="3324277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94987" y="4645732"/>
            <a:ext cx="1415772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0060BF"/>
                </a:solidFill>
                <a:effectLst/>
              </a:rPr>
              <a:t>填写段落标题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2694987" y="4984286"/>
            <a:ext cx="20205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52050" y="4645732"/>
            <a:ext cx="1415772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0060BF"/>
                </a:solidFill>
                <a:effectLst/>
              </a:rPr>
              <a:t>填写段落标题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952050" y="4984286"/>
            <a:ext cx="20205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9113" y="4645732"/>
            <a:ext cx="1415772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0060BF"/>
                </a:solidFill>
                <a:effectLst/>
              </a:rPr>
              <a:t>填写段落标题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09113" y="4984286"/>
            <a:ext cx="20205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66176" y="4645732"/>
            <a:ext cx="1415772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0060BF"/>
                </a:solidFill>
                <a:effectLst/>
              </a:rPr>
              <a:t>填写段落标题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9466176" y="4984286"/>
            <a:ext cx="20205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Freeform 2"/>
          <p:cNvSpPr/>
          <p:nvPr/>
        </p:nvSpPr>
        <p:spPr bwMode="auto">
          <a:xfrm>
            <a:off x="998034" y="2593073"/>
            <a:ext cx="502681" cy="565955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540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 1"/>
          <p:cNvSpPr/>
          <p:nvPr/>
        </p:nvSpPr>
        <p:spPr bwMode="auto">
          <a:xfrm>
            <a:off x="1036334" y="1469395"/>
            <a:ext cx="502681" cy="565955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2700">
            <a:solidFill>
              <a:srgbClr val="0060BF"/>
            </a:solidFill>
          </a:ln>
          <a:effectLst>
            <a:outerShdw blurRad="419100" dist="2540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16" name="球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球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球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0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1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25" name="球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8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9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0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2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35" grpId="0" bldLvl="0" animBg="1"/>
      <p:bldP spid="5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pic>
        <p:nvPicPr>
          <p:cNvPr id="16" name="Picture 2" descr="D:\desktop\662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922" y="1690902"/>
            <a:ext cx="7013486" cy="40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-357144" y="1991251"/>
            <a:ext cx="5321928" cy="3323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905143" y="3647255"/>
            <a:ext cx="1503460" cy="31404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7864179" y="3647255"/>
            <a:ext cx="1503460" cy="31404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9823215" y="3647305"/>
            <a:ext cx="1503460" cy="31404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填写段落标题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5858862" y="3992355"/>
            <a:ext cx="1625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17"/>
          <p:cNvSpPr txBox="1"/>
          <p:nvPr/>
        </p:nvSpPr>
        <p:spPr>
          <a:xfrm>
            <a:off x="7841029" y="3992355"/>
            <a:ext cx="1625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TextBox 18"/>
          <p:cNvSpPr txBox="1"/>
          <p:nvPr/>
        </p:nvSpPr>
        <p:spPr>
          <a:xfrm>
            <a:off x="9802652" y="3992355"/>
            <a:ext cx="1625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Freeform 46"/>
          <p:cNvSpPr/>
          <p:nvPr/>
        </p:nvSpPr>
        <p:spPr bwMode="auto">
          <a:xfrm>
            <a:off x="6080809" y="2130783"/>
            <a:ext cx="1152128" cy="1297150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3600">
                <a:solidFill>
                  <a:prstClr val="white"/>
                </a:solidFill>
                <a:latin typeface="MyriadSetPro-Semibold" panose="02000400000000000000" pitchFamily="2" charset="0"/>
                <a:ea typeface="微软雅黑" panose="020B0503020204020204" pitchFamily="34" charset="-122"/>
              </a:rPr>
              <a:t>A</a:t>
            </a:r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5" name="Freeform 46"/>
          <p:cNvSpPr/>
          <p:nvPr/>
        </p:nvSpPr>
        <p:spPr bwMode="auto">
          <a:xfrm>
            <a:off x="8039845" y="2130783"/>
            <a:ext cx="1152128" cy="1297150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3600">
                <a:solidFill>
                  <a:prstClr val="white"/>
                </a:solidFill>
                <a:latin typeface="MyriadSetPro-Semibold" panose="02000400000000000000" pitchFamily="2" charset="0"/>
                <a:ea typeface="微软雅黑" panose="020B0503020204020204" pitchFamily="34" charset="-122"/>
              </a:rPr>
              <a:t>B</a:t>
            </a:r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Freeform 46"/>
          <p:cNvSpPr/>
          <p:nvPr/>
        </p:nvSpPr>
        <p:spPr bwMode="auto">
          <a:xfrm>
            <a:off x="9998881" y="2130783"/>
            <a:ext cx="1152128" cy="1297150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3600">
                <a:solidFill>
                  <a:prstClr val="white"/>
                </a:solidFill>
                <a:latin typeface="MyriadSetPro-Semibold" panose="02000400000000000000" pitchFamily="2" charset="0"/>
                <a:ea typeface="微软雅黑" panose="020B0503020204020204" pitchFamily="34" charset="-122"/>
              </a:rPr>
              <a:t>C</a:t>
            </a:r>
            <a:endParaRPr lang="zh-CN" altLang="en-US" sz="3600">
              <a:solidFill>
                <a:prstClr val="white"/>
              </a:solidFill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11" name="球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球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球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13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4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27" name="球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3889 L -3.54167E-6 -0.14815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0.03843 L -3.54167E-6 -2.59259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3889 L -6.25E-7 -0.14815 " pathEditMode="relative" rAng="0" ptsTypes="AA">
                                      <p:cBhvr>
                                        <p:cTn id="31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0.03843 L -6.25E-7 -2.59259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3889 L 2.29167E-6 -0.14815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0.03843 L 2.29167E-6 -2.59259E-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9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13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69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69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7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8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9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69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57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7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1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5" grpId="0" bldLvl="0" animBg="1"/>
      <p:bldP spid="58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Freeform 6"/>
          <p:cNvSpPr/>
          <p:nvPr/>
        </p:nvSpPr>
        <p:spPr bwMode="auto">
          <a:xfrm>
            <a:off x="8537099" y="2859503"/>
            <a:ext cx="1025487" cy="1154568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2648345" y="3182551"/>
            <a:ext cx="985250" cy="1109268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3792385" y="3782024"/>
            <a:ext cx="1222690" cy="1376594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Freeform 4"/>
          <p:cNvSpPr/>
          <p:nvPr/>
        </p:nvSpPr>
        <p:spPr bwMode="auto">
          <a:xfrm>
            <a:off x="7184253" y="2026070"/>
            <a:ext cx="1222690" cy="1376594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Freeform 2"/>
          <p:cNvSpPr/>
          <p:nvPr/>
        </p:nvSpPr>
        <p:spPr bwMode="auto">
          <a:xfrm>
            <a:off x="6277301" y="3253009"/>
            <a:ext cx="1664360" cy="1873858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Freeform 1"/>
          <p:cNvSpPr/>
          <p:nvPr/>
        </p:nvSpPr>
        <p:spPr bwMode="auto">
          <a:xfrm>
            <a:off x="4496985" y="2189869"/>
            <a:ext cx="1664360" cy="1873858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cxnSp>
        <p:nvCxnSpPr>
          <p:cNvPr id="9" name="肘形连接符 8"/>
          <p:cNvCxnSpPr/>
          <p:nvPr/>
        </p:nvCxnSpPr>
        <p:spPr>
          <a:xfrm rot="10800000">
            <a:off x="1452881" y="1313180"/>
            <a:ext cx="3858305" cy="797270"/>
          </a:xfrm>
          <a:prstGeom prst="bentConnector3">
            <a:avLst>
              <a:gd name="adj1" fmla="val -296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/>
          <p:cNvSpPr txBox="1"/>
          <p:nvPr/>
        </p:nvSpPr>
        <p:spPr>
          <a:xfrm>
            <a:off x="1350636" y="1371815"/>
            <a:ext cx="357759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cxnSp>
        <p:nvCxnSpPr>
          <p:cNvPr id="11" name="肘形连接符 10"/>
          <p:cNvCxnSpPr/>
          <p:nvPr/>
        </p:nvCxnSpPr>
        <p:spPr>
          <a:xfrm rot="10800000">
            <a:off x="1452882" y="2263640"/>
            <a:ext cx="2241197" cy="1181357"/>
          </a:xfrm>
          <a:prstGeom prst="bentConnector3">
            <a:avLst>
              <a:gd name="adj1" fmla="val -22215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>
            <a:off x="1350636" y="2378100"/>
            <a:ext cx="269101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13" name="肘形连接符 12"/>
          <p:cNvCxnSpPr/>
          <p:nvPr/>
        </p:nvCxnSpPr>
        <p:spPr>
          <a:xfrm flipH="1">
            <a:off x="1436952" y="5194809"/>
            <a:ext cx="2951818" cy="862095"/>
          </a:xfrm>
          <a:prstGeom prst="bentConnector3">
            <a:avLst>
              <a:gd name="adj1" fmla="val -29249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"/>
          <p:cNvSpPr txBox="1"/>
          <p:nvPr/>
        </p:nvSpPr>
        <p:spPr>
          <a:xfrm>
            <a:off x="1350637" y="5224027"/>
            <a:ext cx="2892180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cxnSp>
        <p:nvCxnSpPr>
          <p:cNvPr id="15" name="肘形连接符 14"/>
          <p:cNvCxnSpPr/>
          <p:nvPr/>
        </p:nvCxnSpPr>
        <p:spPr>
          <a:xfrm>
            <a:off x="7107561" y="5195938"/>
            <a:ext cx="3672199" cy="830189"/>
          </a:xfrm>
          <a:prstGeom prst="bentConnector3">
            <a:avLst>
              <a:gd name="adj1" fmla="val 199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"/>
          <p:cNvSpPr txBox="1"/>
          <p:nvPr/>
        </p:nvSpPr>
        <p:spPr>
          <a:xfrm>
            <a:off x="7282938" y="5163067"/>
            <a:ext cx="348137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cxnSp>
        <p:nvCxnSpPr>
          <p:cNvPr id="17" name="肘形连接符 16"/>
          <p:cNvCxnSpPr/>
          <p:nvPr/>
        </p:nvCxnSpPr>
        <p:spPr>
          <a:xfrm flipV="1">
            <a:off x="7788712" y="1272036"/>
            <a:ext cx="2891740" cy="706197"/>
          </a:xfrm>
          <a:prstGeom prst="bentConnector3">
            <a:avLst>
              <a:gd name="adj1" fmla="val 109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/>
          <p:cNvSpPr txBox="1"/>
          <p:nvPr/>
        </p:nvSpPr>
        <p:spPr>
          <a:xfrm>
            <a:off x="8038118" y="1335558"/>
            <a:ext cx="264233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cxnSp>
        <p:nvCxnSpPr>
          <p:cNvPr id="19" name="肘形连接符 18"/>
          <p:cNvCxnSpPr/>
          <p:nvPr/>
        </p:nvCxnSpPr>
        <p:spPr>
          <a:xfrm>
            <a:off x="8519801" y="3752203"/>
            <a:ext cx="2160651" cy="1177937"/>
          </a:xfrm>
          <a:prstGeom prst="bentConnector3">
            <a:avLst>
              <a:gd name="adj1" fmla="val -14421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/>
          <p:cNvSpPr txBox="1"/>
          <p:nvPr/>
        </p:nvSpPr>
        <p:spPr>
          <a:xfrm>
            <a:off x="8325748" y="4092223"/>
            <a:ext cx="243856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Freeform 14"/>
          <p:cNvSpPr>
            <a:spLocks noEditPoints="1"/>
          </p:cNvSpPr>
          <p:nvPr/>
        </p:nvSpPr>
        <p:spPr bwMode="auto">
          <a:xfrm>
            <a:off x="6852929" y="3703728"/>
            <a:ext cx="539565" cy="492603"/>
          </a:xfrm>
          <a:custGeom>
            <a:avLst/>
            <a:gdLst>
              <a:gd name="T0" fmla="*/ 168 w 454"/>
              <a:gd name="T1" fmla="*/ 245 h 417"/>
              <a:gd name="T2" fmla="*/ 139 w 454"/>
              <a:gd name="T3" fmla="*/ 247 h 417"/>
              <a:gd name="T4" fmla="*/ 132 w 454"/>
              <a:gd name="T5" fmla="*/ 144 h 417"/>
              <a:gd name="T6" fmla="*/ 131 w 454"/>
              <a:gd name="T7" fmla="*/ 248 h 417"/>
              <a:gd name="T8" fmla="*/ 111 w 454"/>
              <a:gd name="T9" fmla="*/ 417 h 417"/>
              <a:gd name="T10" fmla="*/ 91 w 454"/>
              <a:gd name="T11" fmla="*/ 264 h 417"/>
              <a:gd name="T12" fmla="*/ 81 w 454"/>
              <a:gd name="T13" fmla="*/ 397 h 417"/>
              <a:gd name="T14" fmla="*/ 41 w 454"/>
              <a:gd name="T15" fmla="*/ 397 h 417"/>
              <a:gd name="T16" fmla="*/ 40 w 454"/>
              <a:gd name="T17" fmla="*/ 238 h 417"/>
              <a:gd name="T18" fmla="*/ 30 w 454"/>
              <a:gd name="T19" fmla="*/ 193 h 417"/>
              <a:gd name="T20" fmla="*/ 17 w 454"/>
              <a:gd name="T21" fmla="*/ 263 h 417"/>
              <a:gd name="T22" fmla="*/ 1 w 454"/>
              <a:gd name="T23" fmla="*/ 192 h 417"/>
              <a:gd name="T24" fmla="*/ 54 w 454"/>
              <a:gd name="T25" fmla="*/ 98 h 417"/>
              <a:gd name="T26" fmla="*/ 76 w 454"/>
              <a:gd name="T27" fmla="*/ 143 h 417"/>
              <a:gd name="T28" fmla="*/ 77 w 454"/>
              <a:gd name="T29" fmla="*/ 104 h 417"/>
              <a:gd name="T30" fmla="*/ 88 w 454"/>
              <a:gd name="T31" fmla="*/ 98 h 417"/>
              <a:gd name="T32" fmla="*/ 90 w 454"/>
              <a:gd name="T33" fmla="*/ 114 h 417"/>
              <a:gd name="T34" fmla="*/ 109 w 454"/>
              <a:gd name="T35" fmla="*/ 95 h 417"/>
              <a:gd name="T36" fmla="*/ 148 w 454"/>
              <a:gd name="T37" fmla="*/ 110 h 417"/>
              <a:gd name="T38" fmla="*/ 53 w 454"/>
              <a:gd name="T39" fmla="*/ 58 h 417"/>
              <a:gd name="T40" fmla="*/ 119 w 454"/>
              <a:gd name="T41" fmla="*/ 58 h 417"/>
              <a:gd name="T42" fmla="*/ 121 w 454"/>
              <a:gd name="T43" fmla="*/ 37 h 417"/>
              <a:gd name="T44" fmla="*/ 51 w 454"/>
              <a:gd name="T45" fmla="*/ 37 h 417"/>
              <a:gd name="T46" fmla="*/ 53 w 454"/>
              <a:gd name="T47" fmla="*/ 58 h 417"/>
              <a:gd name="T48" fmla="*/ 322 w 454"/>
              <a:gd name="T49" fmla="*/ 341 h 417"/>
              <a:gd name="T50" fmla="*/ 322 w 454"/>
              <a:gd name="T51" fmla="*/ 76 h 417"/>
              <a:gd name="T52" fmla="*/ 429 w 454"/>
              <a:gd name="T53" fmla="*/ 209 h 417"/>
              <a:gd name="T54" fmla="*/ 215 w 454"/>
              <a:gd name="T55" fmla="*/ 209 h 417"/>
              <a:gd name="T56" fmla="*/ 429 w 454"/>
              <a:gd name="T57" fmla="*/ 209 h 417"/>
              <a:gd name="T58" fmla="*/ 323 w 454"/>
              <a:gd name="T59" fmla="*/ 129 h 417"/>
              <a:gd name="T60" fmla="*/ 331 w 454"/>
              <a:gd name="T61" fmla="*/ 106 h 417"/>
              <a:gd name="T62" fmla="*/ 313 w 454"/>
              <a:gd name="T63" fmla="*/ 106 h 417"/>
              <a:gd name="T64" fmla="*/ 321 w 454"/>
              <a:gd name="T65" fmla="*/ 129 h 417"/>
              <a:gd name="T66" fmla="*/ 321 w 454"/>
              <a:gd name="T67" fmla="*/ 288 h 417"/>
              <a:gd name="T68" fmla="*/ 313 w 454"/>
              <a:gd name="T69" fmla="*/ 311 h 417"/>
              <a:gd name="T70" fmla="*/ 331 w 454"/>
              <a:gd name="T71" fmla="*/ 311 h 417"/>
              <a:gd name="T72" fmla="*/ 323 w 454"/>
              <a:gd name="T73" fmla="*/ 288 h 417"/>
              <a:gd name="T74" fmla="*/ 219 w 454"/>
              <a:gd name="T75" fmla="*/ 200 h 417"/>
              <a:gd name="T76" fmla="*/ 219 w 454"/>
              <a:gd name="T77" fmla="*/ 218 h 417"/>
              <a:gd name="T78" fmla="*/ 242 w 454"/>
              <a:gd name="T79" fmla="*/ 209 h 417"/>
              <a:gd name="T80" fmla="*/ 234 w 454"/>
              <a:gd name="T81" fmla="*/ 200 h 417"/>
              <a:gd name="T82" fmla="*/ 409 w 454"/>
              <a:gd name="T83" fmla="*/ 200 h 417"/>
              <a:gd name="T84" fmla="*/ 401 w 454"/>
              <a:gd name="T85" fmla="*/ 209 h 417"/>
              <a:gd name="T86" fmla="*/ 425 w 454"/>
              <a:gd name="T87" fmla="*/ 218 h 417"/>
              <a:gd name="T88" fmla="*/ 425 w 454"/>
              <a:gd name="T89" fmla="*/ 200 h 417"/>
              <a:gd name="T90" fmla="*/ 312 w 454"/>
              <a:gd name="T91" fmla="*/ 146 h 417"/>
              <a:gd name="T92" fmla="*/ 309 w 454"/>
              <a:gd name="T93" fmla="*/ 202 h 417"/>
              <a:gd name="T94" fmla="*/ 257 w 454"/>
              <a:gd name="T95" fmla="*/ 211 h 417"/>
              <a:gd name="T96" fmla="*/ 319 w 454"/>
              <a:gd name="T97" fmla="*/ 221 h 417"/>
              <a:gd name="T98" fmla="*/ 326 w 454"/>
              <a:gd name="T99" fmla="*/ 218 h 417"/>
              <a:gd name="T100" fmla="*/ 331 w 454"/>
              <a:gd name="T101" fmla="*/ 146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4" h="417">
                <a:moveTo>
                  <a:pt x="170" y="192"/>
                </a:moveTo>
                <a:cubicBezTo>
                  <a:pt x="171" y="210"/>
                  <a:pt x="168" y="245"/>
                  <a:pt x="168" y="245"/>
                </a:cubicBezTo>
                <a:cubicBezTo>
                  <a:pt x="165" y="255"/>
                  <a:pt x="164" y="263"/>
                  <a:pt x="154" y="263"/>
                </a:cubicBezTo>
                <a:cubicBezTo>
                  <a:pt x="143" y="264"/>
                  <a:pt x="139" y="256"/>
                  <a:pt x="139" y="247"/>
                </a:cubicBezTo>
                <a:cubicBezTo>
                  <a:pt x="139" y="247"/>
                  <a:pt x="142" y="218"/>
                  <a:pt x="141" y="193"/>
                </a:cubicBezTo>
                <a:cubicBezTo>
                  <a:pt x="140" y="174"/>
                  <a:pt x="134" y="145"/>
                  <a:pt x="132" y="144"/>
                </a:cubicBezTo>
                <a:cubicBezTo>
                  <a:pt x="132" y="238"/>
                  <a:pt x="132" y="238"/>
                  <a:pt x="132" y="238"/>
                </a:cubicBezTo>
                <a:cubicBezTo>
                  <a:pt x="132" y="242"/>
                  <a:pt x="131" y="245"/>
                  <a:pt x="131" y="248"/>
                </a:cubicBezTo>
                <a:cubicBezTo>
                  <a:pt x="131" y="397"/>
                  <a:pt x="131" y="397"/>
                  <a:pt x="131" y="397"/>
                </a:cubicBezTo>
                <a:cubicBezTo>
                  <a:pt x="131" y="408"/>
                  <a:pt x="122" y="417"/>
                  <a:pt x="111" y="417"/>
                </a:cubicBezTo>
                <a:cubicBezTo>
                  <a:pt x="100" y="417"/>
                  <a:pt x="91" y="408"/>
                  <a:pt x="91" y="397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81" y="264"/>
                  <a:pt x="81" y="264"/>
                  <a:pt x="81" y="264"/>
                </a:cubicBezTo>
                <a:cubicBezTo>
                  <a:pt x="81" y="397"/>
                  <a:pt x="81" y="397"/>
                  <a:pt x="81" y="397"/>
                </a:cubicBezTo>
                <a:cubicBezTo>
                  <a:pt x="81" y="408"/>
                  <a:pt x="72" y="417"/>
                  <a:pt x="61" y="417"/>
                </a:cubicBezTo>
                <a:cubicBezTo>
                  <a:pt x="50" y="417"/>
                  <a:pt x="41" y="408"/>
                  <a:pt x="41" y="397"/>
                </a:cubicBezTo>
                <a:cubicBezTo>
                  <a:pt x="41" y="248"/>
                  <a:pt x="41" y="248"/>
                  <a:pt x="41" y="248"/>
                </a:cubicBezTo>
                <a:cubicBezTo>
                  <a:pt x="40" y="245"/>
                  <a:pt x="40" y="242"/>
                  <a:pt x="40" y="238"/>
                </a:cubicBezTo>
                <a:cubicBezTo>
                  <a:pt x="40" y="238"/>
                  <a:pt x="40" y="144"/>
                  <a:pt x="39" y="144"/>
                </a:cubicBezTo>
                <a:cubicBezTo>
                  <a:pt x="37" y="145"/>
                  <a:pt x="31" y="174"/>
                  <a:pt x="30" y="193"/>
                </a:cubicBezTo>
                <a:cubicBezTo>
                  <a:pt x="29" y="218"/>
                  <a:pt x="32" y="247"/>
                  <a:pt x="32" y="247"/>
                </a:cubicBezTo>
                <a:cubicBezTo>
                  <a:pt x="32" y="256"/>
                  <a:pt x="28" y="264"/>
                  <a:pt x="17" y="263"/>
                </a:cubicBezTo>
                <a:cubicBezTo>
                  <a:pt x="7" y="263"/>
                  <a:pt x="6" y="255"/>
                  <a:pt x="4" y="245"/>
                </a:cubicBezTo>
                <a:cubicBezTo>
                  <a:pt x="4" y="245"/>
                  <a:pt x="0" y="210"/>
                  <a:pt x="1" y="192"/>
                </a:cubicBezTo>
                <a:cubicBezTo>
                  <a:pt x="6" y="132"/>
                  <a:pt x="19" y="114"/>
                  <a:pt x="23" y="110"/>
                </a:cubicBezTo>
                <a:cubicBezTo>
                  <a:pt x="31" y="106"/>
                  <a:pt x="44" y="101"/>
                  <a:pt x="54" y="98"/>
                </a:cubicBezTo>
                <a:cubicBezTo>
                  <a:pt x="56" y="97"/>
                  <a:pt x="59" y="95"/>
                  <a:pt x="62" y="95"/>
                </a:cubicBezTo>
                <a:cubicBezTo>
                  <a:pt x="63" y="102"/>
                  <a:pt x="66" y="120"/>
                  <a:pt x="76" y="143"/>
                </a:cubicBezTo>
                <a:cubicBezTo>
                  <a:pt x="78" y="128"/>
                  <a:pt x="81" y="115"/>
                  <a:pt x="81" y="11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77" y="104"/>
                  <a:pt x="83" y="98"/>
                  <a:pt x="83" y="98"/>
                </a:cubicBezTo>
                <a:cubicBezTo>
                  <a:pt x="83" y="98"/>
                  <a:pt x="88" y="98"/>
                  <a:pt x="88" y="98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1" y="115"/>
                  <a:pt x="93" y="128"/>
                  <a:pt x="95" y="143"/>
                </a:cubicBezTo>
                <a:cubicBezTo>
                  <a:pt x="106" y="120"/>
                  <a:pt x="108" y="102"/>
                  <a:pt x="109" y="95"/>
                </a:cubicBezTo>
                <a:cubicBezTo>
                  <a:pt x="112" y="95"/>
                  <a:pt x="115" y="97"/>
                  <a:pt x="118" y="98"/>
                </a:cubicBezTo>
                <a:cubicBezTo>
                  <a:pt x="127" y="101"/>
                  <a:pt x="141" y="106"/>
                  <a:pt x="148" y="110"/>
                </a:cubicBezTo>
                <a:cubicBezTo>
                  <a:pt x="152" y="114"/>
                  <a:pt x="165" y="132"/>
                  <a:pt x="170" y="192"/>
                </a:cubicBezTo>
                <a:close/>
                <a:moveTo>
                  <a:pt x="53" y="58"/>
                </a:moveTo>
                <a:cubicBezTo>
                  <a:pt x="58" y="75"/>
                  <a:pt x="69" y="90"/>
                  <a:pt x="86" y="90"/>
                </a:cubicBezTo>
                <a:cubicBezTo>
                  <a:pt x="104" y="90"/>
                  <a:pt x="114" y="75"/>
                  <a:pt x="119" y="58"/>
                </a:cubicBezTo>
                <a:cubicBezTo>
                  <a:pt x="124" y="56"/>
                  <a:pt x="127" y="48"/>
                  <a:pt x="126" y="43"/>
                </a:cubicBezTo>
                <a:cubicBezTo>
                  <a:pt x="126" y="40"/>
                  <a:pt x="124" y="38"/>
                  <a:pt x="121" y="37"/>
                </a:cubicBezTo>
                <a:cubicBezTo>
                  <a:pt x="120" y="16"/>
                  <a:pt x="107" y="0"/>
                  <a:pt x="86" y="0"/>
                </a:cubicBezTo>
                <a:cubicBezTo>
                  <a:pt x="66" y="0"/>
                  <a:pt x="52" y="16"/>
                  <a:pt x="51" y="37"/>
                </a:cubicBezTo>
                <a:cubicBezTo>
                  <a:pt x="48" y="37"/>
                  <a:pt x="45" y="39"/>
                  <a:pt x="45" y="43"/>
                </a:cubicBezTo>
                <a:cubicBezTo>
                  <a:pt x="44" y="49"/>
                  <a:pt x="48" y="57"/>
                  <a:pt x="53" y="58"/>
                </a:cubicBezTo>
                <a:close/>
                <a:moveTo>
                  <a:pt x="454" y="209"/>
                </a:moveTo>
                <a:cubicBezTo>
                  <a:pt x="454" y="282"/>
                  <a:pt x="395" y="341"/>
                  <a:pt x="322" y="341"/>
                </a:cubicBezTo>
                <a:cubicBezTo>
                  <a:pt x="249" y="341"/>
                  <a:pt x="189" y="282"/>
                  <a:pt x="189" y="209"/>
                </a:cubicBezTo>
                <a:cubicBezTo>
                  <a:pt x="189" y="135"/>
                  <a:pt x="249" y="76"/>
                  <a:pt x="322" y="76"/>
                </a:cubicBezTo>
                <a:cubicBezTo>
                  <a:pt x="395" y="76"/>
                  <a:pt x="454" y="135"/>
                  <a:pt x="454" y="209"/>
                </a:cubicBezTo>
                <a:close/>
                <a:moveTo>
                  <a:pt x="429" y="209"/>
                </a:moveTo>
                <a:cubicBezTo>
                  <a:pt x="429" y="149"/>
                  <a:pt x="381" y="101"/>
                  <a:pt x="322" y="101"/>
                </a:cubicBezTo>
                <a:cubicBezTo>
                  <a:pt x="263" y="101"/>
                  <a:pt x="215" y="149"/>
                  <a:pt x="215" y="209"/>
                </a:cubicBezTo>
                <a:cubicBezTo>
                  <a:pt x="215" y="268"/>
                  <a:pt x="263" y="316"/>
                  <a:pt x="322" y="316"/>
                </a:cubicBezTo>
                <a:cubicBezTo>
                  <a:pt x="381" y="316"/>
                  <a:pt x="429" y="268"/>
                  <a:pt x="429" y="209"/>
                </a:cubicBezTo>
                <a:close/>
                <a:moveTo>
                  <a:pt x="321" y="129"/>
                </a:moveTo>
                <a:cubicBezTo>
                  <a:pt x="323" y="129"/>
                  <a:pt x="323" y="129"/>
                  <a:pt x="323" y="129"/>
                </a:cubicBezTo>
                <a:cubicBezTo>
                  <a:pt x="327" y="129"/>
                  <a:pt x="331" y="125"/>
                  <a:pt x="331" y="121"/>
                </a:cubicBezTo>
                <a:cubicBezTo>
                  <a:pt x="331" y="106"/>
                  <a:pt x="331" y="106"/>
                  <a:pt x="331" y="106"/>
                </a:cubicBezTo>
                <a:cubicBezTo>
                  <a:pt x="328" y="105"/>
                  <a:pt x="325" y="105"/>
                  <a:pt x="322" y="105"/>
                </a:cubicBezTo>
                <a:cubicBezTo>
                  <a:pt x="319" y="105"/>
                  <a:pt x="316" y="105"/>
                  <a:pt x="313" y="106"/>
                </a:cubicBezTo>
                <a:cubicBezTo>
                  <a:pt x="313" y="121"/>
                  <a:pt x="313" y="121"/>
                  <a:pt x="313" y="121"/>
                </a:cubicBezTo>
                <a:cubicBezTo>
                  <a:pt x="313" y="125"/>
                  <a:pt x="316" y="129"/>
                  <a:pt x="321" y="129"/>
                </a:cubicBezTo>
                <a:close/>
                <a:moveTo>
                  <a:pt x="323" y="288"/>
                </a:moveTo>
                <a:cubicBezTo>
                  <a:pt x="321" y="288"/>
                  <a:pt x="321" y="288"/>
                  <a:pt x="321" y="288"/>
                </a:cubicBezTo>
                <a:cubicBezTo>
                  <a:pt x="316" y="288"/>
                  <a:pt x="313" y="292"/>
                  <a:pt x="313" y="296"/>
                </a:cubicBezTo>
                <a:cubicBezTo>
                  <a:pt x="313" y="311"/>
                  <a:pt x="313" y="311"/>
                  <a:pt x="313" y="311"/>
                </a:cubicBezTo>
                <a:cubicBezTo>
                  <a:pt x="316" y="312"/>
                  <a:pt x="319" y="312"/>
                  <a:pt x="322" y="312"/>
                </a:cubicBezTo>
                <a:cubicBezTo>
                  <a:pt x="325" y="312"/>
                  <a:pt x="328" y="312"/>
                  <a:pt x="331" y="311"/>
                </a:cubicBezTo>
                <a:cubicBezTo>
                  <a:pt x="331" y="296"/>
                  <a:pt x="331" y="296"/>
                  <a:pt x="331" y="296"/>
                </a:cubicBezTo>
                <a:cubicBezTo>
                  <a:pt x="331" y="292"/>
                  <a:pt x="327" y="288"/>
                  <a:pt x="323" y="288"/>
                </a:cubicBezTo>
                <a:close/>
                <a:moveTo>
                  <a:pt x="234" y="200"/>
                </a:moveTo>
                <a:cubicBezTo>
                  <a:pt x="219" y="200"/>
                  <a:pt x="219" y="200"/>
                  <a:pt x="219" y="200"/>
                </a:cubicBezTo>
                <a:cubicBezTo>
                  <a:pt x="219" y="202"/>
                  <a:pt x="219" y="205"/>
                  <a:pt x="219" y="209"/>
                </a:cubicBezTo>
                <a:cubicBezTo>
                  <a:pt x="219" y="212"/>
                  <a:pt x="219" y="215"/>
                  <a:pt x="219" y="218"/>
                </a:cubicBezTo>
                <a:cubicBezTo>
                  <a:pt x="234" y="218"/>
                  <a:pt x="234" y="218"/>
                  <a:pt x="234" y="218"/>
                </a:cubicBezTo>
                <a:cubicBezTo>
                  <a:pt x="239" y="218"/>
                  <a:pt x="242" y="214"/>
                  <a:pt x="242" y="209"/>
                </a:cubicBezTo>
                <a:cubicBezTo>
                  <a:pt x="242" y="208"/>
                  <a:pt x="242" y="208"/>
                  <a:pt x="242" y="208"/>
                </a:cubicBezTo>
                <a:cubicBezTo>
                  <a:pt x="242" y="203"/>
                  <a:pt x="239" y="200"/>
                  <a:pt x="234" y="200"/>
                </a:cubicBezTo>
                <a:close/>
                <a:moveTo>
                  <a:pt x="425" y="200"/>
                </a:moveTo>
                <a:cubicBezTo>
                  <a:pt x="409" y="200"/>
                  <a:pt x="409" y="200"/>
                  <a:pt x="409" y="200"/>
                </a:cubicBezTo>
                <a:cubicBezTo>
                  <a:pt x="405" y="200"/>
                  <a:pt x="401" y="203"/>
                  <a:pt x="401" y="208"/>
                </a:cubicBezTo>
                <a:cubicBezTo>
                  <a:pt x="401" y="209"/>
                  <a:pt x="401" y="209"/>
                  <a:pt x="401" y="209"/>
                </a:cubicBezTo>
                <a:cubicBezTo>
                  <a:pt x="401" y="214"/>
                  <a:pt x="405" y="218"/>
                  <a:pt x="409" y="218"/>
                </a:cubicBezTo>
                <a:cubicBezTo>
                  <a:pt x="425" y="218"/>
                  <a:pt x="425" y="218"/>
                  <a:pt x="425" y="218"/>
                </a:cubicBezTo>
                <a:cubicBezTo>
                  <a:pt x="425" y="215"/>
                  <a:pt x="425" y="212"/>
                  <a:pt x="425" y="209"/>
                </a:cubicBezTo>
                <a:cubicBezTo>
                  <a:pt x="425" y="205"/>
                  <a:pt x="425" y="202"/>
                  <a:pt x="425" y="200"/>
                </a:cubicBezTo>
                <a:close/>
                <a:moveTo>
                  <a:pt x="322" y="136"/>
                </a:moveTo>
                <a:cubicBezTo>
                  <a:pt x="316" y="136"/>
                  <a:pt x="312" y="141"/>
                  <a:pt x="312" y="146"/>
                </a:cubicBezTo>
                <a:cubicBezTo>
                  <a:pt x="312" y="199"/>
                  <a:pt x="312" y="199"/>
                  <a:pt x="312" y="199"/>
                </a:cubicBezTo>
                <a:cubicBezTo>
                  <a:pt x="312" y="200"/>
                  <a:pt x="311" y="202"/>
                  <a:pt x="309" y="202"/>
                </a:cubicBezTo>
                <a:cubicBezTo>
                  <a:pt x="267" y="202"/>
                  <a:pt x="267" y="202"/>
                  <a:pt x="267" y="202"/>
                </a:cubicBezTo>
                <a:cubicBezTo>
                  <a:pt x="262" y="202"/>
                  <a:pt x="257" y="206"/>
                  <a:pt x="257" y="211"/>
                </a:cubicBezTo>
                <a:cubicBezTo>
                  <a:pt x="257" y="217"/>
                  <a:pt x="262" y="221"/>
                  <a:pt x="267" y="221"/>
                </a:cubicBezTo>
                <a:cubicBezTo>
                  <a:pt x="319" y="221"/>
                  <a:pt x="319" y="221"/>
                  <a:pt x="319" y="221"/>
                </a:cubicBezTo>
                <a:cubicBezTo>
                  <a:pt x="323" y="221"/>
                  <a:pt x="325" y="220"/>
                  <a:pt x="326" y="219"/>
                </a:cubicBezTo>
                <a:cubicBezTo>
                  <a:pt x="326" y="218"/>
                  <a:pt x="326" y="218"/>
                  <a:pt x="326" y="218"/>
                </a:cubicBezTo>
                <a:cubicBezTo>
                  <a:pt x="330" y="216"/>
                  <a:pt x="331" y="213"/>
                  <a:pt x="331" y="210"/>
                </a:cubicBezTo>
                <a:cubicBezTo>
                  <a:pt x="331" y="146"/>
                  <a:pt x="331" y="146"/>
                  <a:pt x="331" y="146"/>
                </a:cubicBezTo>
                <a:cubicBezTo>
                  <a:pt x="331" y="141"/>
                  <a:pt x="327" y="136"/>
                  <a:pt x="322" y="136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5"/>
          <p:cNvSpPr>
            <a:spLocks noEditPoints="1"/>
          </p:cNvSpPr>
          <p:nvPr/>
        </p:nvSpPr>
        <p:spPr bwMode="auto">
          <a:xfrm>
            <a:off x="4229033" y="4081310"/>
            <a:ext cx="355595" cy="414489"/>
          </a:xfrm>
          <a:custGeom>
            <a:avLst/>
            <a:gdLst>
              <a:gd name="T0" fmla="*/ 286 w 335"/>
              <a:gd name="T1" fmla="*/ 49 h 393"/>
              <a:gd name="T2" fmla="*/ 179 w 335"/>
              <a:gd name="T3" fmla="*/ 11 h 393"/>
              <a:gd name="T4" fmla="*/ 167 w 335"/>
              <a:gd name="T5" fmla="*/ 49 h 393"/>
              <a:gd name="T6" fmla="*/ 65 w 335"/>
              <a:gd name="T7" fmla="*/ 49 h 393"/>
              <a:gd name="T8" fmla="*/ 50 w 335"/>
              <a:gd name="T9" fmla="*/ 173 h 393"/>
              <a:gd name="T10" fmla="*/ 11 w 335"/>
              <a:gd name="T11" fmla="*/ 179 h 393"/>
              <a:gd name="T12" fmla="*/ 162 w 335"/>
              <a:gd name="T13" fmla="*/ 381 h 393"/>
              <a:gd name="T14" fmla="*/ 162 w 335"/>
              <a:gd name="T15" fmla="*/ 393 h 393"/>
              <a:gd name="T16" fmla="*/ 192 w 335"/>
              <a:gd name="T17" fmla="*/ 381 h 393"/>
              <a:gd name="T18" fmla="*/ 128 w 335"/>
              <a:gd name="T19" fmla="*/ 365 h 393"/>
              <a:gd name="T20" fmla="*/ 196 w 335"/>
              <a:gd name="T21" fmla="*/ 354 h 393"/>
              <a:gd name="T22" fmla="*/ 139 w 335"/>
              <a:gd name="T23" fmla="*/ 349 h 393"/>
              <a:gd name="T24" fmla="*/ 258 w 335"/>
              <a:gd name="T25" fmla="*/ 224 h 393"/>
              <a:gd name="T26" fmla="*/ 221 w 335"/>
              <a:gd name="T27" fmla="*/ 295 h 393"/>
              <a:gd name="T28" fmla="*/ 114 w 335"/>
              <a:gd name="T29" fmla="*/ 295 h 393"/>
              <a:gd name="T30" fmla="*/ 98 w 335"/>
              <a:gd name="T31" fmla="*/ 251 h 393"/>
              <a:gd name="T32" fmla="*/ 131 w 335"/>
              <a:gd name="T33" fmla="*/ 77 h 393"/>
              <a:gd name="T34" fmla="*/ 158 w 335"/>
              <a:gd name="T35" fmla="*/ 71 h 393"/>
              <a:gd name="T36" fmla="*/ 197 w 335"/>
              <a:gd name="T37" fmla="*/ 74 h 393"/>
              <a:gd name="T38" fmla="*/ 270 w 335"/>
              <a:gd name="T39" fmla="*/ 173 h 393"/>
              <a:gd name="T40" fmla="*/ 192 w 335"/>
              <a:gd name="T41" fmla="*/ 91 h 393"/>
              <a:gd name="T42" fmla="*/ 168 w 335"/>
              <a:gd name="T43" fmla="*/ 87 h 393"/>
              <a:gd name="T44" fmla="*/ 158 w 335"/>
              <a:gd name="T45" fmla="*/ 88 h 393"/>
              <a:gd name="T46" fmla="*/ 82 w 335"/>
              <a:gd name="T47" fmla="*/ 173 h 393"/>
              <a:gd name="T48" fmla="*/ 129 w 335"/>
              <a:gd name="T49" fmla="*/ 267 h 393"/>
              <a:gd name="T50" fmla="*/ 139 w 335"/>
              <a:gd name="T51" fmla="*/ 303 h 393"/>
              <a:gd name="T52" fmla="*/ 206 w 335"/>
              <a:gd name="T53" fmla="*/ 267 h 393"/>
              <a:gd name="T54" fmla="*/ 252 w 335"/>
              <a:gd name="T55" fmla="*/ 173 h 393"/>
              <a:gd name="T56" fmla="*/ 286 w 335"/>
              <a:gd name="T57" fmla="*/ 287 h 393"/>
              <a:gd name="T58" fmla="*/ 284 w 335"/>
              <a:gd name="T59" fmla="*/ 157 h 393"/>
              <a:gd name="T60" fmla="*/ 335 w 335"/>
              <a:gd name="T61" fmla="*/ 168 h 393"/>
              <a:gd name="T62" fmla="*/ 188 w 335"/>
              <a:gd name="T63" fmla="*/ 216 h 393"/>
              <a:gd name="T64" fmla="*/ 181 w 335"/>
              <a:gd name="T65" fmla="*/ 219 h 393"/>
              <a:gd name="T66" fmla="*/ 175 w 335"/>
              <a:gd name="T67" fmla="*/ 217 h 393"/>
              <a:gd name="T68" fmla="*/ 160 w 335"/>
              <a:gd name="T69" fmla="*/ 217 h 393"/>
              <a:gd name="T70" fmla="*/ 154 w 335"/>
              <a:gd name="T71" fmla="*/ 219 h 393"/>
              <a:gd name="T72" fmla="*/ 146 w 335"/>
              <a:gd name="T73" fmla="*/ 216 h 393"/>
              <a:gd name="T74" fmla="*/ 134 w 335"/>
              <a:gd name="T75" fmla="*/ 227 h 393"/>
              <a:gd name="T76" fmla="*/ 162 w 335"/>
              <a:gd name="T77" fmla="*/ 287 h 393"/>
              <a:gd name="T78" fmla="*/ 140 w 335"/>
              <a:gd name="T79" fmla="*/ 227 h 393"/>
              <a:gd name="T80" fmla="*/ 150 w 335"/>
              <a:gd name="T81" fmla="*/ 224 h 393"/>
              <a:gd name="T82" fmla="*/ 160 w 335"/>
              <a:gd name="T83" fmla="*/ 229 h 393"/>
              <a:gd name="T84" fmla="*/ 163 w 335"/>
              <a:gd name="T85" fmla="*/ 223 h 393"/>
              <a:gd name="T86" fmla="*/ 171 w 335"/>
              <a:gd name="T87" fmla="*/ 223 h 393"/>
              <a:gd name="T88" fmla="*/ 174 w 335"/>
              <a:gd name="T89" fmla="*/ 229 h 393"/>
              <a:gd name="T90" fmla="*/ 185 w 335"/>
              <a:gd name="T91" fmla="*/ 224 h 393"/>
              <a:gd name="T92" fmla="*/ 194 w 335"/>
              <a:gd name="T93" fmla="*/ 227 h 393"/>
              <a:gd name="T94" fmla="*/ 173 w 335"/>
              <a:gd name="T95" fmla="*/ 287 h 393"/>
              <a:gd name="T96" fmla="*/ 201 w 335"/>
              <a:gd name="T97" fmla="*/ 227 h 393"/>
              <a:gd name="T98" fmla="*/ 49 w 335"/>
              <a:gd name="T99" fmla="*/ 287 h 393"/>
              <a:gd name="T100" fmla="*/ 49 w 335"/>
              <a:gd name="T101" fmla="*/ 271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5" h="393">
                <a:moveTo>
                  <a:pt x="258" y="93"/>
                </a:moveTo>
                <a:cubicBezTo>
                  <a:pt x="253" y="88"/>
                  <a:pt x="248" y="82"/>
                  <a:pt x="242" y="77"/>
                </a:cubicBezTo>
                <a:cubicBezTo>
                  <a:pt x="270" y="49"/>
                  <a:pt x="270" y="49"/>
                  <a:pt x="270" y="49"/>
                </a:cubicBezTo>
                <a:cubicBezTo>
                  <a:pt x="275" y="45"/>
                  <a:pt x="282" y="45"/>
                  <a:pt x="286" y="49"/>
                </a:cubicBezTo>
                <a:cubicBezTo>
                  <a:pt x="290" y="54"/>
                  <a:pt x="290" y="61"/>
                  <a:pt x="286" y="65"/>
                </a:cubicBezTo>
                <a:lnTo>
                  <a:pt x="258" y="93"/>
                </a:lnTo>
                <a:close/>
                <a:moveTo>
                  <a:pt x="179" y="49"/>
                </a:moveTo>
                <a:cubicBezTo>
                  <a:pt x="179" y="11"/>
                  <a:pt x="179" y="11"/>
                  <a:pt x="179" y="11"/>
                </a:cubicBezTo>
                <a:cubicBezTo>
                  <a:pt x="179" y="5"/>
                  <a:pt x="174" y="0"/>
                  <a:pt x="167" y="0"/>
                </a:cubicBezTo>
                <a:cubicBezTo>
                  <a:pt x="161" y="0"/>
                  <a:pt x="156" y="5"/>
                  <a:pt x="156" y="11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60" y="49"/>
                  <a:pt x="163" y="49"/>
                  <a:pt x="167" y="49"/>
                </a:cubicBezTo>
                <a:cubicBezTo>
                  <a:pt x="171" y="49"/>
                  <a:pt x="175" y="49"/>
                  <a:pt x="179" y="49"/>
                </a:cubicBezTo>
                <a:close/>
                <a:moveTo>
                  <a:pt x="77" y="93"/>
                </a:moveTo>
                <a:cubicBezTo>
                  <a:pt x="82" y="88"/>
                  <a:pt x="87" y="82"/>
                  <a:pt x="92" y="77"/>
                </a:cubicBezTo>
                <a:cubicBezTo>
                  <a:pt x="65" y="49"/>
                  <a:pt x="65" y="49"/>
                  <a:pt x="65" y="49"/>
                </a:cubicBezTo>
                <a:cubicBezTo>
                  <a:pt x="60" y="45"/>
                  <a:pt x="53" y="45"/>
                  <a:pt x="49" y="49"/>
                </a:cubicBezTo>
                <a:cubicBezTo>
                  <a:pt x="44" y="54"/>
                  <a:pt x="44" y="61"/>
                  <a:pt x="49" y="65"/>
                </a:cubicBezTo>
                <a:lnTo>
                  <a:pt x="77" y="93"/>
                </a:lnTo>
                <a:close/>
                <a:moveTo>
                  <a:pt x="50" y="173"/>
                </a:moveTo>
                <a:cubicBezTo>
                  <a:pt x="50" y="167"/>
                  <a:pt x="50" y="162"/>
                  <a:pt x="51" y="157"/>
                </a:cubicBezTo>
                <a:cubicBezTo>
                  <a:pt x="11" y="157"/>
                  <a:pt x="11" y="157"/>
                  <a:pt x="11" y="157"/>
                </a:cubicBezTo>
                <a:cubicBezTo>
                  <a:pt x="5" y="157"/>
                  <a:pt x="0" y="162"/>
                  <a:pt x="0" y="168"/>
                </a:cubicBezTo>
                <a:cubicBezTo>
                  <a:pt x="0" y="174"/>
                  <a:pt x="5" y="179"/>
                  <a:pt x="11" y="179"/>
                </a:cubicBezTo>
                <a:cubicBezTo>
                  <a:pt x="50" y="179"/>
                  <a:pt x="50" y="179"/>
                  <a:pt x="50" y="179"/>
                </a:cubicBezTo>
                <a:cubicBezTo>
                  <a:pt x="50" y="177"/>
                  <a:pt x="50" y="175"/>
                  <a:pt x="50" y="173"/>
                </a:cubicBezTo>
                <a:close/>
                <a:moveTo>
                  <a:pt x="172" y="381"/>
                </a:moveTo>
                <a:cubicBezTo>
                  <a:pt x="162" y="381"/>
                  <a:pt x="162" y="381"/>
                  <a:pt x="162" y="381"/>
                </a:cubicBezTo>
                <a:cubicBezTo>
                  <a:pt x="143" y="381"/>
                  <a:pt x="143" y="381"/>
                  <a:pt x="143" y="381"/>
                </a:cubicBezTo>
                <a:cubicBezTo>
                  <a:pt x="143" y="382"/>
                  <a:pt x="143" y="382"/>
                  <a:pt x="143" y="382"/>
                </a:cubicBezTo>
                <a:cubicBezTo>
                  <a:pt x="143" y="388"/>
                  <a:pt x="152" y="393"/>
                  <a:pt x="160" y="393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3" y="393"/>
                  <a:pt x="173" y="393"/>
                  <a:pt x="173" y="393"/>
                </a:cubicBezTo>
                <a:cubicBezTo>
                  <a:pt x="174" y="393"/>
                  <a:pt x="174" y="393"/>
                  <a:pt x="174" y="393"/>
                </a:cubicBezTo>
                <a:cubicBezTo>
                  <a:pt x="183" y="393"/>
                  <a:pt x="192" y="388"/>
                  <a:pt x="192" y="382"/>
                </a:cubicBezTo>
                <a:cubicBezTo>
                  <a:pt x="192" y="382"/>
                  <a:pt x="192" y="382"/>
                  <a:pt x="192" y="381"/>
                </a:cubicBezTo>
                <a:lnTo>
                  <a:pt x="172" y="381"/>
                </a:lnTo>
                <a:close/>
                <a:moveTo>
                  <a:pt x="196" y="354"/>
                </a:moveTo>
                <a:cubicBezTo>
                  <a:pt x="139" y="354"/>
                  <a:pt x="139" y="354"/>
                  <a:pt x="139" y="354"/>
                </a:cubicBezTo>
                <a:cubicBezTo>
                  <a:pt x="133" y="354"/>
                  <a:pt x="128" y="359"/>
                  <a:pt x="128" y="365"/>
                </a:cubicBezTo>
                <a:cubicBezTo>
                  <a:pt x="128" y="371"/>
                  <a:pt x="133" y="376"/>
                  <a:pt x="139" y="376"/>
                </a:cubicBezTo>
                <a:cubicBezTo>
                  <a:pt x="196" y="376"/>
                  <a:pt x="196" y="376"/>
                  <a:pt x="196" y="376"/>
                </a:cubicBezTo>
                <a:cubicBezTo>
                  <a:pt x="202" y="376"/>
                  <a:pt x="207" y="371"/>
                  <a:pt x="207" y="365"/>
                </a:cubicBezTo>
                <a:cubicBezTo>
                  <a:pt x="207" y="359"/>
                  <a:pt x="202" y="354"/>
                  <a:pt x="196" y="354"/>
                </a:cubicBezTo>
                <a:close/>
                <a:moveTo>
                  <a:pt x="196" y="327"/>
                </a:moveTo>
                <a:cubicBezTo>
                  <a:pt x="139" y="327"/>
                  <a:pt x="139" y="327"/>
                  <a:pt x="139" y="327"/>
                </a:cubicBezTo>
                <a:cubicBezTo>
                  <a:pt x="133" y="327"/>
                  <a:pt x="128" y="332"/>
                  <a:pt x="128" y="338"/>
                </a:cubicBezTo>
                <a:cubicBezTo>
                  <a:pt x="128" y="344"/>
                  <a:pt x="133" y="349"/>
                  <a:pt x="139" y="349"/>
                </a:cubicBezTo>
                <a:cubicBezTo>
                  <a:pt x="196" y="349"/>
                  <a:pt x="196" y="349"/>
                  <a:pt x="196" y="349"/>
                </a:cubicBezTo>
                <a:cubicBezTo>
                  <a:pt x="202" y="349"/>
                  <a:pt x="207" y="344"/>
                  <a:pt x="207" y="338"/>
                </a:cubicBezTo>
                <a:cubicBezTo>
                  <a:pt x="207" y="332"/>
                  <a:pt x="202" y="327"/>
                  <a:pt x="196" y="327"/>
                </a:cubicBezTo>
                <a:close/>
                <a:moveTo>
                  <a:pt x="258" y="224"/>
                </a:moveTo>
                <a:cubicBezTo>
                  <a:pt x="251" y="237"/>
                  <a:pt x="242" y="246"/>
                  <a:pt x="235" y="254"/>
                </a:cubicBezTo>
                <a:cubicBezTo>
                  <a:pt x="231" y="258"/>
                  <a:pt x="227" y="262"/>
                  <a:pt x="225" y="266"/>
                </a:cubicBezTo>
                <a:cubicBezTo>
                  <a:pt x="224" y="267"/>
                  <a:pt x="223" y="269"/>
                  <a:pt x="223" y="270"/>
                </a:cubicBezTo>
                <a:cubicBezTo>
                  <a:pt x="221" y="280"/>
                  <a:pt x="221" y="292"/>
                  <a:pt x="221" y="295"/>
                </a:cubicBezTo>
                <a:cubicBezTo>
                  <a:pt x="221" y="295"/>
                  <a:pt x="221" y="295"/>
                  <a:pt x="221" y="296"/>
                </a:cubicBezTo>
                <a:cubicBezTo>
                  <a:pt x="221" y="309"/>
                  <a:pt x="210" y="320"/>
                  <a:pt x="196" y="320"/>
                </a:cubicBezTo>
                <a:cubicBezTo>
                  <a:pt x="139" y="320"/>
                  <a:pt x="139" y="320"/>
                  <a:pt x="139" y="320"/>
                </a:cubicBezTo>
                <a:cubicBezTo>
                  <a:pt x="125" y="320"/>
                  <a:pt x="114" y="309"/>
                  <a:pt x="114" y="295"/>
                </a:cubicBezTo>
                <a:cubicBezTo>
                  <a:pt x="114" y="295"/>
                  <a:pt x="114" y="295"/>
                  <a:pt x="114" y="295"/>
                </a:cubicBezTo>
                <a:cubicBezTo>
                  <a:pt x="114" y="292"/>
                  <a:pt x="114" y="280"/>
                  <a:pt x="112" y="270"/>
                </a:cubicBezTo>
                <a:cubicBezTo>
                  <a:pt x="111" y="268"/>
                  <a:pt x="110" y="266"/>
                  <a:pt x="108" y="263"/>
                </a:cubicBezTo>
                <a:cubicBezTo>
                  <a:pt x="105" y="259"/>
                  <a:pt x="102" y="256"/>
                  <a:pt x="98" y="251"/>
                </a:cubicBezTo>
                <a:cubicBezTo>
                  <a:pt x="89" y="243"/>
                  <a:pt x="79" y="231"/>
                  <a:pt x="72" y="214"/>
                </a:cubicBezTo>
                <a:cubicBezTo>
                  <a:pt x="68" y="203"/>
                  <a:pt x="65" y="189"/>
                  <a:pt x="65" y="173"/>
                </a:cubicBezTo>
                <a:cubicBezTo>
                  <a:pt x="65" y="150"/>
                  <a:pt x="73" y="128"/>
                  <a:pt x="86" y="111"/>
                </a:cubicBezTo>
                <a:cubicBezTo>
                  <a:pt x="97" y="96"/>
                  <a:pt x="113" y="84"/>
                  <a:pt x="131" y="77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8" y="74"/>
                  <a:pt x="138" y="74"/>
                  <a:pt x="138" y="74"/>
                </a:cubicBezTo>
                <a:cubicBezTo>
                  <a:pt x="144" y="73"/>
                  <a:pt x="150" y="71"/>
                  <a:pt x="157" y="71"/>
                </a:cubicBezTo>
                <a:cubicBezTo>
                  <a:pt x="157" y="71"/>
                  <a:pt x="157" y="71"/>
                  <a:pt x="158" y="71"/>
                </a:cubicBezTo>
                <a:cubicBezTo>
                  <a:pt x="161" y="70"/>
                  <a:pt x="164" y="70"/>
                  <a:pt x="168" y="70"/>
                </a:cubicBezTo>
                <a:cubicBezTo>
                  <a:pt x="171" y="70"/>
                  <a:pt x="174" y="70"/>
                  <a:pt x="177" y="71"/>
                </a:cubicBezTo>
                <a:cubicBezTo>
                  <a:pt x="178" y="71"/>
                  <a:pt x="178" y="71"/>
                  <a:pt x="178" y="71"/>
                </a:cubicBezTo>
                <a:cubicBezTo>
                  <a:pt x="184" y="71"/>
                  <a:pt x="191" y="73"/>
                  <a:pt x="197" y="74"/>
                </a:cubicBezTo>
                <a:cubicBezTo>
                  <a:pt x="204" y="77"/>
                  <a:pt x="204" y="77"/>
                  <a:pt x="204" y="77"/>
                </a:cubicBezTo>
                <a:cubicBezTo>
                  <a:pt x="204" y="77"/>
                  <a:pt x="204" y="77"/>
                  <a:pt x="204" y="77"/>
                </a:cubicBezTo>
                <a:cubicBezTo>
                  <a:pt x="222" y="84"/>
                  <a:pt x="238" y="96"/>
                  <a:pt x="249" y="111"/>
                </a:cubicBezTo>
                <a:cubicBezTo>
                  <a:pt x="262" y="128"/>
                  <a:pt x="270" y="150"/>
                  <a:pt x="270" y="173"/>
                </a:cubicBezTo>
                <a:cubicBezTo>
                  <a:pt x="270" y="195"/>
                  <a:pt x="265" y="211"/>
                  <a:pt x="258" y="224"/>
                </a:cubicBezTo>
                <a:close/>
                <a:moveTo>
                  <a:pt x="252" y="173"/>
                </a:moveTo>
                <a:cubicBezTo>
                  <a:pt x="252" y="153"/>
                  <a:pt x="246" y="136"/>
                  <a:pt x="235" y="121"/>
                </a:cubicBezTo>
                <a:cubicBezTo>
                  <a:pt x="224" y="107"/>
                  <a:pt x="209" y="96"/>
                  <a:pt x="192" y="91"/>
                </a:cubicBezTo>
                <a:cubicBezTo>
                  <a:pt x="189" y="90"/>
                  <a:pt x="189" y="90"/>
                  <a:pt x="189" y="90"/>
                </a:cubicBezTo>
                <a:cubicBezTo>
                  <a:pt x="185" y="89"/>
                  <a:pt x="181" y="88"/>
                  <a:pt x="176" y="88"/>
                </a:cubicBezTo>
                <a:cubicBezTo>
                  <a:pt x="176" y="88"/>
                  <a:pt x="175" y="88"/>
                  <a:pt x="176" y="88"/>
                </a:cubicBezTo>
                <a:cubicBezTo>
                  <a:pt x="173" y="88"/>
                  <a:pt x="170" y="87"/>
                  <a:pt x="168" y="87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4" y="87"/>
                  <a:pt x="162" y="88"/>
                  <a:pt x="159" y="88"/>
                </a:cubicBezTo>
                <a:cubicBezTo>
                  <a:pt x="159" y="88"/>
                  <a:pt x="158" y="88"/>
                  <a:pt x="158" y="88"/>
                </a:cubicBezTo>
                <a:cubicBezTo>
                  <a:pt x="154" y="88"/>
                  <a:pt x="150" y="89"/>
                  <a:pt x="145" y="90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26" y="96"/>
                  <a:pt x="110" y="107"/>
                  <a:pt x="100" y="121"/>
                </a:cubicBezTo>
                <a:cubicBezTo>
                  <a:pt x="89" y="136"/>
                  <a:pt x="82" y="153"/>
                  <a:pt x="82" y="173"/>
                </a:cubicBezTo>
                <a:cubicBezTo>
                  <a:pt x="82" y="192"/>
                  <a:pt x="87" y="205"/>
                  <a:pt x="92" y="216"/>
                </a:cubicBezTo>
                <a:cubicBezTo>
                  <a:pt x="98" y="227"/>
                  <a:pt x="105" y="234"/>
                  <a:pt x="112" y="242"/>
                </a:cubicBezTo>
                <a:cubicBezTo>
                  <a:pt x="117" y="246"/>
                  <a:pt x="121" y="251"/>
                  <a:pt x="125" y="256"/>
                </a:cubicBezTo>
                <a:cubicBezTo>
                  <a:pt x="127" y="260"/>
                  <a:pt x="128" y="263"/>
                  <a:pt x="129" y="267"/>
                </a:cubicBezTo>
                <a:cubicBezTo>
                  <a:pt x="131" y="279"/>
                  <a:pt x="131" y="291"/>
                  <a:pt x="131" y="295"/>
                </a:cubicBezTo>
                <a:cubicBezTo>
                  <a:pt x="131" y="295"/>
                  <a:pt x="131" y="296"/>
                  <a:pt x="131" y="296"/>
                </a:cubicBezTo>
                <a:cubicBezTo>
                  <a:pt x="131" y="298"/>
                  <a:pt x="132" y="300"/>
                  <a:pt x="133" y="301"/>
                </a:cubicBezTo>
                <a:cubicBezTo>
                  <a:pt x="135" y="302"/>
                  <a:pt x="137" y="303"/>
                  <a:pt x="139" y="303"/>
                </a:cubicBezTo>
                <a:cubicBezTo>
                  <a:pt x="196" y="303"/>
                  <a:pt x="196" y="303"/>
                  <a:pt x="196" y="303"/>
                </a:cubicBezTo>
                <a:cubicBezTo>
                  <a:pt x="200" y="303"/>
                  <a:pt x="204" y="300"/>
                  <a:pt x="204" y="296"/>
                </a:cubicBezTo>
                <a:cubicBezTo>
                  <a:pt x="204" y="296"/>
                  <a:pt x="204" y="295"/>
                  <a:pt x="204" y="295"/>
                </a:cubicBezTo>
                <a:cubicBezTo>
                  <a:pt x="204" y="291"/>
                  <a:pt x="204" y="279"/>
                  <a:pt x="206" y="267"/>
                </a:cubicBezTo>
                <a:cubicBezTo>
                  <a:pt x="207" y="261"/>
                  <a:pt x="210" y="256"/>
                  <a:pt x="213" y="252"/>
                </a:cubicBezTo>
                <a:cubicBezTo>
                  <a:pt x="217" y="248"/>
                  <a:pt x="221" y="244"/>
                  <a:pt x="225" y="240"/>
                </a:cubicBezTo>
                <a:cubicBezTo>
                  <a:pt x="233" y="231"/>
                  <a:pt x="241" y="222"/>
                  <a:pt x="246" y="208"/>
                </a:cubicBezTo>
                <a:cubicBezTo>
                  <a:pt x="250" y="199"/>
                  <a:pt x="252" y="187"/>
                  <a:pt x="252" y="173"/>
                </a:cubicBezTo>
                <a:close/>
                <a:moveTo>
                  <a:pt x="264" y="248"/>
                </a:moveTo>
                <a:cubicBezTo>
                  <a:pt x="259" y="255"/>
                  <a:pt x="254" y="261"/>
                  <a:pt x="250" y="266"/>
                </a:cubicBezTo>
                <a:cubicBezTo>
                  <a:pt x="270" y="287"/>
                  <a:pt x="270" y="287"/>
                  <a:pt x="270" y="287"/>
                </a:cubicBezTo>
                <a:cubicBezTo>
                  <a:pt x="275" y="291"/>
                  <a:pt x="282" y="291"/>
                  <a:pt x="286" y="287"/>
                </a:cubicBezTo>
                <a:cubicBezTo>
                  <a:pt x="290" y="282"/>
                  <a:pt x="290" y="275"/>
                  <a:pt x="286" y="271"/>
                </a:cubicBezTo>
                <a:lnTo>
                  <a:pt x="264" y="248"/>
                </a:lnTo>
                <a:close/>
                <a:moveTo>
                  <a:pt x="324" y="157"/>
                </a:moveTo>
                <a:cubicBezTo>
                  <a:pt x="284" y="157"/>
                  <a:pt x="284" y="157"/>
                  <a:pt x="284" y="157"/>
                </a:cubicBezTo>
                <a:cubicBezTo>
                  <a:pt x="285" y="162"/>
                  <a:pt x="285" y="167"/>
                  <a:pt x="285" y="173"/>
                </a:cubicBezTo>
                <a:cubicBezTo>
                  <a:pt x="285" y="175"/>
                  <a:pt x="285" y="177"/>
                  <a:pt x="285" y="179"/>
                </a:cubicBezTo>
                <a:cubicBezTo>
                  <a:pt x="324" y="179"/>
                  <a:pt x="324" y="179"/>
                  <a:pt x="324" y="179"/>
                </a:cubicBezTo>
                <a:cubicBezTo>
                  <a:pt x="330" y="179"/>
                  <a:pt x="335" y="174"/>
                  <a:pt x="335" y="168"/>
                </a:cubicBezTo>
                <a:cubicBezTo>
                  <a:pt x="335" y="162"/>
                  <a:pt x="330" y="157"/>
                  <a:pt x="324" y="157"/>
                </a:cubicBezTo>
                <a:close/>
                <a:moveTo>
                  <a:pt x="196" y="217"/>
                </a:moveTo>
                <a:cubicBezTo>
                  <a:pt x="194" y="216"/>
                  <a:pt x="192" y="216"/>
                  <a:pt x="189" y="216"/>
                </a:cubicBezTo>
                <a:cubicBezTo>
                  <a:pt x="188" y="216"/>
                  <a:pt x="188" y="216"/>
                  <a:pt x="188" y="216"/>
                </a:cubicBezTo>
                <a:cubicBezTo>
                  <a:pt x="187" y="216"/>
                  <a:pt x="186" y="216"/>
                  <a:pt x="185" y="216"/>
                </a:cubicBezTo>
                <a:cubicBezTo>
                  <a:pt x="185" y="216"/>
                  <a:pt x="184" y="217"/>
                  <a:pt x="184" y="217"/>
                </a:cubicBezTo>
                <a:cubicBezTo>
                  <a:pt x="183" y="217"/>
                  <a:pt x="183" y="217"/>
                  <a:pt x="182" y="217"/>
                </a:cubicBezTo>
                <a:cubicBezTo>
                  <a:pt x="182" y="218"/>
                  <a:pt x="181" y="218"/>
                  <a:pt x="181" y="219"/>
                </a:cubicBezTo>
                <a:cubicBezTo>
                  <a:pt x="181" y="219"/>
                  <a:pt x="180" y="219"/>
                  <a:pt x="180" y="219"/>
                </a:cubicBezTo>
                <a:cubicBezTo>
                  <a:pt x="180" y="219"/>
                  <a:pt x="179" y="220"/>
                  <a:pt x="179" y="220"/>
                </a:cubicBezTo>
                <a:cubicBezTo>
                  <a:pt x="179" y="220"/>
                  <a:pt x="179" y="221"/>
                  <a:pt x="179" y="221"/>
                </a:cubicBezTo>
                <a:cubicBezTo>
                  <a:pt x="178" y="219"/>
                  <a:pt x="176" y="218"/>
                  <a:pt x="175" y="217"/>
                </a:cubicBezTo>
                <a:cubicBezTo>
                  <a:pt x="173" y="216"/>
                  <a:pt x="171" y="215"/>
                  <a:pt x="168" y="215"/>
                </a:cubicBezTo>
                <a:cubicBezTo>
                  <a:pt x="168" y="215"/>
                  <a:pt x="168" y="216"/>
                  <a:pt x="167" y="216"/>
                </a:cubicBezTo>
                <a:cubicBezTo>
                  <a:pt x="167" y="216"/>
                  <a:pt x="167" y="215"/>
                  <a:pt x="167" y="215"/>
                </a:cubicBezTo>
                <a:cubicBezTo>
                  <a:pt x="164" y="215"/>
                  <a:pt x="162" y="216"/>
                  <a:pt x="160" y="217"/>
                </a:cubicBezTo>
                <a:cubicBezTo>
                  <a:pt x="158" y="218"/>
                  <a:pt x="157" y="219"/>
                  <a:pt x="156" y="221"/>
                </a:cubicBezTo>
                <a:cubicBezTo>
                  <a:pt x="156" y="221"/>
                  <a:pt x="156" y="220"/>
                  <a:pt x="156" y="220"/>
                </a:cubicBezTo>
                <a:cubicBezTo>
                  <a:pt x="155" y="220"/>
                  <a:pt x="155" y="219"/>
                  <a:pt x="155" y="219"/>
                </a:cubicBezTo>
                <a:cubicBezTo>
                  <a:pt x="154" y="219"/>
                  <a:pt x="154" y="219"/>
                  <a:pt x="154" y="219"/>
                </a:cubicBezTo>
                <a:cubicBezTo>
                  <a:pt x="153" y="218"/>
                  <a:pt x="153" y="218"/>
                  <a:pt x="152" y="217"/>
                </a:cubicBezTo>
                <a:cubicBezTo>
                  <a:pt x="152" y="217"/>
                  <a:pt x="152" y="217"/>
                  <a:pt x="151" y="217"/>
                </a:cubicBezTo>
                <a:cubicBezTo>
                  <a:pt x="151" y="217"/>
                  <a:pt x="150" y="216"/>
                  <a:pt x="150" y="216"/>
                </a:cubicBezTo>
                <a:cubicBezTo>
                  <a:pt x="149" y="216"/>
                  <a:pt x="148" y="216"/>
                  <a:pt x="146" y="216"/>
                </a:cubicBezTo>
                <a:cubicBezTo>
                  <a:pt x="145" y="216"/>
                  <a:pt x="145" y="216"/>
                  <a:pt x="145" y="216"/>
                </a:cubicBezTo>
                <a:cubicBezTo>
                  <a:pt x="143" y="216"/>
                  <a:pt x="141" y="216"/>
                  <a:pt x="139" y="217"/>
                </a:cubicBezTo>
                <a:cubicBezTo>
                  <a:pt x="138" y="218"/>
                  <a:pt x="138" y="218"/>
                  <a:pt x="137" y="218"/>
                </a:cubicBezTo>
                <a:cubicBezTo>
                  <a:pt x="135" y="220"/>
                  <a:pt x="134" y="223"/>
                  <a:pt x="134" y="227"/>
                </a:cubicBezTo>
                <a:cubicBezTo>
                  <a:pt x="134" y="230"/>
                  <a:pt x="135" y="233"/>
                  <a:pt x="137" y="237"/>
                </a:cubicBezTo>
                <a:cubicBezTo>
                  <a:pt x="139" y="241"/>
                  <a:pt x="143" y="246"/>
                  <a:pt x="147" y="255"/>
                </a:cubicBezTo>
                <a:cubicBezTo>
                  <a:pt x="150" y="262"/>
                  <a:pt x="153" y="272"/>
                  <a:pt x="155" y="287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0" y="271"/>
                  <a:pt x="156" y="260"/>
                  <a:pt x="153" y="252"/>
                </a:cubicBezTo>
                <a:cubicBezTo>
                  <a:pt x="149" y="242"/>
                  <a:pt x="144" y="237"/>
                  <a:pt x="143" y="234"/>
                </a:cubicBezTo>
                <a:cubicBezTo>
                  <a:pt x="142" y="233"/>
                  <a:pt x="142" y="233"/>
                  <a:pt x="142" y="232"/>
                </a:cubicBezTo>
                <a:cubicBezTo>
                  <a:pt x="141" y="230"/>
                  <a:pt x="140" y="228"/>
                  <a:pt x="140" y="227"/>
                </a:cubicBezTo>
                <a:cubicBezTo>
                  <a:pt x="140" y="225"/>
                  <a:pt x="141" y="224"/>
                  <a:pt x="142" y="223"/>
                </a:cubicBezTo>
                <a:cubicBezTo>
                  <a:pt x="142" y="223"/>
                  <a:pt x="144" y="222"/>
                  <a:pt x="145" y="222"/>
                </a:cubicBezTo>
                <a:cubicBezTo>
                  <a:pt x="146" y="222"/>
                  <a:pt x="146" y="222"/>
                  <a:pt x="146" y="222"/>
                </a:cubicBezTo>
                <a:cubicBezTo>
                  <a:pt x="148" y="223"/>
                  <a:pt x="149" y="223"/>
                  <a:pt x="150" y="224"/>
                </a:cubicBezTo>
                <a:cubicBezTo>
                  <a:pt x="151" y="224"/>
                  <a:pt x="151" y="225"/>
                  <a:pt x="151" y="225"/>
                </a:cubicBezTo>
                <a:cubicBezTo>
                  <a:pt x="152" y="226"/>
                  <a:pt x="153" y="228"/>
                  <a:pt x="155" y="230"/>
                </a:cubicBezTo>
                <a:cubicBezTo>
                  <a:pt x="155" y="231"/>
                  <a:pt x="157" y="232"/>
                  <a:pt x="158" y="231"/>
                </a:cubicBezTo>
                <a:cubicBezTo>
                  <a:pt x="159" y="231"/>
                  <a:pt x="160" y="230"/>
                  <a:pt x="160" y="229"/>
                </a:cubicBezTo>
                <a:cubicBezTo>
                  <a:pt x="161" y="228"/>
                  <a:pt x="161" y="227"/>
                  <a:pt x="161" y="226"/>
                </a:cubicBezTo>
                <a:cubicBezTo>
                  <a:pt x="161" y="225"/>
                  <a:pt x="162" y="225"/>
                  <a:pt x="162" y="225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3" y="223"/>
                  <a:pt x="163" y="223"/>
                  <a:pt x="163" y="223"/>
                </a:cubicBezTo>
                <a:cubicBezTo>
                  <a:pt x="164" y="222"/>
                  <a:pt x="165" y="222"/>
                  <a:pt x="167" y="222"/>
                </a:cubicBezTo>
                <a:cubicBezTo>
                  <a:pt x="167" y="222"/>
                  <a:pt x="167" y="222"/>
                  <a:pt x="167" y="222"/>
                </a:cubicBezTo>
                <a:cubicBezTo>
                  <a:pt x="168" y="222"/>
                  <a:pt x="168" y="222"/>
                  <a:pt x="168" y="222"/>
                </a:cubicBezTo>
                <a:cubicBezTo>
                  <a:pt x="170" y="222"/>
                  <a:pt x="171" y="222"/>
                  <a:pt x="171" y="223"/>
                </a:cubicBezTo>
                <a:cubicBezTo>
                  <a:pt x="172" y="223"/>
                  <a:pt x="172" y="223"/>
                  <a:pt x="173" y="224"/>
                </a:cubicBezTo>
                <a:cubicBezTo>
                  <a:pt x="173" y="224"/>
                  <a:pt x="173" y="224"/>
                  <a:pt x="173" y="225"/>
                </a:cubicBezTo>
                <a:cubicBezTo>
                  <a:pt x="173" y="225"/>
                  <a:pt x="173" y="225"/>
                  <a:pt x="174" y="226"/>
                </a:cubicBezTo>
                <a:cubicBezTo>
                  <a:pt x="174" y="227"/>
                  <a:pt x="174" y="228"/>
                  <a:pt x="174" y="229"/>
                </a:cubicBezTo>
                <a:cubicBezTo>
                  <a:pt x="175" y="230"/>
                  <a:pt x="176" y="231"/>
                  <a:pt x="177" y="231"/>
                </a:cubicBezTo>
                <a:cubicBezTo>
                  <a:pt x="178" y="232"/>
                  <a:pt x="179" y="231"/>
                  <a:pt x="180" y="230"/>
                </a:cubicBezTo>
                <a:cubicBezTo>
                  <a:pt x="182" y="228"/>
                  <a:pt x="182" y="226"/>
                  <a:pt x="184" y="225"/>
                </a:cubicBezTo>
                <a:cubicBezTo>
                  <a:pt x="184" y="225"/>
                  <a:pt x="184" y="224"/>
                  <a:pt x="185" y="224"/>
                </a:cubicBezTo>
                <a:cubicBezTo>
                  <a:pt x="185" y="223"/>
                  <a:pt x="187" y="223"/>
                  <a:pt x="189" y="222"/>
                </a:cubicBezTo>
                <a:cubicBezTo>
                  <a:pt x="189" y="222"/>
                  <a:pt x="189" y="222"/>
                  <a:pt x="189" y="222"/>
                </a:cubicBezTo>
                <a:cubicBezTo>
                  <a:pt x="191" y="222"/>
                  <a:pt x="192" y="223"/>
                  <a:pt x="193" y="223"/>
                </a:cubicBezTo>
                <a:cubicBezTo>
                  <a:pt x="194" y="224"/>
                  <a:pt x="194" y="225"/>
                  <a:pt x="194" y="227"/>
                </a:cubicBezTo>
                <a:cubicBezTo>
                  <a:pt x="194" y="228"/>
                  <a:pt x="194" y="230"/>
                  <a:pt x="193" y="232"/>
                </a:cubicBezTo>
                <a:cubicBezTo>
                  <a:pt x="193" y="233"/>
                  <a:pt x="193" y="233"/>
                  <a:pt x="192" y="234"/>
                </a:cubicBezTo>
                <a:cubicBezTo>
                  <a:pt x="191" y="237"/>
                  <a:pt x="186" y="242"/>
                  <a:pt x="182" y="252"/>
                </a:cubicBezTo>
                <a:cubicBezTo>
                  <a:pt x="178" y="260"/>
                  <a:pt x="175" y="271"/>
                  <a:pt x="173" y="287"/>
                </a:cubicBezTo>
                <a:cubicBezTo>
                  <a:pt x="180" y="287"/>
                  <a:pt x="180" y="287"/>
                  <a:pt x="180" y="287"/>
                </a:cubicBezTo>
                <a:cubicBezTo>
                  <a:pt x="182" y="272"/>
                  <a:pt x="185" y="262"/>
                  <a:pt x="188" y="255"/>
                </a:cubicBezTo>
                <a:cubicBezTo>
                  <a:pt x="192" y="246"/>
                  <a:pt x="196" y="241"/>
                  <a:pt x="198" y="237"/>
                </a:cubicBezTo>
                <a:cubicBezTo>
                  <a:pt x="200" y="233"/>
                  <a:pt x="201" y="230"/>
                  <a:pt x="201" y="227"/>
                </a:cubicBezTo>
                <a:cubicBezTo>
                  <a:pt x="201" y="223"/>
                  <a:pt x="200" y="220"/>
                  <a:pt x="198" y="218"/>
                </a:cubicBezTo>
                <a:cubicBezTo>
                  <a:pt x="197" y="218"/>
                  <a:pt x="196" y="218"/>
                  <a:pt x="196" y="217"/>
                </a:cubicBezTo>
                <a:close/>
                <a:moveTo>
                  <a:pt x="49" y="271"/>
                </a:moveTo>
                <a:cubicBezTo>
                  <a:pt x="44" y="275"/>
                  <a:pt x="44" y="282"/>
                  <a:pt x="49" y="287"/>
                </a:cubicBezTo>
                <a:cubicBezTo>
                  <a:pt x="53" y="291"/>
                  <a:pt x="60" y="291"/>
                  <a:pt x="65" y="287"/>
                </a:cubicBezTo>
                <a:cubicBezTo>
                  <a:pt x="85" y="266"/>
                  <a:pt x="85" y="266"/>
                  <a:pt x="85" y="266"/>
                </a:cubicBezTo>
                <a:cubicBezTo>
                  <a:pt x="80" y="261"/>
                  <a:pt x="76" y="255"/>
                  <a:pt x="71" y="248"/>
                </a:cubicBezTo>
                <a:lnTo>
                  <a:pt x="49" y="271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6"/>
          <p:cNvSpPr>
            <a:spLocks noEditPoints="1"/>
          </p:cNvSpPr>
          <p:nvPr/>
        </p:nvSpPr>
        <p:spPr bwMode="auto">
          <a:xfrm>
            <a:off x="7612701" y="2329433"/>
            <a:ext cx="383284" cy="324231"/>
          </a:xfrm>
          <a:custGeom>
            <a:avLst/>
            <a:gdLst>
              <a:gd name="T0" fmla="*/ 281 w 289"/>
              <a:gd name="T1" fmla="*/ 236 h 246"/>
              <a:gd name="T2" fmla="*/ 0 w 289"/>
              <a:gd name="T3" fmla="*/ 246 h 246"/>
              <a:gd name="T4" fmla="*/ 53 w 289"/>
              <a:gd name="T5" fmla="*/ 228 h 246"/>
              <a:gd name="T6" fmla="*/ 58 w 289"/>
              <a:gd name="T7" fmla="*/ 192 h 246"/>
              <a:gd name="T8" fmla="*/ 18 w 289"/>
              <a:gd name="T9" fmla="*/ 224 h 246"/>
              <a:gd name="T10" fmla="*/ 53 w 289"/>
              <a:gd name="T11" fmla="*/ 228 h 246"/>
              <a:gd name="T12" fmla="*/ 108 w 289"/>
              <a:gd name="T13" fmla="*/ 224 h 246"/>
              <a:gd name="T14" fmla="*/ 105 w 289"/>
              <a:gd name="T15" fmla="*/ 177 h 246"/>
              <a:gd name="T16" fmla="*/ 69 w 289"/>
              <a:gd name="T17" fmla="*/ 224 h 246"/>
              <a:gd name="T18" fmla="*/ 104 w 289"/>
              <a:gd name="T19" fmla="*/ 228 h 246"/>
              <a:gd name="T20" fmla="*/ 159 w 289"/>
              <a:gd name="T21" fmla="*/ 224 h 246"/>
              <a:gd name="T22" fmla="*/ 119 w 289"/>
              <a:gd name="T23" fmla="*/ 171 h 246"/>
              <a:gd name="T24" fmla="*/ 124 w 289"/>
              <a:gd name="T25" fmla="*/ 228 h 246"/>
              <a:gd name="T26" fmla="*/ 205 w 289"/>
              <a:gd name="T27" fmla="*/ 228 h 246"/>
              <a:gd name="T28" fmla="*/ 209 w 289"/>
              <a:gd name="T29" fmla="*/ 113 h 246"/>
              <a:gd name="T30" fmla="*/ 170 w 289"/>
              <a:gd name="T31" fmla="*/ 143 h 246"/>
              <a:gd name="T32" fmla="*/ 175 w 289"/>
              <a:gd name="T33" fmla="*/ 228 h 246"/>
              <a:gd name="T34" fmla="*/ 256 w 289"/>
              <a:gd name="T35" fmla="*/ 228 h 246"/>
              <a:gd name="T36" fmla="*/ 260 w 289"/>
              <a:gd name="T37" fmla="*/ 57 h 246"/>
              <a:gd name="T38" fmla="*/ 221 w 289"/>
              <a:gd name="T39" fmla="*/ 224 h 246"/>
              <a:gd name="T40" fmla="*/ 256 w 289"/>
              <a:gd name="T41" fmla="*/ 228 h 246"/>
              <a:gd name="T42" fmla="*/ 274 w 289"/>
              <a:gd name="T43" fmla="*/ 7 h 246"/>
              <a:gd name="T44" fmla="*/ 224 w 289"/>
              <a:gd name="T45" fmla="*/ 14 h 246"/>
              <a:gd name="T46" fmla="*/ 229 w 289"/>
              <a:gd name="T47" fmla="*/ 30 h 246"/>
              <a:gd name="T48" fmla="*/ 180 w 289"/>
              <a:gd name="T49" fmla="*/ 99 h 246"/>
              <a:gd name="T50" fmla="*/ 1 w 289"/>
              <a:gd name="T51" fmla="*/ 168 h 246"/>
              <a:gd name="T52" fmla="*/ 103 w 289"/>
              <a:gd name="T53" fmla="*/ 165 h 246"/>
              <a:gd name="T54" fmla="*/ 266 w 289"/>
              <a:gd name="T55" fmla="*/ 34 h 246"/>
              <a:gd name="T56" fmla="*/ 282 w 289"/>
              <a:gd name="T57" fmla="*/ 58 h 246"/>
              <a:gd name="T58" fmla="*/ 38 w 289"/>
              <a:gd name="T59" fmla="*/ 131 h 246"/>
              <a:gd name="T60" fmla="*/ 40 w 289"/>
              <a:gd name="T61" fmla="*/ 141 h 246"/>
              <a:gd name="T62" fmla="*/ 50 w 289"/>
              <a:gd name="T63" fmla="*/ 139 h 246"/>
              <a:gd name="T64" fmla="*/ 70 w 289"/>
              <a:gd name="T65" fmla="*/ 125 h 246"/>
              <a:gd name="T66" fmla="*/ 50 w 289"/>
              <a:gd name="T67" fmla="*/ 79 h 246"/>
              <a:gd name="T68" fmla="*/ 40 w 289"/>
              <a:gd name="T69" fmla="*/ 74 h 246"/>
              <a:gd name="T70" fmla="*/ 31 w 289"/>
              <a:gd name="T71" fmla="*/ 69 h 246"/>
              <a:gd name="T72" fmla="*/ 45 w 289"/>
              <a:gd name="T73" fmla="*/ 54 h 246"/>
              <a:gd name="T74" fmla="*/ 60 w 289"/>
              <a:gd name="T75" fmla="*/ 60 h 246"/>
              <a:gd name="T76" fmla="*/ 62 w 289"/>
              <a:gd name="T77" fmla="*/ 62 h 246"/>
              <a:gd name="T78" fmla="*/ 75 w 289"/>
              <a:gd name="T79" fmla="*/ 59 h 246"/>
              <a:gd name="T80" fmla="*/ 57 w 289"/>
              <a:gd name="T81" fmla="*/ 40 h 246"/>
              <a:gd name="T82" fmla="*/ 50 w 289"/>
              <a:gd name="T83" fmla="*/ 31 h 246"/>
              <a:gd name="T84" fmla="*/ 40 w 289"/>
              <a:gd name="T85" fmla="*/ 29 h 246"/>
              <a:gd name="T86" fmla="*/ 38 w 289"/>
              <a:gd name="T87" fmla="*/ 39 h 246"/>
              <a:gd name="T88" fmla="*/ 15 w 289"/>
              <a:gd name="T89" fmla="*/ 75 h 246"/>
              <a:gd name="T90" fmla="*/ 49 w 289"/>
              <a:gd name="T91" fmla="*/ 96 h 246"/>
              <a:gd name="T92" fmla="*/ 59 w 289"/>
              <a:gd name="T93" fmla="*/ 103 h 246"/>
              <a:gd name="T94" fmla="*/ 47 w 289"/>
              <a:gd name="T95" fmla="*/ 117 h 246"/>
              <a:gd name="T96" fmla="*/ 28 w 289"/>
              <a:gd name="T97" fmla="*/ 110 h 246"/>
              <a:gd name="T98" fmla="*/ 26 w 289"/>
              <a:gd name="T99" fmla="*/ 108 h 246"/>
              <a:gd name="T100" fmla="*/ 13 w 289"/>
              <a:gd name="T101" fmla="*/ 111 h 246"/>
              <a:gd name="T102" fmla="*/ 38 w 289"/>
              <a:gd name="T103" fmla="*/ 13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9" h="246">
                <a:moveTo>
                  <a:pt x="0" y="236"/>
                </a:moveTo>
                <a:cubicBezTo>
                  <a:pt x="281" y="236"/>
                  <a:pt x="281" y="236"/>
                  <a:pt x="281" y="236"/>
                </a:cubicBezTo>
                <a:cubicBezTo>
                  <a:pt x="281" y="246"/>
                  <a:pt x="281" y="246"/>
                  <a:pt x="281" y="246"/>
                </a:cubicBezTo>
                <a:cubicBezTo>
                  <a:pt x="0" y="246"/>
                  <a:pt x="0" y="246"/>
                  <a:pt x="0" y="246"/>
                </a:cubicBezTo>
                <a:lnTo>
                  <a:pt x="0" y="236"/>
                </a:lnTo>
                <a:close/>
                <a:moveTo>
                  <a:pt x="53" y="228"/>
                </a:moveTo>
                <a:cubicBezTo>
                  <a:pt x="56" y="228"/>
                  <a:pt x="58" y="226"/>
                  <a:pt x="58" y="224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2" y="196"/>
                  <a:pt x="28" y="198"/>
                  <a:pt x="18" y="199"/>
                </a:cubicBezTo>
                <a:cubicBezTo>
                  <a:pt x="18" y="224"/>
                  <a:pt x="18" y="224"/>
                  <a:pt x="18" y="224"/>
                </a:cubicBezTo>
                <a:cubicBezTo>
                  <a:pt x="18" y="226"/>
                  <a:pt x="20" y="228"/>
                  <a:pt x="23" y="228"/>
                </a:cubicBezTo>
                <a:lnTo>
                  <a:pt x="53" y="228"/>
                </a:lnTo>
                <a:close/>
                <a:moveTo>
                  <a:pt x="104" y="228"/>
                </a:moveTo>
                <a:cubicBezTo>
                  <a:pt x="106" y="228"/>
                  <a:pt x="108" y="226"/>
                  <a:pt x="108" y="224"/>
                </a:cubicBezTo>
                <a:cubicBezTo>
                  <a:pt x="108" y="176"/>
                  <a:pt x="108" y="176"/>
                  <a:pt x="108" y="176"/>
                </a:cubicBezTo>
                <a:cubicBezTo>
                  <a:pt x="107" y="176"/>
                  <a:pt x="106" y="177"/>
                  <a:pt x="105" y="177"/>
                </a:cubicBezTo>
                <a:cubicBezTo>
                  <a:pt x="92" y="182"/>
                  <a:pt x="80" y="186"/>
                  <a:pt x="69" y="189"/>
                </a:cubicBezTo>
                <a:cubicBezTo>
                  <a:pt x="69" y="224"/>
                  <a:pt x="69" y="224"/>
                  <a:pt x="69" y="224"/>
                </a:cubicBezTo>
                <a:cubicBezTo>
                  <a:pt x="69" y="226"/>
                  <a:pt x="71" y="228"/>
                  <a:pt x="73" y="228"/>
                </a:cubicBezTo>
                <a:lnTo>
                  <a:pt x="104" y="228"/>
                </a:lnTo>
                <a:close/>
                <a:moveTo>
                  <a:pt x="154" y="228"/>
                </a:moveTo>
                <a:cubicBezTo>
                  <a:pt x="157" y="228"/>
                  <a:pt x="159" y="226"/>
                  <a:pt x="159" y="224"/>
                </a:cubicBezTo>
                <a:cubicBezTo>
                  <a:pt x="159" y="150"/>
                  <a:pt x="159" y="150"/>
                  <a:pt x="159" y="150"/>
                </a:cubicBezTo>
                <a:cubicBezTo>
                  <a:pt x="146" y="158"/>
                  <a:pt x="133" y="165"/>
                  <a:pt x="119" y="171"/>
                </a:cubicBezTo>
                <a:cubicBezTo>
                  <a:pt x="119" y="224"/>
                  <a:pt x="119" y="224"/>
                  <a:pt x="119" y="224"/>
                </a:cubicBezTo>
                <a:cubicBezTo>
                  <a:pt x="119" y="226"/>
                  <a:pt x="122" y="228"/>
                  <a:pt x="124" y="228"/>
                </a:cubicBezTo>
                <a:lnTo>
                  <a:pt x="154" y="228"/>
                </a:lnTo>
                <a:close/>
                <a:moveTo>
                  <a:pt x="205" y="228"/>
                </a:moveTo>
                <a:cubicBezTo>
                  <a:pt x="207" y="228"/>
                  <a:pt x="209" y="226"/>
                  <a:pt x="209" y="224"/>
                </a:cubicBezTo>
                <a:cubicBezTo>
                  <a:pt x="209" y="113"/>
                  <a:pt x="209" y="113"/>
                  <a:pt x="209" y="113"/>
                </a:cubicBezTo>
                <a:cubicBezTo>
                  <a:pt x="205" y="117"/>
                  <a:pt x="200" y="121"/>
                  <a:pt x="196" y="124"/>
                </a:cubicBezTo>
                <a:cubicBezTo>
                  <a:pt x="187" y="131"/>
                  <a:pt x="179" y="137"/>
                  <a:pt x="170" y="143"/>
                </a:cubicBezTo>
                <a:cubicBezTo>
                  <a:pt x="170" y="224"/>
                  <a:pt x="170" y="224"/>
                  <a:pt x="170" y="224"/>
                </a:cubicBezTo>
                <a:cubicBezTo>
                  <a:pt x="170" y="226"/>
                  <a:pt x="172" y="228"/>
                  <a:pt x="175" y="228"/>
                </a:cubicBezTo>
                <a:lnTo>
                  <a:pt x="205" y="228"/>
                </a:lnTo>
                <a:close/>
                <a:moveTo>
                  <a:pt x="256" y="228"/>
                </a:moveTo>
                <a:cubicBezTo>
                  <a:pt x="258" y="228"/>
                  <a:pt x="260" y="226"/>
                  <a:pt x="260" y="224"/>
                </a:cubicBezTo>
                <a:cubicBezTo>
                  <a:pt x="260" y="57"/>
                  <a:pt x="260" y="57"/>
                  <a:pt x="260" y="57"/>
                </a:cubicBezTo>
                <a:cubicBezTo>
                  <a:pt x="248" y="74"/>
                  <a:pt x="235" y="89"/>
                  <a:pt x="221" y="102"/>
                </a:cubicBezTo>
                <a:cubicBezTo>
                  <a:pt x="221" y="224"/>
                  <a:pt x="221" y="224"/>
                  <a:pt x="221" y="224"/>
                </a:cubicBezTo>
                <a:cubicBezTo>
                  <a:pt x="221" y="226"/>
                  <a:pt x="223" y="228"/>
                  <a:pt x="225" y="228"/>
                </a:cubicBezTo>
                <a:lnTo>
                  <a:pt x="256" y="228"/>
                </a:lnTo>
                <a:close/>
                <a:moveTo>
                  <a:pt x="287" y="47"/>
                </a:moveTo>
                <a:cubicBezTo>
                  <a:pt x="274" y="7"/>
                  <a:pt x="274" y="7"/>
                  <a:pt x="274" y="7"/>
                </a:cubicBezTo>
                <a:cubicBezTo>
                  <a:pt x="273" y="2"/>
                  <a:pt x="268" y="0"/>
                  <a:pt x="264" y="1"/>
                </a:cubicBezTo>
                <a:cubicBezTo>
                  <a:pt x="224" y="14"/>
                  <a:pt x="224" y="14"/>
                  <a:pt x="224" y="14"/>
                </a:cubicBezTo>
                <a:cubicBezTo>
                  <a:pt x="220" y="16"/>
                  <a:pt x="217" y="20"/>
                  <a:pt x="219" y="24"/>
                </a:cubicBezTo>
                <a:cubicBezTo>
                  <a:pt x="220" y="29"/>
                  <a:pt x="225" y="31"/>
                  <a:pt x="229" y="30"/>
                </a:cubicBezTo>
                <a:cubicBezTo>
                  <a:pt x="249" y="23"/>
                  <a:pt x="249" y="23"/>
                  <a:pt x="249" y="23"/>
                </a:cubicBezTo>
                <a:cubicBezTo>
                  <a:pt x="228" y="55"/>
                  <a:pt x="204" y="79"/>
                  <a:pt x="180" y="99"/>
                </a:cubicBezTo>
                <a:cubicBezTo>
                  <a:pt x="137" y="133"/>
                  <a:pt x="93" y="150"/>
                  <a:pt x="59" y="159"/>
                </a:cubicBezTo>
                <a:cubicBezTo>
                  <a:pt x="25" y="168"/>
                  <a:pt x="2" y="168"/>
                  <a:pt x="1" y="168"/>
                </a:cubicBezTo>
                <a:cubicBezTo>
                  <a:pt x="1" y="168"/>
                  <a:pt x="1" y="187"/>
                  <a:pt x="1" y="187"/>
                </a:cubicBezTo>
                <a:cubicBezTo>
                  <a:pt x="4" y="187"/>
                  <a:pt x="47" y="187"/>
                  <a:pt x="103" y="165"/>
                </a:cubicBezTo>
                <a:cubicBezTo>
                  <a:pt x="131" y="154"/>
                  <a:pt x="162" y="138"/>
                  <a:pt x="192" y="114"/>
                </a:cubicBezTo>
                <a:cubicBezTo>
                  <a:pt x="218" y="93"/>
                  <a:pt x="243" y="67"/>
                  <a:pt x="266" y="34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3" y="56"/>
                  <a:pt x="278" y="59"/>
                  <a:pt x="282" y="58"/>
                </a:cubicBezTo>
                <a:cubicBezTo>
                  <a:pt x="286" y="56"/>
                  <a:pt x="289" y="52"/>
                  <a:pt x="287" y="47"/>
                </a:cubicBezTo>
                <a:close/>
                <a:moveTo>
                  <a:pt x="38" y="131"/>
                </a:moveTo>
                <a:cubicBezTo>
                  <a:pt x="38" y="139"/>
                  <a:pt x="38" y="139"/>
                  <a:pt x="38" y="139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8" y="141"/>
                  <a:pt x="48" y="141"/>
                  <a:pt x="48" y="141"/>
                </a:cubicBezTo>
                <a:cubicBezTo>
                  <a:pt x="49" y="141"/>
                  <a:pt x="50" y="140"/>
                  <a:pt x="50" y="139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9" y="131"/>
                  <a:pt x="66" y="128"/>
                  <a:pt x="70" y="125"/>
                </a:cubicBezTo>
                <a:cubicBezTo>
                  <a:pt x="77" y="118"/>
                  <a:pt x="80" y="108"/>
                  <a:pt x="77" y="99"/>
                </a:cubicBezTo>
                <a:cubicBezTo>
                  <a:pt x="74" y="89"/>
                  <a:pt x="60" y="83"/>
                  <a:pt x="50" y="79"/>
                </a:cubicBezTo>
                <a:cubicBezTo>
                  <a:pt x="49" y="78"/>
                  <a:pt x="49" y="78"/>
                  <a:pt x="49" y="78"/>
                </a:cubicBezTo>
                <a:cubicBezTo>
                  <a:pt x="46" y="77"/>
                  <a:pt x="41" y="75"/>
                  <a:pt x="4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5" y="72"/>
                  <a:pt x="33" y="71"/>
                  <a:pt x="31" y="69"/>
                </a:cubicBezTo>
                <a:cubicBezTo>
                  <a:pt x="29" y="65"/>
                  <a:pt x="30" y="60"/>
                  <a:pt x="33" y="58"/>
                </a:cubicBezTo>
                <a:cubicBezTo>
                  <a:pt x="37" y="54"/>
                  <a:pt x="41" y="54"/>
                  <a:pt x="45" y="54"/>
                </a:cubicBezTo>
                <a:cubicBezTo>
                  <a:pt x="47" y="54"/>
                  <a:pt x="50" y="54"/>
                  <a:pt x="52" y="55"/>
                </a:cubicBezTo>
                <a:cubicBezTo>
                  <a:pt x="55" y="56"/>
                  <a:pt x="58" y="58"/>
                  <a:pt x="60" y="60"/>
                </a:cubicBezTo>
                <a:cubicBezTo>
                  <a:pt x="61" y="60"/>
                  <a:pt x="61" y="61"/>
                  <a:pt x="61" y="61"/>
                </a:cubicBezTo>
                <a:cubicBezTo>
                  <a:pt x="61" y="61"/>
                  <a:pt x="62" y="62"/>
                  <a:pt x="62" y="62"/>
                </a:cubicBezTo>
                <a:cubicBezTo>
                  <a:pt x="63" y="64"/>
                  <a:pt x="65" y="65"/>
                  <a:pt x="67" y="65"/>
                </a:cubicBezTo>
                <a:cubicBezTo>
                  <a:pt x="70" y="65"/>
                  <a:pt x="73" y="62"/>
                  <a:pt x="75" y="59"/>
                </a:cubicBezTo>
                <a:cubicBezTo>
                  <a:pt x="76" y="57"/>
                  <a:pt x="76" y="54"/>
                  <a:pt x="75" y="53"/>
                </a:cubicBezTo>
                <a:cubicBezTo>
                  <a:pt x="71" y="47"/>
                  <a:pt x="63" y="42"/>
                  <a:pt x="57" y="40"/>
                </a:cubicBezTo>
                <a:cubicBezTo>
                  <a:pt x="55" y="40"/>
                  <a:pt x="53" y="39"/>
                  <a:pt x="50" y="39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0"/>
                  <a:pt x="49" y="29"/>
                  <a:pt x="48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39" y="29"/>
                  <a:pt x="38" y="30"/>
                  <a:pt x="38" y="31"/>
                </a:cubicBezTo>
                <a:cubicBezTo>
                  <a:pt x="38" y="39"/>
                  <a:pt x="38" y="39"/>
                  <a:pt x="38" y="39"/>
                </a:cubicBezTo>
                <a:cubicBezTo>
                  <a:pt x="31" y="41"/>
                  <a:pt x="25" y="43"/>
                  <a:pt x="20" y="48"/>
                </a:cubicBezTo>
                <a:cubicBezTo>
                  <a:pt x="13" y="55"/>
                  <a:pt x="11" y="66"/>
                  <a:pt x="15" y="75"/>
                </a:cubicBezTo>
                <a:cubicBezTo>
                  <a:pt x="17" y="79"/>
                  <a:pt x="21" y="82"/>
                  <a:pt x="24" y="84"/>
                </a:cubicBezTo>
                <a:cubicBezTo>
                  <a:pt x="27" y="86"/>
                  <a:pt x="42" y="93"/>
                  <a:pt x="49" y="96"/>
                </a:cubicBezTo>
                <a:cubicBezTo>
                  <a:pt x="53" y="98"/>
                  <a:pt x="53" y="98"/>
                  <a:pt x="53" y="98"/>
                </a:cubicBezTo>
                <a:cubicBezTo>
                  <a:pt x="56" y="99"/>
                  <a:pt x="58" y="101"/>
                  <a:pt x="59" y="103"/>
                </a:cubicBezTo>
                <a:cubicBezTo>
                  <a:pt x="61" y="107"/>
                  <a:pt x="60" y="111"/>
                  <a:pt x="57" y="114"/>
                </a:cubicBezTo>
                <a:cubicBezTo>
                  <a:pt x="55" y="116"/>
                  <a:pt x="52" y="117"/>
                  <a:pt x="47" y="117"/>
                </a:cubicBezTo>
                <a:cubicBezTo>
                  <a:pt x="44" y="117"/>
                  <a:pt x="39" y="116"/>
                  <a:pt x="35" y="114"/>
                </a:cubicBezTo>
                <a:cubicBezTo>
                  <a:pt x="33" y="114"/>
                  <a:pt x="30" y="112"/>
                  <a:pt x="28" y="110"/>
                </a:cubicBezTo>
                <a:cubicBezTo>
                  <a:pt x="27" y="110"/>
                  <a:pt x="27" y="109"/>
                  <a:pt x="27" y="109"/>
                </a:cubicBezTo>
                <a:cubicBezTo>
                  <a:pt x="26" y="109"/>
                  <a:pt x="26" y="108"/>
                  <a:pt x="26" y="108"/>
                </a:cubicBezTo>
                <a:cubicBezTo>
                  <a:pt x="25" y="106"/>
                  <a:pt x="23" y="105"/>
                  <a:pt x="21" y="105"/>
                </a:cubicBezTo>
                <a:cubicBezTo>
                  <a:pt x="18" y="105"/>
                  <a:pt x="15" y="108"/>
                  <a:pt x="13" y="111"/>
                </a:cubicBezTo>
                <a:cubicBezTo>
                  <a:pt x="12" y="113"/>
                  <a:pt x="12" y="116"/>
                  <a:pt x="13" y="117"/>
                </a:cubicBezTo>
                <a:cubicBezTo>
                  <a:pt x="18" y="125"/>
                  <a:pt x="28" y="129"/>
                  <a:pt x="38" y="131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7"/>
          <p:cNvSpPr>
            <a:spLocks noEditPoints="1"/>
          </p:cNvSpPr>
          <p:nvPr/>
        </p:nvSpPr>
        <p:spPr bwMode="auto">
          <a:xfrm>
            <a:off x="5069573" y="2630020"/>
            <a:ext cx="544742" cy="451377"/>
          </a:xfrm>
          <a:custGeom>
            <a:avLst/>
            <a:gdLst>
              <a:gd name="T0" fmla="*/ 170 w 326"/>
              <a:gd name="T1" fmla="*/ 108 h 272"/>
              <a:gd name="T2" fmla="*/ 148 w 326"/>
              <a:gd name="T3" fmla="*/ 160 h 272"/>
              <a:gd name="T4" fmla="*/ 148 w 326"/>
              <a:gd name="T5" fmla="*/ 106 h 272"/>
              <a:gd name="T6" fmla="*/ 206 w 326"/>
              <a:gd name="T7" fmla="*/ 83 h 272"/>
              <a:gd name="T8" fmla="*/ 181 w 326"/>
              <a:gd name="T9" fmla="*/ 83 h 272"/>
              <a:gd name="T10" fmla="*/ 204 w 326"/>
              <a:gd name="T11" fmla="*/ 160 h 272"/>
              <a:gd name="T12" fmla="*/ 242 w 326"/>
              <a:gd name="T13" fmla="*/ 118 h 272"/>
              <a:gd name="T14" fmla="*/ 217 w 326"/>
              <a:gd name="T15" fmla="*/ 118 h 272"/>
              <a:gd name="T16" fmla="*/ 239 w 326"/>
              <a:gd name="T17" fmla="*/ 160 h 272"/>
              <a:gd name="T18" fmla="*/ 277 w 326"/>
              <a:gd name="T19" fmla="*/ 97 h 272"/>
              <a:gd name="T20" fmla="*/ 252 w 326"/>
              <a:gd name="T21" fmla="*/ 97 h 272"/>
              <a:gd name="T22" fmla="*/ 275 w 326"/>
              <a:gd name="T23" fmla="*/ 160 h 272"/>
              <a:gd name="T24" fmla="*/ 73 w 326"/>
              <a:gd name="T25" fmla="*/ 50 h 272"/>
              <a:gd name="T26" fmla="*/ 53 w 326"/>
              <a:gd name="T27" fmla="*/ 14 h 272"/>
              <a:gd name="T28" fmla="*/ 32 w 326"/>
              <a:gd name="T29" fmla="*/ 50 h 272"/>
              <a:gd name="T30" fmla="*/ 106 w 326"/>
              <a:gd name="T31" fmla="*/ 128 h 272"/>
              <a:gd name="T32" fmla="*/ 116 w 326"/>
              <a:gd name="T33" fmla="*/ 127 h 272"/>
              <a:gd name="T34" fmla="*/ 145 w 326"/>
              <a:gd name="T35" fmla="*/ 98 h 272"/>
              <a:gd name="T36" fmla="*/ 165 w 326"/>
              <a:gd name="T37" fmla="*/ 62 h 272"/>
              <a:gd name="T38" fmla="*/ 131 w 326"/>
              <a:gd name="T39" fmla="*/ 86 h 272"/>
              <a:gd name="T40" fmla="*/ 110 w 326"/>
              <a:gd name="T41" fmla="*/ 107 h 272"/>
              <a:gd name="T42" fmla="*/ 89 w 326"/>
              <a:gd name="T43" fmla="*/ 83 h 272"/>
              <a:gd name="T44" fmla="*/ 87 w 326"/>
              <a:gd name="T45" fmla="*/ 80 h 272"/>
              <a:gd name="T46" fmla="*/ 58 w 326"/>
              <a:gd name="T47" fmla="*/ 102 h 272"/>
              <a:gd name="T48" fmla="*/ 54 w 326"/>
              <a:gd name="T49" fmla="*/ 75 h 272"/>
              <a:gd name="T50" fmla="*/ 49 w 326"/>
              <a:gd name="T51" fmla="*/ 84 h 272"/>
              <a:gd name="T52" fmla="*/ 33 w 326"/>
              <a:gd name="T53" fmla="*/ 75 h 272"/>
              <a:gd name="T54" fmla="*/ 2 w 326"/>
              <a:gd name="T55" fmla="*/ 165 h 272"/>
              <a:gd name="T56" fmla="*/ 18 w 326"/>
              <a:gd name="T57" fmla="*/ 133 h 272"/>
              <a:gd name="T58" fmla="*/ 25 w 326"/>
              <a:gd name="T59" fmla="*/ 167 h 272"/>
              <a:gd name="T60" fmla="*/ 49 w 326"/>
              <a:gd name="T61" fmla="*/ 259 h 272"/>
              <a:gd name="T62" fmla="*/ 55 w 326"/>
              <a:gd name="T63" fmla="*/ 259 h 272"/>
              <a:gd name="T64" fmla="*/ 80 w 326"/>
              <a:gd name="T65" fmla="*/ 167 h 272"/>
              <a:gd name="T66" fmla="*/ 86 w 326"/>
              <a:gd name="T67" fmla="*/ 109 h 272"/>
              <a:gd name="T68" fmla="*/ 102 w 326"/>
              <a:gd name="T69" fmla="*/ 126 h 272"/>
              <a:gd name="T70" fmla="*/ 156 w 326"/>
              <a:gd name="T71" fmla="*/ 215 h 272"/>
              <a:gd name="T72" fmla="*/ 151 w 326"/>
              <a:gd name="T73" fmla="*/ 271 h 272"/>
              <a:gd name="T74" fmla="*/ 204 w 326"/>
              <a:gd name="T75" fmla="*/ 215 h 272"/>
              <a:gd name="T76" fmla="*/ 212 w 326"/>
              <a:gd name="T77" fmla="*/ 247 h 272"/>
              <a:gd name="T78" fmla="*/ 251 w 326"/>
              <a:gd name="T79" fmla="*/ 215 h 272"/>
              <a:gd name="T80" fmla="*/ 273 w 326"/>
              <a:gd name="T81" fmla="*/ 271 h 272"/>
              <a:gd name="T82" fmla="*/ 274 w 326"/>
              <a:gd name="T83" fmla="*/ 215 h 272"/>
              <a:gd name="T84" fmla="*/ 142 w 326"/>
              <a:gd name="T85" fmla="*/ 208 h 272"/>
              <a:gd name="T86" fmla="*/ 211 w 326"/>
              <a:gd name="T87" fmla="*/ 0 h 272"/>
              <a:gd name="T88" fmla="*/ 219 w 326"/>
              <a:gd name="T89" fmla="*/ 26 h 272"/>
              <a:gd name="T90" fmla="*/ 112 w 326"/>
              <a:gd name="T91" fmla="*/ 30 h 272"/>
              <a:gd name="T92" fmla="*/ 106 w 326"/>
              <a:gd name="T93" fmla="*/ 97 h 272"/>
              <a:gd name="T94" fmla="*/ 112 w 326"/>
              <a:gd name="T95" fmla="*/ 39 h 272"/>
              <a:gd name="T96" fmla="*/ 317 w 326"/>
              <a:gd name="T97" fmla="*/ 45 h 272"/>
              <a:gd name="T98" fmla="*/ 311 w 326"/>
              <a:gd name="T99" fmla="*/ 194 h 272"/>
              <a:gd name="T100" fmla="*/ 106 w 326"/>
              <a:gd name="T101" fmla="*/ 188 h 272"/>
              <a:gd name="T102" fmla="*/ 102 w 326"/>
              <a:gd name="T103" fmla="*/ 131 h 272"/>
              <a:gd name="T104" fmla="*/ 97 w 326"/>
              <a:gd name="T105" fmla="*/ 127 h 272"/>
              <a:gd name="T106" fmla="*/ 311 w 326"/>
              <a:gd name="T107" fmla="*/ 204 h 272"/>
              <a:gd name="T108" fmla="*/ 311 w 326"/>
              <a:gd name="T109" fmla="*/ 3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" h="272">
                <a:moveTo>
                  <a:pt x="148" y="106"/>
                </a:moveTo>
                <a:cubicBezTo>
                  <a:pt x="168" y="106"/>
                  <a:pt x="168" y="106"/>
                  <a:pt x="168" y="106"/>
                </a:cubicBezTo>
                <a:cubicBezTo>
                  <a:pt x="169" y="106"/>
                  <a:pt x="170" y="107"/>
                  <a:pt x="170" y="108"/>
                </a:cubicBezTo>
                <a:cubicBezTo>
                  <a:pt x="170" y="158"/>
                  <a:pt x="170" y="158"/>
                  <a:pt x="170" y="158"/>
                </a:cubicBezTo>
                <a:cubicBezTo>
                  <a:pt x="170" y="159"/>
                  <a:pt x="169" y="160"/>
                  <a:pt x="168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7" y="160"/>
                  <a:pt x="146" y="159"/>
                  <a:pt x="146" y="158"/>
                </a:cubicBezTo>
                <a:cubicBezTo>
                  <a:pt x="146" y="108"/>
                  <a:pt x="146" y="108"/>
                  <a:pt x="146" y="108"/>
                </a:cubicBezTo>
                <a:cubicBezTo>
                  <a:pt x="146" y="107"/>
                  <a:pt x="147" y="106"/>
                  <a:pt x="148" y="106"/>
                </a:cubicBezTo>
                <a:close/>
                <a:moveTo>
                  <a:pt x="204" y="160"/>
                </a:moveTo>
                <a:cubicBezTo>
                  <a:pt x="205" y="160"/>
                  <a:pt x="206" y="159"/>
                  <a:pt x="206" y="158"/>
                </a:cubicBezTo>
                <a:cubicBezTo>
                  <a:pt x="206" y="83"/>
                  <a:pt x="206" y="83"/>
                  <a:pt x="206" y="83"/>
                </a:cubicBezTo>
                <a:cubicBezTo>
                  <a:pt x="206" y="82"/>
                  <a:pt x="205" y="81"/>
                  <a:pt x="204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2" y="81"/>
                  <a:pt x="181" y="82"/>
                  <a:pt x="181" y="83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81" y="159"/>
                  <a:pt x="182" y="160"/>
                  <a:pt x="183" y="160"/>
                </a:cubicBezTo>
                <a:lnTo>
                  <a:pt x="204" y="160"/>
                </a:lnTo>
                <a:close/>
                <a:moveTo>
                  <a:pt x="239" y="160"/>
                </a:moveTo>
                <a:cubicBezTo>
                  <a:pt x="241" y="160"/>
                  <a:pt x="242" y="159"/>
                  <a:pt x="242" y="158"/>
                </a:cubicBezTo>
                <a:cubicBezTo>
                  <a:pt x="242" y="118"/>
                  <a:pt x="242" y="118"/>
                  <a:pt x="242" y="118"/>
                </a:cubicBezTo>
                <a:cubicBezTo>
                  <a:pt x="242" y="117"/>
                  <a:pt x="241" y="116"/>
                  <a:pt x="239" y="116"/>
                </a:cubicBezTo>
                <a:cubicBezTo>
                  <a:pt x="219" y="116"/>
                  <a:pt x="219" y="116"/>
                  <a:pt x="219" y="116"/>
                </a:cubicBezTo>
                <a:cubicBezTo>
                  <a:pt x="218" y="116"/>
                  <a:pt x="217" y="117"/>
                  <a:pt x="217" y="118"/>
                </a:cubicBezTo>
                <a:cubicBezTo>
                  <a:pt x="217" y="158"/>
                  <a:pt x="217" y="158"/>
                  <a:pt x="217" y="158"/>
                </a:cubicBezTo>
                <a:cubicBezTo>
                  <a:pt x="217" y="159"/>
                  <a:pt x="218" y="160"/>
                  <a:pt x="219" y="160"/>
                </a:cubicBezTo>
                <a:lnTo>
                  <a:pt x="239" y="160"/>
                </a:lnTo>
                <a:close/>
                <a:moveTo>
                  <a:pt x="275" y="160"/>
                </a:moveTo>
                <a:cubicBezTo>
                  <a:pt x="276" y="160"/>
                  <a:pt x="277" y="159"/>
                  <a:pt x="277" y="158"/>
                </a:cubicBezTo>
                <a:cubicBezTo>
                  <a:pt x="277" y="97"/>
                  <a:pt x="277" y="97"/>
                  <a:pt x="277" y="97"/>
                </a:cubicBezTo>
                <a:cubicBezTo>
                  <a:pt x="277" y="96"/>
                  <a:pt x="276" y="95"/>
                  <a:pt x="275" y="95"/>
                </a:cubicBezTo>
                <a:cubicBezTo>
                  <a:pt x="255" y="95"/>
                  <a:pt x="255" y="95"/>
                  <a:pt x="255" y="95"/>
                </a:cubicBezTo>
                <a:cubicBezTo>
                  <a:pt x="253" y="95"/>
                  <a:pt x="252" y="96"/>
                  <a:pt x="252" y="97"/>
                </a:cubicBezTo>
                <a:cubicBezTo>
                  <a:pt x="252" y="158"/>
                  <a:pt x="252" y="158"/>
                  <a:pt x="252" y="158"/>
                </a:cubicBezTo>
                <a:cubicBezTo>
                  <a:pt x="252" y="159"/>
                  <a:pt x="253" y="160"/>
                  <a:pt x="255" y="160"/>
                </a:cubicBezTo>
                <a:lnTo>
                  <a:pt x="275" y="160"/>
                </a:lnTo>
                <a:close/>
                <a:moveTo>
                  <a:pt x="32" y="50"/>
                </a:moveTo>
                <a:cubicBezTo>
                  <a:pt x="35" y="60"/>
                  <a:pt x="42" y="69"/>
                  <a:pt x="53" y="69"/>
                </a:cubicBezTo>
                <a:cubicBezTo>
                  <a:pt x="63" y="69"/>
                  <a:pt x="70" y="60"/>
                  <a:pt x="73" y="50"/>
                </a:cubicBezTo>
                <a:cubicBezTo>
                  <a:pt x="76" y="48"/>
                  <a:pt x="78" y="44"/>
                  <a:pt x="77" y="41"/>
                </a:cubicBezTo>
                <a:cubicBezTo>
                  <a:pt x="77" y="38"/>
                  <a:pt x="76" y="37"/>
                  <a:pt x="74" y="37"/>
                </a:cubicBezTo>
                <a:cubicBezTo>
                  <a:pt x="74" y="24"/>
                  <a:pt x="65" y="14"/>
                  <a:pt x="53" y="14"/>
                </a:cubicBezTo>
                <a:cubicBezTo>
                  <a:pt x="40" y="14"/>
                  <a:pt x="32" y="24"/>
                  <a:pt x="31" y="37"/>
                </a:cubicBezTo>
                <a:cubicBezTo>
                  <a:pt x="29" y="37"/>
                  <a:pt x="28" y="38"/>
                  <a:pt x="27" y="41"/>
                </a:cubicBezTo>
                <a:cubicBezTo>
                  <a:pt x="27" y="44"/>
                  <a:pt x="29" y="49"/>
                  <a:pt x="32" y="50"/>
                </a:cubicBezTo>
                <a:close/>
                <a:moveTo>
                  <a:pt x="102" y="126"/>
                </a:moveTo>
                <a:cubicBezTo>
                  <a:pt x="103" y="127"/>
                  <a:pt x="103" y="127"/>
                  <a:pt x="104" y="127"/>
                </a:cubicBezTo>
                <a:cubicBezTo>
                  <a:pt x="104" y="128"/>
                  <a:pt x="105" y="128"/>
                  <a:pt x="106" y="128"/>
                </a:cubicBezTo>
                <a:cubicBezTo>
                  <a:pt x="107" y="129"/>
                  <a:pt x="108" y="129"/>
                  <a:pt x="109" y="129"/>
                </a:cubicBezTo>
                <a:cubicBezTo>
                  <a:pt x="110" y="129"/>
                  <a:pt x="111" y="128"/>
                  <a:pt x="112" y="128"/>
                </a:cubicBezTo>
                <a:cubicBezTo>
                  <a:pt x="114" y="128"/>
                  <a:pt x="115" y="127"/>
                  <a:pt x="116" y="127"/>
                </a:cubicBezTo>
                <a:cubicBezTo>
                  <a:pt x="117" y="126"/>
                  <a:pt x="118" y="125"/>
                  <a:pt x="120" y="124"/>
                </a:cubicBezTo>
                <a:cubicBezTo>
                  <a:pt x="122" y="121"/>
                  <a:pt x="125" y="119"/>
                  <a:pt x="128" y="116"/>
                </a:cubicBezTo>
                <a:cubicBezTo>
                  <a:pt x="136" y="108"/>
                  <a:pt x="145" y="98"/>
                  <a:pt x="145" y="98"/>
                </a:cubicBezTo>
                <a:cubicBezTo>
                  <a:pt x="148" y="95"/>
                  <a:pt x="148" y="89"/>
                  <a:pt x="145" y="85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6" y="65"/>
                  <a:pt x="166" y="63"/>
                  <a:pt x="165" y="62"/>
                </a:cubicBezTo>
                <a:cubicBezTo>
                  <a:pt x="164" y="61"/>
                  <a:pt x="162" y="61"/>
                  <a:pt x="161" y="62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36" y="82"/>
                  <a:pt x="133" y="83"/>
                  <a:pt x="131" y="86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29" y="87"/>
                  <a:pt x="123" y="94"/>
                  <a:pt x="117" y="100"/>
                </a:cubicBezTo>
                <a:cubicBezTo>
                  <a:pt x="115" y="103"/>
                  <a:pt x="112" y="105"/>
                  <a:pt x="110" y="107"/>
                </a:cubicBezTo>
                <a:cubicBezTo>
                  <a:pt x="108" y="106"/>
                  <a:pt x="106" y="104"/>
                  <a:pt x="105" y="102"/>
                </a:cubicBezTo>
                <a:cubicBezTo>
                  <a:pt x="101" y="97"/>
                  <a:pt x="96" y="92"/>
                  <a:pt x="93" y="88"/>
                </a:cubicBezTo>
                <a:cubicBezTo>
                  <a:pt x="91" y="86"/>
                  <a:pt x="90" y="84"/>
                  <a:pt x="89" y="83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1"/>
                  <a:pt x="87" y="81"/>
                  <a:pt x="87" y="81"/>
                </a:cubicBezTo>
                <a:cubicBezTo>
                  <a:pt x="87" y="81"/>
                  <a:pt x="87" y="81"/>
                  <a:pt x="87" y="80"/>
                </a:cubicBezTo>
                <a:cubicBezTo>
                  <a:pt x="86" y="79"/>
                  <a:pt x="83" y="77"/>
                  <a:pt x="73" y="74"/>
                </a:cubicBezTo>
                <a:cubicBezTo>
                  <a:pt x="71" y="74"/>
                  <a:pt x="69" y="73"/>
                  <a:pt x="67" y="73"/>
                </a:cubicBezTo>
                <a:cubicBezTo>
                  <a:pt x="66" y="77"/>
                  <a:pt x="65" y="88"/>
                  <a:pt x="58" y="102"/>
                </a:cubicBezTo>
                <a:cubicBezTo>
                  <a:pt x="57" y="93"/>
                  <a:pt x="55" y="85"/>
                  <a:pt x="55" y="84"/>
                </a:cubicBezTo>
                <a:cubicBezTo>
                  <a:pt x="58" y="78"/>
                  <a:pt x="58" y="78"/>
                  <a:pt x="58" y="78"/>
                </a:cubicBezTo>
                <a:cubicBezTo>
                  <a:pt x="54" y="75"/>
                  <a:pt x="54" y="75"/>
                  <a:pt x="54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47" y="78"/>
                  <a:pt x="47" y="78"/>
                  <a:pt x="47" y="78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5"/>
                  <a:pt x="48" y="93"/>
                  <a:pt x="47" y="102"/>
                </a:cubicBezTo>
                <a:cubicBezTo>
                  <a:pt x="40" y="88"/>
                  <a:pt x="38" y="77"/>
                  <a:pt x="38" y="73"/>
                </a:cubicBezTo>
                <a:cubicBezTo>
                  <a:pt x="36" y="73"/>
                  <a:pt x="34" y="74"/>
                  <a:pt x="33" y="75"/>
                </a:cubicBezTo>
                <a:cubicBezTo>
                  <a:pt x="27" y="76"/>
                  <a:pt x="18" y="79"/>
                  <a:pt x="14" y="82"/>
                </a:cubicBezTo>
                <a:cubicBezTo>
                  <a:pt x="11" y="84"/>
                  <a:pt x="3" y="96"/>
                  <a:pt x="0" y="132"/>
                </a:cubicBezTo>
                <a:cubicBezTo>
                  <a:pt x="0" y="143"/>
                  <a:pt x="2" y="165"/>
                  <a:pt x="2" y="165"/>
                </a:cubicBezTo>
                <a:cubicBezTo>
                  <a:pt x="3" y="171"/>
                  <a:pt x="4" y="176"/>
                  <a:pt x="10" y="176"/>
                </a:cubicBezTo>
                <a:cubicBezTo>
                  <a:pt x="17" y="177"/>
                  <a:pt x="19" y="172"/>
                  <a:pt x="19" y="166"/>
                </a:cubicBezTo>
                <a:cubicBezTo>
                  <a:pt x="19" y="166"/>
                  <a:pt x="17" y="148"/>
                  <a:pt x="18" y="133"/>
                </a:cubicBezTo>
                <a:cubicBezTo>
                  <a:pt x="19" y="121"/>
                  <a:pt x="22" y="104"/>
                  <a:pt x="24" y="103"/>
                </a:cubicBezTo>
                <a:cubicBezTo>
                  <a:pt x="24" y="103"/>
                  <a:pt x="24" y="161"/>
                  <a:pt x="24" y="161"/>
                </a:cubicBezTo>
                <a:cubicBezTo>
                  <a:pt x="24" y="163"/>
                  <a:pt x="24" y="165"/>
                  <a:pt x="25" y="167"/>
                </a:cubicBezTo>
                <a:cubicBezTo>
                  <a:pt x="25" y="259"/>
                  <a:pt x="25" y="259"/>
                  <a:pt x="25" y="259"/>
                </a:cubicBezTo>
                <a:cubicBezTo>
                  <a:pt x="25" y="266"/>
                  <a:pt x="30" y="271"/>
                  <a:pt x="37" y="271"/>
                </a:cubicBezTo>
                <a:cubicBezTo>
                  <a:pt x="44" y="271"/>
                  <a:pt x="49" y="266"/>
                  <a:pt x="49" y="259"/>
                </a:cubicBezTo>
                <a:cubicBezTo>
                  <a:pt x="49" y="177"/>
                  <a:pt x="49" y="177"/>
                  <a:pt x="49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259"/>
                  <a:pt x="55" y="259"/>
                  <a:pt x="55" y="259"/>
                </a:cubicBezTo>
                <a:cubicBezTo>
                  <a:pt x="55" y="266"/>
                  <a:pt x="61" y="271"/>
                  <a:pt x="68" y="271"/>
                </a:cubicBezTo>
                <a:cubicBezTo>
                  <a:pt x="74" y="271"/>
                  <a:pt x="80" y="266"/>
                  <a:pt x="80" y="259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0" y="165"/>
                  <a:pt x="81" y="163"/>
                  <a:pt x="81" y="161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2" y="105"/>
                  <a:pt x="84" y="107"/>
                  <a:pt x="86" y="109"/>
                </a:cubicBezTo>
                <a:cubicBezTo>
                  <a:pt x="89" y="113"/>
                  <a:pt x="93" y="117"/>
                  <a:pt x="96" y="120"/>
                </a:cubicBezTo>
                <a:cubicBezTo>
                  <a:pt x="97" y="122"/>
                  <a:pt x="99" y="123"/>
                  <a:pt x="100" y="124"/>
                </a:cubicBezTo>
                <a:cubicBezTo>
                  <a:pt x="101" y="125"/>
                  <a:pt x="101" y="126"/>
                  <a:pt x="102" y="126"/>
                </a:cubicBezTo>
                <a:close/>
                <a:moveTo>
                  <a:pt x="142" y="208"/>
                </a:moveTo>
                <a:cubicBezTo>
                  <a:pt x="142" y="212"/>
                  <a:pt x="145" y="215"/>
                  <a:pt x="148" y="215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45" y="262"/>
                  <a:pt x="145" y="262"/>
                  <a:pt x="145" y="262"/>
                </a:cubicBezTo>
                <a:cubicBezTo>
                  <a:pt x="144" y="266"/>
                  <a:pt x="147" y="270"/>
                  <a:pt x="150" y="271"/>
                </a:cubicBezTo>
                <a:cubicBezTo>
                  <a:pt x="151" y="271"/>
                  <a:pt x="151" y="271"/>
                  <a:pt x="151" y="271"/>
                </a:cubicBezTo>
                <a:cubicBezTo>
                  <a:pt x="155" y="272"/>
                  <a:pt x="159" y="270"/>
                  <a:pt x="160" y="266"/>
                </a:cubicBezTo>
                <a:cubicBezTo>
                  <a:pt x="172" y="215"/>
                  <a:pt x="172" y="215"/>
                  <a:pt x="172" y="215"/>
                </a:cubicBezTo>
                <a:cubicBezTo>
                  <a:pt x="204" y="215"/>
                  <a:pt x="204" y="215"/>
                  <a:pt x="204" y="215"/>
                </a:cubicBezTo>
                <a:cubicBezTo>
                  <a:pt x="204" y="240"/>
                  <a:pt x="204" y="240"/>
                  <a:pt x="204" y="240"/>
                </a:cubicBezTo>
                <a:cubicBezTo>
                  <a:pt x="204" y="244"/>
                  <a:pt x="207" y="247"/>
                  <a:pt x="211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6" y="247"/>
                  <a:pt x="219" y="244"/>
                  <a:pt x="219" y="240"/>
                </a:cubicBezTo>
                <a:cubicBezTo>
                  <a:pt x="219" y="215"/>
                  <a:pt x="219" y="215"/>
                  <a:pt x="219" y="215"/>
                </a:cubicBezTo>
                <a:cubicBezTo>
                  <a:pt x="251" y="215"/>
                  <a:pt x="251" y="215"/>
                  <a:pt x="251" y="215"/>
                </a:cubicBezTo>
                <a:cubicBezTo>
                  <a:pt x="263" y="266"/>
                  <a:pt x="263" y="266"/>
                  <a:pt x="263" y="266"/>
                </a:cubicBezTo>
                <a:cubicBezTo>
                  <a:pt x="264" y="270"/>
                  <a:pt x="268" y="272"/>
                  <a:pt x="272" y="271"/>
                </a:cubicBezTo>
                <a:cubicBezTo>
                  <a:pt x="273" y="271"/>
                  <a:pt x="273" y="271"/>
                  <a:pt x="273" y="271"/>
                </a:cubicBezTo>
                <a:cubicBezTo>
                  <a:pt x="277" y="270"/>
                  <a:pt x="279" y="266"/>
                  <a:pt x="278" y="262"/>
                </a:cubicBezTo>
                <a:cubicBezTo>
                  <a:pt x="267" y="215"/>
                  <a:pt x="267" y="215"/>
                  <a:pt x="267" y="215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8" y="215"/>
                  <a:pt x="281" y="212"/>
                  <a:pt x="281" y="208"/>
                </a:cubicBezTo>
                <a:cubicBezTo>
                  <a:pt x="281" y="208"/>
                  <a:pt x="281" y="208"/>
                  <a:pt x="281" y="208"/>
                </a:cubicBezTo>
                <a:cubicBezTo>
                  <a:pt x="142" y="208"/>
                  <a:pt x="142" y="208"/>
                  <a:pt x="142" y="208"/>
                </a:cubicBezTo>
                <a:close/>
                <a:moveTo>
                  <a:pt x="219" y="8"/>
                </a:moveTo>
                <a:cubicBezTo>
                  <a:pt x="219" y="3"/>
                  <a:pt x="216" y="0"/>
                  <a:pt x="212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7" y="0"/>
                  <a:pt x="204" y="3"/>
                  <a:pt x="204" y="8"/>
                </a:cubicBezTo>
                <a:cubicBezTo>
                  <a:pt x="204" y="26"/>
                  <a:pt x="204" y="26"/>
                  <a:pt x="204" y="26"/>
                </a:cubicBezTo>
                <a:cubicBezTo>
                  <a:pt x="219" y="26"/>
                  <a:pt x="219" y="26"/>
                  <a:pt x="219" y="26"/>
                </a:cubicBezTo>
                <a:lnTo>
                  <a:pt x="219" y="8"/>
                </a:lnTo>
                <a:close/>
                <a:moveTo>
                  <a:pt x="311" y="30"/>
                </a:moveTo>
                <a:cubicBezTo>
                  <a:pt x="112" y="30"/>
                  <a:pt x="112" y="30"/>
                  <a:pt x="112" y="30"/>
                </a:cubicBezTo>
                <a:cubicBezTo>
                  <a:pt x="104" y="30"/>
                  <a:pt x="97" y="37"/>
                  <a:pt x="97" y="45"/>
                </a:cubicBezTo>
                <a:cubicBezTo>
                  <a:pt x="97" y="86"/>
                  <a:pt x="97" y="86"/>
                  <a:pt x="97" y="86"/>
                </a:cubicBezTo>
                <a:cubicBezTo>
                  <a:pt x="99" y="89"/>
                  <a:pt x="103" y="93"/>
                  <a:pt x="106" y="97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44"/>
                  <a:pt x="107" y="42"/>
                  <a:pt x="108" y="41"/>
                </a:cubicBezTo>
                <a:cubicBezTo>
                  <a:pt x="109" y="40"/>
                  <a:pt x="110" y="39"/>
                  <a:pt x="112" y="39"/>
                </a:cubicBezTo>
                <a:cubicBezTo>
                  <a:pt x="311" y="39"/>
                  <a:pt x="311" y="39"/>
                  <a:pt x="311" y="39"/>
                </a:cubicBezTo>
                <a:cubicBezTo>
                  <a:pt x="313" y="39"/>
                  <a:pt x="314" y="40"/>
                  <a:pt x="315" y="41"/>
                </a:cubicBezTo>
                <a:cubicBezTo>
                  <a:pt x="316" y="42"/>
                  <a:pt x="317" y="44"/>
                  <a:pt x="317" y="45"/>
                </a:cubicBezTo>
                <a:cubicBezTo>
                  <a:pt x="317" y="188"/>
                  <a:pt x="317" y="188"/>
                  <a:pt x="317" y="188"/>
                </a:cubicBezTo>
                <a:cubicBezTo>
                  <a:pt x="317" y="190"/>
                  <a:pt x="316" y="192"/>
                  <a:pt x="315" y="193"/>
                </a:cubicBezTo>
                <a:cubicBezTo>
                  <a:pt x="314" y="194"/>
                  <a:pt x="313" y="194"/>
                  <a:pt x="311" y="194"/>
                </a:cubicBezTo>
                <a:cubicBezTo>
                  <a:pt x="112" y="194"/>
                  <a:pt x="112" y="194"/>
                  <a:pt x="112" y="194"/>
                </a:cubicBezTo>
                <a:cubicBezTo>
                  <a:pt x="110" y="194"/>
                  <a:pt x="109" y="194"/>
                  <a:pt x="108" y="193"/>
                </a:cubicBezTo>
                <a:cubicBezTo>
                  <a:pt x="107" y="192"/>
                  <a:pt x="106" y="190"/>
                  <a:pt x="106" y="188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06" y="133"/>
                  <a:pt x="105" y="132"/>
                  <a:pt x="105" y="132"/>
                </a:cubicBezTo>
                <a:cubicBezTo>
                  <a:pt x="103" y="132"/>
                  <a:pt x="102" y="131"/>
                  <a:pt x="102" y="131"/>
                </a:cubicBezTo>
                <a:cubicBezTo>
                  <a:pt x="101" y="130"/>
                  <a:pt x="100" y="130"/>
                  <a:pt x="100" y="130"/>
                </a:cubicBezTo>
                <a:cubicBezTo>
                  <a:pt x="99" y="129"/>
                  <a:pt x="98" y="128"/>
                  <a:pt x="97" y="128"/>
                </a:cubicBezTo>
                <a:cubicBezTo>
                  <a:pt x="97" y="128"/>
                  <a:pt x="97" y="127"/>
                  <a:pt x="97" y="127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7" y="197"/>
                  <a:pt x="104" y="204"/>
                  <a:pt x="112" y="204"/>
                </a:cubicBezTo>
                <a:cubicBezTo>
                  <a:pt x="311" y="204"/>
                  <a:pt x="311" y="204"/>
                  <a:pt x="311" y="204"/>
                </a:cubicBezTo>
                <a:cubicBezTo>
                  <a:pt x="319" y="204"/>
                  <a:pt x="326" y="197"/>
                  <a:pt x="326" y="188"/>
                </a:cubicBezTo>
                <a:cubicBezTo>
                  <a:pt x="326" y="45"/>
                  <a:pt x="326" y="45"/>
                  <a:pt x="326" y="45"/>
                </a:cubicBezTo>
                <a:cubicBezTo>
                  <a:pt x="326" y="37"/>
                  <a:pt x="319" y="30"/>
                  <a:pt x="311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任意多边形 24"/>
          <p:cNvSpPr>
            <a:spLocks noChangeArrowheads="1"/>
          </p:cNvSpPr>
          <p:nvPr/>
        </p:nvSpPr>
        <p:spPr bwMode="auto">
          <a:xfrm>
            <a:off x="8919387" y="3171777"/>
            <a:ext cx="266395" cy="206667"/>
          </a:xfrm>
          <a:custGeom>
            <a:avLst/>
            <a:gdLst>
              <a:gd name="connsiteX0" fmla="*/ 962602 w 1315898"/>
              <a:gd name="connsiteY0" fmla="*/ 690258 h 1020859"/>
              <a:gd name="connsiteX1" fmla="*/ 1315898 w 1315898"/>
              <a:gd name="connsiteY1" fmla="*/ 690258 h 1020859"/>
              <a:gd name="connsiteX2" fmla="*/ 1315898 w 1315898"/>
              <a:gd name="connsiteY2" fmla="*/ 1020859 h 1020859"/>
              <a:gd name="connsiteX3" fmla="*/ 962602 w 1315898"/>
              <a:gd name="connsiteY3" fmla="*/ 1020859 h 1020859"/>
              <a:gd name="connsiteX4" fmla="*/ 481084 w 1315898"/>
              <a:gd name="connsiteY4" fmla="*/ 337829 h 1020859"/>
              <a:gd name="connsiteX5" fmla="*/ 834814 w 1315898"/>
              <a:gd name="connsiteY5" fmla="*/ 337829 h 1020859"/>
              <a:gd name="connsiteX6" fmla="*/ 834814 w 1315898"/>
              <a:gd name="connsiteY6" fmla="*/ 1020859 h 1020859"/>
              <a:gd name="connsiteX7" fmla="*/ 481084 w 1315898"/>
              <a:gd name="connsiteY7" fmla="*/ 1020859 h 1020859"/>
              <a:gd name="connsiteX8" fmla="*/ 0 w 1315898"/>
              <a:gd name="connsiteY8" fmla="*/ 0 h 1020859"/>
              <a:gd name="connsiteX9" fmla="*/ 353296 w 1315898"/>
              <a:gd name="connsiteY9" fmla="*/ 0 h 1020859"/>
              <a:gd name="connsiteX10" fmla="*/ 353296 w 1315898"/>
              <a:gd name="connsiteY10" fmla="*/ 1020859 h 1020859"/>
              <a:gd name="connsiteX11" fmla="*/ 0 w 1315898"/>
              <a:gd name="connsiteY11" fmla="*/ 1020859 h 102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5898" h="1020859">
                <a:moveTo>
                  <a:pt x="962602" y="690258"/>
                </a:moveTo>
                <a:lnTo>
                  <a:pt x="1315898" y="690258"/>
                </a:lnTo>
                <a:lnTo>
                  <a:pt x="1315898" y="1020859"/>
                </a:lnTo>
                <a:lnTo>
                  <a:pt x="962602" y="1020859"/>
                </a:lnTo>
                <a:close/>
                <a:moveTo>
                  <a:pt x="481084" y="337829"/>
                </a:moveTo>
                <a:lnTo>
                  <a:pt x="834814" y="337829"/>
                </a:lnTo>
                <a:lnTo>
                  <a:pt x="834814" y="1020859"/>
                </a:lnTo>
                <a:lnTo>
                  <a:pt x="481084" y="1020859"/>
                </a:lnTo>
                <a:close/>
                <a:moveTo>
                  <a:pt x="0" y="0"/>
                </a:moveTo>
                <a:lnTo>
                  <a:pt x="353296" y="0"/>
                </a:lnTo>
                <a:lnTo>
                  <a:pt x="353296" y="1020859"/>
                </a:lnTo>
                <a:lnTo>
                  <a:pt x="0" y="10208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6" name="任意多边形 25"/>
          <p:cNvSpPr/>
          <p:nvPr/>
        </p:nvSpPr>
        <p:spPr bwMode="auto">
          <a:xfrm>
            <a:off x="2978661" y="3472750"/>
            <a:ext cx="321515" cy="223517"/>
          </a:xfrm>
          <a:custGeom>
            <a:avLst/>
            <a:gdLst>
              <a:gd name="connsiteX0" fmla="*/ 1036013 w 1367795"/>
              <a:gd name="connsiteY0" fmla="*/ 680428 h 950893"/>
              <a:gd name="connsiteX1" fmla="*/ 1309708 w 1367795"/>
              <a:gd name="connsiteY1" fmla="*/ 680428 h 950893"/>
              <a:gd name="connsiteX2" fmla="*/ 1367795 w 1367795"/>
              <a:gd name="connsiteY2" fmla="*/ 737116 h 950893"/>
              <a:gd name="connsiteX3" fmla="*/ 1367795 w 1367795"/>
              <a:gd name="connsiteY3" fmla="*/ 894205 h 950893"/>
              <a:gd name="connsiteX4" fmla="*/ 1309708 w 1367795"/>
              <a:gd name="connsiteY4" fmla="*/ 950893 h 950893"/>
              <a:gd name="connsiteX5" fmla="*/ 1036013 w 1367795"/>
              <a:gd name="connsiteY5" fmla="*/ 950893 h 950893"/>
              <a:gd name="connsiteX6" fmla="*/ 977926 w 1367795"/>
              <a:gd name="connsiteY6" fmla="*/ 894205 h 950893"/>
              <a:gd name="connsiteX7" fmla="*/ 977926 w 1367795"/>
              <a:gd name="connsiteY7" fmla="*/ 737116 h 950893"/>
              <a:gd name="connsiteX8" fmla="*/ 1036013 w 1367795"/>
              <a:gd name="connsiteY8" fmla="*/ 680428 h 950893"/>
              <a:gd name="connsiteX9" fmla="*/ 547122 w 1367795"/>
              <a:gd name="connsiteY9" fmla="*/ 680428 h 950893"/>
              <a:gd name="connsiteX10" fmla="*/ 820817 w 1367795"/>
              <a:gd name="connsiteY10" fmla="*/ 680428 h 950893"/>
              <a:gd name="connsiteX11" fmla="*/ 878904 w 1367795"/>
              <a:gd name="connsiteY11" fmla="*/ 737116 h 950893"/>
              <a:gd name="connsiteX12" fmla="*/ 878904 w 1367795"/>
              <a:gd name="connsiteY12" fmla="*/ 894205 h 950893"/>
              <a:gd name="connsiteX13" fmla="*/ 820817 w 1367795"/>
              <a:gd name="connsiteY13" fmla="*/ 950893 h 950893"/>
              <a:gd name="connsiteX14" fmla="*/ 547122 w 1367795"/>
              <a:gd name="connsiteY14" fmla="*/ 950893 h 950893"/>
              <a:gd name="connsiteX15" fmla="*/ 489035 w 1367795"/>
              <a:gd name="connsiteY15" fmla="*/ 894205 h 950893"/>
              <a:gd name="connsiteX16" fmla="*/ 489035 w 1367795"/>
              <a:gd name="connsiteY16" fmla="*/ 737116 h 950893"/>
              <a:gd name="connsiteX17" fmla="*/ 547122 w 1367795"/>
              <a:gd name="connsiteY17" fmla="*/ 680428 h 950893"/>
              <a:gd name="connsiteX18" fmla="*/ 58087 w 1367795"/>
              <a:gd name="connsiteY18" fmla="*/ 680428 h 950893"/>
              <a:gd name="connsiteX19" fmla="*/ 331782 w 1367795"/>
              <a:gd name="connsiteY19" fmla="*/ 680428 h 950893"/>
              <a:gd name="connsiteX20" fmla="*/ 389869 w 1367795"/>
              <a:gd name="connsiteY20" fmla="*/ 737116 h 950893"/>
              <a:gd name="connsiteX21" fmla="*/ 389869 w 1367795"/>
              <a:gd name="connsiteY21" fmla="*/ 894205 h 950893"/>
              <a:gd name="connsiteX22" fmla="*/ 331782 w 1367795"/>
              <a:gd name="connsiteY22" fmla="*/ 950893 h 950893"/>
              <a:gd name="connsiteX23" fmla="*/ 58087 w 1367795"/>
              <a:gd name="connsiteY23" fmla="*/ 950893 h 950893"/>
              <a:gd name="connsiteX24" fmla="*/ 0 w 1367795"/>
              <a:gd name="connsiteY24" fmla="*/ 894205 h 950893"/>
              <a:gd name="connsiteX25" fmla="*/ 0 w 1367795"/>
              <a:gd name="connsiteY25" fmla="*/ 737116 h 950893"/>
              <a:gd name="connsiteX26" fmla="*/ 58087 w 1367795"/>
              <a:gd name="connsiteY26" fmla="*/ 680428 h 950893"/>
              <a:gd name="connsiteX27" fmla="*/ 660498 w 1367795"/>
              <a:gd name="connsiteY27" fmla="*/ 317736 h 950893"/>
              <a:gd name="connsiteX28" fmla="*/ 711754 w 1367795"/>
              <a:gd name="connsiteY28" fmla="*/ 317736 h 950893"/>
              <a:gd name="connsiteX29" fmla="*/ 711754 w 1367795"/>
              <a:gd name="connsiteY29" fmla="*/ 449885 h 950893"/>
              <a:gd name="connsiteX30" fmla="*/ 1121805 w 1367795"/>
              <a:gd name="connsiteY30" fmla="*/ 449885 h 950893"/>
              <a:gd name="connsiteX31" fmla="*/ 1200398 w 1367795"/>
              <a:gd name="connsiteY31" fmla="*/ 526715 h 950893"/>
              <a:gd name="connsiteX32" fmla="*/ 1200398 w 1367795"/>
              <a:gd name="connsiteY32" fmla="*/ 637351 h 950893"/>
              <a:gd name="connsiteX33" fmla="*/ 1159393 w 1367795"/>
              <a:gd name="connsiteY33" fmla="*/ 637351 h 950893"/>
              <a:gd name="connsiteX34" fmla="*/ 1159393 w 1367795"/>
              <a:gd name="connsiteY34" fmla="*/ 526715 h 950893"/>
              <a:gd name="connsiteX35" fmla="*/ 1121805 w 1367795"/>
              <a:gd name="connsiteY35" fmla="*/ 489836 h 950893"/>
              <a:gd name="connsiteX36" fmla="*/ 711754 w 1367795"/>
              <a:gd name="connsiteY36" fmla="*/ 489836 h 950893"/>
              <a:gd name="connsiteX37" fmla="*/ 711754 w 1367795"/>
              <a:gd name="connsiteY37" fmla="*/ 637351 h 950893"/>
              <a:gd name="connsiteX38" fmla="*/ 660498 w 1367795"/>
              <a:gd name="connsiteY38" fmla="*/ 637351 h 950893"/>
              <a:gd name="connsiteX39" fmla="*/ 660498 w 1367795"/>
              <a:gd name="connsiteY39" fmla="*/ 489836 h 950893"/>
              <a:gd name="connsiteX40" fmla="*/ 218668 w 1367795"/>
              <a:gd name="connsiteY40" fmla="*/ 489836 h 950893"/>
              <a:gd name="connsiteX41" fmla="*/ 181080 w 1367795"/>
              <a:gd name="connsiteY41" fmla="*/ 526715 h 950893"/>
              <a:gd name="connsiteX42" fmla="*/ 181080 w 1367795"/>
              <a:gd name="connsiteY42" fmla="*/ 637351 h 950893"/>
              <a:gd name="connsiteX43" fmla="*/ 140075 w 1367795"/>
              <a:gd name="connsiteY43" fmla="*/ 637351 h 950893"/>
              <a:gd name="connsiteX44" fmla="*/ 140075 w 1367795"/>
              <a:gd name="connsiteY44" fmla="*/ 526715 h 950893"/>
              <a:gd name="connsiteX45" fmla="*/ 218668 w 1367795"/>
              <a:gd name="connsiteY45" fmla="*/ 449885 h 950893"/>
              <a:gd name="connsiteX46" fmla="*/ 660498 w 1367795"/>
              <a:gd name="connsiteY46" fmla="*/ 449885 h 950893"/>
              <a:gd name="connsiteX47" fmla="*/ 660498 w 1367795"/>
              <a:gd name="connsiteY47" fmla="*/ 317736 h 950893"/>
              <a:gd name="connsiteX48" fmla="*/ 460252 w 1367795"/>
              <a:gd name="connsiteY48" fmla="*/ 0 h 950893"/>
              <a:gd name="connsiteX49" fmla="*/ 908267 w 1367795"/>
              <a:gd name="connsiteY49" fmla="*/ 0 h 950893"/>
              <a:gd name="connsiteX50" fmla="*/ 966362 w 1367795"/>
              <a:gd name="connsiteY50" fmla="*/ 56705 h 950893"/>
              <a:gd name="connsiteX51" fmla="*/ 966362 w 1367795"/>
              <a:gd name="connsiteY51" fmla="*/ 203931 h 950893"/>
              <a:gd name="connsiteX52" fmla="*/ 908267 w 1367795"/>
              <a:gd name="connsiteY52" fmla="*/ 260636 h 950893"/>
              <a:gd name="connsiteX53" fmla="*/ 460252 w 1367795"/>
              <a:gd name="connsiteY53" fmla="*/ 260636 h 950893"/>
              <a:gd name="connsiteX54" fmla="*/ 402157 w 1367795"/>
              <a:gd name="connsiteY54" fmla="*/ 203931 h 950893"/>
              <a:gd name="connsiteX55" fmla="*/ 402157 w 1367795"/>
              <a:gd name="connsiteY55" fmla="*/ 56705 h 950893"/>
              <a:gd name="connsiteX56" fmla="*/ 460252 w 1367795"/>
              <a:gd name="connsiteY56" fmla="*/ 0 h 95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367795" h="950893">
                <a:moveTo>
                  <a:pt x="1036013" y="680428"/>
                </a:moveTo>
                <a:cubicBezTo>
                  <a:pt x="1036013" y="680428"/>
                  <a:pt x="1036013" y="680428"/>
                  <a:pt x="1309708" y="680428"/>
                </a:cubicBezTo>
                <a:cubicBezTo>
                  <a:pt x="1341827" y="680428"/>
                  <a:pt x="1367795" y="705699"/>
                  <a:pt x="1367795" y="737116"/>
                </a:cubicBezTo>
                <a:lnTo>
                  <a:pt x="1367795" y="894205"/>
                </a:lnTo>
                <a:cubicBezTo>
                  <a:pt x="1367795" y="925622"/>
                  <a:pt x="1341827" y="950893"/>
                  <a:pt x="1309708" y="950893"/>
                </a:cubicBezTo>
                <a:cubicBezTo>
                  <a:pt x="1309708" y="950893"/>
                  <a:pt x="1309708" y="950893"/>
                  <a:pt x="1036013" y="950893"/>
                </a:cubicBezTo>
                <a:cubicBezTo>
                  <a:pt x="1003895" y="950893"/>
                  <a:pt x="977926" y="925622"/>
                  <a:pt x="977926" y="894205"/>
                </a:cubicBezTo>
                <a:cubicBezTo>
                  <a:pt x="977926" y="894205"/>
                  <a:pt x="977926" y="894205"/>
                  <a:pt x="977926" y="737116"/>
                </a:cubicBezTo>
                <a:cubicBezTo>
                  <a:pt x="977926" y="705699"/>
                  <a:pt x="1003895" y="680428"/>
                  <a:pt x="1036013" y="680428"/>
                </a:cubicBezTo>
                <a:close/>
                <a:moveTo>
                  <a:pt x="547122" y="680428"/>
                </a:moveTo>
                <a:cubicBezTo>
                  <a:pt x="547122" y="680428"/>
                  <a:pt x="547122" y="680428"/>
                  <a:pt x="820817" y="680428"/>
                </a:cubicBezTo>
                <a:cubicBezTo>
                  <a:pt x="852936" y="680428"/>
                  <a:pt x="878904" y="705699"/>
                  <a:pt x="878904" y="737116"/>
                </a:cubicBezTo>
                <a:lnTo>
                  <a:pt x="878904" y="894205"/>
                </a:lnTo>
                <a:cubicBezTo>
                  <a:pt x="878904" y="925622"/>
                  <a:pt x="852936" y="950893"/>
                  <a:pt x="820817" y="950893"/>
                </a:cubicBezTo>
                <a:cubicBezTo>
                  <a:pt x="820817" y="950893"/>
                  <a:pt x="820817" y="950893"/>
                  <a:pt x="547122" y="950893"/>
                </a:cubicBezTo>
                <a:cubicBezTo>
                  <a:pt x="515004" y="950893"/>
                  <a:pt x="489035" y="925622"/>
                  <a:pt x="489035" y="894205"/>
                </a:cubicBezTo>
                <a:cubicBezTo>
                  <a:pt x="489035" y="894205"/>
                  <a:pt x="489035" y="894205"/>
                  <a:pt x="489035" y="737116"/>
                </a:cubicBezTo>
                <a:cubicBezTo>
                  <a:pt x="489035" y="705699"/>
                  <a:pt x="515004" y="680428"/>
                  <a:pt x="547122" y="680428"/>
                </a:cubicBezTo>
                <a:close/>
                <a:moveTo>
                  <a:pt x="58087" y="680428"/>
                </a:moveTo>
                <a:cubicBezTo>
                  <a:pt x="58087" y="680428"/>
                  <a:pt x="58087" y="680428"/>
                  <a:pt x="331782" y="680428"/>
                </a:cubicBezTo>
                <a:cubicBezTo>
                  <a:pt x="363901" y="680428"/>
                  <a:pt x="389869" y="705699"/>
                  <a:pt x="389869" y="737116"/>
                </a:cubicBezTo>
                <a:lnTo>
                  <a:pt x="389869" y="894205"/>
                </a:lnTo>
                <a:cubicBezTo>
                  <a:pt x="389869" y="925622"/>
                  <a:pt x="363901" y="950893"/>
                  <a:pt x="331782" y="950893"/>
                </a:cubicBezTo>
                <a:cubicBezTo>
                  <a:pt x="331782" y="950893"/>
                  <a:pt x="331782" y="950893"/>
                  <a:pt x="58087" y="950893"/>
                </a:cubicBezTo>
                <a:cubicBezTo>
                  <a:pt x="25968" y="950893"/>
                  <a:pt x="0" y="925622"/>
                  <a:pt x="0" y="894205"/>
                </a:cubicBezTo>
                <a:cubicBezTo>
                  <a:pt x="0" y="894205"/>
                  <a:pt x="0" y="894205"/>
                  <a:pt x="0" y="737116"/>
                </a:cubicBezTo>
                <a:cubicBezTo>
                  <a:pt x="0" y="705699"/>
                  <a:pt x="25968" y="680428"/>
                  <a:pt x="58087" y="680428"/>
                </a:cubicBezTo>
                <a:close/>
                <a:moveTo>
                  <a:pt x="660498" y="317736"/>
                </a:moveTo>
                <a:cubicBezTo>
                  <a:pt x="660498" y="317736"/>
                  <a:pt x="660498" y="317736"/>
                  <a:pt x="711754" y="317736"/>
                </a:cubicBezTo>
                <a:cubicBezTo>
                  <a:pt x="711754" y="317736"/>
                  <a:pt x="711754" y="317736"/>
                  <a:pt x="711754" y="449885"/>
                </a:cubicBezTo>
                <a:cubicBezTo>
                  <a:pt x="711754" y="449885"/>
                  <a:pt x="711754" y="449885"/>
                  <a:pt x="1121805" y="449885"/>
                </a:cubicBezTo>
                <a:cubicBezTo>
                  <a:pt x="1164860" y="449885"/>
                  <a:pt x="1200056" y="484373"/>
                  <a:pt x="1200398" y="526715"/>
                </a:cubicBezTo>
                <a:cubicBezTo>
                  <a:pt x="1200398" y="526715"/>
                  <a:pt x="1200398" y="526715"/>
                  <a:pt x="1200398" y="637351"/>
                </a:cubicBezTo>
                <a:cubicBezTo>
                  <a:pt x="1200398" y="637351"/>
                  <a:pt x="1200398" y="637351"/>
                  <a:pt x="1159393" y="637351"/>
                </a:cubicBezTo>
                <a:cubicBezTo>
                  <a:pt x="1159393" y="637351"/>
                  <a:pt x="1159393" y="637351"/>
                  <a:pt x="1159393" y="526715"/>
                </a:cubicBezTo>
                <a:cubicBezTo>
                  <a:pt x="1159393" y="506227"/>
                  <a:pt x="1142308" y="489836"/>
                  <a:pt x="1121805" y="489836"/>
                </a:cubicBezTo>
                <a:cubicBezTo>
                  <a:pt x="1121805" y="489836"/>
                  <a:pt x="1121805" y="489836"/>
                  <a:pt x="711754" y="489836"/>
                </a:cubicBezTo>
                <a:cubicBezTo>
                  <a:pt x="711754" y="489836"/>
                  <a:pt x="711754" y="489836"/>
                  <a:pt x="711754" y="637351"/>
                </a:cubicBezTo>
                <a:cubicBezTo>
                  <a:pt x="711754" y="637351"/>
                  <a:pt x="711754" y="637351"/>
                  <a:pt x="660498" y="637351"/>
                </a:cubicBezTo>
                <a:cubicBezTo>
                  <a:pt x="660498" y="637351"/>
                  <a:pt x="660498" y="637351"/>
                  <a:pt x="660498" y="489836"/>
                </a:cubicBezTo>
                <a:cubicBezTo>
                  <a:pt x="660498" y="489836"/>
                  <a:pt x="660498" y="489836"/>
                  <a:pt x="218668" y="489836"/>
                </a:cubicBezTo>
                <a:cubicBezTo>
                  <a:pt x="197824" y="489836"/>
                  <a:pt x="181080" y="506227"/>
                  <a:pt x="181080" y="526715"/>
                </a:cubicBezTo>
                <a:cubicBezTo>
                  <a:pt x="181080" y="526715"/>
                  <a:pt x="181080" y="526715"/>
                  <a:pt x="181080" y="637351"/>
                </a:cubicBezTo>
                <a:cubicBezTo>
                  <a:pt x="181080" y="637351"/>
                  <a:pt x="181080" y="637351"/>
                  <a:pt x="140075" y="637351"/>
                </a:cubicBezTo>
                <a:cubicBezTo>
                  <a:pt x="140075" y="637351"/>
                  <a:pt x="140075" y="637351"/>
                  <a:pt x="140075" y="526715"/>
                </a:cubicBezTo>
                <a:cubicBezTo>
                  <a:pt x="140075" y="484373"/>
                  <a:pt x="175271" y="449885"/>
                  <a:pt x="218668" y="449885"/>
                </a:cubicBezTo>
                <a:cubicBezTo>
                  <a:pt x="218668" y="449885"/>
                  <a:pt x="218668" y="449885"/>
                  <a:pt x="660498" y="449885"/>
                </a:cubicBezTo>
                <a:cubicBezTo>
                  <a:pt x="660498" y="449885"/>
                  <a:pt x="660498" y="449885"/>
                  <a:pt x="660498" y="317736"/>
                </a:cubicBezTo>
                <a:close/>
                <a:moveTo>
                  <a:pt x="460252" y="0"/>
                </a:moveTo>
                <a:cubicBezTo>
                  <a:pt x="908267" y="0"/>
                  <a:pt x="908267" y="0"/>
                  <a:pt x="908267" y="0"/>
                </a:cubicBezTo>
                <a:cubicBezTo>
                  <a:pt x="940390" y="0"/>
                  <a:pt x="966362" y="25278"/>
                  <a:pt x="966362" y="56705"/>
                </a:cubicBezTo>
                <a:lnTo>
                  <a:pt x="966362" y="203931"/>
                </a:lnTo>
                <a:cubicBezTo>
                  <a:pt x="966362" y="235358"/>
                  <a:pt x="940390" y="260636"/>
                  <a:pt x="908267" y="260636"/>
                </a:cubicBezTo>
                <a:cubicBezTo>
                  <a:pt x="460252" y="260636"/>
                  <a:pt x="460252" y="260636"/>
                  <a:pt x="460252" y="260636"/>
                </a:cubicBezTo>
                <a:cubicBezTo>
                  <a:pt x="428129" y="260636"/>
                  <a:pt x="402157" y="235358"/>
                  <a:pt x="402157" y="203931"/>
                </a:cubicBezTo>
                <a:cubicBezTo>
                  <a:pt x="402157" y="56705"/>
                  <a:pt x="402157" y="56705"/>
                  <a:pt x="402157" y="56705"/>
                </a:cubicBezTo>
                <a:cubicBezTo>
                  <a:pt x="402157" y="25278"/>
                  <a:pt x="428129" y="0"/>
                  <a:pt x="460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835187" y="318086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20009" y="433091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404233" y="271581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04590" y="4530966"/>
            <a:ext cx="800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678123" y="3433873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761639" y="3744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33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39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40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42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文本框 42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3889 L 6.25E-7 -0.14815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0.03842 L 6.25E-7 2.96296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3981 L -1.04167E-6 0.14815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0.03981 L -1.04167E-6 0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4.81481E-6 L -0.08906 -4.81481E-6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073 -4.81481E-6 L 2.08333E-6 -4.81481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-4.81481E-6 L -0.0306 -4.81481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-4.81481E-6 L -0.03073 -4.81481E-6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3981 L -1.04167E-6 0.14815 " pathEditMode="relative" rAng="0" ptsTypes="AA">
                                      <p:cBhvr>
                                        <p:cTn id="42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0.03981 L -1.04167E-6 0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3889 L 2.29167E-6 -0.14815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0.03842 L 2.29167E-6 2.59259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5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4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5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6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75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8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0" grpId="0"/>
      <p:bldP spid="12" grpId="0"/>
      <p:bldP spid="14" grpId="0"/>
      <p:bldP spid="16" grpId="0"/>
      <p:bldP spid="18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5" grpId="0" bldLvl="0" animBg="1"/>
      <p:bldP spid="58" grpId="0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5507990" y="2738755"/>
            <a:ext cx="3919220" cy="813435"/>
          </a:xfrm>
          <a:prstGeom prst="homePlate">
            <a:avLst/>
          </a:prstGeom>
          <a:gradFill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78497" y="2875565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</a:p>
        </p:txBody>
      </p:sp>
      <p:sp>
        <p:nvSpPr>
          <p:cNvPr id="24" name="Freeform 50"/>
          <p:cNvSpPr>
            <a:spLocks noEditPoints="1"/>
          </p:cNvSpPr>
          <p:nvPr/>
        </p:nvSpPr>
        <p:spPr bwMode="auto">
          <a:xfrm>
            <a:off x="5679087" y="3010484"/>
            <a:ext cx="490940" cy="314422"/>
          </a:xfrm>
          <a:custGeom>
            <a:avLst/>
            <a:gdLst>
              <a:gd name="T0" fmla="*/ 222 w 223"/>
              <a:gd name="T1" fmla="*/ 67 h 142"/>
              <a:gd name="T2" fmla="*/ 112 w 223"/>
              <a:gd name="T3" fmla="*/ 0 h 142"/>
              <a:gd name="T4" fmla="*/ 0 w 223"/>
              <a:gd name="T5" fmla="*/ 67 h 142"/>
              <a:gd name="T6" fmla="*/ 0 w 223"/>
              <a:gd name="T7" fmla="*/ 69 h 142"/>
              <a:gd name="T8" fmla="*/ 0 w 223"/>
              <a:gd name="T9" fmla="*/ 71 h 142"/>
              <a:gd name="T10" fmla="*/ 0 w 223"/>
              <a:gd name="T11" fmla="*/ 73 h 142"/>
              <a:gd name="T12" fmla="*/ 0 w 223"/>
              <a:gd name="T13" fmla="*/ 75 h 142"/>
              <a:gd name="T14" fmla="*/ 112 w 223"/>
              <a:gd name="T15" fmla="*/ 142 h 142"/>
              <a:gd name="T16" fmla="*/ 222 w 223"/>
              <a:gd name="T17" fmla="*/ 75 h 142"/>
              <a:gd name="T18" fmla="*/ 223 w 223"/>
              <a:gd name="T19" fmla="*/ 73 h 142"/>
              <a:gd name="T20" fmla="*/ 223 w 223"/>
              <a:gd name="T21" fmla="*/ 71 h 142"/>
              <a:gd name="T22" fmla="*/ 223 w 223"/>
              <a:gd name="T23" fmla="*/ 69 h 142"/>
              <a:gd name="T24" fmla="*/ 222 w 223"/>
              <a:gd name="T25" fmla="*/ 67 h 142"/>
              <a:gd name="T26" fmla="*/ 112 w 223"/>
              <a:gd name="T27" fmla="*/ 128 h 142"/>
              <a:gd name="T28" fmla="*/ 16 w 223"/>
              <a:gd name="T29" fmla="*/ 71 h 142"/>
              <a:gd name="T30" fmla="*/ 112 w 223"/>
              <a:gd name="T31" fmla="*/ 14 h 142"/>
              <a:gd name="T32" fmla="*/ 208 w 223"/>
              <a:gd name="T33" fmla="*/ 71 h 142"/>
              <a:gd name="T34" fmla="*/ 112 w 223"/>
              <a:gd name="T35" fmla="*/ 128 h 142"/>
              <a:gd name="T36" fmla="*/ 115 w 223"/>
              <a:gd name="T37" fmla="*/ 46 h 142"/>
              <a:gd name="T38" fmla="*/ 111 w 223"/>
              <a:gd name="T39" fmla="*/ 50 h 142"/>
              <a:gd name="T40" fmla="*/ 91 w 223"/>
              <a:gd name="T41" fmla="*/ 71 h 142"/>
              <a:gd name="T42" fmla="*/ 87 w 223"/>
              <a:gd name="T43" fmla="*/ 74 h 142"/>
              <a:gd name="T44" fmla="*/ 84 w 223"/>
              <a:gd name="T45" fmla="*/ 71 h 142"/>
              <a:gd name="T46" fmla="*/ 111 w 223"/>
              <a:gd name="T47" fmla="*/ 43 h 142"/>
              <a:gd name="T48" fmla="*/ 115 w 223"/>
              <a:gd name="T49" fmla="*/ 46 h 142"/>
              <a:gd name="T50" fmla="*/ 112 w 223"/>
              <a:gd name="T51" fmla="*/ 21 h 142"/>
              <a:gd name="T52" fmla="*/ 63 w 223"/>
              <a:gd name="T53" fmla="*/ 71 h 142"/>
              <a:gd name="T54" fmla="*/ 112 w 223"/>
              <a:gd name="T55" fmla="*/ 121 h 142"/>
              <a:gd name="T56" fmla="*/ 161 w 223"/>
              <a:gd name="T57" fmla="*/ 71 h 142"/>
              <a:gd name="T58" fmla="*/ 112 w 223"/>
              <a:gd name="T59" fmla="*/ 21 h 142"/>
              <a:gd name="T60" fmla="*/ 112 w 223"/>
              <a:gd name="T61" fmla="*/ 114 h 142"/>
              <a:gd name="T62" fmla="*/ 70 w 223"/>
              <a:gd name="T63" fmla="*/ 71 h 142"/>
              <a:gd name="T64" fmla="*/ 112 w 223"/>
              <a:gd name="T65" fmla="*/ 28 h 142"/>
              <a:gd name="T66" fmla="*/ 154 w 223"/>
              <a:gd name="T67" fmla="*/ 71 h 142"/>
              <a:gd name="T68" fmla="*/ 112 w 223"/>
              <a:gd name="T69" fmla="*/ 11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3" h="142">
                <a:moveTo>
                  <a:pt x="222" y="67"/>
                </a:moveTo>
                <a:cubicBezTo>
                  <a:pt x="202" y="28"/>
                  <a:pt x="159" y="0"/>
                  <a:pt x="112" y="0"/>
                </a:cubicBezTo>
                <a:cubicBezTo>
                  <a:pt x="65" y="0"/>
                  <a:pt x="21" y="28"/>
                  <a:pt x="0" y="67"/>
                </a:cubicBezTo>
                <a:cubicBezTo>
                  <a:pt x="0" y="67"/>
                  <a:pt x="0" y="67"/>
                  <a:pt x="0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5"/>
                </a:cubicBezTo>
                <a:cubicBezTo>
                  <a:pt x="21" y="114"/>
                  <a:pt x="65" y="142"/>
                  <a:pt x="112" y="142"/>
                </a:cubicBezTo>
                <a:cubicBezTo>
                  <a:pt x="159" y="142"/>
                  <a:pt x="202" y="114"/>
                  <a:pt x="222" y="75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3" y="71"/>
                  <a:pt x="223" y="71"/>
                  <a:pt x="223" y="71"/>
                </a:cubicBezTo>
                <a:cubicBezTo>
                  <a:pt x="223" y="69"/>
                  <a:pt x="223" y="69"/>
                  <a:pt x="223" y="69"/>
                </a:cubicBezTo>
                <a:cubicBezTo>
                  <a:pt x="223" y="69"/>
                  <a:pt x="223" y="67"/>
                  <a:pt x="222" y="67"/>
                </a:cubicBezTo>
                <a:close/>
                <a:moveTo>
                  <a:pt x="112" y="128"/>
                </a:moveTo>
                <a:cubicBezTo>
                  <a:pt x="72" y="128"/>
                  <a:pt x="33" y="105"/>
                  <a:pt x="16" y="71"/>
                </a:cubicBezTo>
                <a:cubicBezTo>
                  <a:pt x="35" y="37"/>
                  <a:pt x="72" y="14"/>
                  <a:pt x="112" y="14"/>
                </a:cubicBezTo>
                <a:cubicBezTo>
                  <a:pt x="150" y="14"/>
                  <a:pt x="189" y="37"/>
                  <a:pt x="208" y="71"/>
                </a:cubicBezTo>
                <a:cubicBezTo>
                  <a:pt x="189" y="105"/>
                  <a:pt x="150" y="128"/>
                  <a:pt x="112" y="128"/>
                </a:cubicBezTo>
                <a:close/>
                <a:moveTo>
                  <a:pt x="115" y="46"/>
                </a:moveTo>
                <a:cubicBezTo>
                  <a:pt x="115" y="48"/>
                  <a:pt x="113" y="50"/>
                  <a:pt x="111" y="50"/>
                </a:cubicBezTo>
                <a:cubicBezTo>
                  <a:pt x="99" y="50"/>
                  <a:pt x="91" y="59"/>
                  <a:pt x="91" y="71"/>
                </a:cubicBezTo>
                <a:cubicBezTo>
                  <a:pt x="91" y="73"/>
                  <a:pt x="89" y="74"/>
                  <a:pt x="87" y="74"/>
                </a:cubicBezTo>
                <a:cubicBezTo>
                  <a:pt x="85" y="74"/>
                  <a:pt x="84" y="73"/>
                  <a:pt x="84" y="71"/>
                </a:cubicBezTo>
                <a:cubicBezTo>
                  <a:pt x="84" y="55"/>
                  <a:pt x="96" y="43"/>
                  <a:pt x="111" y="43"/>
                </a:cubicBezTo>
                <a:cubicBezTo>
                  <a:pt x="113" y="43"/>
                  <a:pt x="115" y="44"/>
                  <a:pt x="115" y="46"/>
                </a:cubicBezTo>
                <a:close/>
                <a:moveTo>
                  <a:pt x="112" y="21"/>
                </a:moveTo>
                <a:cubicBezTo>
                  <a:pt x="84" y="21"/>
                  <a:pt x="63" y="44"/>
                  <a:pt x="63" y="71"/>
                </a:cubicBezTo>
                <a:cubicBezTo>
                  <a:pt x="63" y="98"/>
                  <a:pt x="84" y="121"/>
                  <a:pt x="112" y="121"/>
                </a:cubicBezTo>
                <a:cubicBezTo>
                  <a:pt x="138" y="121"/>
                  <a:pt x="161" y="98"/>
                  <a:pt x="161" y="71"/>
                </a:cubicBezTo>
                <a:cubicBezTo>
                  <a:pt x="161" y="44"/>
                  <a:pt x="138" y="21"/>
                  <a:pt x="112" y="21"/>
                </a:cubicBezTo>
                <a:close/>
                <a:moveTo>
                  <a:pt x="112" y="114"/>
                </a:moveTo>
                <a:cubicBezTo>
                  <a:pt x="89" y="114"/>
                  <a:pt x="70" y="94"/>
                  <a:pt x="70" y="71"/>
                </a:cubicBezTo>
                <a:cubicBezTo>
                  <a:pt x="70" y="48"/>
                  <a:pt x="89" y="28"/>
                  <a:pt x="112" y="28"/>
                </a:cubicBezTo>
                <a:cubicBezTo>
                  <a:pt x="134" y="28"/>
                  <a:pt x="154" y="48"/>
                  <a:pt x="154" y="71"/>
                </a:cubicBezTo>
                <a:cubicBezTo>
                  <a:pt x="154" y="94"/>
                  <a:pt x="134" y="114"/>
                  <a:pt x="112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09793" y="356602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此处添加副标题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9793" y="387844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2883" y="352411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此处添加副标题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72883" y="383653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3cd9d2afe56c148b3358ac42ea2bb2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680" y="1240155"/>
            <a:ext cx="3851910" cy="38519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397093" y="418705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60183" y="414514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bldLvl="0" animBg="1"/>
      <p:bldP spid="3" grpId="0"/>
      <p:bldP spid="5" grpId="0"/>
      <p:bldP spid="6" grpId="0"/>
      <p:bldP spid="11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Freeform 128"/>
          <p:cNvSpPr/>
          <p:nvPr/>
        </p:nvSpPr>
        <p:spPr bwMode="auto">
          <a:xfrm>
            <a:off x="5953125" y="5327649"/>
            <a:ext cx="649288" cy="649287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26"/>
          <p:cNvSpPr/>
          <p:nvPr/>
        </p:nvSpPr>
        <p:spPr bwMode="auto">
          <a:xfrm>
            <a:off x="5314950" y="4568824"/>
            <a:ext cx="998538" cy="996950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23"/>
          <p:cNvSpPr/>
          <p:nvPr/>
        </p:nvSpPr>
        <p:spPr bwMode="auto">
          <a:xfrm>
            <a:off x="4243388" y="2282824"/>
            <a:ext cx="1619250" cy="1617662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22"/>
          <p:cNvSpPr/>
          <p:nvPr/>
        </p:nvSpPr>
        <p:spPr bwMode="auto">
          <a:xfrm>
            <a:off x="5589588" y="1749425"/>
            <a:ext cx="1174750" cy="1174750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21"/>
          <p:cNvSpPr/>
          <p:nvPr/>
        </p:nvSpPr>
        <p:spPr bwMode="auto">
          <a:xfrm>
            <a:off x="6607176" y="2432050"/>
            <a:ext cx="649288" cy="649287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9"/>
          <p:cNvSpPr/>
          <p:nvPr/>
        </p:nvSpPr>
        <p:spPr bwMode="auto">
          <a:xfrm>
            <a:off x="5554664" y="2970211"/>
            <a:ext cx="1862137" cy="1860550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3987801" y="4025900"/>
            <a:ext cx="1309688" cy="2603499"/>
            <a:chOff x="3987801" y="4254500"/>
            <a:chExt cx="1309688" cy="2603499"/>
          </a:xfrm>
          <a:solidFill>
            <a:schemeClr val="bg1">
              <a:lumMod val="65000"/>
            </a:schemeClr>
          </a:solidFill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Freeform 12"/>
          <p:cNvSpPr/>
          <p:nvPr/>
        </p:nvSpPr>
        <p:spPr bwMode="auto">
          <a:xfrm>
            <a:off x="5802314" y="3217862"/>
            <a:ext cx="1366838" cy="136525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30"/>
          <p:cNvSpPr/>
          <p:nvPr/>
        </p:nvSpPr>
        <p:spPr bwMode="auto">
          <a:xfrm>
            <a:off x="4473576" y="2513012"/>
            <a:ext cx="1158875" cy="1157287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48"/>
          <p:cNvSpPr/>
          <p:nvPr/>
        </p:nvSpPr>
        <p:spPr bwMode="auto">
          <a:xfrm>
            <a:off x="5789614" y="1949450"/>
            <a:ext cx="776288" cy="776287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66"/>
          <p:cNvSpPr/>
          <p:nvPr/>
        </p:nvSpPr>
        <p:spPr bwMode="auto">
          <a:xfrm>
            <a:off x="5527676" y="4781549"/>
            <a:ext cx="573088" cy="573087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76"/>
          <p:cNvSpPr>
            <a:spLocks noEditPoints="1"/>
          </p:cNvSpPr>
          <p:nvPr/>
        </p:nvSpPr>
        <p:spPr bwMode="auto">
          <a:xfrm>
            <a:off x="6143626" y="5529262"/>
            <a:ext cx="260350" cy="242887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86"/>
          <p:cNvSpPr>
            <a:spLocks noEditPoints="1"/>
          </p:cNvSpPr>
          <p:nvPr/>
        </p:nvSpPr>
        <p:spPr bwMode="auto">
          <a:xfrm>
            <a:off x="6797676" y="2635250"/>
            <a:ext cx="260350" cy="242887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109"/>
          <p:cNvSpPr>
            <a:spLocks noChangeArrowheads="1"/>
          </p:cNvSpPr>
          <p:nvPr/>
        </p:nvSpPr>
        <p:spPr bwMode="auto">
          <a:xfrm>
            <a:off x="4894264" y="2933700"/>
            <a:ext cx="315913" cy="3159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10"/>
          <p:cNvSpPr>
            <a:spLocks noChangeArrowheads="1"/>
          </p:cNvSpPr>
          <p:nvPr/>
        </p:nvSpPr>
        <p:spPr bwMode="auto">
          <a:xfrm>
            <a:off x="6313489" y="3717925"/>
            <a:ext cx="363538" cy="365125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11"/>
          <p:cNvSpPr>
            <a:spLocks noChangeArrowheads="1"/>
          </p:cNvSpPr>
          <p:nvPr/>
        </p:nvSpPr>
        <p:spPr bwMode="auto">
          <a:xfrm>
            <a:off x="6072189" y="2232025"/>
            <a:ext cx="214313" cy="2143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12"/>
          <p:cNvSpPr>
            <a:spLocks noChangeArrowheads="1"/>
          </p:cNvSpPr>
          <p:nvPr/>
        </p:nvSpPr>
        <p:spPr bwMode="auto">
          <a:xfrm>
            <a:off x="5705476" y="4962524"/>
            <a:ext cx="214313" cy="212725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Group 1"/>
          <p:cNvGrpSpPr/>
          <p:nvPr/>
        </p:nvGrpSpPr>
        <p:grpSpPr>
          <a:xfrm>
            <a:off x="6684587" y="4195762"/>
            <a:ext cx="1519615" cy="2427287"/>
            <a:chOff x="6684587" y="4424362"/>
            <a:chExt cx="1519615" cy="2427287"/>
          </a:xfrm>
          <a:solidFill>
            <a:schemeClr val="bg1">
              <a:lumMod val="65000"/>
            </a:schemeClr>
          </a:solidFill>
        </p:grpSpPr>
        <p:sp>
          <p:nvSpPr>
            <p:cNvPr id="25" name="Freeform 14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AutoShape 112"/>
          <p:cNvSpPr/>
          <p:nvPr/>
        </p:nvSpPr>
        <p:spPr bwMode="auto">
          <a:xfrm>
            <a:off x="7845923" y="3374954"/>
            <a:ext cx="520684" cy="52157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3550880" y="1796266"/>
            <a:ext cx="390735" cy="521550"/>
          </a:xfrm>
          <a:custGeom>
            <a:avLst/>
            <a:gdLst>
              <a:gd name="connsiteX0" fmla="*/ 195367 w 390735"/>
              <a:gd name="connsiteY0" fmla="*/ 309740 h 521550"/>
              <a:gd name="connsiteX1" fmla="*/ 227854 w 390735"/>
              <a:gd name="connsiteY1" fmla="*/ 342380 h 521550"/>
              <a:gd name="connsiteX2" fmla="*/ 217034 w 390735"/>
              <a:gd name="connsiteY2" fmla="*/ 386153 h 521550"/>
              <a:gd name="connsiteX3" fmla="*/ 195367 w 390735"/>
              <a:gd name="connsiteY3" fmla="*/ 407647 h 521550"/>
              <a:gd name="connsiteX4" fmla="*/ 173712 w 390735"/>
              <a:gd name="connsiteY4" fmla="*/ 385985 h 521550"/>
              <a:gd name="connsiteX5" fmla="*/ 162880 w 390735"/>
              <a:gd name="connsiteY5" fmla="*/ 342380 h 521550"/>
              <a:gd name="connsiteX6" fmla="*/ 195367 w 390735"/>
              <a:gd name="connsiteY6" fmla="*/ 309740 h 521550"/>
              <a:gd name="connsiteX7" fmla="*/ 48824 w 390735"/>
              <a:gd name="connsiteY7" fmla="*/ 244464 h 521550"/>
              <a:gd name="connsiteX8" fmla="*/ 32561 w 390735"/>
              <a:gd name="connsiteY8" fmla="*/ 260787 h 521550"/>
              <a:gd name="connsiteX9" fmla="*/ 32561 w 390735"/>
              <a:gd name="connsiteY9" fmla="*/ 309685 h 521550"/>
              <a:gd name="connsiteX10" fmla="*/ 32561 w 390735"/>
              <a:gd name="connsiteY10" fmla="*/ 325984 h 521550"/>
              <a:gd name="connsiteX11" fmla="*/ 32561 w 390735"/>
              <a:gd name="connsiteY11" fmla="*/ 358582 h 521550"/>
              <a:gd name="connsiteX12" fmla="*/ 32561 w 390735"/>
              <a:gd name="connsiteY12" fmla="*/ 374881 h 521550"/>
              <a:gd name="connsiteX13" fmla="*/ 146508 w 390735"/>
              <a:gd name="connsiteY13" fmla="*/ 488952 h 521550"/>
              <a:gd name="connsiteX14" fmla="*/ 244191 w 390735"/>
              <a:gd name="connsiteY14" fmla="*/ 488952 h 521550"/>
              <a:gd name="connsiteX15" fmla="*/ 358174 w 390735"/>
              <a:gd name="connsiteY15" fmla="*/ 374881 h 521550"/>
              <a:gd name="connsiteX16" fmla="*/ 358174 w 390735"/>
              <a:gd name="connsiteY16" fmla="*/ 358582 h 521550"/>
              <a:gd name="connsiteX17" fmla="*/ 358174 w 390735"/>
              <a:gd name="connsiteY17" fmla="*/ 325984 h 521550"/>
              <a:gd name="connsiteX18" fmla="*/ 358174 w 390735"/>
              <a:gd name="connsiteY18" fmla="*/ 309685 h 521550"/>
              <a:gd name="connsiteX19" fmla="*/ 358174 w 390735"/>
              <a:gd name="connsiteY19" fmla="*/ 260787 h 521550"/>
              <a:gd name="connsiteX20" fmla="*/ 341875 w 390735"/>
              <a:gd name="connsiteY20" fmla="*/ 244464 h 521550"/>
              <a:gd name="connsiteX21" fmla="*/ 309332 w 390735"/>
              <a:gd name="connsiteY21" fmla="*/ 244464 h 521550"/>
              <a:gd name="connsiteX22" fmla="*/ 81385 w 390735"/>
              <a:gd name="connsiteY22" fmla="*/ 244464 h 521550"/>
              <a:gd name="connsiteX23" fmla="*/ 195368 w 390735"/>
              <a:gd name="connsiteY23" fmla="*/ 81496 h 521550"/>
              <a:gd name="connsiteX24" fmla="*/ 130245 w 390735"/>
              <a:gd name="connsiteY24" fmla="*/ 146693 h 521550"/>
              <a:gd name="connsiteX25" fmla="*/ 130245 w 390735"/>
              <a:gd name="connsiteY25" fmla="*/ 146717 h 521550"/>
              <a:gd name="connsiteX26" fmla="*/ 130245 w 390735"/>
              <a:gd name="connsiteY26" fmla="*/ 211865 h 521550"/>
              <a:gd name="connsiteX27" fmla="*/ 260490 w 390735"/>
              <a:gd name="connsiteY27" fmla="*/ 211865 h 521550"/>
              <a:gd name="connsiteX28" fmla="*/ 260490 w 390735"/>
              <a:gd name="connsiteY28" fmla="*/ 146717 h 521550"/>
              <a:gd name="connsiteX29" fmla="*/ 260490 w 390735"/>
              <a:gd name="connsiteY29" fmla="*/ 146693 h 521550"/>
              <a:gd name="connsiteX30" fmla="*/ 195368 w 390735"/>
              <a:gd name="connsiteY30" fmla="*/ 81496 h 521550"/>
              <a:gd name="connsiteX31" fmla="*/ 195368 w 390735"/>
              <a:gd name="connsiteY31" fmla="*/ 32598 h 521550"/>
              <a:gd name="connsiteX32" fmla="*/ 81385 w 390735"/>
              <a:gd name="connsiteY32" fmla="*/ 146693 h 521550"/>
              <a:gd name="connsiteX33" fmla="*/ 81385 w 390735"/>
              <a:gd name="connsiteY33" fmla="*/ 211865 h 521550"/>
              <a:gd name="connsiteX34" fmla="*/ 113946 w 390735"/>
              <a:gd name="connsiteY34" fmla="*/ 211865 h 521550"/>
              <a:gd name="connsiteX35" fmla="*/ 113946 w 390735"/>
              <a:gd name="connsiteY35" fmla="*/ 146717 h 521550"/>
              <a:gd name="connsiteX36" fmla="*/ 195368 w 390735"/>
              <a:gd name="connsiteY36" fmla="*/ 65221 h 521550"/>
              <a:gd name="connsiteX37" fmla="*/ 276753 w 390735"/>
              <a:gd name="connsiteY37" fmla="*/ 146717 h 521550"/>
              <a:gd name="connsiteX38" fmla="*/ 276753 w 390735"/>
              <a:gd name="connsiteY38" fmla="*/ 211865 h 521550"/>
              <a:gd name="connsiteX39" fmla="*/ 309332 w 390735"/>
              <a:gd name="connsiteY39" fmla="*/ 211865 h 521550"/>
              <a:gd name="connsiteX40" fmla="*/ 309332 w 390735"/>
              <a:gd name="connsiteY40" fmla="*/ 146693 h 521550"/>
              <a:gd name="connsiteX41" fmla="*/ 195368 w 390735"/>
              <a:gd name="connsiteY41" fmla="*/ 32598 h 521550"/>
              <a:gd name="connsiteX42" fmla="*/ 195368 w 390735"/>
              <a:gd name="connsiteY42" fmla="*/ 0 h 521550"/>
              <a:gd name="connsiteX43" fmla="*/ 341875 w 390735"/>
              <a:gd name="connsiteY43" fmla="*/ 146693 h 521550"/>
              <a:gd name="connsiteX44" fmla="*/ 341875 w 390735"/>
              <a:gd name="connsiteY44" fmla="*/ 211865 h 521550"/>
              <a:gd name="connsiteX45" fmla="*/ 390735 w 390735"/>
              <a:gd name="connsiteY45" fmla="*/ 260787 h 521550"/>
              <a:gd name="connsiteX46" fmla="*/ 390735 w 390735"/>
              <a:gd name="connsiteY46" fmla="*/ 309685 h 521550"/>
              <a:gd name="connsiteX47" fmla="*/ 390735 w 390735"/>
              <a:gd name="connsiteY47" fmla="*/ 325984 h 521550"/>
              <a:gd name="connsiteX48" fmla="*/ 390735 w 390735"/>
              <a:gd name="connsiteY48" fmla="*/ 358582 h 521550"/>
              <a:gd name="connsiteX49" fmla="*/ 390735 w 390735"/>
              <a:gd name="connsiteY49" fmla="*/ 374881 h 521550"/>
              <a:gd name="connsiteX50" fmla="*/ 244191 w 390735"/>
              <a:gd name="connsiteY50" fmla="*/ 521550 h 521550"/>
              <a:gd name="connsiteX51" fmla="*/ 146508 w 390735"/>
              <a:gd name="connsiteY51" fmla="*/ 521550 h 521550"/>
              <a:gd name="connsiteX52" fmla="*/ 0 w 390735"/>
              <a:gd name="connsiteY52" fmla="*/ 374881 h 521550"/>
              <a:gd name="connsiteX53" fmla="*/ 0 w 390735"/>
              <a:gd name="connsiteY53" fmla="*/ 358582 h 521550"/>
              <a:gd name="connsiteX54" fmla="*/ 0 w 390735"/>
              <a:gd name="connsiteY54" fmla="*/ 325984 h 521550"/>
              <a:gd name="connsiteX55" fmla="*/ 0 w 390735"/>
              <a:gd name="connsiteY55" fmla="*/ 309685 h 521550"/>
              <a:gd name="connsiteX56" fmla="*/ 0 w 390735"/>
              <a:gd name="connsiteY56" fmla="*/ 260787 h 521550"/>
              <a:gd name="connsiteX57" fmla="*/ 48824 w 390735"/>
              <a:gd name="connsiteY57" fmla="*/ 211865 h 521550"/>
              <a:gd name="connsiteX58" fmla="*/ 48824 w 390735"/>
              <a:gd name="connsiteY58" fmla="*/ 146693 h 521550"/>
              <a:gd name="connsiteX59" fmla="*/ 195368 w 390735"/>
              <a:gd name="connsiteY59" fmla="*/ 0 h 52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0735" h="521550">
                <a:moveTo>
                  <a:pt x="195367" y="309740"/>
                </a:moveTo>
                <a:cubicBezTo>
                  <a:pt x="213298" y="309740"/>
                  <a:pt x="227854" y="324363"/>
                  <a:pt x="227854" y="342380"/>
                </a:cubicBezTo>
                <a:cubicBezTo>
                  <a:pt x="227854" y="352334"/>
                  <a:pt x="222524" y="371236"/>
                  <a:pt x="217034" y="386153"/>
                </a:cubicBezTo>
                <a:cubicBezTo>
                  <a:pt x="212600" y="398192"/>
                  <a:pt x="208049" y="407647"/>
                  <a:pt x="195367" y="407647"/>
                </a:cubicBezTo>
                <a:cubicBezTo>
                  <a:pt x="183684" y="407647"/>
                  <a:pt x="178131" y="398097"/>
                  <a:pt x="173712" y="385985"/>
                </a:cubicBezTo>
                <a:cubicBezTo>
                  <a:pt x="168289" y="371100"/>
                  <a:pt x="162880" y="352302"/>
                  <a:pt x="162880" y="342380"/>
                </a:cubicBezTo>
                <a:cubicBezTo>
                  <a:pt x="162880" y="324363"/>
                  <a:pt x="177433" y="309740"/>
                  <a:pt x="195367" y="309740"/>
                </a:cubicBezTo>
                <a:close/>
                <a:moveTo>
                  <a:pt x="48824" y="244464"/>
                </a:moveTo>
                <a:cubicBezTo>
                  <a:pt x="39851" y="244464"/>
                  <a:pt x="32561" y="251780"/>
                  <a:pt x="32561" y="260787"/>
                </a:cubicBezTo>
                <a:lnTo>
                  <a:pt x="32561" y="309685"/>
                </a:lnTo>
                <a:lnTo>
                  <a:pt x="32561" y="325984"/>
                </a:lnTo>
                <a:lnTo>
                  <a:pt x="32561" y="358582"/>
                </a:lnTo>
                <a:lnTo>
                  <a:pt x="32561" y="374881"/>
                </a:lnTo>
                <a:cubicBezTo>
                  <a:pt x="32561" y="437760"/>
                  <a:pt x="83701" y="488952"/>
                  <a:pt x="146508" y="488952"/>
                </a:cubicBezTo>
                <a:lnTo>
                  <a:pt x="244191" y="488952"/>
                </a:lnTo>
                <a:cubicBezTo>
                  <a:pt x="307017" y="488952"/>
                  <a:pt x="358174" y="437760"/>
                  <a:pt x="358174" y="374881"/>
                </a:cubicBezTo>
                <a:lnTo>
                  <a:pt x="358174" y="358582"/>
                </a:lnTo>
                <a:lnTo>
                  <a:pt x="358174" y="325984"/>
                </a:lnTo>
                <a:lnTo>
                  <a:pt x="358174" y="309685"/>
                </a:lnTo>
                <a:cubicBezTo>
                  <a:pt x="358174" y="309685"/>
                  <a:pt x="358174" y="260787"/>
                  <a:pt x="358174" y="260787"/>
                </a:cubicBezTo>
                <a:cubicBezTo>
                  <a:pt x="358174" y="251780"/>
                  <a:pt x="350866" y="244464"/>
                  <a:pt x="341875" y="244464"/>
                </a:cubicBezTo>
                <a:lnTo>
                  <a:pt x="309332" y="244464"/>
                </a:lnTo>
                <a:lnTo>
                  <a:pt x="81385" y="244464"/>
                </a:lnTo>
                <a:close/>
                <a:moveTo>
                  <a:pt x="195368" y="81496"/>
                </a:moveTo>
                <a:cubicBezTo>
                  <a:pt x="159387" y="81496"/>
                  <a:pt x="130245" y="110666"/>
                  <a:pt x="130245" y="146693"/>
                </a:cubicBezTo>
                <a:lnTo>
                  <a:pt x="130245" y="146717"/>
                </a:lnTo>
                <a:lnTo>
                  <a:pt x="130245" y="211865"/>
                </a:lnTo>
                <a:lnTo>
                  <a:pt x="260490" y="211865"/>
                </a:lnTo>
                <a:lnTo>
                  <a:pt x="260490" y="146717"/>
                </a:lnTo>
                <a:lnTo>
                  <a:pt x="260490" y="146693"/>
                </a:lnTo>
                <a:cubicBezTo>
                  <a:pt x="260490" y="110666"/>
                  <a:pt x="231330" y="81496"/>
                  <a:pt x="195368" y="81496"/>
                </a:cubicBezTo>
                <a:close/>
                <a:moveTo>
                  <a:pt x="195368" y="32598"/>
                </a:moveTo>
                <a:cubicBezTo>
                  <a:pt x="132416" y="32598"/>
                  <a:pt x="81385" y="83669"/>
                  <a:pt x="81385" y="146693"/>
                </a:cubicBezTo>
                <a:cubicBezTo>
                  <a:pt x="81385" y="146693"/>
                  <a:pt x="81385" y="211865"/>
                  <a:pt x="81385" y="211865"/>
                </a:cubicBezTo>
                <a:lnTo>
                  <a:pt x="113946" y="211865"/>
                </a:lnTo>
                <a:lnTo>
                  <a:pt x="113946" y="146717"/>
                </a:lnTo>
                <a:cubicBezTo>
                  <a:pt x="113946" y="101707"/>
                  <a:pt x="150397" y="65221"/>
                  <a:pt x="195368" y="65221"/>
                </a:cubicBezTo>
                <a:cubicBezTo>
                  <a:pt x="240320" y="65221"/>
                  <a:pt x="276753" y="101707"/>
                  <a:pt x="276753" y="146717"/>
                </a:cubicBezTo>
                <a:lnTo>
                  <a:pt x="276753" y="211865"/>
                </a:lnTo>
                <a:lnTo>
                  <a:pt x="309332" y="211865"/>
                </a:lnTo>
                <a:lnTo>
                  <a:pt x="309332" y="146693"/>
                </a:lnTo>
                <a:cubicBezTo>
                  <a:pt x="309332" y="83669"/>
                  <a:pt x="258301" y="32598"/>
                  <a:pt x="195368" y="32598"/>
                </a:cubicBezTo>
                <a:close/>
                <a:moveTo>
                  <a:pt x="195368" y="0"/>
                </a:moveTo>
                <a:cubicBezTo>
                  <a:pt x="276300" y="0"/>
                  <a:pt x="341875" y="65656"/>
                  <a:pt x="341875" y="146693"/>
                </a:cubicBezTo>
                <a:lnTo>
                  <a:pt x="341875" y="211865"/>
                </a:lnTo>
                <a:cubicBezTo>
                  <a:pt x="368865" y="211865"/>
                  <a:pt x="390735" y="233767"/>
                  <a:pt x="390735" y="260787"/>
                </a:cubicBezTo>
                <a:lnTo>
                  <a:pt x="390735" y="309685"/>
                </a:lnTo>
                <a:lnTo>
                  <a:pt x="390735" y="325984"/>
                </a:lnTo>
                <a:lnTo>
                  <a:pt x="390735" y="358582"/>
                </a:lnTo>
                <a:lnTo>
                  <a:pt x="390735" y="374881"/>
                </a:lnTo>
                <a:cubicBezTo>
                  <a:pt x="390735" y="455894"/>
                  <a:pt x="325142" y="521550"/>
                  <a:pt x="244191" y="521550"/>
                </a:cubicBezTo>
                <a:lnTo>
                  <a:pt x="146508" y="521550"/>
                </a:lnTo>
                <a:cubicBezTo>
                  <a:pt x="65575" y="521550"/>
                  <a:pt x="0" y="455894"/>
                  <a:pt x="0" y="374881"/>
                </a:cubicBezTo>
                <a:lnTo>
                  <a:pt x="0" y="358582"/>
                </a:lnTo>
                <a:lnTo>
                  <a:pt x="0" y="325984"/>
                </a:lnTo>
                <a:lnTo>
                  <a:pt x="0" y="309685"/>
                </a:lnTo>
                <a:lnTo>
                  <a:pt x="0" y="260787"/>
                </a:lnTo>
                <a:cubicBezTo>
                  <a:pt x="0" y="233767"/>
                  <a:pt x="21852" y="211865"/>
                  <a:pt x="48824" y="211865"/>
                </a:cubicBezTo>
                <a:lnTo>
                  <a:pt x="48824" y="146693"/>
                </a:lnTo>
                <a:cubicBezTo>
                  <a:pt x="48824" y="65656"/>
                  <a:pt x="114417" y="0"/>
                  <a:pt x="195368" y="0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9" name="任意多边形 28"/>
          <p:cNvSpPr/>
          <p:nvPr/>
        </p:nvSpPr>
        <p:spPr bwMode="auto">
          <a:xfrm>
            <a:off x="7839076" y="1797156"/>
            <a:ext cx="520684" cy="520660"/>
          </a:xfrm>
          <a:custGeom>
            <a:avLst/>
            <a:gdLst>
              <a:gd name="connsiteX0" fmla="*/ 168644 w 520684"/>
              <a:gd name="connsiteY0" fmla="*/ 311278 h 520660"/>
              <a:gd name="connsiteX1" fmla="*/ 37388 w 520684"/>
              <a:gd name="connsiteY1" fmla="*/ 442533 h 520660"/>
              <a:gd name="connsiteX2" fmla="*/ 37533 w 520684"/>
              <a:gd name="connsiteY2" fmla="*/ 442654 h 520660"/>
              <a:gd name="connsiteX3" fmla="*/ 28710 w 520684"/>
              <a:gd name="connsiteY3" fmla="*/ 463264 h 520660"/>
              <a:gd name="connsiteX4" fmla="*/ 57420 w 520684"/>
              <a:gd name="connsiteY4" fmla="*/ 491950 h 520660"/>
              <a:gd name="connsiteX5" fmla="*/ 78006 w 520684"/>
              <a:gd name="connsiteY5" fmla="*/ 483127 h 520660"/>
              <a:gd name="connsiteX6" fmla="*/ 209238 w 520684"/>
              <a:gd name="connsiteY6" fmla="*/ 351920 h 520660"/>
              <a:gd name="connsiteX7" fmla="*/ 168644 w 520684"/>
              <a:gd name="connsiteY7" fmla="*/ 311278 h 520660"/>
              <a:gd name="connsiteX8" fmla="*/ 325583 w 520684"/>
              <a:gd name="connsiteY8" fmla="*/ 80995 h 520660"/>
              <a:gd name="connsiteX9" fmla="*/ 333766 w 520684"/>
              <a:gd name="connsiteY9" fmla="*/ 89124 h 520660"/>
              <a:gd name="connsiteX10" fmla="*/ 325583 w 520684"/>
              <a:gd name="connsiteY10" fmla="*/ 97254 h 520660"/>
              <a:gd name="connsiteX11" fmla="*/ 227320 w 520684"/>
              <a:gd name="connsiteY11" fmla="*/ 194804 h 520660"/>
              <a:gd name="connsiteX12" fmla="*/ 219132 w 520684"/>
              <a:gd name="connsiteY12" fmla="*/ 202933 h 520660"/>
              <a:gd name="connsiteX13" fmla="*/ 210943 w 520684"/>
              <a:gd name="connsiteY13" fmla="*/ 194804 h 520660"/>
              <a:gd name="connsiteX14" fmla="*/ 325583 w 520684"/>
              <a:gd name="connsiteY14" fmla="*/ 80995 h 520660"/>
              <a:gd name="connsiteX15" fmla="*/ 325403 w 520684"/>
              <a:gd name="connsiteY15" fmla="*/ 32543 h 520660"/>
              <a:gd name="connsiteX16" fmla="*/ 162690 w 520684"/>
              <a:gd name="connsiteY16" fmla="*/ 195257 h 520660"/>
              <a:gd name="connsiteX17" fmla="*/ 325403 w 520684"/>
              <a:gd name="connsiteY17" fmla="*/ 357970 h 520660"/>
              <a:gd name="connsiteX18" fmla="*/ 488117 w 520684"/>
              <a:gd name="connsiteY18" fmla="*/ 195257 h 520660"/>
              <a:gd name="connsiteX19" fmla="*/ 325403 w 520684"/>
              <a:gd name="connsiteY19" fmla="*/ 32543 h 520660"/>
              <a:gd name="connsiteX20" fmla="*/ 325403 w 520684"/>
              <a:gd name="connsiteY20" fmla="*/ 0 h 520660"/>
              <a:gd name="connsiteX21" fmla="*/ 520684 w 520684"/>
              <a:gd name="connsiteY21" fmla="*/ 195257 h 520660"/>
              <a:gd name="connsiteX22" fmla="*/ 325403 w 520684"/>
              <a:gd name="connsiteY22" fmla="*/ 390513 h 520660"/>
              <a:gd name="connsiteX23" fmla="*/ 234019 w 520684"/>
              <a:gd name="connsiteY23" fmla="*/ 367733 h 520660"/>
              <a:gd name="connsiteX24" fmla="*/ 98303 w 520684"/>
              <a:gd name="connsiteY24" fmla="*/ 503424 h 520660"/>
              <a:gd name="connsiteX25" fmla="*/ 98327 w 520684"/>
              <a:gd name="connsiteY25" fmla="*/ 503449 h 520660"/>
              <a:gd name="connsiteX26" fmla="*/ 57420 w 520684"/>
              <a:gd name="connsiteY26" fmla="*/ 520660 h 520660"/>
              <a:gd name="connsiteX27" fmla="*/ 0 w 520684"/>
              <a:gd name="connsiteY27" fmla="*/ 463264 h 520660"/>
              <a:gd name="connsiteX28" fmla="*/ 17187 w 520684"/>
              <a:gd name="connsiteY28" fmla="*/ 422333 h 520660"/>
              <a:gd name="connsiteX29" fmla="*/ 17091 w 520684"/>
              <a:gd name="connsiteY29" fmla="*/ 422212 h 520660"/>
              <a:gd name="connsiteX30" fmla="*/ 152854 w 520684"/>
              <a:gd name="connsiteY30" fmla="*/ 286473 h 520660"/>
              <a:gd name="connsiteX31" fmla="*/ 130147 w 520684"/>
              <a:gd name="connsiteY31" fmla="*/ 195257 h 520660"/>
              <a:gd name="connsiteX32" fmla="*/ 325403 w 520684"/>
              <a:gd name="connsiteY32" fmla="*/ 0 h 5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0684" h="520660">
                <a:moveTo>
                  <a:pt x="168644" y="311278"/>
                </a:moveTo>
                <a:lnTo>
                  <a:pt x="37388" y="442533"/>
                </a:lnTo>
                <a:lnTo>
                  <a:pt x="37533" y="442654"/>
                </a:lnTo>
                <a:cubicBezTo>
                  <a:pt x="32109" y="447885"/>
                  <a:pt x="28710" y="455141"/>
                  <a:pt x="28710" y="463264"/>
                </a:cubicBezTo>
                <a:cubicBezTo>
                  <a:pt x="28710" y="479102"/>
                  <a:pt x="41558" y="491950"/>
                  <a:pt x="57420" y="491950"/>
                </a:cubicBezTo>
                <a:cubicBezTo>
                  <a:pt x="65519" y="491950"/>
                  <a:pt x="72775" y="488527"/>
                  <a:pt x="78006" y="483127"/>
                </a:cubicBezTo>
                <a:cubicBezTo>
                  <a:pt x="78006" y="483127"/>
                  <a:pt x="209238" y="351920"/>
                  <a:pt x="209238" y="351920"/>
                </a:cubicBezTo>
                <a:cubicBezTo>
                  <a:pt x="193786" y="340421"/>
                  <a:pt x="180118" y="326753"/>
                  <a:pt x="168644" y="311278"/>
                </a:cubicBezTo>
                <a:close/>
                <a:moveTo>
                  <a:pt x="325583" y="80995"/>
                </a:moveTo>
                <a:cubicBezTo>
                  <a:pt x="330104" y="80995"/>
                  <a:pt x="333766" y="84636"/>
                  <a:pt x="333766" y="89124"/>
                </a:cubicBezTo>
                <a:cubicBezTo>
                  <a:pt x="333766" y="93607"/>
                  <a:pt x="330104" y="97254"/>
                  <a:pt x="325583" y="97254"/>
                </a:cubicBezTo>
                <a:cubicBezTo>
                  <a:pt x="271317" y="97254"/>
                  <a:pt x="227320" y="140937"/>
                  <a:pt x="227320" y="194804"/>
                </a:cubicBezTo>
                <a:cubicBezTo>
                  <a:pt x="227320" y="199286"/>
                  <a:pt x="223652" y="202933"/>
                  <a:pt x="219132" y="202933"/>
                </a:cubicBezTo>
                <a:cubicBezTo>
                  <a:pt x="214605" y="202933"/>
                  <a:pt x="210943" y="199286"/>
                  <a:pt x="210943" y="194804"/>
                </a:cubicBezTo>
                <a:cubicBezTo>
                  <a:pt x="210943" y="131944"/>
                  <a:pt x="262264" y="80995"/>
                  <a:pt x="325583" y="80995"/>
                </a:cubicBezTo>
                <a:close/>
                <a:moveTo>
                  <a:pt x="325403" y="32543"/>
                </a:moveTo>
                <a:cubicBezTo>
                  <a:pt x="235561" y="32543"/>
                  <a:pt x="162690" y="105390"/>
                  <a:pt x="162690" y="195257"/>
                </a:cubicBezTo>
                <a:cubicBezTo>
                  <a:pt x="162690" y="285099"/>
                  <a:pt x="235561" y="357970"/>
                  <a:pt x="325403" y="357970"/>
                </a:cubicBezTo>
                <a:cubicBezTo>
                  <a:pt x="415270" y="357970"/>
                  <a:pt x="488117" y="285099"/>
                  <a:pt x="488117" y="195257"/>
                </a:cubicBezTo>
                <a:cubicBezTo>
                  <a:pt x="488117" y="105390"/>
                  <a:pt x="415270" y="32543"/>
                  <a:pt x="325403" y="32543"/>
                </a:cubicBezTo>
                <a:close/>
                <a:moveTo>
                  <a:pt x="325403" y="0"/>
                </a:moveTo>
                <a:cubicBezTo>
                  <a:pt x="433252" y="0"/>
                  <a:pt x="520684" y="87408"/>
                  <a:pt x="520684" y="195257"/>
                </a:cubicBezTo>
                <a:cubicBezTo>
                  <a:pt x="520684" y="303082"/>
                  <a:pt x="433252" y="390513"/>
                  <a:pt x="325403" y="390513"/>
                </a:cubicBezTo>
                <a:cubicBezTo>
                  <a:pt x="292354" y="390513"/>
                  <a:pt x="261282" y="382221"/>
                  <a:pt x="234019" y="367733"/>
                </a:cubicBezTo>
                <a:lnTo>
                  <a:pt x="98303" y="503424"/>
                </a:lnTo>
                <a:lnTo>
                  <a:pt x="98327" y="503449"/>
                </a:lnTo>
                <a:cubicBezTo>
                  <a:pt x="87914" y="514079"/>
                  <a:pt x="73450" y="520660"/>
                  <a:pt x="57420" y="520660"/>
                </a:cubicBezTo>
                <a:cubicBezTo>
                  <a:pt x="25697" y="520660"/>
                  <a:pt x="0" y="494963"/>
                  <a:pt x="0" y="463264"/>
                </a:cubicBezTo>
                <a:cubicBezTo>
                  <a:pt x="0" y="447210"/>
                  <a:pt x="6605" y="432771"/>
                  <a:pt x="17187" y="422333"/>
                </a:cubicBezTo>
                <a:lnTo>
                  <a:pt x="17091" y="422212"/>
                </a:lnTo>
                <a:lnTo>
                  <a:pt x="152854" y="286473"/>
                </a:lnTo>
                <a:cubicBezTo>
                  <a:pt x="138415" y="259233"/>
                  <a:pt x="130147" y="228209"/>
                  <a:pt x="130147" y="195257"/>
                </a:cubicBezTo>
                <a:cubicBezTo>
                  <a:pt x="130147" y="87408"/>
                  <a:pt x="217578" y="0"/>
                  <a:pt x="325403" y="0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0" name="任意多边形 29"/>
          <p:cNvSpPr/>
          <p:nvPr/>
        </p:nvSpPr>
        <p:spPr bwMode="auto">
          <a:xfrm>
            <a:off x="3518736" y="3369784"/>
            <a:ext cx="521550" cy="520660"/>
          </a:xfrm>
          <a:custGeom>
            <a:avLst/>
            <a:gdLst>
              <a:gd name="connsiteX0" fmla="*/ 377410 w 521550"/>
              <a:gd name="connsiteY0" fmla="*/ 81098 h 520660"/>
              <a:gd name="connsiteX1" fmla="*/ 341969 w 521550"/>
              <a:gd name="connsiteY1" fmla="*/ 117178 h 520660"/>
              <a:gd name="connsiteX2" fmla="*/ 404019 w 521550"/>
              <a:gd name="connsiteY2" fmla="*/ 178787 h 520660"/>
              <a:gd name="connsiteX3" fmla="*/ 439400 w 521550"/>
              <a:gd name="connsiteY3" fmla="*/ 143000 h 520660"/>
              <a:gd name="connsiteX4" fmla="*/ 377410 w 521550"/>
              <a:gd name="connsiteY4" fmla="*/ 81098 h 520660"/>
              <a:gd name="connsiteX5" fmla="*/ 372555 w 521550"/>
              <a:gd name="connsiteY5" fmla="*/ 65857 h 520660"/>
              <a:gd name="connsiteX6" fmla="*/ 386891 w 521550"/>
              <a:gd name="connsiteY6" fmla="*/ 67922 h 520660"/>
              <a:gd name="connsiteX7" fmla="*/ 452762 w 521550"/>
              <a:gd name="connsiteY7" fmla="*/ 133777 h 520660"/>
              <a:gd name="connsiteX8" fmla="*/ 455710 w 521550"/>
              <a:gd name="connsiteY8" fmla="*/ 142920 h 520660"/>
              <a:gd name="connsiteX9" fmla="*/ 454814 w 521550"/>
              <a:gd name="connsiteY9" fmla="*/ 148104 h 520660"/>
              <a:gd name="connsiteX10" fmla="*/ 408856 w 521550"/>
              <a:gd name="connsiteY10" fmla="*/ 194040 h 520660"/>
              <a:gd name="connsiteX11" fmla="*/ 394532 w 521550"/>
              <a:gd name="connsiteY11" fmla="*/ 191981 h 520660"/>
              <a:gd name="connsiteX12" fmla="*/ 328691 w 521550"/>
              <a:gd name="connsiteY12" fmla="*/ 126138 h 520660"/>
              <a:gd name="connsiteX13" fmla="*/ 325761 w 521550"/>
              <a:gd name="connsiteY13" fmla="*/ 116977 h 520660"/>
              <a:gd name="connsiteX14" fmla="*/ 326633 w 521550"/>
              <a:gd name="connsiteY14" fmla="*/ 111799 h 520660"/>
              <a:gd name="connsiteX15" fmla="*/ 372555 w 521550"/>
              <a:gd name="connsiteY15" fmla="*/ 65857 h 520660"/>
              <a:gd name="connsiteX16" fmla="*/ 358582 w 521550"/>
              <a:gd name="connsiteY16" fmla="*/ 32543 h 520660"/>
              <a:gd name="connsiteX17" fmla="*/ 228213 w 521550"/>
              <a:gd name="connsiteY17" fmla="*/ 162714 h 520660"/>
              <a:gd name="connsiteX18" fmla="*/ 246661 w 521550"/>
              <a:gd name="connsiteY18" fmla="*/ 228450 h 520660"/>
              <a:gd name="connsiteX19" fmla="*/ 222731 w 521550"/>
              <a:gd name="connsiteY19" fmla="*/ 252339 h 520660"/>
              <a:gd name="connsiteX20" fmla="*/ 222707 w 521550"/>
              <a:gd name="connsiteY20" fmla="*/ 252315 h 520660"/>
              <a:gd name="connsiteX21" fmla="*/ 32598 w 521550"/>
              <a:gd name="connsiteY21" fmla="*/ 441762 h 520660"/>
              <a:gd name="connsiteX22" fmla="*/ 32647 w 521550"/>
              <a:gd name="connsiteY22" fmla="*/ 488117 h 520660"/>
              <a:gd name="connsiteX23" fmla="*/ 78695 w 521550"/>
              <a:gd name="connsiteY23" fmla="*/ 488190 h 520660"/>
              <a:gd name="connsiteX24" fmla="*/ 101803 w 521550"/>
              <a:gd name="connsiteY24" fmla="*/ 465120 h 520660"/>
              <a:gd name="connsiteX25" fmla="*/ 124840 w 521550"/>
              <a:gd name="connsiteY25" fmla="*/ 455599 h 520660"/>
              <a:gd name="connsiteX26" fmla="*/ 163016 w 521550"/>
              <a:gd name="connsiteY26" fmla="*/ 455599 h 520660"/>
              <a:gd name="connsiteX27" fmla="*/ 163016 w 521550"/>
              <a:gd name="connsiteY27" fmla="*/ 423032 h 520660"/>
              <a:gd name="connsiteX28" fmla="*/ 195614 w 521550"/>
              <a:gd name="connsiteY28" fmla="*/ 390513 h 520660"/>
              <a:gd name="connsiteX29" fmla="*/ 228213 w 521550"/>
              <a:gd name="connsiteY29" fmla="*/ 390513 h 520660"/>
              <a:gd name="connsiteX30" fmla="*/ 228213 w 521550"/>
              <a:gd name="connsiteY30" fmla="*/ 352354 h 520660"/>
              <a:gd name="connsiteX31" fmla="*/ 237751 w 521550"/>
              <a:gd name="connsiteY31" fmla="*/ 329357 h 520660"/>
              <a:gd name="connsiteX32" fmla="*/ 268804 w 521550"/>
              <a:gd name="connsiteY32" fmla="*/ 298357 h 520660"/>
              <a:gd name="connsiteX33" fmla="*/ 287155 w 521550"/>
              <a:gd name="connsiteY33" fmla="*/ 280061 h 520660"/>
              <a:gd name="connsiteX34" fmla="*/ 292757 w 521550"/>
              <a:gd name="connsiteY34" fmla="*/ 274468 h 520660"/>
              <a:gd name="connsiteX35" fmla="*/ 358582 w 521550"/>
              <a:gd name="connsiteY35" fmla="*/ 292885 h 520660"/>
              <a:gd name="connsiteX36" fmla="*/ 488976 w 521550"/>
              <a:gd name="connsiteY36" fmla="*/ 162714 h 520660"/>
              <a:gd name="connsiteX37" fmla="*/ 358582 w 521550"/>
              <a:gd name="connsiteY37" fmla="*/ 32543 h 520660"/>
              <a:gd name="connsiteX38" fmla="*/ 358582 w 521550"/>
              <a:gd name="connsiteY38" fmla="*/ 0 h 520660"/>
              <a:gd name="connsiteX39" fmla="*/ 521550 w 521550"/>
              <a:gd name="connsiteY39" fmla="*/ 162714 h 520660"/>
              <a:gd name="connsiteX40" fmla="*/ 358582 w 521550"/>
              <a:gd name="connsiteY40" fmla="*/ 325428 h 520660"/>
              <a:gd name="connsiteX41" fmla="*/ 299422 w 521550"/>
              <a:gd name="connsiteY41" fmla="*/ 313809 h 520660"/>
              <a:gd name="connsiteX42" fmla="*/ 260811 w 521550"/>
              <a:gd name="connsiteY42" fmla="*/ 352354 h 520660"/>
              <a:gd name="connsiteX43" fmla="*/ 260811 w 521550"/>
              <a:gd name="connsiteY43" fmla="*/ 390513 h 520660"/>
              <a:gd name="connsiteX44" fmla="*/ 228213 w 521550"/>
              <a:gd name="connsiteY44" fmla="*/ 423032 h 520660"/>
              <a:gd name="connsiteX45" fmla="*/ 195614 w 521550"/>
              <a:gd name="connsiteY45" fmla="*/ 423032 h 520660"/>
              <a:gd name="connsiteX46" fmla="*/ 195614 w 521550"/>
              <a:gd name="connsiteY46" fmla="*/ 455599 h 520660"/>
              <a:gd name="connsiteX47" fmla="*/ 163016 w 521550"/>
              <a:gd name="connsiteY47" fmla="*/ 488117 h 520660"/>
              <a:gd name="connsiteX48" fmla="*/ 124840 w 521550"/>
              <a:gd name="connsiteY48" fmla="*/ 488117 h 520660"/>
              <a:gd name="connsiteX49" fmla="*/ 101465 w 521550"/>
              <a:gd name="connsiteY49" fmla="*/ 511500 h 520660"/>
              <a:gd name="connsiteX50" fmla="*/ 81472 w 521550"/>
              <a:gd name="connsiteY50" fmla="*/ 520660 h 520660"/>
              <a:gd name="connsiteX51" fmla="*/ 32574 w 521550"/>
              <a:gd name="connsiteY51" fmla="*/ 520660 h 520660"/>
              <a:gd name="connsiteX52" fmla="*/ 0 w 521550"/>
              <a:gd name="connsiteY52" fmla="*/ 488117 h 520660"/>
              <a:gd name="connsiteX53" fmla="*/ 0 w 521550"/>
              <a:gd name="connsiteY53" fmla="*/ 439327 h 520660"/>
              <a:gd name="connsiteX54" fmla="*/ 9248 w 521550"/>
              <a:gd name="connsiteY54" fmla="*/ 419440 h 520660"/>
              <a:gd name="connsiteX55" fmla="*/ 207229 w 521550"/>
              <a:gd name="connsiteY55" fmla="*/ 221749 h 520660"/>
              <a:gd name="connsiteX56" fmla="*/ 195614 w 521550"/>
              <a:gd name="connsiteY56" fmla="*/ 162714 h 520660"/>
              <a:gd name="connsiteX57" fmla="*/ 358582 w 521550"/>
              <a:gd name="connsiteY57" fmla="*/ 0 h 5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21550" h="520660">
                <a:moveTo>
                  <a:pt x="377410" y="81098"/>
                </a:moveTo>
                <a:cubicBezTo>
                  <a:pt x="360011" y="87494"/>
                  <a:pt x="348237" y="99257"/>
                  <a:pt x="341969" y="117178"/>
                </a:cubicBezTo>
                <a:cubicBezTo>
                  <a:pt x="359103" y="140600"/>
                  <a:pt x="380009" y="161524"/>
                  <a:pt x="404019" y="178787"/>
                </a:cubicBezTo>
                <a:cubicBezTo>
                  <a:pt x="421316" y="172470"/>
                  <a:pt x="433065" y="160793"/>
                  <a:pt x="439400" y="143000"/>
                </a:cubicBezTo>
                <a:cubicBezTo>
                  <a:pt x="422308" y="119255"/>
                  <a:pt x="401432" y="98410"/>
                  <a:pt x="377410" y="81098"/>
                </a:cubicBezTo>
                <a:close/>
                <a:moveTo>
                  <a:pt x="372555" y="65857"/>
                </a:moveTo>
                <a:cubicBezTo>
                  <a:pt x="377374" y="64158"/>
                  <a:pt x="382722" y="64925"/>
                  <a:pt x="386891" y="67922"/>
                </a:cubicBezTo>
                <a:cubicBezTo>
                  <a:pt x="412370" y="86270"/>
                  <a:pt x="434539" y="108406"/>
                  <a:pt x="452762" y="133777"/>
                </a:cubicBezTo>
                <a:cubicBezTo>
                  <a:pt x="454681" y="136488"/>
                  <a:pt x="455710" y="139686"/>
                  <a:pt x="455710" y="142920"/>
                </a:cubicBezTo>
                <a:cubicBezTo>
                  <a:pt x="455710" y="144656"/>
                  <a:pt x="455415" y="146429"/>
                  <a:pt x="454814" y="148104"/>
                </a:cubicBezTo>
                <a:cubicBezTo>
                  <a:pt x="446884" y="170697"/>
                  <a:pt x="431423" y="186151"/>
                  <a:pt x="408856" y="194040"/>
                </a:cubicBezTo>
                <a:cubicBezTo>
                  <a:pt x="404031" y="195733"/>
                  <a:pt x="398689" y="194954"/>
                  <a:pt x="394532" y="191981"/>
                </a:cubicBezTo>
                <a:cubicBezTo>
                  <a:pt x="369144" y="173707"/>
                  <a:pt x="346968" y="151552"/>
                  <a:pt x="328691" y="126138"/>
                </a:cubicBezTo>
                <a:cubicBezTo>
                  <a:pt x="326766" y="123428"/>
                  <a:pt x="325761" y="120230"/>
                  <a:pt x="325761" y="116977"/>
                </a:cubicBezTo>
                <a:cubicBezTo>
                  <a:pt x="325761" y="115241"/>
                  <a:pt x="326038" y="113474"/>
                  <a:pt x="326633" y="111799"/>
                </a:cubicBezTo>
                <a:cubicBezTo>
                  <a:pt x="334563" y="89236"/>
                  <a:pt x="349988" y="73807"/>
                  <a:pt x="372555" y="65857"/>
                </a:cubicBezTo>
                <a:close/>
                <a:moveTo>
                  <a:pt x="358582" y="32543"/>
                </a:moveTo>
                <a:cubicBezTo>
                  <a:pt x="286600" y="32543"/>
                  <a:pt x="228213" y="90806"/>
                  <a:pt x="228213" y="162714"/>
                </a:cubicBezTo>
                <a:cubicBezTo>
                  <a:pt x="228213" y="186771"/>
                  <a:pt x="235215" y="209093"/>
                  <a:pt x="246661" y="228450"/>
                </a:cubicBezTo>
                <a:lnTo>
                  <a:pt x="222731" y="252339"/>
                </a:lnTo>
                <a:cubicBezTo>
                  <a:pt x="222707" y="252315"/>
                  <a:pt x="222707" y="252315"/>
                  <a:pt x="222707" y="252315"/>
                </a:cubicBezTo>
                <a:lnTo>
                  <a:pt x="32598" y="441762"/>
                </a:lnTo>
                <a:lnTo>
                  <a:pt x="32647" y="488117"/>
                </a:lnTo>
                <a:lnTo>
                  <a:pt x="78695" y="488190"/>
                </a:lnTo>
                <a:lnTo>
                  <a:pt x="101803" y="465120"/>
                </a:lnTo>
                <a:cubicBezTo>
                  <a:pt x="107913" y="459022"/>
                  <a:pt x="116195" y="455599"/>
                  <a:pt x="124840" y="455599"/>
                </a:cubicBezTo>
                <a:lnTo>
                  <a:pt x="163016" y="455599"/>
                </a:lnTo>
                <a:lnTo>
                  <a:pt x="163016" y="423032"/>
                </a:lnTo>
                <a:cubicBezTo>
                  <a:pt x="163016" y="405073"/>
                  <a:pt x="177625" y="390513"/>
                  <a:pt x="195614" y="390513"/>
                </a:cubicBezTo>
                <a:lnTo>
                  <a:pt x="228213" y="390513"/>
                </a:lnTo>
                <a:lnTo>
                  <a:pt x="228213" y="352354"/>
                </a:lnTo>
                <a:cubicBezTo>
                  <a:pt x="228213" y="343748"/>
                  <a:pt x="231642" y="335456"/>
                  <a:pt x="237751" y="329357"/>
                </a:cubicBezTo>
                <a:lnTo>
                  <a:pt x="268804" y="298357"/>
                </a:lnTo>
                <a:lnTo>
                  <a:pt x="287155" y="280061"/>
                </a:lnTo>
                <a:lnTo>
                  <a:pt x="292757" y="274468"/>
                </a:lnTo>
                <a:cubicBezTo>
                  <a:pt x="312123" y="285870"/>
                  <a:pt x="334459" y="292885"/>
                  <a:pt x="358582" y="292885"/>
                </a:cubicBezTo>
                <a:cubicBezTo>
                  <a:pt x="430588" y="292885"/>
                  <a:pt x="488976" y="234597"/>
                  <a:pt x="488976" y="162714"/>
                </a:cubicBezTo>
                <a:cubicBezTo>
                  <a:pt x="488976" y="90806"/>
                  <a:pt x="430588" y="32543"/>
                  <a:pt x="358582" y="32543"/>
                </a:cubicBezTo>
                <a:close/>
                <a:moveTo>
                  <a:pt x="358582" y="0"/>
                </a:moveTo>
                <a:cubicBezTo>
                  <a:pt x="448578" y="0"/>
                  <a:pt x="521550" y="72848"/>
                  <a:pt x="521550" y="162714"/>
                </a:cubicBezTo>
                <a:cubicBezTo>
                  <a:pt x="521550" y="252556"/>
                  <a:pt x="448578" y="325428"/>
                  <a:pt x="358582" y="325428"/>
                </a:cubicBezTo>
                <a:cubicBezTo>
                  <a:pt x="337623" y="325428"/>
                  <a:pt x="317822" y="321016"/>
                  <a:pt x="299422" y="313809"/>
                </a:cubicBezTo>
                <a:lnTo>
                  <a:pt x="260811" y="352354"/>
                </a:lnTo>
                <a:lnTo>
                  <a:pt x="260811" y="390513"/>
                </a:lnTo>
                <a:cubicBezTo>
                  <a:pt x="260811" y="408472"/>
                  <a:pt x="246202" y="423032"/>
                  <a:pt x="228213" y="423032"/>
                </a:cubicBezTo>
                <a:lnTo>
                  <a:pt x="195614" y="423032"/>
                </a:lnTo>
                <a:lnTo>
                  <a:pt x="195614" y="455599"/>
                </a:lnTo>
                <a:cubicBezTo>
                  <a:pt x="195614" y="473557"/>
                  <a:pt x="181005" y="488117"/>
                  <a:pt x="163016" y="488117"/>
                </a:cubicBezTo>
                <a:lnTo>
                  <a:pt x="124840" y="488117"/>
                </a:lnTo>
                <a:lnTo>
                  <a:pt x="101465" y="511500"/>
                </a:lnTo>
                <a:cubicBezTo>
                  <a:pt x="95743" y="517189"/>
                  <a:pt x="90213" y="520660"/>
                  <a:pt x="81472" y="520660"/>
                </a:cubicBezTo>
                <a:lnTo>
                  <a:pt x="32574" y="520660"/>
                </a:lnTo>
                <a:cubicBezTo>
                  <a:pt x="15116" y="520660"/>
                  <a:pt x="0" y="505546"/>
                  <a:pt x="0" y="488117"/>
                </a:cubicBezTo>
                <a:lnTo>
                  <a:pt x="0" y="439327"/>
                </a:lnTo>
                <a:cubicBezTo>
                  <a:pt x="0" y="430601"/>
                  <a:pt x="3525" y="425153"/>
                  <a:pt x="9248" y="419440"/>
                </a:cubicBezTo>
                <a:lnTo>
                  <a:pt x="207229" y="221749"/>
                </a:lnTo>
                <a:cubicBezTo>
                  <a:pt x="200009" y="203404"/>
                  <a:pt x="195614" y="183614"/>
                  <a:pt x="195614" y="162714"/>
                </a:cubicBezTo>
                <a:cubicBezTo>
                  <a:pt x="195614" y="72848"/>
                  <a:pt x="268586" y="0"/>
                  <a:pt x="358582" y="0"/>
                </a:cubicBez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8359761" y="2070080"/>
            <a:ext cx="254371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</a:t>
            </a: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359761" y="1731430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题</a:t>
            </a:r>
          </a:p>
        </p:txBody>
      </p:sp>
      <p:sp>
        <p:nvSpPr>
          <p:cNvPr id="33" name="TextBox 12"/>
          <p:cNvSpPr txBox="1"/>
          <p:nvPr/>
        </p:nvSpPr>
        <p:spPr>
          <a:xfrm>
            <a:off x="8359761" y="3708434"/>
            <a:ext cx="254371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</a:t>
            </a: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359761" y="3369784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题</a:t>
            </a:r>
          </a:p>
        </p:txBody>
      </p:sp>
      <p:sp>
        <p:nvSpPr>
          <p:cNvPr id="35" name="TextBox 12"/>
          <p:cNvSpPr txBox="1"/>
          <p:nvPr/>
        </p:nvSpPr>
        <p:spPr>
          <a:xfrm>
            <a:off x="950338" y="2070080"/>
            <a:ext cx="254371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</a:t>
            </a:r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232166" y="1731430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题</a:t>
            </a:r>
          </a:p>
        </p:txBody>
      </p:sp>
      <p:sp>
        <p:nvSpPr>
          <p:cNvPr id="37" name="TextBox 12"/>
          <p:cNvSpPr txBox="1"/>
          <p:nvPr/>
        </p:nvSpPr>
        <p:spPr>
          <a:xfrm>
            <a:off x="950338" y="3708434"/>
            <a:ext cx="254371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8" name="TextBox 13"/>
          <p:cNvSpPr txBox="1"/>
          <p:nvPr/>
        </p:nvSpPr>
        <p:spPr>
          <a:xfrm>
            <a:off x="2232166" y="3369784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题</a:t>
            </a:r>
          </a:p>
        </p:txBody>
      </p:sp>
      <p:sp>
        <p:nvSpPr>
          <p:cNvPr id="39" name="矩形 38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40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45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46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48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文本框 48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"/>
                            </p:stCondLst>
                            <p:childTnLst>
                              <p:par>
                                <p:cTn id="10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25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75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2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75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25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7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8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9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75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25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213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bldLvl="0" animBg="1"/>
      <p:bldP spid="58" grpId="0"/>
      <p:bldP spid="4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Freeform 46"/>
          <p:cNvSpPr/>
          <p:nvPr/>
        </p:nvSpPr>
        <p:spPr bwMode="auto">
          <a:xfrm>
            <a:off x="2631450" y="1625600"/>
            <a:ext cx="3248678" cy="3657600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Freeform 46"/>
          <p:cNvSpPr/>
          <p:nvPr/>
        </p:nvSpPr>
        <p:spPr bwMode="auto">
          <a:xfrm>
            <a:off x="6311872" y="1625600"/>
            <a:ext cx="3248678" cy="3657600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>
            <a:off x="1128808" y="2594984"/>
            <a:ext cx="1933902" cy="171883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填写标题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4886871" y="2379739"/>
            <a:ext cx="2418258" cy="214932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9129290" y="2594984"/>
            <a:ext cx="1933902" cy="171883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</a:rPr>
              <a:t>填写标题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181350" y="3447529"/>
            <a:ext cx="1643063" cy="0"/>
          </a:xfrm>
          <a:prstGeom prst="line">
            <a:avLst/>
          </a:prstGeom>
          <a:noFill/>
          <a:ln w="19050" cmpd="sng">
            <a:solidFill>
              <a:srgbClr val="0060B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396166" y="3447529"/>
            <a:ext cx="1643064" cy="0"/>
          </a:xfrm>
          <a:prstGeom prst="line">
            <a:avLst/>
          </a:prstGeom>
          <a:noFill/>
          <a:ln w="19050" cmpd="sng">
            <a:solidFill>
              <a:srgbClr val="0060B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10908" y="2581390"/>
            <a:ext cx="19585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010908" y="3542432"/>
            <a:ext cx="1958586" cy="75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224281" y="2594984"/>
            <a:ext cx="1958586" cy="75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224281" y="3528838"/>
            <a:ext cx="19585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14" name="球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球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球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17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9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23" name="球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3981 L 2.08333E-6 0.14815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-0.03981 L 2.08333E-6 -2.96296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889 L 5E-6 -0.14814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0.03843 L 5E-6 -3.7037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889 L 5E-6 -0.14814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0.03843 L 5E-6 -3.7037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7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8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9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1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9" grpId="0" animBg="1"/>
      <p:bldP spid="10" grpId="0"/>
      <p:bldP spid="11" grpId="0"/>
      <p:bldP spid="12" grpId="0"/>
      <p:bldP spid="13" grpId="0"/>
      <p:bldP spid="35" grpId="0" bldLvl="0" animBg="1"/>
      <p:bldP spid="58" grpId="0"/>
      <p:bldP spid="15" grpId="0"/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Freeform 1"/>
          <p:cNvSpPr/>
          <p:nvPr/>
        </p:nvSpPr>
        <p:spPr bwMode="auto">
          <a:xfrm>
            <a:off x="9681755" y="2558783"/>
            <a:ext cx="1575644" cy="1773976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4400">
                <a:solidFill>
                  <a:prstClr val="white"/>
                </a:solidFill>
                <a:latin typeface="MyriadSetPro-Semibold" panose="02000400000000000000" pitchFamily="2" charset="0"/>
              </a:rPr>
              <a:t>8.8</a:t>
            </a:r>
          </a:p>
          <a:p>
            <a:pPr lvl="0" algn="ctr"/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2"/>
          <p:cNvSpPr/>
          <p:nvPr/>
        </p:nvSpPr>
        <p:spPr bwMode="auto">
          <a:xfrm>
            <a:off x="10746079" y="2503183"/>
            <a:ext cx="574456" cy="646764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Freeform 1"/>
          <p:cNvSpPr/>
          <p:nvPr/>
        </p:nvSpPr>
        <p:spPr bwMode="auto">
          <a:xfrm>
            <a:off x="7606505" y="1575731"/>
            <a:ext cx="1575644" cy="1773976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4400">
                <a:solidFill>
                  <a:prstClr val="white"/>
                </a:solidFill>
                <a:latin typeface="MyriadSetPro-Semibold" panose="02000400000000000000" pitchFamily="2" charset="0"/>
              </a:rPr>
              <a:t>5.3</a:t>
            </a:r>
          </a:p>
          <a:p>
            <a:pPr lvl="0" algn="ctr"/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"/>
          <p:cNvSpPr/>
          <p:nvPr/>
        </p:nvSpPr>
        <p:spPr bwMode="auto">
          <a:xfrm>
            <a:off x="8670829" y="1520131"/>
            <a:ext cx="574456" cy="646764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Freeform 1"/>
          <p:cNvSpPr/>
          <p:nvPr/>
        </p:nvSpPr>
        <p:spPr bwMode="auto">
          <a:xfrm>
            <a:off x="5351419" y="2019722"/>
            <a:ext cx="1575644" cy="1773976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4400">
                <a:solidFill>
                  <a:prstClr val="white"/>
                </a:solidFill>
                <a:latin typeface="MyriadSetPro-Semibold" panose="02000400000000000000" pitchFamily="2" charset="0"/>
              </a:rPr>
              <a:t>1.0</a:t>
            </a:r>
          </a:p>
          <a:p>
            <a:pPr lvl="0" algn="ctr"/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"/>
          <p:cNvSpPr/>
          <p:nvPr/>
        </p:nvSpPr>
        <p:spPr bwMode="auto">
          <a:xfrm>
            <a:off x="6415743" y="1964122"/>
            <a:ext cx="574456" cy="646764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Freeform 1"/>
          <p:cNvSpPr/>
          <p:nvPr/>
        </p:nvSpPr>
        <p:spPr bwMode="auto">
          <a:xfrm>
            <a:off x="3009061" y="2606252"/>
            <a:ext cx="1575644" cy="1773976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4400">
                <a:solidFill>
                  <a:prstClr val="white"/>
                </a:solidFill>
                <a:latin typeface="MyriadSetPro-Semibold" panose="02000400000000000000" pitchFamily="2" charset="0"/>
              </a:rPr>
              <a:t>3.2</a:t>
            </a:r>
          </a:p>
          <a:p>
            <a:pPr lvl="0" algn="ctr"/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"/>
          <p:cNvSpPr/>
          <p:nvPr/>
        </p:nvSpPr>
        <p:spPr bwMode="auto">
          <a:xfrm>
            <a:off x="4073385" y="2550652"/>
            <a:ext cx="574456" cy="646764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Freeform 1"/>
          <p:cNvSpPr/>
          <p:nvPr/>
        </p:nvSpPr>
        <p:spPr bwMode="auto">
          <a:xfrm>
            <a:off x="919163" y="1534692"/>
            <a:ext cx="1575644" cy="1773976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4400">
                <a:solidFill>
                  <a:prstClr val="white"/>
                </a:solidFill>
                <a:latin typeface="MyriadSetPro-Semibold" panose="02000400000000000000" pitchFamily="2" charset="0"/>
              </a:rPr>
              <a:t>7.8</a:t>
            </a:r>
          </a:p>
          <a:p>
            <a:pPr lvl="0" algn="ctr"/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"/>
          <p:cNvSpPr/>
          <p:nvPr/>
        </p:nvSpPr>
        <p:spPr bwMode="auto">
          <a:xfrm>
            <a:off x="1983487" y="1479092"/>
            <a:ext cx="574456" cy="646764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138558" y="1634175"/>
            <a:ext cx="287484" cy="336598"/>
            <a:chOff x="5767388" y="2987676"/>
            <a:chExt cx="696913" cy="815975"/>
          </a:xfrm>
          <a:solidFill>
            <a:srgbClr val="0060BF"/>
          </a:solidFill>
        </p:grpSpPr>
        <p:sp>
          <p:nvSpPr>
            <p:cNvPr id="14" name="Oval 591"/>
            <p:cNvSpPr>
              <a:spLocks noChangeArrowheads="1"/>
            </p:cNvSpPr>
            <p:nvPr/>
          </p:nvSpPr>
          <p:spPr bwMode="auto">
            <a:xfrm>
              <a:off x="5932488" y="2987676"/>
              <a:ext cx="1270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92"/>
            <p:cNvSpPr>
              <a:spLocks noEditPoints="1"/>
            </p:cNvSpPr>
            <p:nvPr/>
          </p:nvSpPr>
          <p:spPr bwMode="auto">
            <a:xfrm>
              <a:off x="5767388" y="3159126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93"/>
            <p:cNvSpPr/>
            <p:nvPr/>
          </p:nvSpPr>
          <p:spPr bwMode="auto">
            <a:xfrm>
              <a:off x="6007101" y="3692526"/>
              <a:ext cx="90488" cy="107950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94"/>
            <p:cNvSpPr>
              <a:spLocks noEditPoints="1"/>
            </p:cNvSpPr>
            <p:nvPr/>
          </p:nvSpPr>
          <p:spPr bwMode="auto">
            <a:xfrm>
              <a:off x="5999163" y="3340101"/>
              <a:ext cx="465138" cy="463550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95"/>
            <p:cNvSpPr/>
            <p:nvPr/>
          </p:nvSpPr>
          <p:spPr bwMode="auto">
            <a:xfrm>
              <a:off x="6138863" y="3409951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96"/>
            <p:cNvSpPr/>
            <p:nvPr/>
          </p:nvSpPr>
          <p:spPr bwMode="auto">
            <a:xfrm>
              <a:off x="6292851" y="3409951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97"/>
            <p:cNvSpPr/>
            <p:nvPr/>
          </p:nvSpPr>
          <p:spPr bwMode="auto">
            <a:xfrm>
              <a:off x="6351588" y="3475038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98"/>
            <p:cNvSpPr/>
            <p:nvPr/>
          </p:nvSpPr>
          <p:spPr bwMode="auto">
            <a:xfrm>
              <a:off x="6078538" y="3475038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99"/>
            <p:cNvSpPr/>
            <p:nvPr/>
          </p:nvSpPr>
          <p:spPr bwMode="auto">
            <a:xfrm>
              <a:off x="6351588" y="3635376"/>
              <a:ext cx="34925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00"/>
            <p:cNvSpPr/>
            <p:nvPr/>
          </p:nvSpPr>
          <p:spPr bwMode="auto">
            <a:xfrm>
              <a:off x="6078538" y="3635376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01"/>
            <p:cNvSpPr/>
            <p:nvPr/>
          </p:nvSpPr>
          <p:spPr bwMode="auto">
            <a:xfrm>
              <a:off x="6292851" y="3692526"/>
              <a:ext cx="33338" cy="36513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02"/>
            <p:cNvSpPr/>
            <p:nvPr/>
          </p:nvSpPr>
          <p:spPr bwMode="auto">
            <a:xfrm>
              <a:off x="6138863" y="3692526"/>
              <a:ext cx="33338" cy="36513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603"/>
            <p:cNvSpPr>
              <a:spLocks noChangeArrowheads="1"/>
            </p:cNvSpPr>
            <p:nvPr/>
          </p:nvSpPr>
          <p:spPr bwMode="auto">
            <a:xfrm>
              <a:off x="6213476" y="3552826"/>
              <a:ext cx="33338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04"/>
            <p:cNvSpPr/>
            <p:nvPr/>
          </p:nvSpPr>
          <p:spPr bwMode="auto">
            <a:xfrm>
              <a:off x="6164263" y="3455988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TextBox 53"/>
          <p:cNvSpPr txBox="1"/>
          <p:nvPr/>
        </p:nvSpPr>
        <p:spPr>
          <a:xfrm>
            <a:off x="910632" y="4159320"/>
            <a:ext cx="16561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9" name="TextBox 54"/>
          <p:cNvSpPr txBox="1"/>
          <p:nvPr/>
        </p:nvSpPr>
        <p:spPr>
          <a:xfrm>
            <a:off x="910630" y="3808572"/>
            <a:ext cx="1313781" cy="28507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0" name="TextBox 55"/>
          <p:cNvSpPr txBox="1"/>
          <p:nvPr/>
        </p:nvSpPr>
        <p:spPr>
          <a:xfrm>
            <a:off x="910631" y="3398138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SetPro-Semibold" panose="02000400000000000000" pitchFamily="2" charset="0"/>
              </a:rPr>
              <a:t>01.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31" name="TextBox 75"/>
          <p:cNvSpPr txBox="1"/>
          <p:nvPr/>
        </p:nvSpPr>
        <p:spPr>
          <a:xfrm>
            <a:off x="2998863" y="5283047"/>
            <a:ext cx="165618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2998861" y="4932299"/>
            <a:ext cx="1313781" cy="28507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3" name="TextBox 77"/>
          <p:cNvSpPr txBox="1"/>
          <p:nvPr/>
        </p:nvSpPr>
        <p:spPr>
          <a:xfrm>
            <a:off x="2998862" y="4521865"/>
            <a:ext cx="648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SetPro-Semibold" panose="02000400000000000000" pitchFamily="2" charset="0"/>
              </a:rPr>
              <a:t>02.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34" name="TextBox 95"/>
          <p:cNvSpPr txBox="1"/>
          <p:nvPr/>
        </p:nvSpPr>
        <p:spPr>
          <a:xfrm>
            <a:off x="5335521" y="4636842"/>
            <a:ext cx="16561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5" name="TextBox 96"/>
          <p:cNvSpPr txBox="1"/>
          <p:nvPr/>
        </p:nvSpPr>
        <p:spPr>
          <a:xfrm>
            <a:off x="5335519" y="4286094"/>
            <a:ext cx="1313781" cy="28507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6" name="TextBox 97"/>
          <p:cNvSpPr txBox="1"/>
          <p:nvPr/>
        </p:nvSpPr>
        <p:spPr>
          <a:xfrm>
            <a:off x="5335520" y="3875660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SetPro-Semibold" panose="02000400000000000000" pitchFamily="2" charset="0"/>
              </a:rPr>
              <a:t>03.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37" name="TextBox 115"/>
          <p:cNvSpPr txBox="1"/>
          <p:nvPr/>
        </p:nvSpPr>
        <p:spPr>
          <a:xfrm>
            <a:off x="7607375" y="4171524"/>
            <a:ext cx="16561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8" name="TextBox 116"/>
          <p:cNvSpPr txBox="1"/>
          <p:nvPr/>
        </p:nvSpPr>
        <p:spPr>
          <a:xfrm>
            <a:off x="7607373" y="3820776"/>
            <a:ext cx="1313781" cy="28507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9" name="TextBox 117"/>
          <p:cNvSpPr txBox="1"/>
          <p:nvPr/>
        </p:nvSpPr>
        <p:spPr>
          <a:xfrm>
            <a:off x="7607374" y="3410342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SetPro-Semibold" panose="02000400000000000000" pitchFamily="2" charset="0"/>
              </a:rPr>
              <a:t>04.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40" name="TextBox 135"/>
          <p:cNvSpPr txBox="1"/>
          <p:nvPr/>
        </p:nvSpPr>
        <p:spPr>
          <a:xfrm>
            <a:off x="9673224" y="5221772"/>
            <a:ext cx="16561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41" name="TextBox 136"/>
          <p:cNvSpPr txBox="1"/>
          <p:nvPr/>
        </p:nvSpPr>
        <p:spPr>
          <a:xfrm>
            <a:off x="9673222" y="4871024"/>
            <a:ext cx="1313781" cy="28507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2" name="TextBox 137"/>
          <p:cNvSpPr txBox="1"/>
          <p:nvPr/>
        </p:nvSpPr>
        <p:spPr>
          <a:xfrm>
            <a:off x="9673223" y="4460590"/>
            <a:ext cx="641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SetPro-Semibold" panose="02000400000000000000" pitchFamily="2" charset="0"/>
              </a:rPr>
              <a:t>05.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yriadSetPro-Semibold" panose="02000400000000000000" pitchFamily="2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897094" y="2654008"/>
            <a:ext cx="272426" cy="345114"/>
            <a:chOff x="8950326" y="1212851"/>
            <a:chExt cx="636588" cy="806450"/>
          </a:xfrm>
          <a:solidFill>
            <a:srgbClr val="0060BF"/>
          </a:solidFill>
        </p:grpSpPr>
        <p:sp>
          <p:nvSpPr>
            <p:cNvPr id="44" name="Freeform 605"/>
            <p:cNvSpPr/>
            <p:nvPr/>
          </p:nvSpPr>
          <p:spPr bwMode="auto">
            <a:xfrm>
              <a:off x="9040813" y="1787526"/>
              <a:ext cx="71438" cy="231775"/>
            </a:xfrm>
            <a:custGeom>
              <a:avLst/>
              <a:gdLst>
                <a:gd name="T0" fmla="*/ 0 w 19"/>
                <a:gd name="T1" fmla="*/ 0 h 62"/>
                <a:gd name="T2" fmla="*/ 2 w 19"/>
                <a:gd name="T3" fmla="*/ 62 h 62"/>
                <a:gd name="T4" fmla="*/ 19 w 19"/>
                <a:gd name="T5" fmla="*/ 62 h 62"/>
                <a:gd name="T6" fmla="*/ 19 w 19"/>
                <a:gd name="T7" fmla="*/ 0 h 62"/>
                <a:gd name="T8" fmla="*/ 0 w 1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0" y="0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41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06"/>
            <p:cNvSpPr/>
            <p:nvPr/>
          </p:nvSpPr>
          <p:spPr bwMode="auto">
            <a:xfrm>
              <a:off x="9120188" y="1787526"/>
              <a:ext cx="36513" cy="231775"/>
            </a:xfrm>
            <a:custGeom>
              <a:avLst/>
              <a:gdLst>
                <a:gd name="T0" fmla="*/ 0 w 10"/>
                <a:gd name="T1" fmla="*/ 0 h 62"/>
                <a:gd name="T2" fmla="*/ 1 w 10"/>
                <a:gd name="T3" fmla="*/ 62 h 62"/>
                <a:gd name="T4" fmla="*/ 10 w 10"/>
                <a:gd name="T5" fmla="*/ 62 h 62"/>
                <a:gd name="T6" fmla="*/ 10 w 10"/>
                <a:gd name="T7" fmla="*/ 0 h 62"/>
                <a:gd name="T8" fmla="*/ 0 w 1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0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41"/>
                    <a:pt x="10" y="0"/>
                    <a:pt x="10" y="0"/>
                  </a:cubicBezTo>
                  <a:cubicBezTo>
                    <a:pt x="10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07"/>
            <p:cNvSpPr/>
            <p:nvPr/>
          </p:nvSpPr>
          <p:spPr bwMode="auto">
            <a:xfrm>
              <a:off x="9032876" y="1438276"/>
              <a:ext cx="106363" cy="120650"/>
            </a:xfrm>
            <a:custGeom>
              <a:avLst/>
              <a:gdLst>
                <a:gd name="T0" fmla="*/ 25 w 28"/>
                <a:gd name="T1" fmla="*/ 11 h 32"/>
                <a:gd name="T2" fmla="*/ 20 w 28"/>
                <a:gd name="T3" fmla="*/ 30 h 32"/>
                <a:gd name="T4" fmla="*/ 3 w 28"/>
                <a:gd name="T5" fmla="*/ 21 h 32"/>
                <a:gd name="T6" fmla="*/ 9 w 28"/>
                <a:gd name="T7" fmla="*/ 2 h 32"/>
                <a:gd name="T8" fmla="*/ 25 w 28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25" y="11"/>
                  </a:moveTo>
                  <a:cubicBezTo>
                    <a:pt x="28" y="19"/>
                    <a:pt x="26" y="27"/>
                    <a:pt x="20" y="30"/>
                  </a:cubicBezTo>
                  <a:cubicBezTo>
                    <a:pt x="14" y="32"/>
                    <a:pt x="6" y="28"/>
                    <a:pt x="3" y="21"/>
                  </a:cubicBezTo>
                  <a:cubicBezTo>
                    <a:pt x="0" y="13"/>
                    <a:pt x="2" y="5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608"/>
            <p:cNvSpPr>
              <a:spLocks noChangeArrowheads="1"/>
            </p:cNvSpPr>
            <p:nvPr/>
          </p:nvSpPr>
          <p:spPr bwMode="auto">
            <a:xfrm>
              <a:off x="9112251" y="17081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09"/>
            <p:cNvSpPr/>
            <p:nvPr/>
          </p:nvSpPr>
          <p:spPr bwMode="auto">
            <a:xfrm>
              <a:off x="8950326" y="1449388"/>
              <a:ext cx="319088" cy="363538"/>
            </a:xfrm>
            <a:custGeom>
              <a:avLst/>
              <a:gdLst>
                <a:gd name="T0" fmla="*/ 69 w 85"/>
                <a:gd name="T1" fmla="*/ 0 h 97"/>
                <a:gd name="T2" fmla="*/ 63 w 85"/>
                <a:gd name="T3" fmla="*/ 23 h 97"/>
                <a:gd name="T4" fmla="*/ 46 w 85"/>
                <a:gd name="T5" fmla="*/ 28 h 97"/>
                <a:gd name="T6" fmla="*/ 45 w 85"/>
                <a:gd name="T7" fmla="*/ 28 h 97"/>
                <a:gd name="T8" fmla="*/ 49 w 85"/>
                <a:gd name="T9" fmla="*/ 33 h 97"/>
                <a:gd name="T10" fmla="*/ 45 w 85"/>
                <a:gd name="T11" fmla="*/ 37 h 97"/>
                <a:gd name="T12" fmla="*/ 48 w 85"/>
                <a:gd name="T13" fmla="*/ 42 h 97"/>
                <a:gd name="T14" fmla="*/ 43 w 85"/>
                <a:gd name="T15" fmla="*/ 69 h 97"/>
                <a:gd name="T16" fmla="*/ 43 w 85"/>
                <a:gd name="T17" fmla="*/ 69 h 97"/>
                <a:gd name="T18" fmla="*/ 43 w 85"/>
                <a:gd name="T19" fmla="*/ 69 h 97"/>
                <a:gd name="T20" fmla="*/ 43 w 85"/>
                <a:gd name="T21" fmla="*/ 69 h 97"/>
                <a:gd name="T22" fmla="*/ 43 w 85"/>
                <a:gd name="T23" fmla="*/ 69 h 97"/>
                <a:gd name="T24" fmla="*/ 33 w 85"/>
                <a:gd name="T25" fmla="*/ 43 h 97"/>
                <a:gd name="T26" fmla="*/ 34 w 85"/>
                <a:gd name="T27" fmla="*/ 38 h 97"/>
                <a:gd name="T28" fmla="*/ 30 w 85"/>
                <a:gd name="T29" fmla="*/ 35 h 97"/>
                <a:gd name="T30" fmla="*/ 33 w 85"/>
                <a:gd name="T31" fmla="*/ 30 h 97"/>
                <a:gd name="T32" fmla="*/ 22 w 85"/>
                <a:gd name="T33" fmla="*/ 32 h 97"/>
                <a:gd name="T34" fmla="*/ 19 w 85"/>
                <a:gd name="T35" fmla="*/ 36 h 97"/>
                <a:gd name="T36" fmla="*/ 6 w 85"/>
                <a:gd name="T37" fmla="*/ 63 h 97"/>
                <a:gd name="T38" fmla="*/ 0 w 85"/>
                <a:gd name="T39" fmla="*/ 94 h 97"/>
                <a:gd name="T40" fmla="*/ 17 w 85"/>
                <a:gd name="T41" fmla="*/ 97 h 97"/>
                <a:gd name="T42" fmla="*/ 20 w 85"/>
                <a:gd name="T43" fmla="*/ 69 h 97"/>
                <a:gd name="T44" fmla="*/ 21 w 85"/>
                <a:gd name="T45" fmla="*/ 66 h 97"/>
                <a:gd name="T46" fmla="*/ 23 w 85"/>
                <a:gd name="T47" fmla="*/ 95 h 97"/>
                <a:gd name="T48" fmla="*/ 23 w 85"/>
                <a:gd name="T49" fmla="*/ 96 h 97"/>
                <a:gd name="T50" fmla="*/ 58 w 85"/>
                <a:gd name="T51" fmla="*/ 93 h 97"/>
                <a:gd name="T52" fmla="*/ 58 w 85"/>
                <a:gd name="T53" fmla="*/ 93 h 97"/>
                <a:gd name="T54" fmla="*/ 53 w 85"/>
                <a:gd name="T55" fmla="*/ 41 h 97"/>
                <a:gd name="T56" fmla="*/ 62 w 85"/>
                <a:gd name="T57" fmla="*/ 39 h 97"/>
                <a:gd name="T58" fmla="*/ 71 w 85"/>
                <a:gd name="T59" fmla="*/ 37 h 97"/>
                <a:gd name="T60" fmla="*/ 72 w 85"/>
                <a:gd name="T61" fmla="*/ 37 h 97"/>
                <a:gd name="T62" fmla="*/ 77 w 85"/>
                <a:gd name="T63" fmla="*/ 31 h 97"/>
                <a:gd name="T64" fmla="*/ 77 w 85"/>
                <a:gd name="T65" fmla="*/ 31 h 97"/>
                <a:gd name="T66" fmla="*/ 77 w 85"/>
                <a:gd name="T67" fmla="*/ 31 h 97"/>
                <a:gd name="T68" fmla="*/ 77 w 85"/>
                <a:gd name="T69" fmla="*/ 31 h 97"/>
                <a:gd name="T70" fmla="*/ 77 w 85"/>
                <a:gd name="T71" fmla="*/ 30 h 97"/>
                <a:gd name="T72" fmla="*/ 78 w 85"/>
                <a:gd name="T73" fmla="*/ 29 h 97"/>
                <a:gd name="T74" fmla="*/ 85 w 85"/>
                <a:gd name="T75" fmla="*/ 4 h 97"/>
                <a:gd name="T76" fmla="*/ 69 w 85"/>
                <a:gd name="T7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97">
                  <a:moveTo>
                    <a:pt x="69" y="0"/>
                  </a:moveTo>
                  <a:cubicBezTo>
                    <a:pt x="63" y="23"/>
                    <a:pt x="63" y="23"/>
                    <a:pt x="63" y="23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5" y="28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1" y="31"/>
                    <a:pt x="23" y="32"/>
                    <a:pt x="22" y="32"/>
                  </a:cubicBezTo>
                  <a:cubicBezTo>
                    <a:pt x="21" y="32"/>
                    <a:pt x="20" y="35"/>
                    <a:pt x="19" y="3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3" y="77"/>
                    <a:pt x="2" y="84"/>
                    <a:pt x="0" y="94"/>
                  </a:cubicBezTo>
                  <a:cubicBezTo>
                    <a:pt x="6" y="95"/>
                    <a:pt x="12" y="96"/>
                    <a:pt x="17" y="97"/>
                  </a:cubicBezTo>
                  <a:cubicBezTo>
                    <a:pt x="18" y="88"/>
                    <a:pt x="20" y="74"/>
                    <a:pt x="20" y="69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76"/>
                    <a:pt x="23" y="86"/>
                    <a:pt x="23" y="95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35" y="95"/>
                    <a:pt x="46" y="94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75"/>
                    <a:pt x="55" y="58"/>
                    <a:pt x="53" y="4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0" y="3"/>
                    <a:pt x="74" y="1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10"/>
            <p:cNvSpPr/>
            <p:nvPr/>
          </p:nvSpPr>
          <p:spPr bwMode="auto">
            <a:xfrm>
              <a:off x="9090026" y="1558926"/>
              <a:ext cx="19050" cy="33338"/>
            </a:xfrm>
            <a:custGeom>
              <a:avLst/>
              <a:gdLst>
                <a:gd name="T0" fmla="*/ 9 w 12"/>
                <a:gd name="T1" fmla="*/ 0 h 21"/>
                <a:gd name="T2" fmla="*/ 12 w 12"/>
                <a:gd name="T3" fmla="*/ 11 h 21"/>
                <a:gd name="T4" fmla="*/ 7 w 12"/>
                <a:gd name="T5" fmla="*/ 21 h 21"/>
                <a:gd name="T6" fmla="*/ 0 w 12"/>
                <a:gd name="T7" fmla="*/ 14 h 21"/>
                <a:gd name="T8" fmla="*/ 2 w 12"/>
                <a:gd name="T9" fmla="*/ 0 h 21"/>
                <a:gd name="T10" fmla="*/ 9 w 1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9" y="0"/>
                  </a:moveTo>
                  <a:lnTo>
                    <a:pt x="12" y="11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2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11"/>
            <p:cNvSpPr/>
            <p:nvPr/>
          </p:nvSpPr>
          <p:spPr bwMode="auto">
            <a:xfrm>
              <a:off x="9093201" y="1581151"/>
              <a:ext cx="30163" cy="138113"/>
            </a:xfrm>
            <a:custGeom>
              <a:avLst/>
              <a:gdLst>
                <a:gd name="T0" fmla="*/ 10 w 19"/>
                <a:gd name="T1" fmla="*/ 0 h 87"/>
                <a:gd name="T2" fmla="*/ 19 w 19"/>
                <a:gd name="T3" fmla="*/ 80 h 87"/>
                <a:gd name="T4" fmla="*/ 12 w 19"/>
                <a:gd name="T5" fmla="*/ 87 h 87"/>
                <a:gd name="T6" fmla="*/ 5 w 19"/>
                <a:gd name="T7" fmla="*/ 80 h 87"/>
                <a:gd name="T8" fmla="*/ 0 w 19"/>
                <a:gd name="T9" fmla="*/ 0 h 87"/>
                <a:gd name="T10" fmla="*/ 10 w 19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7">
                  <a:moveTo>
                    <a:pt x="10" y="0"/>
                  </a:moveTo>
                  <a:lnTo>
                    <a:pt x="19" y="80"/>
                  </a:lnTo>
                  <a:lnTo>
                    <a:pt x="12" y="87"/>
                  </a:lnTo>
                  <a:lnTo>
                    <a:pt x="5" y="8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12"/>
            <p:cNvSpPr/>
            <p:nvPr/>
          </p:nvSpPr>
          <p:spPr bwMode="auto">
            <a:xfrm>
              <a:off x="9434513" y="1787526"/>
              <a:ext cx="71438" cy="231775"/>
            </a:xfrm>
            <a:custGeom>
              <a:avLst/>
              <a:gdLst>
                <a:gd name="T0" fmla="*/ 0 w 19"/>
                <a:gd name="T1" fmla="*/ 0 h 62"/>
                <a:gd name="T2" fmla="*/ 2 w 19"/>
                <a:gd name="T3" fmla="*/ 62 h 62"/>
                <a:gd name="T4" fmla="*/ 19 w 19"/>
                <a:gd name="T5" fmla="*/ 62 h 62"/>
                <a:gd name="T6" fmla="*/ 19 w 19"/>
                <a:gd name="T7" fmla="*/ 0 h 62"/>
                <a:gd name="T8" fmla="*/ 0 w 1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0" y="0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41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13"/>
            <p:cNvSpPr/>
            <p:nvPr/>
          </p:nvSpPr>
          <p:spPr bwMode="auto">
            <a:xfrm>
              <a:off x="9390063" y="1787526"/>
              <a:ext cx="36513" cy="231775"/>
            </a:xfrm>
            <a:custGeom>
              <a:avLst/>
              <a:gdLst>
                <a:gd name="T0" fmla="*/ 0 w 10"/>
                <a:gd name="T1" fmla="*/ 0 h 62"/>
                <a:gd name="T2" fmla="*/ 1 w 10"/>
                <a:gd name="T3" fmla="*/ 62 h 62"/>
                <a:gd name="T4" fmla="*/ 10 w 10"/>
                <a:gd name="T5" fmla="*/ 62 h 62"/>
                <a:gd name="T6" fmla="*/ 10 w 10"/>
                <a:gd name="T7" fmla="*/ 0 h 62"/>
                <a:gd name="T8" fmla="*/ 0 w 1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0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41"/>
                    <a:pt x="10" y="0"/>
                    <a:pt x="10" y="0"/>
                  </a:cubicBezTo>
                  <a:cubicBezTo>
                    <a:pt x="10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14"/>
            <p:cNvSpPr/>
            <p:nvPr/>
          </p:nvSpPr>
          <p:spPr bwMode="auto">
            <a:xfrm>
              <a:off x="9409113" y="1438276"/>
              <a:ext cx="104775" cy="120650"/>
            </a:xfrm>
            <a:custGeom>
              <a:avLst/>
              <a:gdLst>
                <a:gd name="T0" fmla="*/ 3 w 28"/>
                <a:gd name="T1" fmla="*/ 11 h 32"/>
                <a:gd name="T2" fmla="*/ 8 w 28"/>
                <a:gd name="T3" fmla="*/ 30 h 32"/>
                <a:gd name="T4" fmla="*/ 25 w 28"/>
                <a:gd name="T5" fmla="*/ 21 h 32"/>
                <a:gd name="T6" fmla="*/ 20 w 28"/>
                <a:gd name="T7" fmla="*/ 2 h 32"/>
                <a:gd name="T8" fmla="*/ 3 w 28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3" y="11"/>
                  </a:moveTo>
                  <a:cubicBezTo>
                    <a:pt x="0" y="19"/>
                    <a:pt x="2" y="27"/>
                    <a:pt x="8" y="30"/>
                  </a:cubicBezTo>
                  <a:cubicBezTo>
                    <a:pt x="14" y="32"/>
                    <a:pt x="22" y="28"/>
                    <a:pt x="25" y="21"/>
                  </a:cubicBezTo>
                  <a:cubicBezTo>
                    <a:pt x="28" y="13"/>
                    <a:pt x="26" y="5"/>
                    <a:pt x="20" y="2"/>
                  </a:cubicBezTo>
                  <a:cubicBezTo>
                    <a:pt x="14" y="0"/>
                    <a:pt x="6" y="4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615"/>
            <p:cNvSpPr>
              <a:spLocks noChangeArrowheads="1"/>
            </p:cNvSpPr>
            <p:nvPr/>
          </p:nvSpPr>
          <p:spPr bwMode="auto">
            <a:xfrm>
              <a:off x="9585326" y="16700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616"/>
            <p:cNvSpPr>
              <a:spLocks noChangeArrowheads="1"/>
            </p:cNvSpPr>
            <p:nvPr/>
          </p:nvSpPr>
          <p:spPr bwMode="auto">
            <a:xfrm>
              <a:off x="9434513" y="17081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17"/>
            <p:cNvSpPr>
              <a:spLocks noEditPoints="1"/>
            </p:cNvSpPr>
            <p:nvPr/>
          </p:nvSpPr>
          <p:spPr bwMode="auto">
            <a:xfrm>
              <a:off x="9255126" y="1441451"/>
              <a:ext cx="330200" cy="371475"/>
            </a:xfrm>
            <a:custGeom>
              <a:avLst/>
              <a:gdLst>
                <a:gd name="T0" fmla="*/ 88 w 88"/>
                <a:gd name="T1" fmla="*/ 62 h 99"/>
                <a:gd name="T2" fmla="*/ 86 w 88"/>
                <a:gd name="T3" fmla="*/ 60 h 99"/>
                <a:gd name="T4" fmla="*/ 84 w 88"/>
                <a:gd name="T5" fmla="*/ 57 h 99"/>
                <a:gd name="T6" fmla="*/ 80 w 88"/>
                <a:gd name="T7" fmla="*/ 50 h 99"/>
                <a:gd name="T8" fmla="*/ 72 w 88"/>
                <a:gd name="T9" fmla="*/ 37 h 99"/>
                <a:gd name="T10" fmla="*/ 70 w 88"/>
                <a:gd name="T11" fmla="*/ 35 h 99"/>
                <a:gd name="T12" fmla="*/ 69 w 88"/>
                <a:gd name="T13" fmla="*/ 34 h 99"/>
                <a:gd name="T14" fmla="*/ 69 w 88"/>
                <a:gd name="T15" fmla="*/ 34 h 99"/>
                <a:gd name="T16" fmla="*/ 57 w 88"/>
                <a:gd name="T17" fmla="*/ 32 h 99"/>
                <a:gd name="T18" fmla="*/ 59 w 88"/>
                <a:gd name="T19" fmla="*/ 37 h 99"/>
                <a:gd name="T20" fmla="*/ 55 w 88"/>
                <a:gd name="T21" fmla="*/ 40 h 99"/>
                <a:gd name="T22" fmla="*/ 57 w 88"/>
                <a:gd name="T23" fmla="*/ 45 h 99"/>
                <a:gd name="T24" fmla="*/ 48 w 88"/>
                <a:gd name="T25" fmla="*/ 71 h 99"/>
                <a:gd name="T26" fmla="*/ 48 w 88"/>
                <a:gd name="T27" fmla="*/ 71 h 99"/>
                <a:gd name="T28" fmla="*/ 48 w 88"/>
                <a:gd name="T29" fmla="*/ 71 h 99"/>
                <a:gd name="T30" fmla="*/ 48 w 88"/>
                <a:gd name="T31" fmla="*/ 71 h 99"/>
                <a:gd name="T32" fmla="*/ 48 w 88"/>
                <a:gd name="T33" fmla="*/ 71 h 99"/>
                <a:gd name="T34" fmla="*/ 43 w 88"/>
                <a:gd name="T35" fmla="*/ 44 h 99"/>
                <a:gd name="T36" fmla="*/ 45 w 88"/>
                <a:gd name="T37" fmla="*/ 39 h 99"/>
                <a:gd name="T38" fmla="*/ 42 w 88"/>
                <a:gd name="T39" fmla="*/ 36 h 99"/>
                <a:gd name="T40" fmla="*/ 45 w 88"/>
                <a:gd name="T41" fmla="*/ 32 h 99"/>
                <a:gd name="T42" fmla="*/ 45 w 88"/>
                <a:gd name="T43" fmla="*/ 32 h 99"/>
                <a:gd name="T44" fmla="*/ 43 w 88"/>
                <a:gd name="T45" fmla="*/ 32 h 99"/>
                <a:gd name="T46" fmla="*/ 29 w 88"/>
                <a:gd name="T47" fmla="*/ 25 h 99"/>
                <a:gd name="T48" fmla="*/ 14 w 88"/>
                <a:gd name="T49" fmla="*/ 0 h 99"/>
                <a:gd name="T50" fmla="*/ 0 w 88"/>
                <a:gd name="T51" fmla="*/ 10 h 99"/>
                <a:gd name="T52" fmla="*/ 16 w 88"/>
                <a:gd name="T53" fmla="*/ 33 h 99"/>
                <a:gd name="T54" fmla="*/ 38 w 88"/>
                <a:gd name="T55" fmla="*/ 45 h 99"/>
                <a:gd name="T56" fmla="*/ 33 w 88"/>
                <a:gd name="T57" fmla="*/ 95 h 99"/>
                <a:gd name="T58" fmla="*/ 33 w 88"/>
                <a:gd name="T59" fmla="*/ 95 h 99"/>
                <a:gd name="T60" fmla="*/ 68 w 88"/>
                <a:gd name="T61" fmla="*/ 98 h 99"/>
                <a:gd name="T62" fmla="*/ 68 w 88"/>
                <a:gd name="T63" fmla="*/ 97 h 99"/>
                <a:gd name="T64" fmla="*/ 68 w 88"/>
                <a:gd name="T65" fmla="*/ 96 h 99"/>
                <a:gd name="T66" fmla="*/ 74 w 88"/>
                <a:gd name="T67" fmla="*/ 99 h 99"/>
                <a:gd name="T68" fmla="*/ 87 w 88"/>
                <a:gd name="T69" fmla="*/ 71 h 99"/>
                <a:gd name="T70" fmla="*/ 88 w 88"/>
                <a:gd name="T71" fmla="*/ 70 h 99"/>
                <a:gd name="T72" fmla="*/ 88 w 88"/>
                <a:gd name="T73" fmla="*/ 70 h 99"/>
                <a:gd name="T74" fmla="*/ 88 w 88"/>
                <a:gd name="T75" fmla="*/ 70 h 99"/>
                <a:gd name="T76" fmla="*/ 88 w 88"/>
                <a:gd name="T77" fmla="*/ 70 h 99"/>
                <a:gd name="T78" fmla="*/ 88 w 88"/>
                <a:gd name="T79" fmla="*/ 70 h 99"/>
                <a:gd name="T80" fmla="*/ 88 w 88"/>
                <a:gd name="T81" fmla="*/ 62 h 99"/>
                <a:gd name="T82" fmla="*/ 70 w 88"/>
                <a:gd name="T83" fmla="*/ 71 h 99"/>
                <a:gd name="T84" fmla="*/ 70 w 88"/>
                <a:gd name="T85" fmla="*/ 62 h 99"/>
                <a:gd name="T86" fmla="*/ 71 w 88"/>
                <a:gd name="T87" fmla="*/ 64 h 99"/>
                <a:gd name="T88" fmla="*/ 72 w 88"/>
                <a:gd name="T89" fmla="*/ 66 h 99"/>
                <a:gd name="T90" fmla="*/ 70 w 88"/>
                <a:gd name="T91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99">
                  <a:moveTo>
                    <a:pt x="88" y="62"/>
                  </a:moveTo>
                  <a:cubicBezTo>
                    <a:pt x="86" y="60"/>
                    <a:pt x="86" y="60"/>
                    <a:pt x="86" y="60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6"/>
                    <a:pt x="71" y="35"/>
                    <a:pt x="70" y="35"/>
                  </a:cubicBezTo>
                  <a:cubicBezTo>
                    <a:pt x="70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8" y="34"/>
                    <a:pt x="63" y="33"/>
                    <a:pt x="57" y="32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4" y="32"/>
                    <a:pt x="43" y="32"/>
                  </a:cubicBezTo>
                  <a:cubicBezTo>
                    <a:pt x="37" y="29"/>
                    <a:pt x="29" y="25"/>
                    <a:pt x="29" y="2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4" y="6"/>
                    <a:pt x="0" y="10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6" y="41"/>
                    <a:pt x="32" y="42"/>
                    <a:pt x="38" y="45"/>
                  </a:cubicBezTo>
                  <a:cubicBezTo>
                    <a:pt x="36" y="61"/>
                    <a:pt x="35" y="78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45" y="96"/>
                    <a:pt x="56" y="97"/>
                    <a:pt x="68" y="98"/>
                  </a:cubicBezTo>
                  <a:cubicBezTo>
                    <a:pt x="68" y="98"/>
                    <a:pt x="68" y="98"/>
                    <a:pt x="68" y="97"/>
                  </a:cubicBezTo>
                  <a:cubicBezTo>
                    <a:pt x="68" y="97"/>
                    <a:pt x="68" y="96"/>
                    <a:pt x="68" y="96"/>
                  </a:cubicBezTo>
                  <a:cubicBezTo>
                    <a:pt x="70" y="97"/>
                    <a:pt x="72" y="98"/>
                    <a:pt x="74" y="9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1"/>
                    <a:pt x="88" y="62"/>
                    <a:pt x="88" y="62"/>
                  </a:cubicBezTo>
                  <a:close/>
                  <a:moveTo>
                    <a:pt x="70" y="71"/>
                  </a:moveTo>
                  <a:cubicBezTo>
                    <a:pt x="70" y="68"/>
                    <a:pt x="70" y="65"/>
                    <a:pt x="70" y="62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18"/>
            <p:cNvSpPr/>
            <p:nvPr/>
          </p:nvSpPr>
          <p:spPr bwMode="auto">
            <a:xfrm>
              <a:off x="9434513" y="1562101"/>
              <a:ext cx="19050" cy="33338"/>
            </a:xfrm>
            <a:custGeom>
              <a:avLst/>
              <a:gdLst>
                <a:gd name="T0" fmla="*/ 5 w 12"/>
                <a:gd name="T1" fmla="*/ 0 h 21"/>
                <a:gd name="T2" fmla="*/ 0 w 12"/>
                <a:gd name="T3" fmla="*/ 12 h 21"/>
                <a:gd name="T4" fmla="*/ 5 w 12"/>
                <a:gd name="T5" fmla="*/ 21 h 21"/>
                <a:gd name="T6" fmla="*/ 12 w 12"/>
                <a:gd name="T7" fmla="*/ 12 h 21"/>
                <a:gd name="T8" fmla="*/ 12 w 12"/>
                <a:gd name="T9" fmla="*/ 0 h 21"/>
                <a:gd name="T10" fmla="*/ 5 w 1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5" y="0"/>
                  </a:moveTo>
                  <a:lnTo>
                    <a:pt x="0" y="12"/>
                  </a:lnTo>
                  <a:lnTo>
                    <a:pt x="5" y="21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19"/>
            <p:cNvSpPr/>
            <p:nvPr/>
          </p:nvSpPr>
          <p:spPr bwMode="auto">
            <a:xfrm>
              <a:off x="9423401" y="1584326"/>
              <a:ext cx="26988" cy="134938"/>
            </a:xfrm>
            <a:custGeom>
              <a:avLst/>
              <a:gdLst>
                <a:gd name="T0" fmla="*/ 9 w 17"/>
                <a:gd name="T1" fmla="*/ 0 h 85"/>
                <a:gd name="T2" fmla="*/ 0 w 17"/>
                <a:gd name="T3" fmla="*/ 78 h 85"/>
                <a:gd name="T4" fmla="*/ 7 w 17"/>
                <a:gd name="T5" fmla="*/ 85 h 85"/>
                <a:gd name="T6" fmla="*/ 12 w 17"/>
                <a:gd name="T7" fmla="*/ 78 h 85"/>
                <a:gd name="T8" fmla="*/ 17 w 17"/>
                <a:gd name="T9" fmla="*/ 0 h 85"/>
                <a:gd name="T10" fmla="*/ 9 w 17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5">
                  <a:moveTo>
                    <a:pt x="9" y="0"/>
                  </a:moveTo>
                  <a:lnTo>
                    <a:pt x="0" y="78"/>
                  </a:lnTo>
                  <a:lnTo>
                    <a:pt x="7" y="85"/>
                  </a:lnTo>
                  <a:lnTo>
                    <a:pt x="12" y="78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20"/>
            <p:cNvSpPr/>
            <p:nvPr/>
          </p:nvSpPr>
          <p:spPr bwMode="auto">
            <a:xfrm>
              <a:off x="9153526" y="1212851"/>
              <a:ext cx="220663" cy="192088"/>
            </a:xfrm>
            <a:custGeom>
              <a:avLst/>
              <a:gdLst>
                <a:gd name="T0" fmla="*/ 32 w 59"/>
                <a:gd name="T1" fmla="*/ 0 h 51"/>
                <a:gd name="T2" fmla="*/ 28 w 59"/>
                <a:gd name="T3" fmla="*/ 0 h 51"/>
                <a:gd name="T4" fmla="*/ 5 w 59"/>
                <a:gd name="T5" fmla="*/ 0 h 51"/>
                <a:gd name="T6" fmla="*/ 16 w 59"/>
                <a:gd name="T7" fmla="*/ 39 h 51"/>
                <a:gd name="T8" fmla="*/ 26 w 59"/>
                <a:gd name="T9" fmla="*/ 46 h 51"/>
                <a:gd name="T10" fmla="*/ 27 w 59"/>
                <a:gd name="T11" fmla="*/ 51 h 51"/>
                <a:gd name="T12" fmla="*/ 30 w 59"/>
                <a:gd name="T13" fmla="*/ 49 h 51"/>
                <a:gd name="T14" fmla="*/ 33 w 59"/>
                <a:gd name="T15" fmla="*/ 51 h 51"/>
                <a:gd name="T16" fmla="*/ 33 w 59"/>
                <a:gd name="T17" fmla="*/ 46 h 51"/>
                <a:gd name="T18" fmla="*/ 44 w 59"/>
                <a:gd name="T19" fmla="*/ 39 h 51"/>
                <a:gd name="T20" fmla="*/ 55 w 59"/>
                <a:gd name="T21" fmla="*/ 0 h 51"/>
                <a:gd name="T22" fmla="*/ 32 w 59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1">
                  <a:moveTo>
                    <a:pt x="32" y="0"/>
                  </a:moveTo>
                  <a:cubicBezTo>
                    <a:pt x="30" y="0"/>
                    <a:pt x="29" y="0"/>
                    <a:pt x="28" y="0"/>
                  </a:cubicBezTo>
                  <a:cubicBezTo>
                    <a:pt x="20" y="0"/>
                    <a:pt x="12" y="0"/>
                    <a:pt x="5" y="0"/>
                  </a:cubicBezTo>
                  <a:cubicBezTo>
                    <a:pt x="6" y="0"/>
                    <a:pt x="0" y="31"/>
                    <a:pt x="16" y="39"/>
                  </a:cubicBezTo>
                  <a:cubicBezTo>
                    <a:pt x="23" y="42"/>
                    <a:pt x="26" y="44"/>
                    <a:pt x="26" y="46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50"/>
                    <a:pt x="32" y="50"/>
                    <a:pt x="33" y="51"/>
                  </a:cubicBezTo>
                  <a:cubicBezTo>
                    <a:pt x="33" y="51"/>
                    <a:pt x="33" y="50"/>
                    <a:pt x="33" y="46"/>
                  </a:cubicBezTo>
                  <a:cubicBezTo>
                    <a:pt x="34" y="44"/>
                    <a:pt x="37" y="42"/>
                    <a:pt x="44" y="39"/>
                  </a:cubicBezTo>
                  <a:cubicBezTo>
                    <a:pt x="59" y="31"/>
                    <a:pt x="53" y="0"/>
                    <a:pt x="55" y="0"/>
                  </a:cubicBezTo>
                  <a:cubicBezTo>
                    <a:pt x="47" y="0"/>
                    <a:pt x="39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21"/>
            <p:cNvSpPr/>
            <p:nvPr/>
          </p:nvSpPr>
          <p:spPr bwMode="auto">
            <a:xfrm>
              <a:off x="9186863" y="1358901"/>
              <a:ext cx="153988" cy="106363"/>
            </a:xfrm>
            <a:custGeom>
              <a:avLst/>
              <a:gdLst>
                <a:gd name="T0" fmla="*/ 38 w 41"/>
                <a:gd name="T1" fmla="*/ 24 h 28"/>
                <a:gd name="T2" fmla="*/ 31 w 41"/>
                <a:gd name="T3" fmla="*/ 20 h 28"/>
                <a:gd name="T4" fmla="*/ 26 w 41"/>
                <a:gd name="T5" fmla="*/ 14 h 28"/>
                <a:gd name="T6" fmla="*/ 25 w 41"/>
                <a:gd name="T7" fmla="*/ 0 h 28"/>
                <a:gd name="T8" fmla="*/ 21 w 41"/>
                <a:gd name="T9" fmla="*/ 2 h 28"/>
                <a:gd name="T10" fmla="*/ 17 w 41"/>
                <a:gd name="T11" fmla="*/ 0 h 28"/>
                <a:gd name="T12" fmla="*/ 16 w 41"/>
                <a:gd name="T13" fmla="*/ 14 h 28"/>
                <a:gd name="T14" fmla="*/ 11 w 41"/>
                <a:gd name="T15" fmla="*/ 20 h 28"/>
                <a:gd name="T16" fmla="*/ 3 w 41"/>
                <a:gd name="T17" fmla="*/ 24 h 28"/>
                <a:gd name="T18" fmla="*/ 0 w 41"/>
                <a:gd name="T19" fmla="*/ 26 h 28"/>
                <a:gd name="T20" fmla="*/ 41 w 41"/>
                <a:gd name="T21" fmla="*/ 26 h 28"/>
                <a:gd name="T22" fmla="*/ 38 w 41"/>
                <a:gd name="T2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28">
                  <a:moveTo>
                    <a:pt x="38" y="24"/>
                  </a:moveTo>
                  <a:cubicBezTo>
                    <a:pt x="35" y="23"/>
                    <a:pt x="31" y="21"/>
                    <a:pt x="31" y="20"/>
                  </a:cubicBezTo>
                  <a:cubicBezTo>
                    <a:pt x="31" y="18"/>
                    <a:pt x="27" y="17"/>
                    <a:pt x="26" y="14"/>
                  </a:cubicBezTo>
                  <a:cubicBezTo>
                    <a:pt x="25" y="11"/>
                    <a:pt x="25" y="0"/>
                    <a:pt x="25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1"/>
                    <a:pt x="16" y="14"/>
                  </a:cubicBezTo>
                  <a:cubicBezTo>
                    <a:pt x="15" y="17"/>
                    <a:pt x="11" y="18"/>
                    <a:pt x="11" y="20"/>
                  </a:cubicBezTo>
                  <a:cubicBezTo>
                    <a:pt x="11" y="21"/>
                    <a:pt x="6" y="23"/>
                    <a:pt x="3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8"/>
                    <a:pt x="41" y="28"/>
                    <a:pt x="41" y="26"/>
                  </a:cubicBezTo>
                  <a:cubicBezTo>
                    <a:pt x="41" y="25"/>
                    <a:pt x="41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622"/>
            <p:cNvSpPr>
              <a:spLocks noChangeArrowheads="1"/>
            </p:cNvSpPr>
            <p:nvPr/>
          </p:nvSpPr>
          <p:spPr bwMode="auto">
            <a:xfrm>
              <a:off x="9186863" y="1457326"/>
              <a:ext cx="153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623"/>
            <p:cNvSpPr>
              <a:spLocks noChangeArrowheads="1"/>
            </p:cNvSpPr>
            <p:nvPr/>
          </p:nvSpPr>
          <p:spPr bwMode="auto">
            <a:xfrm>
              <a:off x="9183688" y="1476376"/>
              <a:ext cx="16033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24"/>
            <p:cNvSpPr>
              <a:spLocks noEditPoints="1"/>
            </p:cNvSpPr>
            <p:nvPr/>
          </p:nvSpPr>
          <p:spPr bwMode="auto">
            <a:xfrm>
              <a:off x="9120188" y="1228726"/>
              <a:ext cx="231775" cy="112713"/>
            </a:xfrm>
            <a:custGeom>
              <a:avLst/>
              <a:gdLst>
                <a:gd name="T0" fmla="*/ 28 w 62"/>
                <a:gd name="T1" fmla="*/ 30 h 30"/>
                <a:gd name="T2" fmla="*/ 1 w 62"/>
                <a:gd name="T3" fmla="*/ 9 h 30"/>
                <a:gd name="T4" fmla="*/ 1 w 62"/>
                <a:gd name="T5" fmla="*/ 2 h 30"/>
                <a:gd name="T6" fmla="*/ 7 w 62"/>
                <a:gd name="T7" fmla="*/ 0 h 30"/>
                <a:gd name="T8" fmla="*/ 8 w 62"/>
                <a:gd name="T9" fmla="*/ 0 h 30"/>
                <a:gd name="T10" fmla="*/ 39 w 62"/>
                <a:gd name="T11" fmla="*/ 0 h 30"/>
                <a:gd name="T12" fmla="*/ 62 w 62"/>
                <a:gd name="T13" fmla="*/ 0 h 30"/>
                <a:gd name="T14" fmla="*/ 62 w 62"/>
                <a:gd name="T15" fmla="*/ 2 h 30"/>
                <a:gd name="T16" fmla="*/ 62 w 62"/>
                <a:gd name="T17" fmla="*/ 3 h 30"/>
                <a:gd name="T18" fmla="*/ 32 w 62"/>
                <a:gd name="T19" fmla="*/ 30 h 30"/>
                <a:gd name="T20" fmla="*/ 28 w 62"/>
                <a:gd name="T21" fmla="*/ 30 h 30"/>
                <a:gd name="T22" fmla="*/ 7 w 62"/>
                <a:gd name="T23" fmla="*/ 4 h 30"/>
                <a:gd name="T24" fmla="*/ 5 w 62"/>
                <a:gd name="T25" fmla="*/ 5 h 30"/>
                <a:gd name="T26" fmla="*/ 5 w 62"/>
                <a:gd name="T27" fmla="*/ 7 h 30"/>
                <a:gd name="T28" fmla="*/ 5 w 62"/>
                <a:gd name="T29" fmla="*/ 8 h 30"/>
                <a:gd name="T30" fmla="*/ 28 w 62"/>
                <a:gd name="T31" fmla="*/ 26 h 30"/>
                <a:gd name="T32" fmla="*/ 31 w 62"/>
                <a:gd name="T33" fmla="*/ 25 h 30"/>
                <a:gd name="T34" fmla="*/ 31 w 62"/>
                <a:gd name="T35" fmla="*/ 25 h 30"/>
                <a:gd name="T36" fmla="*/ 32 w 62"/>
                <a:gd name="T37" fmla="*/ 25 h 30"/>
                <a:gd name="T38" fmla="*/ 57 w 62"/>
                <a:gd name="T39" fmla="*/ 4 h 30"/>
                <a:gd name="T40" fmla="*/ 39 w 62"/>
                <a:gd name="T41" fmla="*/ 4 h 30"/>
                <a:gd name="T42" fmla="*/ 8 w 62"/>
                <a:gd name="T43" fmla="*/ 4 h 30"/>
                <a:gd name="T44" fmla="*/ 7 w 62"/>
                <a:gd name="T4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0">
                  <a:moveTo>
                    <a:pt x="28" y="30"/>
                  </a:moveTo>
                  <a:cubicBezTo>
                    <a:pt x="14" y="30"/>
                    <a:pt x="4" y="22"/>
                    <a:pt x="1" y="9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3"/>
                    <a:pt x="62" y="3"/>
                  </a:cubicBezTo>
                  <a:cubicBezTo>
                    <a:pt x="61" y="23"/>
                    <a:pt x="45" y="30"/>
                    <a:pt x="32" y="30"/>
                  </a:cubicBezTo>
                  <a:cubicBezTo>
                    <a:pt x="30" y="30"/>
                    <a:pt x="29" y="30"/>
                    <a:pt x="28" y="30"/>
                  </a:cubicBezTo>
                  <a:close/>
                  <a:moveTo>
                    <a:pt x="7" y="4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9"/>
                    <a:pt x="17" y="26"/>
                    <a:pt x="28" y="26"/>
                  </a:cubicBezTo>
                  <a:cubicBezTo>
                    <a:pt x="29" y="26"/>
                    <a:pt x="30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43" y="25"/>
                    <a:pt x="55" y="20"/>
                    <a:pt x="5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5"/>
            <p:cNvSpPr>
              <a:spLocks noEditPoints="1"/>
            </p:cNvSpPr>
            <p:nvPr/>
          </p:nvSpPr>
          <p:spPr bwMode="auto">
            <a:xfrm>
              <a:off x="9178926" y="1228726"/>
              <a:ext cx="233363" cy="112713"/>
            </a:xfrm>
            <a:custGeom>
              <a:avLst/>
              <a:gdLst>
                <a:gd name="T0" fmla="*/ 33 w 62"/>
                <a:gd name="T1" fmla="*/ 30 h 30"/>
                <a:gd name="T2" fmla="*/ 30 w 62"/>
                <a:gd name="T3" fmla="*/ 30 h 30"/>
                <a:gd name="T4" fmla="*/ 0 w 62"/>
                <a:gd name="T5" fmla="*/ 3 h 30"/>
                <a:gd name="T6" fmla="*/ 0 w 62"/>
                <a:gd name="T7" fmla="*/ 2 h 30"/>
                <a:gd name="T8" fmla="*/ 0 w 62"/>
                <a:gd name="T9" fmla="*/ 0 h 30"/>
                <a:gd name="T10" fmla="*/ 22 w 62"/>
                <a:gd name="T11" fmla="*/ 0 h 30"/>
                <a:gd name="T12" fmla="*/ 54 w 62"/>
                <a:gd name="T13" fmla="*/ 0 h 30"/>
                <a:gd name="T14" fmla="*/ 54 w 62"/>
                <a:gd name="T15" fmla="*/ 0 h 30"/>
                <a:gd name="T16" fmla="*/ 60 w 62"/>
                <a:gd name="T17" fmla="*/ 2 h 30"/>
                <a:gd name="T18" fmla="*/ 61 w 62"/>
                <a:gd name="T19" fmla="*/ 9 h 30"/>
                <a:gd name="T20" fmla="*/ 33 w 62"/>
                <a:gd name="T21" fmla="*/ 30 h 30"/>
                <a:gd name="T22" fmla="*/ 30 w 62"/>
                <a:gd name="T23" fmla="*/ 25 h 30"/>
                <a:gd name="T24" fmla="*/ 30 w 62"/>
                <a:gd name="T25" fmla="*/ 25 h 30"/>
                <a:gd name="T26" fmla="*/ 33 w 62"/>
                <a:gd name="T27" fmla="*/ 26 h 30"/>
                <a:gd name="T28" fmla="*/ 56 w 62"/>
                <a:gd name="T29" fmla="*/ 8 h 30"/>
                <a:gd name="T30" fmla="*/ 56 w 62"/>
                <a:gd name="T31" fmla="*/ 7 h 30"/>
                <a:gd name="T32" fmla="*/ 56 w 62"/>
                <a:gd name="T33" fmla="*/ 5 h 30"/>
                <a:gd name="T34" fmla="*/ 54 w 62"/>
                <a:gd name="T35" fmla="*/ 4 h 30"/>
                <a:gd name="T36" fmla="*/ 54 w 62"/>
                <a:gd name="T37" fmla="*/ 4 h 30"/>
                <a:gd name="T38" fmla="*/ 22 w 62"/>
                <a:gd name="T39" fmla="*/ 4 h 30"/>
                <a:gd name="T40" fmla="*/ 5 w 62"/>
                <a:gd name="T41" fmla="*/ 4 h 30"/>
                <a:gd name="T42" fmla="*/ 30 w 62"/>
                <a:gd name="T43" fmla="*/ 25 h 30"/>
                <a:gd name="T44" fmla="*/ 30 w 62"/>
                <a:gd name="T4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0">
                  <a:moveTo>
                    <a:pt x="33" y="30"/>
                  </a:moveTo>
                  <a:cubicBezTo>
                    <a:pt x="32" y="30"/>
                    <a:pt x="31" y="30"/>
                    <a:pt x="30" y="30"/>
                  </a:cubicBezTo>
                  <a:cubicBezTo>
                    <a:pt x="16" y="30"/>
                    <a:pt x="1" y="2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1" y="3"/>
                    <a:pt x="62" y="5"/>
                    <a:pt x="61" y="9"/>
                  </a:cubicBezTo>
                  <a:cubicBezTo>
                    <a:pt x="58" y="22"/>
                    <a:pt x="47" y="30"/>
                    <a:pt x="33" y="30"/>
                  </a:cubicBezTo>
                  <a:close/>
                  <a:moveTo>
                    <a:pt x="30" y="25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45" y="26"/>
                    <a:pt x="54" y="1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6"/>
                    <a:pt x="57" y="6"/>
                    <a:pt x="56" y="5"/>
                  </a:cubicBezTo>
                  <a:cubicBezTo>
                    <a:pt x="56" y="5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0"/>
                    <a:pt x="19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806252" y="1695038"/>
            <a:ext cx="303610" cy="296950"/>
            <a:chOff x="8905875" y="4843463"/>
            <a:chExt cx="723900" cy="708025"/>
          </a:xfrm>
          <a:solidFill>
            <a:srgbClr val="0060BF"/>
          </a:solidFill>
        </p:grpSpPr>
        <p:sp>
          <p:nvSpPr>
            <p:cNvPr id="66" name="Freeform 797"/>
            <p:cNvSpPr/>
            <p:nvPr/>
          </p:nvSpPr>
          <p:spPr bwMode="auto">
            <a:xfrm>
              <a:off x="8905875" y="4843463"/>
              <a:ext cx="723900" cy="46513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98"/>
            <p:cNvSpPr/>
            <p:nvPr/>
          </p:nvSpPr>
          <p:spPr bwMode="auto">
            <a:xfrm>
              <a:off x="9097963" y="5443538"/>
              <a:ext cx="339725" cy="107950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99"/>
            <p:cNvSpPr/>
            <p:nvPr/>
          </p:nvSpPr>
          <p:spPr bwMode="auto">
            <a:xfrm>
              <a:off x="9175750" y="5364163"/>
              <a:ext cx="184150" cy="79375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596268" y="2121559"/>
            <a:ext cx="213406" cy="331890"/>
            <a:chOff x="4278313" y="6613525"/>
            <a:chExt cx="503238" cy="782638"/>
          </a:xfrm>
          <a:solidFill>
            <a:srgbClr val="0060BF"/>
          </a:solidFill>
        </p:grpSpPr>
        <p:sp>
          <p:nvSpPr>
            <p:cNvPr id="70" name="Freeform 913"/>
            <p:cNvSpPr>
              <a:spLocks noEditPoints="1"/>
            </p:cNvSpPr>
            <p:nvPr/>
          </p:nvSpPr>
          <p:spPr bwMode="auto">
            <a:xfrm>
              <a:off x="4278313" y="6613525"/>
              <a:ext cx="503238" cy="782638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914"/>
            <p:cNvSpPr>
              <a:spLocks noChangeArrowheads="1"/>
            </p:cNvSpPr>
            <p:nvPr/>
          </p:nvSpPr>
          <p:spPr bwMode="auto">
            <a:xfrm>
              <a:off x="4487863" y="6721475"/>
              <a:ext cx="8255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182560" y="2700442"/>
            <a:ext cx="356106" cy="347186"/>
            <a:chOff x="5753100" y="4821238"/>
            <a:chExt cx="760413" cy="741362"/>
          </a:xfrm>
          <a:solidFill>
            <a:srgbClr val="0060BF"/>
          </a:solidFill>
        </p:grpSpPr>
        <p:sp>
          <p:nvSpPr>
            <p:cNvPr id="73" name="Freeform 915"/>
            <p:cNvSpPr/>
            <p:nvPr/>
          </p:nvSpPr>
          <p:spPr bwMode="auto">
            <a:xfrm>
              <a:off x="6064250" y="4821238"/>
              <a:ext cx="104775" cy="123825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16"/>
            <p:cNvSpPr/>
            <p:nvPr/>
          </p:nvSpPr>
          <p:spPr bwMode="auto">
            <a:xfrm>
              <a:off x="5838825" y="4929188"/>
              <a:ext cx="471488" cy="49212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17"/>
            <p:cNvSpPr>
              <a:spLocks noEditPoints="1"/>
            </p:cNvSpPr>
            <p:nvPr/>
          </p:nvSpPr>
          <p:spPr bwMode="auto">
            <a:xfrm>
              <a:off x="5753100" y="5135563"/>
              <a:ext cx="168275" cy="153988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18"/>
            <p:cNvSpPr/>
            <p:nvPr/>
          </p:nvSpPr>
          <p:spPr bwMode="auto">
            <a:xfrm>
              <a:off x="5764213" y="5105400"/>
              <a:ext cx="749300" cy="457200"/>
            </a:xfrm>
            <a:custGeom>
              <a:avLst/>
              <a:gdLst>
                <a:gd name="T0" fmla="*/ 472 w 472"/>
                <a:gd name="T1" fmla="*/ 0 h 288"/>
                <a:gd name="T2" fmla="*/ 389 w 472"/>
                <a:gd name="T3" fmla="*/ 33 h 288"/>
                <a:gd name="T4" fmla="*/ 406 w 472"/>
                <a:gd name="T5" fmla="*/ 45 h 288"/>
                <a:gd name="T6" fmla="*/ 302 w 472"/>
                <a:gd name="T7" fmla="*/ 156 h 288"/>
                <a:gd name="T8" fmla="*/ 210 w 472"/>
                <a:gd name="T9" fmla="*/ 147 h 288"/>
                <a:gd name="T10" fmla="*/ 137 w 472"/>
                <a:gd name="T11" fmla="*/ 222 h 288"/>
                <a:gd name="T12" fmla="*/ 61 w 472"/>
                <a:gd name="T13" fmla="*/ 184 h 288"/>
                <a:gd name="T14" fmla="*/ 0 w 472"/>
                <a:gd name="T15" fmla="*/ 262 h 288"/>
                <a:gd name="T16" fmla="*/ 33 w 472"/>
                <a:gd name="T17" fmla="*/ 288 h 288"/>
                <a:gd name="T18" fmla="*/ 73 w 472"/>
                <a:gd name="T19" fmla="*/ 239 h 288"/>
                <a:gd name="T20" fmla="*/ 146 w 472"/>
                <a:gd name="T21" fmla="*/ 274 h 288"/>
                <a:gd name="T22" fmla="*/ 226 w 472"/>
                <a:gd name="T23" fmla="*/ 191 h 288"/>
                <a:gd name="T24" fmla="*/ 318 w 472"/>
                <a:gd name="T25" fmla="*/ 201 h 288"/>
                <a:gd name="T26" fmla="*/ 441 w 472"/>
                <a:gd name="T27" fmla="*/ 71 h 288"/>
                <a:gd name="T28" fmla="*/ 465 w 472"/>
                <a:gd name="T29" fmla="*/ 88 h 288"/>
                <a:gd name="T30" fmla="*/ 472 w 472"/>
                <a:gd name="T3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288">
                  <a:moveTo>
                    <a:pt x="472" y="0"/>
                  </a:moveTo>
                  <a:lnTo>
                    <a:pt x="389" y="33"/>
                  </a:lnTo>
                  <a:lnTo>
                    <a:pt x="406" y="45"/>
                  </a:lnTo>
                  <a:lnTo>
                    <a:pt x="302" y="156"/>
                  </a:lnTo>
                  <a:lnTo>
                    <a:pt x="210" y="147"/>
                  </a:lnTo>
                  <a:lnTo>
                    <a:pt x="137" y="222"/>
                  </a:lnTo>
                  <a:lnTo>
                    <a:pt x="61" y="184"/>
                  </a:lnTo>
                  <a:lnTo>
                    <a:pt x="0" y="262"/>
                  </a:lnTo>
                  <a:lnTo>
                    <a:pt x="33" y="288"/>
                  </a:lnTo>
                  <a:lnTo>
                    <a:pt x="73" y="239"/>
                  </a:lnTo>
                  <a:lnTo>
                    <a:pt x="146" y="274"/>
                  </a:lnTo>
                  <a:lnTo>
                    <a:pt x="226" y="191"/>
                  </a:lnTo>
                  <a:lnTo>
                    <a:pt x="318" y="201"/>
                  </a:lnTo>
                  <a:lnTo>
                    <a:pt x="441" y="71"/>
                  </a:lnTo>
                  <a:lnTo>
                    <a:pt x="465" y="88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矩形 76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79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84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5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86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文本框 86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3889 L -3.95833E-6 -0.14815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0.03843 L -3.95833E-6 7.40741E-7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3981 L 2.08333E-6 0.14815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-0.03981 L 2.08333E-6 -1.48148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3889 L 1.875E-6 -0.14815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0.03843 L 1.875E-6 7.40741E-7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3981 L -2.29167E-6 0.14815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-0.03981 L -2.29167E-6 -1.48148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-0.14815 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0.03843 L 4.375E-6 -2.59259E-6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981 L 4.16667E-7 0.14815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-0.03981 L 4.16667E-7 -4.81481E-6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7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3889 L -1.45833E-6 -0.14815 " pathEditMode="relative" rAng="0" ptsTypes="AA">
                                      <p:cBhvr>
                                        <p:cTn id="10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45833E-6 0.03842 L -1.45833E-6 2.22222E-6 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3981 L 4.375E-6 0.14815 " pathEditMode="relative" rAng="0" ptsTypes="AA">
                                      <p:cBhvr>
                                        <p:cTn id="111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-0.03981 L 4.375E-6 0 " pathEditMode="relative" rAng="0" ptsTypes="AA">
                                      <p:cBhvr>
                                        <p:cTn id="1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3889 L -3.95833E-6 -0.14814 " pathEditMode="relative" rAng="0" ptsTypes="AA">
                                      <p:cBhvr>
                                        <p:cTn id="13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0.03843 L -3.95833E-6 -4.81481E-6 " pathEditMode="relative" rAng="0" ptsTypes="AA">
                                      <p:cBhvr>
                                        <p:cTn id="1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3982 L 2.08333E-6 0.14815 " pathEditMode="relative" rAng="0" ptsTypes="AA">
                                      <p:cBhvr>
                                        <p:cTn id="141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-0.03982 L 2.08333E-6 2.96296E-6 " pathEditMode="relative" rAng="0" ptsTypes="AA">
                                      <p:cBhvr>
                                        <p:cTn id="1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71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80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89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675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475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2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21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77" grpId="0" bldLvl="0" animBg="1"/>
      <p:bldP spid="78" grpId="0"/>
      <p:bldP spid="83" grpId="0"/>
      <p:bldP spid="84" grpId="0"/>
      <p:bldP spid="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52525" y="1589471"/>
            <a:ext cx="4941888" cy="2006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094413" y="1589471"/>
            <a:ext cx="4941888" cy="2006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108575" y="1589471"/>
            <a:ext cx="2006600" cy="20066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在此输入主标题概述文字在此输入主标题概述文字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219200" y="3998403"/>
            <a:ext cx="723900" cy="7239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218238" y="3998403"/>
            <a:ext cx="719138" cy="7239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219200" y="5168391"/>
            <a:ext cx="723900" cy="7239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218238" y="5168391"/>
            <a:ext cx="719138" cy="7239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TextBox 39"/>
          <p:cNvSpPr txBox="1"/>
          <p:nvPr/>
        </p:nvSpPr>
        <p:spPr>
          <a:xfrm>
            <a:off x="2063692" y="3998403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1" name="TextBox 40"/>
          <p:cNvSpPr txBox="1"/>
          <p:nvPr/>
        </p:nvSpPr>
        <p:spPr>
          <a:xfrm>
            <a:off x="2063692" y="4293834"/>
            <a:ext cx="3743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2" name="TextBox 41"/>
          <p:cNvSpPr txBox="1"/>
          <p:nvPr/>
        </p:nvSpPr>
        <p:spPr>
          <a:xfrm>
            <a:off x="2063692" y="5161406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2063692" y="5456837"/>
            <a:ext cx="374348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TextBox 43"/>
          <p:cNvSpPr txBox="1"/>
          <p:nvPr/>
        </p:nvSpPr>
        <p:spPr>
          <a:xfrm>
            <a:off x="7084824" y="3998403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" name="TextBox 44"/>
          <p:cNvSpPr txBox="1"/>
          <p:nvPr/>
        </p:nvSpPr>
        <p:spPr>
          <a:xfrm>
            <a:off x="7084824" y="4293834"/>
            <a:ext cx="374348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16" name="TextBox 45"/>
          <p:cNvSpPr txBox="1"/>
          <p:nvPr/>
        </p:nvSpPr>
        <p:spPr>
          <a:xfrm>
            <a:off x="7084824" y="5161406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7" name="TextBox 46"/>
          <p:cNvSpPr txBox="1"/>
          <p:nvPr/>
        </p:nvSpPr>
        <p:spPr>
          <a:xfrm>
            <a:off x="7084824" y="5456837"/>
            <a:ext cx="374348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您的内容打在这里，或者通过复制您的文本后，在此框中选择粘贴，并选择只保留文字。通过通过复制您的文本。</a:t>
            </a:r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1398148" y="5373876"/>
            <a:ext cx="366006" cy="312930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6402545" y="4177351"/>
            <a:ext cx="350524" cy="366006"/>
          </a:xfrm>
          <a:custGeom>
            <a:avLst/>
            <a:gdLst>
              <a:gd name="T0" fmla="*/ 86 w 134"/>
              <a:gd name="T1" fmla="*/ 115 h 140"/>
              <a:gd name="T2" fmla="*/ 82 w 134"/>
              <a:gd name="T3" fmla="*/ 118 h 140"/>
              <a:gd name="T4" fmla="*/ 10 w 134"/>
              <a:gd name="T5" fmla="*/ 115 h 140"/>
              <a:gd name="T6" fmla="*/ 14 w 134"/>
              <a:gd name="T7" fmla="*/ 11 h 140"/>
              <a:gd name="T8" fmla="*/ 86 w 134"/>
              <a:gd name="T9" fmla="*/ 15 h 140"/>
              <a:gd name="T10" fmla="*/ 96 w 134"/>
              <a:gd name="T11" fmla="*/ 16 h 140"/>
              <a:gd name="T12" fmla="*/ 82 w 134"/>
              <a:gd name="T13" fmla="*/ 0 h 140"/>
              <a:gd name="T14" fmla="*/ 0 w 134"/>
              <a:gd name="T15" fmla="*/ 14 h 140"/>
              <a:gd name="T16" fmla="*/ 14 w 134"/>
              <a:gd name="T17" fmla="*/ 140 h 140"/>
              <a:gd name="T18" fmla="*/ 96 w 134"/>
              <a:gd name="T19" fmla="*/ 126 h 140"/>
              <a:gd name="T20" fmla="*/ 96 w 134"/>
              <a:gd name="T21" fmla="*/ 125 h 140"/>
              <a:gd name="T22" fmla="*/ 86 w 134"/>
              <a:gd name="T23" fmla="*/ 87 h 140"/>
              <a:gd name="T24" fmla="*/ 55 w 134"/>
              <a:gd name="T25" fmla="*/ 4 h 140"/>
              <a:gd name="T26" fmla="*/ 55 w 134"/>
              <a:gd name="T27" fmla="*/ 7 h 140"/>
              <a:gd name="T28" fmla="*/ 40 w 134"/>
              <a:gd name="T29" fmla="*/ 5 h 140"/>
              <a:gd name="T30" fmla="*/ 48 w 134"/>
              <a:gd name="T31" fmla="*/ 135 h 140"/>
              <a:gd name="T32" fmla="*/ 48 w 134"/>
              <a:gd name="T33" fmla="*/ 123 h 140"/>
              <a:gd name="T34" fmla="*/ 48 w 134"/>
              <a:gd name="T35" fmla="*/ 135 h 140"/>
              <a:gd name="T36" fmla="*/ 96 w 134"/>
              <a:gd name="T37" fmla="*/ 22 h 140"/>
              <a:gd name="T38" fmla="*/ 62 w 134"/>
              <a:gd name="T39" fmla="*/ 22 h 140"/>
              <a:gd name="T40" fmla="*/ 51 w 134"/>
              <a:gd name="T41" fmla="*/ 70 h 140"/>
              <a:gd name="T42" fmla="*/ 66 w 134"/>
              <a:gd name="T43" fmla="*/ 81 h 140"/>
              <a:gd name="T44" fmla="*/ 83 w 134"/>
              <a:gd name="T45" fmla="*/ 81 h 140"/>
              <a:gd name="T46" fmla="*/ 96 w 134"/>
              <a:gd name="T47" fmla="*/ 81 h 140"/>
              <a:gd name="T48" fmla="*/ 134 w 134"/>
              <a:gd name="T49" fmla="*/ 70 h 140"/>
              <a:gd name="T50" fmla="*/ 124 w 134"/>
              <a:gd name="T51" fmla="*/ 22 h 140"/>
              <a:gd name="T52" fmla="*/ 124 w 134"/>
              <a:gd name="T53" fmla="*/ 74 h 140"/>
              <a:gd name="T54" fmla="*/ 86 w 134"/>
              <a:gd name="T55" fmla="*/ 74 h 140"/>
              <a:gd name="T56" fmla="*/ 58 w 134"/>
              <a:gd name="T57" fmla="*/ 70 h 140"/>
              <a:gd name="T58" fmla="*/ 62 w 134"/>
              <a:gd name="T59" fmla="*/ 29 h 140"/>
              <a:gd name="T60" fmla="*/ 96 w 134"/>
              <a:gd name="T61" fmla="*/ 29 h 140"/>
              <a:gd name="T62" fmla="*/ 127 w 134"/>
              <a:gd name="T63" fmla="*/ 33 h 140"/>
              <a:gd name="T64" fmla="*/ 82 w 134"/>
              <a:gd name="T65" fmla="*/ 37 h 140"/>
              <a:gd name="T66" fmla="*/ 109 w 134"/>
              <a:gd name="T67" fmla="*/ 56 h 140"/>
              <a:gd name="T68" fmla="*/ 88 w 134"/>
              <a:gd name="T69" fmla="*/ 62 h 140"/>
              <a:gd name="T70" fmla="*/ 101 w 134"/>
              <a:gd name="T71" fmla="*/ 64 h 140"/>
              <a:gd name="T72" fmla="*/ 109 w 134"/>
              <a:gd name="T73" fmla="*/ 65 h 140"/>
              <a:gd name="T74" fmla="*/ 102 w 134"/>
              <a:gd name="T75" fmla="*/ 66 h 140"/>
              <a:gd name="T76" fmla="*/ 86 w 134"/>
              <a:gd name="T77" fmla="*/ 69 h 140"/>
              <a:gd name="T78" fmla="*/ 86 w 134"/>
              <a:gd name="T79" fmla="*/ 61 h 140"/>
              <a:gd name="T80" fmla="*/ 87 w 134"/>
              <a:gd name="T81" fmla="*/ 57 h 140"/>
              <a:gd name="T82" fmla="*/ 81 w 134"/>
              <a:gd name="T83" fmla="*/ 39 h 140"/>
              <a:gd name="T84" fmla="*/ 78 w 134"/>
              <a:gd name="T85" fmla="*/ 37 h 140"/>
              <a:gd name="T86" fmla="*/ 78 w 134"/>
              <a:gd name="T87" fmla="*/ 33 h 140"/>
              <a:gd name="T88" fmla="*/ 80 w 134"/>
              <a:gd name="T89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4" h="140">
                <a:moveTo>
                  <a:pt x="86" y="87"/>
                </a:moveTo>
                <a:cubicBezTo>
                  <a:pt x="86" y="115"/>
                  <a:pt x="86" y="115"/>
                  <a:pt x="86" y="115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7"/>
                  <a:pt x="84" y="118"/>
                  <a:pt x="82" y="118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2" y="118"/>
                  <a:pt x="10" y="117"/>
                  <a:pt x="10" y="1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4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84" y="11"/>
                  <a:pt x="86" y="13"/>
                  <a:pt x="86" y="15"/>
                </a:cubicBezTo>
                <a:cubicBezTo>
                  <a:pt x="86" y="16"/>
                  <a:pt x="86" y="16"/>
                  <a:pt x="8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0" y="140"/>
                  <a:pt x="96" y="134"/>
                  <a:pt x="96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6" y="87"/>
                  <a:pt x="96" y="87"/>
                  <a:pt x="96" y="87"/>
                </a:cubicBezTo>
                <a:cubicBezTo>
                  <a:pt x="86" y="87"/>
                  <a:pt x="86" y="87"/>
                  <a:pt x="86" y="87"/>
                </a:cubicBezTo>
                <a:close/>
                <a:moveTo>
                  <a:pt x="42" y="4"/>
                </a:move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6" y="4"/>
                  <a:pt x="56" y="5"/>
                </a:cubicBezTo>
                <a:cubicBezTo>
                  <a:pt x="56" y="6"/>
                  <a:pt x="55" y="7"/>
                  <a:pt x="5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1" y="7"/>
                  <a:pt x="40" y="6"/>
                  <a:pt x="40" y="5"/>
                </a:cubicBezTo>
                <a:cubicBezTo>
                  <a:pt x="40" y="4"/>
                  <a:pt x="41" y="4"/>
                  <a:pt x="42" y="4"/>
                </a:cubicBezTo>
                <a:close/>
                <a:moveTo>
                  <a:pt x="48" y="135"/>
                </a:moveTo>
                <a:cubicBezTo>
                  <a:pt x="45" y="135"/>
                  <a:pt x="42" y="133"/>
                  <a:pt x="42" y="129"/>
                </a:cubicBezTo>
                <a:cubicBezTo>
                  <a:pt x="42" y="125"/>
                  <a:pt x="45" y="123"/>
                  <a:pt x="48" y="123"/>
                </a:cubicBezTo>
                <a:cubicBezTo>
                  <a:pt x="52" y="123"/>
                  <a:pt x="54" y="125"/>
                  <a:pt x="54" y="129"/>
                </a:cubicBezTo>
                <a:cubicBezTo>
                  <a:pt x="54" y="133"/>
                  <a:pt x="52" y="135"/>
                  <a:pt x="48" y="135"/>
                </a:cubicBezTo>
                <a:close/>
                <a:moveTo>
                  <a:pt x="124" y="22"/>
                </a:moveTo>
                <a:cubicBezTo>
                  <a:pt x="96" y="22"/>
                  <a:pt x="96" y="22"/>
                  <a:pt x="9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56" y="22"/>
                  <a:pt x="51" y="27"/>
                  <a:pt x="51" y="3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6"/>
                  <a:pt x="56" y="81"/>
                  <a:pt x="62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83" y="81"/>
                  <a:pt x="83" y="81"/>
                  <a:pt x="83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9" y="81"/>
                  <a:pt x="134" y="76"/>
                  <a:pt x="134" y="7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34" y="27"/>
                  <a:pt x="129" y="22"/>
                  <a:pt x="124" y="22"/>
                </a:cubicBezTo>
                <a:close/>
                <a:moveTo>
                  <a:pt x="127" y="70"/>
                </a:moveTo>
                <a:cubicBezTo>
                  <a:pt x="127" y="72"/>
                  <a:pt x="126" y="74"/>
                  <a:pt x="124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0" y="74"/>
                  <a:pt x="58" y="72"/>
                  <a:pt x="58" y="70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0"/>
                  <a:pt x="60" y="29"/>
                  <a:pt x="62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96" y="29"/>
                  <a:pt x="96" y="29"/>
                  <a:pt x="96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6" y="29"/>
                  <a:pt x="127" y="30"/>
                  <a:pt x="127" y="33"/>
                </a:cubicBezTo>
                <a:lnTo>
                  <a:pt x="127" y="70"/>
                </a:lnTo>
                <a:close/>
                <a:moveTo>
                  <a:pt x="82" y="37"/>
                </a:moveTo>
                <a:cubicBezTo>
                  <a:pt x="112" y="41"/>
                  <a:pt x="112" y="41"/>
                  <a:pt x="112" y="41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90" y="57"/>
                  <a:pt x="90" y="57"/>
                  <a:pt x="90" y="57"/>
                </a:cubicBezTo>
                <a:cubicBezTo>
                  <a:pt x="88" y="62"/>
                  <a:pt x="88" y="62"/>
                  <a:pt x="88" y="62"/>
                </a:cubicBezTo>
                <a:cubicBezTo>
                  <a:pt x="89" y="62"/>
                  <a:pt x="89" y="63"/>
                  <a:pt x="90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2"/>
                  <a:pt x="103" y="61"/>
                  <a:pt x="105" y="61"/>
                </a:cubicBezTo>
                <a:cubicBezTo>
                  <a:pt x="107" y="61"/>
                  <a:pt x="109" y="63"/>
                  <a:pt x="109" y="65"/>
                </a:cubicBezTo>
                <a:cubicBezTo>
                  <a:pt x="109" y="67"/>
                  <a:pt x="107" y="69"/>
                  <a:pt x="105" y="69"/>
                </a:cubicBezTo>
                <a:cubicBezTo>
                  <a:pt x="103" y="69"/>
                  <a:pt x="102" y="68"/>
                  <a:pt x="102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84" y="69"/>
                  <a:pt x="82" y="67"/>
                  <a:pt x="82" y="65"/>
                </a:cubicBezTo>
                <a:cubicBezTo>
                  <a:pt x="82" y="63"/>
                  <a:pt x="84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7" y="57"/>
                  <a:pt x="87" y="57"/>
                  <a:pt x="87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1" y="39"/>
                  <a:pt x="81" y="39"/>
                  <a:pt x="81" y="39"/>
                </a:cubicBezTo>
                <a:cubicBezTo>
                  <a:pt x="78" y="37"/>
                  <a:pt x="78" y="37"/>
                  <a:pt x="78" y="37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7"/>
                  <a:pt x="76" y="36"/>
                  <a:pt x="76" y="35"/>
                </a:cubicBezTo>
                <a:cubicBezTo>
                  <a:pt x="76" y="34"/>
                  <a:pt x="77" y="33"/>
                  <a:pt x="78" y="33"/>
                </a:cubicBezTo>
                <a:cubicBezTo>
                  <a:pt x="79" y="33"/>
                  <a:pt x="80" y="34"/>
                  <a:pt x="80" y="35"/>
                </a:cubicBezTo>
                <a:cubicBezTo>
                  <a:pt x="80" y="35"/>
                  <a:pt x="80" y="35"/>
                  <a:pt x="80" y="35"/>
                </a:cubicBezTo>
                <a:lnTo>
                  <a:pt x="82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1432426" y="4165740"/>
            <a:ext cx="297450" cy="38922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9"/>
          <p:cNvSpPr>
            <a:spLocks noEditPoints="1"/>
          </p:cNvSpPr>
          <p:nvPr/>
        </p:nvSpPr>
        <p:spPr bwMode="auto">
          <a:xfrm>
            <a:off x="6394805" y="5372219"/>
            <a:ext cx="366006" cy="316246"/>
          </a:xfrm>
          <a:custGeom>
            <a:avLst/>
            <a:gdLst>
              <a:gd name="T0" fmla="*/ 33 w 140"/>
              <a:gd name="T1" fmla="*/ 121 h 121"/>
              <a:gd name="T2" fmla="*/ 33 w 140"/>
              <a:gd name="T3" fmla="*/ 97 h 121"/>
              <a:gd name="T4" fmla="*/ 115 w 140"/>
              <a:gd name="T5" fmla="*/ 97 h 121"/>
              <a:gd name="T6" fmla="*/ 115 w 140"/>
              <a:gd name="T7" fmla="*/ 121 h 121"/>
              <a:gd name="T8" fmla="*/ 115 w 140"/>
              <a:gd name="T9" fmla="*/ 97 h 121"/>
              <a:gd name="T10" fmla="*/ 133 w 140"/>
              <a:gd name="T11" fmla="*/ 103 h 121"/>
              <a:gd name="T12" fmla="*/ 115 w 140"/>
              <a:gd name="T13" fmla="*/ 95 h 121"/>
              <a:gd name="T14" fmla="*/ 45 w 140"/>
              <a:gd name="T15" fmla="*/ 103 h 121"/>
              <a:gd name="T16" fmla="*/ 20 w 140"/>
              <a:gd name="T17" fmla="*/ 103 h 121"/>
              <a:gd name="T18" fmla="*/ 6 w 140"/>
              <a:gd name="T19" fmla="*/ 103 h 121"/>
              <a:gd name="T20" fmla="*/ 0 w 140"/>
              <a:gd name="T21" fmla="*/ 72 h 121"/>
              <a:gd name="T22" fmla="*/ 17 w 140"/>
              <a:gd name="T23" fmla="*/ 44 h 121"/>
              <a:gd name="T24" fmla="*/ 44 w 140"/>
              <a:gd name="T25" fmla="*/ 40 h 121"/>
              <a:gd name="T26" fmla="*/ 49 w 140"/>
              <a:gd name="T27" fmla="*/ 88 h 121"/>
              <a:gd name="T28" fmla="*/ 140 w 140"/>
              <a:gd name="T29" fmla="*/ 96 h 121"/>
              <a:gd name="T30" fmla="*/ 39 w 140"/>
              <a:gd name="T31" fmla="*/ 47 h 121"/>
              <a:gd name="T32" fmla="*/ 23 w 140"/>
              <a:gd name="T33" fmla="*/ 48 h 121"/>
              <a:gd name="T34" fmla="*/ 9 w 140"/>
              <a:gd name="T35" fmla="*/ 69 h 121"/>
              <a:gd name="T36" fmla="*/ 12 w 140"/>
              <a:gd name="T37" fmla="*/ 73 h 121"/>
              <a:gd name="T38" fmla="*/ 41 w 140"/>
              <a:gd name="T39" fmla="*/ 71 h 121"/>
              <a:gd name="T40" fmla="*/ 139 w 140"/>
              <a:gd name="T41" fmla="*/ 73 h 121"/>
              <a:gd name="T42" fmla="*/ 99 w 140"/>
              <a:gd name="T43" fmla="*/ 56 h 121"/>
              <a:gd name="T44" fmla="*/ 129 w 140"/>
              <a:gd name="T45" fmla="*/ 84 h 121"/>
              <a:gd name="T46" fmla="*/ 139 w 140"/>
              <a:gd name="T47" fmla="*/ 34 h 121"/>
              <a:gd name="T48" fmla="*/ 99 w 140"/>
              <a:gd name="T49" fmla="*/ 23 h 121"/>
              <a:gd name="T50" fmla="*/ 139 w 140"/>
              <a:gd name="T51" fmla="*/ 51 h 121"/>
              <a:gd name="T52" fmla="*/ 64 w 140"/>
              <a:gd name="T53" fmla="*/ 84 h 121"/>
              <a:gd name="T54" fmla="*/ 94 w 140"/>
              <a:gd name="T55" fmla="*/ 56 h 121"/>
              <a:gd name="T56" fmla="*/ 53 w 140"/>
              <a:gd name="T57" fmla="*/ 73 h 121"/>
              <a:gd name="T58" fmla="*/ 94 w 140"/>
              <a:gd name="T59" fmla="*/ 23 h 121"/>
              <a:gd name="T60" fmla="*/ 53 w 140"/>
              <a:gd name="T61" fmla="*/ 34 h 121"/>
              <a:gd name="T62" fmla="*/ 94 w 140"/>
              <a:gd name="T63" fmla="*/ 51 h 121"/>
              <a:gd name="T64" fmla="*/ 69 w 140"/>
              <a:gd name="T65" fmla="*/ 11 h 121"/>
              <a:gd name="T66" fmla="*/ 69 w 140"/>
              <a:gd name="T67" fmla="*/ 11 h 121"/>
              <a:gd name="T68" fmla="*/ 78 w 140"/>
              <a:gd name="T69" fmla="*/ 10 h 121"/>
              <a:gd name="T70" fmla="*/ 99 w 140"/>
              <a:gd name="T71" fmla="*/ 21 h 121"/>
              <a:gd name="T72" fmla="*/ 99 w 140"/>
              <a:gd name="T73" fmla="*/ 21 h 121"/>
              <a:gd name="T74" fmla="*/ 114 w 140"/>
              <a:gd name="T75" fmla="*/ 1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21">
                <a:moveTo>
                  <a:pt x="45" y="109"/>
                </a:moveTo>
                <a:cubicBezTo>
                  <a:pt x="45" y="116"/>
                  <a:pt x="39" y="121"/>
                  <a:pt x="33" y="121"/>
                </a:cubicBezTo>
                <a:cubicBezTo>
                  <a:pt x="26" y="121"/>
                  <a:pt x="21" y="116"/>
                  <a:pt x="21" y="109"/>
                </a:cubicBezTo>
                <a:cubicBezTo>
                  <a:pt x="21" y="103"/>
                  <a:pt x="26" y="97"/>
                  <a:pt x="33" y="97"/>
                </a:cubicBezTo>
                <a:cubicBezTo>
                  <a:pt x="39" y="97"/>
                  <a:pt x="45" y="103"/>
                  <a:pt x="45" y="109"/>
                </a:cubicBezTo>
                <a:close/>
                <a:moveTo>
                  <a:pt x="115" y="97"/>
                </a:moveTo>
                <a:cubicBezTo>
                  <a:pt x="108" y="97"/>
                  <a:pt x="103" y="103"/>
                  <a:pt x="103" y="109"/>
                </a:cubicBezTo>
                <a:cubicBezTo>
                  <a:pt x="103" y="116"/>
                  <a:pt x="108" y="121"/>
                  <a:pt x="115" y="121"/>
                </a:cubicBezTo>
                <a:cubicBezTo>
                  <a:pt x="121" y="121"/>
                  <a:pt x="126" y="116"/>
                  <a:pt x="126" y="109"/>
                </a:cubicBezTo>
                <a:cubicBezTo>
                  <a:pt x="126" y="103"/>
                  <a:pt x="121" y="97"/>
                  <a:pt x="115" y="97"/>
                </a:cubicBezTo>
                <a:close/>
                <a:moveTo>
                  <a:pt x="140" y="96"/>
                </a:moveTo>
                <a:cubicBezTo>
                  <a:pt x="140" y="100"/>
                  <a:pt x="137" y="103"/>
                  <a:pt x="133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5" y="98"/>
                  <a:pt x="120" y="95"/>
                  <a:pt x="115" y="95"/>
                </a:cubicBezTo>
                <a:cubicBezTo>
                  <a:pt x="109" y="95"/>
                  <a:pt x="104" y="98"/>
                  <a:pt x="102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3" y="98"/>
                  <a:pt x="38" y="95"/>
                  <a:pt x="33" y="95"/>
                </a:cubicBezTo>
                <a:cubicBezTo>
                  <a:pt x="27" y="95"/>
                  <a:pt x="22" y="98"/>
                  <a:pt x="20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1"/>
                  <a:pt x="0" y="9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9"/>
                  <a:pt x="2" y="65"/>
                  <a:pt x="3" y="63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2"/>
                  <a:pt x="23" y="40"/>
                  <a:pt x="2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7" y="40"/>
                  <a:pt x="49" y="42"/>
                  <a:pt x="49" y="45"/>
                </a:cubicBezTo>
                <a:cubicBezTo>
                  <a:pt x="49" y="88"/>
                  <a:pt x="49" y="88"/>
                  <a:pt x="49" y="88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7" y="88"/>
                  <a:pt x="140" y="91"/>
                  <a:pt x="140" y="96"/>
                </a:cubicBezTo>
                <a:close/>
                <a:moveTo>
                  <a:pt x="41" y="49"/>
                </a:moveTo>
                <a:cubicBezTo>
                  <a:pt x="41" y="48"/>
                  <a:pt x="40" y="47"/>
                  <a:pt x="39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4" y="47"/>
                  <a:pt x="23" y="48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6"/>
                  <a:pt x="9" y="68"/>
                  <a:pt x="9" y="69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2"/>
                  <a:pt x="10" y="73"/>
                  <a:pt x="12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0" y="73"/>
                  <a:pt x="41" y="72"/>
                  <a:pt x="41" y="71"/>
                </a:cubicBezTo>
                <a:lnTo>
                  <a:pt x="41" y="49"/>
                </a:lnTo>
                <a:close/>
                <a:moveTo>
                  <a:pt x="139" y="73"/>
                </a:moveTo>
                <a:cubicBezTo>
                  <a:pt x="139" y="56"/>
                  <a:pt x="139" y="56"/>
                  <a:pt x="139" y="56"/>
                </a:cubicBezTo>
                <a:cubicBezTo>
                  <a:pt x="99" y="56"/>
                  <a:pt x="99" y="56"/>
                  <a:pt x="99" y="56"/>
                </a:cubicBezTo>
                <a:cubicBezTo>
                  <a:pt x="99" y="84"/>
                  <a:pt x="99" y="84"/>
                  <a:pt x="9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35" y="84"/>
                  <a:pt x="139" y="79"/>
                  <a:pt x="139" y="73"/>
                </a:cubicBezTo>
                <a:close/>
                <a:moveTo>
                  <a:pt x="139" y="34"/>
                </a:moveTo>
                <a:cubicBezTo>
                  <a:pt x="139" y="28"/>
                  <a:pt x="135" y="23"/>
                  <a:pt x="1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51"/>
                  <a:pt x="99" y="51"/>
                  <a:pt x="99" y="51"/>
                </a:cubicBezTo>
                <a:cubicBezTo>
                  <a:pt x="139" y="51"/>
                  <a:pt x="139" y="51"/>
                  <a:pt x="139" y="51"/>
                </a:cubicBezTo>
                <a:lnTo>
                  <a:pt x="139" y="34"/>
                </a:lnTo>
                <a:close/>
                <a:moveTo>
                  <a:pt x="64" y="84"/>
                </a:moveTo>
                <a:cubicBezTo>
                  <a:pt x="94" y="84"/>
                  <a:pt x="94" y="84"/>
                  <a:pt x="94" y="84"/>
                </a:cubicBezTo>
                <a:cubicBezTo>
                  <a:pt x="94" y="56"/>
                  <a:pt x="94" y="56"/>
                  <a:pt x="9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9"/>
                  <a:pt x="58" y="84"/>
                  <a:pt x="64" y="84"/>
                </a:cubicBezTo>
                <a:close/>
                <a:moveTo>
                  <a:pt x="94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58" y="23"/>
                  <a:pt x="53" y="28"/>
                  <a:pt x="53" y="34"/>
                </a:cubicBezTo>
                <a:cubicBezTo>
                  <a:pt x="53" y="51"/>
                  <a:pt x="53" y="51"/>
                  <a:pt x="53" y="51"/>
                </a:cubicBezTo>
                <a:cubicBezTo>
                  <a:pt x="94" y="51"/>
                  <a:pt x="94" y="51"/>
                  <a:pt x="94" y="51"/>
                </a:cubicBezTo>
                <a:lnTo>
                  <a:pt x="94" y="23"/>
                </a:lnTo>
                <a:close/>
                <a:moveTo>
                  <a:pt x="69" y="11"/>
                </a:moveTo>
                <a:cubicBezTo>
                  <a:pt x="72" y="0"/>
                  <a:pt x="90" y="5"/>
                  <a:pt x="94" y="21"/>
                </a:cubicBezTo>
                <a:cubicBezTo>
                  <a:pt x="94" y="21"/>
                  <a:pt x="65" y="24"/>
                  <a:pt x="69" y="11"/>
                </a:cubicBezTo>
                <a:close/>
                <a:moveTo>
                  <a:pt x="91" y="19"/>
                </a:moveTo>
                <a:cubicBezTo>
                  <a:pt x="91" y="19"/>
                  <a:pt x="84" y="10"/>
                  <a:pt x="78" y="10"/>
                </a:cubicBezTo>
                <a:cubicBezTo>
                  <a:pt x="72" y="10"/>
                  <a:pt x="75" y="18"/>
                  <a:pt x="91" y="19"/>
                </a:cubicBezTo>
                <a:close/>
                <a:moveTo>
                  <a:pt x="99" y="21"/>
                </a:moveTo>
                <a:cubicBezTo>
                  <a:pt x="102" y="5"/>
                  <a:pt x="121" y="0"/>
                  <a:pt x="124" y="11"/>
                </a:cubicBezTo>
                <a:cubicBezTo>
                  <a:pt x="127" y="24"/>
                  <a:pt x="99" y="21"/>
                  <a:pt x="99" y="21"/>
                </a:cubicBezTo>
                <a:close/>
                <a:moveTo>
                  <a:pt x="102" y="19"/>
                </a:moveTo>
                <a:cubicBezTo>
                  <a:pt x="117" y="18"/>
                  <a:pt x="120" y="10"/>
                  <a:pt x="114" y="10"/>
                </a:cubicBezTo>
                <a:cubicBezTo>
                  <a:pt x="108" y="10"/>
                  <a:pt x="102" y="19"/>
                  <a:pt x="10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22" name="球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球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球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7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8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31" name="球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8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0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7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7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2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35" grpId="0" bldLvl="0" animBg="1"/>
      <p:bldP spid="58" grpId="0"/>
      <p:bldP spid="25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e226e646827e4955ef82da766782d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3180" y="641350"/>
            <a:ext cx="5575300" cy="5575300"/>
          </a:xfrm>
          <a:prstGeom prst="rect">
            <a:avLst/>
          </a:prstGeom>
        </p:spPr>
      </p:pic>
      <p:sp>
        <p:nvSpPr>
          <p:cNvPr id="26" name="TextBox 692"/>
          <p:cNvSpPr txBox="1"/>
          <p:nvPr/>
        </p:nvSpPr>
        <p:spPr>
          <a:xfrm>
            <a:off x="681832" y="2542107"/>
            <a:ext cx="6278880" cy="107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谢谢您的下载观看</a:t>
            </a:r>
          </a:p>
        </p:txBody>
      </p:sp>
      <p:sp>
        <p:nvSpPr>
          <p:cNvPr id="27" name="TextBox 693"/>
          <p:cNvSpPr txBox="1"/>
          <p:nvPr/>
        </p:nvSpPr>
        <p:spPr>
          <a:xfrm>
            <a:off x="793592" y="3500556"/>
            <a:ext cx="5440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简洁实用·适用于计划总结·工作汇报·新年计划等</a:t>
            </a:r>
          </a:p>
        </p:txBody>
      </p:sp>
      <p:sp>
        <p:nvSpPr>
          <p:cNvPr id="3" name="TextBox 693"/>
          <p:cNvSpPr txBox="1"/>
          <p:nvPr/>
        </p:nvSpPr>
        <p:spPr>
          <a:xfrm>
            <a:off x="790576" y="3981450"/>
            <a:ext cx="445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汇报人：模板大全   时间：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2019.12.12</a:t>
            </a:r>
          </a:p>
        </p:txBody>
      </p:sp>
      <p:sp>
        <p:nvSpPr>
          <p:cNvPr id="4" name="矩形 3"/>
          <p:cNvSpPr/>
          <p:nvPr/>
        </p:nvSpPr>
        <p:spPr>
          <a:xfrm>
            <a:off x="934085" y="3943984"/>
            <a:ext cx="1771015" cy="39941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83840" y="3943984"/>
            <a:ext cx="2397760" cy="43751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692631" y="1843588"/>
            <a:ext cx="3851544" cy="385154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597"/>
            <a:ext cx="5734049" cy="5498403"/>
          </a:xfrm>
          <a:prstGeom prst="rect">
            <a:avLst/>
          </a:prstGeom>
        </p:spPr>
      </p:pic>
      <p:sp>
        <p:nvSpPr>
          <p:cNvPr id="5" name="Freeform 1"/>
          <p:cNvSpPr/>
          <p:nvPr/>
        </p:nvSpPr>
        <p:spPr bwMode="auto">
          <a:xfrm>
            <a:off x="6253445" y="1415197"/>
            <a:ext cx="1845562" cy="2077870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>
                <a:solidFill>
                  <a:prstClr val="white"/>
                </a:solidFill>
                <a:latin typeface="+mn-ea"/>
              </a:rPr>
              <a:t>填写标题</a:t>
            </a:r>
            <a:endParaRPr lang="zh-CN" altLang="en-US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Freeform 2"/>
          <p:cNvSpPr/>
          <p:nvPr/>
        </p:nvSpPr>
        <p:spPr bwMode="auto">
          <a:xfrm>
            <a:off x="7469153" y="1109133"/>
            <a:ext cx="744277" cy="837961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200">
                <a:solidFill>
                  <a:srgbClr val="0060BF"/>
                </a:solidFill>
                <a:latin typeface="微软雅黑" panose="020B0503020204020204" pitchFamily="34" charset="-122"/>
              </a:rPr>
              <a:t>填写</a:t>
            </a:r>
            <a:endParaRPr lang="en-US" altLang="zh-CN" sz="1200">
              <a:solidFill>
                <a:srgbClr val="0060BF"/>
              </a:solidFill>
              <a:latin typeface="微软雅黑" panose="020B0503020204020204" pitchFamily="34" charset="-122"/>
            </a:endParaRPr>
          </a:p>
          <a:p>
            <a:pPr lvl="0" algn="ctr"/>
            <a:r>
              <a:rPr lang="zh-CN" altLang="en-US" sz="1200">
                <a:solidFill>
                  <a:srgbClr val="0060BF"/>
                </a:solidFill>
                <a:latin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rgbClr val="0060BF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Freeform 1"/>
          <p:cNvSpPr/>
          <p:nvPr/>
        </p:nvSpPr>
        <p:spPr bwMode="auto">
          <a:xfrm>
            <a:off x="9397695" y="2175831"/>
            <a:ext cx="1845562" cy="2077870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>
                <a:solidFill>
                  <a:prstClr val="white"/>
                </a:solidFill>
                <a:latin typeface="+mn-ea"/>
              </a:rPr>
              <a:t>填写标题</a:t>
            </a:r>
            <a:endParaRPr lang="zh-CN" altLang="en-US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Freeform 2"/>
          <p:cNvSpPr/>
          <p:nvPr/>
        </p:nvSpPr>
        <p:spPr bwMode="auto">
          <a:xfrm>
            <a:off x="10613403" y="1869767"/>
            <a:ext cx="744277" cy="837961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200">
                <a:solidFill>
                  <a:srgbClr val="0060BF"/>
                </a:solidFill>
                <a:latin typeface="微软雅黑" panose="020B0503020204020204" pitchFamily="34" charset="-122"/>
              </a:rPr>
              <a:t>填写</a:t>
            </a:r>
            <a:endParaRPr lang="en-US" altLang="zh-CN" sz="1200">
              <a:solidFill>
                <a:srgbClr val="0060BF"/>
              </a:solidFill>
              <a:latin typeface="微软雅黑" panose="020B0503020204020204" pitchFamily="34" charset="-122"/>
            </a:endParaRPr>
          </a:p>
          <a:p>
            <a:pPr lvl="0" algn="ctr"/>
            <a:r>
              <a:rPr lang="zh-CN" altLang="en-US" sz="1200">
                <a:solidFill>
                  <a:srgbClr val="0060BF"/>
                </a:solidFill>
                <a:latin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rgbClr val="0060BF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Freeform 1"/>
          <p:cNvSpPr/>
          <p:nvPr/>
        </p:nvSpPr>
        <p:spPr bwMode="auto">
          <a:xfrm>
            <a:off x="7032737" y="3922392"/>
            <a:ext cx="1845562" cy="2077870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>
                <a:solidFill>
                  <a:prstClr val="white"/>
                </a:solidFill>
                <a:latin typeface="+mn-ea"/>
              </a:rPr>
              <a:t>填写标题</a:t>
            </a:r>
            <a:endParaRPr lang="zh-CN" altLang="en-US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Freeform 2"/>
          <p:cNvSpPr/>
          <p:nvPr/>
        </p:nvSpPr>
        <p:spPr bwMode="auto">
          <a:xfrm>
            <a:off x="8248445" y="3616328"/>
            <a:ext cx="744277" cy="837961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200">
                <a:solidFill>
                  <a:srgbClr val="0060BF"/>
                </a:solidFill>
                <a:latin typeface="微软雅黑" panose="020B0503020204020204" pitchFamily="34" charset="-122"/>
              </a:rPr>
              <a:t>填写</a:t>
            </a:r>
            <a:endParaRPr lang="en-US" altLang="zh-CN" sz="1200">
              <a:solidFill>
                <a:srgbClr val="0060BF"/>
              </a:solidFill>
              <a:latin typeface="微软雅黑" panose="020B0503020204020204" pitchFamily="34" charset="-122"/>
            </a:endParaRPr>
          </a:p>
          <a:p>
            <a:pPr lvl="0" algn="ctr"/>
            <a:r>
              <a:rPr lang="zh-CN" altLang="en-US" sz="1200">
                <a:solidFill>
                  <a:srgbClr val="0060BF"/>
                </a:solidFill>
                <a:latin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rgbClr val="0060B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11" name="球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球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球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球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8765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692"/>
          <p:cNvSpPr txBox="1"/>
          <p:nvPr/>
        </p:nvSpPr>
        <p:spPr>
          <a:xfrm>
            <a:off x="385287" y="345007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2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13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4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3889 L -1.66667E-6 -0.14815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0.03842 L -1.66667E-6 1.11111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2 L 1.04167E-6 0.14814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2 L 1.04167E-6 3.33333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3889 L -4.375E-6 -0.1481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75E-6 0.03843 L -4.375E-6 0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3982 L -1.66667E-6 0.14814 " pathEditMode="relative" rAng="0" ptsTypes="AA">
                                      <p:cBhvr>
                                        <p:cTn id="36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-0.03982 L -1.66667E-6 3.7037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3889 L -3.95833E-6 -0.14815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0.03843 L -3.95833E-6 3.7037E-7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3982 L -1.25E-6 0.14814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25E-6 -0.03982 L -1.25E-6 4.07407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32 -0.21713 L -0.20429 -0.14815 L 0.64219 -0.07916 L -0.00013 -2.96296E-6 " pathEditMode="relative" rAng="0" ptsTypes="AAAA">
                                      <p:cBhvr>
                                        <p:cTn id="7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85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7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8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35" grpId="0" bldLvl="0" animBg="1"/>
      <p:bldP spid="58" grpId="0"/>
      <p:bldP spid="26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e226e646827e4955ef82da766782d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3180" y="641350"/>
            <a:ext cx="5575300" cy="5575300"/>
          </a:xfrm>
          <a:prstGeom prst="rect">
            <a:avLst/>
          </a:prstGeom>
        </p:spPr>
      </p:pic>
      <p:sp>
        <p:nvSpPr>
          <p:cNvPr id="26" name="TextBox 692"/>
          <p:cNvSpPr txBox="1"/>
          <p:nvPr/>
        </p:nvSpPr>
        <p:spPr>
          <a:xfrm>
            <a:off x="681832" y="2542107"/>
            <a:ext cx="6278880" cy="107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谢谢您的下载观看</a:t>
            </a:r>
          </a:p>
        </p:txBody>
      </p:sp>
      <p:sp>
        <p:nvSpPr>
          <p:cNvPr id="27" name="TextBox 693"/>
          <p:cNvSpPr txBox="1"/>
          <p:nvPr/>
        </p:nvSpPr>
        <p:spPr>
          <a:xfrm>
            <a:off x="793592" y="3500556"/>
            <a:ext cx="5440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简洁实用·适用于计划总结·工作汇报·新年计划等</a:t>
            </a:r>
          </a:p>
        </p:txBody>
      </p:sp>
      <p:sp>
        <p:nvSpPr>
          <p:cNvPr id="3" name="TextBox 693"/>
          <p:cNvSpPr txBox="1"/>
          <p:nvPr/>
        </p:nvSpPr>
        <p:spPr>
          <a:xfrm>
            <a:off x="790576" y="3981450"/>
            <a:ext cx="445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汇报人：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xiazaii       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时间：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202X.XX.XX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0577" y="3943984"/>
            <a:ext cx="1914524" cy="39941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83840" y="3943984"/>
            <a:ext cx="2397760" cy="43751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842397" y="3280678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5"/>
          <p:cNvSpPr/>
          <p:nvPr/>
        </p:nvSpPr>
        <p:spPr bwMode="auto">
          <a:xfrm>
            <a:off x="2191603" y="4042518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>
            <a:off x="3540809" y="1757000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4890015" y="4042518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2191603" y="2518839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超越</a:t>
            </a:r>
          </a:p>
        </p:txBody>
      </p:sp>
      <p:sp>
        <p:nvSpPr>
          <p:cNvPr id="8" name="Freeform 5"/>
          <p:cNvSpPr/>
          <p:nvPr/>
        </p:nvSpPr>
        <p:spPr bwMode="auto">
          <a:xfrm>
            <a:off x="3540809" y="3280678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开拓</a:t>
            </a:r>
          </a:p>
        </p:txBody>
      </p:sp>
      <p:sp>
        <p:nvSpPr>
          <p:cNvPr id="9" name="Freeform 5"/>
          <p:cNvSpPr/>
          <p:nvPr/>
        </p:nvSpPr>
        <p:spPr bwMode="auto">
          <a:xfrm>
            <a:off x="4890015" y="2518839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引领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6239222" y="3280678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8471470" y="1605118"/>
            <a:ext cx="280831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12" name="TextBox 38"/>
          <p:cNvSpPr txBox="1"/>
          <p:nvPr/>
        </p:nvSpPr>
        <p:spPr>
          <a:xfrm>
            <a:off x="8471471" y="1266468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8471470" y="2822340"/>
            <a:ext cx="280831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14" name="TextBox 40"/>
          <p:cNvSpPr txBox="1"/>
          <p:nvPr/>
        </p:nvSpPr>
        <p:spPr>
          <a:xfrm>
            <a:off x="8471471" y="2483690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" name="TextBox 55"/>
          <p:cNvSpPr txBox="1"/>
          <p:nvPr/>
        </p:nvSpPr>
        <p:spPr>
          <a:xfrm>
            <a:off x="8471470" y="4039562"/>
            <a:ext cx="280831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16" name="TextBox 56"/>
          <p:cNvSpPr txBox="1"/>
          <p:nvPr/>
        </p:nvSpPr>
        <p:spPr>
          <a:xfrm>
            <a:off x="8471471" y="3700912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7" name="TextBox 57"/>
          <p:cNvSpPr txBox="1"/>
          <p:nvPr/>
        </p:nvSpPr>
        <p:spPr>
          <a:xfrm>
            <a:off x="8471470" y="5256783"/>
            <a:ext cx="280831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18" name="TextBox 58"/>
          <p:cNvSpPr txBox="1"/>
          <p:nvPr/>
        </p:nvSpPr>
        <p:spPr>
          <a:xfrm>
            <a:off x="8471471" y="4918133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19" name="球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球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球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3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4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28" name="球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2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5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6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1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6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5" grpId="0" bldLvl="0" animBg="1"/>
      <p:bldP spid="58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5479707" y="2017644"/>
            <a:ext cx="1232587" cy="109551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6469743" y="2559233"/>
            <a:ext cx="1232587" cy="109551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6469743" y="3683234"/>
            <a:ext cx="1232587" cy="109551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79707" y="4234773"/>
            <a:ext cx="1232587" cy="109551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490738" y="3683234"/>
            <a:ext cx="1232587" cy="109551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490738" y="2559233"/>
            <a:ext cx="1232587" cy="109551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6864624" y="2885162"/>
            <a:ext cx="442824" cy="443654"/>
          </a:xfrm>
          <a:custGeom>
            <a:avLst/>
            <a:gdLst>
              <a:gd name="T0" fmla="*/ 136 w 226"/>
              <a:gd name="T1" fmla="*/ 0 h 226"/>
              <a:gd name="T2" fmla="*/ 226 w 226"/>
              <a:gd name="T3" fmla="*/ 90 h 226"/>
              <a:gd name="T4" fmla="*/ 196 w 226"/>
              <a:gd name="T5" fmla="*/ 100 h 226"/>
              <a:gd name="T6" fmla="*/ 126 w 226"/>
              <a:gd name="T7" fmla="*/ 30 h 226"/>
              <a:gd name="T8" fmla="*/ 136 w 226"/>
              <a:gd name="T9" fmla="*/ 0 h 226"/>
              <a:gd name="T10" fmla="*/ 179 w 226"/>
              <a:gd name="T11" fmla="*/ 116 h 226"/>
              <a:gd name="T12" fmla="*/ 110 w 226"/>
              <a:gd name="T13" fmla="*/ 46 h 226"/>
              <a:gd name="T14" fmla="*/ 40 w 226"/>
              <a:gd name="T15" fmla="*/ 76 h 226"/>
              <a:gd name="T16" fmla="*/ 0 w 226"/>
              <a:gd name="T17" fmla="*/ 196 h 226"/>
              <a:gd name="T18" fmla="*/ 30 w 226"/>
              <a:gd name="T19" fmla="*/ 226 h 226"/>
              <a:gd name="T20" fmla="*/ 150 w 226"/>
              <a:gd name="T21" fmla="*/ 186 h 226"/>
              <a:gd name="T22" fmla="*/ 179 w 226"/>
              <a:gd name="T23" fmla="*/ 116 h 226"/>
              <a:gd name="T24" fmla="*/ 34 w 226"/>
              <a:gd name="T25" fmla="*/ 210 h 226"/>
              <a:gd name="T26" fmla="*/ 30 w 226"/>
              <a:gd name="T27" fmla="*/ 206 h 226"/>
              <a:gd name="T28" fmla="*/ 92 w 226"/>
              <a:gd name="T29" fmla="*/ 144 h 226"/>
              <a:gd name="T30" fmla="*/ 116 w 226"/>
              <a:gd name="T31" fmla="*/ 140 h 226"/>
              <a:gd name="T32" fmla="*/ 116 w 226"/>
              <a:gd name="T33" fmla="*/ 110 h 226"/>
              <a:gd name="T34" fmla="*/ 86 w 226"/>
              <a:gd name="T35" fmla="*/ 110 h 226"/>
              <a:gd name="T36" fmla="*/ 82 w 226"/>
              <a:gd name="T37" fmla="*/ 134 h 226"/>
              <a:gd name="T38" fmla="*/ 20 w 226"/>
              <a:gd name="T39" fmla="*/ 196 h 226"/>
              <a:gd name="T40" fmla="*/ 16 w 226"/>
              <a:gd name="T41" fmla="*/ 192 h 226"/>
              <a:gd name="T42" fmla="*/ 51 w 226"/>
              <a:gd name="T43" fmla="*/ 87 h 226"/>
              <a:gd name="T44" fmla="*/ 106 w 226"/>
              <a:gd name="T45" fmla="*/ 63 h 226"/>
              <a:gd name="T46" fmla="*/ 163 w 226"/>
              <a:gd name="T47" fmla="*/ 119 h 226"/>
              <a:gd name="T48" fmla="*/ 139 w 226"/>
              <a:gd name="T49" fmla="*/ 174 h 226"/>
              <a:gd name="T50" fmla="*/ 34 w 226"/>
              <a:gd name="T51" fmla="*/ 21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6" h="226">
                <a:moveTo>
                  <a:pt x="136" y="0"/>
                </a:moveTo>
                <a:cubicBezTo>
                  <a:pt x="226" y="90"/>
                  <a:pt x="226" y="90"/>
                  <a:pt x="226" y="90"/>
                </a:cubicBezTo>
                <a:cubicBezTo>
                  <a:pt x="196" y="100"/>
                  <a:pt x="196" y="100"/>
                  <a:pt x="196" y="100"/>
                </a:cubicBezTo>
                <a:cubicBezTo>
                  <a:pt x="126" y="30"/>
                  <a:pt x="126" y="30"/>
                  <a:pt x="126" y="30"/>
                </a:cubicBezTo>
                <a:lnTo>
                  <a:pt x="136" y="0"/>
                </a:lnTo>
                <a:close/>
                <a:moveTo>
                  <a:pt x="179" y="116"/>
                </a:moveTo>
                <a:cubicBezTo>
                  <a:pt x="110" y="46"/>
                  <a:pt x="110" y="46"/>
                  <a:pt x="110" y="46"/>
                </a:cubicBezTo>
                <a:cubicBezTo>
                  <a:pt x="40" y="76"/>
                  <a:pt x="40" y="76"/>
                  <a:pt x="40" y="76"/>
                </a:cubicBezTo>
                <a:cubicBezTo>
                  <a:pt x="0" y="196"/>
                  <a:pt x="0" y="196"/>
                  <a:pt x="0" y="196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79" y="116"/>
                  <a:pt x="179" y="116"/>
                  <a:pt x="179" y="116"/>
                </a:cubicBezTo>
                <a:close/>
                <a:moveTo>
                  <a:pt x="34" y="210"/>
                </a:moveTo>
                <a:cubicBezTo>
                  <a:pt x="30" y="206"/>
                  <a:pt x="30" y="206"/>
                  <a:pt x="30" y="206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99" y="148"/>
                  <a:pt x="109" y="147"/>
                  <a:pt x="116" y="140"/>
                </a:cubicBezTo>
                <a:cubicBezTo>
                  <a:pt x="124" y="132"/>
                  <a:pt x="124" y="118"/>
                  <a:pt x="116" y="110"/>
                </a:cubicBezTo>
                <a:cubicBezTo>
                  <a:pt x="107" y="102"/>
                  <a:pt x="94" y="102"/>
                  <a:pt x="86" y="110"/>
                </a:cubicBezTo>
                <a:cubicBezTo>
                  <a:pt x="79" y="117"/>
                  <a:pt x="78" y="126"/>
                  <a:pt x="82" y="134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51" y="87"/>
                  <a:pt x="51" y="87"/>
                  <a:pt x="51" y="87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63" y="119"/>
                  <a:pt x="163" y="119"/>
                  <a:pt x="163" y="119"/>
                </a:cubicBezTo>
                <a:cubicBezTo>
                  <a:pt x="139" y="174"/>
                  <a:pt x="139" y="174"/>
                  <a:pt x="139" y="174"/>
                </a:cubicBezTo>
                <a:lnTo>
                  <a:pt x="34" y="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6865454" y="4009579"/>
            <a:ext cx="441164" cy="442822"/>
          </a:xfrm>
          <a:custGeom>
            <a:avLst/>
            <a:gdLst>
              <a:gd name="T0" fmla="*/ 107 w 225"/>
              <a:gd name="T1" fmla="*/ 116 h 226"/>
              <a:gd name="T2" fmla="*/ 163 w 225"/>
              <a:gd name="T3" fmla="*/ 214 h 226"/>
              <a:gd name="T4" fmla="*/ 113 w 225"/>
              <a:gd name="T5" fmla="*/ 226 h 226"/>
              <a:gd name="T6" fmla="*/ 0 w 225"/>
              <a:gd name="T7" fmla="*/ 113 h 226"/>
              <a:gd name="T8" fmla="*/ 106 w 225"/>
              <a:gd name="T9" fmla="*/ 0 h 226"/>
              <a:gd name="T10" fmla="*/ 106 w 225"/>
              <a:gd name="T11" fmla="*/ 113 h 226"/>
              <a:gd name="T12" fmla="*/ 107 w 225"/>
              <a:gd name="T13" fmla="*/ 116 h 226"/>
              <a:gd name="T14" fmla="*/ 225 w 225"/>
              <a:gd name="T15" fmla="*/ 106 h 226"/>
              <a:gd name="T16" fmla="*/ 120 w 225"/>
              <a:gd name="T17" fmla="*/ 106 h 226"/>
              <a:gd name="T18" fmla="*/ 120 w 225"/>
              <a:gd name="T19" fmla="*/ 0 h 226"/>
              <a:gd name="T20" fmla="*/ 225 w 225"/>
              <a:gd name="T21" fmla="*/ 106 h 226"/>
              <a:gd name="T22" fmla="*/ 134 w 225"/>
              <a:gd name="T23" fmla="*/ 92 h 226"/>
              <a:gd name="T24" fmla="*/ 209 w 225"/>
              <a:gd name="T25" fmla="*/ 92 h 226"/>
              <a:gd name="T26" fmla="*/ 134 w 225"/>
              <a:gd name="T27" fmla="*/ 16 h 226"/>
              <a:gd name="T28" fmla="*/ 134 w 225"/>
              <a:gd name="T29" fmla="*/ 92 h 226"/>
              <a:gd name="T30" fmla="*/ 175 w 225"/>
              <a:gd name="T31" fmla="*/ 207 h 226"/>
              <a:gd name="T32" fmla="*/ 225 w 225"/>
              <a:gd name="T33" fmla="*/ 120 h 226"/>
              <a:gd name="T34" fmla="*/ 125 w 225"/>
              <a:gd name="T35" fmla="*/ 120 h 226"/>
              <a:gd name="T36" fmla="*/ 175 w 225"/>
              <a:gd name="T37" fmla="*/ 20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" h="226">
                <a:moveTo>
                  <a:pt x="107" y="116"/>
                </a:moveTo>
                <a:cubicBezTo>
                  <a:pt x="163" y="214"/>
                  <a:pt x="163" y="214"/>
                  <a:pt x="163" y="214"/>
                </a:cubicBezTo>
                <a:cubicBezTo>
                  <a:pt x="148" y="221"/>
                  <a:pt x="131" y="226"/>
                  <a:pt x="113" y="226"/>
                </a:cubicBezTo>
                <a:cubicBezTo>
                  <a:pt x="51" y="226"/>
                  <a:pt x="0" y="175"/>
                  <a:pt x="0" y="113"/>
                </a:cubicBezTo>
                <a:cubicBezTo>
                  <a:pt x="0" y="53"/>
                  <a:pt x="47" y="4"/>
                  <a:pt x="106" y="0"/>
                </a:cubicBezTo>
                <a:cubicBezTo>
                  <a:pt x="106" y="113"/>
                  <a:pt x="106" y="113"/>
                  <a:pt x="106" y="113"/>
                </a:cubicBezTo>
                <a:cubicBezTo>
                  <a:pt x="106" y="114"/>
                  <a:pt x="106" y="115"/>
                  <a:pt x="107" y="116"/>
                </a:cubicBezTo>
                <a:close/>
                <a:moveTo>
                  <a:pt x="225" y="106"/>
                </a:moveTo>
                <a:cubicBezTo>
                  <a:pt x="120" y="106"/>
                  <a:pt x="120" y="106"/>
                  <a:pt x="120" y="106"/>
                </a:cubicBezTo>
                <a:cubicBezTo>
                  <a:pt x="120" y="0"/>
                  <a:pt x="120" y="0"/>
                  <a:pt x="120" y="0"/>
                </a:cubicBezTo>
                <a:cubicBezTo>
                  <a:pt x="177" y="4"/>
                  <a:pt x="222" y="49"/>
                  <a:pt x="225" y="106"/>
                </a:cubicBezTo>
                <a:moveTo>
                  <a:pt x="134" y="92"/>
                </a:moveTo>
                <a:cubicBezTo>
                  <a:pt x="209" y="92"/>
                  <a:pt x="209" y="92"/>
                  <a:pt x="209" y="92"/>
                </a:cubicBezTo>
                <a:cubicBezTo>
                  <a:pt x="201" y="54"/>
                  <a:pt x="172" y="25"/>
                  <a:pt x="134" y="16"/>
                </a:cubicBezTo>
                <a:lnTo>
                  <a:pt x="134" y="92"/>
                </a:lnTo>
                <a:close/>
                <a:moveTo>
                  <a:pt x="175" y="207"/>
                </a:moveTo>
                <a:cubicBezTo>
                  <a:pt x="204" y="188"/>
                  <a:pt x="223" y="156"/>
                  <a:pt x="225" y="120"/>
                </a:cubicBezTo>
                <a:cubicBezTo>
                  <a:pt x="125" y="120"/>
                  <a:pt x="125" y="120"/>
                  <a:pt x="125" y="120"/>
                </a:cubicBezTo>
                <a:lnTo>
                  <a:pt x="175" y="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4883545" y="2917918"/>
            <a:ext cx="446972" cy="378142"/>
          </a:xfrm>
          <a:custGeom>
            <a:avLst/>
            <a:gdLst>
              <a:gd name="T0" fmla="*/ 223 w 228"/>
              <a:gd name="T1" fmla="*/ 128 h 193"/>
              <a:gd name="T2" fmla="*/ 213 w 228"/>
              <a:gd name="T3" fmla="*/ 132 h 193"/>
              <a:gd name="T4" fmla="*/ 203 w 228"/>
              <a:gd name="T5" fmla="*/ 128 h 193"/>
              <a:gd name="T6" fmla="*/ 199 w 228"/>
              <a:gd name="T7" fmla="*/ 124 h 193"/>
              <a:gd name="T8" fmla="*/ 199 w 228"/>
              <a:gd name="T9" fmla="*/ 193 h 193"/>
              <a:gd name="T10" fmla="*/ 142 w 228"/>
              <a:gd name="T11" fmla="*/ 193 h 193"/>
              <a:gd name="T12" fmla="*/ 142 w 228"/>
              <a:gd name="T13" fmla="*/ 122 h 193"/>
              <a:gd name="T14" fmla="*/ 86 w 228"/>
              <a:gd name="T15" fmla="*/ 122 h 193"/>
              <a:gd name="T16" fmla="*/ 86 w 228"/>
              <a:gd name="T17" fmla="*/ 193 h 193"/>
              <a:gd name="T18" fmla="*/ 29 w 228"/>
              <a:gd name="T19" fmla="*/ 193 h 193"/>
              <a:gd name="T20" fmla="*/ 29 w 228"/>
              <a:gd name="T21" fmla="*/ 124 h 193"/>
              <a:gd name="T22" fmla="*/ 25 w 228"/>
              <a:gd name="T23" fmla="*/ 128 h 193"/>
              <a:gd name="T24" fmla="*/ 5 w 228"/>
              <a:gd name="T25" fmla="*/ 128 h 193"/>
              <a:gd name="T26" fmla="*/ 5 w 228"/>
              <a:gd name="T27" fmla="*/ 108 h 193"/>
              <a:gd name="T28" fmla="*/ 114 w 228"/>
              <a:gd name="T29" fmla="*/ 0 h 193"/>
              <a:gd name="T30" fmla="*/ 223 w 228"/>
              <a:gd name="T31" fmla="*/ 108 h 193"/>
              <a:gd name="T32" fmla="*/ 223 w 228"/>
              <a:gd name="T33" fmla="*/ 12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8" h="193">
                <a:moveTo>
                  <a:pt x="223" y="128"/>
                </a:moveTo>
                <a:cubicBezTo>
                  <a:pt x="220" y="131"/>
                  <a:pt x="216" y="132"/>
                  <a:pt x="213" y="132"/>
                </a:cubicBezTo>
                <a:cubicBezTo>
                  <a:pt x="209" y="132"/>
                  <a:pt x="206" y="131"/>
                  <a:pt x="203" y="128"/>
                </a:cubicBezTo>
                <a:cubicBezTo>
                  <a:pt x="199" y="124"/>
                  <a:pt x="199" y="124"/>
                  <a:pt x="199" y="124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6" y="193"/>
                  <a:pt x="86" y="193"/>
                  <a:pt x="86" y="193"/>
                </a:cubicBezTo>
                <a:cubicBezTo>
                  <a:pt x="29" y="193"/>
                  <a:pt x="29" y="193"/>
                  <a:pt x="29" y="193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0" y="134"/>
                  <a:pt x="11" y="134"/>
                  <a:pt x="5" y="128"/>
                </a:cubicBezTo>
                <a:cubicBezTo>
                  <a:pt x="0" y="123"/>
                  <a:pt x="0" y="114"/>
                  <a:pt x="5" y="108"/>
                </a:cubicBezTo>
                <a:cubicBezTo>
                  <a:pt x="114" y="0"/>
                  <a:pt x="114" y="0"/>
                  <a:pt x="114" y="0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8" y="114"/>
                  <a:pt x="228" y="123"/>
                  <a:pt x="223" y="1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5896979" y="4605068"/>
            <a:ext cx="398042" cy="354922"/>
          </a:xfrm>
          <a:custGeom>
            <a:avLst/>
            <a:gdLst>
              <a:gd name="T0" fmla="*/ 196 w 203"/>
              <a:gd name="T1" fmla="*/ 152 h 181"/>
              <a:gd name="T2" fmla="*/ 182 w 203"/>
              <a:gd name="T3" fmla="*/ 140 h 181"/>
              <a:gd name="T4" fmla="*/ 148 w 203"/>
              <a:gd name="T5" fmla="*/ 127 h 181"/>
              <a:gd name="T6" fmla="*/ 147 w 203"/>
              <a:gd name="T7" fmla="*/ 126 h 181"/>
              <a:gd name="T8" fmla="*/ 147 w 203"/>
              <a:gd name="T9" fmla="*/ 126 h 181"/>
              <a:gd name="T10" fmla="*/ 133 w 203"/>
              <a:gd name="T11" fmla="*/ 117 h 181"/>
              <a:gd name="T12" fmla="*/ 133 w 203"/>
              <a:gd name="T13" fmla="*/ 117 h 181"/>
              <a:gd name="T14" fmla="*/ 133 w 203"/>
              <a:gd name="T15" fmla="*/ 117 h 181"/>
              <a:gd name="T16" fmla="*/ 133 w 203"/>
              <a:gd name="T17" fmla="*/ 116 h 181"/>
              <a:gd name="T18" fmla="*/ 133 w 203"/>
              <a:gd name="T19" fmla="*/ 116 h 181"/>
              <a:gd name="T20" fmla="*/ 133 w 203"/>
              <a:gd name="T21" fmla="*/ 116 h 181"/>
              <a:gd name="T22" fmla="*/ 133 w 203"/>
              <a:gd name="T23" fmla="*/ 116 h 181"/>
              <a:gd name="T24" fmla="*/ 133 w 203"/>
              <a:gd name="T25" fmla="*/ 116 h 181"/>
              <a:gd name="T26" fmla="*/ 130 w 203"/>
              <a:gd name="T27" fmla="*/ 114 h 181"/>
              <a:gd name="T28" fmla="*/ 130 w 203"/>
              <a:gd name="T29" fmla="*/ 114 h 181"/>
              <a:gd name="T30" fmla="*/ 130 w 203"/>
              <a:gd name="T31" fmla="*/ 114 h 181"/>
              <a:gd name="T32" fmla="*/ 130 w 203"/>
              <a:gd name="T33" fmla="*/ 114 h 181"/>
              <a:gd name="T34" fmla="*/ 130 w 203"/>
              <a:gd name="T35" fmla="*/ 114 h 181"/>
              <a:gd name="T36" fmla="*/ 130 w 203"/>
              <a:gd name="T37" fmla="*/ 114 h 181"/>
              <a:gd name="T38" fmla="*/ 130 w 203"/>
              <a:gd name="T39" fmla="*/ 114 h 181"/>
              <a:gd name="T40" fmla="*/ 129 w 203"/>
              <a:gd name="T41" fmla="*/ 113 h 181"/>
              <a:gd name="T42" fmla="*/ 126 w 203"/>
              <a:gd name="T43" fmla="*/ 105 h 181"/>
              <a:gd name="T44" fmla="*/ 125 w 203"/>
              <a:gd name="T45" fmla="*/ 104 h 181"/>
              <a:gd name="T46" fmla="*/ 126 w 203"/>
              <a:gd name="T47" fmla="*/ 97 h 181"/>
              <a:gd name="T48" fmla="*/ 127 w 203"/>
              <a:gd name="T49" fmla="*/ 96 h 181"/>
              <a:gd name="T50" fmla="*/ 130 w 203"/>
              <a:gd name="T51" fmla="*/ 85 h 181"/>
              <a:gd name="T52" fmla="*/ 136 w 203"/>
              <a:gd name="T53" fmla="*/ 75 h 181"/>
              <a:gd name="T54" fmla="*/ 138 w 203"/>
              <a:gd name="T55" fmla="*/ 57 h 181"/>
              <a:gd name="T56" fmla="*/ 136 w 203"/>
              <a:gd name="T57" fmla="*/ 58 h 181"/>
              <a:gd name="T58" fmla="*/ 138 w 203"/>
              <a:gd name="T59" fmla="*/ 44 h 181"/>
              <a:gd name="T60" fmla="*/ 133 w 203"/>
              <a:gd name="T61" fmla="*/ 17 h 181"/>
              <a:gd name="T62" fmla="*/ 122 w 203"/>
              <a:gd name="T63" fmla="*/ 7 h 181"/>
              <a:gd name="T64" fmla="*/ 115 w 203"/>
              <a:gd name="T65" fmla="*/ 3 h 181"/>
              <a:gd name="T66" fmla="*/ 82 w 203"/>
              <a:gd name="T67" fmla="*/ 3 h 181"/>
              <a:gd name="T68" fmla="*/ 65 w 203"/>
              <a:gd name="T69" fmla="*/ 15 h 181"/>
              <a:gd name="T70" fmla="*/ 60 w 203"/>
              <a:gd name="T71" fmla="*/ 44 h 181"/>
              <a:gd name="T72" fmla="*/ 63 w 203"/>
              <a:gd name="T73" fmla="*/ 54 h 181"/>
              <a:gd name="T74" fmla="*/ 63 w 203"/>
              <a:gd name="T75" fmla="*/ 57 h 181"/>
              <a:gd name="T76" fmla="*/ 62 w 203"/>
              <a:gd name="T77" fmla="*/ 57 h 181"/>
              <a:gd name="T78" fmla="*/ 64 w 203"/>
              <a:gd name="T79" fmla="*/ 75 h 181"/>
              <a:gd name="T80" fmla="*/ 70 w 203"/>
              <a:gd name="T81" fmla="*/ 85 h 181"/>
              <a:gd name="T82" fmla="*/ 73 w 203"/>
              <a:gd name="T83" fmla="*/ 96 h 181"/>
              <a:gd name="T84" fmla="*/ 75 w 203"/>
              <a:gd name="T85" fmla="*/ 97 h 181"/>
              <a:gd name="T86" fmla="*/ 75 w 203"/>
              <a:gd name="T87" fmla="*/ 103 h 181"/>
              <a:gd name="T88" fmla="*/ 76 w 203"/>
              <a:gd name="T89" fmla="*/ 106 h 181"/>
              <a:gd name="T90" fmla="*/ 75 w 203"/>
              <a:gd name="T91" fmla="*/ 105 h 181"/>
              <a:gd name="T92" fmla="*/ 72 w 203"/>
              <a:gd name="T93" fmla="*/ 114 h 181"/>
              <a:gd name="T94" fmla="*/ 72 w 203"/>
              <a:gd name="T95" fmla="*/ 114 h 181"/>
              <a:gd name="T96" fmla="*/ 68 w 203"/>
              <a:gd name="T97" fmla="*/ 116 h 181"/>
              <a:gd name="T98" fmla="*/ 55 w 203"/>
              <a:gd name="T99" fmla="*/ 125 h 181"/>
              <a:gd name="T100" fmla="*/ 55 w 203"/>
              <a:gd name="T101" fmla="*/ 126 h 181"/>
              <a:gd name="T102" fmla="*/ 54 w 203"/>
              <a:gd name="T103" fmla="*/ 126 h 181"/>
              <a:gd name="T104" fmla="*/ 54 w 203"/>
              <a:gd name="T105" fmla="*/ 126 h 181"/>
              <a:gd name="T106" fmla="*/ 53 w 203"/>
              <a:gd name="T107" fmla="*/ 127 h 181"/>
              <a:gd name="T108" fmla="*/ 19 w 203"/>
              <a:gd name="T109" fmla="*/ 140 h 181"/>
              <a:gd name="T110" fmla="*/ 6 w 203"/>
              <a:gd name="T111" fmla="*/ 152 h 181"/>
              <a:gd name="T112" fmla="*/ 0 w 203"/>
              <a:gd name="T113" fmla="*/ 181 h 181"/>
              <a:gd name="T114" fmla="*/ 203 w 203"/>
              <a:gd name="T115" fmla="*/ 181 h 181"/>
              <a:gd name="T116" fmla="*/ 196 w 203"/>
              <a:gd name="T117" fmla="*/ 1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3" h="181">
                <a:moveTo>
                  <a:pt x="196" y="152"/>
                </a:moveTo>
                <a:cubicBezTo>
                  <a:pt x="196" y="143"/>
                  <a:pt x="189" y="143"/>
                  <a:pt x="182" y="140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8" y="126"/>
                  <a:pt x="147" y="126"/>
                  <a:pt x="147" y="126"/>
                </a:cubicBezTo>
                <a:cubicBezTo>
                  <a:pt x="147" y="126"/>
                  <a:pt x="147" y="126"/>
                  <a:pt x="147" y="126"/>
                </a:cubicBezTo>
                <a:cubicBezTo>
                  <a:pt x="141" y="123"/>
                  <a:pt x="135" y="119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2" y="114"/>
                  <a:pt x="131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29" y="115"/>
                  <a:pt x="129" y="114"/>
                  <a:pt x="129" y="113"/>
                </a:cubicBezTo>
                <a:cubicBezTo>
                  <a:pt x="128" y="111"/>
                  <a:pt x="126" y="106"/>
                  <a:pt x="126" y="105"/>
                </a:cubicBezTo>
                <a:cubicBezTo>
                  <a:pt x="126" y="104"/>
                  <a:pt x="125" y="107"/>
                  <a:pt x="125" y="104"/>
                </a:cubicBezTo>
                <a:cubicBezTo>
                  <a:pt x="126" y="97"/>
                  <a:pt x="126" y="97"/>
                  <a:pt x="126" y="97"/>
                </a:cubicBezTo>
                <a:cubicBezTo>
                  <a:pt x="126" y="97"/>
                  <a:pt x="127" y="96"/>
                  <a:pt x="127" y="96"/>
                </a:cubicBezTo>
                <a:cubicBezTo>
                  <a:pt x="129" y="93"/>
                  <a:pt x="129" y="86"/>
                  <a:pt x="130" y="85"/>
                </a:cubicBezTo>
                <a:cubicBezTo>
                  <a:pt x="132" y="83"/>
                  <a:pt x="134" y="83"/>
                  <a:pt x="136" y="75"/>
                </a:cubicBezTo>
                <a:cubicBezTo>
                  <a:pt x="138" y="68"/>
                  <a:pt x="141" y="57"/>
                  <a:pt x="138" y="57"/>
                </a:cubicBezTo>
                <a:cubicBezTo>
                  <a:pt x="137" y="57"/>
                  <a:pt x="137" y="57"/>
                  <a:pt x="136" y="58"/>
                </a:cubicBezTo>
                <a:cubicBezTo>
                  <a:pt x="136" y="55"/>
                  <a:pt x="137" y="49"/>
                  <a:pt x="138" y="44"/>
                </a:cubicBezTo>
                <a:cubicBezTo>
                  <a:pt x="138" y="38"/>
                  <a:pt x="137" y="22"/>
                  <a:pt x="133" y="17"/>
                </a:cubicBezTo>
                <a:cubicBezTo>
                  <a:pt x="131" y="13"/>
                  <a:pt x="127" y="9"/>
                  <a:pt x="122" y="7"/>
                </a:cubicBezTo>
                <a:cubicBezTo>
                  <a:pt x="120" y="5"/>
                  <a:pt x="117" y="4"/>
                  <a:pt x="115" y="3"/>
                </a:cubicBezTo>
                <a:cubicBezTo>
                  <a:pt x="109" y="0"/>
                  <a:pt x="89" y="1"/>
                  <a:pt x="82" y="3"/>
                </a:cubicBezTo>
                <a:cubicBezTo>
                  <a:pt x="74" y="4"/>
                  <a:pt x="69" y="9"/>
                  <a:pt x="65" y="15"/>
                </a:cubicBezTo>
                <a:cubicBezTo>
                  <a:pt x="62" y="21"/>
                  <a:pt x="60" y="38"/>
                  <a:pt x="60" y="44"/>
                </a:cubicBezTo>
                <a:cubicBezTo>
                  <a:pt x="61" y="47"/>
                  <a:pt x="62" y="52"/>
                  <a:pt x="63" y="54"/>
                </a:cubicBezTo>
                <a:cubicBezTo>
                  <a:pt x="63" y="56"/>
                  <a:pt x="63" y="56"/>
                  <a:pt x="63" y="57"/>
                </a:cubicBezTo>
                <a:cubicBezTo>
                  <a:pt x="63" y="57"/>
                  <a:pt x="63" y="57"/>
                  <a:pt x="62" y="57"/>
                </a:cubicBezTo>
                <a:cubicBezTo>
                  <a:pt x="60" y="57"/>
                  <a:pt x="62" y="68"/>
                  <a:pt x="64" y="75"/>
                </a:cubicBezTo>
                <a:cubicBezTo>
                  <a:pt x="67" y="83"/>
                  <a:pt x="69" y="83"/>
                  <a:pt x="70" y="85"/>
                </a:cubicBezTo>
                <a:cubicBezTo>
                  <a:pt x="71" y="86"/>
                  <a:pt x="71" y="93"/>
                  <a:pt x="73" y="96"/>
                </a:cubicBezTo>
                <a:cubicBezTo>
                  <a:pt x="74" y="96"/>
                  <a:pt x="74" y="97"/>
                  <a:pt x="75" y="97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6" y="105"/>
                  <a:pt x="75" y="104"/>
                  <a:pt x="75" y="105"/>
                </a:cubicBezTo>
                <a:cubicBezTo>
                  <a:pt x="74" y="108"/>
                  <a:pt x="73" y="111"/>
                  <a:pt x="72" y="114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1" y="113"/>
                  <a:pt x="69" y="114"/>
                  <a:pt x="68" y="116"/>
                </a:cubicBezTo>
                <a:cubicBezTo>
                  <a:pt x="67" y="118"/>
                  <a:pt x="61" y="122"/>
                  <a:pt x="55" y="125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26"/>
                  <a:pt x="53" y="126"/>
                  <a:pt x="53" y="127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2" y="143"/>
                  <a:pt x="6" y="143"/>
                  <a:pt x="6" y="152"/>
                </a:cubicBezTo>
                <a:cubicBezTo>
                  <a:pt x="0" y="181"/>
                  <a:pt x="0" y="181"/>
                  <a:pt x="0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196" y="152"/>
                  <a:pt x="196" y="152"/>
                  <a:pt x="19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4886449" y="4077992"/>
            <a:ext cx="441164" cy="305996"/>
          </a:xfrm>
          <a:custGeom>
            <a:avLst/>
            <a:gdLst>
              <a:gd name="T0" fmla="*/ 211 w 225"/>
              <a:gd name="T1" fmla="*/ 0 h 156"/>
              <a:gd name="T2" fmla="*/ 169 w 225"/>
              <a:gd name="T3" fmla="*/ 0 h 156"/>
              <a:gd name="T4" fmla="*/ 155 w 225"/>
              <a:gd name="T5" fmla="*/ 15 h 156"/>
              <a:gd name="T6" fmla="*/ 42 w 225"/>
              <a:gd name="T7" fmla="*/ 15 h 156"/>
              <a:gd name="T8" fmla="*/ 42 w 225"/>
              <a:gd name="T9" fmla="*/ 29 h 156"/>
              <a:gd name="T10" fmla="*/ 208 w 225"/>
              <a:gd name="T11" fmla="*/ 29 h 156"/>
              <a:gd name="T12" fmla="*/ 189 w 225"/>
              <a:gd name="T13" fmla="*/ 124 h 156"/>
              <a:gd name="T14" fmla="*/ 169 w 225"/>
              <a:gd name="T15" fmla="*/ 43 h 156"/>
              <a:gd name="T16" fmla="*/ 0 w 225"/>
              <a:gd name="T17" fmla="*/ 43 h 156"/>
              <a:gd name="T18" fmla="*/ 28 w 225"/>
              <a:gd name="T19" fmla="*/ 156 h 156"/>
              <a:gd name="T20" fmla="*/ 197 w 225"/>
              <a:gd name="T21" fmla="*/ 156 h 156"/>
              <a:gd name="T22" fmla="*/ 225 w 225"/>
              <a:gd name="T23" fmla="*/ 15 h 156"/>
              <a:gd name="T24" fmla="*/ 211 w 225"/>
              <a:gd name="T25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5" h="156">
                <a:moveTo>
                  <a:pt x="211" y="0"/>
                </a:moveTo>
                <a:cubicBezTo>
                  <a:pt x="169" y="0"/>
                  <a:pt x="169" y="0"/>
                  <a:pt x="169" y="0"/>
                </a:cubicBezTo>
                <a:cubicBezTo>
                  <a:pt x="161" y="0"/>
                  <a:pt x="155" y="7"/>
                  <a:pt x="155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29"/>
                  <a:pt x="42" y="29"/>
                  <a:pt x="42" y="2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189" y="124"/>
                  <a:pt x="189" y="124"/>
                  <a:pt x="189" y="124"/>
                </a:cubicBezTo>
                <a:cubicBezTo>
                  <a:pt x="169" y="43"/>
                  <a:pt x="169" y="43"/>
                  <a:pt x="169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28" y="156"/>
                  <a:pt x="28" y="156"/>
                  <a:pt x="28" y="15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225" y="15"/>
                  <a:pt x="225" y="15"/>
                  <a:pt x="225" y="15"/>
                </a:cubicBezTo>
                <a:cubicBezTo>
                  <a:pt x="225" y="7"/>
                  <a:pt x="219" y="0"/>
                  <a:pt x="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5871686" y="2353940"/>
            <a:ext cx="448628" cy="422920"/>
          </a:xfrm>
          <a:custGeom>
            <a:avLst/>
            <a:gdLst>
              <a:gd name="T0" fmla="*/ 113 w 226"/>
              <a:gd name="T1" fmla="*/ 114 h 213"/>
              <a:gd name="T2" fmla="*/ 104 w 226"/>
              <a:gd name="T3" fmla="*/ 111 h 213"/>
              <a:gd name="T4" fmla="*/ 102 w 226"/>
              <a:gd name="T5" fmla="*/ 91 h 213"/>
              <a:gd name="T6" fmla="*/ 173 w 226"/>
              <a:gd name="T7" fmla="*/ 6 h 213"/>
              <a:gd name="T8" fmla="*/ 192 w 226"/>
              <a:gd name="T9" fmla="*/ 5 h 213"/>
              <a:gd name="T10" fmla="*/ 194 w 226"/>
              <a:gd name="T11" fmla="*/ 24 h 213"/>
              <a:gd name="T12" fmla="*/ 124 w 226"/>
              <a:gd name="T13" fmla="*/ 109 h 213"/>
              <a:gd name="T14" fmla="*/ 113 w 226"/>
              <a:gd name="T15" fmla="*/ 114 h 213"/>
              <a:gd name="T16" fmla="*/ 226 w 226"/>
              <a:gd name="T17" fmla="*/ 100 h 213"/>
              <a:gd name="T18" fmla="*/ 226 w 226"/>
              <a:gd name="T19" fmla="*/ 114 h 213"/>
              <a:gd name="T20" fmla="*/ 212 w 226"/>
              <a:gd name="T21" fmla="*/ 128 h 213"/>
              <a:gd name="T22" fmla="*/ 197 w 226"/>
              <a:gd name="T23" fmla="*/ 213 h 213"/>
              <a:gd name="T24" fmla="*/ 28 w 226"/>
              <a:gd name="T25" fmla="*/ 213 h 213"/>
              <a:gd name="T26" fmla="*/ 14 w 226"/>
              <a:gd name="T27" fmla="*/ 128 h 213"/>
              <a:gd name="T28" fmla="*/ 0 w 226"/>
              <a:gd name="T29" fmla="*/ 114 h 213"/>
              <a:gd name="T30" fmla="*/ 0 w 226"/>
              <a:gd name="T31" fmla="*/ 100 h 213"/>
              <a:gd name="T32" fmla="*/ 14 w 226"/>
              <a:gd name="T33" fmla="*/ 86 h 213"/>
              <a:gd name="T34" fmla="*/ 97 w 226"/>
              <a:gd name="T35" fmla="*/ 86 h 213"/>
              <a:gd name="T36" fmla="*/ 97 w 226"/>
              <a:gd name="T37" fmla="*/ 86 h 213"/>
              <a:gd name="T38" fmla="*/ 99 w 226"/>
              <a:gd name="T39" fmla="*/ 116 h 213"/>
              <a:gd name="T40" fmla="*/ 113 w 226"/>
              <a:gd name="T41" fmla="*/ 121 h 213"/>
              <a:gd name="T42" fmla="*/ 129 w 226"/>
              <a:gd name="T43" fmla="*/ 114 h 213"/>
              <a:gd name="T44" fmla="*/ 152 w 226"/>
              <a:gd name="T45" fmla="*/ 86 h 213"/>
              <a:gd name="T46" fmla="*/ 212 w 226"/>
              <a:gd name="T47" fmla="*/ 86 h 213"/>
              <a:gd name="T48" fmla="*/ 226 w 226"/>
              <a:gd name="T49" fmla="*/ 100 h 213"/>
              <a:gd name="T50" fmla="*/ 63 w 226"/>
              <a:gd name="T51" fmla="*/ 149 h 213"/>
              <a:gd name="T52" fmla="*/ 56 w 226"/>
              <a:gd name="T53" fmla="*/ 142 h 213"/>
              <a:gd name="T54" fmla="*/ 49 w 226"/>
              <a:gd name="T55" fmla="*/ 149 h 213"/>
              <a:gd name="T56" fmla="*/ 49 w 226"/>
              <a:gd name="T57" fmla="*/ 192 h 213"/>
              <a:gd name="T58" fmla="*/ 56 w 226"/>
              <a:gd name="T59" fmla="*/ 199 h 213"/>
              <a:gd name="T60" fmla="*/ 63 w 226"/>
              <a:gd name="T61" fmla="*/ 192 h 213"/>
              <a:gd name="T62" fmla="*/ 63 w 226"/>
              <a:gd name="T63" fmla="*/ 149 h 213"/>
              <a:gd name="T64" fmla="*/ 92 w 226"/>
              <a:gd name="T65" fmla="*/ 149 h 213"/>
              <a:gd name="T66" fmla="*/ 85 w 226"/>
              <a:gd name="T67" fmla="*/ 142 h 213"/>
              <a:gd name="T68" fmla="*/ 78 w 226"/>
              <a:gd name="T69" fmla="*/ 149 h 213"/>
              <a:gd name="T70" fmla="*/ 78 w 226"/>
              <a:gd name="T71" fmla="*/ 192 h 213"/>
              <a:gd name="T72" fmla="*/ 85 w 226"/>
              <a:gd name="T73" fmla="*/ 199 h 213"/>
              <a:gd name="T74" fmla="*/ 92 w 226"/>
              <a:gd name="T75" fmla="*/ 192 h 213"/>
              <a:gd name="T76" fmla="*/ 92 w 226"/>
              <a:gd name="T77" fmla="*/ 149 h 213"/>
              <a:gd name="T78" fmla="*/ 120 w 226"/>
              <a:gd name="T79" fmla="*/ 149 h 213"/>
              <a:gd name="T80" fmla="*/ 113 w 226"/>
              <a:gd name="T81" fmla="*/ 142 h 213"/>
              <a:gd name="T82" fmla="*/ 106 w 226"/>
              <a:gd name="T83" fmla="*/ 149 h 213"/>
              <a:gd name="T84" fmla="*/ 106 w 226"/>
              <a:gd name="T85" fmla="*/ 192 h 213"/>
              <a:gd name="T86" fmla="*/ 113 w 226"/>
              <a:gd name="T87" fmla="*/ 199 h 213"/>
              <a:gd name="T88" fmla="*/ 120 w 226"/>
              <a:gd name="T89" fmla="*/ 192 h 213"/>
              <a:gd name="T90" fmla="*/ 120 w 226"/>
              <a:gd name="T91" fmla="*/ 149 h 213"/>
              <a:gd name="T92" fmla="*/ 148 w 226"/>
              <a:gd name="T93" fmla="*/ 149 h 213"/>
              <a:gd name="T94" fmla="*/ 141 w 226"/>
              <a:gd name="T95" fmla="*/ 142 h 213"/>
              <a:gd name="T96" fmla="*/ 134 w 226"/>
              <a:gd name="T97" fmla="*/ 149 h 213"/>
              <a:gd name="T98" fmla="*/ 134 w 226"/>
              <a:gd name="T99" fmla="*/ 192 h 213"/>
              <a:gd name="T100" fmla="*/ 141 w 226"/>
              <a:gd name="T101" fmla="*/ 199 h 213"/>
              <a:gd name="T102" fmla="*/ 148 w 226"/>
              <a:gd name="T103" fmla="*/ 192 h 213"/>
              <a:gd name="T104" fmla="*/ 148 w 226"/>
              <a:gd name="T105" fmla="*/ 149 h 213"/>
              <a:gd name="T106" fmla="*/ 176 w 226"/>
              <a:gd name="T107" fmla="*/ 149 h 213"/>
              <a:gd name="T108" fmla="*/ 169 w 226"/>
              <a:gd name="T109" fmla="*/ 142 h 213"/>
              <a:gd name="T110" fmla="*/ 162 w 226"/>
              <a:gd name="T111" fmla="*/ 149 h 213"/>
              <a:gd name="T112" fmla="*/ 162 w 226"/>
              <a:gd name="T113" fmla="*/ 192 h 213"/>
              <a:gd name="T114" fmla="*/ 169 w 226"/>
              <a:gd name="T115" fmla="*/ 199 h 213"/>
              <a:gd name="T116" fmla="*/ 176 w 226"/>
              <a:gd name="T117" fmla="*/ 192 h 213"/>
              <a:gd name="T118" fmla="*/ 176 w 226"/>
              <a:gd name="T119" fmla="*/ 14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" h="213">
                <a:moveTo>
                  <a:pt x="113" y="114"/>
                </a:moveTo>
                <a:cubicBezTo>
                  <a:pt x="110" y="114"/>
                  <a:pt x="106" y="113"/>
                  <a:pt x="104" y="111"/>
                </a:cubicBezTo>
                <a:cubicBezTo>
                  <a:pt x="98" y="106"/>
                  <a:pt x="97" y="97"/>
                  <a:pt x="102" y="91"/>
                </a:cubicBezTo>
                <a:cubicBezTo>
                  <a:pt x="173" y="6"/>
                  <a:pt x="173" y="6"/>
                  <a:pt x="173" y="6"/>
                </a:cubicBezTo>
                <a:cubicBezTo>
                  <a:pt x="177" y="0"/>
                  <a:pt x="186" y="0"/>
                  <a:pt x="192" y="5"/>
                </a:cubicBezTo>
                <a:cubicBezTo>
                  <a:pt x="198" y="10"/>
                  <a:pt x="199" y="18"/>
                  <a:pt x="194" y="24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1" y="112"/>
                  <a:pt x="117" y="114"/>
                  <a:pt x="113" y="114"/>
                </a:cubicBezTo>
                <a:moveTo>
                  <a:pt x="226" y="100"/>
                </a:moveTo>
                <a:cubicBezTo>
                  <a:pt x="226" y="114"/>
                  <a:pt x="226" y="114"/>
                  <a:pt x="226" y="114"/>
                </a:cubicBezTo>
                <a:cubicBezTo>
                  <a:pt x="226" y="122"/>
                  <a:pt x="219" y="128"/>
                  <a:pt x="212" y="128"/>
                </a:cubicBezTo>
                <a:cubicBezTo>
                  <a:pt x="197" y="213"/>
                  <a:pt x="197" y="213"/>
                  <a:pt x="197" y="213"/>
                </a:cubicBezTo>
                <a:cubicBezTo>
                  <a:pt x="28" y="213"/>
                  <a:pt x="28" y="213"/>
                  <a:pt x="28" y="213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6" y="128"/>
                  <a:pt x="0" y="122"/>
                  <a:pt x="0" y="114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2"/>
                  <a:pt x="6" y="86"/>
                  <a:pt x="14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89" y="95"/>
                  <a:pt x="90" y="109"/>
                  <a:pt x="99" y="116"/>
                </a:cubicBezTo>
                <a:cubicBezTo>
                  <a:pt x="103" y="119"/>
                  <a:pt x="108" y="121"/>
                  <a:pt x="113" y="121"/>
                </a:cubicBezTo>
                <a:cubicBezTo>
                  <a:pt x="119" y="121"/>
                  <a:pt x="125" y="118"/>
                  <a:pt x="129" y="114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212" y="86"/>
                  <a:pt x="212" y="86"/>
                  <a:pt x="212" y="86"/>
                </a:cubicBezTo>
                <a:cubicBezTo>
                  <a:pt x="219" y="86"/>
                  <a:pt x="226" y="92"/>
                  <a:pt x="226" y="100"/>
                </a:cubicBezTo>
                <a:close/>
                <a:moveTo>
                  <a:pt x="63" y="149"/>
                </a:moveTo>
                <a:cubicBezTo>
                  <a:pt x="63" y="145"/>
                  <a:pt x="60" y="142"/>
                  <a:pt x="56" y="142"/>
                </a:cubicBezTo>
                <a:cubicBezTo>
                  <a:pt x="53" y="142"/>
                  <a:pt x="49" y="145"/>
                  <a:pt x="49" y="149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49" y="196"/>
                  <a:pt x="53" y="199"/>
                  <a:pt x="56" y="199"/>
                </a:cubicBezTo>
                <a:cubicBezTo>
                  <a:pt x="60" y="199"/>
                  <a:pt x="63" y="196"/>
                  <a:pt x="63" y="192"/>
                </a:cubicBezTo>
                <a:lnTo>
                  <a:pt x="63" y="149"/>
                </a:lnTo>
                <a:close/>
                <a:moveTo>
                  <a:pt x="92" y="149"/>
                </a:moveTo>
                <a:cubicBezTo>
                  <a:pt x="92" y="145"/>
                  <a:pt x="89" y="142"/>
                  <a:pt x="85" y="142"/>
                </a:cubicBezTo>
                <a:cubicBezTo>
                  <a:pt x="81" y="142"/>
                  <a:pt x="78" y="145"/>
                  <a:pt x="78" y="149"/>
                </a:cubicBezTo>
                <a:cubicBezTo>
                  <a:pt x="78" y="192"/>
                  <a:pt x="78" y="192"/>
                  <a:pt x="78" y="192"/>
                </a:cubicBezTo>
                <a:cubicBezTo>
                  <a:pt x="78" y="196"/>
                  <a:pt x="81" y="199"/>
                  <a:pt x="85" y="199"/>
                </a:cubicBezTo>
                <a:cubicBezTo>
                  <a:pt x="89" y="199"/>
                  <a:pt x="92" y="196"/>
                  <a:pt x="92" y="192"/>
                </a:cubicBezTo>
                <a:lnTo>
                  <a:pt x="92" y="149"/>
                </a:lnTo>
                <a:close/>
                <a:moveTo>
                  <a:pt x="120" y="149"/>
                </a:moveTo>
                <a:cubicBezTo>
                  <a:pt x="120" y="145"/>
                  <a:pt x="117" y="142"/>
                  <a:pt x="113" y="142"/>
                </a:cubicBezTo>
                <a:cubicBezTo>
                  <a:pt x="109" y="142"/>
                  <a:pt x="106" y="145"/>
                  <a:pt x="106" y="149"/>
                </a:cubicBezTo>
                <a:cubicBezTo>
                  <a:pt x="106" y="192"/>
                  <a:pt x="106" y="192"/>
                  <a:pt x="106" y="192"/>
                </a:cubicBezTo>
                <a:cubicBezTo>
                  <a:pt x="106" y="196"/>
                  <a:pt x="109" y="199"/>
                  <a:pt x="113" y="199"/>
                </a:cubicBezTo>
                <a:cubicBezTo>
                  <a:pt x="117" y="199"/>
                  <a:pt x="120" y="196"/>
                  <a:pt x="120" y="192"/>
                </a:cubicBezTo>
                <a:lnTo>
                  <a:pt x="120" y="149"/>
                </a:lnTo>
                <a:close/>
                <a:moveTo>
                  <a:pt x="148" y="149"/>
                </a:moveTo>
                <a:cubicBezTo>
                  <a:pt x="148" y="145"/>
                  <a:pt x="145" y="142"/>
                  <a:pt x="141" y="142"/>
                </a:cubicBezTo>
                <a:cubicBezTo>
                  <a:pt x="137" y="142"/>
                  <a:pt x="134" y="145"/>
                  <a:pt x="134" y="149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6"/>
                  <a:pt x="137" y="199"/>
                  <a:pt x="141" y="199"/>
                </a:cubicBezTo>
                <a:cubicBezTo>
                  <a:pt x="145" y="199"/>
                  <a:pt x="148" y="196"/>
                  <a:pt x="148" y="192"/>
                </a:cubicBezTo>
                <a:lnTo>
                  <a:pt x="148" y="149"/>
                </a:lnTo>
                <a:close/>
                <a:moveTo>
                  <a:pt x="176" y="149"/>
                </a:moveTo>
                <a:cubicBezTo>
                  <a:pt x="176" y="145"/>
                  <a:pt x="173" y="142"/>
                  <a:pt x="169" y="142"/>
                </a:cubicBezTo>
                <a:cubicBezTo>
                  <a:pt x="165" y="142"/>
                  <a:pt x="162" y="145"/>
                  <a:pt x="162" y="149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62" y="196"/>
                  <a:pt x="165" y="199"/>
                  <a:pt x="169" y="199"/>
                </a:cubicBezTo>
                <a:cubicBezTo>
                  <a:pt x="173" y="199"/>
                  <a:pt x="176" y="196"/>
                  <a:pt x="176" y="192"/>
                </a:cubicBezTo>
                <a:lnTo>
                  <a:pt x="176" y="1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438895" y="1144201"/>
            <a:ext cx="331421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7841470" y="2730779"/>
            <a:ext cx="331421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7841470" y="3811015"/>
            <a:ext cx="331421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4438895" y="5499289"/>
            <a:ext cx="331421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1011182" y="2730779"/>
            <a:ext cx="331421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1011182" y="3811015"/>
            <a:ext cx="331421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21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5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7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31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6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0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638 -0.20833 L -0.35781 -0.13958 L 0.48867 -0.0706 L -0.00013 -2.96296E-6 " pathEditMode="relative" rAng="0" ptsTypes="AAAA">
                                          <p:cBhvr>
                                            <p:cTn id="88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0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0" presetClass="pat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0.08984 -0.21481 L -0.51145 -0.14629 L 0.33503 -0.07708 L -0.0069 -2.96296E-6 " pathEditMode="relative" rAng="0" ptsTypes="AAAA">
                                          <p:cBhvr>
                                            <p:cTn id="97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2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60" presetClass="path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-0.23998 -0.21805 L -0.66159 -0.14953 L 0.18489 -0.08032 L 3.125E-6 -0.00324 " pathEditMode="relative" rAng="0" ptsTypes="AAAA">
                                          <p:cBhvr>
                                            <p:cTn id="10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2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1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1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60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638 -0.20833 L -0.35781 -0.13958 L 0.48867 -0.0706 L -0.00013 -2.96296E-6 " pathEditMode="relative" rAng="0" ptsTypes="AAAA">
                                          <p:cBhvr>
                                            <p:cTn id="127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0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8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35" grpId="0" bldLvl="0" animBg="1"/>
          <p:bldP spid="58" grpId="0"/>
          <p:bldP spid="24" grpId="0"/>
          <p:bldP spid="25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0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638 -0.20833 L -0.35781 -0.13958 L 0.48867 -0.0706 L -0.00013 -2.96296E-6 " pathEditMode="relative" rAng="0" ptsTypes="AAAA">
                                          <p:cBhvr>
                                            <p:cTn id="88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0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0" presetClass="pat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0.08984 -0.21481 L -0.51145 -0.14629 L 0.33503 -0.07708 L -0.0069 -2.96296E-6 " pathEditMode="relative" rAng="0" ptsTypes="AAAA">
                                          <p:cBhvr>
                                            <p:cTn id="97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2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60" presetClass="path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-0.23998 -0.21805 L -0.66159 -0.14953 L 0.18489 -0.08032 L 3.125E-6 -0.00324 " pathEditMode="relative" rAng="0" ptsTypes="AAAA">
                                          <p:cBhvr>
                                            <p:cTn id="10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2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1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1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60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638 -0.20833 L -0.35781 -0.13958 L 0.48867 -0.0706 L -0.00013 -2.96296E-6 " pathEditMode="relative" rAng="0" ptsTypes="AAAA">
                                          <p:cBhvr>
                                            <p:cTn id="127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0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8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35" grpId="0" bldLvl="0" animBg="1"/>
          <p:bldP spid="58" grpId="0"/>
          <p:bldP spid="24" grpId="0"/>
          <p:bldP spid="25" grpId="0"/>
          <p:bldP spid="2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Freeform 7"/>
          <p:cNvSpPr/>
          <p:nvPr/>
        </p:nvSpPr>
        <p:spPr bwMode="auto">
          <a:xfrm>
            <a:off x="5500796" y="1417157"/>
            <a:ext cx="1170173" cy="4480456"/>
          </a:xfrm>
          <a:custGeom>
            <a:avLst/>
            <a:gdLst>
              <a:gd name="T0" fmla="*/ 0 w 777"/>
              <a:gd name="T1" fmla="*/ 2974 h 2974"/>
              <a:gd name="T2" fmla="*/ 507 w 777"/>
              <a:gd name="T3" fmla="*/ 2467 h 2974"/>
              <a:gd name="T4" fmla="*/ 388 w 777"/>
              <a:gd name="T5" fmla="*/ 2138 h 2974"/>
              <a:gd name="T6" fmla="*/ 277 w 777"/>
              <a:gd name="T7" fmla="*/ 1818 h 2974"/>
              <a:gd name="T8" fmla="*/ 398 w 777"/>
              <a:gd name="T9" fmla="*/ 1488 h 2974"/>
              <a:gd name="T10" fmla="*/ 507 w 777"/>
              <a:gd name="T11" fmla="*/ 1171 h 2974"/>
              <a:gd name="T12" fmla="*/ 390 w 777"/>
              <a:gd name="T13" fmla="*/ 844 h 2974"/>
              <a:gd name="T14" fmla="*/ 267 w 777"/>
              <a:gd name="T15" fmla="*/ 511 h 2974"/>
              <a:gd name="T16" fmla="*/ 777 w 777"/>
              <a:gd name="T17" fmla="*/ 0 h 2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" h="2974">
                <a:moveTo>
                  <a:pt x="0" y="2974"/>
                </a:moveTo>
                <a:cubicBezTo>
                  <a:pt x="280" y="2974"/>
                  <a:pt x="507" y="2747"/>
                  <a:pt x="507" y="2467"/>
                </a:cubicBezTo>
                <a:cubicBezTo>
                  <a:pt x="507" y="2342"/>
                  <a:pt x="459" y="2227"/>
                  <a:pt x="388" y="2138"/>
                </a:cubicBezTo>
                <a:cubicBezTo>
                  <a:pt x="317" y="2049"/>
                  <a:pt x="277" y="1939"/>
                  <a:pt x="277" y="1818"/>
                </a:cubicBezTo>
                <a:cubicBezTo>
                  <a:pt x="277" y="1692"/>
                  <a:pt x="326" y="1577"/>
                  <a:pt x="398" y="1488"/>
                </a:cubicBezTo>
                <a:cubicBezTo>
                  <a:pt x="469" y="1400"/>
                  <a:pt x="507" y="1290"/>
                  <a:pt x="507" y="1171"/>
                </a:cubicBezTo>
                <a:cubicBezTo>
                  <a:pt x="507" y="1047"/>
                  <a:pt x="465" y="933"/>
                  <a:pt x="390" y="844"/>
                </a:cubicBezTo>
                <a:cubicBezTo>
                  <a:pt x="315" y="754"/>
                  <a:pt x="267" y="638"/>
                  <a:pt x="267" y="511"/>
                </a:cubicBezTo>
                <a:cubicBezTo>
                  <a:pt x="267" y="229"/>
                  <a:pt x="496" y="0"/>
                  <a:pt x="777" y="0"/>
                </a:cubicBezTo>
              </a:path>
            </a:pathLst>
          </a:cu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5842601" y="1890328"/>
            <a:ext cx="163888" cy="164526"/>
          </a:xfrm>
          <a:prstGeom prst="ellipse">
            <a:avLst/>
          </a:prstGeom>
          <a:solidFill>
            <a:srgbClr val="0060BF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6209914" y="3112155"/>
            <a:ext cx="164526" cy="163888"/>
          </a:xfrm>
          <a:prstGeom prst="ellipse">
            <a:avLst/>
          </a:prstGeom>
          <a:solidFill>
            <a:srgbClr val="0060BF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5833673" y="4034264"/>
            <a:ext cx="163888" cy="163888"/>
          </a:xfrm>
          <a:prstGeom prst="ellipse">
            <a:avLst/>
          </a:prstGeom>
          <a:solidFill>
            <a:srgbClr val="0060BF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6164638" y="5324962"/>
            <a:ext cx="164526" cy="163888"/>
          </a:xfrm>
          <a:prstGeom prst="ellipse">
            <a:avLst/>
          </a:prstGeom>
          <a:solidFill>
            <a:srgbClr val="0060BF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H="1">
            <a:off x="4813996" y="1973229"/>
            <a:ext cx="1028605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6374440" y="3193142"/>
            <a:ext cx="1028605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4377174" y="4116527"/>
            <a:ext cx="1457775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H="1">
            <a:off x="6327251" y="5407863"/>
            <a:ext cx="1027329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TextBox 45"/>
          <p:cNvSpPr txBox="1"/>
          <p:nvPr/>
        </p:nvSpPr>
        <p:spPr>
          <a:xfrm>
            <a:off x="2177674" y="1828810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TextBox 46"/>
          <p:cNvSpPr txBox="1"/>
          <p:nvPr/>
        </p:nvSpPr>
        <p:spPr>
          <a:xfrm>
            <a:off x="3382042" y="1490160"/>
            <a:ext cx="1261885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4" name="TextBox 47"/>
          <p:cNvSpPr txBox="1"/>
          <p:nvPr/>
        </p:nvSpPr>
        <p:spPr>
          <a:xfrm>
            <a:off x="7589393" y="3045382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48"/>
          <p:cNvSpPr txBox="1"/>
          <p:nvPr/>
        </p:nvSpPr>
        <p:spPr>
          <a:xfrm>
            <a:off x="7589393" y="2706732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6" name="TextBox 49"/>
          <p:cNvSpPr txBox="1"/>
          <p:nvPr/>
        </p:nvSpPr>
        <p:spPr>
          <a:xfrm>
            <a:off x="1756745" y="4010367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Box 50"/>
          <p:cNvSpPr txBox="1"/>
          <p:nvPr/>
        </p:nvSpPr>
        <p:spPr>
          <a:xfrm>
            <a:off x="2961113" y="3671717"/>
            <a:ext cx="1261885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8" name="TextBox 51"/>
          <p:cNvSpPr txBox="1"/>
          <p:nvPr/>
        </p:nvSpPr>
        <p:spPr>
          <a:xfrm>
            <a:off x="7463358" y="5256783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TextBox 52"/>
          <p:cNvSpPr txBox="1"/>
          <p:nvPr/>
        </p:nvSpPr>
        <p:spPr>
          <a:xfrm>
            <a:off x="7463358" y="4918133"/>
            <a:ext cx="1261884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086600" y="1593744"/>
            <a:ext cx="1186434" cy="118686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填写</a:t>
            </a:r>
            <a:endParaRPr lang="en-US" altLang="zh-CN" sz="160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21" name="椭圆 20"/>
          <p:cNvSpPr/>
          <p:nvPr/>
        </p:nvSpPr>
        <p:spPr>
          <a:xfrm>
            <a:off x="4909250" y="2586957"/>
            <a:ext cx="1186434" cy="118686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填写</a:t>
            </a:r>
            <a:endParaRPr lang="en-US" altLang="zh-CN" sz="160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22" name="椭圆 21"/>
          <p:cNvSpPr/>
          <p:nvPr/>
        </p:nvSpPr>
        <p:spPr>
          <a:xfrm>
            <a:off x="6085882" y="3522777"/>
            <a:ext cx="1186434" cy="118686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填写</a:t>
            </a:r>
            <a:endParaRPr lang="en-US" altLang="zh-CN" sz="160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23" name="椭圆 22"/>
          <p:cNvSpPr/>
          <p:nvPr/>
        </p:nvSpPr>
        <p:spPr>
          <a:xfrm>
            <a:off x="4907061" y="4540859"/>
            <a:ext cx="1186434" cy="118686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填写</a:t>
            </a:r>
            <a:endParaRPr lang="en-US" altLang="zh-CN" sz="160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24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9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0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33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decel="4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919 -1.48148E-6 L -0.0306 -1.48148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40000" decel="4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7 -1.48148E-6 L -0.03073 -1.48148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-4.44444E-6 L -0.08906 -4.44444E-6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-4.44444E-6 L -4.16667E-6 -4.44444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decel="4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8919 -1.48148E-6 L -0.0306 -1.48148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40000" decel="4000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16667E-7 -1.48148E-6 L -0.03073 -1.48148E-6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decel="4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3073 -4.44444E-6 L -0.08906 -4.44444E-6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40000" decel="40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3073 -4.44444E-6 L -4.16667E-6 -4.44444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7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0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1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2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4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35" grpId="0" bldLvl="0" animBg="1"/>
      <p:bldP spid="58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65076" y="1682734"/>
            <a:ext cx="1959008" cy="195900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116496" y="1682733"/>
            <a:ext cx="1959008" cy="195900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367917" y="1682733"/>
            <a:ext cx="1959008" cy="195900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1875279" y="1673060"/>
          <a:ext cx="1918194" cy="197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409204" y="2339072"/>
            <a:ext cx="87075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MyriadSetPro-Semibold" panose="02000400000000000000" pitchFamily="2" charset="0"/>
              </a:rPr>
              <a:t>75</a:t>
            </a:r>
            <a:r>
              <a:rPr lang="en-US" altLang="zh-CN" sz="2000">
                <a:solidFill>
                  <a:schemeClr val="bg1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000">
              <a:solidFill>
                <a:schemeClr val="bg1"/>
              </a:solidFill>
              <a:latin typeface="MyriadSetPro-Semibold" panose="02000400000000000000" pitchFamily="2" charset="0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5136903" y="1673060"/>
          <a:ext cx="1918194" cy="197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660625" y="2339072"/>
            <a:ext cx="87075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MyriadSetPro-Semibold" panose="02000400000000000000" pitchFamily="2" charset="0"/>
              </a:rPr>
              <a:t>50</a:t>
            </a:r>
            <a:r>
              <a:rPr lang="en-US" altLang="zh-CN" sz="2000">
                <a:solidFill>
                  <a:schemeClr val="bg1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000">
              <a:solidFill>
                <a:schemeClr val="bg1"/>
              </a:solidFill>
              <a:latin typeface="MyriadSetPro-Semibold" panose="02000400000000000000" pitchFamily="2" charset="0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8388324" y="1673060"/>
          <a:ext cx="1918194" cy="197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912046" y="2339072"/>
            <a:ext cx="87075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MyriadSetPro-Semibold" panose="02000400000000000000" pitchFamily="2" charset="0"/>
              </a:rPr>
              <a:t>25</a:t>
            </a:r>
            <a:r>
              <a:rPr lang="en-US" altLang="zh-CN" sz="2000">
                <a:solidFill>
                  <a:schemeClr val="bg1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000">
              <a:solidFill>
                <a:schemeClr val="bg1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12" name="TextBox 47"/>
          <p:cNvSpPr txBox="1"/>
          <p:nvPr/>
        </p:nvSpPr>
        <p:spPr>
          <a:xfrm>
            <a:off x="1450699" y="4422752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TextBox 48"/>
          <p:cNvSpPr txBox="1"/>
          <p:nvPr/>
        </p:nvSpPr>
        <p:spPr>
          <a:xfrm>
            <a:off x="2126490" y="3991486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4" name="TextBox 47"/>
          <p:cNvSpPr txBox="1"/>
          <p:nvPr/>
        </p:nvSpPr>
        <p:spPr>
          <a:xfrm>
            <a:off x="4862874" y="4437714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48"/>
          <p:cNvSpPr txBox="1"/>
          <p:nvPr/>
        </p:nvSpPr>
        <p:spPr>
          <a:xfrm>
            <a:off x="5388114" y="3991486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6" name="TextBox 47"/>
          <p:cNvSpPr txBox="1"/>
          <p:nvPr/>
        </p:nvSpPr>
        <p:spPr>
          <a:xfrm>
            <a:off x="8055572" y="4432426"/>
            <a:ext cx="24662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Box 48"/>
          <p:cNvSpPr txBox="1"/>
          <p:nvPr/>
        </p:nvSpPr>
        <p:spPr>
          <a:xfrm>
            <a:off x="8639535" y="3991486"/>
            <a:ext cx="1415772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rgbClr val="0060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填写段落标题</a:t>
            </a:r>
            <a:endParaRPr lang="zh-CN" altLang="en-US" sz="1600" b="1" dirty="0">
              <a:solidFill>
                <a:srgbClr val="0060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18" name="球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球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球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2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3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27" name="球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3889 L -2.29167E-6 -0.14815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0.03843 L -2.29167E-6 -2.22222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3889 L -2.29167E-6 -0.14815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0.03843 L -2.29167E-6 -2.22222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981 L -4.16667E-6 0.14815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-0.03981 L -4.16667E-6 -2.22222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8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0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7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2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Graphic spid="6" grpId="0">
        <p:bldAsOne/>
      </p:bldGraphic>
      <p:bldP spid="7" grpId="0"/>
      <p:bldGraphic spid="8" grpId="0">
        <p:bldAsOne/>
      </p:bldGraphic>
      <p:bldP spid="9" grpId="0"/>
      <p:bldGraphic spid="10" grpId="0">
        <p:bldAsOne/>
      </p:bldGraphic>
      <p:bldP spid="11" grpId="0"/>
      <p:bldP spid="12" grpId="0"/>
      <p:bldP spid="13" grpId="0"/>
      <p:bldP spid="14" grpId="0"/>
      <p:bldP spid="15" grpId="0"/>
      <p:bldP spid="16" grpId="0"/>
      <p:bldP spid="17" grpId="0"/>
      <p:bldP spid="35" grpId="0" bldLvl="0" animBg="1"/>
      <p:bldP spid="58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5507990" y="2738755"/>
            <a:ext cx="3919220" cy="813435"/>
          </a:xfrm>
          <a:prstGeom prst="homePlate">
            <a:avLst/>
          </a:prstGeom>
          <a:gradFill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78497" y="2875565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</a:p>
        </p:txBody>
      </p:sp>
      <p:sp>
        <p:nvSpPr>
          <p:cNvPr id="24" name="Freeform 50"/>
          <p:cNvSpPr>
            <a:spLocks noEditPoints="1"/>
          </p:cNvSpPr>
          <p:nvPr/>
        </p:nvSpPr>
        <p:spPr bwMode="auto">
          <a:xfrm>
            <a:off x="5679087" y="3010484"/>
            <a:ext cx="490940" cy="314422"/>
          </a:xfrm>
          <a:custGeom>
            <a:avLst/>
            <a:gdLst>
              <a:gd name="T0" fmla="*/ 222 w 223"/>
              <a:gd name="T1" fmla="*/ 67 h 142"/>
              <a:gd name="T2" fmla="*/ 112 w 223"/>
              <a:gd name="T3" fmla="*/ 0 h 142"/>
              <a:gd name="T4" fmla="*/ 0 w 223"/>
              <a:gd name="T5" fmla="*/ 67 h 142"/>
              <a:gd name="T6" fmla="*/ 0 w 223"/>
              <a:gd name="T7" fmla="*/ 69 h 142"/>
              <a:gd name="T8" fmla="*/ 0 w 223"/>
              <a:gd name="T9" fmla="*/ 71 h 142"/>
              <a:gd name="T10" fmla="*/ 0 w 223"/>
              <a:gd name="T11" fmla="*/ 73 h 142"/>
              <a:gd name="T12" fmla="*/ 0 w 223"/>
              <a:gd name="T13" fmla="*/ 75 h 142"/>
              <a:gd name="T14" fmla="*/ 112 w 223"/>
              <a:gd name="T15" fmla="*/ 142 h 142"/>
              <a:gd name="T16" fmla="*/ 222 w 223"/>
              <a:gd name="T17" fmla="*/ 75 h 142"/>
              <a:gd name="T18" fmla="*/ 223 w 223"/>
              <a:gd name="T19" fmla="*/ 73 h 142"/>
              <a:gd name="T20" fmla="*/ 223 w 223"/>
              <a:gd name="T21" fmla="*/ 71 h 142"/>
              <a:gd name="T22" fmla="*/ 223 w 223"/>
              <a:gd name="T23" fmla="*/ 69 h 142"/>
              <a:gd name="T24" fmla="*/ 222 w 223"/>
              <a:gd name="T25" fmla="*/ 67 h 142"/>
              <a:gd name="T26" fmla="*/ 112 w 223"/>
              <a:gd name="T27" fmla="*/ 128 h 142"/>
              <a:gd name="T28" fmla="*/ 16 w 223"/>
              <a:gd name="T29" fmla="*/ 71 h 142"/>
              <a:gd name="T30" fmla="*/ 112 w 223"/>
              <a:gd name="T31" fmla="*/ 14 h 142"/>
              <a:gd name="T32" fmla="*/ 208 w 223"/>
              <a:gd name="T33" fmla="*/ 71 h 142"/>
              <a:gd name="T34" fmla="*/ 112 w 223"/>
              <a:gd name="T35" fmla="*/ 128 h 142"/>
              <a:gd name="T36" fmla="*/ 115 w 223"/>
              <a:gd name="T37" fmla="*/ 46 h 142"/>
              <a:gd name="T38" fmla="*/ 111 w 223"/>
              <a:gd name="T39" fmla="*/ 50 h 142"/>
              <a:gd name="T40" fmla="*/ 91 w 223"/>
              <a:gd name="T41" fmla="*/ 71 h 142"/>
              <a:gd name="T42" fmla="*/ 87 w 223"/>
              <a:gd name="T43" fmla="*/ 74 h 142"/>
              <a:gd name="T44" fmla="*/ 84 w 223"/>
              <a:gd name="T45" fmla="*/ 71 h 142"/>
              <a:gd name="T46" fmla="*/ 111 w 223"/>
              <a:gd name="T47" fmla="*/ 43 h 142"/>
              <a:gd name="T48" fmla="*/ 115 w 223"/>
              <a:gd name="T49" fmla="*/ 46 h 142"/>
              <a:gd name="T50" fmla="*/ 112 w 223"/>
              <a:gd name="T51" fmla="*/ 21 h 142"/>
              <a:gd name="T52" fmla="*/ 63 w 223"/>
              <a:gd name="T53" fmla="*/ 71 h 142"/>
              <a:gd name="T54" fmla="*/ 112 w 223"/>
              <a:gd name="T55" fmla="*/ 121 h 142"/>
              <a:gd name="T56" fmla="*/ 161 w 223"/>
              <a:gd name="T57" fmla="*/ 71 h 142"/>
              <a:gd name="T58" fmla="*/ 112 w 223"/>
              <a:gd name="T59" fmla="*/ 21 h 142"/>
              <a:gd name="T60" fmla="*/ 112 w 223"/>
              <a:gd name="T61" fmla="*/ 114 h 142"/>
              <a:gd name="T62" fmla="*/ 70 w 223"/>
              <a:gd name="T63" fmla="*/ 71 h 142"/>
              <a:gd name="T64" fmla="*/ 112 w 223"/>
              <a:gd name="T65" fmla="*/ 28 h 142"/>
              <a:gd name="T66" fmla="*/ 154 w 223"/>
              <a:gd name="T67" fmla="*/ 71 h 142"/>
              <a:gd name="T68" fmla="*/ 112 w 223"/>
              <a:gd name="T69" fmla="*/ 11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3" h="142">
                <a:moveTo>
                  <a:pt x="222" y="67"/>
                </a:moveTo>
                <a:cubicBezTo>
                  <a:pt x="202" y="28"/>
                  <a:pt x="159" y="0"/>
                  <a:pt x="112" y="0"/>
                </a:cubicBezTo>
                <a:cubicBezTo>
                  <a:pt x="65" y="0"/>
                  <a:pt x="21" y="28"/>
                  <a:pt x="0" y="67"/>
                </a:cubicBezTo>
                <a:cubicBezTo>
                  <a:pt x="0" y="67"/>
                  <a:pt x="0" y="67"/>
                  <a:pt x="0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5"/>
                </a:cubicBezTo>
                <a:cubicBezTo>
                  <a:pt x="21" y="114"/>
                  <a:pt x="65" y="142"/>
                  <a:pt x="112" y="142"/>
                </a:cubicBezTo>
                <a:cubicBezTo>
                  <a:pt x="159" y="142"/>
                  <a:pt x="202" y="114"/>
                  <a:pt x="222" y="75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3" y="71"/>
                  <a:pt x="223" y="71"/>
                  <a:pt x="223" y="71"/>
                </a:cubicBezTo>
                <a:cubicBezTo>
                  <a:pt x="223" y="69"/>
                  <a:pt x="223" y="69"/>
                  <a:pt x="223" y="69"/>
                </a:cubicBezTo>
                <a:cubicBezTo>
                  <a:pt x="223" y="69"/>
                  <a:pt x="223" y="67"/>
                  <a:pt x="222" y="67"/>
                </a:cubicBezTo>
                <a:close/>
                <a:moveTo>
                  <a:pt x="112" y="128"/>
                </a:moveTo>
                <a:cubicBezTo>
                  <a:pt x="72" y="128"/>
                  <a:pt x="33" y="105"/>
                  <a:pt x="16" y="71"/>
                </a:cubicBezTo>
                <a:cubicBezTo>
                  <a:pt x="35" y="37"/>
                  <a:pt x="72" y="14"/>
                  <a:pt x="112" y="14"/>
                </a:cubicBezTo>
                <a:cubicBezTo>
                  <a:pt x="150" y="14"/>
                  <a:pt x="189" y="37"/>
                  <a:pt x="208" y="71"/>
                </a:cubicBezTo>
                <a:cubicBezTo>
                  <a:pt x="189" y="105"/>
                  <a:pt x="150" y="128"/>
                  <a:pt x="112" y="128"/>
                </a:cubicBezTo>
                <a:close/>
                <a:moveTo>
                  <a:pt x="115" y="46"/>
                </a:moveTo>
                <a:cubicBezTo>
                  <a:pt x="115" y="48"/>
                  <a:pt x="113" y="50"/>
                  <a:pt x="111" y="50"/>
                </a:cubicBezTo>
                <a:cubicBezTo>
                  <a:pt x="99" y="50"/>
                  <a:pt x="91" y="59"/>
                  <a:pt x="91" y="71"/>
                </a:cubicBezTo>
                <a:cubicBezTo>
                  <a:pt x="91" y="73"/>
                  <a:pt x="89" y="74"/>
                  <a:pt x="87" y="74"/>
                </a:cubicBezTo>
                <a:cubicBezTo>
                  <a:pt x="85" y="74"/>
                  <a:pt x="84" y="73"/>
                  <a:pt x="84" y="71"/>
                </a:cubicBezTo>
                <a:cubicBezTo>
                  <a:pt x="84" y="55"/>
                  <a:pt x="96" y="43"/>
                  <a:pt x="111" y="43"/>
                </a:cubicBezTo>
                <a:cubicBezTo>
                  <a:pt x="113" y="43"/>
                  <a:pt x="115" y="44"/>
                  <a:pt x="115" y="46"/>
                </a:cubicBezTo>
                <a:close/>
                <a:moveTo>
                  <a:pt x="112" y="21"/>
                </a:moveTo>
                <a:cubicBezTo>
                  <a:pt x="84" y="21"/>
                  <a:pt x="63" y="44"/>
                  <a:pt x="63" y="71"/>
                </a:cubicBezTo>
                <a:cubicBezTo>
                  <a:pt x="63" y="98"/>
                  <a:pt x="84" y="121"/>
                  <a:pt x="112" y="121"/>
                </a:cubicBezTo>
                <a:cubicBezTo>
                  <a:pt x="138" y="121"/>
                  <a:pt x="161" y="98"/>
                  <a:pt x="161" y="71"/>
                </a:cubicBezTo>
                <a:cubicBezTo>
                  <a:pt x="161" y="44"/>
                  <a:pt x="138" y="21"/>
                  <a:pt x="112" y="21"/>
                </a:cubicBezTo>
                <a:close/>
                <a:moveTo>
                  <a:pt x="112" y="114"/>
                </a:moveTo>
                <a:cubicBezTo>
                  <a:pt x="89" y="114"/>
                  <a:pt x="70" y="94"/>
                  <a:pt x="70" y="71"/>
                </a:cubicBezTo>
                <a:cubicBezTo>
                  <a:pt x="70" y="48"/>
                  <a:pt x="89" y="28"/>
                  <a:pt x="112" y="28"/>
                </a:cubicBezTo>
                <a:cubicBezTo>
                  <a:pt x="134" y="28"/>
                  <a:pt x="154" y="48"/>
                  <a:pt x="154" y="71"/>
                </a:cubicBezTo>
                <a:cubicBezTo>
                  <a:pt x="154" y="94"/>
                  <a:pt x="134" y="114"/>
                  <a:pt x="112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09793" y="356602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此处添加副标题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9793" y="387844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2883" y="352411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此处添加副标题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72883" y="383653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3cd9d2afe56c148b3358ac42ea2bb2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680" y="1240155"/>
            <a:ext cx="3851910" cy="38519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397093" y="418705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60183" y="4145149"/>
            <a:ext cx="18910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60BF"/>
              </a:buClr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此处添加副标题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bldLvl="0" animBg="1"/>
      <p:bldP spid="3" grpId="0"/>
      <p:bldP spid="5" grpId="0"/>
      <p:bldP spid="6" grpId="0"/>
      <p:bldP spid="11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3825" y="3924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填写章节标题</a:t>
            </a:r>
          </a:p>
        </p:txBody>
      </p:sp>
      <p:sp>
        <p:nvSpPr>
          <p:cNvPr id="3" name="右箭头 2"/>
          <p:cNvSpPr/>
          <p:nvPr/>
        </p:nvSpPr>
        <p:spPr>
          <a:xfrm>
            <a:off x="0" y="3418566"/>
            <a:ext cx="11999862" cy="51449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26000" rtlCol="0" anchor="ctr"/>
          <a:lstStyle/>
          <a:p>
            <a:pPr algn="ctr"/>
            <a:endParaRPr lang="zh-CN" altLang="en-US" sz="1200">
              <a:solidFill>
                <a:srgbClr val="3F7EE5"/>
              </a:solidFill>
              <a:latin typeface="+mn-ea"/>
            </a:endParaRPr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 flipH="1">
            <a:off x="-581025" y="3544842"/>
            <a:ext cx="581025" cy="261938"/>
          </a:xfrm>
          <a:custGeom>
            <a:avLst/>
            <a:gdLst>
              <a:gd name="T0" fmla="*/ 11 w 155"/>
              <a:gd name="T1" fmla="*/ 56 h 70"/>
              <a:gd name="T2" fmla="*/ 15 w 155"/>
              <a:gd name="T3" fmla="*/ 57 h 70"/>
              <a:gd name="T4" fmla="*/ 15 w 155"/>
              <a:gd name="T5" fmla="*/ 57 h 70"/>
              <a:gd name="T6" fmla="*/ 27 w 155"/>
              <a:gd name="T7" fmla="*/ 70 h 70"/>
              <a:gd name="T8" fmla="*/ 40 w 155"/>
              <a:gd name="T9" fmla="*/ 57 h 70"/>
              <a:gd name="T10" fmla="*/ 40 w 155"/>
              <a:gd name="T11" fmla="*/ 57 h 70"/>
              <a:gd name="T12" fmla="*/ 104 w 155"/>
              <a:gd name="T13" fmla="*/ 57 h 70"/>
              <a:gd name="T14" fmla="*/ 104 w 155"/>
              <a:gd name="T15" fmla="*/ 57 h 70"/>
              <a:gd name="T16" fmla="*/ 117 w 155"/>
              <a:gd name="T17" fmla="*/ 70 h 70"/>
              <a:gd name="T18" fmla="*/ 130 w 155"/>
              <a:gd name="T19" fmla="*/ 57 h 70"/>
              <a:gd name="T20" fmla="*/ 130 w 155"/>
              <a:gd name="T21" fmla="*/ 57 h 70"/>
              <a:gd name="T22" fmla="*/ 134 w 155"/>
              <a:gd name="T23" fmla="*/ 57 h 70"/>
              <a:gd name="T24" fmla="*/ 137 w 155"/>
              <a:gd name="T25" fmla="*/ 57 h 70"/>
              <a:gd name="T26" fmla="*/ 155 w 155"/>
              <a:gd name="T27" fmla="*/ 24 h 70"/>
              <a:gd name="T28" fmla="*/ 155 w 155"/>
              <a:gd name="T29" fmla="*/ 24 h 70"/>
              <a:gd name="T30" fmla="*/ 155 w 155"/>
              <a:gd name="T31" fmla="*/ 24 h 70"/>
              <a:gd name="T32" fmla="*/ 155 w 155"/>
              <a:gd name="T33" fmla="*/ 24 h 70"/>
              <a:gd name="T34" fmla="*/ 155 w 155"/>
              <a:gd name="T35" fmla="*/ 24 h 70"/>
              <a:gd name="T36" fmla="*/ 140 w 155"/>
              <a:gd name="T37" fmla="*/ 24 h 70"/>
              <a:gd name="T38" fmla="*/ 96 w 155"/>
              <a:gd name="T39" fmla="*/ 0 h 70"/>
              <a:gd name="T40" fmla="*/ 88 w 155"/>
              <a:gd name="T41" fmla="*/ 0 h 70"/>
              <a:gd name="T42" fmla="*/ 79 w 155"/>
              <a:gd name="T43" fmla="*/ 0 h 70"/>
              <a:gd name="T44" fmla="*/ 35 w 155"/>
              <a:gd name="T45" fmla="*/ 24 h 70"/>
              <a:gd name="T46" fmla="*/ 25 w 155"/>
              <a:gd name="T47" fmla="*/ 24 h 70"/>
              <a:gd name="T48" fmla="*/ 0 w 155"/>
              <a:gd name="T49" fmla="*/ 56 h 70"/>
              <a:gd name="T50" fmla="*/ 0 w 155"/>
              <a:gd name="T51" fmla="*/ 57 h 70"/>
              <a:gd name="T52" fmla="*/ 1 w 155"/>
              <a:gd name="T53" fmla="*/ 56 h 70"/>
              <a:gd name="T54" fmla="*/ 11 w 155"/>
              <a:gd name="T55" fmla="*/ 56 h 70"/>
              <a:gd name="T56" fmla="*/ 85 w 155"/>
              <a:gd name="T57" fmla="*/ 8 h 70"/>
              <a:gd name="T58" fmla="*/ 85 w 155"/>
              <a:gd name="T59" fmla="*/ 23 h 70"/>
              <a:gd name="T60" fmla="*/ 47 w 155"/>
              <a:gd name="T61" fmla="*/ 23 h 70"/>
              <a:gd name="T62" fmla="*/ 47 w 155"/>
              <a:gd name="T63" fmla="*/ 23 h 70"/>
              <a:gd name="T64" fmla="*/ 80 w 155"/>
              <a:gd name="T65" fmla="*/ 8 h 70"/>
              <a:gd name="T66" fmla="*/ 85 w 155"/>
              <a:gd name="T67" fmla="*/ 8 h 70"/>
              <a:gd name="T68" fmla="*/ 90 w 155"/>
              <a:gd name="T69" fmla="*/ 23 h 70"/>
              <a:gd name="T70" fmla="*/ 89 w 155"/>
              <a:gd name="T71" fmla="*/ 7 h 70"/>
              <a:gd name="T72" fmla="*/ 95 w 155"/>
              <a:gd name="T73" fmla="*/ 8 h 70"/>
              <a:gd name="T74" fmla="*/ 128 w 155"/>
              <a:gd name="T75" fmla="*/ 23 h 70"/>
              <a:gd name="T76" fmla="*/ 90 w 155"/>
              <a:gd name="T77" fmla="*/ 2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5" h="70">
                <a:moveTo>
                  <a:pt x="11" y="56"/>
                </a:moveTo>
                <a:cubicBezTo>
                  <a:pt x="15" y="57"/>
                  <a:pt x="15" y="57"/>
                  <a:pt x="15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64"/>
                  <a:pt x="20" y="70"/>
                  <a:pt x="27" y="70"/>
                </a:cubicBezTo>
                <a:cubicBezTo>
                  <a:pt x="35" y="70"/>
                  <a:pt x="40" y="64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64"/>
                  <a:pt x="110" y="70"/>
                  <a:pt x="117" y="70"/>
                </a:cubicBezTo>
                <a:cubicBezTo>
                  <a:pt x="124" y="70"/>
                  <a:pt x="130" y="64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7" y="57"/>
                  <a:pt x="155" y="59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27" y="8"/>
                  <a:pt x="109" y="2"/>
                  <a:pt x="96" y="0"/>
                </a:cubicBezTo>
                <a:cubicBezTo>
                  <a:pt x="96" y="0"/>
                  <a:pt x="90" y="0"/>
                  <a:pt x="88" y="0"/>
                </a:cubicBezTo>
                <a:cubicBezTo>
                  <a:pt x="85" y="0"/>
                  <a:pt x="79" y="0"/>
                  <a:pt x="79" y="0"/>
                </a:cubicBezTo>
                <a:cubicBezTo>
                  <a:pt x="66" y="2"/>
                  <a:pt x="48" y="8"/>
                  <a:pt x="3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0" y="22"/>
                  <a:pt x="0" y="56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56"/>
                  <a:pt x="1" y="56"/>
                  <a:pt x="1" y="56"/>
                </a:cubicBezTo>
                <a:cubicBezTo>
                  <a:pt x="11" y="56"/>
                  <a:pt x="11" y="56"/>
                  <a:pt x="11" y="56"/>
                </a:cubicBezTo>
                <a:close/>
                <a:moveTo>
                  <a:pt x="85" y="8"/>
                </a:moveTo>
                <a:cubicBezTo>
                  <a:pt x="85" y="23"/>
                  <a:pt x="85" y="23"/>
                  <a:pt x="85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58" y="13"/>
                  <a:pt x="70" y="9"/>
                  <a:pt x="80" y="8"/>
                </a:cubicBezTo>
                <a:cubicBezTo>
                  <a:pt x="81" y="8"/>
                  <a:pt x="83" y="8"/>
                  <a:pt x="85" y="8"/>
                </a:cubicBezTo>
                <a:close/>
                <a:moveTo>
                  <a:pt x="90" y="23"/>
                </a:moveTo>
                <a:cubicBezTo>
                  <a:pt x="89" y="7"/>
                  <a:pt x="89" y="7"/>
                  <a:pt x="89" y="7"/>
                </a:cubicBezTo>
                <a:cubicBezTo>
                  <a:pt x="92" y="8"/>
                  <a:pt x="94" y="8"/>
                  <a:pt x="95" y="8"/>
                </a:cubicBezTo>
                <a:cubicBezTo>
                  <a:pt x="105" y="9"/>
                  <a:pt x="118" y="13"/>
                  <a:pt x="128" y="23"/>
                </a:cubicBezTo>
                <a:lnTo>
                  <a:pt x="90" y="23"/>
                </a:lnTo>
                <a:close/>
              </a:path>
            </a:pathLst>
          </a:custGeom>
          <a:solidFill>
            <a:srgbClr val="0060BF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14687" y="3176448"/>
            <a:ext cx="1008112" cy="10081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/>
              <a:t>关键字</a:t>
            </a:r>
            <a:endParaRPr lang="zh-CN" altLang="en-US" sz="1600" dirty="0"/>
          </a:p>
        </p:txBody>
      </p:sp>
      <p:sp>
        <p:nvSpPr>
          <p:cNvPr id="6" name="椭圆 5"/>
          <p:cNvSpPr/>
          <p:nvPr/>
        </p:nvSpPr>
        <p:spPr>
          <a:xfrm>
            <a:off x="3085272" y="3176448"/>
            <a:ext cx="1008112" cy="10081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600">
                <a:solidFill>
                  <a:prstClr val="white"/>
                </a:solidFill>
              </a:rPr>
              <a:t>关键字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755857" y="3176448"/>
            <a:ext cx="1008112" cy="10081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600">
                <a:solidFill>
                  <a:prstClr val="white"/>
                </a:solidFill>
              </a:rPr>
              <a:t>关键字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26442" y="3176448"/>
            <a:ext cx="1008112" cy="10081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600">
                <a:solidFill>
                  <a:prstClr val="white"/>
                </a:solidFill>
              </a:rPr>
              <a:t>关键字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97027" y="3176448"/>
            <a:ext cx="1008112" cy="10081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600">
                <a:solidFill>
                  <a:prstClr val="white"/>
                </a:solidFill>
              </a:rPr>
              <a:t>关键字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767614" y="3176448"/>
            <a:ext cx="1008112" cy="100811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  <a:tileRect/>
          </a:gradFill>
          <a:ln w="19050">
            <a:solidFill>
              <a:srgbClr val="0060BF"/>
            </a:solidFill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1600">
                <a:solidFill>
                  <a:prstClr val="white"/>
                </a:solidFill>
              </a:rPr>
              <a:t>关键字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cxnSp>
        <p:nvCxnSpPr>
          <p:cNvPr id="11" name="肘形连接符 10"/>
          <p:cNvCxnSpPr/>
          <p:nvPr/>
        </p:nvCxnSpPr>
        <p:spPr>
          <a:xfrm rot="5400000" flipH="1" flipV="1">
            <a:off x="1824287" y="2263489"/>
            <a:ext cx="936104" cy="802267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9"/>
          <p:cNvSpPr txBox="1"/>
          <p:nvPr/>
        </p:nvSpPr>
        <p:spPr>
          <a:xfrm>
            <a:off x="823909" y="1292813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13" name="肘形连接符 12"/>
          <p:cNvCxnSpPr/>
          <p:nvPr/>
        </p:nvCxnSpPr>
        <p:spPr>
          <a:xfrm rot="16200000" flipH="1">
            <a:off x="3507696" y="4251479"/>
            <a:ext cx="936104" cy="802267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1"/>
          <p:cNvSpPr txBox="1"/>
          <p:nvPr/>
        </p:nvSpPr>
        <p:spPr>
          <a:xfrm>
            <a:off x="2494494" y="5128735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15" name="肘形连接符 14"/>
          <p:cNvCxnSpPr/>
          <p:nvPr/>
        </p:nvCxnSpPr>
        <p:spPr>
          <a:xfrm rot="5400000" flipH="1" flipV="1">
            <a:off x="5202729" y="2263489"/>
            <a:ext cx="936104" cy="802267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3"/>
          <p:cNvSpPr txBox="1"/>
          <p:nvPr/>
        </p:nvSpPr>
        <p:spPr>
          <a:xfrm>
            <a:off x="4202351" y="1292813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17" name="肘形连接符 16"/>
          <p:cNvCxnSpPr/>
          <p:nvPr/>
        </p:nvCxnSpPr>
        <p:spPr>
          <a:xfrm rot="16200000" flipH="1">
            <a:off x="6848866" y="4251479"/>
            <a:ext cx="936104" cy="802267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5"/>
          <p:cNvSpPr txBox="1"/>
          <p:nvPr/>
        </p:nvSpPr>
        <p:spPr>
          <a:xfrm>
            <a:off x="5835664" y="5128735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19" name="肘形连接符 18"/>
          <p:cNvCxnSpPr/>
          <p:nvPr/>
        </p:nvCxnSpPr>
        <p:spPr>
          <a:xfrm rot="5400000" flipH="1" flipV="1">
            <a:off x="8490841" y="2263489"/>
            <a:ext cx="936104" cy="802267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7"/>
          <p:cNvSpPr txBox="1"/>
          <p:nvPr/>
        </p:nvSpPr>
        <p:spPr>
          <a:xfrm>
            <a:off x="7490463" y="1292813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21" name="肘形连接符 20"/>
          <p:cNvCxnSpPr/>
          <p:nvPr/>
        </p:nvCxnSpPr>
        <p:spPr>
          <a:xfrm rot="16200000" flipH="1">
            <a:off x="10204752" y="4251480"/>
            <a:ext cx="936104" cy="802267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9"/>
          <p:cNvSpPr txBox="1"/>
          <p:nvPr/>
        </p:nvSpPr>
        <p:spPr>
          <a:xfrm>
            <a:off x="9191550" y="5128736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5" name="矩形 34"/>
          <p:cNvSpPr/>
          <p:nvPr/>
        </p:nvSpPr>
        <p:spPr>
          <a:xfrm>
            <a:off x="2577737" y="357051"/>
            <a:ext cx="9614263" cy="40930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641600" y="391795"/>
            <a:ext cx="18084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23" name="球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594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球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9984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3750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692"/>
          <p:cNvSpPr txBox="1"/>
          <p:nvPr/>
        </p:nvSpPr>
        <p:spPr>
          <a:xfrm>
            <a:off x="192278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8" name="TextBox 692"/>
          <p:cNvSpPr txBox="1"/>
          <p:nvPr/>
        </p:nvSpPr>
        <p:spPr>
          <a:xfrm>
            <a:off x="1416685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9" name="TextBox 692"/>
          <p:cNvSpPr txBox="1"/>
          <p:nvPr/>
        </p:nvSpPr>
        <p:spPr>
          <a:xfrm>
            <a:off x="910590" y="372745"/>
            <a:ext cx="33972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pic>
        <p:nvPicPr>
          <p:cNvPr id="32" name="球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765" y="336550"/>
            <a:ext cx="573405" cy="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401800" y="397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97266 3.7037E-7 " pathEditMode="relative" rAng="0" ptsTypes="AA">
                                      <p:cBhvr>
                                        <p:cTn id="15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33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28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28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5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8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984 -0.21481 L -0.51145 -0.14629 L 0.33503 -0.07708 L -0.0069 -2.96296E-6 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998 -0.21805 L -0.66159 -0.14953 L 0.18489 -0.08032 L 3.125E-6 -0.00324 " pathEditMode="relative" rAng="0" ptsTypes="AAAA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74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7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1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8 -0.20833 L -0.35781 -0.13958 L 0.48867 -0.0706 L -0.00013 -2.96296E-6 " pathEditMode="relative" rAng="0" ptsTypes="AAAA">
                                      <p:cBhvr>
                                        <p:cTn id="12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41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4" grpId="0"/>
      <p:bldP spid="16" grpId="0"/>
      <p:bldP spid="18" grpId="0"/>
      <p:bldP spid="20" grpId="0"/>
      <p:bldP spid="22" grpId="0"/>
      <p:bldP spid="35" grpId="0" bldLvl="0" animBg="1"/>
      <p:bldP spid="58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40.微立体动态团队文化建设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"/>
        <a:cs typeface=""/>
      </a:majorFont>
      <a:minorFont>
        <a:latin typeface="微软雅黑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3336</Words>
  <Application>Microsoft Office PowerPoint</Application>
  <PresentationFormat>宽屏</PresentationFormat>
  <Paragraphs>468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MyriadSetPro-Semibold</vt:lpstr>
      <vt:lpstr>等线</vt:lpstr>
      <vt:lpstr>黑体</vt:lpstr>
      <vt:lpstr>微软雅黑</vt:lpstr>
      <vt:lpstr>Arial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440.微立体动态团队文化建设PPT模板</dc:title>
  <dc:creator/>
  <cp:lastModifiedBy>天 下</cp:lastModifiedBy>
  <cp:revision>34</cp:revision>
  <dcterms:created xsi:type="dcterms:W3CDTF">2016-03-24T11:39:00Z</dcterms:created>
  <dcterms:modified xsi:type="dcterms:W3CDTF">2021-01-05T14:00:11Z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