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7" r:id="rId2"/>
    <p:sldId id="271" r:id="rId3"/>
    <p:sldId id="267" r:id="rId4"/>
    <p:sldId id="273" r:id="rId5"/>
    <p:sldId id="261" r:id="rId6"/>
    <p:sldId id="262" r:id="rId7"/>
    <p:sldId id="263" r:id="rId8"/>
    <p:sldId id="264" r:id="rId9"/>
    <p:sldId id="266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2" r:id="rId22"/>
    <p:sldId id="290" r:id="rId23"/>
    <p:sldId id="291" r:id="rId24"/>
    <p:sldId id="293" r:id="rId25"/>
    <p:sldId id="294" r:id="rId26"/>
    <p:sldId id="295" r:id="rId27"/>
    <p:sldId id="296" r:id="rId28"/>
    <p:sldId id="297" r:id="rId29"/>
    <p:sldId id="30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8" r:id="rId40"/>
    <p:sldId id="312" r:id="rId41"/>
    <p:sldId id="309" r:id="rId42"/>
    <p:sldId id="310" r:id="rId43"/>
    <p:sldId id="311" r:id="rId4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35">
          <p15:clr>
            <a:srgbClr val="A4A3A4"/>
          </p15:clr>
        </p15:guide>
        <p15:guide id="4" pos="975">
          <p15:clr>
            <a:srgbClr val="A4A3A4"/>
          </p15:clr>
        </p15:guide>
        <p15:guide id="5" pos="93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E1333"/>
    <a:srgbClr val="E60000"/>
    <a:srgbClr val="0070C0"/>
    <a:srgbClr val="0A0A0A"/>
    <a:srgbClr val="005BA0"/>
    <a:srgbClr val="6E6E6E"/>
    <a:srgbClr val="777777"/>
    <a:srgbClr val="7F7F7F"/>
    <a:srgbClr val="D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4728" autoAdjust="0"/>
  </p:normalViewPr>
  <p:slideViewPr>
    <p:cSldViewPr>
      <p:cViewPr varScale="1">
        <p:scale>
          <a:sx n="142" d="100"/>
          <a:sy n="142" d="100"/>
        </p:scale>
        <p:origin x="954" y="126"/>
      </p:cViewPr>
      <p:guideLst>
        <p:guide orient="horz" pos="577"/>
        <p:guide pos="2880"/>
        <p:guide orient="horz" pos="2935"/>
        <p:guide pos="975"/>
        <p:guide pos="9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3-06-30T12:31:33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-52 17,'-17'0,"-16"0,33 18,-16-18,0 37,-1-37,17 19,0 0,0-1,0-18,-16 18,16 1,0-19,0 18,0 1,0-1,0-18,0 19,0-19,0 37,0-37,0 19,0-19,0 36,0-36,0 19,16-19,-16 18,17-18,-17 0,16 19,-16-19,16 0,1 0,-17 0,16 0,1 0,0-19,-1 1,-16 18,17-19,-17 19,15-18,2 0,-17-1,17 19,-17-37,0 37,0-19,0 19,0-18,0 18,0-19,0 1,0-1,0 19,0-18,0 0,0-1,0 19,-17-37,0 37,2-19,-2 1,1 18,16 0,-17-18,17 18,-33 0</inkml:trace>
  <inkml:trace contextRef="#ctx0" brushRef="#br0">-85 442,'0'18,"0"1,0-19,0 18,0 1,0-1,0-18,0 18,0 1,0 0,0-19,0 18,0 0,0 1,0-19,0 19,0 0,0-1,0-18,0 18,0 0,0-18,-17 19,1 0,16-1,0 0,0 0,-16 20,16-38,0 18,0 1,0-19,-17 18,1 0,16 1,0-19,-17 18,0 1,17-19,-16 18,0 0,-17 1,33-19,-17 0,17 0,-16 0,16 19,-17-19,2 19,15-19,-17 0,17 0,-33 18,33-18,-17 0,17 0,-16 0</inkml:trace>
  <inkml:trace contextRef="#ctx0" brushRef="#br0">-69 756,'17'19,"-17"-1,0 0,0 19,0-37,0 37,0-18,0-19,0 18,0 0,0 1,0 18,0-37,17 36,-17-17,0-19,0 19,0-19,0 37,0 0,0-19,0 1,0-19,0 18,16-18,-16 18,0-18,0 19,0-1,17 20,-2-20,2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3-06-30T12:31:33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857 74,'-16'0,"-1"0,0 0,1 0,0 19,16-19,-16 0,16 0,-17 0,0 0,1 0,16 0,-17 0,1 0,-1 0,1 0,-1 0,1 0,16 0,-16 0,-1 0,0 0,17 0,-16 0,-17 0,33 0,-16 0,16 0,-33 0,33 0,-17 0,17 0,-33 0,33 0,-16-19,16 19,-34 0,34 0,-16 0,16 0,-16 0,-1 0,1 0,-1 0,17 0,-17 0,1 0,16 0,-16 0,-1 0,17 0,-17 0,1 0,16 19,-16-19,16 0,-17 0,1 0,-1 0,17 0,-17 0,1 0,0-19,-1 1,1 18,-1-19,17 0,-16 1</inkml:trace>
  <inkml:trace contextRef="#ctx0" brushRef="#br0">956 74,'0'0,"17"19,-17-1,33 1,-17-1,1-18,-17 18,32 1,-15-19,-17 18,17-18,-17 0,16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3-06-30T12:31:33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-176 40,'-14'17,"14"-1,0 0,-15 0,15 1,0-1,-15 0,15 0,0 1,0-17,0 16,0 0,0 1,0-17,0 16,0 1,0-1,0-16,0 16,0 0,0 1,15-17,-15 16,15-16,-15 0,29 0,-29 0,15 0,-15 17,15-17,0-17,-1 1,-14 16,15 0,14-17,-29 1,14 16,1-32,0 15,-15 1,15-1,-15 17,0-16,14 16,-14-16,0-1,0 1,0 16,0-16,0 0,0-1,0 17,0-16,0 0,0 0,0 16,0-17,0 1,-14-1,-1 17,15 0,-15 0,15 0,-29 0,29 0,-14 0,14 0,-15 0,0 0,1 0,14 0,-15 0,0 0,0 0,0 17</inkml:trace>
  <inkml:trace contextRef="#ctx0" brushRef="#br0">-176 415,'15'0,"-15"16,0 1,0-17,0 16,0 0,0 1,0-17,0 16,0-16,0 32,0-32,0 17,-15-1,15 0,0-16,-14 17,14-17,0 33,0-33,-15 16,0 0,15 0,0-16,0 17,-14-17,-1 33,15-1,-14-32,-1 16,15-16,-15 16,15 1,0-1,0-16,-15 16,1 1,14-1,-15 0,15-16,-14 33,-1-17,15 0,-15-16,15 17,0-17,0 16,-15 1,-14-1,29 0,-15 0,1-16,-1 17,15-17</inkml:trace>
  <inkml:trace contextRef="#ctx0" brushRef="#br0">-190 790,'0'0,"14"0,1 0,-15 0,15 0,0 16,0 1,-1-1,-14 0,0 1,0-1,0 0,0-16,0 17,-14-1,-1 0,15 0,-15 1,15-1,0-16,0 17,0-1,0 0,0-16,0 16,15-16,-15 0,15 0,-1 0,1 0,-15 0,15 0,-1 0,-14 0,14 0,1 0,0 0,-15-16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3-06-30T12:31:33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-416-959,'-15'0,"1"0,14 0,-30-33,1 33,0 0,29-16,-15 16,-29-17,44 1,-15 16,-14-16,29 0,-15 16,0 0,1-17,14 1,-30 16,15-16,15 16,-28-17,13 1,0 16,0-33,0 33,15-16,0 0,0 16,-14-17,-1 17,0-33,15 33,0-16,-14 16,14-32,0 15,-15-16,15 33,0-15,0-18,0 33,0-17,0 17,0-32,0 32,0-16,0 16,0-33,0 33,0-17,0 17,15-32,-15 32,0-16,14 16,-14-17,15 1,0 0</inkml:trace>
  <inkml:trace contextRef="#ctx0" brushRef="#br0">-342-943,'0'0,"14"0,1-16,0 16,-1 0,16 0,-15-16,14 16,0-33,1 33,-16 0,30-17,-29 1,0 16,0 0,0 0,-1 0,1-16,-1 16,16-33,-15 33,0 0,-1 0,1-16,-15 0,14-1,16 1,-30 16,14-17,1 17,-15-16,15 0,-15 16,0-16,0-1,0 1,0 16,0-17,14 17,-14-32,0 32,0-16,0-1,0 1,0-1,0 2,0-2,0 17,0-16,0-1,0 17,0-16,0 0,0 0,-29 0,29-1,-15 17,1 0,-1-17,15 2,-15 15,1-17,14 17,-15-16,15 16,-29-33,29 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3-06-30T12:31:33"/>
    </inkml:context>
    <inkml:brush xml:id="br0">
      <inkml:brushProperty name="width" value="0.06667" units="cm"/>
      <inkml:brushProperty name="height" value="0.06667" units="cm"/>
      <inkml:brushProperty name="color" value="#C00000"/>
      <inkml:brushProperty name="fitToCurve" value="1"/>
    </inkml:brush>
  </inkml:definitions>
  <inkml:trace contextRef="#ctx0" brushRef="#br0">-162 121,'0'0,"0"18,0-18,0 17,0-17,0 16,0-16,16 18,-16-1,0 0,0-17,16 18,-16-2,0-16,16 18,-16-1,16-17,-16 0,17 0,-1 0,-16 0,16 17,0-17,0 0,-16 0,16 0,1 0,-17 0,15 0,2 0,-2 0,-15 0,17 0,0 0,-2 0,-15 0,17 0,-17-17,32 0,-32 17,17 0,-17 0,32-18,-16 2,-1 16,2-18,-1 1,0 17,-16-17,17 17,-17-18,15 2,-15 16,0-17,0 17,0-35,-15 18,-2 17,17-17,-32 17,32 0,-17-18,17 18,-31-17,14 0,17 17,-15-17,15 17,-17 0,0 0,17 0,-15 0,-2 0,2 0,15 0,-17 0,17 0,-17 0,17 0,-15 17,-17-17,15 34,1-34,16 0,-16 0,0 18,16-18,-16 0,16 17,-16-17,16 17,-17-17,1 17,16-17,-16 0,16 0,-16 0,16 0,-33 0</inkml:trace>
  <inkml:trace contextRef="#ctx0" brushRef="#br0">-130 156,'-16'0,"0"0,16 0,-17 0,17 0,-15 0,15 0,-17 0,1 0,0 0,16 0,-16 0,0 0,0 0,16 16,-17-16,-15 18,32-18,-16 0,0 17,16 0,-17-17,17 18,0-2,0-16,0 18,-16-18,16 34,0-34,0 17,0-17,0 18,0-1,0 0,0-17,-16 35,16-19,0 19,0-35,0 17,0-17,0 34,0-34,0 17,0 18,0-35,0 17,0-17,0 35,0-35,0 17,0-17,0 17,0 0,0 1,0-18,0 17,0 0,0 0,0-17,0 17,0 1,0-18,0 17,0 0,0 0,0-17,0 18,0-1,0-1,0-16,0 18,0-1,0 0,16 1,-16-1,0 17,0-34,0 17,0 0,0-17,0 18,0-1,0-17,0 16,0-16,0 18,0 0,0-2,0-16,0 18,0-1,0 0,0-17,0 18,0-2</inkml:trace>
  <inkml:trace contextRef="#ctx0" brushRef="#br0">-259 242,'0'16,"0"-16,0 18,0-1,0 0,0-17,0 17,0 1,0-1,0-17,0 17,0-17,0 17,16 1,-16-2,16-16,-16 18,16-1,1 0,-2-17,2 18,-17-18,16 16,-16-16,16 0,0 0,0 0,1 17,-1-17,0 0,-16 0,16 0,16 18,-15-1,-2 0,-15-17,32 0,-15 17</inkml:trace>
  <inkml:trace contextRef="#ctx0" brushRef="#br0">-259 207,'0'0,"0"17,0-17,0 18,0-2,0 2,0-18,0 17,0 0,0-17,0 17,0 1,0-1,0-17,0 17,0 0,0 1,0-18,0 16,0-16,0 18,16-1,-16-17,0 17,0-17,0 18,0-18,0 16,0 1,32 18,-32-35,0 17,0-17,0 35,17-18,-17-17,15 0,-15 0,17 17,-1-17,0 17,-16-17,16 0,0 0,-16 0,17 0,-17 0,16 18,-16-18,16 17,0-17,-16 17,16-17,-16 17,16 0</inkml:trace>
  <inkml:trace contextRef="#ctx0" brushRef="#br0">-405 826,'0'-17,"16"17,-16 0,17 17,-17-17,16 0,-16 18,16-18,0 17,-16-17,16 16,1 2,-1-18,-16 17,16 0,-16-17,16 18,-16-1,0-17,16 17,-16 17,16-34,-16 35,0-35,0 17,17 35,-17-52,15 16,-15 2,0-1,0-17,0 17,0 1,0-2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C039C-06FE-4592-B3E9-0B0888A7620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1AE1B-D951-4BF6-970E-6FC357A294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1AE1B-D951-4BF6-970E-6FC357A294C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1AE1B-D951-4BF6-970E-6FC357A294C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1AE1B-D951-4BF6-970E-6FC357A294C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1AE1B-D951-4BF6-970E-6FC357A294C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C18-67ED-4F86-A60C-F1894B511419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4AAC-8ADB-4D46-A33E-D3B8A8DB6441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6090-F87F-43B1-A84B-144EF55DBC67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0829-9887-4E1F-BDE0-2DFC4BDFF94E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E3BE-84D8-422C-817B-A172DADF64F7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11C1-AE1F-48FF-9596-8DB86F479B55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D92A-7F8E-4418-8392-B92D36A3FD7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9C8E-5CF0-4E04-ABD5-651706597DC0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9487-CEB6-44CB-B118-31CA480E79B5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D7A8-5E2D-447F-8DA4-AF76B4EE02A3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78B8-621C-4D78-B2E0-525C6BEB6A52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609D-DEC6-4B03-9C8E-549370D253DF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F9860-5A5F-4134-A016-F0B094DF59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2" b="36115"/>
          <a:stretch>
            <a:fillRect/>
          </a:stretch>
        </p:blipFill>
        <p:spPr>
          <a:xfrm>
            <a:off x="-2605" y="-98977"/>
            <a:ext cx="6558717" cy="490297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 bwMode="auto">
          <a:xfrm rot="21246474">
            <a:off x="-67686" y="3340235"/>
            <a:ext cx="9480546" cy="2331639"/>
          </a:xfrm>
          <a:custGeom>
            <a:avLst/>
            <a:gdLst>
              <a:gd name="connsiteX0" fmla="*/ 0 w 9519275"/>
              <a:gd name="connsiteY0" fmla="*/ 0 h 2416068"/>
              <a:gd name="connsiteX1" fmla="*/ 9519275 w 9519275"/>
              <a:gd name="connsiteY1" fmla="*/ 0 h 2416068"/>
              <a:gd name="connsiteX2" fmla="*/ 9519275 w 9519275"/>
              <a:gd name="connsiteY2" fmla="*/ 2416068 h 2416068"/>
              <a:gd name="connsiteX3" fmla="*/ 0 w 9519275"/>
              <a:gd name="connsiteY3" fmla="*/ 2416068 h 2416068"/>
              <a:gd name="connsiteX4" fmla="*/ 0 w 9519275"/>
              <a:gd name="connsiteY4" fmla="*/ 0 h 2416068"/>
              <a:gd name="connsiteX0-1" fmla="*/ 0 w 9519275"/>
              <a:gd name="connsiteY0-2" fmla="*/ 0 h 2416068"/>
              <a:gd name="connsiteX1-3" fmla="*/ 9519275 w 9519275"/>
              <a:gd name="connsiteY1-4" fmla="*/ 0 h 2416068"/>
              <a:gd name="connsiteX2-5" fmla="*/ 9519275 w 9519275"/>
              <a:gd name="connsiteY2-6" fmla="*/ 2416068 h 2416068"/>
              <a:gd name="connsiteX3-7" fmla="*/ 345198 w 9519275"/>
              <a:gd name="connsiteY3-8" fmla="*/ 555726 h 2416068"/>
              <a:gd name="connsiteX4-9" fmla="*/ 0 w 9519275"/>
              <a:gd name="connsiteY4-10" fmla="*/ 0 h 2416068"/>
              <a:gd name="connsiteX0-11" fmla="*/ 0 w 9519275"/>
              <a:gd name="connsiteY0-12" fmla="*/ 0 h 2416068"/>
              <a:gd name="connsiteX1-13" fmla="*/ 9519275 w 9519275"/>
              <a:gd name="connsiteY1-14" fmla="*/ 0 h 2416068"/>
              <a:gd name="connsiteX2-15" fmla="*/ 9519275 w 9519275"/>
              <a:gd name="connsiteY2-16" fmla="*/ 2416068 h 2416068"/>
              <a:gd name="connsiteX3-17" fmla="*/ 94475 w 9519275"/>
              <a:gd name="connsiteY3-18" fmla="*/ 1315050 h 2416068"/>
              <a:gd name="connsiteX4-19" fmla="*/ 0 w 9519275"/>
              <a:gd name="connsiteY4-20" fmla="*/ 0 h 2416068"/>
              <a:gd name="connsiteX0-21" fmla="*/ 19222 w 9424800"/>
              <a:gd name="connsiteY0-22" fmla="*/ 11734 h 2416068"/>
              <a:gd name="connsiteX1-23" fmla="*/ 9424800 w 9424800"/>
              <a:gd name="connsiteY1-24" fmla="*/ 0 h 2416068"/>
              <a:gd name="connsiteX2-25" fmla="*/ 9424800 w 9424800"/>
              <a:gd name="connsiteY2-26" fmla="*/ 2416068 h 2416068"/>
              <a:gd name="connsiteX3-27" fmla="*/ 0 w 9424800"/>
              <a:gd name="connsiteY3-28" fmla="*/ 1315050 h 2416068"/>
              <a:gd name="connsiteX4-29" fmla="*/ 19222 w 9424800"/>
              <a:gd name="connsiteY4-30" fmla="*/ 11734 h 2416068"/>
              <a:gd name="connsiteX0-31" fmla="*/ 74968 w 9480546"/>
              <a:gd name="connsiteY0-32" fmla="*/ 11734 h 2416068"/>
              <a:gd name="connsiteX1-33" fmla="*/ 9480546 w 9480546"/>
              <a:gd name="connsiteY1-34" fmla="*/ 0 h 2416068"/>
              <a:gd name="connsiteX2-35" fmla="*/ 9480546 w 9480546"/>
              <a:gd name="connsiteY2-36" fmla="*/ 2416068 h 2416068"/>
              <a:gd name="connsiteX3-37" fmla="*/ 0 w 9480546"/>
              <a:gd name="connsiteY3-38" fmla="*/ 1360366 h 2416068"/>
              <a:gd name="connsiteX4-39" fmla="*/ 74968 w 9480546"/>
              <a:gd name="connsiteY4-40" fmla="*/ 11734 h 2416068"/>
              <a:gd name="connsiteX0-41" fmla="*/ 74968 w 9480546"/>
              <a:gd name="connsiteY0-42" fmla="*/ 11734 h 2168897"/>
              <a:gd name="connsiteX1-43" fmla="*/ 9480546 w 9480546"/>
              <a:gd name="connsiteY1-44" fmla="*/ 0 h 2168897"/>
              <a:gd name="connsiteX2-45" fmla="*/ 8446356 w 9480546"/>
              <a:gd name="connsiteY2-46" fmla="*/ 2168897 h 2168897"/>
              <a:gd name="connsiteX3-47" fmla="*/ 0 w 9480546"/>
              <a:gd name="connsiteY3-48" fmla="*/ 1360366 h 2168897"/>
              <a:gd name="connsiteX4-49" fmla="*/ 74968 w 9480546"/>
              <a:gd name="connsiteY4-50" fmla="*/ 11734 h 2168897"/>
              <a:gd name="connsiteX0-51" fmla="*/ 74968 w 9480546"/>
              <a:gd name="connsiteY0-52" fmla="*/ 11734 h 2331639"/>
              <a:gd name="connsiteX1-53" fmla="*/ 9480546 w 9480546"/>
              <a:gd name="connsiteY1-54" fmla="*/ 0 h 2331639"/>
              <a:gd name="connsiteX2-55" fmla="*/ 9157306 w 9480546"/>
              <a:gd name="connsiteY2-56" fmla="*/ 2331639 h 2331639"/>
              <a:gd name="connsiteX3-57" fmla="*/ 0 w 9480546"/>
              <a:gd name="connsiteY3-58" fmla="*/ 1360366 h 2331639"/>
              <a:gd name="connsiteX4-59" fmla="*/ 74968 w 9480546"/>
              <a:gd name="connsiteY4-60" fmla="*/ 11734 h 23316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480546" h="2331639">
                <a:moveTo>
                  <a:pt x="74968" y="11734"/>
                </a:moveTo>
                <a:lnTo>
                  <a:pt x="9480546" y="0"/>
                </a:lnTo>
                <a:lnTo>
                  <a:pt x="9157306" y="2331639"/>
                </a:lnTo>
                <a:lnTo>
                  <a:pt x="0" y="1360366"/>
                </a:lnTo>
                <a:lnTo>
                  <a:pt x="74968" y="11734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>
            <a:off x="4067944" y="242716"/>
            <a:ext cx="5385048" cy="3495675"/>
          </a:xfrm>
          <a:custGeom>
            <a:avLst/>
            <a:gdLst>
              <a:gd name="connsiteX0" fmla="*/ 4953000 w 4953000"/>
              <a:gd name="connsiteY0" fmla="*/ 0 h 3409950"/>
              <a:gd name="connsiteX1" fmla="*/ 2228850 w 4953000"/>
              <a:gd name="connsiteY1" fmla="*/ 285750 h 3409950"/>
              <a:gd name="connsiteX2" fmla="*/ 0 w 4953000"/>
              <a:gd name="connsiteY2" fmla="*/ 2971800 h 3409950"/>
              <a:gd name="connsiteX3" fmla="*/ 190500 w 4953000"/>
              <a:gd name="connsiteY3" fmla="*/ 3409950 h 3409950"/>
              <a:gd name="connsiteX4" fmla="*/ 4933950 w 4953000"/>
              <a:gd name="connsiteY4" fmla="*/ 3409950 h 3409950"/>
              <a:gd name="connsiteX5" fmla="*/ 4953000 w 4953000"/>
              <a:gd name="connsiteY5" fmla="*/ 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0" h="3409950">
                <a:moveTo>
                  <a:pt x="4953000" y="0"/>
                </a:moveTo>
                <a:lnTo>
                  <a:pt x="2228850" y="285750"/>
                </a:lnTo>
                <a:lnTo>
                  <a:pt x="0" y="2971800"/>
                </a:lnTo>
                <a:lnTo>
                  <a:pt x="190500" y="3409950"/>
                </a:lnTo>
                <a:lnTo>
                  <a:pt x="4933950" y="3409950"/>
                </a:lnTo>
                <a:lnTo>
                  <a:pt x="4953000" y="0"/>
                </a:lnTo>
                <a:close/>
              </a:path>
            </a:pathLst>
          </a:cu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直角三角形 15"/>
          <p:cNvSpPr/>
          <p:nvPr/>
        </p:nvSpPr>
        <p:spPr bwMode="auto">
          <a:xfrm rot="21244593">
            <a:off x="-110408" y="-430382"/>
            <a:ext cx="9590029" cy="1502245"/>
          </a:xfrm>
          <a:custGeom>
            <a:avLst/>
            <a:gdLst>
              <a:gd name="connsiteX0" fmla="*/ 0 w 13222582"/>
              <a:gd name="connsiteY0" fmla="*/ 2248049 h 2248049"/>
              <a:gd name="connsiteX1" fmla="*/ 0 w 13222582"/>
              <a:gd name="connsiteY1" fmla="*/ 0 h 2248049"/>
              <a:gd name="connsiteX2" fmla="*/ 13222582 w 13222582"/>
              <a:gd name="connsiteY2" fmla="*/ 2248049 h 2248049"/>
              <a:gd name="connsiteX3" fmla="*/ 0 w 13222582"/>
              <a:gd name="connsiteY3" fmla="*/ 2248049 h 2248049"/>
              <a:gd name="connsiteX0-1" fmla="*/ 0 w 10682122"/>
              <a:gd name="connsiteY0-2" fmla="*/ 2248049 h 2261719"/>
              <a:gd name="connsiteX1-3" fmla="*/ 0 w 10682122"/>
              <a:gd name="connsiteY1-4" fmla="*/ 0 h 2261719"/>
              <a:gd name="connsiteX2-5" fmla="*/ 10682122 w 10682122"/>
              <a:gd name="connsiteY2-6" fmla="*/ 2261719 h 2261719"/>
              <a:gd name="connsiteX3-7" fmla="*/ 0 w 10682122"/>
              <a:gd name="connsiteY3-8" fmla="*/ 2248049 h 2261719"/>
              <a:gd name="connsiteX0-9" fmla="*/ 0 w 10682122"/>
              <a:gd name="connsiteY0-10" fmla="*/ 1474327 h 1487997"/>
              <a:gd name="connsiteX1-11" fmla="*/ 284529 w 10682122"/>
              <a:gd name="connsiteY1-12" fmla="*/ 0 h 1487997"/>
              <a:gd name="connsiteX2-13" fmla="*/ 10682122 w 10682122"/>
              <a:gd name="connsiteY2-14" fmla="*/ 1487997 h 1487997"/>
              <a:gd name="connsiteX3-15" fmla="*/ 0 w 10682122"/>
              <a:gd name="connsiteY3-16" fmla="*/ 1474327 h 1487997"/>
              <a:gd name="connsiteX0-17" fmla="*/ 0 w 10682122"/>
              <a:gd name="connsiteY0-18" fmla="*/ 1474327 h 1487997"/>
              <a:gd name="connsiteX1-19" fmla="*/ 284529 w 10682122"/>
              <a:gd name="connsiteY1-20" fmla="*/ 0 h 1487997"/>
              <a:gd name="connsiteX2-21" fmla="*/ 9829603 w 10682122"/>
              <a:gd name="connsiteY2-22" fmla="*/ 1376431 h 1487997"/>
              <a:gd name="connsiteX3-23" fmla="*/ 10682122 w 10682122"/>
              <a:gd name="connsiteY3-24" fmla="*/ 1487997 h 1487997"/>
              <a:gd name="connsiteX4" fmla="*/ 0 w 10682122"/>
              <a:gd name="connsiteY4" fmla="*/ 1474327 h 1487997"/>
              <a:gd name="connsiteX0-25" fmla="*/ 0 w 10682122"/>
              <a:gd name="connsiteY0-26" fmla="*/ 1474327 h 1487997"/>
              <a:gd name="connsiteX1-27" fmla="*/ 284529 w 10682122"/>
              <a:gd name="connsiteY1-28" fmla="*/ 0 h 1487997"/>
              <a:gd name="connsiteX2-29" fmla="*/ 10038794 w 10682122"/>
              <a:gd name="connsiteY2-30" fmla="*/ 1047922 h 1487997"/>
              <a:gd name="connsiteX3-31" fmla="*/ 10682122 w 10682122"/>
              <a:gd name="connsiteY3-32" fmla="*/ 1487997 h 1487997"/>
              <a:gd name="connsiteX4-33" fmla="*/ 0 w 10682122"/>
              <a:gd name="connsiteY4-34" fmla="*/ 1474327 h 1487997"/>
              <a:gd name="connsiteX0-35" fmla="*/ 0 w 10038794"/>
              <a:gd name="connsiteY0-36" fmla="*/ 1474327 h 1491279"/>
              <a:gd name="connsiteX1-37" fmla="*/ 284529 w 10038794"/>
              <a:gd name="connsiteY1-38" fmla="*/ 0 h 1491279"/>
              <a:gd name="connsiteX2-39" fmla="*/ 10038794 w 10038794"/>
              <a:gd name="connsiteY2-40" fmla="*/ 1047922 h 1491279"/>
              <a:gd name="connsiteX3-41" fmla="*/ 10010541 w 10038794"/>
              <a:gd name="connsiteY3-42" fmla="*/ 1491279 h 1491279"/>
              <a:gd name="connsiteX4-43" fmla="*/ 0 w 10038794"/>
              <a:gd name="connsiteY4-44" fmla="*/ 1474327 h 1491279"/>
              <a:gd name="connsiteX0-45" fmla="*/ 0 w 9823739"/>
              <a:gd name="connsiteY0-46" fmla="*/ 1511232 h 1511232"/>
              <a:gd name="connsiteX1-47" fmla="*/ 69474 w 9823739"/>
              <a:gd name="connsiteY1-48" fmla="*/ 0 h 1511232"/>
              <a:gd name="connsiteX2-49" fmla="*/ 9823739 w 9823739"/>
              <a:gd name="connsiteY2-50" fmla="*/ 1047922 h 1511232"/>
              <a:gd name="connsiteX3-51" fmla="*/ 9795486 w 9823739"/>
              <a:gd name="connsiteY3-52" fmla="*/ 1491279 h 1511232"/>
              <a:gd name="connsiteX4-53" fmla="*/ 0 w 9823739"/>
              <a:gd name="connsiteY4-54" fmla="*/ 1511232 h 1511232"/>
              <a:gd name="connsiteX0-55" fmla="*/ 0 w 9823739"/>
              <a:gd name="connsiteY0-56" fmla="*/ 1502245 h 1502245"/>
              <a:gd name="connsiteX1-57" fmla="*/ 156095 w 9823739"/>
              <a:gd name="connsiteY1-58" fmla="*/ 0 h 1502245"/>
              <a:gd name="connsiteX2-59" fmla="*/ 9823739 w 9823739"/>
              <a:gd name="connsiteY2-60" fmla="*/ 1038935 h 1502245"/>
              <a:gd name="connsiteX3-61" fmla="*/ 9795486 w 9823739"/>
              <a:gd name="connsiteY3-62" fmla="*/ 1482292 h 1502245"/>
              <a:gd name="connsiteX4-63" fmla="*/ 0 w 9823739"/>
              <a:gd name="connsiteY4-64" fmla="*/ 1502245 h 1502245"/>
              <a:gd name="connsiteX0-65" fmla="*/ 0 w 9823739"/>
              <a:gd name="connsiteY0-66" fmla="*/ 1502245 h 1502245"/>
              <a:gd name="connsiteX1-67" fmla="*/ 156095 w 9823739"/>
              <a:gd name="connsiteY1-68" fmla="*/ 0 h 1502245"/>
              <a:gd name="connsiteX2-69" fmla="*/ 9823739 w 9823739"/>
              <a:gd name="connsiteY2-70" fmla="*/ 1038935 h 1502245"/>
              <a:gd name="connsiteX3-71" fmla="*/ 9769499 w 9823739"/>
              <a:gd name="connsiteY3-72" fmla="*/ 1479596 h 1502245"/>
              <a:gd name="connsiteX4-73" fmla="*/ 0 w 9823739"/>
              <a:gd name="connsiteY4-74" fmla="*/ 1502245 h 15022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33" y="connsiteY4-34"/>
              </a:cxn>
            </a:cxnLst>
            <a:rect l="l" t="t" r="r" b="b"/>
            <a:pathLst>
              <a:path w="9823739" h="1502245">
                <a:moveTo>
                  <a:pt x="0" y="1502245"/>
                </a:moveTo>
                <a:lnTo>
                  <a:pt x="156095" y="0"/>
                </a:lnTo>
                <a:lnTo>
                  <a:pt x="9823739" y="1038935"/>
                </a:lnTo>
                <a:lnTo>
                  <a:pt x="9769499" y="1479596"/>
                </a:lnTo>
                <a:lnTo>
                  <a:pt x="0" y="150224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 flipV="1">
            <a:off x="3995936" y="2841017"/>
            <a:ext cx="5457056" cy="607529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itle 15"/>
          <p:cNvSpPr txBox="1"/>
          <p:nvPr/>
        </p:nvSpPr>
        <p:spPr bwMode="auto">
          <a:xfrm rot="21240000">
            <a:off x="5563113" y="1393980"/>
            <a:ext cx="3680414" cy="124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defTabSz="88265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培训师成长手册</a:t>
            </a:r>
            <a:endParaRPr lang="en-US" sz="4000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19" name="Subtitle 16"/>
          <p:cNvSpPr txBox="1"/>
          <p:nvPr/>
        </p:nvSpPr>
        <p:spPr bwMode="auto">
          <a:xfrm rot="21240000">
            <a:off x="5558536" y="2471181"/>
            <a:ext cx="3674533" cy="39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751" tIns="44163" rIns="89751" bIns="44163" numCol="1" anchor="t" anchorCtr="0" compatLnSpc="1">
            <a:normAutofit/>
          </a:bodyPr>
          <a:lstStyle>
            <a:lvl1pPr marL="276225" indent="-276225" algn="l" defTabSz="882650" rtl="0" eaLnBrk="1" fontAlgn="base" hangingPunct="1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2305" indent="-220980" algn="l" defTabSz="882650" rtl="0" eaLnBrk="1" fontAlgn="base" hangingPunct="1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06805" indent="-224155" algn="l" defTabSz="882650" rtl="0" eaLnBrk="1" fontAlgn="base" hangingPunct="1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492250" indent="-165100" algn="l" defTabSz="882650" rtl="0" eaLnBrk="1" fontAlgn="base" hangingPunct="1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u"/>
              <a:defRPr sz="1300">
                <a:solidFill>
                  <a:schemeClr val="tx1"/>
                </a:solidFill>
                <a:latin typeface="+mn-lt"/>
              </a:defRPr>
            </a:lvl4pPr>
            <a:lvl5pPr marL="1936750" indent="-167005" algn="l" defTabSz="882650" rtl="0" eaLnBrk="1" fontAlgn="base" hangingPunct="1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300">
                <a:solidFill>
                  <a:schemeClr val="tx1"/>
                </a:solidFill>
                <a:latin typeface="+mn-lt"/>
              </a:defRPr>
            </a:lvl5pPr>
            <a:lvl6pPr marL="2393950" indent="-167005" algn="l" defTabSz="882650" rtl="0" eaLnBrk="1" fontAlgn="base" hangingPunct="1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2851150" indent="-167005" algn="l" defTabSz="882650" rtl="0" eaLnBrk="1" fontAlgn="base" hangingPunct="1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3308350" indent="-167005" algn="l" defTabSz="882650" rtl="0" eaLnBrk="1" fontAlgn="base" hangingPunct="1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3765550" indent="-167005" algn="l" defTabSz="882650" rtl="0" eaLnBrk="1" fontAlgn="base" hangingPunct="1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xiazaii</a:t>
            </a:r>
            <a:endParaRPr lang="zh-CN" altLang="en-US" sz="2000" dirty="0">
              <a:solidFill>
                <a:schemeClr val="bg1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0" y="0"/>
            <a:ext cx="9507495" cy="2843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</a:blip>
          <a:srcRect l="19213" t="26210" r="22010" b="26209"/>
          <a:stretch>
            <a:fillRect/>
          </a:stretch>
        </p:blipFill>
        <p:spPr>
          <a:xfrm>
            <a:off x="4932040" y="3385032"/>
            <a:ext cx="400235" cy="32400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14345" r="15879" b="34791"/>
          <a:stretch>
            <a:fillRect/>
          </a:stretch>
        </p:blipFill>
        <p:spPr bwMode="auto">
          <a:xfrm>
            <a:off x="4283968" y="3451086"/>
            <a:ext cx="592496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r="16031"/>
          <a:stretch>
            <a:fillRect/>
          </a:stretch>
        </p:blipFill>
        <p:spPr>
          <a:xfrm rot="21240000">
            <a:off x="188231" y="3874825"/>
            <a:ext cx="785022" cy="1144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8" t="20353" r="30544" b="20353"/>
          <a:stretch>
            <a:fillRect/>
          </a:stretch>
        </p:blipFill>
        <p:spPr>
          <a:xfrm rot="21240000">
            <a:off x="1008962" y="3802820"/>
            <a:ext cx="630837" cy="74794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rot="21240000">
            <a:off x="1005978" y="4622581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BE1333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苏平著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5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1552740" y="1203228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让你死得快的开场</a:t>
            </a:r>
          </a:p>
        </p:txBody>
      </p:sp>
      <p:sp>
        <p:nvSpPr>
          <p:cNvPr id="15" name="平行四边形 14"/>
          <p:cNvSpPr/>
          <p:nvPr/>
        </p:nvSpPr>
        <p:spPr>
          <a:xfrm>
            <a:off x="1961217" y="1767820"/>
            <a:ext cx="2861077" cy="329957"/>
          </a:xfrm>
          <a:prstGeom prst="parallelogram">
            <a:avLst>
              <a:gd name="adj" fmla="val 57716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太过高调</a:t>
            </a:r>
          </a:p>
        </p:txBody>
      </p:sp>
      <p:sp>
        <p:nvSpPr>
          <p:cNvPr id="16" name="平行四边形 15"/>
          <p:cNvSpPr/>
          <p:nvPr/>
        </p:nvSpPr>
        <p:spPr>
          <a:xfrm>
            <a:off x="1855677" y="2251458"/>
            <a:ext cx="2861077" cy="329957"/>
          </a:xfrm>
          <a:prstGeom prst="parallelogram">
            <a:avLst>
              <a:gd name="adj" fmla="val 57717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说自己没有准备</a:t>
            </a:r>
          </a:p>
        </p:txBody>
      </p:sp>
      <p:sp>
        <p:nvSpPr>
          <p:cNvPr id="17" name="平行四边形 16"/>
          <p:cNvSpPr/>
          <p:nvPr/>
        </p:nvSpPr>
        <p:spPr>
          <a:xfrm>
            <a:off x="1750853" y="2735096"/>
            <a:ext cx="2861077" cy="329957"/>
          </a:xfrm>
          <a:prstGeom prst="parallelogram">
            <a:avLst>
              <a:gd name="adj" fmla="val 61565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说自己是替别人来代课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1639090" y="3218734"/>
            <a:ext cx="2861077" cy="329957"/>
          </a:xfrm>
          <a:prstGeom prst="parallelogram">
            <a:avLst>
              <a:gd name="adj" fmla="val 57716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上场就挑战学员</a:t>
            </a:r>
          </a:p>
        </p:txBody>
      </p:sp>
      <p:sp>
        <p:nvSpPr>
          <p:cNvPr id="19" name="平行四边形 18"/>
          <p:cNvSpPr/>
          <p:nvPr/>
        </p:nvSpPr>
        <p:spPr>
          <a:xfrm>
            <a:off x="1538504" y="3702372"/>
            <a:ext cx="2861077" cy="329957"/>
          </a:xfrm>
          <a:prstGeom prst="parallelogram">
            <a:avLst>
              <a:gd name="adj" fmla="val 59641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过分讨好学员</a:t>
            </a:r>
          </a:p>
        </p:txBody>
      </p:sp>
      <p:sp>
        <p:nvSpPr>
          <p:cNvPr id="20" name="平行四边形 19"/>
          <p:cNvSpPr/>
          <p:nvPr/>
        </p:nvSpPr>
        <p:spPr>
          <a:xfrm>
            <a:off x="1424856" y="4186009"/>
            <a:ext cx="2861077" cy="329957"/>
          </a:xfrm>
          <a:prstGeom prst="parallelogram">
            <a:avLst>
              <a:gd name="adj" fmla="val 57716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照稿子读</a:t>
            </a:r>
          </a:p>
        </p:txBody>
      </p:sp>
      <p:sp>
        <p:nvSpPr>
          <p:cNvPr id="21" name="平行四边形 20"/>
          <p:cNvSpPr/>
          <p:nvPr/>
        </p:nvSpPr>
        <p:spPr>
          <a:xfrm>
            <a:off x="6069316" y="1869217"/>
            <a:ext cx="2861887" cy="329957"/>
          </a:xfrm>
          <a:prstGeom prst="parallelogram">
            <a:avLst>
              <a:gd name="adj" fmla="val 58198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不顾及学员的感受</a:t>
            </a:r>
          </a:p>
        </p:txBody>
      </p:sp>
      <p:sp>
        <p:nvSpPr>
          <p:cNvPr id="22" name="平行四边形 21"/>
          <p:cNvSpPr/>
          <p:nvPr/>
        </p:nvSpPr>
        <p:spPr>
          <a:xfrm>
            <a:off x="5954445" y="2411894"/>
            <a:ext cx="2861887" cy="329957"/>
          </a:xfrm>
          <a:prstGeom prst="parallelogram">
            <a:avLst>
              <a:gd name="adj" fmla="val 58198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没有激情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5847349" y="2954571"/>
            <a:ext cx="2861887" cy="329957"/>
          </a:xfrm>
          <a:prstGeom prst="parallelogram">
            <a:avLst>
              <a:gd name="adj" fmla="val 58197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过分展示自己</a:t>
            </a:r>
          </a:p>
        </p:txBody>
      </p:sp>
      <p:sp>
        <p:nvSpPr>
          <p:cNvPr id="24" name="平行四边形 23"/>
          <p:cNvSpPr/>
          <p:nvPr/>
        </p:nvSpPr>
        <p:spPr>
          <a:xfrm>
            <a:off x="5742050" y="3497248"/>
            <a:ext cx="2861887" cy="329957"/>
          </a:xfrm>
          <a:prstGeom prst="parallelogram">
            <a:avLst>
              <a:gd name="adj" fmla="val 56754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开场过于娱乐、花俏</a:t>
            </a:r>
          </a:p>
        </p:txBody>
      </p:sp>
      <p:sp>
        <p:nvSpPr>
          <p:cNvPr id="25" name="平行四边形 24"/>
          <p:cNvSpPr/>
          <p:nvPr/>
        </p:nvSpPr>
        <p:spPr>
          <a:xfrm>
            <a:off x="5647884" y="4039926"/>
            <a:ext cx="2861887" cy="329957"/>
          </a:xfrm>
          <a:prstGeom prst="parallelogram">
            <a:avLst>
              <a:gd name="adj" fmla="val 58197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暖场时间过长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62" b="6590"/>
          <a:stretch>
            <a:fillRect/>
          </a:stretch>
        </p:blipFill>
        <p:spPr>
          <a:xfrm>
            <a:off x="3990666" y="1662136"/>
            <a:ext cx="2416780" cy="2925838"/>
          </a:xfrm>
          <a:prstGeom prst="parallelogram">
            <a:avLst>
              <a:gd name="adj" fmla="val 23780"/>
            </a:avLst>
          </a:prstGeom>
        </p:spPr>
      </p:pic>
      <p:grpSp>
        <p:nvGrpSpPr>
          <p:cNvPr id="26" name="组合 25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5656" y="733450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有效的开场和结尾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5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1547664" y="1244820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自我介绍前三问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384171" y="2103910"/>
            <a:ext cx="4004253" cy="1908000"/>
            <a:chOff x="4044689" y="299774"/>
            <a:chExt cx="4004253" cy="1231100"/>
          </a:xfrm>
        </p:grpSpPr>
        <p:sp>
          <p:nvSpPr>
            <p:cNvPr id="16" name="六边形 15"/>
            <p:cNvSpPr/>
            <p:nvPr/>
          </p:nvSpPr>
          <p:spPr>
            <a:xfrm>
              <a:off x="4044689" y="299774"/>
              <a:ext cx="4004253" cy="328320"/>
            </a:xfrm>
            <a:prstGeom prst="hexagon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培训的对象</a:t>
              </a: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4304526" y="368818"/>
              <a:ext cx="53258" cy="190233"/>
            </a:xfrm>
            <a:prstGeom prst="chevron">
              <a:avLst>
                <a:gd name="adj" fmla="val 94566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4044689" y="751164"/>
              <a:ext cx="4004253" cy="328320"/>
            </a:xfrm>
            <a:prstGeom prst="hexagon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介绍的目的、目标</a:t>
              </a: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4304526" y="820208"/>
              <a:ext cx="53258" cy="190233"/>
            </a:xfrm>
            <a:prstGeom prst="chevron">
              <a:avLst>
                <a:gd name="adj" fmla="val 94566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4044689" y="1202554"/>
              <a:ext cx="4004253" cy="328320"/>
            </a:xfrm>
            <a:prstGeom prst="hexagon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培训的场合</a:t>
              </a: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4304526" y="1271598"/>
              <a:ext cx="53258" cy="190233"/>
            </a:xfrm>
            <a:prstGeom prst="chevron">
              <a:avLst>
                <a:gd name="adj" fmla="val 94566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23" name="任意多边形 22"/>
          <p:cNvSpPr>
            <a:spLocks noChangeAspect="1"/>
          </p:cNvSpPr>
          <p:nvPr/>
        </p:nvSpPr>
        <p:spPr>
          <a:xfrm>
            <a:off x="2356436" y="2103910"/>
            <a:ext cx="1673681" cy="190800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问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5656" y="733450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有效的开场和结尾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5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1535160" y="1236046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如何做自我介绍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3"/>
          <a:stretch>
            <a:fillRect/>
          </a:stretch>
        </p:blipFill>
        <p:spPr>
          <a:xfrm>
            <a:off x="1872375" y="1732491"/>
            <a:ext cx="2880000" cy="2868183"/>
          </a:xfrm>
          <a:prstGeom prst="ellipse">
            <a:avLst/>
          </a:prstGeom>
          <a:ln w="38100">
            <a:solidFill>
              <a:srgbClr val="FF3300"/>
            </a:solidFill>
          </a:ln>
        </p:spPr>
      </p:pic>
      <p:grpSp>
        <p:nvGrpSpPr>
          <p:cNvPr id="20" name="组合 19"/>
          <p:cNvGrpSpPr/>
          <p:nvPr/>
        </p:nvGrpSpPr>
        <p:grpSpPr>
          <a:xfrm>
            <a:off x="4384171" y="2212582"/>
            <a:ext cx="4004253" cy="1908000"/>
            <a:chOff x="4044689" y="299774"/>
            <a:chExt cx="4004253" cy="1231100"/>
          </a:xfrm>
        </p:grpSpPr>
        <p:sp>
          <p:nvSpPr>
            <p:cNvPr id="21" name="六边形 20"/>
            <p:cNvSpPr/>
            <p:nvPr/>
          </p:nvSpPr>
          <p:spPr>
            <a:xfrm>
              <a:off x="4044689" y="299774"/>
              <a:ext cx="4004253" cy="328320"/>
            </a:xfrm>
            <a:prstGeom prst="hexagon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在名字中做文章</a:t>
              </a: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4304526" y="368818"/>
              <a:ext cx="53258" cy="190233"/>
            </a:xfrm>
            <a:prstGeom prst="chevron">
              <a:avLst>
                <a:gd name="adj" fmla="val 94566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4044689" y="751164"/>
              <a:ext cx="4004253" cy="328320"/>
            </a:xfrm>
            <a:prstGeom prst="hexagon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从自己的经历出发</a:t>
              </a:r>
            </a:p>
          </p:txBody>
        </p:sp>
        <p:sp>
          <p:nvSpPr>
            <p:cNvPr id="24" name="燕尾形 23"/>
            <p:cNvSpPr/>
            <p:nvPr/>
          </p:nvSpPr>
          <p:spPr>
            <a:xfrm>
              <a:off x="4304526" y="820208"/>
              <a:ext cx="53258" cy="190233"/>
            </a:xfrm>
            <a:prstGeom prst="chevron">
              <a:avLst>
                <a:gd name="adj" fmla="val 94566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4044689" y="1202554"/>
              <a:ext cx="4004253" cy="328320"/>
            </a:xfrm>
            <a:prstGeom prst="hexagon">
              <a:avLst/>
            </a:prstGeom>
            <a:solidFill>
              <a:srgbClr val="E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根据课程内容进行联想</a:t>
              </a: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4304526" y="1271598"/>
              <a:ext cx="53258" cy="190233"/>
            </a:xfrm>
            <a:prstGeom prst="chevron">
              <a:avLst>
                <a:gd name="adj" fmla="val 94566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75656" y="733450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有效的开场和结尾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5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1547860" y="1223346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结尾的作用</a:t>
            </a:r>
          </a:p>
        </p:txBody>
      </p:sp>
      <p:sp>
        <p:nvSpPr>
          <p:cNvPr id="24" name="任意多边形 23"/>
          <p:cNvSpPr>
            <a:spLocks noChangeAspect="1"/>
          </p:cNvSpPr>
          <p:nvPr/>
        </p:nvSpPr>
        <p:spPr>
          <a:xfrm>
            <a:off x="2094204" y="1838968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六边形 24"/>
          <p:cNvSpPr/>
          <p:nvPr/>
        </p:nvSpPr>
        <p:spPr>
          <a:xfrm>
            <a:off x="2434998" y="1838968"/>
            <a:ext cx="3721178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梳理学员思路</a:t>
            </a:r>
          </a:p>
        </p:txBody>
      </p:sp>
      <p:sp>
        <p:nvSpPr>
          <p:cNvPr id="26" name="燕尾形 25"/>
          <p:cNvSpPr/>
          <p:nvPr/>
        </p:nvSpPr>
        <p:spPr>
          <a:xfrm>
            <a:off x="2584979" y="1908012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六边形 26"/>
          <p:cNvSpPr/>
          <p:nvPr/>
        </p:nvSpPr>
        <p:spPr>
          <a:xfrm>
            <a:off x="2434998" y="2270655"/>
            <a:ext cx="3721178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重申重点，加强记忆</a:t>
            </a:r>
          </a:p>
        </p:txBody>
      </p:sp>
      <p:sp>
        <p:nvSpPr>
          <p:cNvPr id="28" name="任意多边形 27"/>
          <p:cNvSpPr>
            <a:spLocks noChangeAspect="1"/>
          </p:cNvSpPr>
          <p:nvPr/>
        </p:nvSpPr>
        <p:spPr>
          <a:xfrm>
            <a:off x="2094204" y="2270655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2584979" y="2339699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任意多边形 29"/>
          <p:cNvSpPr>
            <a:spLocks noChangeAspect="1"/>
          </p:cNvSpPr>
          <p:nvPr/>
        </p:nvSpPr>
        <p:spPr>
          <a:xfrm>
            <a:off x="2094204" y="2707458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2435000" y="2707458"/>
            <a:ext cx="3721176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了解学员反应，解疑答惑</a:t>
            </a:r>
          </a:p>
        </p:txBody>
      </p:sp>
      <p:sp>
        <p:nvSpPr>
          <p:cNvPr id="32" name="燕尾形 31"/>
          <p:cNvSpPr/>
          <p:nvPr/>
        </p:nvSpPr>
        <p:spPr>
          <a:xfrm>
            <a:off x="2584979" y="2776502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>
            <a:off x="2110448" y="3108248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六边形 33"/>
          <p:cNvSpPr/>
          <p:nvPr/>
        </p:nvSpPr>
        <p:spPr>
          <a:xfrm>
            <a:off x="2451244" y="3108248"/>
            <a:ext cx="3704932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激励学员行为改变</a:t>
            </a:r>
          </a:p>
        </p:txBody>
      </p:sp>
      <p:sp>
        <p:nvSpPr>
          <p:cNvPr id="35" name="燕尾形 34"/>
          <p:cNvSpPr/>
          <p:nvPr/>
        </p:nvSpPr>
        <p:spPr>
          <a:xfrm>
            <a:off x="2601223" y="3177292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任意多边形 35"/>
          <p:cNvSpPr>
            <a:spLocks noChangeAspect="1"/>
          </p:cNvSpPr>
          <p:nvPr/>
        </p:nvSpPr>
        <p:spPr>
          <a:xfrm>
            <a:off x="2110448" y="3539935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六边形 36"/>
          <p:cNvSpPr/>
          <p:nvPr/>
        </p:nvSpPr>
        <p:spPr>
          <a:xfrm>
            <a:off x="2451244" y="3539935"/>
            <a:ext cx="3704932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引入下次课程</a:t>
            </a:r>
          </a:p>
        </p:txBody>
      </p:sp>
      <p:sp>
        <p:nvSpPr>
          <p:cNvPr id="38" name="燕尾形 37"/>
          <p:cNvSpPr/>
          <p:nvPr/>
        </p:nvSpPr>
        <p:spPr>
          <a:xfrm>
            <a:off x="2601223" y="3608979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任意多边形 38"/>
          <p:cNvSpPr>
            <a:spLocks noChangeAspect="1"/>
          </p:cNvSpPr>
          <p:nvPr/>
        </p:nvSpPr>
        <p:spPr>
          <a:xfrm>
            <a:off x="2110448" y="3971622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2451244" y="3971622"/>
            <a:ext cx="3704932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培训需求调查</a:t>
            </a:r>
          </a:p>
        </p:txBody>
      </p:sp>
      <p:sp>
        <p:nvSpPr>
          <p:cNvPr id="41" name="燕尾形 40"/>
          <p:cNvSpPr/>
          <p:nvPr/>
        </p:nvSpPr>
        <p:spPr>
          <a:xfrm>
            <a:off x="2601223" y="4040666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75656" y="733450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有效的开场和结尾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5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1550765" y="1214838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结尾的方法</a:t>
            </a:r>
          </a:p>
        </p:txBody>
      </p:sp>
      <p:sp>
        <p:nvSpPr>
          <p:cNvPr id="20" name="六边形 19"/>
          <p:cNvSpPr/>
          <p:nvPr/>
        </p:nvSpPr>
        <p:spPr>
          <a:xfrm>
            <a:off x="1696061" y="1821402"/>
            <a:ext cx="2692613" cy="526447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首尾呼应</a:t>
            </a:r>
          </a:p>
        </p:txBody>
      </p:sp>
      <p:sp>
        <p:nvSpPr>
          <p:cNvPr id="21" name="燕尾形 20"/>
          <p:cNvSpPr/>
          <p:nvPr/>
        </p:nvSpPr>
        <p:spPr>
          <a:xfrm>
            <a:off x="1907704" y="1932111"/>
            <a:ext cx="86586" cy="305031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1696061" y="2513594"/>
            <a:ext cx="2692613" cy="526447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要点回顾</a:t>
            </a:r>
          </a:p>
        </p:txBody>
      </p:sp>
      <p:sp>
        <p:nvSpPr>
          <p:cNvPr id="23" name="燕尾形 22"/>
          <p:cNvSpPr/>
          <p:nvPr/>
        </p:nvSpPr>
        <p:spPr>
          <a:xfrm>
            <a:off x="1907704" y="2624303"/>
            <a:ext cx="86586" cy="305031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1696064" y="3213989"/>
            <a:ext cx="2692609" cy="526447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总结提炼</a:t>
            </a:r>
          </a:p>
        </p:txBody>
      </p:sp>
      <p:sp>
        <p:nvSpPr>
          <p:cNvPr id="25" name="燕尾形 24"/>
          <p:cNvSpPr/>
          <p:nvPr/>
        </p:nvSpPr>
        <p:spPr>
          <a:xfrm>
            <a:off x="1907704" y="3324698"/>
            <a:ext cx="86586" cy="305031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六边形 25"/>
          <p:cNvSpPr/>
          <p:nvPr/>
        </p:nvSpPr>
        <p:spPr>
          <a:xfrm>
            <a:off x="1696061" y="3845503"/>
            <a:ext cx="2692613" cy="526447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引经据典</a:t>
            </a:r>
          </a:p>
        </p:txBody>
      </p:sp>
      <p:sp>
        <p:nvSpPr>
          <p:cNvPr id="27" name="燕尾形 26"/>
          <p:cNvSpPr/>
          <p:nvPr/>
        </p:nvSpPr>
        <p:spPr>
          <a:xfrm>
            <a:off x="1934113" y="3967348"/>
            <a:ext cx="86586" cy="305031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4615691" y="1803998"/>
            <a:ext cx="2692613" cy="526447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小组竞赛</a:t>
            </a:r>
          </a:p>
        </p:txBody>
      </p:sp>
      <p:sp>
        <p:nvSpPr>
          <p:cNvPr id="33" name="燕尾形 32"/>
          <p:cNvSpPr/>
          <p:nvPr/>
        </p:nvSpPr>
        <p:spPr>
          <a:xfrm>
            <a:off x="4788024" y="1914707"/>
            <a:ext cx="86586" cy="305031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六边形 33"/>
          <p:cNvSpPr/>
          <p:nvPr/>
        </p:nvSpPr>
        <p:spPr>
          <a:xfrm>
            <a:off x="4615691" y="2496190"/>
            <a:ext cx="2692613" cy="526447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活动调查</a:t>
            </a:r>
          </a:p>
        </p:txBody>
      </p:sp>
      <p:sp>
        <p:nvSpPr>
          <p:cNvPr id="35" name="燕尾形 34"/>
          <p:cNvSpPr/>
          <p:nvPr/>
        </p:nvSpPr>
        <p:spPr>
          <a:xfrm>
            <a:off x="4788024" y="2606899"/>
            <a:ext cx="86586" cy="305031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6" name="六边形 35"/>
          <p:cNvSpPr/>
          <p:nvPr/>
        </p:nvSpPr>
        <p:spPr>
          <a:xfrm>
            <a:off x="4615695" y="3196585"/>
            <a:ext cx="2692609" cy="526447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故事结尾</a:t>
            </a:r>
          </a:p>
        </p:txBody>
      </p:sp>
      <p:sp>
        <p:nvSpPr>
          <p:cNvPr id="37" name="燕尾形 36"/>
          <p:cNvSpPr/>
          <p:nvPr/>
        </p:nvSpPr>
        <p:spPr>
          <a:xfrm>
            <a:off x="4788024" y="3307294"/>
            <a:ext cx="86586" cy="305031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8" name="六边形 37"/>
          <p:cNvSpPr/>
          <p:nvPr/>
        </p:nvSpPr>
        <p:spPr>
          <a:xfrm>
            <a:off x="4615691" y="3828099"/>
            <a:ext cx="2692613" cy="526447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引导号召</a:t>
            </a:r>
          </a:p>
        </p:txBody>
      </p:sp>
      <p:sp>
        <p:nvSpPr>
          <p:cNvPr id="39" name="燕尾形 38"/>
          <p:cNvSpPr/>
          <p:nvPr/>
        </p:nvSpPr>
        <p:spPr>
          <a:xfrm>
            <a:off x="4814434" y="3949944"/>
            <a:ext cx="86586" cy="305031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75656" y="733450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有效的开场和结尾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4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1535160" y="758850"/>
            <a:ext cx="2623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如何应对不合作的学员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1535160" y="1205395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一言不发的学员</a:t>
            </a:r>
          </a:p>
        </p:txBody>
      </p:sp>
      <p:sp>
        <p:nvSpPr>
          <p:cNvPr id="16" name="TextBox 27"/>
          <p:cNvSpPr txBox="1"/>
          <p:nvPr/>
        </p:nvSpPr>
        <p:spPr>
          <a:xfrm>
            <a:off x="2105264" y="2139702"/>
            <a:ext cx="2380526" cy="458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适当引导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2105264" y="2612095"/>
            <a:ext cx="2380526" cy="458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给予鼓励信心</a:t>
            </a:r>
          </a:p>
        </p:txBody>
      </p:sp>
      <p:sp>
        <p:nvSpPr>
          <p:cNvPr id="19" name="TextBox 27"/>
          <p:cNvSpPr txBox="1"/>
          <p:nvPr/>
        </p:nvSpPr>
        <p:spPr>
          <a:xfrm>
            <a:off x="2105264" y="3669373"/>
            <a:ext cx="2380526" cy="458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给予重视关注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2105264" y="4141766"/>
            <a:ext cx="2380526" cy="458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给予赞赏鼓励</a:t>
            </a:r>
          </a:p>
        </p:txBody>
      </p:sp>
      <p:sp>
        <p:nvSpPr>
          <p:cNvPr id="22" name="六边形 21"/>
          <p:cNvSpPr/>
          <p:nvPr/>
        </p:nvSpPr>
        <p:spPr>
          <a:xfrm>
            <a:off x="2105264" y="1736878"/>
            <a:ext cx="3721178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性格内向</a:t>
            </a:r>
          </a:p>
        </p:txBody>
      </p:sp>
      <p:sp>
        <p:nvSpPr>
          <p:cNvPr id="23" name="燕尾形 22"/>
          <p:cNvSpPr/>
          <p:nvPr/>
        </p:nvSpPr>
        <p:spPr>
          <a:xfrm>
            <a:off x="2255245" y="1805922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2105264" y="3288721"/>
            <a:ext cx="3721178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有情绪</a:t>
            </a:r>
          </a:p>
        </p:txBody>
      </p:sp>
      <p:sp>
        <p:nvSpPr>
          <p:cNvPr id="26" name="燕尾形 25"/>
          <p:cNvSpPr/>
          <p:nvPr/>
        </p:nvSpPr>
        <p:spPr>
          <a:xfrm>
            <a:off x="2255245" y="3357765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4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1535160" y="1189438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口若悬河的学员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1861962" y="2049150"/>
            <a:ext cx="2898784" cy="458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清楚他的观点，给予认可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861962" y="2556981"/>
            <a:ext cx="2898784" cy="458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在适当的时候适当打断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1861962" y="3040676"/>
            <a:ext cx="2898784" cy="458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用封闭式的问题对他提问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1535160" y="758850"/>
            <a:ext cx="2623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如何应对不合作的学员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4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1535160" y="1161723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窃窃私语的学员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2026631" y="3553148"/>
            <a:ext cx="313517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整体性问题：向全体学员提问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针对性提问：请某位学员提问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078534" y="4621038"/>
            <a:ext cx="45036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095077" y="4283502"/>
            <a:ext cx="45036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026631" y="4248676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如果直接对说话者提问：注意措辞，以免学员没有面子</a:t>
            </a:r>
          </a:p>
        </p:txBody>
      </p:sp>
      <p:sp>
        <p:nvSpPr>
          <p:cNvPr id="20" name="六边形 19"/>
          <p:cNvSpPr/>
          <p:nvPr/>
        </p:nvSpPr>
        <p:spPr>
          <a:xfrm>
            <a:off x="2071761" y="1728262"/>
            <a:ext cx="4251435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声技，用声音变化来提醒学员</a:t>
            </a:r>
          </a:p>
        </p:txBody>
      </p:sp>
      <p:sp>
        <p:nvSpPr>
          <p:cNvPr id="21" name="燕尾形 20"/>
          <p:cNvSpPr/>
          <p:nvPr/>
        </p:nvSpPr>
        <p:spPr>
          <a:xfrm>
            <a:off x="2221743" y="1797306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2065114" y="2221971"/>
            <a:ext cx="4258082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身技，用肢体语言提醒学员</a:t>
            </a:r>
          </a:p>
        </p:txBody>
      </p:sp>
      <p:sp>
        <p:nvSpPr>
          <p:cNvPr id="23" name="燕尾形 22"/>
          <p:cNvSpPr/>
          <p:nvPr/>
        </p:nvSpPr>
        <p:spPr>
          <a:xfrm>
            <a:off x="2215095" y="2291015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2071761" y="2734372"/>
            <a:ext cx="4251435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眼技，用目光的注视来提醒学员</a:t>
            </a:r>
          </a:p>
        </p:txBody>
      </p:sp>
      <p:sp>
        <p:nvSpPr>
          <p:cNvPr id="25" name="燕尾形 24"/>
          <p:cNvSpPr/>
          <p:nvPr/>
        </p:nvSpPr>
        <p:spPr>
          <a:xfrm>
            <a:off x="2221743" y="2803416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2071762" y="3250228"/>
            <a:ext cx="4251434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口技，用提问方式提醒学员</a:t>
            </a:r>
          </a:p>
        </p:txBody>
      </p:sp>
      <p:sp>
        <p:nvSpPr>
          <p:cNvPr id="29" name="燕尾形 28"/>
          <p:cNvSpPr/>
          <p:nvPr/>
        </p:nvSpPr>
        <p:spPr>
          <a:xfrm>
            <a:off x="2221743" y="3319272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1535160" y="758850"/>
            <a:ext cx="2623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如何应对不合作的学员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4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1535160" y="1152048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争论不休的学员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2095077" y="1726733"/>
            <a:ext cx="450355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肯定双方观点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078533" y="3096264"/>
            <a:ext cx="45036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095076" y="2295244"/>
            <a:ext cx="45036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026630" y="2320726"/>
            <a:ext cx="4572000" cy="7005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对观点新颖的给予肯定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对观点不可取的赞赏其积极性和态度</a:t>
            </a:r>
          </a:p>
        </p:txBody>
      </p:sp>
      <p:sp>
        <p:nvSpPr>
          <p:cNvPr id="19" name="TextBox 27"/>
          <p:cNvSpPr txBox="1"/>
          <p:nvPr/>
        </p:nvSpPr>
        <p:spPr>
          <a:xfrm>
            <a:off x="2095077" y="3365918"/>
            <a:ext cx="450355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请全体学员举手表决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2078533" y="4443958"/>
            <a:ext cx="45036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95076" y="3949996"/>
            <a:ext cx="45036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026630" y="3977135"/>
            <a:ext cx="47056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对于不服气的一方给予安抚，并说明可以结束后继续讨论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1535160" y="758850"/>
            <a:ext cx="2623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如何应对不合作的学员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4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1535160" y="1413121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离题万里的学员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2095077" y="2009543"/>
            <a:ext cx="4503553" cy="41819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先肯定，后纠正引导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535160" y="2637257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自以为是的学员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2095077" y="3233679"/>
            <a:ext cx="4503553" cy="41819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既要“抬”，又要“压”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7"/>
          <p:cNvSpPr txBox="1"/>
          <p:nvPr/>
        </p:nvSpPr>
        <p:spPr>
          <a:xfrm>
            <a:off x="1535160" y="758850"/>
            <a:ext cx="2623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如何应对不合作的学员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9462" cy="30854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09" y="0"/>
            <a:ext cx="4524892" cy="30180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283718"/>
            <a:ext cx="9144000" cy="2859782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flipH="1">
            <a:off x="6979921" y="0"/>
            <a:ext cx="2164080" cy="2283718"/>
          </a:xfrm>
          <a:custGeom>
            <a:avLst/>
            <a:gdLst>
              <a:gd name="connsiteX0" fmla="*/ 0 w 2164080"/>
              <a:gd name="connsiteY0" fmla="*/ 0 h 2270760"/>
              <a:gd name="connsiteX1" fmla="*/ 449580 w 2164080"/>
              <a:gd name="connsiteY1" fmla="*/ 0 h 2270760"/>
              <a:gd name="connsiteX2" fmla="*/ 2164080 w 2164080"/>
              <a:gd name="connsiteY2" fmla="*/ 838200 h 2270760"/>
              <a:gd name="connsiteX3" fmla="*/ 1310640 w 2164080"/>
              <a:gd name="connsiteY3" fmla="*/ 2270760 h 2270760"/>
              <a:gd name="connsiteX4" fmla="*/ 22860 w 2164080"/>
              <a:gd name="connsiteY4" fmla="*/ 2270760 h 2270760"/>
              <a:gd name="connsiteX5" fmla="*/ 0 w 2164080"/>
              <a:gd name="connsiteY5" fmla="*/ 0 h 2270760"/>
              <a:gd name="connsiteX0-1" fmla="*/ 0 w 2164080"/>
              <a:gd name="connsiteY0-2" fmla="*/ 0 h 2270760"/>
              <a:gd name="connsiteX1-3" fmla="*/ 449580 w 2164080"/>
              <a:gd name="connsiteY1-4" fmla="*/ 0 h 2270760"/>
              <a:gd name="connsiteX2-5" fmla="*/ 2164080 w 2164080"/>
              <a:gd name="connsiteY2-6" fmla="*/ 838200 h 2270760"/>
              <a:gd name="connsiteX3-7" fmla="*/ 1310640 w 2164080"/>
              <a:gd name="connsiteY3-8" fmla="*/ 2270760 h 2270760"/>
              <a:gd name="connsiteX4-9" fmla="*/ 0 w 2164080"/>
              <a:gd name="connsiteY4-10" fmla="*/ 2270760 h 2270760"/>
              <a:gd name="connsiteX5-11" fmla="*/ 0 w 2164080"/>
              <a:gd name="connsiteY5-12" fmla="*/ 0 h 22707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64080" h="2270760">
                <a:moveTo>
                  <a:pt x="0" y="0"/>
                </a:moveTo>
                <a:lnTo>
                  <a:pt x="449580" y="0"/>
                </a:lnTo>
                <a:lnTo>
                  <a:pt x="2164080" y="838200"/>
                </a:lnTo>
                <a:lnTo>
                  <a:pt x="1310640" y="2270760"/>
                </a:lnTo>
                <a:lnTo>
                  <a:pt x="0" y="2270760"/>
                </a:lnTo>
                <a:lnTo>
                  <a:pt x="0" y="0"/>
                </a:lnTo>
                <a:close/>
              </a:path>
            </a:pathLst>
          </a:custGeom>
          <a:solidFill>
            <a:srgbClr val="BE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>
            <a:off x="6468115" y="0"/>
            <a:ext cx="2229802" cy="853440"/>
          </a:xfrm>
          <a:custGeom>
            <a:avLst/>
            <a:gdLst>
              <a:gd name="connsiteX0" fmla="*/ 0 w 2225040"/>
              <a:gd name="connsiteY0" fmla="*/ 0 h 853440"/>
              <a:gd name="connsiteX1" fmla="*/ 2225040 w 2225040"/>
              <a:gd name="connsiteY1" fmla="*/ 7620 h 853440"/>
              <a:gd name="connsiteX2" fmla="*/ 1714500 w 2225040"/>
              <a:gd name="connsiteY2" fmla="*/ 853440 h 853440"/>
              <a:gd name="connsiteX3" fmla="*/ 0 w 2225040"/>
              <a:gd name="connsiteY3" fmla="*/ 0 h 853440"/>
              <a:gd name="connsiteX0-1" fmla="*/ 0 w 2229802"/>
              <a:gd name="connsiteY0-2" fmla="*/ 0 h 853440"/>
              <a:gd name="connsiteX1-3" fmla="*/ 2229802 w 2229802"/>
              <a:gd name="connsiteY1-4" fmla="*/ 476 h 853440"/>
              <a:gd name="connsiteX2-5" fmla="*/ 1714500 w 2229802"/>
              <a:gd name="connsiteY2-6" fmla="*/ 853440 h 853440"/>
              <a:gd name="connsiteX3-7" fmla="*/ 0 w 2229802"/>
              <a:gd name="connsiteY3-8" fmla="*/ 0 h 853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29802" h="853440">
                <a:moveTo>
                  <a:pt x="0" y="0"/>
                </a:moveTo>
                <a:lnTo>
                  <a:pt x="2229802" y="476"/>
                </a:lnTo>
                <a:lnTo>
                  <a:pt x="1714500" y="853440"/>
                </a:lnTo>
                <a:lnTo>
                  <a:pt x="0" y="0"/>
                </a:lnTo>
                <a:close/>
              </a:path>
            </a:pathLst>
          </a:custGeom>
          <a:solidFill>
            <a:srgbClr val="BE133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-1906" y="3564"/>
            <a:ext cx="3637802" cy="3142808"/>
            <a:chOff x="-1906" y="3564"/>
            <a:chExt cx="2646046" cy="2286000"/>
          </a:xfrm>
        </p:grpSpPr>
        <p:sp>
          <p:nvSpPr>
            <p:cNvPr id="24" name="任意多边形 23"/>
            <p:cNvSpPr/>
            <p:nvPr/>
          </p:nvSpPr>
          <p:spPr>
            <a:xfrm>
              <a:off x="-1906" y="3564"/>
              <a:ext cx="1716405" cy="2286000"/>
            </a:xfrm>
            <a:custGeom>
              <a:avLst/>
              <a:gdLst>
                <a:gd name="connsiteX0" fmla="*/ 7620 w 1714500"/>
                <a:gd name="connsiteY0" fmla="*/ 0 h 2286000"/>
                <a:gd name="connsiteX1" fmla="*/ 1074420 w 1714500"/>
                <a:gd name="connsiteY1" fmla="*/ 0 h 2286000"/>
                <a:gd name="connsiteX2" fmla="*/ 1714500 w 1714500"/>
                <a:gd name="connsiteY2" fmla="*/ 784860 h 2286000"/>
                <a:gd name="connsiteX3" fmla="*/ 1714500 w 1714500"/>
                <a:gd name="connsiteY3" fmla="*/ 2286000 h 2286000"/>
                <a:gd name="connsiteX4" fmla="*/ 0 w 1714500"/>
                <a:gd name="connsiteY4" fmla="*/ 2286000 h 2286000"/>
                <a:gd name="connsiteX5" fmla="*/ 7620 w 1714500"/>
                <a:gd name="connsiteY5" fmla="*/ 0 h 2286000"/>
                <a:gd name="connsiteX0-1" fmla="*/ 0 w 1716405"/>
                <a:gd name="connsiteY0-2" fmla="*/ 0 h 2286000"/>
                <a:gd name="connsiteX1-3" fmla="*/ 1076325 w 1716405"/>
                <a:gd name="connsiteY1-4" fmla="*/ 0 h 2286000"/>
                <a:gd name="connsiteX2-5" fmla="*/ 1716405 w 1716405"/>
                <a:gd name="connsiteY2-6" fmla="*/ 784860 h 2286000"/>
                <a:gd name="connsiteX3-7" fmla="*/ 1716405 w 1716405"/>
                <a:gd name="connsiteY3-8" fmla="*/ 2286000 h 2286000"/>
                <a:gd name="connsiteX4-9" fmla="*/ 1905 w 1716405"/>
                <a:gd name="connsiteY4-10" fmla="*/ 2286000 h 2286000"/>
                <a:gd name="connsiteX5-11" fmla="*/ 0 w 1716405"/>
                <a:gd name="connsiteY5-12" fmla="*/ 0 h 2286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716405" h="2286000">
                  <a:moveTo>
                    <a:pt x="0" y="0"/>
                  </a:moveTo>
                  <a:lnTo>
                    <a:pt x="1076325" y="0"/>
                  </a:lnTo>
                  <a:lnTo>
                    <a:pt x="1716405" y="784860"/>
                  </a:lnTo>
                  <a:lnTo>
                    <a:pt x="1716405" y="2286000"/>
                  </a:lnTo>
                  <a:lnTo>
                    <a:pt x="1905" y="228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699260" y="773184"/>
              <a:ext cx="944880" cy="1516380"/>
            </a:xfrm>
            <a:custGeom>
              <a:avLst/>
              <a:gdLst>
                <a:gd name="connsiteX0" fmla="*/ 0 w 944880"/>
                <a:gd name="connsiteY0" fmla="*/ 0 h 1516380"/>
                <a:gd name="connsiteX1" fmla="*/ 944880 w 944880"/>
                <a:gd name="connsiteY1" fmla="*/ 1120140 h 1516380"/>
                <a:gd name="connsiteX2" fmla="*/ 7620 w 944880"/>
                <a:gd name="connsiteY2" fmla="*/ 1516380 h 1516380"/>
                <a:gd name="connsiteX3" fmla="*/ 0 w 944880"/>
                <a:gd name="connsiteY3" fmla="*/ 0 h 1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80" h="1516380">
                  <a:moveTo>
                    <a:pt x="0" y="0"/>
                  </a:moveTo>
                  <a:lnTo>
                    <a:pt x="944880" y="1120140"/>
                  </a:lnTo>
                  <a:lnTo>
                    <a:pt x="7620" y="1516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33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10"/>
          <p:cNvSpPr txBox="1"/>
          <p:nvPr/>
        </p:nvSpPr>
        <p:spPr>
          <a:xfrm>
            <a:off x="139525" y="987493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139525" y="14724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Arial" panose="020B0604020202020204" pitchFamily="34" charset="0"/>
              </a:rPr>
              <a:t>目录</a:t>
            </a:r>
          </a:p>
        </p:txBody>
      </p:sp>
      <p:sp>
        <p:nvSpPr>
          <p:cNvPr id="28" name="TextBox 2"/>
          <p:cNvSpPr txBox="1"/>
          <p:nvPr/>
        </p:nvSpPr>
        <p:spPr>
          <a:xfrm>
            <a:off x="5611136" y="242118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困惑篇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5611136" y="302163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成长篇</a:t>
            </a:r>
          </a:p>
        </p:txBody>
      </p:sp>
      <p:sp>
        <p:nvSpPr>
          <p:cNvPr id="30" name="TextBox 4"/>
          <p:cNvSpPr txBox="1"/>
          <p:nvPr/>
        </p:nvSpPr>
        <p:spPr>
          <a:xfrm>
            <a:off x="5611136" y="361674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蜕变篇</a:t>
            </a:r>
          </a:p>
        </p:txBody>
      </p:sp>
      <p:sp>
        <p:nvSpPr>
          <p:cNvPr id="31" name="TextBox 5"/>
          <p:cNvSpPr txBox="1"/>
          <p:nvPr/>
        </p:nvSpPr>
        <p:spPr>
          <a:xfrm>
            <a:off x="5611136" y="421078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修炼篇</a:t>
            </a:r>
          </a:p>
        </p:txBody>
      </p:sp>
      <p:pic>
        <p:nvPicPr>
          <p:cNvPr id="32" name="Picture 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57" y="2400017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57" y="3000465"/>
            <a:ext cx="504000" cy="50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57" y="3595578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57" y="418961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平行四边形 35"/>
          <p:cNvSpPr/>
          <p:nvPr/>
        </p:nvSpPr>
        <p:spPr bwMode="auto">
          <a:xfrm rot="5400000">
            <a:off x="3799486" y="2675019"/>
            <a:ext cx="1497882" cy="430735"/>
          </a:xfrm>
          <a:prstGeom prst="parallelogram">
            <a:avLst>
              <a:gd name="adj" fmla="val 7862"/>
            </a:avLst>
          </a:prstGeom>
          <a:solidFill>
            <a:srgbClr val="F55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7" name="直角三角形 7"/>
          <p:cNvSpPr/>
          <p:nvPr/>
        </p:nvSpPr>
        <p:spPr bwMode="auto">
          <a:xfrm flipH="1">
            <a:off x="4225058" y="2141445"/>
            <a:ext cx="108000" cy="149825"/>
          </a:xfrm>
          <a:custGeom>
            <a:avLst/>
            <a:gdLst>
              <a:gd name="connsiteX0" fmla="*/ 0 w 216024"/>
              <a:gd name="connsiteY0" fmla="*/ 196923 h 196923"/>
              <a:gd name="connsiteX1" fmla="*/ 0 w 216024"/>
              <a:gd name="connsiteY1" fmla="*/ 0 h 196923"/>
              <a:gd name="connsiteX2" fmla="*/ 216024 w 216024"/>
              <a:gd name="connsiteY2" fmla="*/ 196923 h 196923"/>
              <a:gd name="connsiteX3" fmla="*/ 0 w 216024"/>
              <a:gd name="connsiteY3" fmla="*/ 196923 h 196923"/>
              <a:gd name="connsiteX0-1" fmla="*/ 0 w 213643"/>
              <a:gd name="connsiteY0-2" fmla="*/ 196923 h 196923"/>
              <a:gd name="connsiteX1-3" fmla="*/ 0 w 213643"/>
              <a:gd name="connsiteY1-4" fmla="*/ 0 h 196923"/>
              <a:gd name="connsiteX2-5" fmla="*/ 213643 w 213643"/>
              <a:gd name="connsiteY2-6" fmla="*/ 177873 h 196923"/>
              <a:gd name="connsiteX3-7" fmla="*/ 0 w 213643"/>
              <a:gd name="connsiteY3-8" fmla="*/ 196923 h 196923"/>
              <a:gd name="connsiteX0-9" fmla="*/ 7064 w 213643"/>
              <a:gd name="connsiteY0-10" fmla="*/ 180254 h 180254"/>
              <a:gd name="connsiteX1-11" fmla="*/ 0 w 213643"/>
              <a:gd name="connsiteY1-12" fmla="*/ 0 h 180254"/>
              <a:gd name="connsiteX2-13" fmla="*/ 213643 w 213643"/>
              <a:gd name="connsiteY2-14" fmla="*/ 177873 h 180254"/>
              <a:gd name="connsiteX3-15" fmla="*/ 7064 w 213643"/>
              <a:gd name="connsiteY3-16" fmla="*/ 180254 h 180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3643" h="180254">
                <a:moveTo>
                  <a:pt x="7064" y="180254"/>
                </a:moveTo>
                <a:lnTo>
                  <a:pt x="0" y="0"/>
                </a:lnTo>
                <a:lnTo>
                  <a:pt x="213643" y="177873"/>
                </a:lnTo>
                <a:lnTo>
                  <a:pt x="7064" y="180254"/>
                </a:lnTo>
                <a:close/>
              </a:path>
            </a:pathLst>
          </a:custGeom>
          <a:solidFill>
            <a:srgbClr val="933B0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8" name="平行四边形 37"/>
          <p:cNvSpPr/>
          <p:nvPr/>
        </p:nvSpPr>
        <p:spPr bwMode="auto">
          <a:xfrm rot="5400000">
            <a:off x="4264354" y="3723095"/>
            <a:ext cx="568145" cy="430735"/>
          </a:xfrm>
          <a:prstGeom prst="parallelogram">
            <a:avLst>
              <a:gd name="adj" fmla="val 7862"/>
            </a:avLst>
          </a:prstGeom>
          <a:solidFill>
            <a:srgbClr val="A4A29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9" name="平行四边形 11"/>
          <p:cNvSpPr/>
          <p:nvPr/>
        </p:nvSpPr>
        <p:spPr bwMode="auto">
          <a:xfrm rot="5400000">
            <a:off x="4274412" y="4304456"/>
            <a:ext cx="548030" cy="430734"/>
          </a:xfrm>
          <a:custGeom>
            <a:avLst/>
            <a:gdLst>
              <a:gd name="connsiteX0" fmla="*/ 0 w 568145"/>
              <a:gd name="connsiteY0" fmla="*/ 430735 h 430735"/>
              <a:gd name="connsiteX1" fmla="*/ 33864 w 568145"/>
              <a:gd name="connsiteY1" fmla="*/ 0 h 430735"/>
              <a:gd name="connsiteX2" fmla="*/ 568145 w 568145"/>
              <a:gd name="connsiteY2" fmla="*/ 0 h 430735"/>
              <a:gd name="connsiteX3" fmla="*/ 534281 w 568145"/>
              <a:gd name="connsiteY3" fmla="*/ 430735 h 430735"/>
              <a:gd name="connsiteX4" fmla="*/ 0 w 568145"/>
              <a:gd name="connsiteY4" fmla="*/ 430735 h 430735"/>
              <a:gd name="connsiteX0-1" fmla="*/ 0 w 539570"/>
              <a:gd name="connsiteY0-2" fmla="*/ 430735 h 430735"/>
              <a:gd name="connsiteX1-3" fmla="*/ 33864 w 539570"/>
              <a:gd name="connsiteY1-4" fmla="*/ 0 h 430735"/>
              <a:gd name="connsiteX2-5" fmla="*/ 539570 w 539570"/>
              <a:gd name="connsiteY2-6" fmla="*/ 0 h 430735"/>
              <a:gd name="connsiteX3-7" fmla="*/ 534281 w 539570"/>
              <a:gd name="connsiteY3-8" fmla="*/ 430735 h 430735"/>
              <a:gd name="connsiteX4-9" fmla="*/ 0 w 539570"/>
              <a:gd name="connsiteY4-10" fmla="*/ 430735 h 430735"/>
              <a:gd name="connsiteX0-11" fmla="*/ 0 w 534922"/>
              <a:gd name="connsiteY0-12" fmla="*/ 430735 h 430735"/>
              <a:gd name="connsiteX1-13" fmla="*/ 33864 w 534922"/>
              <a:gd name="connsiteY1-14" fmla="*/ 0 h 430735"/>
              <a:gd name="connsiteX2-15" fmla="*/ 534922 w 534922"/>
              <a:gd name="connsiteY2-16" fmla="*/ 0 h 430735"/>
              <a:gd name="connsiteX3-17" fmla="*/ 534281 w 534922"/>
              <a:gd name="connsiteY3-18" fmla="*/ 430735 h 430735"/>
              <a:gd name="connsiteX4-19" fmla="*/ 0 w 534922"/>
              <a:gd name="connsiteY4-20" fmla="*/ 430735 h 4307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4922" h="430735">
                <a:moveTo>
                  <a:pt x="0" y="430735"/>
                </a:moveTo>
                <a:lnTo>
                  <a:pt x="33864" y="0"/>
                </a:lnTo>
                <a:lnTo>
                  <a:pt x="534922" y="0"/>
                </a:lnTo>
                <a:cubicBezTo>
                  <a:pt x="534708" y="143578"/>
                  <a:pt x="534495" y="287157"/>
                  <a:pt x="534281" y="430735"/>
                </a:cubicBezTo>
                <a:lnTo>
                  <a:pt x="0" y="430735"/>
                </a:lnTo>
                <a:close/>
              </a:path>
            </a:pathLst>
          </a:custGeom>
          <a:solidFill>
            <a:srgbClr val="A4A29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4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1475656" y="1223346"/>
            <a:ext cx="33248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学员的问题不会回答，</a:t>
            </a:r>
            <a:r>
              <a:rPr lang="zh-CN" altLang="en-US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咋办？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1476375" y="1717073"/>
            <a:ext cx="99678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踢球法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2410370" y="1751103"/>
            <a:ext cx="440309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“谁能回答这个问题呢？”</a:t>
            </a:r>
            <a:r>
              <a:rPr lang="en-US" altLang="zh-CN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把问题抛给其他学员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1476375" y="2490600"/>
            <a:ext cx="99678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照镜法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2410370" y="2505091"/>
            <a:ext cx="344888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“你的意见呢？”</a:t>
            </a:r>
            <a:r>
              <a:rPr lang="en-US" altLang="zh-CN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把问题抛给提问者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476375" y="3291805"/>
            <a:ext cx="99678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切西瓜法</a:t>
            </a:r>
          </a:p>
        </p:txBody>
      </p:sp>
      <p:sp>
        <p:nvSpPr>
          <p:cNvPr id="16" name="TextBox 27"/>
          <p:cNvSpPr txBox="1"/>
          <p:nvPr/>
        </p:nvSpPr>
        <p:spPr>
          <a:xfrm>
            <a:off x="2399060" y="3281891"/>
            <a:ext cx="441440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“时间有限，回头给你资料？”</a:t>
            </a:r>
            <a:r>
              <a:rPr lang="en-US" altLang="zh-CN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暂缓，转移注意力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1476375" y="3965302"/>
            <a:ext cx="99678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讨论法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2399060" y="3978220"/>
            <a:ext cx="56098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“这个问题提得很好，正是我下面请大家讨论的问题”</a:t>
            </a:r>
            <a:r>
              <a:rPr lang="en-US" altLang="zh-CN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集思广益</a:t>
            </a:r>
          </a:p>
        </p:txBody>
      </p:sp>
      <p:sp>
        <p:nvSpPr>
          <p:cNvPr id="19" name="矩形标注 18"/>
          <p:cNvSpPr/>
          <p:nvPr/>
        </p:nvSpPr>
        <p:spPr>
          <a:xfrm>
            <a:off x="4860032" y="2107022"/>
            <a:ext cx="2664296" cy="264146"/>
          </a:xfrm>
          <a:prstGeom prst="wedgeRectCallout">
            <a:avLst>
              <a:gd name="adj1" fmla="val -60054"/>
              <a:gd name="adj2" fmla="val 4156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注意判断需要其他学员会才行</a:t>
            </a:r>
          </a:p>
        </p:txBody>
      </p:sp>
      <p:sp>
        <p:nvSpPr>
          <p:cNvPr id="20" name="矩形标注 19"/>
          <p:cNvSpPr/>
          <p:nvPr/>
        </p:nvSpPr>
        <p:spPr>
          <a:xfrm>
            <a:off x="4089382" y="2868232"/>
            <a:ext cx="2869690" cy="264146"/>
          </a:xfrm>
          <a:prstGeom prst="wedgeRectCallout">
            <a:avLst>
              <a:gd name="adj1" fmla="val -58624"/>
              <a:gd name="adj2" fmla="val 4156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注意态度和用词，并先赞赏学员</a:t>
            </a:r>
          </a:p>
        </p:txBody>
      </p:sp>
      <p:sp>
        <p:nvSpPr>
          <p:cNvPr id="21" name="矩形标注 20"/>
          <p:cNvSpPr/>
          <p:nvPr/>
        </p:nvSpPr>
        <p:spPr>
          <a:xfrm>
            <a:off x="5112060" y="3633496"/>
            <a:ext cx="2160240" cy="264146"/>
          </a:xfrm>
          <a:prstGeom prst="wedgeRectCallout">
            <a:avLst>
              <a:gd name="adj1" fmla="val -58624"/>
              <a:gd name="adj2" fmla="val 4156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注意一定要学员回复</a:t>
            </a:r>
          </a:p>
        </p:txBody>
      </p:sp>
      <p:sp>
        <p:nvSpPr>
          <p:cNvPr id="22" name="矩形标注 21"/>
          <p:cNvSpPr/>
          <p:nvPr/>
        </p:nvSpPr>
        <p:spPr>
          <a:xfrm>
            <a:off x="3492597" y="4358230"/>
            <a:ext cx="4535787" cy="264146"/>
          </a:xfrm>
          <a:prstGeom prst="wedgeRectCallout">
            <a:avLst>
              <a:gd name="adj1" fmla="val -52707"/>
              <a:gd name="adj2" fmla="val -46408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注意要有知识点和内容支撑，不能超出学员理解能力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 rot="16200000">
            <a:off x="-644110" y="3639758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http://weibo.com/loveslide</a:t>
            </a:r>
          </a:p>
        </p:txBody>
      </p:sp>
      <p:sp>
        <p:nvSpPr>
          <p:cNvPr id="28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1535160" y="758850"/>
            <a:ext cx="2623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如何应对不合作的学员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平行四边形 28"/>
          <p:cNvSpPr/>
          <p:nvPr/>
        </p:nvSpPr>
        <p:spPr bwMode="auto">
          <a:xfrm rot="16200000">
            <a:off x="3815916" y="-3620430"/>
            <a:ext cx="1512168" cy="9144000"/>
          </a:xfrm>
          <a:prstGeom prst="parallelogram">
            <a:avLst>
              <a:gd name="adj" fmla="val 52309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0" name="流程图: 手动输入 5"/>
          <p:cNvSpPr/>
          <p:nvPr/>
        </p:nvSpPr>
        <p:spPr bwMode="auto">
          <a:xfrm flipH="1">
            <a:off x="1475656" y="846184"/>
            <a:ext cx="7272808" cy="37804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163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163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63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637"/>
                </a:lnTo>
                <a:close/>
              </a:path>
            </a:pathLst>
          </a:cu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1" name="直角三角形 7"/>
          <p:cNvSpPr/>
          <p:nvPr/>
        </p:nvSpPr>
        <p:spPr bwMode="auto">
          <a:xfrm flipH="1">
            <a:off x="1331639" y="848565"/>
            <a:ext cx="144016" cy="196923"/>
          </a:xfrm>
          <a:custGeom>
            <a:avLst/>
            <a:gdLst>
              <a:gd name="connsiteX0" fmla="*/ 0 w 216024"/>
              <a:gd name="connsiteY0" fmla="*/ 196923 h 196923"/>
              <a:gd name="connsiteX1" fmla="*/ 0 w 216024"/>
              <a:gd name="connsiteY1" fmla="*/ 0 h 196923"/>
              <a:gd name="connsiteX2" fmla="*/ 216024 w 216024"/>
              <a:gd name="connsiteY2" fmla="*/ 196923 h 196923"/>
              <a:gd name="connsiteX3" fmla="*/ 0 w 216024"/>
              <a:gd name="connsiteY3" fmla="*/ 196923 h 196923"/>
              <a:gd name="connsiteX0-1" fmla="*/ 0 w 213643"/>
              <a:gd name="connsiteY0-2" fmla="*/ 196923 h 196923"/>
              <a:gd name="connsiteX1-3" fmla="*/ 0 w 213643"/>
              <a:gd name="connsiteY1-4" fmla="*/ 0 h 196923"/>
              <a:gd name="connsiteX2-5" fmla="*/ 213643 w 213643"/>
              <a:gd name="connsiteY2-6" fmla="*/ 177873 h 196923"/>
              <a:gd name="connsiteX3-7" fmla="*/ 0 w 213643"/>
              <a:gd name="connsiteY3-8" fmla="*/ 196923 h 196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3643" h="196923">
                <a:moveTo>
                  <a:pt x="0" y="196923"/>
                </a:moveTo>
                <a:lnTo>
                  <a:pt x="0" y="0"/>
                </a:lnTo>
                <a:lnTo>
                  <a:pt x="213643" y="177873"/>
                </a:lnTo>
                <a:lnTo>
                  <a:pt x="0" y="196923"/>
                </a:lnTo>
                <a:close/>
              </a:path>
            </a:pathLst>
          </a:custGeom>
          <a:solidFill>
            <a:srgbClr val="6E6C6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" name="平行四边形 31"/>
          <p:cNvSpPr/>
          <p:nvPr/>
        </p:nvSpPr>
        <p:spPr bwMode="auto">
          <a:xfrm rot="5400000">
            <a:off x="149994" y="1312267"/>
            <a:ext cx="1497882" cy="430735"/>
          </a:xfrm>
          <a:prstGeom prst="parallelogram">
            <a:avLst>
              <a:gd name="adj" fmla="val 7862"/>
            </a:avLst>
          </a:prstGeom>
          <a:solidFill>
            <a:srgbClr val="F55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3" name="直角三角形 7"/>
          <p:cNvSpPr/>
          <p:nvPr/>
        </p:nvSpPr>
        <p:spPr bwMode="auto">
          <a:xfrm flipH="1">
            <a:off x="539551" y="778693"/>
            <a:ext cx="144016" cy="196923"/>
          </a:xfrm>
          <a:custGeom>
            <a:avLst/>
            <a:gdLst>
              <a:gd name="connsiteX0" fmla="*/ 0 w 216024"/>
              <a:gd name="connsiteY0" fmla="*/ 196923 h 196923"/>
              <a:gd name="connsiteX1" fmla="*/ 0 w 216024"/>
              <a:gd name="connsiteY1" fmla="*/ 0 h 196923"/>
              <a:gd name="connsiteX2" fmla="*/ 216024 w 216024"/>
              <a:gd name="connsiteY2" fmla="*/ 196923 h 196923"/>
              <a:gd name="connsiteX3" fmla="*/ 0 w 216024"/>
              <a:gd name="connsiteY3" fmla="*/ 196923 h 196923"/>
              <a:gd name="connsiteX0-1" fmla="*/ 0 w 213643"/>
              <a:gd name="connsiteY0-2" fmla="*/ 196923 h 196923"/>
              <a:gd name="connsiteX1-3" fmla="*/ 0 w 213643"/>
              <a:gd name="connsiteY1-4" fmla="*/ 0 h 196923"/>
              <a:gd name="connsiteX2-5" fmla="*/ 213643 w 213643"/>
              <a:gd name="connsiteY2-6" fmla="*/ 177873 h 196923"/>
              <a:gd name="connsiteX3-7" fmla="*/ 0 w 213643"/>
              <a:gd name="connsiteY3-8" fmla="*/ 196923 h 196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3643" h="196923">
                <a:moveTo>
                  <a:pt x="0" y="196923"/>
                </a:moveTo>
                <a:lnTo>
                  <a:pt x="0" y="0"/>
                </a:lnTo>
                <a:lnTo>
                  <a:pt x="213643" y="177873"/>
                </a:lnTo>
                <a:lnTo>
                  <a:pt x="0" y="196923"/>
                </a:lnTo>
                <a:close/>
              </a:path>
            </a:pathLst>
          </a:custGeom>
          <a:solidFill>
            <a:srgbClr val="933B0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4" name="平行四边形 33"/>
          <p:cNvSpPr/>
          <p:nvPr/>
        </p:nvSpPr>
        <p:spPr bwMode="auto">
          <a:xfrm rot="5400000">
            <a:off x="614862" y="2360343"/>
            <a:ext cx="568145" cy="430735"/>
          </a:xfrm>
          <a:prstGeom prst="parallelogram">
            <a:avLst>
              <a:gd name="adj" fmla="val 7862"/>
            </a:avLst>
          </a:prstGeom>
          <a:solidFill>
            <a:srgbClr val="A4A29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5" name="平行四边形 11"/>
          <p:cNvSpPr/>
          <p:nvPr/>
        </p:nvSpPr>
        <p:spPr bwMode="auto">
          <a:xfrm rot="5400000">
            <a:off x="624920" y="2941704"/>
            <a:ext cx="548030" cy="430734"/>
          </a:xfrm>
          <a:custGeom>
            <a:avLst/>
            <a:gdLst>
              <a:gd name="connsiteX0" fmla="*/ 0 w 568145"/>
              <a:gd name="connsiteY0" fmla="*/ 430735 h 430735"/>
              <a:gd name="connsiteX1" fmla="*/ 33864 w 568145"/>
              <a:gd name="connsiteY1" fmla="*/ 0 h 430735"/>
              <a:gd name="connsiteX2" fmla="*/ 568145 w 568145"/>
              <a:gd name="connsiteY2" fmla="*/ 0 h 430735"/>
              <a:gd name="connsiteX3" fmla="*/ 534281 w 568145"/>
              <a:gd name="connsiteY3" fmla="*/ 430735 h 430735"/>
              <a:gd name="connsiteX4" fmla="*/ 0 w 568145"/>
              <a:gd name="connsiteY4" fmla="*/ 430735 h 430735"/>
              <a:gd name="connsiteX0-1" fmla="*/ 0 w 539570"/>
              <a:gd name="connsiteY0-2" fmla="*/ 430735 h 430735"/>
              <a:gd name="connsiteX1-3" fmla="*/ 33864 w 539570"/>
              <a:gd name="connsiteY1-4" fmla="*/ 0 h 430735"/>
              <a:gd name="connsiteX2-5" fmla="*/ 539570 w 539570"/>
              <a:gd name="connsiteY2-6" fmla="*/ 0 h 430735"/>
              <a:gd name="connsiteX3-7" fmla="*/ 534281 w 539570"/>
              <a:gd name="connsiteY3-8" fmla="*/ 430735 h 430735"/>
              <a:gd name="connsiteX4-9" fmla="*/ 0 w 539570"/>
              <a:gd name="connsiteY4-10" fmla="*/ 430735 h 430735"/>
              <a:gd name="connsiteX0-11" fmla="*/ 0 w 534922"/>
              <a:gd name="connsiteY0-12" fmla="*/ 430735 h 430735"/>
              <a:gd name="connsiteX1-13" fmla="*/ 33864 w 534922"/>
              <a:gd name="connsiteY1-14" fmla="*/ 0 h 430735"/>
              <a:gd name="connsiteX2-15" fmla="*/ 534922 w 534922"/>
              <a:gd name="connsiteY2-16" fmla="*/ 0 h 430735"/>
              <a:gd name="connsiteX3-17" fmla="*/ 534281 w 534922"/>
              <a:gd name="connsiteY3-18" fmla="*/ 430735 h 430735"/>
              <a:gd name="connsiteX4-19" fmla="*/ 0 w 534922"/>
              <a:gd name="connsiteY4-20" fmla="*/ 430735 h 4307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4922" h="430735">
                <a:moveTo>
                  <a:pt x="0" y="430735"/>
                </a:moveTo>
                <a:lnTo>
                  <a:pt x="33864" y="0"/>
                </a:lnTo>
                <a:lnTo>
                  <a:pt x="534922" y="0"/>
                </a:lnTo>
                <a:cubicBezTo>
                  <a:pt x="534708" y="143578"/>
                  <a:pt x="534495" y="287157"/>
                  <a:pt x="534281" y="430735"/>
                </a:cubicBezTo>
                <a:lnTo>
                  <a:pt x="0" y="430735"/>
                </a:lnTo>
                <a:close/>
              </a:path>
            </a:pathLst>
          </a:custGeom>
          <a:solidFill>
            <a:srgbClr val="A4A29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3" name="灯片编号占位符 27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38BF9860-5A5F-4134-A016-F0B094DF592E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44" name="TextBox 3"/>
          <p:cNvSpPr txBox="1"/>
          <p:nvPr/>
        </p:nvSpPr>
        <p:spPr>
          <a:xfrm>
            <a:off x="2828248" y="230682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成长篇</a:t>
            </a: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69" y="2285655"/>
            <a:ext cx="504000" cy="50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77154"/>
            <a:ext cx="2123120" cy="374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文本框 39"/>
          <p:cNvSpPr txBox="1"/>
          <p:nvPr/>
        </p:nvSpPr>
        <p:spPr>
          <a:xfrm>
            <a:off x="2828248" y="2785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如何引发学员积极性</a:t>
            </a:r>
            <a:endParaRPr lang="zh-CN" altLang="en-US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185976" y="655017"/>
            <a:ext cx="725013" cy="540000"/>
            <a:chOff x="2679236" y="1008128"/>
            <a:chExt cx="2305176" cy="1716930"/>
          </a:xfrm>
        </p:grpSpPr>
        <p:sp>
          <p:nvSpPr>
            <p:cNvPr id="13" name="圆柱形 12"/>
            <p:cNvSpPr/>
            <p:nvPr/>
          </p:nvSpPr>
          <p:spPr>
            <a:xfrm>
              <a:off x="3757068" y="1788954"/>
              <a:ext cx="144000" cy="936104"/>
            </a:xfrm>
            <a:prstGeom prst="can">
              <a:avLst>
                <a:gd name="adj" fmla="val 301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228"/>
            <p:cNvSpPr/>
            <p:nvPr/>
          </p:nvSpPr>
          <p:spPr>
            <a:xfrm rot="18089381">
              <a:off x="3063522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228"/>
            <p:cNvSpPr/>
            <p:nvPr/>
          </p:nvSpPr>
          <p:spPr>
            <a:xfrm rot="3510619" flipH="1">
              <a:off x="3997059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27"/>
          <p:cNvSpPr txBox="1"/>
          <p:nvPr/>
        </p:nvSpPr>
        <p:spPr>
          <a:xfrm>
            <a:off x="1547664" y="1193551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新鲜的话题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2107581" y="1679725"/>
            <a:ext cx="748731" cy="377411"/>
          </a:xfrm>
          <a:prstGeom prst="rect">
            <a:avLst/>
          </a:prstGeom>
          <a:solidFill>
            <a:srgbClr val="FF3300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关键：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1547664" y="2126631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意想不到的话题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2909117" y="1679725"/>
            <a:ext cx="3979643" cy="377411"/>
          </a:xfrm>
          <a:prstGeom prst="rect">
            <a:avLst/>
          </a:prstGeom>
          <a:solidFill>
            <a:srgbClr val="414141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确保最新，炒冷饭会起反作用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2107581" y="2627921"/>
            <a:ext cx="748731" cy="377411"/>
          </a:xfrm>
          <a:prstGeom prst="rect">
            <a:avLst/>
          </a:prstGeom>
          <a:solidFill>
            <a:srgbClr val="FF3300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关键：</a:t>
            </a:r>
          </a:p>
        </p:txBody>
      </p:sp>
      <p:sp>
        <p:nvSpPr>
          <p:cNvPr id="22" name="TextBox 27"/>
          <p:cNvSpPr txBox="1"/>
          <p:nvPr/>
        </p:nvSpPr>
        <p:spPr>
          <a:xfrm>
            <a:off x="2909117" y="2627921"/>
            <a:ext cx="3979643" cy="377411"/>
          </a:xfrm>
          <a:prstGeom prst="rect">
            <a:avLst/>
          </a:prstGeom>
          <a:solidFill>
            <a:srgbClr val="414141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最终一定要回归主题，才能让人惊喜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1547664" y="3072260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热点的话题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2107581" y="3532883"/>
            <a:ext cx="748731" cy="377411"/>
          </a:xfrm>
          <a:prstGeom prst="rect">
            <a:avLst/>
          </a:prstGeom>
          <a:solidFill>
            <a:srgbClr val="FF3300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关键：</a:t>
            </a:r>
          </a:p>
        </p:txBody>
      </p:sp>
      <p:sp>
        <p:nvSpPr>
          <p:cNvPr id="25" name="TextBox 27"/>
          <p:cNvSpPr txBox="1"/>
          <p:nvPr/>
        </p:nvSpPr>
        <p:spPr>
          <a:xfrm>
            <a:off x="2909117" y="3532883"/>
            <a:ext cx="3979643" cy="377411"/>
          </a:xfrm>
          <a:prstGeom prst="rect">
            <a:avLst/>
          </a:prstGeom>
          <a:solidFill>
            <a:srgbClr val="414141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话题能影响全面，考虑学员的关注点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1547664" y="3939830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参与的话题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07581" y="4400453"/>
            <a:ext cx="748731" cy="377411"/>
          </a:xfrm>
          <a:prstGeom prst="rect">
            <a:avLst/>
          </a:prstGeom>
          <a:solidFill>
            <a:srgbClr val="FF3300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关键：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09117" y="4404493"/>
            <a:ext cx="3979643" cy="369332"/>
          </a:xfrm>
          <a:prstGeom prst="rect">
            <a:avLst/>
          </a:prstGeom>
          <a:solidFill>
            <a:srgbClr val="414141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最好没有标准答案，需要对每个参与者给予积极的鼓励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TextBox 27"/>
          <p:cNvSpPr txBox="1"/>
          <p:nvPr/>
        </p:nvSpPr>
        <p:spPr>
          <a:xfrm>
            <a:off x="1535160" y="1295167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熟悉的话题</a:t>
            </a:r>
          </a:p>
        </p:txBody>
      </p:sp>
      <p:sp>
        <p:nvSpPr>
          <p:cNvPr id="4" name="TextBox 27"/>
          <p:cNvSpPr txBox="1"/>
          <p:nvPr/>
        </p:nvSpPr>
        <p:spPr>
          <a:xfrm>
            <a:off x="2095077" y="1781341"/>
            <a:ext cx="748731" cy="37741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关键：</a:t>
            </a:r>
          </a:p>
        </p:txBody>
      </p:sp>
      <p:sp>
        <p:nvSpPr>
          <p:cNvPr id="5" name="TextBox 27"/>
          <p:cNvSpPr txBox="1"/>
          <p:nvPr/>
        </p:nvSpPr>
        <p:spPr>
          <a:xfrm>
            <a:off x="1535160" y="2228247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争论的话题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2896613" y="1785381"/>
            <a:ext cx="3979643" cy="369332"/>
          </a:xfrm>
          <a:prstGeom prst="rect">
            <a:avLst/>
          </a:prstGeom>
          <a:solidFill>
            <a:srgbClr val="414141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对于不同的学员，他们熟悉的话题不同</a:t>
            </a:r>
          </a:p>
        </p:txBody>
      </p:sp>
      <p:sp>
        <p:nvSpPr>
          <p:cNvPr id="7" name="TextBox 27"/>
          <p:cNvSpPr txBox="1"/>
          <p:nvPr/>
        </p:nvSpPr>
        <p:spPr>
          <a:xfrm>
            <a:off x="2095077" y="2729537"/>
            <a:ext cx="748731" cy="37741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关键：</a:t>
            </a:r>
          </a:p>
        </p:txBody>
      </p:sp>
      <p:sp>
        <p:nvSpPr>
          <p:cNvPr id="8" name="TextBox 27"/>
          <p:cNvSpPr txBox="1"/>
          <p:nvPr/>
        </p:nvSpPr>
        <p:spPr>
          <a:xfrm>
            <a:off x="2896613" y="2733577"/>
            <a:ext cx="3979643" cy="369332"/>
          </a:xfrm>
          <a:prstGeom prst="rect">
            <a:avLst/>
          </a:prstGeom>
          <a:solidFill>
            <a:srgbClr val="414141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紧扣主题和内容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1535160" y="3173876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翻新的话题</a:t>
            </a:r>
          </a:p>
        </p:txBody>
      </p:sp>
      <p:sp>
        <p:nvSpPr>
          <p:cNvPr id="10" name="TextBox 27"/>
          <p:cNvSpPr txBox="1"/>
          <p:nvPr/>
        </p:nvSpPr>
        <p:spPr>
          <a:xfrm>
            <a:off x="2095077" y="3634499"/>
            <a:ext cx="748731" cy="37741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关键：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2896613" y="3638539"/>
            <a:ext cx="3979643" cy="369332"/>
          </a:xfrm>
          <a:prstGeom prst="rect">
            <a:avLst/>
          </a:prstGeom>
          <a:solidFill>
            <a:srgbClr val="414141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</a:rPr>
              <a:t>有独到的见解</a:t>
            </a:r>
          </a:p>
        </p:txBody>
      </p:sp>
      <p:sp>
        <p:nvSpPr>
          <p:cNvPr id="12" name="直角三角形 11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185976" y="655017"/>
            <a:ext cx="725013" cy="540000"/>
            <a:chOff x="2679236" y="1008128"/>
            <a:chExt cx="2305176" cy="1716930"/>
          </a:xfrm>
        </p:grpSpPr>
        <p:sp>
          <p:nvSpPr>
            <p:cNvPr id="16" name="圆柱形 15"/>
            <p:cNvSpPr/>
            <p:nvPr/>
          </p:nvSpPr>
          <p:spPr>
            <a:xfrm>
              <a:off x="3757068" y="1788954"/>
              <a:ext cx="144000" cy="936104"/>
            </a:xfrm>
            <a:prstGeom prst="can">
              <a:avLst>
                <a:gd name="adj" fmla="val 301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228"/>
            <p:cNvSpPr/>
            <p:nvPr/>
          </p:nvSpPr>
          <p:spPr>
            <a:xfrm rot="18089381">
              <a:off x="3063522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228"/>
            <p:cNvSpPr/>
            <p:nvPr/>
          </p:nvSpPr>
          <p:spPr>
            <a:xfrm rot="3510619" flipH="1">
              <a:off x="3997059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如何引发学员积极性</a:t>
            </a:r>
            <a:endParaRPr lang="zh-CN" altLang="en-US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3"/>
          <p:cNvSpPr txBox="1"/>
          <p:nvPr/>
        </p:nvSpPr>
        <p:spPr>
          <a:xfrm>
            <a:off x="6653240" y="1956225"/>
            <a:ext cx="18792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</a:t>
            </a:r>
          </a:p>
        </p:txBody>
      </p:sp>
      <p:sp>
        <p:nvSpPr>
          <p:cNvPr id="30" name="TextBox 13"/>
          <p:cNvSpPr txBox="1"/>
          <p:nvPr/>
        </p:nvSpPr>
        <p:spPr>
          <a:xfrm>
            <a:off x="6653240" y="2711608"/>
            <a:ext cx="18792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6653240" y="3495935"/>
            <a:ext cx="18792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1538218" y="1956225"/>
            <a:ext cx="187791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奖惩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1538218" y="2711608"/>
            <a:ext cx="187791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1538218" y="3495935"/>
            <a:ext cx="187791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</a:t>
            </a:r>
          </a:p>
        </p:txBody>
      </p:sp>
      <p:sp>
        <p:nvSpPr>
          <p:cNvPr id="21" name="直角三角形 20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185976" y="655017"/>
            <a:ext cx="725013" cy="540000"/>
            <a:chOff x="2679236" y="1008128"/>
            <a:chExt cx="2305176" cy="1716930"/>
          </a:xfrm>
        </p:grpSpPr>
        <p:sp>
          <p:nvSpPr>
            <p:cNvPr id="25" name="圆柱形 24"/>
            <p:cNvSpPr/>
            <p:nvPr/>
          </p:nvSpPr>
          <p:spPr>
            <a:xfrm>
              <a:off x="3757068" y="1788954"/>
              <a:ext cx="144000" cy="936104"/>
            </a:xfrm>
            <a:prstGeom prst="can">
              <a:avLst>
                <a:gd name="adj" fmla="val 301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28"/>
            <p:cNvSpPr/>
            <p:nvPr/>
          </p:nvSpPr>
          <p:spPr>
            <a:xfrm rot="18089381">
              <a:off x="3063522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28"/>
            <p:cNvSpPr/>
            <p:nvPr/>
          </p:nvSpPr>
          <p:spPr>
            <a:xfrm rot="3510619" flipH="1">
              <a:off x="3997059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如何激励学员</a:t>
            </a:r>
            <a:endParaRPr lang="zh-CN" altLang="en-US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等腰三角形 248"/>
          <p:cNvSpPr/>
          <p:nvPr/>
        </p:nvSpPr>
        <p:spPr>
          <a:xfrm>
            <a:off x="3138198" y="2063047"/>
            <a:ext cx="555874" cy="25484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等腰三角形 281"/>
          <p:cNvSpPr/>
          <p:nvPr/>
        </p:nvSpPr>
        <p:spPr>
          <a:xfrm flipV="1">
            <a:off x="3138198" y="3668461"/>
            <a:ext cx="555874" cy="25484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等腰三角形 282"/>
          <p:cNvSpPr/>
          <p:nvPr/>
        </p:nvSpPr>
        <p:spPr>
          <a:xfrm flipV="1">
            <a:off x="6365596" y="3679063"/>
            <a:ext cx="555874" cy="25484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等腰三角形 283"/>
          <p:cNvSpPr/>
          <p:nvPr/>
        </p:nvSpPr>
        <p:spPr>
          <a:xfrm>
            <a:off x="6375303" y="2028121"/>
            <a:ext cx="555874" cy="25484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等腰三角形 284"/>
          <p:cNvSpPr/>
          <p:nvPr/>
        </p:nvSpPr>
        <p:spPr>
          <a:xfrm rot="5400000">
            <a:off x="3298858" y="2724668"/>
            <a:ext cx="334495" cy="53701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" name="等腰三角形 285"/>
          <p:cNvSpPr/>
          <p:nvPr/>
        </p:nvSpPr>
        <p:spPr>
          <a:xfrm rot="16200000" flipH="1">
            <a:off x="6397462" y="2741735"/>
            <a:ext cx="334495" cy="53701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  <p:sp>
        <p:nvSpPr>
          <p:cNvPr id="32" name="任意多边形 31"/>
          <p:cNvSpPr>
            <a:spLocks noChangeAspect="1"/>
          </p:cNvSpPr>
          <p:nvPr/>
        </p:nvSpPr>
        <p:spPr>
          <a:xfrm>
            <a:off x="4093146" y="1982968"/>
            <a:ext cx="1768418" cy="201600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激励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85976" y="655017"/>
            <a:ext cx="725013" cy="540000"/>
            <a:chOff x="2679236" y="1008128"/>
            <a:chExt cx="2305176" cy="1716930"/>
          </a:xfrm>
        </p:grpSpPr>
        <p:sp>
          <p:nvSpPr>
            <p:cNvPr id="7" name="圆柱形 6"/>
            <p:cNvSpPr/>
            <p:nvPr/>
          </p:nvSpPr>
          <p:spPr>
            <a:xfrm>
              <a:off x="3757068" y="1788954"/>
              <a:ext cx="144000" cy="936104"/>
            </a:xfrm>
            <a:prstGeom prst="can">
              <a:avLst>
                <a:gd name="adj" fmla="val 301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28"/>
            <p:cNvSpPr/>
            <p:nvPr/>
          </p:nvSpPr>
          <p:spPr>
            <a:xfrm rot="18089381">
              <a:off x="3063522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228"/>
            <p:cNvSpPr/>
            <p:nvPr/>
          </p:nvSpPr>
          <p:spPr>
            <a:xfrm rot="3510619" flipH="1">
              <a:off x="3997059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如何控制培训时间</a:t>
            </a:r>
            <a:endParaRPr lang="zh-CN" altLang="en-US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1623948" y="1383956"/>
            <a:ext cx="4516754" cy="41819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准备充分，做到心中有数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555500" y="1810249"/>
            <a:ext cx="313517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明确重点内容和次要内容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区分注意材料和次要材料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1623948" y="2611759"/>
            <a:ext cx="4516754" cy="41819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分解目标，分段控制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555500" y="3050406"/>
            <a:ext cx="3135179" cy="3774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分模块控制时间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1623948" y="3525534"/>
            <a:ext cx="4516754" cy="41819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调整授课方式</a:t>
            </a:r>
          </a:p>
        </p:txBody>
      </p:sp>
      <p:sp>
        <p:nvSpPr>
          <p:cNvPr id="16" name="TextBox 27"/>
          <p:cNvSpPr txBox="1"/>
          <p:nvPr/>
        </p:nvSpPr>
        <p:spPr>
          <a:xfrm>
            <a:off x="1555500" y="3965302"/>
            <a:ext cx="313517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减少分享的人数或时间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改变分享方式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85976" y="655017"/>
            <a:ext cx="725013" cy="540000"/>
            <a:chOff x="2679236" y="1008128"/>
            <a:chExt cx="2305176" cy="1716930"/>
          </a:xfrm>
        </p:grpSpPr>
        <p:sp>
          <p:nvSpPr>
            <p:cNvPr id="7" name="圆柱形 6"/>
            <p:cNvSpPr/>
            <p:nvPr/>
          </p:nvSpPr>
          <p:spPr>
            <a:xfrm>
              <a:off x="3757068" y="1788954"/>
              <a:ext cx="144000" cy="936104"/>
            </a:xfrm>
            <a:prstGeom prst="can">
              <a:avLst>
                <a:gd name="adj" fmla="val 301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28"/>
            <p:cNvSpPr/>
            <p:nvPr/>
          </p:nvSpPr>
          <p:spPr>
            <a:xfrm rot="18089381">
              <a:off x="3063522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228"/>
            <p:cNvSpPr/>
            <p:nvPr/>
          </p:nvSpPr>
          <p:spPr>
            <a:xfrm rot="3510619" flipH="1">
              <a:off x="3997059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学员比自己资深怎么办</a:t>
            </a:r>
            <a:endParaRPr lang="zh-CN" altLang="en-US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1623948" y="1362219"/>
            <a:ext cx="451675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借公司的力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555500" y="1810249"/>
            <a:ext cx="3135179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多方面细化需求，激发学习动机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多渠道了解学员情况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利用高层讲话等激励学员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1623948" y="2957989"/>
            <a:ext cx="451675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借学员的力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555500" y="3406019"/>
            <a:ext cx="3135179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事先找“托”，寻找支持者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分组交流与经验分享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案例分析、点评与竞赛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85976" y="655017"/>
            <a:ext cx="725013" cy="540000"/>
            <a:chOff x="2679236" y="1008128"/>
            <a:chExt cx="2305176" cy="1716930"/>
          </a:xfrm>
        </p:grpSpPr>
        <p:sp>
          <p:nvSpPr>
            <p:cNvPr id="7" name="圆柱形 6"/>
            <p:cNvSpPr/>
            <p:nvPr/>
          </p:nvSpPr>
          <p:spPr>
            <a:xfrm>
              <a:off x="3757068" y="1788954"/>
              <a:ext cx="144000" cy="936104"/>
            </a:xfrm>
            <a:prstGeom prst="can">
              <a:avLst>
                <a:gd name="adj" fmla="val 301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28"/>
            <p:cNvSpPr/>
            <p:nvPr/>
          </p:nvSpPr>
          <p:spPr>
            <a:xfrm rot="18089381">
              <a:off x="3063522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228"/>
            <p:cNvSpPr/>
            <p:nvPr/>
          </p:nvSpPr>
          <p:spPr>
            <a:xfrm rot="3510619" flipH="1">
              <a:off x="3997059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27"/>
          <p:cNvSpPr txBox="1"/>
          <p:nvPr/>
        </p:nvSpPr>
        <p:spPr>
          <a:xfrm>
            <a:off x="1535160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提升专业度的途径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1623948" y="1707654"/>
            <a:ext cx="26600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标杆学习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+PDCA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1623948" y="2225007"/>
            <a:ext cx="26600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一线蹲点学习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1623948" y="2742360"/>
            <a:ext cx="26600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日常收集、整理学习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623948" y="3259713"/>
            <a:ext cx="26600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网络学习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623948" y="3777064"/>
            <a:ext cx="26600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向客户学习</a:t>
            </a:r>
          </a:p>
        </p:txBody>
      </p:sp>
      <p:sp>
        <p:nvSpPr>
          <p:cNvPr id="16" name="TextBox 27"/>
          <p:cNvSpPr txBox="1"/>
          <p:nvPr/>
        </p:nvSpPr>
        <p:spPr>
          <a:xfrm>
            <a:off x="4499992" y="1707654"/>
            <a:ext cx="26600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拓展工作领域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4499992" y="2220972"/>
            <a:ext cx="26600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多做，多得多学得多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4499992" y="2734290"/>
            <a:ext cx="26600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照镜子，认识自己不足</a:t>
            </a:r>
          </a:p>
        </p:txBody>
      </p:sp>
      <p:sp>
        <p:nvSpPr>
          <p:cNvPr id="19" name="TextBox 27"/>
          <p:cNvSpPr txBox="1"/>
          <p:nvPr/>
        </p:nvSpPr>
        <p:spPr>
          <a:xfrm>
            <a:off x="4499992" y="3247608"/>
            <a:ext cx="26600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专题研究，力求专精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直角三角形 16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185976" y="655017"/>
            <a:ext cx="725013" cy="540000"/>
            <a:chOff x="2679236" y="1008128"/>
            <a:chExt cx="2305176" cy="1716930"/>
          </a:xfrm>
        </p:grpSpPr>
        <p:sp>
          <p:nvSpPr>
            <p:cNvPr id="21" name="圆柱形 20"/>
            <p:cNvSpPr/>
            <p:nvPr/>
          </p:nvSpPr>
          <p:spPr>
            <a:xfrm>
              <a:off x="3757068" y="1788954"/>
              <a:ext cx="144000" cy="936104"/>
            </a:xfrm>
            <a:prstGeom prst="can">
              <a:avLst>
                <a:gd name="adj" fmla="val 3010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28"/>
            <p:cNvSpPr/>
            <p:nvPr/>
          </p:nvSpPr>
          <p:spPr>
            <a:xfrm rot="18089381">
              <a:off x="3063522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8"/>
            <p:cNvSpPr/>
            <p:nvPr/>
          </p:nvSpPr>
          <p:spPr>
            <a:xfrm rot="3510619" flipH="1">
              <a:off x="3997059" y="623842"/>
              <a:ext cx="603067" cy="1371639"/>
            </a:xfrm>
            <a:custGeom>
              <a:avLst/>
              <a:gdLst/>
              <a:ahLst/>
              <a:cxnLst/>
              <a:rect l="l" t="t" r="r" b="b"/>
              <a:pathLst>
                <a:path w="603067" h="1371639">
                  <a:moveTo>
                    <a:pt x="517955" y="0"/>
                  </a:moveTo>
                  <a:cubicBezTo>
                    <a:pt x="572683" y="133022"/>
                    <a:pt x="603067" y="283689"/>
                    <a:pt x="603067" y="443196"/>
                  </a:cubicBezTo>
                  <a:cubicBezTo>
                    <a:pt x="603067" y="871670"/>
                    <a:pt x="383822" y="1236356"/>
                    <a:pt x="76999" y="1371639"/>
                  </a:cubicBezTo>
                  <a:cubicBezTo>
                    <a:pt x="5321" y="1193877"/>
                    <a:pt x="-19451" y="983203"/>
                    <a:pt x="16027" y="765153"/>
                  </a:cubicBezTo>
                  <a:cubicBezTo>
                    <a:pt x="72664" y="417053"/>
                    <a:pt x="268970" y="135463"/>
                    <a:pt x="5179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提升专业的关键</a:t>
            </a:r>
          </a:p>
        </p:txBody>
      </p:sp>
      <p:sp>
        <p:nvSpPr>
          <p:cNvPr id="25" name="TextBox 27"/>
          <p:cNvSpPr txBox="1"/>
          <p:nvPr/>
        </p:nvSpPr>
        <p:spPr>
          <a:xfrm>
            <a:off x="1623948" y="1671988"/>
            <a:ext cx="431620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做得多，学得多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1623948" y="2257314"/>
            <a:ext cx="431620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比老板期望高一些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23948" y="2842640"/>
            <a:ext cx="431620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比工作要求多做些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23948" y="3427966"/>
            <a:ext cx="431620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帮助别人，提升自己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边形 10"/>
          <p:cNvSpPr/>
          <p:nvPr/>
        </p:nvSpPr>
        <p:spPr bwMode="auto">
          <a:xfrm rot="16200000">
            <a:off x="3815916" y="-3620430"/>
            <a:ext cx="1512168" cy="9144000"/>
          </a:xfrm>
          <a:prstGeom prst="parallelogram">
            <a:avLst>
              <a:gd name="adj" fmla="val 52309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流程图: 手动输入 5"/>
          <p:cNvSpPr/>
          <p:nvPr/>
        </p:nvSpPr>
        <p:spPr bwMode="auto">
          <a:xfrm flipH="1">
            <a:off x="1475656" y="846184"/>
            <a:ext cx="7272808" cy="37804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163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163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63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637"/>
                </a:lnTo>
                <a:close/>
              </a:path>
            </a:pathLst>
          </a:cu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直角三角形 7"/>
          <p:cNvSpPr/>
          <p:nvPr/>
        </p:nvSpPr>
        <p:spPr bwMode="auto">
          <a:xfrm flipH="1">
            <a:off x="1331639" y="848565"/>
            <a:ext cx="144016" cy="196923"/>
          </a:xfrm>
          <a:custGeom>
            <a:avLst/>
            <a:gdLst>
              <a:gd name="connsiteX0" fmla="*/ 0 w 216024"/>
              <a:gd name="connsiteY0" fmla="*/ 196923 h 196923"/>
              <a:gd name="connsiteX1" fmla="*/ 0 w 216024"/>
              <a:gd name="connsiteY1" fmla="*/ 0 h 196923"/>
              <a:gd name="connsiteX2" fmla="*/ 216024 w 216024"/>
              <a:gd name="connsiteY2" fmla="*/ 196923 h 196923"/>
              <a:gd name="connsiteX3" fmla="*/ 0 w 216024"/>
              <a:gd name="connsiteY3" fmla="*/ 196923 h 196923"/>
              <a:gd name="connsiteX0-1" fmla="*/ 0 w 213643"/>
              <a:gd name="connsiteY0-2" fmla="*/ 196923 h 196923"/>
              <a:gd name="connsiteX1-3" fmla="*/ 0 w 213643"/>
              <a:gd name="connsiteY1-4" fmla="*/ 0 h 196923"/>
              <a:gd name="connsiteX2-5" fmla="*/ 213643 w 213643"/>
              <a:gd name="connsiteY2-6" fmla="*/ 177873 h 196923"/>
              <a:gd name="connsiteX3-7" fmla="*/ 0 w 213643"/>
              <a:gd name="connsiteY3-8" fmla="*/ 196923 h 196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3643" h="196923">
                <a:moveTo>
                  <a:pt x="0" y="196923"/>
                </a:moveTo>
                <a:lnTo>
                  <a:pt x="0" y="0"/>
                </a:lnTo>
                <a:lnTo>
                  <a:pt x="213643" y="177873"/>
                </a:lnTo>
                <a:lnTo>
                  <a:pt x="0" y="196923"/>
                </a:lnTo>
                <a:close/>
              </a:path>
            </a:pathLst>
          </a:custGeom>
          <a:solidFill>
            <a:srgbClr val="6E6C6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平行四边形 13"/>
          <p:cNvSpPr/>
          <p:nvPr/>
        </p:nvSpPr>
        <p:spPr bwMode="auto">
          <a:xfrm rot="5400000">
            <a:off x="149994" y="1312267"/>
            <a:ext cx="1497882" cy="430735"/>
          </a:xfrm>
          <a:prstGeom prst="parallelogram">
            <a:avLst>
              <a:gd name="adj" fmla="val 7862"/>
            </a:avLst>
          </a:prstGeom>
          <a:solidFill>
            <a:srgbClr val="F55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直角三角形 7"/>
          <p:cNvSpPr/>
          <p:nvPr/>
        </p:nvSpPr>
        <p:spPr bwMode="auto">
          <a:xfrm flipH="1">
            <a:off x="539551" y="778693"/>
            <a:ext cx="144016" cy="196923"/>
          </a:xfrm>
          <a:custGeom>
            <a:avLst/>
            <a:gdLst>
              <a:gd name="connsiteX0" fmla="*/ 0 w 216024"/>
              <a:gd name="connsiteY0" fmla="*/ 196923 h 196923"/>
              <a:gd name="connsiteX1" fmla="*/ 0 w 216024"/>
              <a:gd name="connsiteY1" fmla="*/ 0 h 196923"/>
              <a:gd name="connsiteX2" fmla="*/ 216024 w 216024"/>
              <a:gd name="connsiteY2" fmla="*/ 196923 h 196923"/>
              <a:gd name="connsiteX3" fmla="*/ 0 w 216024"/>
              <a:gd name="connsiteY3" fmla="*/ 196923 h 196923"/>
              <a:gd name="connsiteX0-1" fmla="*/ 0 w 213643"/>
              <a:gd name="connsiteY0-2" fmla="*/ 196923 h 196923"/>
              <a:gd name="connsiteX1-3" fmla="*/ 0 w 213643"/>
              <a:gd name="connsiteY1-4" fmla="*/ 0 h 196923"/>
              <a:gd name="connsiteX2-5" fmla="*/ 213643 w 213643"/>
              <a:gd name="connsiteY2-6" fmla="*/ 177873 h 196923"/>
              <a:gd name="connsiteX3-7" fmla="*/ 0 w 213643"/>
              <a:gd name="connsiteY3-8" fmla="*/ 196923 h 196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3643" h="196923">
                <a:moveTo>
                  <a:pt x="0" y="196923"/>
                </a:moveTo>
                <a:lnTo>
                  <a:pt x="0" y="0"/>
                </a:lnTo>
                <a:lnTo>
                  <a:pt x="213643" y="177873"/>
                </a:lnTo>
                <a:lnTo>
                  <a:pt x="0" y="196923"/>
                </a:lnTo>
                <a:close/>
              </a:path>
            </a:pathLst>
          </a:custGeom>
          <a:solidFill>
            <a:srgbClr val="933B0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平行四边形 15"/>
          <p:cNvSpPr/>
          <p:nvPr/>
        </p:nvSpPr>
        <p:spPr bwMode="auto">
          <a:xfrm rot="5400000">
            <a:off x="614862" y="2360343"/>
            <a:ext cx="568145" cy="430735"/>
          </a:xfrm>
          <a:prstGeom prst="parallelogram">
            <a:avLst>
              <a:gd name="adj" fmla="val 7862"/>
            </a:avLst>
          </a:prstGeom>
          <a:solidFill>
            <a:srgbClr val="A4A29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平行四边形 11"/>
          <p:cNvSpPr/>
          <p:nvPr/>
        </p:nvSpPr>
        <p:spPr bwMode="auto">
          <a:xfrm rot="5400000">
            <a:off x="624920" y="2941704"/>
            <a:ext cx="548030" cy="430734"/>
          </a:xfrm>
          <a:custGeom>
            <a:avLst/>
            <a:gdLst>
              <a:gd name="connsiteX0" fmla="*/ 0 w 568145"/>
              <a:gd name="connsiteY0" fmla="*/ 430735 h 430735"/>
              <a:gd name="connsiteX1" fmla="*/ 33864 w 568145"/>
              <a:gd name="connsiteY1" fmla="*/ 0 h 430735"/>
              <a:gd name="connsiteX2" fmla="*/ 568145 w 568145"/>
              <a:gd name="connsiteY2" fmla="*/ 0 h 430735"/>
              <a:gd name="connsiteX3" fmla="*/ 534281 w 568145"/>
              <a:gd name="connsiteY3" fmla="*/ 430735 h 430735"/>
              <a:gd name="connsiteX4" fmla="*/ 0 w 568145"/>
              <a:gd name="connsiteY4" fmla="*/ 430735 h 430735"/>
              <a:gd name="connsiteX0-1" fmla="*/ 0 w 539570"/>
              <a:gd name="connsiteY0-2" fmla="*/ 430735 h 430735"/>
              <a:gd name="connsiteX1-3" fmla="*/ 33864 w 539570"/>
              <a:gd name="connsiteY1-4" fmla="*/ 0 h 430735"/>
              <a:gd name="connsiteX2-5" fmla="*/ 539570 w 539570"/>
              <a:gd name="connsiteY2-6" fmla="*/ 0 h 430735"/>
              <a:gd name="connsiteX3-7" fmla="*/ 534281 w 539570"/>
              <a:gd name="connsiteY3-8" fmla="*/ 430735 h 430735"/>
              <a:gd name="connsiteX4-9" fmla="*/ 0 w 539570"/>
              <a:gd name="connsiteY4-10" fmla="*/ 430735 h 430735"/>
              <a:gd name="connsiteX0-11" fmla="*/ 0 w 534922"/>
              <a:gd name="connsiteY0-12" fmla="*/ 430735 h 430735"/>
              <a:gd name="connsiteX1-13" fmla="*/ 33864 w 534922"/>
              <a:gd name="connsiteY1-14" fmla="*/ 0 h 430735"/>
              <a:gd name="connsiteX2-15" fmla="*/ 534922 w 534922"/>
              <a:gd name="connsiteY2-16" fmla="*/ 0 h 430735"/>
              <a:gd name="connsiteX3-17" fmla="*/ 534281 w 534922"/>
              <a:gd name="connsiteY3-18" fmla="*/ 430735 h 430735"/>
              <a:gd name="connsiteX4-19" fmla="*/ 0 w 534922"/>
              <a:gd name="connsiteY4-20" fmla="*/ 430735 h 4307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4922" h="430735">
                <a:moveTo>
                  <a:pt x="0" y="430735"/>
                </a:moveTo>
                <a:lnTo>
                  <a:pt x="33864" y="0"/>
                </a:lnTo>
                <a:lnTo>
                  <a:pt x="534922" y="0"/>
                </a:lnTo>
                <a:cubicBezTo>
                  <a:pt x="534708" y="143578"/>
                  <a:pt x="534495" y="287157"/>
                  <a:pt x="534281" y="430735"/>
                </a:cubicBezTo>
                <a:lnTo>
                  <a:pt x="0" y="430735"/>
                </a:lnTo>
                <a:close/>
              </a:path>
            </a:pathLst>
          </a:custGeom>
          <a:solidFill>
            <a:srgbClr val="A4A29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4776236" y="257357"/>
            <a:ext cx="756000" cy="756000"/>
          </a:xfrm>
          <a:prstGeom prst="ellipse">
            <a:avLst/>
          </a:prstGeom>
          <a:solidFill>
            <a:srgbClr val="F55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 flipH="1">
            <a:off x="5021394" y="491475"/>
            <a:ext cx="252000" cy="2520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燕尾形 19"/>
          <p:cNvSpPr/>
          <p:nvPr/>
        </p:nvSpPr>
        <p:spPr bwMode="auto">
          <a:xfrm rot="16200000" flipV="1">
            <a:off x="5238512" y="479212"/>
            <a:ext cx="140039" cy="276527"/>
          </a:xfrm>
          <a:prstGeom prst="chevron">
            <a:avLst>
              <a:gd name="adj" fmla="val 100000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燕尾形 20"/>
          <p:cNvSpPr/>
          <p:nvPr/>
        </p:nvSpPr>
        <p:spPr bwMode="auto">
          <a:xfrm rot="5400000">
            <a:off x="4916237" y="478428"/>
            <a:ext cx="140039" cy="276527"/>
          </a:xfrm>
          <a:prstGeom prst="chevron">
            <a:avLst>
              <a:gd name="adj" fmla="val 99999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灯片编号占位符 27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38BF9860-5A5F-4134-A016-F0B094DF592E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25" name="TextBox 4"/>
          <p:cNvSpPr txBox="1"/>
          <p:nvPr/>
        </p:nvSpPr>
        <p:spPr>
          <a:xfrm>
            <a:off x="2828248" y="230682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蜕变篇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69" y="2285655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95" b="99201" l="16567" r="80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5323" y="683817"/>
            <a:ext cx="2576066" cy="386221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828248" y="2785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课程开发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边形 10"/>
          <p:cNvSpPr/>
          <p:nvPr/>
        </p:nvSpPr>
        <p:spPr bwMode="auto">
          <a:xfrm rot="16200000">
            <a:off x="3815916" y="-3816580"/>
            <a:ext cx="1512168" cy="9144000"/>
          </a:xfrm>
          <a:prstGeom prst="parallelogram">
            <a:avLst>
              <a:gd name="adj" fmla="val 52309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流程图: 手动输入 5"/>
          <p:cNvSpPr/>
          <p:nvPr/>
        </p:nvSpPr>
        <p:spPr bwMode="auto">
          <a:xfrm flipH="1">
            <a:off x="1475656" y="846184"/>
            <a:ext cx="7272808" cy="37804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163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163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63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637"/>
                </a:lnTo>
                <a:close/>
              </a:path>
            </a:pathLst>
          </a:cu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直角三角形 7"/>
          <p:cNvSpPr/>
          <p:nvPr/>
        </p:nvSpPr>
        <p:spPr bwMode="auto">
          <a:xfrm flipH="1">
            <a:off x="1331639" y="848565"/>
            <a:ext cx="144016" cy="196923"/>
          </a:xfrm>
          <a:custGeom>
            <a:avLst/>
            <a:gdLst>
              <a:gd name="connsiteX0" fmla="*/ 0 w 216024"/>
              <a:gd name="connsiteY0" fmla="*/ 196923 h 196923"/>
              <a:gd name="connsiteX1" fmla="*/ 0 w 216024"/>
              <a:gd name="connsiteY1" fmla="*/ 0 h 196923"/>
              <a:gd name="connsiteX2" fmla="*/ 216024 w 216024"/>
              <a:gd name="connsiteY2" fmla="*/ 196923 h 196923"/>
              <a:gd name="connsiteX3" fmla="*/ 0 w 216024"/>
              <a:gd name="connsiteY3" fmla="*/ 196923 h 196923"/>
              <a:gd name="connsiteX0-1" fmla="*/ 0 w 213643"/>
              <a:gd name="connsiteY0-2" fmla="*/ 196923 h 196923"/>
              <a:gd name="connsiteX1-3" fmla="*/ 0 w 213643"/>
              <a:gd name="connsiteY1-4" fmla="*/ 0 h 196923"/>
              <a:gd name="connsiteX2-5" fmla="*/ 213643 w 213643"/>
              <a:gd name="connsiteY2-6" fmla="*/ 177873 h 196923"/>
              <a:gd name="connsiteX3-7" fmla="*/ 0 w 213643"/>
              <a:gd name="connsiteY3-8" fmla="*/ 196923 h 196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3643" h="196923">
                <a:moveTo>
                  <a:pt x="0" y="196923"/>
                </a:moveTo>
                <a:lnTo>
                  <a:pt x="0" y="0"/>
                </a:lnTo>
                <a:lnTo>
                  <a:pt x="213643" y="177873"/>
                </a:lnTo>
                <a:lnTo>
                  <a:pt x="0" y="196923"/>
                </a:lnTo>
                <a:close/>
              </a:path>
            </a:pathLst>
          </a:custGeom>
          <a:solidFill>
            <a:srgbClr val="6E6C6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平行四边形 13"/>
          <p:cNvSpPr/>
          <p:nvPr/>
        </p:nvSpPr>
        <p:spPr bwMode="auto">
          <a:xfrm rot="5400000">
            <a:off x="149994" y="1312267"/>
            <a:ext cx="1497882" cy="430735"/>
          </a:xfrm>
          <a:prstGeom prst="parallelogram">
            <a:avLst>
              <a:gd name="adj" fmla="val 7862"/>
            </a:avLst>
          </a:prstGeom>
          <a:solidFill>
            <a:srgbClr val="F55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直角三角形 7"/>
          <p:cNvSpPr/>
          <p:nvPr/>
        </p:nvSpPr>
        <p:spPr bwMode="auto">
          <a:xfrm flipH="1">
            <a:off x="539551" y="778693"/>
            <a:ext cx="144016" cy="196923"/>
          </a:xfrm>
          <a:custGeom>
            <a:avLst/>
            <a:gdLst>
              <a:gd name="connsiteX0" fmla="*/ 0 w 216024"/>
              <a:gd name="connsiteY0" fmla="*/ 196923 h 196923"/>
              <a:gd name="connsiteX1" fmla="*/ 0 w 216024"/>
              <a:gd name="connsiteY1" fmla="*/ 0 h 196923"/>
              <a:gd name="connsiteX2" fmla="*/ 216024 w 216024"/>
              <a:gd name="connsiteY2" fmla="*/ 196923 h 196923"/>
              <a:gd name="connsiteX3" fmla="*/ 0 w 216024"/>
              <a:gd name="connsiteY3" fmla="*/ 196923 h 196923"/>
              <a:gd name="connsiteX0-1" fmla="*/ 0 w 213643"/>
              <a:gd name="connsiteY0-2" fmla="*/ 196923 h 196923"/>
              <a:gd name="connsiteX1-3" fmla="*/ 0 w 213643"/>
              <a:gd name="connsiteY1-4" fmla="*/ 0 h 196923"/>
              <a:gd name="connsiteX2-5" fmla="*/ 213643 w 213643"/>
              <a:gd name="connsiteY2-6" fmla="*/ 177873 h 196923"/>
              <a:gd name="connsiteX3-7" fmla="*/ 0 w 213643"/>
              <a:gd name="connsiteY3-8" fmla="*/ 196923 h 196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3643" h="196923">
                <a:moveTo>
                  <a:pt x="0" y="196923"/>
                </a:moveTo>
                <a:lnTo>
                  <a:pt x="0" y="0"/>
                </a:lnTo>
                <a:lnTo>
                  <a:pt x="213643" y="177873"/>
                </a:lnTo>
                <a:lnTo>
                  <a:pt x="0" y="196923"/>
                </a:lnTo>
                <a:close/>
              </a:path>
            </a:pathLst>
          </a:custGeom>
          <a:solidFill>
            <a:srgbClr val="933B0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平行四边形 15"/>
          <p:cNvSpPr/>
          <p:nvPr/>
        </p:nvSpPr>
        <p:spPr bwMode="auto">
          <a:xfrm rot="5400000">
            <a:off x="614862" y="2360343"/>
            <a:ext cx="568145" cy="430735"/>
          </a:xfrm>
          <a:prstGeom prst="parallelogram">
            <a:avLst>
              <a:gd name="adj" fmla="val 7862"/>
            </a:avLst>
          </a:prstGeom>
          <a:solidFill>
            <a:srgbClr val="A4A29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平行四边形 11"/>
          <p:cNvSpPr/>
          <p:nvPr/>
        </p:nvSpPr>
        <p:spPr bwMode="auto">
          <a:xfrm rot="5400000">
            <a:off x="624920" y="2941704"/>
            <a:ext cx="548030" cy="430734"/>
          </a:xfrm>
          <a:custGeom>
            <a:avLst/>
            <a:gdLst>
              <a:gd name="connsiteX0" fmla="*/ 0 w 568145"/>
              <a:gd name="connsiteY0" fmla="*/ 430735 h 430735"/>
              <a:gd name="connsiteX1" fmla="*/ 33864 w 568145"/>
              <a:gd name="connsiteY1" fmla="*/ 0 h 430735"/>
              <a:gd name="connsiteX2" fmla="*/ 568145 w 568145"/>
              <a:gd name="connsiteY2" fmla="*/ 0 h 430735"/>
              <a:gd name="connsiteX3" fmla="*/ 534281 w 568145"/>
              <a:gd name="connsiteY3" fmla="*/ 430735 h 430735"/>
              <a:gd name="connsiteX4" fmla="*/ 0 w 568145"/>
              <a:gd name="connsiteY4" fmla="*/ 430735 h 430735"/>
              <a:gd name="connsiteX0-1" fmla="*/ 0 w 539570"/>
              <a:gd name="connsiteY0-2" fmla="*/ 430735 h 430735"/>
              <a:gd name="connsiteX1-3" fmla="*/ 33864 w 539570"/>
              <a:gd name="connsiteY1-4" fmla="*/ 0 h 430735"/>
              <a:gd name="connsiteX2-5" fmla="*/ 539570 w 539570"/>
              <a:gd name="connsiteY2-6" fmla="*/ 0 h 430735"/>
              <a:gd name="connsiteX3-7" fmla="*/ 534281 w 539570"/>
              <a:gd name="connsiteY3-8" fmla="*/ 430735 h 430735"/>
              <a:gd name="connsiteX4-9" fmla="*/ 0 w 539570"/>
              <a:gd name="connsiteY4-10" fmla="*/ 430735 h 430735"/>
              <a:gd name="connsiteX0-11" fmla="*/ 0 w 534922"/>
              <a:gd name="connsiteY0-12" fmla="*/ 430735 h 430735"/>
              <a:gd name="connsiteX1-13" fmla="*/ 33864 w 534922"/>
              <a:gd name="connsiteY1-14" fmla="*/ 0 h 430735"/>
              <a:gd name="connsiteX2-15" fmla="*/ 534922 w 534922"/>
              <a:gd name="connsiteY2-16" fmla="*/ 0 h 430735"/>
              <a:gd name="connsiteX3-17" fmla="*/ 534281 w 534922"/>
              <a:gd name="connsiteY3-18" fmla="*/ 430735 h 430735"/>
              <a:gd name="connsiteX4-19" fmla="*/ 0 w 534922"/>
              <a:gd name="connsiteY4-20" fmla="*/ 430735 h 4307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4922" h="430735">
                <a:moveTo>
                  <a:pt x="0" y="430735"/>
                </a:moveTo>
                <a:lnTo>
                  <a:pt x="33864" y="0"/>
                </a:lnTo>
                <a:lnTo>
                  <a:pt x="534922" y="0"/>
                </a:lnTo>
                <a:cubicBezTo>
                  <a:pt x="534708" y="143578"/>
                  <a:pt x="534495" y="287157"/>
                  <a:pt x="534281" y="430735"/>
                </a:cubicBezTo>
                <a:lnTo>
                  <a:pt x="0" y="430735"/>
                </a:lnTo>
                <a:close/>
              </a:path>
            </a:pathLst>
          </a:custGeom>
          <a:solidFill>
            <a:srgbClr val="A4A29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2828248" y="230682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困惑篇</a:t>
            </a:r>
          </a:p>
        </p:txBody>
      </p:sp>
      <p:pic>
        <p:nvPicPr>
          <p:cNvPr id="26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69" y="2285655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http://distribute.quanjing.com/mhrf-cpmh-48142f30z.jpg?seid=BwHYzI1JCg1Oltq4mtqYzJmWENXJAgLUzxnLDMLLDZa4nxWXmNX8FhX8mZaWFdiWmtmVnc84idiYoJa5oJu5Fdb80d6c15108226256a9741de58a895573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9" b="89941" l="9956" r="89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64" t="7287" r="10587" b="13648"/>
          <a:stretch>
            <a:fillRect/>
          </a:stretch>
        </p:blipFill>
        <p:spPr bwMode="auto">
          <a:xfrm>
            <a:off x="6008914" y="957943"/>
            <a:ext cx="1843316" cy="35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9860-5A5F-4134-A016-F0B094DF592E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828248" y="2785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新手上路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问题树课程开发模式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535160" y="1234408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什么是问题树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1619250" y="1795839"/>
            <a:ext cx="68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是用树形图结合分析、改善的方法和工具为企业解决问题的课程开发模型图。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602707" y="2732293"/>
            <a:ext cx="68400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619250" y="1816973"/>
            <a:ext cx="68400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7"/>
          <p:cNvSpPr txBox="1"/>
          <p:nvPr/>
        </p:nvSpPr>
        <p:spPr>
          <a:xfrm>
            <a:off x="1535160" y="3065079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开发步骤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1634902" y="3615575"/>
            <a:ext cx="178497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需求问题诊断和调研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3967255" y="3614229"/>
            <a:ext cx="178497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重点提炼与汇总</a:t>
            </a:r>
          </a:p>
        </p:txBody>
      </p:sp>
      <p:sp>
        <p:nvSpPr>
          <p:cNvPr id="19" name="TextBox 27"/>
          <p:cNvSpPr txBox="1"/>
          <p:nvPr/>
        </p:nvSpPr>
        <p:spPr>
          <a:xfrm>
            <a:off x="6356491" y="3614229"/>
            <a:ext cx="178497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课程开发与编制</a:t>
            </a:r>
          </a:p>
        </p:txBody>
      </p:sp>
      <p:sp>
        <p:nvSpPr>
          <p:cNvPr id="20" name="等腰三角形 19"/>
          <p:cNvSpPr/>
          <p:nvPr/>
        </p:nvSpPr>
        <p:spPr>
          <a:xfrm rot="5400000">
            <a:off x="3598735" y="3651004"/>
            <a:ext cx="297377" cy="280417"/>
          </a:xfrm>
          <a:prstGeom prst="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5400000">
            <a:off x="3491015" y="3644900"/>
            <a:ext cx="297377" cy="280417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5959874" y="3651004"/>
            <a:ext cx="297377" cy="280417"/>
          </a:xfrm>
          <a:prstGeom prst="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5400000">
            <a:off x="5852154" y="3644900"/>
            <a:ext cx="297377" cy="280417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274366" y="515691"/>
            <a:ext cx="745489" cy="720000"/>
            <a:chOff x="-339128" y="2905091"/>
            <a:chExt cx="1848316" cy="1785120"/>
          </a:xfrm>
          <a:solidFill>
            <a:schemeClr val="bg1"/>
          </a:solidFill>
        </p:grpSpPr>
        <p:sp>
          <p:nvSpPr>
            <p:cNvPr id="25" name="椭圆 2249"/>
            <p:cNvSpPr/>
            <p:nvPr/>
          </p:nvSpPr>
          <p:spPr>
            <a:xfrm>
              <a:off x="194853" y="2916484"/>
              <a:ext cx="691347" cy="1119332"/>
            </a:xfrm>
            <a:custGeom>
              <a:avLst/>
              <a:gdLst>
                <a:gd name="connsiteX0" fmla="*/ 0 w 742327"/>
                <a:gd name="connsiteY0" fmla="*/ 547513 h 1095026"/>
                <a:gd name="connsiteX1" fmla="*/ 371164 w 742327"/>
                <a:gd name="connsiteY1" fmla="*/ 0 h 1095026"/>
                <a:gd name="connsiteX2" fmla="*/ 742328 w 742327"/>
                <a:gd name="connsiteY2" fmla="*/ 547513 h 1095026"/>
                <a:gd name="connsiteX3" fmla="*/ 371164 w 742327"/>
                <a:gd name="connsiteY3" fmla="*/ 1095026 h 1095026"/>
                <a:gd name="connsiteX4" fmla="*/ 0 w 742327"/>
                <a:gd name="connsiteY4" fmla="*/ 547513 h 1095026"/>
                <a:gd name="connsiteX0-1" fmla="*/ 0 w 696608"/>
                <a:gd name="connsiteY0-2" fmla="*/ 585730 h 1095281"/>
                <a:gd name="connsiteX1-3" fmla="*/ 325444 w 696608"/>
                <a:gd name="connsiteY1-4" fmla="*/ 117 h 1095281"/>
                <a:gd name="connsiteX2-5" fmla="*/ 696608 w 696608"/>
                <a:gd name="connsiteY2-6" fmla="*/ 547630 h 1095281"/>
                <a:gd name="connsiteX3-7" fmla="*/ 325444 w 696608"/>
                <a:gd name="connsiteY3-8" fmla="*/ 1095143 h 1095281"/>
                <a:gd name="connsiteX4-9" fmla="*/ 0 w 696608"/>
                <a:gd name="connsiteY4-10" fmla="*/ 585730 h 1095281"/>
                <a:gd name="connsiteX0-11" fmla="*/ 4620 w 701228"/>
                <a:gd name="connsiteY0-12" fmla="*/ 585730 h 1102850"/>
                <a:gd name="connsiteX1-13" fmla="*/ 330064 w 701228"/>
                <a:gd name="connsiteY1-14" fmla="*/ 117 h 1102850"/>
                <a:gd name="connsiteX2-15" fmla="*/ 701228 w 701228"/>
                <a:gd name="connsiteY2-16" fmla="*/ 547630 h 1102850"/>
                <a:gd name="connsiteX3-17" fmla="*/ 177664 w 701228"/>
                <a:gd name="connsiteY3-18" fmla="*/ 1102763 h 1102850"/>
                <a:gd name="connsiteX4-19" fmla="*/ 4620 w 701228"/>
                <a:gd name="connsiteY4-20" fmla="*/ 585730 h 1102850"/>
                <a:gd name="connsiteX0-21" fmla="*/ 5579 w 679327"/>
                <a:gd name="connsiteY0-22" fmla="*/ 479243 h 1103313"/>
                <a:gd name="connsiteX1-23" fmla="*/ 308163 w 679327"/>
                <a:gd name="connsiteY1-24" fmla="*/ 310 h 1103313"/>
                <a:gd name="connsiteX2-25" fmla="*/ 679327 w 679327"/>
                <a:gd name="connsiteY2-26" fmla="*/ 547823 h 1103313"/>
                <a:gd name="connsiteX3-27" fmla="*/ 155763 w 679327"/>
                <a:gd name="connsiteY3-28" fmla="*/ 1102956 h 1103313"/>
                <a:gd name="connsiteX4-29" fmla="*/ 5579 w 679327"/>
                <a:gd name="connsiteY4-30" fmla="*/ 479243 h 1103313"/>
                <a:gd name="connsiteX0-31" fmla="*/ 9939 w 683687"/>
                <a:gd name="connsiteY0-32" fmla="*/ 479243 h 1103313"/>
                <a:gd name="connsiteX1-33" fmla="*/ 388723 w 683687"/>
                <a:gd name="connsiteY1-34" fmla="*/ 310 h 1103313"/>
                <a:gd name="connsiteX2-35" fmla="*/ 683687 w 683687"/>
                <a:gd name="connsiteY2-36" fmla="*/ 547823 h 1103313"/>
                <a:gd name="connsiteX3-37" fmla="*/ 160123 w 683687"/>
                <a:gd name="connsiteY3-38" fmla="*/ 1102956 h 1103313"/>
                <a:gd name="connsiteX4-39" fmla="*/ 9939 w 683687"/>
                <a:gd name="connsiteY4-40" fmla="*/ 479243 h 1103313"/>
                <a:gd name="connsiteX0-41" fmla="*/ 7796 w 719644"/>
                <a:gd name="connsiteY0-42" fmla="*/ 486795 h 1103173"/>
                <a:gd name="connsiteX1-43" fmla="*/ 424680 w 719644"/>
                <a:gd name="connsiteY1-44" fmla="*/ 242 h 1103173"/>
                <a:gd name="connsiteX2-45" fmla="*/ 719644 w 719644"/>
                <a:gd name="connsiteY2-46" fmla="*/ 547755 h 1103173"/>
                <a:gd name="connsiteX3-47" fmla="*/ 196080 w 719644"/>
                <a:gd name="connsiteY3-48" fmla="*/ 1102888 h 1103173"/>
                <a:gd name="connsiteX4-49" fmla="*/ 7796 w 719644"/>
                <a:gd name="connsiteY4-50" fmla="*/ 486795 h 1103173"/>
                <a:gd name="connsiteX0-51" fmla="*/ 7796 w 719644"/>
                <a:gd name="connsiteY0-52" fmla="*/ 506390 h 1122768"/>
                <a:gd name="connsiteX1-53" fmla="*/ 217473 w 719644"/>
                <a:gd name="connsiteY1-54" fmla="*/ 156694 h 1122768"/>
                <a:gd name="connsiteX2-55" fmla="*/ 424680 w 719644"/>
                <a:gd name="connsiteY2-56" fmla="*/ 19837 h 1122768"/>
                <a:gd name="connsiteX3-57" fmla="*/ 719644 w 719644"/>
                <a:gd name="connsiteY3-58" fmla="*/ 567350 h 1122768"/>
                <a:gd name="connsiteX4-59" fmla="*/ 196080 w 719644"/>
                <a:gd name="connsiteY4-60" fmla="*/ 1122483 h 1122768"/>
                <a:gd name="connsiteX5" fmla="*/ 7796 w 719644"/>
                <a:gd name="connsiteY5" fmla="*/ 506390 h 1122768"/>
                <a:gd name="connsiteX0-61" fmla="*/ 27 w 711875"/>
                <a:gd name="connsiteY0-62" fmla="*/ 513000 h 1129378"/>
                <a:gd name="connsiteX1-63" fmla="*/ 176366 w 711875"/>
                <a:gd name="connsiteY1-64" fmla="*/ 129966 h 1129378"/>
                <a:gd name="connsiteX2-65" fmla="*/ 416911 w 711875"/>
                <a:gd name="connsiteY2-66" fmla="*/ 26447 h 1129378"/>
                <a:gd name="connsiteX3-67" fmla="*/ 711875 w 711875"/>
                <a:gd name="connsiteY3-68" fmla="*/ 573960 h 1129378"/>
                <a:gd name="connsiteX4-69" fmla="*/ 188311 w 711875"/>
                <a:gd name="connsiteY4-70" fmla="*/ 1129093 h 1129378"/>
                <a:gd name="connsiteX5-71" fmla="*/ 27 w 711875"/>
                <a:gd name="connsiteY5-72" fmla="*/ 513000 h 1129378"/>
                <a:gd name="connsiteX0-73" fmla="*/ 20225 w 732073"/>
                <a:gd name="connsiteY0-74" fmla="*/ 512509 h 1128887"/>
                <a:gd name="connsiteX1-75" fmla="*/ 25114 w 732073"/>
                <a:gd name="connsiteY1-76" fmla="*/ 515238 h 1128887"/>
                <a:gd name="connsiteX2-77" fmla="*/ 196564 w 732073"/>
                <a:gd name="connsiteY2-78" fmla="*/ 129475 h 1128887"/>
                <a:gd name="connsiteX3-79" fmla="*/ 437109 w 732073"/>
                <a:gd name="connsiteY3-80" fmla="*/ 25956 h 1128887"/>
                <a:gd name="connsiteX4-81" fmla="*/ 732073 w 732073"/>
                <a:gd name="connsiteY4-82" fmla="*/ 573469 h 1128887"/>
                <a:gd name="connsiteX5-83" fmla="*/ 208509 w 732073"/>
                <a:gd name="connsiteY5-84" fmla="*/ 1128602 h 1128887"/>
                <a:gd name="connsiteX6" fmla="*/ 20225 w 732073"/>
                <a:gd name="connsiteY6" fmla="*/ 512509 h 1128887"/>
                <a:gd name="connsiteX0-85" fmla="*/ 20225 w 732073"/>
                <a:gd name="connsiteY0-86" fmla="*/ 512509 h 1128938"/>
                <a:gd name="connsiteX1-87" fmla="*/ 25114 w 732073"/>
                <a:gd name="connsiteY1-88" fmla="*/ 515238 h 1128938"/>
                <a:gd name="connsiteX2-89" fmla="*/ 196564 w 732073"/>
                <a:gd name="connsiteY2-90" fmla="*/ 129475 h 1128938"/>
                <a:gd name="connsiteX3-91" fmla="*/ 437109 w 732073"/>
                <a:gd name="connsiteY3-92" fmla="*/ 25956 h 1128938"/>
                <a:gd name="connsiteX4-93" fmla="*/ 732073 w 732073"/>
                <a:gd name="connsiteY4-94" fmla="*/ 573469 h 1128938"/>
                <a:gd name="connsiteX5-95" fmla="*/ 208509 w 732073"/>
                <a:gd name="connsiteY5-96" fmla="*/ 1128602 h 1128938"/>
                <a:gd name="connsiteX6-97" fmla="*/ 44164 w 732073"/>
                <a:gd name="connsiteY6-98" fmla="*/ 653350 h 1128938"/>
                <a:gd name="connsiteX7" fmla="*/ 20225 w 732073"/>
                <a:gd name="connsiteY7" fmla="*/ 512509 h 1128938"/>
                <a:gd name="connsiteX0-99" fmla="*/ 10220 w 722068"/>
                <a:gd name="connsiteY0-100" fmla="*/ 512509 h 1131579"/>
                <a:gd name="connsiteX1-101" fmla="*/ 15109 w 722068"/>
                <a:gd name="connsiteY1-102" fmla="*/ 515238 h 1131579"/>
                <a:gd name="connsiteX2-103" fmla="*/ 186559 w 722068"/>
                <a:gd name="connsiteY2-104" fmla="*/ 129475 h 1131579"/>
                <a:gd name="connsiteX3-105" fmla="*/ 427104 w 722068"/>
                <a:gd name="connsiteY3-106" fmla="*/ 25956 h 1131579"/>
                <a:gd name="connsiteX4-107" fmla="*/ 722068 w 722068"/>
                <a:gd name="connsiteY4-108" fmla="*/ 573469 h 1131579"/>
                <a:gd name="connsiteX5-109" fmla="*/ 198504 w 722068"/>
                <a:gd name="connsiteY5-110" fmla="*/ 1128602 h 1131579"/>
                <a:gd name="connsiteX6-111" fmla="*/ 29396 w 722068"/>
                <a:gd name="connsiteY6-112" fmla="*/ 781938 h 1131579"/>
                <a:gd name="connsiteX7-113" fmla="*/ 10220 w 722068"/>
                <a:gd name="connsiteY7-114" fmla="*/ 512509 h 1131579"/>
                <a:gd name="connsiteX0-115" fmla="*/ 37017 w 715528"/>
                <a:gd name="connsiteY0-116" fmla="*/ 426784 h 1131579"/>
                <a:gd name="connsiteX1-117" fmla="*/ 8569 w 715528"/>
                <a:gd name="connsiteY1-118" fmla="*/ 515238 h 1131579"/>
                <a:gd name="connsiteX2-119" fmla="*/ 180019 w 715528"/>
                <a:gd name="connsiteY2-120" fmla="*/ 129475 h 1131579"/>
                <a:gd name="connsiteX3-121" fmla="*/ 420564 w 715528"/>
                <a:gd name="connsiteY3-122" fmla="*/ 25956 h 1131579"/>
                <a:gd name="connsiteX4-123" fmla="*/ 715528 w 715528"/>
                <a:gd name="connsiteY4-124" fmla="*/ 573469 h 1131579"/>
                <a:gd name="connsiteX5-125" fmla="*/ 191964 w 715528"/>
                <a:gd name="connsiteY5-126" fmla="*/ 1128602 h 1131579"/>
                <a:gd name="connsiteX6-127" fmla="*/ 22856 w 715528"/>
                <a:gd name="connsiteY6-128" fmla="*/ 781938 h 1131579"/>
                <a:gd name="connsiteX7-129" fmla="*/ 37017 w 715528"/>
                <a:gd name="connsiteY7-130" fmla="*/ 426784 h 1131579"/>
                <a:gd name="connsiteX0-131" fmla="*/ 27193 w 705704"/>
                <a:gd name="connsiteY0-132" fmla="*/ 426784 h 1131579"/>
                <a:gd name="connsiteX1-133" fmla="*/ 84470 w 705704"/>
                <a:gd name="connsiteY1-134" fmla="*/ 286638 h 1131579"/>
                <a:gd name="connsiteX2-135" fmla="*/ 170195 w 705704"/>
                <a:gd name="connsiteY2-136" fmla="*/ 129475 h 1131579"/>
                <a:gd name="connsiteX3-137" fmla="*/ 410740 w 705704"/>
                <a:gd name="connsiteY3-138" fmla="*/ 25956 h 1131579"/>
                <a:gd name="connsiteX4-139" fmla="*/ 705704 w 705704"/>
                <a:gd name="connsiteY4-140" fmla="*/ 573469 h 1131579"/>
                <a:gd name="connsiteX5-141" fmla="*/ 182140 w 705704"/>
                <a:gd name="connsiteY5-142" fmla="*/ 1128602 h 1131579"/>
                <a:gd name="connsiteX6-143" fmla="*/ 13032 w 705704"/>
                <a:gd name="connsiteY6-144" fmla="*/ 781938 h 1131579"/>
                <a:gd name="connsiteX7-145" fmla="*/ 27193 w 705704"/>
                <a:gd name="connsiteY7-146" fmla="*/ 426784 h 1131579"/>
                <a:gd name="connsiteX0-147" fmla="*/ 27193 w 705704"/>
                <a:gd name="connsiteY0-148" fmla="*/ 425363 h 1130158"/>
                <a:gd name="connsiteX1-149" fmla="*/ 170195 w 705704"/>
                <a:gd name="connsiteY1-150" fmla="*/ 128054 h 1130158"/>
                <a:gd name="connsiteX2-151" fmla="*/ 410740 w 705704"/>
                <a:gd name="connsiteY2-152" fmla="*/ 24535 h 1130158"/>
                <a:gd name="connsiteX3-153" fmla="*/ 705704 w 705704"/>
                <a:gd name="connsiteY3-154" fmla="*/ 572048 h 1130158"/>
                <a:gd name="connsiteX4-155" fmla="*/ 182140 w 705704"/>
                <a:gd name="connsiteY4-156" fmla="*/ 1127181 h 1130158"/>
                <a:gd name="connsiteX5-157" fmla="*/ 13032 w 705704"/>
                <a:gd name="connsiteY5-158" fmla="*/ 780517 h 1130158"/>
                <a:gd name="connsiteX6-159" fmla="*/ 27193 w 705704"/>
                <a:gd name="connsiteY6-160" fmla="*/ 425363 h 1130158"/>
                <a:gd name="connsiteX0-161" fmla="*/ 27193 w 705704"/>
                <a:gd name="connsiteY0-162" fmla="*/ 421279 h 1126074"/>
                <a:gd name="connsiteX1-163" fmla="*/ 170195 w 705704"/>
                <a:gd name="connsiteY1-164" fmla="*/ 123970 h 1126074"/>
                <a:gd name="connsiteX2-165" fmla="*/ 453602 w 705704"/>
                <a:gd name="connsiteY2-166" fmla="*/ 25214 h 1126074"/>
                <a:gd name="connsiteX3-167" fmla="*/ 705704 w 705704"/>
                <a:gd name="connsiteY3-168" fmla="*/ 567964 h 1126074"/>
                <a:gd name="connsiteX4-169" fmla="*/ 182140 w 705704"/>
                <a:gd name="connsiteY4-170" fmla="*/ 1123097 h 1126074"/>
                <a:gd name="connsiteX5-171" fmla="*/ 13032 w 705704"/>
                <a:gd name="connsiteY5-172" fmla="*/ 776433 h 1126074"/>
                <a:gd name="connsiteX6-173" fmla="*/ 27193 w 705704"/>
                <a:gd name="connsiteY6-174" fmla="*/ 421279 h 1126074"/>
                <a:gd name="connsiteX0-175" fmla="*/ 27193 w 691417"/>
                <a:gd name="connsiteY0-176" fmla="*/ 421609 h 1126282"/>
                <a:gd name="connsiteX1-177" fmla="*/ 170195 w 691417"/>
                <a:gd name="connsiteY1-178" fmla="*/ 124300 h 1126282"/>
                <a:gd name="connsiteX2-179" fmla="*/ 453602 w 691417"/>
                <a:gd name="connsiteY2-180" fmla="*/ 25544 h 1126282"/>
                <a:gd name="connsiteX3-181" fmla="*/ 691417 w 691417"/>
                <a:gd name="connsiteY3-182" fmla="*/ 573056 h 1126282"/>
                <a:gd name="connsiteX4-183" fmla="*/ 182140 w 691417"/>
                <a:gd name="connsiteY4-184" fmla="*/ 1123427 h 1126282"/>
                <a:gd name="connsiteX5-185" fmla="*/ 13032 w 691417"/>
                <a:gd name="connsiteY5-186" fmla="*/ 776763 h 1126282"/>
                <a:gd name="connsiteX6-187" fmla="*/ 27193 w 691417"/>
                <a:gd name="connsiteY6-188" fmla="*/ 421609 h 1126282"/>
                <a:gd name="connsiteX0-189" fmla="*/ 27193 w 691417"/>
                <a:gd name="connsiteY0-190" fmla="*/ 421609 h 1107423"/>
                <a:gd name="connsiteX1-191" fmla="*/ 170195 w 691417"/>
                <a:gd name="connsiteY1-192" fmla="*/ 124300 h 1107423"/>
                <a:gd name="connsiteX2-193" fmla="*/ 453602 w 691417"/>
                <a:gd name="connsiteY2-194" fmla="*/ 25544 h 1107423"/>
                <a:gd name="connsiteX3-195" fmla="*/ 691417 w 691417"/>
                <a:gd name="connsiteY3-196" fmla="*/ 573056 h 1107423"/>
                <a:gd name="connsiteX4-197" fmla="*/ 182140 w 691417"/>
                <a:gd name="connsiteY4-198" fmla="*/ 1104377 h 1107423"/>
                <a:gd name="connsiteX5-199" fmla="*/ 13032 w 691417"/>
                <a:gd name="connsiteY5-200" fmla="*/ 776763 h 1107423"/>
                <a:gd name="connsiteX6-201" fmla="*/ 27193 w 691417"/>
                <a:gd name="connsiteY6-202" fmla="*/ 421609 h 1107423"/>
                <a:gd name="connsiteX0-203" fmla="*/ 27193 w 691478"/>
                <a:gd name="connsiteY0-204" fmla="*/ 421609 h 1112653"/>
                <a:gd name="connsiteX1-205" fmla="*/ 170195 w 691478"/>
                <a:gd name="connsiteY1-206" fmla="*/ 124300 h 1112653"/>
                <a:gd name="connsiteX2-207" fmla="*/ 453602 w 691478"/>
                <a:gd name="connsiteY2-208" fmla="*/ 25544 h 1112653"/>
                <a:gd name="connsiteX3-209" fmla="*/ 691417 w 691478"/>
                <a:gd name="connsiteY3-210" fmla="*/ 573056 h 1112653"/>
                <a:gd name="connsiteX4-211" fmla="*/ 432133 w 691478"/>
                <a:gd name="connsiteY4-212" fmla="*/ 976787 h 1112653"/>
                <a:gd name="connsiteX5-213" fmla="*/ 182140 w 691478"/>
                <a:gd name="connsiteY5-214" fmla="*/ 1104377 h 1112653"/>
                <a:gd name="connsiteX6-215" fmla="*/ 13032 w 691478"/>
                <a:gd name="connsiteY6-216" fmla="*/ 776763 h 1112653"/>
                <a:gd name="connsiteX7-217" fmla="*/ 27193 w 691478"/>
                <a:gd name="connsiteY7-218" fmla="*/ 421609 h 1112653"/>
                <a:gd name="connsiteX0-219" fmla="*/ 27193 w 691478"/>
                <a:gd name="connsiteY0-220" fmla="*/ 421609 h 1114810"/>
                <a:gd name="connsiteX1-221" fmla="*/ 170195 w 691478"/>
                <a:gd name="connsiteY1-222" fmla="*/ 124300 h 1114810"/>
                <a:gd name="connsiteX2-223" fmla="*/ 453602 w 691478"/>
                <a:gd name="connsiteY2-224" fmla="*/ 25544 h 1114810"/>
                <a:gd name="connsiteX3-225" fmla="*/ 691417 w 691478"/>
                <a:gd name="connsiteY3-226" fmla="*/ 573056 h 1114810"/>
                <a:gd name="connsiteX4-227" fmla="*/ 513095 w 691478"/>
                <a:gd name="connsiteY4-228" fmla="*/ 991075 h 1114810"/>
                <a:gd name="connsiteX5-229" fmla="*/ 182140 w 691478"/>
                <a:gd name="connsiteY5-230" fmla="*/ 1104377 h 1114810"/>
                <a:gd name="connsiteX6-231" fmla="*/ 13032 w 691478"/>
                <a:gd name="connsiteY6-232" fmla="*/ 776763 h 1114810"/>
                <a:gd name="connsiteX7-233" fmla="*/ 27193 w 691478"/>
                <a:gd name="connsiteY7-234" fmla="*/ 421609 h 1114810"/>
                <a:gd name="connsiteX0-235" fmla="*/ 27193 w 693375"/>
                <a:gd name="connsiteY0-236" fmla="*/ 402485 h 1095686"/>
                <a:gd name="connsiteX1-237" fmla="*/ 170195 w 693375"/>
                <a:gd name="connsiteY1-238" fmla="*/ 105176 h 1095686"/>
                <a:gd name="connsiteX2-239" fmla="*/ 453602 w 693375"/>
                <a:gd name="connsiteY2-240" fmla="*/ 6420 h 1095686"/>
                <a:gd name="connsiteX3-241" fmla="*/ 598819 w 693375"/>
                <a:gd name="connsiteY3-242" fmla="*/ 262337 h 1095686"/>
                <a:gd name="connsiteX4-243" fmla="*/ 691417 w 693375"/>
                <a:gd name="connsiteY4-244" fmla="*/ 553932 h 1095686"/>
                <a:gd name="connsiteX5-245" fmla="*/ 513095 w 693375"/>
                <a:gd name="connsiteY5-246" fmla="*/ 971951 h 1095686"/>
                <a:gd name="connsiteX6-247" fmla="*/ 182140 w 693375"/>
                <a:gd name="connsiteY6-248" fmla="*/ 1085253 h 1095686"/>
                <a:gd name="connsiteX7-249" fmla="*/ 13032 w 693375"/>
                <a:gd name="connsiteY7-250" fmla="*/ 757639 h 1095686"/>
                <a:gd name="connsiteX8" fmla="*/ 27193 w 693375"/>
                <a:gd name="connsiteY8" fmla="*/ 402485 h 1095686"/>
                <a:gd name="connsiteX0-251" fmla="*/ 27193 w 694199"/>
                <a:gd name="connsiteY0-252" fmla="*/ 398665 h 1091866"/>
                <a:gd name="connsiteX1-253" fmla="*/ 170195 w 694199"/>
                <a:gd name="connsiteY1-254" fmla="*/ 101356 h 1091866"/>
                <a:gd name="connsiteX2-255" fmla="*/ 453602 w 694199"/>
                <a:gd name="connsiteY2-256" fmla="*/ 2600 h 1091866"/>
                <a:gd name="connsiteX3-257" fmla="*/ 622631 w 694199"/>
                <a:gd name="connsiteY3-258" fmla="*/ 187079 h 1091866"/>
                <a:gd name="connsiteX4-259" fmla="*/ 691417 w 694199"/>
                <a:gd name="connsiteY4-260" fmla="*/ 550112 h 1091866"/>
                <a:gd name="connsiteX5-261" fmla="*/ 513095 w 694199"/>
                <a:gd name="connsiteY5-262" fmla="*/ 968131 h 1091866"/>
                <a:gd name="connsiteX6-263" fmla="*/ 182140 w 694199"/>
                <a:gd name="connsiteY6-264" fmla="*/ 1081433 h 1091866"/>
                <a:gd name="connsiteX7-265" fmla="*/ 13032 w 694199"/>
                <a:gd name="connsiteY7-266" fmla="*/ 753819 h 1091866"/>
                <a:gd name="connsiteX8-267" fmla="*/ 27193 w 694199"/>
                <a:gd name="connsiteY8-268" fmla="*/ 398665 h 1091866"/>
                <a:gd name="connsiteX0-269" fmla="*/ 27193 w 694199"/>
                <a:gd name="connsiteY0-270" fmla="*/ 426411 h 1119612"/>
                <a:gd name="connsiteX1-271" fmla="*/ 170195 w 694199"/>
                <a:gd name="connsiteY1-272" fmla="*/ 129102 h 1119612"/>
                <a:gd name="connsiteX2-273" fmla="*/ 425027 w 694199"/>
                <a:gd name="connsiteY2-274" fmla="*/ 1771 h 1119612"/>
                <a:gd name="connsiteX3-275" fmla="*/ 622631 w 694199"/>
                <a:gd name="connsiteY3-276" fmla="*/ 214825 h 1119612"/>
                <a:gd name="connsiteX4-277" fmla="*/ 691417 w 694199"/>
                <a:gd name="connsiteY4-278" fmla="*/ 577858 h 1119612"/>
                <a:gd name="connsiteX5-279" fmla="*/ 513095 w 694199"/>
                <a:gd name="connsiteY5-280" fmla="*/ 995877 h 1119612"/>
                <a:gd name="connsiteX6-281" fmla="*/ 182140 w 694199"/>
                <a:gd name="connsiteY6-282" fmla="*/ 1109179 h 1119612"/>
                <a:gd name="connsiteX7-283" fmla="*/ 13032 w 694199"/>
                <a:gd name="connsiteY7-284" fmla="*/ 781565 h 1119612"/>
                <a:gd name="connsiteX8-285" fmla="*/ 27193 w 694199"/>
                <a:gd name="connsiteY8-286" fmla="*/ 426411 h 1119612"/>
                <a:gd name="connsiteX0-287" fmla="*/ 27193 w 694953"/>
                <a:gd name="connsiteY0-288" fmla="*/ 426411 h 1119612"/>
                <a:gd name="connsiteX1-289" fmla="*/ 170195 w 694953"/>
                <a:gd name="connsiteY1-290" fmla="*/ 129102 h 1119612"/>
                <a:gd name="connsiteX2-291" fmla="*/ 425027 w 694953"/>
                <a:gd name="connsiteY2-292" fmla="*/ 1771 h 1119612"/>
                <a:gd name="connsiteX3-293" fmla="*/ 622631 w 694953"/>
                <a:gd name="connsiteY3-294" fmla="*/ 214825 h 1119612"/>
                <a:gd name="connsiteX4-295" fmla="*/ 546432 w 694953"/>
                <a:gd name="connsiteY4-296" fmla="*/ 562488 h 1119612"/>
                <a:gd name="connsiteX5-297" fmla="*/ 691417 w 694953"/>
                <a:gd name="connsiteY5-298" fmla="*/ 577858 h 1119612"/>
                <a:gd name="connsiteX6-299" fmla="*/ 513095 w 694953"/>
                <a:gd name="connsiteY6-300" fmla="*/ 995877 h 1119612"/>
                <a:gd name="connsiteX7-301" fmla="*/ 182140 w 694953"/>
                <a:gd name="connsiteY7-302" fmla="*/ 1109179 h 1119612"/>
                <a:gd name="connsiteX8-303" fmla="*/ 13032 w 694953"/>
                <a:gd name="connsiteY8-304" fmla="*/ 781565 h 1119612"/>
                <a:gd name="connsiteX9" fmla="*/ 27193 w 694953"/>
                <a:gd name="connsiteY9" fmla="*/ 426411 h 1119612"/>
                <a:gd name="connsiteX0-305" fmla="*/ 27193 w 695746"/>
                <a:gd name="connsiteY0-306" fmla="*/ 426411 h 1119612"/>
                <a:gd name="connsiteX1-307" fmla="*/ 170195 w 695746"/>
                <a:gd name="connsiteY1-308" fmla="*/ 129102 h 1119612"/>
                <a:gd name="connsiteX2-309" fmla="*/ 425027 w 695746"/>
                <a:gd name="connsiteY2-310" fmla="*/ 1771 h 1119612"/>
                <a:gd name="connsiteX3-311" fmla="*/ 622631 w 695746"/>
                <a:gd name="connsiteY3-312" fmla="*/ 214825 h 1119612"/>
                <a:gd name="connsiteX4-313" fmla="*/ 691417 w 695746"/>
                <a:gd name="connsiteY4-314" fmla="*/ 577858 h 1119612"/>
                <a:gd name="connsiteX5-315" fmla="*/ 513095 w 695746"/>
                <a:gd name="connsiteY5-316" fmla="*/ 995877 h 1119612"/>
                <a:gd name="connsiteX6-317" fmla="*/ 182140 w 695746"/>
                <a:gd name="connsiteY6-318" fmla="*/ 1109179 h 1119612"/>
                <a:gd name="connsiteX7-319" fmla="*/ 13032 w 695746"/>
                <a:gd name="connsiteY7-320" fmla="*/ 781565 h 1119612"/>
                <a:gd name="connsiteX8-321" fmla="*/ 27193 w 695746"/>
                <a:gd name="connsiteY8-322" fmla="*/ 426411 h 1119612"/>
                <a:gd name="connsiteX0-323" fmla="*/ 27193 w 647857"/>
                <a:gd name="connsiteY0-324" fmla="*/ 426411 h 1119612"/>
                <a:gd name="connsiteX1-325" fmla="*/ 170195 w 647857"/>
                <a:gd name="connsiteY1-326" fmla="*/ 129102 h 1119612"/>
                <a:gd name="connsiteX2-327" fmla="*/ 425027 w 647857"/>
                <a:gd name="connsiteY2-328" fmla="*/ 1771 h 1119612"/>
                <a:gd name="connsiteX3-329" fmla="*/ 622631 w 647857"/>
                <a:gd name="connsiteY3-330" fmla="*/ 214825 h 1119612"/>
                <a:gd name="connsiteX4-331" fmla="*/ 624742 w 647857"/>
                <a:gd name="connsiteY4-332" fmla="*/ 577858 h 1119612"/>
                <a:gd name="connsiteX5-333" fmla="*/ 513095 w 647857"/>
                <a:gd name="connsiteY5-334" fmla="*/ 995877 h 1119612"/>
                <a:gd name="connsiteX6-335" fmla="*/ 182140 w 647857"/>
                <a:gd name="connsiteY6-336" fmla="*/ 1109179 h 1119612"/>
                <a:gd name="connsiteX7-337" fmla="*/ 13032 w 647857"/>
                <a:gd name="connsiteY7-338" fmla="*/ 781565 h 1119612"/>
                <a:gd name="connsiteX8-339" fmla="*/ 27193 w 647857"/>
                <a:gd name="connsiteY8-340" fmla="*/ 426411 h 1119612"/>
                <a:gd name="connsiteX0-341" fmla="*/ 27193 w 678121"/>
                <a:gd name="connsiteY0-342" fmla="*/ 426411 h 1119332"/>
                <a:gd name="connsiteX1-343" fmla="*/ 170195 w 678121"/>
                <a:gd name="connsiteY1-344" fmla="*/ 129102 h 1119332"/>
                <a:gd name="connsiteX2-345" fmla="*/ 425027 w 678121"/>
                <a:gd name="connsiteY2-346" fmla="*/ 1771 h 1119332"/>
                <a:gd name="connsiteX3-347" fmla="*/ 622631 w 678121"/>
                <a:gd name="connsiteY3-348" fmla="*/ 214825 h 1119332"/>
                <a:gd name="connsiteX4-349" fmla="*/ 624742 w 678121"/>
                <a:gd name="connsiteY4-350" fmla="*/ 577858 h 1119332"/>
                <a:gd name="connsiteX5-351" fmla="*/ 675019 w 678121"/>
                <a:gd name="connsiteY5-352" fmla="*/ 600588 h 1119332"/>
                <a:gd name="connsiteX6-353" fmla="*/ 513095 w 678121"/>
                <a:gd name="connsiteY6-354" fmla="*/ 995877 h 1119332"/>
                <a:gd name="connsiteX7-355" fmla="*/ 182140 w 678121"/>
                <a:gd name="connsiteY7-356" fmla="*/ 1109179 h 1119332"/>
                <a:gd name="connsiteX8-357" fmla="*/ 13032 w 678121"/>
                <a:gd name="connsiteY8-358" fmla="*/ 781565 h 1119332"/>
                <a:gd name="connsiteX9-359" fmla="*/ 27193 w 678121"/>
                <a:gd name="connsiteY9-360" fmla="*/ 426411 h 1119332"/>
                <a:gd name="connsiteX0-361" fmla="*/ 27193 w 647857"/>
                <a:gd name="connsiteY0-362" fmla="*/ 426411 h 1119332"/>
                <a:gd name="connsiteX1-363" fmla="*/ 170195 w 647857"/>
                <a:gd name="connsiteY1-364" fmla="*/ 129102 h 1119332"/>
                <a:gd name="connsiteX2-365" fmla="*/ 425027 w 647857"/>
                <a:gd name="connsiteY2-366" fmla="*/ 1771 h 1119332"/>
                <a:gd name="connsiteX3-367" fmla="*/ 622631 w 647857"/>
                <a:gd name="connsiteY3-368" fmla="*/ 214825 h 1119332"/>
                <a:gd name="connsiteX4-369" fmla="*/ 624742 w 647857"/>
                <a:gd name="connsiteY4-370" fmla="*/ 577858 h 1119332"/>
                <a:gd name="connsiteX5-371" fmla="*/ 513095 w 647857"/>
                <a:gd name="connsiteY5-372" fmla="*/ 995877 h 1119332"/>
                <a:gd name="connsiteX6-373" fmla="*/ 182140 w 647857"/>
                <a:gd name="connsiteY6-374" fmla="*/ 1109179 h 1119332"/>
                <a:gd name="connsiteX7-375" fmla="*/ 13032 w 647857"/>
                <a:gd name="connsiteY7-376" fmla="*/ 781565 h 1119332"/>
                <a:gd name="connsiteX8-377" fmla="*/ 27193 w 647857"/>
                <a:gd name="connsiteY8-378" fmla="*/ 426411 h 1119332"/>
                <a:gd name="connsiteX0-379" fmla="*/ 27193 w 691347"/>
                <a:gd name="connsiteY0-380" fmla="*/ 426411 h 1119332"/>
                <a:gd name="connsiteX1-381" fmla="*/ 170195 w 691347"/>
                <a:gd name="connsiteY1-382" fmla="*/ 129102 h 1119332"/>
                <a:gd name="connsiteX2-383" fmla="*/ 425027 w 691347"/>
                <a:gd name="connsiteY2-384" fmla="*/ 1771 h 1119332"/>
                <a:gd name="connsiteX3-385" fmla="*/ 622631 w 691347"/>
                <a:gd name="connsiteY3-386" fmla="*/ 214825 h 1119332"/>
                <a:gd name="connsiteX4-387" fmla="*/ 686654 w 691347"/>
                <a:gd name="connsiteY4-388" fmla="*/ 587383 h 1119332"/>
                <a:gd name="connsiteX5-389" fmla="*/ 513095 w 691347"/>
                <a:gd name="connsiteY5-390" fmla="*/ 995877 h 1119332"/>
                <a:gd name="connsiteX6-391" fmla="*/ 182140 w 691347"/>
                <a:gd name="connsiteY6-392" fmla="*/ 1109179 h 1119332"/>
                <a:gd name="connsiteX7-393" fmla="*/ 13032 w 691347"/>
                <a:gd name="connsiteY7-394" fmla="*/ 781565 h 1119332"/>
                <a:gd name="connsiteX8-395" fmla="*/ 27193 w 691347"/>
                <a:gd name="connsiteY8-396" fmla="*/ 426411 h 11193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71" y="connsiteY5-72"/>
                </a:cxn>
                <a:cxn ang="0">
                  <a:pos x="connsiteX6-97" y="connsiteY6-98"/>
                </a:cxn>
                <a:cxn ang="0">
                  <a:pos x="connsiteX7-113" y="connsiteY7-114"/>
                </a:cxn>
                <a:cxn ang="0">
                  <a:pos x="connsiteX8-267" y="connsiteY8-268"/>
                </a:cxn>
              </a:cxnLst>
              <a:rect l="l" t="t" r="r" b="b"/>
              <a:pathLst>
                <a:path w="691347" h="1119332">
                  <a:moveTo>
                    <a:pt x="27193" y="426411"/>
                  </a:moveTo>
                  <a:cubicBezTo>
                    <a:pt x="53387" y="317667"/>
                    <a:pt x="106271" y="195907"/>
                    <a:pt x="170195" y="129102"/>
                  </a:cubicBezTo>
                  <a:cubicBezTo>
                    <a:pt x="234119" y="62297"/>
                    <a:pt x="349621" y="-12516"/>
                    <a:pt x="425027" y="1771"/>
                  </a:cubicBezTo>
                  <a:cubicBezTo>
                    <a:pt x="500433" y="16058"/>
                    <a:pt x="578233" y="118811"/>
                    <a:pt x="622631" y="214825"/>
                  </a:cubicBezTo>
                  <a:cubicBezTo>
                    <a:pt x="667029" y="310839"/>
                    <a:pt x="704910" y="457208"/>
                    <a:pt x="686654" y="587383"/>
                  </a:cubicBezTo>
                  <a:cubicBezTo>
                    <a:pt x="668398" y="717558"/>
                    <a:pt x="586862" y="907324"/>
                    <a:pt x="513095" y="995877"/>
                  </a:cubicBezTo>
                  <a:cubicBezTo>
                    <a:pt x="442061" y="1081436"/>
                    <a:pt x="265484" y="1144898"/>
                    <a:pt x="182140" y="1109179"/>
                  </a:cubicBezTo>
                  <a:cubicBezTo>
                    <a:pt x="98796" y="1073460"/>
                    <a:pt x="44413" y="884247"/>
                    <a:pt x="13032" y="781565"/>
                  </a:cubicBezTo>
                  <a:cubicBezTo>
                    <a:pt x="-18349" y="678883"/>
                    <a:pt x="15287" y="508961"/>
                    <a:pt x="27193" y="426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251"/>
            <p:cNvSpPr/>
            <p:nvPr/>
          </p:nvSpPr>
          <p:spPr>
            <a:xfrm>
              <a:off x="304102" y="3662137"/>
              <a:ext cx="1205086" cy="741091"/>
            </a:xfrm>
            <a:custGeom>
              <a:avLst/>
              <a:gdLst>
                <a:gd name="connsiteX0" fmla="*/ 0 w 1152128"/>
                <a:gd name="connsiteY0" fmla="*/ 317562 h 635123"/>
                <a:gd name="connsiteX1" fmla="*/ 576064 w 1152128"/>
                <a:gd name="connsiteY1" fmla="*/ 0 h 635123"/>
                <a:gd name="connsiteX2" fmla="*/ 1152128 w 1152128"/>
                <a:gd name="connsiteY2" fmla="*/ 317562 h 635123"/>
                <a:gd name="connsiteX3" fmla="*/ 576064 w 1152128"/>
                <a:gd name="connsiteY3" fmla="*/ 635124 h 635123"/>
                <a:gd name="connsiteX4" fmla="*/ 0 w 1152128"/>
                <a:gd name="connsiteY4" fmla="*/ 317562 h 635123"/>
                <a:gd name="connsiteX0-1" fmla="*/ 0 w 1133078"/>
                <a:gd name="connsiteY0-2" fmla="*/ 194598 h 642643"/>
                <a:gd name="connsiteX1-3" fmla="*/ 557014 w 1133078"/>
                <a:gd name="connsiteY1-4" fmla="*/ 5623 h 642643"/>
                <a:gd name="connsiteX2-5" fmla="*/ 1133078 w 1133078"/>
                <a:gd name="connsiteY2-6" fmla="*/ 323185 h 642643"/>
                <a:gd name="connsiteX3-7" fmla="*/ 557014 w 1133078"/>
                <a:gd name="connsiteY3-8" fmla="*/ 640747 h 642643"/>
                <a:gd name="connsiteX4-9" fmla="*/ 0 w 1133078"/>
                <a:gd name="connsiteY4-10" fmla="*/ 194598 h 6426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33078" h="642643">
                  <a:moveTo>
                    <a:pt x="0" y="194598"/>
                  </a:moveTo>
                  <a:cubicBezTo>
                    <a:pt x="0" y="19213"/>
                    <a:pt x="368168" y="-15808"/>
                    <a:pt x="557014" y="5623"/>
                  </a:cubicBezTo>
                  <a:cubicBezTo>
                    <a:pt x="745860" y="27054"/>
                    <a:pt x="1133078" y="147800"/>
                    <a:pt x="1133078" y="323185"/>
                  </a:cubicBezTo>
                  <a:cubicBezTo>
                    <a:pt x="1133078" y="498570"/>
                    <a:pt x="745860" y="662178"/>
                    <a:pt x="557014" y="640747"/>
                  </a:cubicBezTo>
                  <a:cubicBezTo>
                    <a:pt x="368168" y="619316"/>
                    <a:pt x="0" y="369983"/>
                    <a:pt x="0" y="194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rot="1856942">
              <a:off x="-258509" y="3822436"/>
              <a:ext cx="517016" cy="403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泪滴形 2253"/>
            <p:cNvSpPr/>
            <p:nvPr/>
          </p:nvSpPr>
          <p:spPr>
            <a:xfrm rot="18005042">
              <a:off x="-128806" y="4087146"/>
              <a:ext cx="675529" cy="530602"/>
            </a:xfrm>
            <a:custGeom>
              <a:avLst/>
              <a:gdLst>
                <a:gd name="connsiteX0" fmla="*/ 0 w 599391"/>
                <a:gd name="connsiteY0" fmla="*/ 251904 h 503808"/>
                <a:gd name="connsiteX1" fmla="*/ 299696 w 599391"/>
                <a:gd name="connsiteY1" fmla="*/ 0 h 503808"/>
                <a:gd name="connsiteX2" fmla="*/ 599391 w 599391"/>
                <a:gd name="connsiteY2" fmla="*/ 0 h 503808"/>
                <a:gd name="connsiteX3" fmla="*/ 599391 w 599391"/>
                <a:gd name="connsiteY3" fmla="*/ 251904 h 503808"/>
                <a:gd name="connsiteX4" fmla="*/ 299695 w 599391"/>
                <a:gd name="connsiteY4" fmla="*/ 503808 h 503808"/>
                <a:gd name="connsiteX5" fmla="*/ -1 w 599391"/>
                <a:gd name="connsiteY5" fmla="*/ 251904 h 503808"/>
                <a:gd name="connsiteX6" fmla="*/ 0 w 599391"/>
                <a:gd name="connsiteY6" fmla="*/ 251904 h 503808"/>
                <a:gd name="connsiteX0-1" fmla="*/ 1 w 674450"/>
                <a:gd name="connsiteY0-2" fmla="*/ 251904 h 503808"/>
                <a:gd name="connsiteX1-3" fmla="*/ 299697 w 674450"/>
                <a:gd name="connsiteY1-4" fmla="*/ 0 h 503808"/>
                <a:gd name="connsiteX2-5" fmla="*/ 674450 w 674450"/>
                <a:gd name="connsiteY2-6" fmla="*/ 6054 h 503808"/>
                <a:gd name="connsiteX3-7" fmla="*/ 599392 w 674450"/>
                <a:gd name="connsiteY3-8" fmla="*/ 251904 h 503808"/>
                <a:gd name="connsiteX4-9" fmla="*/ 299696 w 674450"/>
                <a:gd name="connsiteY4-10" fmla="*/ 503808 h 503808"/>
                <a:gd name="connsiteX5-11" fmla="*/ 0 w 674450"/>
                <a:gd name="connsiteY5-12" fmla="*/ 251904 h 503808"/>
                <a:gd name="connsiteX6-13" fmla="*/ 1 w 674450"/>
                <a:gd name="connsiteY6-14" fmla="*/ 251904 h 503808"/>
                <a:gd name="connsiteX0-15" fmla="*/ 1 w 674450"/>
                <a:gd name="connsiteY0-16" fmla="*/ 251904 h 503808"/>
                <a:gd name="connsiteX1-17" fmla="*/ 299697 w 674450"/>
                <a:gd name="connsiteY1-18" fmla="*/ 0 h 503808"/>
                <a:gd name="connsiteX2-19" fmla="*/ 674450 w 674450"/>
                <a:gd name="connsiteY2-20" fmla="*/ 6054 h 503808"/>
                <a:gd name="connsiteX3-21" fmla="*/ 554062 w 674450"/>
                <a:gd name="connsiteY3-22" fmla="*/ 278164 h 503808"/>
                <a:gd name="connsiteX4-23" fmla="*/ 299696 w 674450"/>
                <a:gd name="connsiteY4-24" fmla="*/ 503808 h 503808"/>
                <a:gd name="connsiteX5-25" fmla="*/ 0 w 674450"/>
                <a:gd name="connsiteY5-26" fmla="*/ 251904 h 503808"/>
                <a:gd name="connsiteX6-27" fmla="*/ 1 w 674450"/>
                <a:gd name="connsiteY6-28" fmla="*/ 251904 h 503808"/>
                <a:gd name="connsiteX0-29" fmla="*/ 1 w 674450"/>
                <a:gd name="connsiteY0-30" fmla="*/ 251904 h 535496"/>
                <a:gd name="connsiteX1-31" fmla="*/ 299697 w 674450"/>
                <a:gd name="connsiteY1-32" fmla="*/ 0 h 535496"/>
                <a:gd name="connsiteX2-33" fmla="*/ 674450 w 674450"/>
                <a:gd name="connsiteY2-34" fmla="*/ 6054 h 535496"/>
                <a:gd name="connsiteX3-35" fmla="*/ 554062 w 674450"/>
                <a:gd name="connsiteY3-36" fmla="*/ 278164 h 535496"/>
                <a:gd name="connsiteX4-37" fmla="*/ 235495 w 674450"/>
                <a:gd name="connsiteY4-38" fmla="*/ 535496 h 535496"/>
                <a:gd name="connsiteX5-39" fmla="*/ 0 w 674450"/>
                <a:gd name="connsiteY5-40" fmla="*/ 251904 h 535496"/>
                <a:gd name="connsiteX6-41" fmla="*/ 1 w 674450"/>
                <a:gd name="connsiteY6-42" fmla="*/ 251904 h 535496"/>
                <a:gd name="connsiteX0-43" fmla="*/ 1 w 674450"/>
                <a:gd name="connsiteY0-44" fmla="*/ 245850 h 529442"/>
                <a:gd name="connsiteX1-45" fmla="*/ 369554 w 674450"/>
                <a:gd name="connsiteY1-46" fmla="*/ 19524 h 529442"/>
                <a:gd name="connsiteX2-47" fmla="*/ 674450 w 674450"/>
                <a:gd name="connsiteY2-48" fmla="*/ 0 h 529442"/>
                <a:gd name="connsiteX3-49" fmla="*/ 554062 w 674450"/>
                <a:gd name="connsiteY3-50" fmla="*/ 272110 h 529442"/>
                <a:gd name="connsiteX4-51" fmla="*/ 235495 w 674450"/>
                <a:gd name="connsiteY4-52" fmla="*/ 529442 h 529442"/>
                <a:gd name="connsiteX5-53" fmla="*/ 0 w 674450"/>
                <a:gd name="connsiteY5-54" fmla="*/ 245850 h 529442"/>
                <a:gd name="connsiteX6-55" fmla="*/ 1 w 674450"/>
                <a:gd name="connsiteY6-56" fmla="*/ 245850 h 529442"/>
                <a:gd name="connsiteX0-57" fmla="*/ 5680 w 680129"/>
                <a:gd name="connsiteY0-58" fmla="*/ 245850 h 529442"/>
                <a:gd name="connsiteX1-59" fmla="*/ 375233 w 680129"/>
                <a:gd name="connsiteY1-60" fmla="*/ 19524 h 529442"/>
                <a:gd name="connsiteX2-61" fmla="*/ 680129 w 680129"/>
                <a:gd name="connsiteY2-62" fmla="*/ 0 h 529442"/>
                <a:gd name="connsiteX3-63" fmla="*/ 559741 w 680129"/>
                <a:gd name="connsiteY3-64" fmla="*/ 272110 h 529442"/>
                <a:gd name="connsiteX4-65" fmla="*/ 241174 w 680129"/>
                <a:gd name="connsiteY4-66" fmla="*/ 529442 h 529442"/>
                <a:gd name="connsiteX5-67" fmla="*/ 22363 w 680129"/>
                <a:gd name="connsiteY5-68" fmla="*/ 274768 h 529442"/>
                <a:gd name="connsiteX6-69" fmla="*/ 5679 w 680129"/>
                <a:gd name="connsiteY6-70" fmla="*/ 245850 h 529442"/>
                <a:gd name="connsiteX7" fmla="*/ 5680 w 680129"/>
                <a:gd name="connsiteY7" fmla="*/ 245850 h 529442"/>
                <a:gd name="connsiteX0-71" fmla="*/ 5680 w 680129"/>
                <a:gd name="connsiteY0-72" fmla="*/ 245850 h 529442"/>
                <a:gd name="connsiteX1-73" fmla="*/ 375233 w 680129"/>
                <a:gd name="connsiteY1-74" fmla="*/ 19524 h 529442"/>
                <a:gd name="connsiteX2-75" fmla="*/ 680129 w 680129"/>
                <a:gd name="connsiteY2-76" fmla="*/ 0 h 529442"/>
                <a:gd name="connsiteX3-77" fmla="*/ 559741 w 680129"/>
                <a:gd name="connsiteY3-78" fmla="*/ 272110 h 529442"/>
                <a:gd name="connsiteX4-79" fmla="*/ 241174 w 680129"/>
                <a:gd name="connsiteY4-80" fmla="*/ 529442 h 529442"/>
                <a:gd name="connsiteX5-81" fmla="*/ 22363 w 680129"/>
                <a:gd name="connsiteY5-82" fmla="*/ 274768 h 529442"/>
                <a:gd name="connsiteX6-83" fmla="*/ 5679 w 680129"/>
                <a:gd name="connsiteY6-84" fmla="*/ 245850 h 529442"/>
                <a:gd name="connsiteX7-85" fmla="*/ 5680 w 680129"/>
                <a:gd name="connsiteY7-86" fmla="*/ 245850 h 529442"/>
                <a:gd name="connsiteX0-87" fmla="*/ 433 w 674882"/>
                <a:gd name="connsiteY0-88" fmla="*/ 245850 h 529442"/>
                <a:gd name="connsiteX1-89" fmla="*/ 369986 w 674882"/>
                <a:gd name="connsiteY1-90" fmla="*/ 19524 h 529442"/>
                <a:gd name="connsiteX2-91" fmla="*/ 674882 w 674882"/>
                <a:gd name="connsiteY2-92" fmla="*/ 0 h 529442"/>
                <a:gd name="connsiteX3-93" fmla="*/ 554494 w 674882"/>
                <a:gd name="connsiteY3-94" fmla="*/ 272110 h 529442"/>
                <a:gd name="connsiteX4-95" fmla="*/ 235927 w 674882"/>
                <a:gd name="connsiteY4-96" fmla="*/ 529442 h 529442"/>
                <a:gd name="connsiteX5-97" fmla="*/ 28625 w 674882"/>
                <a:gd name="connsiteY5-98" fmla="*/ 323140 h 529442"/>
                <a:gd name="connsiteX6-99" fmla="*/ 432 w 674882"/>
                <a:gd name="connsiteY6-100" fmla="*/ 245850 h 529442"/>
                <a:gd name="connsiteX7-101" fmla="*/ 433 w 674882"/>
                <a:gd name="connsiteY7-102" fmla="*/ 245850 h 529442"/>
                <a:gd name="connsiteX0-103" fmla="*/ 132076 w 674882"/>
                <a:gd name="connsiteY0-104" fmla="*/ 131061 h 529442"/>
                <a:gd name="connsiteX1-105" fmla="*/ 369986 w 674882"/>
                <a:gd name="connsiteY1-106" fmla="*/ 19524 h 529442"/>
                <a:gd name="connsiteX2-107" fmla="*/ 674882 w 674882"/>
                <a:gd name="connsiteY2-108" fmla="*/ 0 h 529442"/>
                <a:gd name="connsiteX3-109" fmla="*/ 554494 w 674882"/>
                <a:gd name="connsiteY3-110" fmla="*/ 272110 h 529442"/>
                <a:gd name="connsiteX4-111" fmla="*/ 235927 w 674882"/>
                <a:gd name="connsiteY4-112" fmla="*/ 529442 h 529442"/>
                <a:gd name="connsiteX5-113" fmla="*/ 28625 w 674882"/>
                <a:gd name="connsiteY5-114" fmla="*/ 323140 h 529442"/>
                <a:gd name="connsiteX6-115" fmla="*/ 432 w 674882"/>
                <a:gd name="connsiteY6-116" fmla="*/ 245850 h 529442"/>
                <a:gd name="connsiteX7-117" fmla="*/ 132076 w 674882"/>
                <a:gd name="connsiteY7-118" fmla="*/ 131061 h 529442"/>
                <a:gd name="connsiteX0-119" fmla="*/ 106337 w 649143"/>
                <a:gd name="connsiteY0-120" fmla="*/ 131061 h 529442"/>
                <a:gd name="connsiteX1-121" fmla="*/ 344247 w 649143"/>
                <a:gd name="connsiteY1-122" fmla="*/ 19524 h 529442"/>
                <a:gd name="connsiteX2-123" fmla="*/ 649143 w 649143"/>
                <a:gd name="connsiteY2-124" fmla="*/ 0 h 529442"/>
                <a:gd name="connsiteX3-125" fmla="*/ 528755 w 649143"/>
                <a:gd name="connsiteY3-126" fmla="*/ 272110 h 529442"/>
                <a:gd name="connsiteX4-127" fmla="*/ 210188 w 649143"/>
                <a:gd name="connsiteY4-128" fmla="*/ 529442 h 529442"/>
                <a:gd name="connsiteX5-129" fmla="*/ 2886 w 649143"/>
                <a:gd name="connsiteY5-130" fmla="*/ 323140 h 529442"/>
                <a:gd name="connsiteX6-131" fmla="*/ 106337 w 649143"/>
                <a:gd name="connsiteY6-132" fmla="*/ 131061 h 529442"/>
                <a:gd name="connsiteX0-133" fmla="*/ 126989 w 669795"/>
                <a:gd name="connsiteY0-134" fmla="*/ 131061 h 529442"/>
                <a:gd name="connsiteX1-135" fmla="*/ 364899 w 669795"/>
                <a:gd name="connsiteY1-136" fmla="*/ 19524 h 529442"/>
                <a:gd name="connsiteX2-137" fmla="*/ 669795 w 669795"/>
                <a:gd name="connsiteY2-138" fmla="*/ 0 h 529442"/>
                <a:gd name="connsiteX3-139" fmla="*/ 549407 w 669795"/>
                <a:gd name="connsiteY3-140" fmla="*/ 272110 h 529442"/>
                <a:gd name="connsiteX4-141" fmla="*/ 230840 w 669795"/>
                <a:gd name="connsiteY4-142" fmla="*/ 529442 h 529442"/>
                <a:gd name="connsiteX5-143" fmla="*/ 2279 w 669795"/>
                <a:gd name="connsiteY5-144" fmla="*/ 324447 h 529442"/>
                <a:gd name="connsiteX6-145" fmla="*/ 126989 w 669795"/>
                <a:gd name="connsiteY6-146" fmla="*/ 131061 h 529442"/>
                <a:gd name="connsiteX0-147" fmla="*/ 364838 w 669734"/>
                <a:gd name="connsiteY0-148" fmla="*/ 19524 h 529442"/>
                <a:gd name="connsiteX1-149" fmla="*/ 669734 w 669734"/>
                <a:gd name="connsiteY1-150" fmla="*/ 0 h 529442"/>
                <a:gd name="connsiteX2-151" fmla="*/ 549346 w 669734"/>
                <a:gd name="connsiteY2-152" fmla="*/ 272110 h 529442"/>
                <a:gd name="connsiteX3-153" fmla="*/ 230779 w 669734"/>
                <a:gd name="connsiteY3-154" fmla="*/ 529442 h 529442"/>
                <a:gd name="connsiteX4-155" fmla="*/ 2218 w 669734"/>
                <a:gd name="connsiteY4-156" fmla="*/ 324447 h 529442"/>
                <a:gd name="connsiteX5-157" fmla="*/ 218368 w 669734"/>
                <a:gd name="connsiteY5-158" fmla="*/ 222501 h 529442"/>
                <a:gd name="connsiteX0-159" fmla="*/ 363806 w 668702"/>
                <a:gd name="connsiteY0-160" fmla="*/ 19524 h 529442"/>
                <a:gd name="connsiteX1-161" fmla="*/ 668702 w 668702"/>
                <a:gd name="connsiteY1-162" fmla="*/ 0 h 529442"/>
                <a:gd name="connsiteX2-163" fmla="*/ 548314 w 668702"/>
                <a:gd name="connsiteY2-164" fmla="*/ 272110 h 529442"/>
                <a:gd name="connsiteX3-165" fmla="*/ 229747 w 668702"/>
                <a:gd name="connsiteY3-166" fmla="*/ 529442 h 529442"/>
                <a:gd name="connsiteX4-167" fmla="*/ 1186 w 668702"/>
                <a:gd name="connsiteY4-168" fmla="*/ 324447 h 529442"/>
                <a:gd name="connsiteX5-169" fmla="*/ 369129 w 668702"/>
                <a:gd name="connsiteY5-170" fmla="*/ 18983 h 529442"/>
                <a:gd name="connsiteX0-171" fmla="*/ 363806 w 668702"/>
                <a:gd name="connsiteY0-172" fmla="*/ 19524 h 529442"/>
                <a:gd name="connsiteX1-173" fmla="*/ 668702 w 668702"/>
                <a:gd name="connsiteY1-174" fmla="*/ 0 h 529442"/>
                <a:gd name="connsiteX2-175" fmla="*/ 548314 w 668702"/>
                <a:gd name="connsiteY2-176" fmla="*/ 272110 h 529442"/>
                <a:gd name="connsiteX3-177" fmla="*/ 229747 w 668702"/>
                <a:gd name="connsiteY3-178" fmla="*/ 529442 h 529442"/>
                <a:gd name="connsiteX4-179" fmla="*/ 1186 w 668702"/>
                <a:gd name="connsiteY4-180" fmla="*/ 324447 h 529442"/>
                <a:gd name="connsiteX5-181" fmla="*/ 369129 w 668702"/>
                <a:gd name="connsiteY5-182" fmla="*/ 18983 h 529442"/>
                <a:gd name="connsiteX0-183" fmla="*/ 368123 w 673019"/>
                <a:gd name="connsiteY0-184" fmla="*/ 19524 h 529442"/>
                <a:gd name="connsiteX1-185" fmla="*/ 673019 w 673019"/>
                <a:gd name="connsiteY1-186" fmla="*/ 0 h 529442"/>
                <a:gd name="connsiteX2-187" fmla="*/ 552631 w 673019"/>
                <a:gd name="connsiteY2-188" fmla="*/ 272110 h 529442"/>
                <a:gd name="connsiteX3-189" fmla="*/ 234064 w 673019"/>
                <a:gd name="connsiteY3-190" fmla="*/ 529442 h 529442"/>
                <a:gd name="connsiteX4-191" fmla="*/ 1156 w 673019"/>
                <a:gd name="connsiteY4-192" fmla="*/ 288438 h 529442"/>
                <a:gd name="connsiteX5-193" fmla="*/ 373446 w 673019"/>
                <a:gd name="connsiteY5-194" fmla="*/ 18983 h 529442"/>
                <a:gd name="connsiteX0-195" fmla="*/ 368123 w 673019"/>
                <a:gd name="connsiteY0-196" fmla="*/ 19524 h 529442"/>
                <a:gd name="connsiteX1-197" fmla="*/ 673019 w 673019"/>
                <a:gd name="connsiteY1-198" fmla="*/ 0 h 529442"/>
                <a:gd name="connsiteX2-199" fmla="*/ 616606 w 673019"/>
                <a:gd name="connsiteY2-200" fmla="*/ 202026 h 529442"/>
                <a:gd name="connsiteX3-201" fmla="*/ 234064 w 673019"/>
                <a:gd name="connsiteY3-202" fmla="*/ 529442 h 529442"/>
                <a:gd name="connsiteX4-203" fmla="*/ 1156 w 673019"/>
                <a:gd name="connsiteY4-204" fmla="*/ 288438 h 529442"/>
                <a:gd name="connsiteX5-205" fmla="*/ 373446 w 673019"/>
                <a:gd name="connsiteY5-206" fmla="*/ 18983 h 529442"/>
                <a:gd name="connsiteX0-207" fmla="*/ 368123 w 673019"/>
                <a:gd name="connsiteY0-208" fmla="*/ 19524 h 530692"/>
                <a:gd name="connsiteX1-209" fmla="*/ 673019 w 673019"/>
                <a:gd name="connsiteY1-210" fmla="*/ 0 h 530692"/>
                <a:gd name="connsiteX2-211" fmla="*/ 616606 w 673019"/>
                <a:gd name="connsiteY2-212" fmla="*/ 202026 h 530692"/>
                <a:gd name="connsiteX3-213" fmla="*/ 535686 w 673019"/>
                <a:gd name="connsiteY3-214" fmla="*/ 375064 h 530692"/>
                <a:gd name="connsiteX4-215" fmla="*/ 234064 w 673019"/>
                <a:gd name="connsiteY4-216" fmla="*/ 529442 h 530692"/>
                <a:gd name="connsiteX5-217" fmla="*/ 1156 w 673019"/>
                <a:gd name="connsiteY5-218" fmla="*/ 288438 h 530692"/>
                <a:gd name="connsiteX6-219" fmla="*/ 373446 w 673019"/>
                <a:gd name="connsiteY6-220" fmla="*/ 18983 h 530692"/>
                <a:gd name="connsiteX0-221" fmla="*/ 368123 w 673019"/>
                <a:gd name="connsiteY0-222" fmla="*/ 19524 h 530479"/>
                <a:gd name="connsiteX1-223" fmla="*/ 673019 w 673019"/>
                <a:gd name="connsiteY1-224" fmla="*/ 0 h 530479"/>
                <a:gd name="connsiteX2-225" fmla="*/ 616606 w 673019"/>
                <a:gd name="connsiteY2-226" fmla="*/ 202026 h 530479"/>
                <a:gd name="connsiteX3-227" fmla="*/ 504224 w 673019"/>
                <a:gd name="connsiteY3-228" fmla="*/ 349258 h 530479"/>
                <a:gd name="connsiteX4-229" fmla="*/ 234064 w 673019"/>
                <a:gd name="connsiteY4-230" fmla="*/ 529442 h 530479"/>
                <a:gd name="connsiteX5-231" fmla="*/ 1156 w 673019"/>
                <a:gd name="connsiteY5-232" fmla="*/ 288438 h 530479"/>
                <a:gd name="connsiteX6-233" fmla="*/ 373446 w 673019"/>
                <a:gd name="connsiteY6-234" fmla="*/ 18983 h 530479"/>
                <a:gd name="connsiteX0-235" fmla="*/ 368123 w 673019"/>
                <a:gd name="connsiteY0-236" fmla="*/ 19524 h 530479"/>
                <a:gd name="connsiteX1-237" fmla="*/ 673019 w 673019"/>
                <a:gd name="connsiteY1-238" fmla="*/ 0 h 530479"/>
                <a:gd name="connsiteX2-239" fmla="*/ 646958 w 673019"/>
                <a:gd name="connsiteY2-240" fmla="*/ 140411 h 530479"/>
                <a:gd name="connsiteX3-241" fmla="*/ 504224 w 673019"/>
                <a:gd name="connsiteY3-242" fmla="*/ 349258 h 530479"/>
                <a:gd name="connsiteX4-243" fmla="*/ 234064 w 673019"/>
                <a:gd name="connsiteY4-244" fmla="*/ 529442 h 530479"/>
                <a:gd name="connsiteX5-245" fmla="*/ 1156 w 673019"/>
                <a:gd name="connsiteY5-246" fmla="*/ 288438 h 530479"/>
                <a:gd name="connsiteX6-247" fmla="*/ 373446 w 673019"/>
                <a:gd name="connsiteY6-248" fmla="*/ 18983 h 530479"/>
                <a:gd name="connsiteX0-249" fmla="*/ 368123 w 675861"/>
                <a:gd name="connsiteY0-250" fmla="*/ 19524 h 530479"/>
                <a:gd name="connsiteX1-251" fmla="*/ 673019 w 675861"/>
                <a:gd name="connsiteY1-252" fmla="*/ 0 h 530479"/>
                <a:gd name="connsiteX2-253" fmla="*/ 504224 w 675861"/>
                <a:gd name="connsiteY2-254" fmla="*/ 349258 h 530479"/>
                <a:gd name="connsiteX3-255" fmla="*/ 234064 w 675861"/>
                <a:gd name="connsiteY3-256" fmla="*/ 529442 h 530479"/>
                <a:gd name="connsiteX4-257" fmla="*/ 1156 w 675861"/>
                <a:gd name="connsiteY4-258" fmla="*/ 288438 h 530479"/>
                <a:gd name="connsiteX5-259" fmla="*/ 373446 w 675861"/>
                <a:gd name="connsiteY5-260" fmla="*/ 18983 h 530479"/>
                <a:gd name="connsiteX0-261" fmla="*/ 368123 w 675529"/>
                <a:gd name="connsiteY0-262" fmla="*/ 19524 h 530602"/>
                <a:gd name="connsiteX1-263" fmla="*/ 673019 w 675529"/>
                <a:gd name="connsiteY1-264" fmla="*/ 0 h 530602"/>
                <a:gd name="connsiteX2-265" fmla="*/ 486006 w 675529"/>
                <a:gd name="connsiteY2-266" fmla="*/ 365315 h 530602"/>
                <a:gd name="connsiteX3-267" fmla="*/ 234064 w 675529"/>
                <a:gd name="connsiteY3-268" fmla="*/ 529442 h 530602"/>
                <a:gd name="connsiteX4-269" fmla="*/ 1156 w 675529"/>
                <a:gd name="connsiteY4-270" fmla="*/ 288438 h 530602"/>
                <a:gd name="connsiteX5-271" fmla="*/ 373446 w 675529"/>
                <a:gd name="connsiteY5-272" fmla="*/ 18983 h 5306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5529" h="530602">
                  <a:moveTo>
                    <a:pt x="368123" y="19524"/>
                  </a:moveTo>
                  <a:lnTo>
                    <a:pt x="673019" y="0"/>
                  </a:lnTo>
                  <a:cubicBezTo>
                    <a:pt x="695702" y="54956"/>
                    <a:pt x="559165" y="277075"/>
                    <a:pt x="486006" y="365315"/>
                  </a:cubicBezTo>
                  <a:cubicBezTo>
                    <a:pt x="422249" y="419884"/>
                    <a:pt x="323152" y="543880"/>
                    <a:pt x="234064" y="529442"/>
                  </a:cubicBezTo>
                  <a:cubicBezTo>
                    <a:pt x="143994" y="527427"/>
                    <a:pt x="-15101" y="439409"/>
                    <a:pt x="1156" y="288438"/>
                  </a:cubicBezTo>
                  <a:cubicBezTo>
                    <a:pt x="-16152" y="222041"/>
                    <a:pt x="218406" y="42574"/>
                    <a:pt x="373446" y="1898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-91941" y="2905091"/>
              <a:ext cx="266489" cy="802481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6937988" flipH="1">
              <a:off x="-249291" y="3433968"/>
              <a:ext cx="179743" cy="359417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619250" y="1357015"/>
            <a:ext cx="6985198" cy="44715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培训需求诊断的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种方式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1619250" y="1925544"/>
            <a:ext cx="1526047" cy="3774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现场访谈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619250" y="2446994"/>
            <a:ext cx="1526047" cy="37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问卷调查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1619250" y="2969033"/>
            <a:ext cx="1526047" cy="3774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电话访谈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619249" y="3490483"/>
            <a:ext cx="1526047" cy="3774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网络访谈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35696" y="14145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访谈方式</a:t>
            </a:r>
          </a:p>
        </p:txBody>
      </p:sp>
      <p:sp>
        <p:nvSpPr>
          <p:cNvPr id="16" name="文本框 15"/>
          <p:cNvSpPr txBox="1"/>
          <p:nvPr/>
        </p:nvSpPr>
        <p:spPr>
          <a:xfrm flipH="1">
            <a:off x="7082755" y="1414522"/>
            <a:ext cx="52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弊</a:t>
            </a:r>
          </a:p>
        </p:txBody>
      </p:sp>
      <p:sp>
        <p:nvSpPr>
          <p:cNvPr id="19" name="TextBox 27"/>
          <p:cNvSpPr txBox="1"/>
          <p:nvPr/>
        </p:nvSpPr>
        <p:spPr>
          <a:xfrm>
            <a:off x="3169940" y="1925544"/>
            <a:ext cx="2880320" cy="3774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直接、有亲和力、占主动权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6074903" y="1925544"/>
            <a:ext cx="2529545" cy="3774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大信息小样本、时间长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3169941" y="2446994"/>
            <a:ext cx="2880319" cy="37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信息大、有针对性、易汇总、范围广、成本低</a:t>
            </a:r>
          </a:p>
        </p:txBody>
      </p:sp>
      <p:sp>
        <p:nvSpPr>
          <p:cNvPr id="22" name="TextBox 27"/>
          <p:cNvSpPr txBox="1"/>
          <p:nvPr/>
        </p:nvSpPr>
        <p:spPr>
          <a:xfrm>
            <a:off x="6074903" y="2446994"/>
            <a:ext cx="2529546" cy="37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单向、真实性差、费时、回收率低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3169941" y="2969033"/>
            <a:ext cx="2880319" cy="3774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快、成本低、及时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6074903" y="2969033"/>
            <a:ext cx="2529545" cy="3774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时间长、真实性差、样本小</a:t>
            </a:r>
          </a:p>
        </p:txBody>
      </p:sp>
      <p:sp>
        <p:nvSpPr>
          <p:cNvPr id="25" name="TextBox 27"/>
          <p:cNvSpPr txBox="1"/>
          <p:nvPr/>
        </p:nvSpPr>
        <p:spPr>
          <a:xfrm>
            <a:off x="3169941" y="3490483"/>
            <a:ext cx="2880319" cy="3774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及时、成本低、便于记录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6089711" y="3494140"/>
            <a:ext cx="2514737" cy="3737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时间长、真实性差、样本小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44534" y="14145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82889" y="1817766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solidFill>
                  <a:srgbClr val="FF3300"/>
                </a:solidFill>
                <a:latin typeface="Franklin Gothic Demi Cond" panose="020B0706030402020204" pitchFamily="34" charset="0"/>
              </a:rPr>
              <a:t>1</a:t>
            </a:r>
            <a:endParaRPr lang="zh-CN" altLang="en-US" sz="3600" i="1" dirty="0">
              <a:solidFill>
                <a:srgbClr val="FF33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20611" y="2335893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solidFill>
                  <a:srgbClr val="FF3300"/>
                </a:solidFill>
                <a:latin typeface="Franklin Gothic Demi Cond" panose="020B0706030402020204" pitchFamily="34" charset="0"/>
              </a:rPr>
              <a:t>2</a:t>
            </a:r>
            <a:endParaRPr lang="zh-CN" altLang="en-US" sz="3600" i="1" dirty="0">
              <a:solidFill>
                <a:srgbClr val="FF33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14157" y="2856288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solidFill>
                  <a:srgbClr val="FF3300"/>
                </a:solidFill>
                <a:latin typeface="Franklin Gothic Demi Cond" panose="020B0706030402020204" pitchFamily="34" charset="0"/>
              </a:rPr>
              <a:t>3</a:t>
            </a:r>
            <a:endParaRPr lang="zh-CN" altLang="en-US" sz="3600" i="1" dirty="0">
              <a:solidFill>
                <a:srgbClr val="FF33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95783" y="3377966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>
                <a:solidFill>
                  <a:srgbClr val="FF3300"/>
                </a:solidFill>
                <a:latin typeface="Franklin Gothic Demi Cond" panose="020B0706030402020204" pitchFamily="34" charset="0"/>
              </a:rPr>
              <a:t>4</a:t>
            </a:r>
            <a:endParaRPr lang="zh-CN" altLang="en-US" sz="3600" i="1" dirty="0">
              <a:solidFill>
                <a:srgbClr val="FF3300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274366" y="515691"/>
            <a:ext cx="745489" cy="720000"/>
            <a:chOff x="-339128" y="2905091"/>
            <a:chExt cx="1848316" cy="1785120"/>
          </a:xfrm>
          <a:solidFill>
            <a:schemeClr val="bg1"/>
          </a:solidFill>
        </p:grpSpPr>
        <p:sp>
          <p:nvSpPr>
            <p:cNvPr id="35" name="椭圆 2249"/>
            <p:cNvSpPr/>
            <p:nvPr/>
          </p:nvSpPr>
          <p:spPr>
            <a:xfrm>
              <a:off x="194853" y="2916484"/>
              <a:ext cx="691347" cy="1119332"/>
            </a:xfrm>
            <a:custGeom>
              <a:avLst/>
              <a:gdLst>
                <a:gd name="connsiteX0" fmla="*/ 0 w 742327"/>
                <a:gd name="connsiteY0" fmla="*/ 547513 h 1095026"/>
                <a:gd name="connsiteX1" fmla="*/ 371164 w 742327"/>
                <a:gd name="connsiteY1" fmla="*/ 0 h 1095026"/>
                <a:gd name="connsiteX2" fmla="*/ 742328 w 742327"/>
                <a:gd name="connsiteY2" fmla="*/ 547513 h 1095026"/>
                <a:gd name="connsiteX3" fmla="*/ 371164 w 742327"/>
                <a:gd name="connsiteY3" fmla="*/ 1095026 h 1095026"/>
                <a:gd name="connsiteX4" fmla="*/ 0 w 742327"/>
                <a:gd name="connsiteY4" fmla="*/ 547513 h 1095026"/>
                <a:gd name="connsiteX0-1" fmla="*/ 0 w 696608"/>
                <a:gd name="connsiteY0-2" fmla="*/ 585730 h 1095281"/>
                <a:gd name="connsiteX1-3" fmla="*/ 325444 w 696608"/>
                <a:gd name="connsiteY1-4" fmla="*/ 117 h 1095281"/>
                <a:gd name="connsiteX2-5" fmla="*/ 696608 w 696608"/>
                <a:gd name="connsiteY2-6" fmla="*/ 547630 h 1095281"/>
                <a:gd name="connsiteX3-7" fmla="*/ 325444 w 696608"/>
                <a:gd name="connsiteY3-8" fmla="*/ 1095143 h 1095281"/>
                <a:gd name="connsiteX4-9" fmla="*/ 0 w 696608"/>
                <a:gd name="connsiteY4-10" fmla="*/ 585730 h 1095281"/>
                <a:gd name="connsiteX0-11" fmla="*/ 4620 w 701228"/>
                <a:gd name="connsiteY0-12" fmla="*/ 585730 h 1102850"/>
                <a:gd name="connsiteX1-13" fmla="*/ 330064 w 701228"/>
                <a:gd name="connsiteY1-14" fmla="*/ 117 h 1102850"/>
                <a:gd name="connsiteX2-15" fmla="*/ 701228 w 701228"/>
                <a:gd name="connsiteY2-16" fmla="*/ 547630 h 1102850"/>
                <a:gd name="connsiteX3-17" fmla="*/ 177664 w 701228"/>
                <a:gd name="connsiteY3-18" fmla="*/ 1102763 h 1102850"/>
                <a:gd name="connsiteX4-19" fmla="*/ 4620 w 701228"/>
                <a:gd name="connsiteY4-20" fmla="*/ 585730 h 1102850"/>
                <a:gd name="connsiteX0-21" fmla="*/ 5579 w 679327"/>
                <a:gd name="connsiteY0-22" fmla="*/ 479243 h 1103313"/>
                <a:gd name="connsiteX1-23" fmla="*/ 308163 w 679327"/>
                <a:gd name="connsiteY1-24" fmla="*/ 310 h 1103313"/>
                <a:gd name="connsiteX2-25" fmla="*/ 679327 w 679327"/>
                <a:gd name="connsiteY2-26" fmla="*/ 547823 h 1103313"/>
                <a:gd name="connsiteX3-27" fmla="*/ 155763 w 679327"/>
                <a:gd name="connsiteY3-28" fmla="*/ 1102956 h 1103313"/>
                <a:gd name="connsiteX4-29" fmla="*/ 5579 w 679327"/>
                <a:gd name="connsiteY4-30" fmla="*/ 479243 h 1103313"/>
                <a:gd name="connsiteX0-31" fmla="*/ 9939 w 683687"/>
                <a:gd name="connsiteY0-32" fmla="*/ 479243 h 1103313"/>
                <a:gd name="connsiteX1-33" fmla="*/ 388723 w 683687"/>
                <a:gd name="connsiteY1-34" fmla="*/ 310 h 1103313"/>
                <a:gd name="connsiteX2-35" fmla="*/ 683687 w 683687"/>
                <a:gd name="connsiteY2-36" fmla="*/ 547823 h 1103313"/>
                <a:gd name="connsiteX3-37" fmla="*/ 160123 w 683687"/>
                <a:gd name="connsiteY3-38" fmla="*/ 1102956 h 1103313"/>
                <a:gd name="connsiteX4-39" fmla="*/ 9939 w 683687"/>
                <a:gd name="connsiteY4-40" fmla="*/ 479243 h 1103313"/>
                <a:gd name="connsiteX0-41" fmla="*/ 7796 w 719644"/>
                <a:gd name="connsiteY0-42" fmla="*/ 486795 h 1103173"/>
                <a:gd name="connsiteX1-43" fmla="*/ 424680 w 719644"/>
                <a:gd name="connsiteY1-44" fmla="*/ 242 h 1103173"/>
                <a:gd name="connsiteX2-45" fmla="*/ 719644 w 719644"/>
                <a:gd name="connsiteY2-46" fmla="*/ 547755 h 1103173"/>
                <a:gd name="connsiteX3-47" fmla="*/ 196080 w 719644"/>
                <a:gd name="connsiteY3-48" fmla="*/ 1102888 h 1103173"/>
                <a:gd name="connsiteX4-49" fmla="*/ 7796 w 719644"/>
                <a:gd name="connsiteY4-50" fmla="*/ 486795 h 1103173"/>
                <a:gd name="connsiteX0-51" fmla="*/ 7796 w 719644"/>
                <a:gd name="connsiteY0-52" fmla="*/ 506390 h 1122768"/>
                <a:gd name="connsiteX1-53" fmla="*/ 217473 w 719644"/>
                <a:gd name="connsiteY1-54" fmla="*/ 156694 h 1122768"/>
                <a:gd name="connsiteX2-55" fmla="*/ 424680 w 719644"/>
                <a:gd name="connsiteY2-56" fmla="*/ 19837 h 1122768"/>
                <a:gd name="connsiteX3-57" fmla="*/ 719644 w 719644"/>
                <a:gd name="connsiteY3-58" fmla="*/ 567350 h 1122768"/>
                <a:gd name="connsiteX4-59" fmla="*/ 196080 w 719644"/>
                <a:gd name="connsiteY4-60" fmla="*/ 1122483 h 1122768"/>
                <a:gd name="connsiteX5" fmla="*/ 7796 w 719644"/>
                <a:gd name="connsiteY5" fmla="*/ 506390 h 1122768"/>
                <a:gd name="connsiteX0-61" fmla="*/ 27 w 711875"/>
                <a:gd name="connsiteY0-62" fmla="*/ 513000 h 1129378"/>
                <a:gd name="connsiteX1-63" fmla="*/ 176366 w 711875"/>
                <a:gd name="connsiteY1-64" fmla="*/ 129966 h 1129378"/>
                <a:gd name="connsiteX2-65" fmla="*/ 416911 w 711875"/>
                <a:gd name="connsiteY2-66" fmla="*/ 26447 h 1129378"/>
                <a:gd name="connsiteX3-67" fmla="*/ 711875 w 711875"/>
                <a:gd name="connsiteY3-68" fmla="*/ 573960 h 1129378"/>
                <a:gd name="connsiteX4-69" fmla="*/ 188311 w 711875"/>
                <a:gd name="connsiteY4-70" fmla="*/ 1129093 h 1129378"/>
                <a:gd name="connsiteX5-71" fmla="*/ 27 w 711875"/>
                <a:gd name="connsiteY5-72" fmla="*/ 513000 h 1129378"/>
                <a:gd name="connsiteX0-73" fmla="*/ 20225 w 732073"/>
                <a:gd name="connsiteY0-74" fmla="*/ 512509 h 1128887"/>
                <a:gd name="connsiteX1-75" fmla="*/ 25114 w 732073"/>
                <a:gd name="connsiteY1-76" fmla="*/ 515238 h 1128887"/>
                <a:gd name="connsiteX2-77" fmla="*/ 196564 w 732073"/>
                <a:gd name="connsiteY2-78" fmla="*/ 129475 h 1128887"/>
                <a:gd name="connsiteX3-79" fmla="*/ 437109 w 732073"/>
                <a:gd name="connsiteY3-80" fmla="*/ 25956 h 1128887"/>
                <a:gd name="connsiteX4-81" fmla="*/ 732073 w 732073"/>
                <a:gd name="connsiteY4-82" fmla="*/ 573469 h 1128887"/>
                <a:gd name="connsiteX5-83" fmla="*/ 208509 w 732073"/>
                <a:gd name="connsiteY5-84" fmla="*/ 1128602 h 1128887"/>
                <a:gd name="connsiteX6" fmla="*/ 20225 w 732073"/>
                <a:gd name="connsiteY6" fmla="*/ 512509 h 1128887"/>
                <a:gd name="connsiteX0-85" fmla="*/ 20225 w 732073"/>
                <a:gd name="connsiteY0-86" fmla="*/ 512509 h 1128938"/>
                <a:gd name="connsiteX1-87" fmla="*/ 25114 w 732073"/>
                <a:gd name="connsiteY1-88" fmla="*/ 515238 h 1128938"/>
                <a:gd name="connsiteX2-89" fmla="*/ 196564 w 732073"/>
                <a:gd name="connsiteY2-90" fmla="*/ 129475 h 1128938"/>
                <a:gd name="connsiteX3-91" fmla="*/ 437109 w 732073"/>
                <a:gd name="connsiteY3-92" fmla="*/ 25956 h 1128938"/>
                <a:gd name="connsiteX4-93" fmla="*/ 732073 w 732073"/>
                <a:gd name="connsiteY4-94" fmla="*/ 573469 h 1128938"/>
                <a:gd name="connsiteX5-95" fmla="*/ 208509 w 732073"/>
                <a:gd name="connsiteY5-96" fmla="*/ 1128602 h 1128938"/>
                <a:gd name="connsiteX6-97" fmla="*/ 44164 w 732073"/>
                <a:gd name="connsiteY6-98" fmla="*/ 653350 h 1128938"/>
                <a:gd name="connsiteX7" fmla="*/ 20225 w 732073"/>
                <a:gd name="connsiteY7" fmla="*/ 512509 h 1128938"/>
                <a:gd name="connsiteX0-99" fmla="*/ 10220 w 722068"/>
                <a:gd name="connsiteY0-100" fmla="*/ 512509 h 1131579"/>
                <a:gd name="connsiteX1-101" fmla="*/ 15109 w 722068"/>
                <a:gd name="connsiteY1-102" fmla="*/ 515238 h 1131579"/>
                <a:gd name="connsiteX2-103" fmla="*/ 186559 w 722068"/>
                <a:gd name="connsiteY2-104" fmla="*/ 129475 h 1131579"/>
                <a:gd name="connsiteX3-105" fmla="*/ 427104 w 722068"/>
                <a:gd name="connsiteY3-106" fmla="*/ 25956 h 1131579"/>
                <a:gd name="connsiteX4-107" fmla="*/ 722068 w 722068"/>
                <a:gd name="connsiteY4-108" fmla="*/ 573469 h 1131579"/>
                <a:gd name="connsiteX5-109" fmla="*/ 198504 w 722068"/>
                <a:gd name="connsiteY5-110" fmla="*/ 1128602 h 1131579"/>
                <a:gd name="connsiteX6-111" fmla="*/ 29396 w 722068"/>
                <a:gd name="connsiteY6-112" fmla="*/ 781938 h 1131579"/>
                <a:gd name="connsiteX7-113" fmla="*/ 10220 w 722068"/>
                <a:gd name="connsiteY7-114" fmla="*/ 512509 h 1131579"/>
                <a:gd name="connsiteX0-115" fmla="*/ 37017 w 715528"/>
                <a:gd name="connsiteY0-116" fmla="*/ 426784 h 1131579"/>
                <a:gd name="connsiteX1-117" fmla="*/ 8569 w 715528"/>
                <a:gd name="connsiteY1-118" fmla="*/ 515238 h 1131579"/>
                <a:gd name="connsiteX2-119" fmla="*/ 180019 w 715528"/>
                <a:gd name="connsiteY2-120" fmla="*/ 129475 h 1131579"/>
                <a:gd name="connsiteX3-121" fmla="*/ 420564 w 715528"/>
                <a:gd name="connsiteY3-122" fmla="*/ 25956 h 1131579"/>
                <a:gd name="connsiteX4-123" fmla="*/ 715528 w 715528"/>
                <a:gd name="connsiteY4-124" fmla="*/ 573469 h 1131579"/>
                <a:gd name="connsiteX5-125" fmla="*/ 191964 w 715528"/>
                <a:gd name="connsiteY5-126" fmla="*/ 1128602 h 1131579"/>
                <a:gd name="connsiteX6-127" fmla="*/ 22856 w 715528"/>
                <a:gd name="connsiteY6-128" fmla="*/ 781938 h 1131579"/>
                <a:gd name="connsiteX7-129" fmla="*/ 37017 w 715528"/>
                <a:gd name="connsiteY7-130" fmla="*/ 426784 h 1131579"/>
                <a:gd name="connsiteX0-131" fmla="*/ 27193 w 705704"/>
                <a:gd name="connsiteY0-132" fmla="*/ 426784 h 1131579"/>
                <a:gd name="connsiteX1-133" fmla="*/ 84470 w 705704"/>
                <a:gd name="connsiteY1-134" fmla="*/ 286638 h 1131579"/>
                <a:gd name="connsiteX2-135" fmla="*/ 170195 w 705704"/>
                <a:gd name="connsiteY2-136" fmla="*/ 129475 h 1131579"/>
                <a:gd name="connsiteX3-137" fmla="*/ 410740 w 705704"/>
                <a:gd name="connsiteY3-138" fmla="*/ 25956 h 1131579"/>
                <a:gd name="connsiteX4-139" fmla="*/ 705704 w 705704"/>
                <a:gd name="connsiteY4-140" fmla="*/ 573469 h 1131579"/>
                <a:gd name="connsiteX5-141" fmla="*/ 182140 w 705704"/>
                <a:gd name="connsiteY5-142" fmla="*/ 1128602 h 1131579"/>
                <a:gd name="connsiteX6-143" fmla="*/ 13032 w 705704"/>
                <a:gd name="connsiteY6-144" fmla="*/ 781938 h 1131579"/>
                <a:gd name="connsiteX7-145" fmla="*/ 27193 w 705704"/>
                <a:gd name="connsiteY7-146" fmla="*/ 426784 h 1131579"/>
                <a:gd name="connsiteX0-147" fmla="*/ 27193 w 705704"/>
                <a:gd name="connsiteY0-148" fmla="*/ 425363 h 1130158"/>
                <a:gd name="connsiteX1-149" fmla="*/ 170195 w 705704"/>
                <a:gd name="connsiteY1-150" fmla="*/ 128054 h 1130158"/>
                <a:gd name="connsiteX2-151" fmla="*/ 410740 w 705704"/>
                <a:gd name="connsiteY2-152" fmla="*/ 24535 h 1130158"/>
                <a:gd name="connsiteX3-153" fmla="*/ 705704 w 705704"/>
                <a:gd name="connsiteY3-154" fmla="*/ 572048 h 1130158"/>
                <a:gd name="connsiteX4-155" fmla="*/ 182140 w 705704"/>
                <a:gd name="connsiteY4-156" fmla="*/ 1127181 h 1130158"/>
                <a:gd name="connsiteX5-157" fmla="*/ 13032 w 705704"/>
                <a:gd name="connsiteY5-158" fmla="*/ 780517 h 1130158"/>
                <a:gd name="connsiteX6-159" fmla="*/ 27193 w 705704"/>
                <a:gd name="connsiteY6-160" fmla="*/ 425363 h 1130158"/>
                <a:gd name="connsiteX0-161" fmla="*/ 27193 w 705704"/>
                <a:gd name="connsiteY0-162" fmla="*/ 421279 h 1126074"/>
                <a:gd name="connsiteX1-163" fmla="*/ 170195 w 705704"/>
                <a:gd name="connsiteY1-164" fmla="*/ 123970 h 1126074"/>
                <a:gd name="connsiteX2-165" fmla="*/ 453602 w 705704"/>
                <a:gd name="connsiteY2-166" fmla="*/ 25214 h 1126074"/>
                <a:gd name="connsiteX3-167" fmla="*/ 705704 w 705704"/>
                <a:gd name="connsiteY3-168" fmla="*/ 567964 h 1126074"/>
                <a:gd name="connsiteX4-169" fmla="*/ 182140 w 705704"/>
                <a:gd name="connsiteY4-170" fmla="*/ 1123097 h 1126074"/>
                <a:gd name="connsiteX5-171" fmla="*/ 13032 w 705704"/>
                <a:gd name="connsiteY5-172" fmla="*/ 776433 h 1126074"/>
                <a:gd name="connsiteX6-173" fmla="*/ 27193 w 705704"/>
                <a:gd name="connsiteY6-174" fmla="*/ 421279 h 1126074"/>
                <a:gd name="connsiteX0-175" fmla="*/ 27193 w 691417"/>
                <a:gd name="connsiteY0-176" fmla="*/ 421609 h 1126282"/>
                <a:gd name="connsiteX1-177" fmla="*/ 170195 w 691417"/>
                <a:gd name="connsiteY1-178" fmla="*/ 124300 h 1126282"/>
                <a:gd name="connsiteX2-179" fmla="*/ 453602 w 691417"/>
                <a:gd name="connsiteY2-180" fmla="*/ 25544 h 1126282"/>
                <a:gd name="connsiteX3-181" fmla="*/ 691417 w 691417"/>
                <a:gd name="connsiteY3-182" fmla="*/ 573056 h 1126282"/>
                <a:gd name="connsiteX4-183" fmla="*/ 182140 w 691417"/>
                <a:gd name="connsiteY4-184" fmla="*/ 1123427 h 1126282"/>
                <a:gd name="connsiteX5-185" fmla="*/ 13032 w 691417"/>
                <a:gd name="connsiteY5-186" fmla="*/ 776763 h 1126282"/>
                <a:gd name="connsiteX6-187" fmla="*/ 27193 w 691417"/>
                <a:gd name="connsiteY6-188" fmla="*/ 421609 h 1126282"/>
                <a:gd name="connsiteX0-189" fmla="*/ 27193 w 691417"/>
                <a:gd name="connsiteY0-190" fmla="*/ 421609 h 1107423"/>
                <a:gd name="connsiteX1-191" fmla="*/ 170195 w 691417"/>
                <a:gd name="connsiteY1-192" fmla="*/ 124300 h 1107423"/>
                <a:gd name="connsiteX2-193" fmla="*/ 453602 w 691417"/>
                <a:gd name="connsiteY2-194" fmla="*/ 25544 h 1107423"/>
                <a:gd name="connsiteX3-195" fmla="*/ 691417 w 691417"/>
                <a:gd name="connsiteY3-196" fmla="*/ 573056 h 1107423"/>
                <a:gd name="connsiteX4-197" fmla="*/ 182140 w 691417"/>
                <a:gd name="connsiteY4-198" fmla="*/ 1104377 h 1107423"/>
                <a:gd name="connsiteX5-199" fmla="*/ 13032 w 691417"/>
                <a:gd name="connsiteY5-200" fmla="*/ 776763 h 1107423"/>
                <a:gd name="connsiteX6-201" fmla="*/ 27193 w 691417"/>
                <a:gd name="connsiteY6-202" fmla="*/ 421609 h 1107423"/>
                <a:gd name="connsiteX0-203" fmla="*/ 27193 w 691478"/>
                <a:gd name="connsiteY0-204" fmla="*/ 421609 h 1112653"/>
                <a:gd name="connsiteX1-205" fmla="*/ 170195 w 691478"/>
                <a:gd name="connsiteY1-206" fmla="*/ 124300 h 1112653"/>
                <a:gd name="connsiteX2-207" fmla="*/ 453602 w 691478"/>
                <a:gd name="connsiteY2-208" fmla="*/ 25544 h 1112653"/>
                <a:gd name="connsiteX3-209" fmla="*/ 691417 w 691478"/>
                <a:gd name="connsiteY3-210" fmla="*/ 573056 h 1112653"/>
                <a:gd name="connsiteX4-211" fmla="*/ 432133 w 691478"/>
                <a:gd name="connsiteY4-212" fmla="*/ 976787 h 1112653"/>
                <a:gd name="connsiteX5-213" fmla="*/ 182140 w 691478"/>
                <a:gd name="connsiteY5-214" fmla="*/ 1104377 h 1112653"/>
                <a:gd name="connsiteX6-215" fmla="*/ 13032 w 691478"/>
                <a:gd name="connsiteY6-216" fmla="*/ 776763 h 1112653"/>
                <a:gd name="connsiteX7-217" fmla="*/ 27193 w 691478"/>
                <a:gd name="connsiteY7-218" fmla="*/ 421609 h 1112653"/>
                <a:gd name="connsiteX0-219" fmla="*/ 27193 w 691478"/>
                <a:gd name="connsiteY0-220" fmla="*/ 421609 h 1114810"/>
                <a:gd name="connsiteX1-221" fmla="*/ 170195 w 691478"/>
                <a:gd name="connsiteY1-222" fmla="*/ 124300 h 1114810"/>
                <a:gd name="connsiteX2-223" fmla="*/ 453602 w 691478"/>
                <a:gd name="connsiteY2-224" fmla="*/ 25544 h 1114810"/>
                <a:gd name="connsiteX3-225" fmla="*/ 691417 w 691478"/>
                <a:gd name="connsiteY3-226" fmla="*/ 573056 h 1114810"/>
                <a:gd name="connsiteX4-227" fmla="*/ 513095 w 691478"/>
                <a:gd name="connsiteY4-228" fmla="*/ 991075 h 1114810"/>
                <a:gd name="connsiteX5-229" fmla="*/ 182140 w 691478"/>
                <a:gd name="connsiteY5-230" fmla="*/ 1104377 h 1114810"/>
                <a:gd name="connsiteX6-231" fmla="*/ 13032 w 691478"/>
                <a:gd name="connsiteY6-232" fmla="*/ 776763 h 1114810"/>
                <a:gd name="connsiteX7-233" fmla="*/ 27193 w 691478"/>
                <a:gd name="connsiteY7-234" fmla="*/ 421609 h 1114810"/>
                <a:gd name="connsiteX0-235" fmla="*/ 27193 w 693375"/>
                <a:gd name="connsiteY0-236" fmla="*/ 402485 h 1095686"/>
                <a:gd name="connsiteX1-237" fmla="*/ 170195 w 693375"/>
                <a:gd name="connsiteY1-238" fmla="*/ 105176 h 1095686"/>
                <a:gd name="connsiteX2-239" fmla="*/ 453602 w 693375"/>
                <a:gd name="connsiteY2-240" fmla="*/ 6420 h 1095686"/>
                <a:gd name="connsiteX3-241" fmla="*/ 598819 w 693375"/>
                <a:gd name="connsiteY3-242" fmla="*/ 262337 h 1095686"/>
                <a:gd name="connsiteX4-243" fmla="*/ 691417 w 693375"/>
                <a:gd name="connsiteY4-244" fmla="*/ 553932 h 1095686"/>
                <a:gd name="connsiteX5-245" fmla="*/ 513095 w 693375"/>
                <a:gd name="connsiteY5-246" fmla="*/ 971951 h 1095686"/>
                <a:gd name="connsiteX6-247" fmla="*/ 182140 w 693375"/>
                <a:gd name="connsiteY6-248" fmla="*/ 1085253 h 1095686"/>
                <a:gd name="connsiteX7-249" fmla="*/ 13032 w 693375"/>
                <a:gd name="connsiteY7-250" fmla="*/ 757639 h 1095686"/>
                <a:gd name="connsiteX8" fmla="*/ 27193 w 693375"/>
                <a:gd name="connsiteY8" fmla="*/ 402485 h 1095686"/>
                <a:gd name="connsiteX0-251" fmla="*/ 27193 w 694199"/>
                <a:gd name="connsiteY0-252" fmla="*/ 398665 h 1091866"/>
                <a:gd name="connsiteX1-253" fmla="*/ 170195 w 694199"/>
                <a:gd name="connsiteY1-254" fmla="*/ 101356 h 1091866"/>
                <a:gd name="connsiteX2-255" fmla="*/ 453602 w 694199"/>
                <a:gd name="connsiteY2-256" fmla="*/ 2600 h 1091866"/>
                <a:gd name="connsiteX3-257" fmla="*/ 622631 w 694199"/>
                <a:gd name="connsiteY3-258" fmla="*/ 187079 h 1091866"/>
                <a:gd name="connsiteX4-259" fmla="*/ 691417 w 694199"/>
                <a:gd name="connsiteY4-260" fmla="*/ 550112 h 1091866"/>
                <a:gd name="connsiteX5-261" fmla="*/ 513095 w 694199"/>
                <a:gd name="connsiteY5-262" fmla="*/ 968131 h 1091866"/>
                <a:gd name="connsiteX6-263" fmla="*/ 182140 w 694199"/>
                <a:gd name="connsiteY6-264" fmla="*/ 1081433 h 1091866"/>
                <a:gd name="connsiteX7-265" fmla="*/ 13032 w 694199"/>
                <a:gd name="connsiteY7-266" fmla="*/ 753819 h 1091866"/>
                <a:gd name="connsiteX8-267" fmla="*/ 27193 w 694199"/>
                <a:gd name="connsiteY8-268" fmla="*/ 398665 h 1091866"/>
                <a:gd name="connsiteX0-269" fmla="*/ 27193 w 694199"/>
                <a:gd name="connsiteY0-270" fmla="*/ 426411 h 1119612"/>
                <a:gd name="connsiteX1-271" fmla="*/ 170195 w 694199"/>
                <a:gd name="connsiteY1-272" fmla="*/ 129102 h 1119612"/>
                <a:gd name="connsiteX2-273" fmla="*/ 425027 w 694199"/>
                <a:gd name="connsiteY2-274" fmla="*/ 1771 h 1119612"/>
                <a:gd name="connsiteX3-275" fmla="*/ 622631 w 694199"/>
                <a:gd name="connsiteY3-276" fmla="*/ 214825 h 1119612"/>
                <a:gd name="connsiteX4-277" fmla="*/ 691417 w 694199"/>
                <a:gd name="connsiteY4-278" fmla="*/ 577858 h 1119612"/>
                <a:gd name="connsiteX5-279" fmla="*/ 513095 w 694199"/>
                <a:gd name="connsiteY5-280" fmla="*/ 995877 h 1119612"/>
                <a:gd name="connsiteX6-281" fmla="*/ 182140 w 694199"/>
                <a:gd name="connsiteY6-282" fmla="*/ 1109179 h 1119612"/>
                <a:gd name="connsiteX7-283" fmla="*/ 13032 w 694199"/>
                <a:gd name="connsiteY7-284" fmla="*/ 781565 h 1119612"/>
                <a:gd name="connsiteX8-285" fmla="*/ 27193 w 694199"/>
                <a:gd name="connsiteY8-286" fmla="*/ 426411 h 1119612"/>
                <a:gd name="connsiteX0-287" fmla="*/ 27193 w 694953"/>
                <a:gd name="connsiteY0-288" fmla="*/ 426411 h 1119612"/>
                <a:gd name="connsiteX1-289" fmla="*/ 170195 w 694953"/>
                <a:gd name="connsiteY1-290" fmla="*/ 129102 h 1119612"/>
                <a:gd name="connsiteX2-291" fmla="*/ 425027 w 694953"/>
                <a:gd name="connsiteY2-292" fmla="*/ 1771 h 1119612"/>
                <a:gd name="connsiteX3-293" fmla="*/ 622631 w 694953"/>
                <a:gd name="connsiteY3-294" fmla="*/ 214825 h 1119612"/>
                <a:gd name="connsiteX4-295" fmla="*/ 546432 w 694953"/>
                <a:gd name="connsiteY4-296" fmla="*/ 562488 h 1119612"/>
                <a:gd name="connsiteX5-297" fmla="*/ 691417 w 694953"/>
                <a:gd name="connsiteY5-298" fmla="*/ 577858 h 1119612"/>
                <a:gd name="connsiteX6-299" fmla="*/ 513095 w 694953"/>
                <a:gd name="connsiteY6-300" fmla="*/ 995877 h 1119612"/>
                <a:gd name="connsiteX7-301" fmla="*/ 182140 w 694953"/>
                <a:gd name="connsiteY7-302" fmla="*/ 1109179 h 1119612"/>
                <a:gd name="connsiteX8-303" fmla="*/ 13032 w 694953"/>
                <a:gd name="connsiteY8-304" fmla="*/ 781565 h 1119612"/>
                <a:gd name="connsiteX9" fmla="*/ 27193 w 694953"/>
                <a:gd name="connsiteY9" fmla="*/ 426411 h 1119612"/>
                <a:gd name="connsiteX0-305" fmla="*/ 27193 w 695746"/>
                <a:gd name="connsiteY0-306" fmla="*/ 426411 h 1119612"/>
                <a:gd name="connsiteX1-307" fmla="*/ 170195 w 695746"/>
                <a:gd name="connsiteY1-308" fmla="*/ 129102 h 1119612"/>
                <a:gd name="connsiteX2-309" fmla="*/ 425027 w 695746"/>
                <a:gd name="connsiteY2-310" fmla="*/ 1771 h 1119612"/>
                <a:gd name="connsiteX3-311" fmla="*/ 622631 w 695746"/>
                <a:gd name="connsiteY3-312" fmla="*/ 214825 h 1119612"/>
                <a:gd name="connsiteX4-313" fmla="*/ 691417 w 695746"/>
                <a:gd name="connsiteY4-314" fmla="*/ 577858 h 1119612"/>
                <a:gd name="connsiteX5-315" fmla="*/ 513095 w 695746"/>
                <a:gd name="connsiteY5-316" fmla="*/ 995877 h 1119612"/>
                <a:gd name="connsiteX6-317" fmla="*/ 182140 w 695746"/>
                <a:gd name="connsiteY6-318" fmla="*/ 1109179 h 1119612"/>
                <a:gd name="connsiteX7-319" fmla="*/ 13032 w 695746"/>
                <a:gd name="connsiteY7-320" fmla="*/ 781565 h 1119612"/>
                <a:gd name="connsiteX8-321" fmla="*/ 27193 w 695746"/>
                <a:gd name="connsiteY8-322" fmla="*/ 426411 h 1119612"/>
                <a:gd name="connsiteX0-323" fmla="*/ 27193 w 647857"/>
                <a:gd name="connsiteY0-324" fmla="*/ 426411 h 1119612"/>
                <a:gd name="connsiteX1-325" fmla="*/ 170195 w 647857"/>
                <a:gd name="connsiteY1-326" fmla="*/ 129102 h 1119612"/>
                <a:gd name="connsiteX2-327" fmla="*/ 425027 w 647857"/>
                <a:gd name="connsiteY2-328" fmla="*/ 1771 h 1119612"/>
                <a:gd name="connsiteX3-329" fmla="*/ 622631 w 647857"/>
                <a:gd name="connsiteY3-330" fmla="*/ 214825 h 1119612"/>
                <a:gd name="connsiteX4-331" fmla="*/ 624742 w 647857"/>
                <a:gd name="connsiteY4-332" fmla="*/ 577858 h 1119612"/>
                <a:gd name="connsiteX5-333" fmla="*/ 513095 w 647857"/>
                <a:gd name="connsiteY5-334" fmla="*/ 995877 h 1119612"/>
                <a:gd name="connsiteX6-335" fmla="*/ 182140 w 647857"/>
                <a:gd name="connsiteY6-336" fmla="*/ 1109179 h 1119612"/>
                <a:gd name="connsiteX7-337" fmla="*/ 13032 w 647857"/>
                <a:gd name="connsiteY7-338" fmla="*/ 781565 h 1119612"/>
                <a:gd name="connsiteX8-339" fmla="*/ 27193 w 647857"/>
                <a:gd name="connsiteY8-340" fmla="*/ 426411 h 1119612"/>
                <a:gd name="connsiteX0-341" fmla="*/ 27193 w 678121"/>
                <a:gd name="connsiteY0-342" fmla="*/ 426411 h 1119332"/>
                <a:gd name="connsiteX1-343" fmla="*/ 170195 w 678121"/>
                <a:gd name="connsiteY1-344" fmla="*/ 129102 h 1119332"/>
                <a:gd name="connsiteX2-345" fmla="*/ 425027 w 678121"/>
                <a:gd name="connsiteY2-346" fmla="*/ 1771 h 1119332"/>
                <a:gd name="connsiteX3-347" fmla="*/ 622631 w 678121"/>
                <a:gd name="connsiteY3-348" fmla="*/ 214825 h 1119332"/>
                <a:gd name="connsiteX4-349" fmla="*/ 624742 w 678121"/>
                <a:gd name="connsiteY4-350" fmla="*/ 577858 h 1119332"/>
                <a:gd name="connsiteX5-351" fmla="*/ 675019 w 678121"/>
                <a:gd name="connsiteY5-352" fmla="*/ 600588 h 1119332"/>
                <a:gd name="connsiteX6-353" fmla="*/ 513095 w 678121"/>
                <a:gd name="connsiteY6-354" fmla="*/ 995877 h 1119332"/>
                <a:gd name="connsiteX7-355" fmla="*/ 182140 w 678121"/>
                <a:gd name="connsiteY7-356" fmla="*/ 1109179 h 1119332"/>
                <a:gd name="connsiteX8-357" fmla="*/ 13032 w 678121"/>
                <a:gd name="connsiteY8-358" fmla="*/ 781565 h 1119332"/>
                <a:gd name="connsiteX9-359" fmla="*/ 27193 w 678121"/>
                <a:gd name="connsiteY9-360" fmla="*/ 426411 h 1119332"/>
                <a:gd name="connsiteX0-361" fmla="*/ 27193 w 647857"/>
                <a:gd name="connsiteY0-362" fmla="*/ 426411 h 1119332"/>
                <a:gd name="connsiteX1-363" fmla="*/ 170195 w 647857"/>
                <a:gd name="connsiteY1-364" fmla="*/ 129102 h 1119332"/>
                <a:gd name="connsiteX2-365" fmla="*/ 425027 w 647857"/>
                <a:gd name="connsiteY2-366" fmla="*/ 1771 h 1119332"/>
                <a:gd name="connsiteX3-367" fmla="*/ 622631 w 647857"/>
                <a:gd name="connsiteY3-368" fmla="*/ 214825 h 1119332"/>
                <a:gd name="connsiteX4-369" fmla="*/ 624742 w 647857"/>
                <a:gd name="connsiteY4-370" fmla="*/ 577858 h 1119332"/>
                <a:gd name="connsiteX5-371" fmla="*/ 513095 w 647857"/>
                <a:gd name="connsiteY5-372" fmla="*/ 995877 h 1119332"/>
                <a:gd name="connsiteX6-373" fmla="*/ 182140 w 647857"/>
                <a:gd name="connsiteY6-374" fmla="*/ 1109179 h 1119332"/>
                <a:gd name="connsiteX7-375" fmla="*/ 13032 w 647857"/>
                <a:gd name="connsiteY7-376" fmla="*/ 781565 h 1119332"/>
                <a:gd name="connsiteX8-377" fmla="*/ 27193 w 647857"/>
                <a:gd name="connsiteY8-378" fmla="*/ 426411 h 1119332"/>
                <a:gd name="connsiteX0-379" fmla="*/ 27193 w 691347"/>
                <a:gd name="connsiteY0-380" fmla="*/ 426411 h 1119332"/>
                <a:gd name="connsiteX1-381" fmla="*/ 170195 w 691347"/>
                <a:gd name="connsiteY1-382" fmla="*/ 129102 h 1119332"/>
                <a:gd name="connsiteX2-383" fmla="*/ 425027 w 691347"/>
                <a:gd name="connsiteY2-384" fmla="*/ 1771 h 1119332"/>
                <a:gd name="connsiteX3-385" fmla="*/ 622631 w 691347"/>
                <a:gd name="connsiteY3-386" fmla="*/ 214825 h 1119332"/>
                <a:gd name="connsiteX4-387" fmla="*/ 686654 w 691347"/>
                <a:gd name="connsiteY4-388" fmla="*/ 587383 h 1119332"/>
                <a:gd name="connsiteX5-389" fmla="*/ 513095 w 691347"/>
                <a:gd name="connsiteY5-390" fmla="*/ 995877 h 1119332"/>
                <a:gd name="connsiteX6-391" fmla="*/ 182140 w 691347"/>
                <a:gd name="connsiteY6-392" fmla="*/ 1109179 h 1119332"/>
                <a:gd name="connsiteX7-393" fmla="*/ 13032 w 691347"/>
                <a:gd name="connsiteY7-394" fmla="*/ 781565 h 1119332"/>
                <a:gd name="connsiteX8-395" fmla="*/ 27193 w 691347"/>
                <a:gd name="connsiteY8-396" fmla="*/ 426411 h 11193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71" y="connsiteY5-72"/>
                </a:cxn>
                <a:cxn ang="0">
                  <a:pos x="connsiteX6-97" y="connsiteY6-98"/>
                </a:cxn>
                <a:cxn ang="0">
                  <a:pos x="connsiteX7-113" y="connsiteY7-114"/>
                </a:cxn>
                <a:cxn ang="0">
                  <a:pos x="connsiteX8-267" y="connsiteY8-268"/>
                </a:cxn>
              </a:cxnLst>
              <a:rect l="l" t="t" r="r" b="b"/>
              <a:pathLst>
                <a:path w="691347" h="1119332">
                  <a:moveTo>
                    <a:pt x="27193" y="426411"/>
                  </a:moveTo>
                  <a:cubicBezTo>
                    <a:pt x="53387" y="317667"/>
                    <a:pt x="106271" y="195907"/>
                    <a:pt x="170195" y="129102"/>
                  </a:cubicBezTo>
                  <a:cubicBezTo>
                    <a:pt x="234119" y="62297"/>
                    <a:pt x="349621" y="-12516"/>
                    <a:pt x="425027" y="1771"/>
                  </a:cubicBezTo>
                  <a:cubicBezTo>
                    <a:pt x="500433" y="16058"/>
                    <a:pt x="578233" y="118811"/>
                    <a:pt x="622631" y="214825"/>
                  </a:cubicBezTo>
                  <a:cubicBezTo>
                    <a:pt x="667029" y="310839"/>
                    <a:pt x="704910" y="457208"/>
                    <a:pt x="686654" y="587383"/>
                  </a:cubicBezTo>
                  <a:cubicBezTo>
                    <a:pt x="668398" y="717558"/>
                    <a:pt x="586862" y="907324"/>
                    <a:pt x="513095" y="995877"/>
                  </a:cubicBezTo>
                  <a:cubicBezTo>
                    <a:pt x="442061" y="1081436"/>
                    <a:pt x="265484" y="1144898"/>
                    <a:pt x="182140" y="1109179"/>
                  </a:cubicBezTo>
                  <a:cubicBezTo>
                    <a:pt x="98796" y="1073460"/>
                    <a:pt x="44413" y="884247"/>
                    <a:pt x="13032" y="781565"/>
                  </a:cubicBezTo>
                  <a:cubicBezTo>
                    <a:pt x="-18349" y="678883"/>
                    <a:pt x="15287" y="508961"/>
                    <a:pt x="27193" y="426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2251"/>
            <p:cNvSpPr/>
            <p:nvPr/>
          </p:nvSpPr>
          <p:spPr>
            <a:xfrm>
              <a:off x="304102" y="3662137"/>
              <a:ext cx="1205086" cy="741091"/>
            </a:xfrm>
            <a:custGeom>
              <a:avLst/>
              <a:gdLst>
                <a:gd name="connsiteX0" fmla="*/ 0 w 1152128"/>
                <a:gd name="connsiteY0" fmla="*/ 317562 h 635123"/>
                <a:gd name="connsiteX1" fmla="*/ 576064 w 1152128"/>
                <a:gd name="connsiteY1" fmla="*/ 0 h 635123"/>
                <a:gd name="connsiteX2" fmla="*/ 1152128 w 1152128"/>
                <a:gd name="connsiteY2" fmla="*/ 317562 h 635123"/>
                <a:gd name="connsiteX3" fmla="*/ 576064 w 1152128"/>
                <a:gd name="connsiteY3" fmla="*/ 635124 h 635123"/>
                <a:gd name="connsiteX4" fmla="*/ 0 w 1152128"/>
                <a:gd name="connsiteY4" fmla="*/ 317562 h 635123"/>
                <a:gd name="connsiteX0-1" fmla="*/ 0 w 1133078"/>
                <a:gd name="connsiteY0-2" fmla="*/ 194598 h 642643"/>
                <a:gd name="connsiteX1-3" fmla="*/ 557014 w 1133078"/>
                <a:gd name="connsiteY1-4" fmla="*/ 5623 h 642643"/>
                <a:gd name="connsiteX2-5" fmla="*/ 1133078 w 1133078"/>
                <a:gd name="connsiteY2-6" fmla="*/ 323185 h 642643"/>
                <a:gd name="connsiteX3-7" fmla="*/ 557014 w 1133078"/>
                <a:gd name="connsiteY3-8" fmla="*/ 640747 h 642643"/>
                <a:gd name="connsiteX4-9" fmla="*/ 0 w 1133078"/>
                <a:gd name="connsiteY4-10" fmla="*/ 194598 h 6426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33078" h="642643">
                  <a:moveTo>
                    <a:pt x="0" y="194598"/>
                  </a:moveTo>
                  <a:cubicBezTo>
                    <a:pt x="0" y="19213"/>
                    <a:pt x="368168" y="-15808"/>
                    <a:pt x="557014" y="5623"/>
                  </a:cubicBezTo>
                  <a:cubicBezTo>
                    <a:pt x="745860" y="27054"/>
                    <a:pt x="1133078" y="147800"/>
                    <a:pt x="1133078" y="323185"/>
                  </a:cubicBezTo>
                  <a:cubicBezTo>
                    <a:pt x="1133078" y="498570"/>
                    <a:pt x="745860" y="662178"/>
                    <a:pt x="557014" y="640747"/>
                  </a:cubicBezTo>
                  <a:cubicBezTo>
                    <a:pt x="368168" y="619316"/>
                    <a:pt x="0" y="369983"/>
                    <a:pt x="0" y="194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856942">
              <a:off x="-258509" y="3822436"/>
              <a:ext cx="517016" cy="403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泪滴形 2253"/>
            <p:cNvSpPr/>
            <p:nvPr/>
          </p:nvSpPr>
          <p:spPr>
            <a:xfrm rot="18005042">
              <a:off x="-128806" y="4087146"/>
              <a:ext cx="675529" cy="530602"/>
            </a:xfrm>
            <a:custGeom>
              <a:avLst/>
              <a:gdLst>
                <a:gd name="connsiteX0" fmla="*/ 0 w 599391"/>
                <a:gd name="connsiteY0" fmla="*/ 251904 h 503808"/>
                <a:gd name="connsiteX1" fmla="*/ 299696 w 599391"/>
                <a:gd name="connsiteY1" fmla="*/ 0 h 503808"/>
                <a:gd name="connsiteX2" fmla="*/ 599391 w 599391"/>
                <a:gd name="connsiteY2" fmla="*/ 0 h 503808"/>
                <a:gd name="connsiteX3" fmla="*/ 599391 w 599391"/>
                <a:gd name="connsiteY3" fmla="*/ 251904 h 503808"/>
                <a:gd name="connsiteX4" fmla="*/ 299695 w 599391"/>
                <a:gd name="connsiteY4" fmla="*/ 503808 h 503808"/>
                <a:gd name="connsiteX5" fmla="*/ -1 w 599391"/>
                <a:gd name="connsiteY5" fmla="*/ 251904 h 503808"/>
                <a:gd name="connsiteX6" fmla="*/ 0 w 599391"/>
                <a:gd name="connsiteY6" fmla="*/ 251904 h 503808"/>
                <a:gd name="connsiteX0-1" fmla="*/ 1 w 674450"/>
                <a:gd name="connsiteY0-2" fmla="*/ 251904 h 503808"/>
                <a:gd name="connsiteX1-3" fmla="*/ 299697 w 674450"/>
                <a:gd name="connsiteY1-4" fmla="*/ 0 h 503808"/>
                <a:gd name="connsiteX2-5" fmla="*/ 674450 w 674450"/>
                <a:gd name="connsiteY2-6" fmla="*/ 6054 h 503808"/>
                <a:gd name="connsiteX3-7" fmla="*/ 599392 w 674450"/>
                <a:gd name="connsiteY3-8" fmla="*/ 251904 h 503808"/>
                <a:gd name="connsiteX4-9" fmla="*/ 299696 w 674450"/>
                <a:gd name="connsiteY4-10" fmla="*/ 503808 h 503808"/>
                <a:gd name="connsiteX5-11" fmla="*/ 0 w 674450"/>
                <a:gd name="connsiteY5-12" fmla="*/ 251904 h 503808"/>
                <a:gd name="connsiteX6-13" fmla="*/ 1 w 674450"/>
                <a:gd name="connsiteY6-14" fmla="*/ 251904 h 503808"/>
                <a:gd name="connsiteX0-15" fmla="*/ 1 w 674450"/>
                <a:gd name="connsiteY0-16" fmla="*/ 251904 h 503808"/>
                <a:gd name="connsiteX1-17" fmla="*/ 299697 w 674450"/>
                <a:gd name="connsiteY1-18" fmla="*/ 0 h 503808"/>
                <a:gd name="connsiteX2-19" fmla="*/ 674450 w 674450"/>
                <a:gd name="connsiteY2-20" fmla="*/ 6054 h 503808"/>
                <a:gd name="connsiteX3-21" fmla="*/ 554062 w 674450"/>
                <a:gd name="connsiteY3-22" fmla="*/ 278164 h 503808"/>
                <a:gd name="connsiteX4-23" fmla="*/ 299696 w 674450"/>
                <a:gd name="connsiteY4-24" fmla="*/ 503808 h 503808"/>
                <a:gd name="connsiteX5-25" fmla="*/ 0 w 674450"/>
                <a:gd name="connsiteY5-26" fmla="*/ 251904 h 503808"/>
                <a:gd name="connsiteX6-27" fmla="*/ 1 w 674450"/>
                <a:gd name="connsiteY6-28" fmla="*/ 251904 h 503808"/>
                <a:gd name="connsiteX0-29" fmla="*/ 1 w 674450"/>
                <a:gd name="connsiteY0-30" fmla="*/ 251904 h 535496"/>
                <a:gd name="connsiteX1-31" fmla="*/ 299697 w 674450"/>
                <a:gd name="connsiteY1-32" fmla="*/ 0 h 535496"/>
                <a:gd name="connsiteX2-33" fmla="*/ 674450 w 674450"/>
                <a:gd name="connsiteY2-34" fmla="*/ 6054 h 535496"/>
                <a:gd name="connsiteX3-35" fmla="*/ 554062 w 674450"/>
                <a:gd name="connsiteY3-36" fmla="*/ 278164 h 535496"/>
                <a:gd name="connsiteX4-37" fmla="*/ 235495 w 674450"/>
                <a:gd name="connsiteY4-38" fmla="*/ 535496 h 535496"/>
                <a:gd name="connsiteX5-39" fmla="*/ 0 w 674450"/>
                <a:gd name="connsiteY5-40" fmla="*/ 251904 h 535496"/>
                <a:gd name="connsiteX6-41" fmla="*/ 1 w 674450"/>
                <a:gd name="connsiteY6-42" fmla="*/ 251904 h 535496"/>
                <a:gd name="connsiteX0-43" fmla="*/ 1 w 674450"/>
                <a:gd name="connsiteY0-44" fmla="*/ 245850 h 529442"/>
                <a:gd name="connsiteX1-45" fmla="*/ 369554 w 674450"/>
                <a:gd name="connsiteY1-46" fmla="*/ 19524 h 529442"/>
                <a:gd name="connsiteX2-47" fmla="*/ 674450 w 674450"/>
                <a:gd name="connsiteY2-48" fmla="*/ 0 h 529442"/>
                <a:gd name="connsiteX3-49" fmla="*/ 554062 w 674450"/>
                <a:gd name="connsiteY3-50" fmla="*/ 272110 h 529442"/>
                <a:gd name="connsiteX4-51" fmla="*/ 235495 w 674450"/>
                <a:gd name="connsiteY4-52" fmla="*/ 529442 h 529442"/>
                <a:gd name="connsiteX5-53" fmla="*/ 0 w 674450"/>
                <a:gd name="connsiteY5-54" fmla="*/ 245850 h 529442"/>
                <a:gd name="connsiteX6-55" fmla="*/ 1 w 674450"/>
                <a:gd name="connsiteY6-56" fmla="*/ 245850 h 529442"/>
                <a:gd name="connsiteX0-57" fmla="*/ 5680 w 680129"/>
                <a:gd name="connsiteY0-58" fmla="*/ 245850 h 529442"/>
                <a:gd name="connsiteX1-59" fmla="*/ 375233 w 680129"/>
                <a:gd name="connsiteY1-60" fmla="*/ 19524 h 529442"/>
                <a:gd name="connsiteX2-61" fmla="*/ 680129 w 680129"/>
                <a:gd name="connsiteY2-62" fmla="*/ 0 h 529442"/>
                <a:gd name="connsiteX3-63" fmla="*/ 559741 w 680129"/>
                <a:gd name="connsiteY3-64" fmla="*/ 272110 h 529442"/>
                <a:gd name="connsiteX4-65" fmla="*/ 241174 w 680129"/>
                <a:gd name="connsiteY4-66" fmla="*/ 529442 h 529442"/>
                <a:gd name="connsiteX5-67" fmla="*/ 22363 w 680129"/>
                <a:gd name="connsiteY5-68" fmla="*/ 274768 h 529442"/>
                <a:gd name="connsiteX6-69" fmla="*/ 5679 w 680129"/>
                <a:gd name="connsiteY6-70" fmla="*/ 245850 h 529442"/>
                <a:gd name="connsiteX7" fmla="*/ 5680 w 680129"/>
                <a:gd name="connsiteY7" fmla="*/ 245850 h 529442"/>
                <a:gd name="connsiteX0-71" fmla="*/ 5680 w 680129"/>
                <a:gd name="connsiteY0-72" fmla="*/ 245850 h 529442"/>
                <a:gd name="connsiteX1-73" fmla="*/ 375233 w 680129"/>
                <a:gd name="connsiteY1-74" fmla="*/ 19524 h 529442"/>
                <a:gd name="connsiteX2-75" fmla="*/ 680129 w 680129"/>
                <a:gd name="connsiteY2-76" fmla="*/ 0 h 529442"/>
                <a:gd name="connsiteX3-77" fmla="*/ 559741 w 680129"/>
                <a:gd name="connsiteY3-78" fmla="*/ 272110 h 529442"/>
                <a:gd name="connsiteX4-79" fmla="*/ 241174 w 680129"/>
                <a:gd name="connsiteY4-80" fmla="*/ 529442 h 529442"/>
                <a:gd name="connsiteX5-81" fmla="*/ 22363 w 680129"/>
                <a:gd name="connsiteY5-82" fmla="*/ 274768 h 529442"/>
                <a:gd name="connsiteX6-83" fmla="*/ 5679 w 680129"/>
                <a:gd name="connsiteY6-84" fmla="*/ 245850 h 529442"/>
                <a:gd name="connsiteX7-85" fmla="*/ 5680 w 680129"/>
                <a:gd name="connsiteY7-86" fmla="*/ 245850 h 529442"/>
                <a:gd name="connsiteX0-87" fmla="*/ 433 w 674882"/>
                <a:gd name="connsiteY0-88" fmla="*/ 245850 h 529442"/>
                <a:gd name="connsiteX1-89" fmla="*/ 369986 w 674882"/>
                <a:gd name="connsiteY1-90" fmla="*/ 19524 h 529442"/>
                <a:gd name="connsiteX2-91" fmla="*/ 674882 w 674882"/>
                <a:gd name="connsiteY2-92" fmla="*/ 0 h 529442"/>
                <a:gd name="connsiteX3-93" fmla="*/ 554494 w 674882"/>
                <a:gd name="connsiteY3-94" fmla="*/ 272110 h 529442"/>
                <a:gd name="connsiteX4-95" fmla="*/ 235927 w 674882"/>
                <a:gd name="connsiteY4-96" fmla="*/ 529442 h 529442"/>
                <a:gd name="connsiteX5-97" fmla="*/ 28625 w 674882"/>
                <a:gd name="connsiteY5-98" fmla="*/ 323140 h 529442"/>
                <a:gd name="connsiteX6-99" fmla="*/ 432 w 674882"/>
                <a:gd name="connsiteY6-100" fmla="*/ 245850 h 529442"/>
                <a:gd name="connsiteX7-101" fmla="*/ 433 w 674882"/>
                <a:gd name="connsiteY7-102" fmla="*/ 245850 h 529442"/>
                <a:gd name="connsiteX0-103" fmla="*/ 132076 w 674882"/>
                <a:gd name="connsiteY0-104" fmla="*/ 131061 h 529442"/>
                <a:gd name="connsiteX1-105" fmla="*/ 369986 w 674882"/>
                <a:gd name="connsiteY1-106" fmla="*/ 19524 h 529442"/>
                <a:gd name="connsiteX2-107" fmla="*/ 674882 w 674882"/>
                <a:gd name="connsiteY2-108" fmla="*/ 0 h 529442"/>
                <a:gd name="connsiteX3-109" fmla="*/ 554494 w 674882"/>
                <a:gd name="connsiteY3-110" fmla="*/ 272110 h 529442"/>
                <a:gd name="connsiteX4-111" fmla="*/ 235927 w 674882"/>
                <a:gd name="connsiteY4-112" fmla="*/ 529442 h 529442"/>
                <a:gd name="connsiteX5-113" fmla="*/ 28625 w 674882"/>
                <a:gd name="connsiteY5-114" fmla="*/ 323140 h 529442"/>
                <a:gd name="connsiteX6-115" fmla="*/ 432 w 674882"/>
                <a:gd name="connsiteY6-116" fmla="*/ 245850 h 529442"/>
                <a:gd name="connsiteX7-117" fmla="*/ 132076 w 674882"/>
                <a:gd name="connsiteY7-118" fmla="*/ 131061 h 529442"/>
                <a:gd name="connsiteX0-119" fmla="*/ 106337 w 649143"/>
                <a:gd name="connsiteY0-120" fmla="*/ 131061 h 529442"/>
                <a:gd name="connsiteX1-121" fmla="*/ 344247 w 649143"/>
                <a:gd name="connsiteY1-122" fmla="*/ 19524 h 529442"/>
                <a:gd name="connsiteX2-123" fmla="*/ 649143 w 649143"/>
                <a:gd name="connsiteY2-124" fmla="*/ 0 h 529442"/>
                <a:gd name="connsiteX3-125" fmla="*/ 528755 w 649143"/>
                <a:gd name="connsiteY3-126" fmla="*/ 272110 h 529442"/>
                <a:gd name="connsiteX4-127" fmla="*/ 210188 w 649143"/>
                <a:gd name="connsiteY4-128" fmla="*/ 529442 h 529442"/>
                <a:gd name="connsiteX5-129" fmla="*/ 2886 w 649143"/>
                <a:gd name="connsiteY5-130" fmla="*/ 323140 h 529442"/>
                <a:gd name="connsiteX6-131" fmla="*/ 106337 w 649143"/>
                <a:gd name="connsiteY6-132" fmla="*/ 131061 h 529442"/>
                <a:gd name="connsiteX0-133" fmla="*/ 126989 w 669795"/>
                <a:gd name="connsiteY0-134" fmla="*/ 131061 h 529442"/>
                <a:gd name="connsiteX1-135" fmla="*/ 364899 w 669795"/>
                <a:gd name="connsiteY1-136" fmla="*/ 19524 h 529442"/>
                <a:gd name="connsiteX2-137" fmla="*/ 669795 w 669795"/>
                <a:gd name="connsiteY2-138" fmla="*/ 0 h 529442"/>
                <a:gd name="connsiteX3-139" fmla="*/ 549407 w 669795"/>
                <a:gd name="connsiteY3-140" fmla="*/ 272110 h 529442"/>
                <a:gd name="connsiteX4-141" fmla="*/ 230840 w 669795"/>
                <a:gd name="connsiteY4-142" fmla="*/ 529442 h 529442"/>
                <a:gd name="connsiteX5-143" fmla="*/ 2279 w 669795"/>
                <a:gd name="connsiteY5-144" fmla="*/ 324447 h 529442"/>
                <a:gd name="connsiteX6-145" fmla="*/ 126989 w 669795"/>
                <a:gd name="connsiteY6-146" fmla="*/ 131061 h 529442"/>
                <a:gd name="connsiteX0-147" fmla="*/ 364838 w 669734"/>
                <a:gd name="connsiteY0-148" fmla="*/ 19524 h 529442"/>
                <a:gd name="connsiteX1-149" fmla="*/ 669734 w 669734"/>
                <a:gd name="connsiteY1-150" fmla="*/ 0 h 529442"/>
                <a:gd name="connsiteX2-151" fmla="*/ 549346 w 669734"/>
                <a:gd name="connsiteY2-152" fmla="*/ 272110 h 529442"/>
                <a:gd name="connsiteX3-153" fmla="*/ 230779 w 669734"/>
                <a:gd name="connsiteY3-154" fmla="*/ 529442 h 529442"/>
                <a:gd name="connsiteX4-155" fmla="*/ 2218 w 669734"/>
                <a:gd name="connsiteY4-156" fmla="*/ 324447 h 529442"/>
                <a:gd name="connsiteX5-157" fmla="*/ 218368 w 669734"/>
                <a:gd name="connsiteY5-158" fmla="*/ 222501 h 529442"/>
                <a:gd name="connsiteX0-159" fmla="*/ 363806 w 668702"/>
                <a:gd name="connsiteY0-160" fmla="*/ 19524 h 529442"/>
                <a:gd name="connsiteX1-161" fmla="*/ 668702 w 668702"/>
                <a:gd name="connsiteY1-162" fmla="*/ 0 h 529442"/>
                <a:gd name="connsiteX2-163" fmla="*/ 548314 w 668702"/>
                <a:gd name="connsiteY2-164" fmla="*/ 272110 h 529442"/>
                <a:gd name="connsiteX3-165" fmla="*/ 229747 w 668702"/>
                <a:gd name="connsiteY3-166" fmla="*/ 529442 h 529442"/>
                <a:gd name="connsiteX4-167" fmla="*/ 1186 w 668702"/>
                <a:gd name="connsiteY4-168" fmla="*/ 324447 h 529442"/>
                <a:gd name="connsiteX5-169" fmla="*/ 369129 w 668702"/>
                <a:gd name="connsiteY5-170" fmla="*/ 18983 h 529442"/>
                <a:gd name="connsiteX0-171" fmla="*/ 363806 w 668702"/>
                <a:gd name="connsiteY0-172" fmla="*/ 19524 h 529442"/>
                <a:gd name="connsiteX1-173" fmla="*/ 668702 w 668702"/>
                <a:gd name="connsiteY1-174" fmla="*/ 0 h 529442"/>
                <a:gd name="connsiteX2-175" fmla="*/ 548314 w 668702"/>
                <a:gd name="connsiteY2-176" fmla="*/ 272110 h 529442"/>
                <a:gd name="connsiteX3-177" fmla="*/ 229747 w 668702"/>
                <a:gd name="connsiteY3-178" fmla="*/ 529442 h 529442"/>
                <a:gd name="connsiteX4-179" fmla="*/ 1186 w 668702"/>
                <a:gd name="connsiteY4-180" fmla="*/ 324447 h 529442"/>
                <a:gd name="connsiteX5-181" fmla="*/ 369129 w 668702"/>
                <a:gd name="connsiteY5-182" fmla="*/ 18983 h 529442"/>
                <a:gd name="connsiteX0-183" fmla="*/ 368123 w 673019"/>
                <a:gd name="connsiteY0-184" fmla="*/ 19524 h 529442"/>
                <a:gd name="connsiteX1-185" fmla="*/ 673019 w 673019"/>
                <a:gd name="connsiteY1-186" fmla="*/ 0 h 529442"/>
                <a:gd name="connsiteX2-187" fmla="*/ 552631 w 673019"/>
                <a:gd name="connsiteY2-188" fmla="*/ 272110 h 529442"/>
                <a:gd name="connsiteX3-189" fmla="*/ 234064 w 673019"/>
                <a:gd name="connsiteY3-190" fmla="*/ 529442 h 529442"/>
                <a:gd name="connsiteX4-191" fmla="*/ 1156 w 673019"/>
                <a:gd name="connsiteY4-192" fmla="*/ 288438 h 529442"/>
                <a:gd name="connsiteX5-193" fmla="*/ 373446 w 673019"/>
                <a:gd name="connsiteY5-194" fmla="*/ 18983 h 529442"/>
                <a:gd name="connsiteX0-195" fmla="*/ 368123 w 673019"/>
                <a:gd name="connsiteY0-196" fmla="*/ 19524 h 529442"/>
                <a:gd name="connsiteX1-197" fmla="*/ 673019 w 673019"/>
                <a:gd name="connsiteY1-198" fmla="*/ 0 h 529442"/>
                <a:gd name="connsiteX2-199" fmla="*/ 616606 w 673019"/>
                <a:gd name="connsiteY2-200" fmla="*/ 202026 h 529442"/>
                <a:gd name="connsiteX3-201" fmla="*/ 234064 w 673019"/>
                <a:gd name="connsiteY3-202" fmla="*/ 529442 h 529442"/>
                <a:gd name="connsiteX4-203" fmla="*/ 1156 w 673019"/>
                <a:gd name="connsiteY4-204" fmla="*/ 288438 h 529442"/>
                <a:gd name="connsiteX5-205" fmla="*/ 373446 w 673019"/>
                <a:gd name="connsiteY5-206" fmla="*/ 18983 h 529442"/>
                <a:gd name="connsiteX0-207" fmla="*/ 368123 w 673019"/>
                <a:gd name="connsiteY0-208" fmla="*/ 19524 h 530692"/>
                <a:gd name="connsiteX1-209" fmla="*/ 673019 w 673019"/>
                <a:gd name="connsiteY1-210" fmla="*/ 0 h 530692"/>
                <a:gd name="connsiteX2-211" fmla="*/ 616606 w 673019"/>
                <a:gd name="connsiteY2-212" fmla="*/ 202026 h 530692"/>
                <a:gd name="connsiteX3-213" fmla="*/ 535686 w 673019"/>
                <a:gd name="connsiteY3-214" fmla="*/ 375064 h 530692"/>
                <a:gd name="connsiteX4-215" fmla="*/ 234064 w 673019"/>
                <a:gd name="connsiteY4-216" fmla="*/ 529442 h 530692"/>
                <a:gd name="connsiteX5-217" fmla="*/ 1156 w 673019"/>
                <a:gd name="connsiteY5-218" fmla="*/ 288438 h 530692"/>
                <a:gd name="connsiteX6-219" fmla="*/ 373446 w 673019"/>
                <a:gd name="connsiteY6-220" fmla="*/ 18983 h 530692"/>
                <a:gd name="connsiteX0-221" fmla="*/ 368123 w 673019"/>
                <a:gd name="connsiteY0-222" fmla="*/ 19524 h 530479"/>
                <a:gd name="connsiteX1-223" fmla="*/ 673019 w 673019"/>
                <a:gd name="connsiteY1-224" fmla="*/ 0 h 530479"/>
                <a:gd name="connsiteX2-225" fmla="*/ 616606 w 673019"/>
                <a:gd name="connsiteY2-226" fmla="*/ 202026 h 530479"/>
                <a:gd name="connsiteX3-227" fmla="*/ 504224 w 673019"/>
                <a:gd name="connsiteY3-228" fmla="*/ 349258 h 530479"/>
                <a:gd name="connsiteX4-229" fmla="*/ 234064 w 673019"/>
                <a:gd name="connsiteY4-230" fmla="*/ 529442 h 530479"/>
                <a:gd name="connsiteX5-231" fmla="*/ 1156 w 673019"/>
                <a:gd name="connsiteY5-232" fmla="*/ 288438 h 530479"/>
                <a:gd name="connsiteX6-233" fmla="*/ 373446 w 673019"/>
                <a:gd name="connsiteY6-234" fmla="*/ 18983 h 530479"/>
                <a:gd name="connsiteX0-235" fmla="*/ 368123 w 673019"/>
                <a:gd name="connsiteY0-236" fmla="*/ 19524 h 530479"/>
                <a:gd name="connsiteX1-237" fmla="*/ 673019 w 673019"/>
                <a:gd name="connsiteY1-238" fmla="*/ 0 h 530479"/>
                <a:gd name="connsiteX2-239" fmla="*/ 646958 w 673019"/>
                <a:gd name="connsiteY2-240" fmla="*/ 140411 h 530479"/>
                <a:gd name="connsiteX3-241" fmla="*/ 504224 w 673019"/>
                <a:gd name="connsiteY3-242" fmla="*/ 349258 h 530479"/>
                <a:gd name="connsiteX4-243" fmla="*/ 234064 w 673019"/>
                <a:gd name="connsiteY4-244" fmla="*/ 529442 h 530479"/>
                <a:gd name="connsiteX5-245" fmla="*/ 1156 w 673019"/>
                <a:gd name="connsiteY5-246" fmla="*/ 288438 h 530479"/>
                <a:gd name="connsiteX6-247" fmla="*/ 373446 w 673019"/>
                <a:gd name="connsiteY6-248" fmla="*/ 18983 h 530479"/>
                <a:gd name="connsiteX0-249" fmla="*/ 368123 w 675861"/>
                <a:gd name="connsiteY0-250" fmla="*/ 19524 h 530479"/>
                <a:gd name="connsiteX1-251" fmla="*/ 673019 w 675861"/>
                <a:gd name="connsiteY1-252" fmla="*/ 0 h 530479"/>
                <a:gd name="connsiteX2-253" fmla="*/ 504224 w 675861"/>
                <a:gd name="connsiteY2-254" fmla="*/ 349258 h 530479"/>
                <a:gd name="connsiteX3-255" fmla="*/ 234064 w 675861"/>
                <a:gd name="connsiteY3-256" fmla="*/ 529442 h 530479"/>
                <a:gd name="connsiteX4-257" fmla="*/ 1156 w 675861"/>
                <a:gd name="connsiteY4-258" fmla="*/ 288438 h 530479"/>
                <a:gd name="connsiteX5-259" fmla="*/ 373446 w 675861"/>
                <a:gd name="connsiteY5-260" fmla="*/ 18983 h 530479"/>
                <a:gd name="connsiteX0-261" fmla="*/ 368123 w 675529"/>
                <a:gd name="connsiteY0-262" fmla="*/ 19524 h 530602"/>
                <a:gd name="connsiteX1-263" fmla="*/ 673019 w 675529"/>
                <a:gd name="connsiteY1-264" fmla="*/ 0 h 530602"/>
                <a:gd name="connsiteX2-265" fmla="*/ 486006 w 675529"/>
                <a:gd name="connsiteY2-266" fmla="*/ 365315 h 530602"/>
                <a:gd name="connsiteX3-267" fmla="*/ 234064 w 675529"/>
                <a:gd name="connsiteY3-268" fmla="*/ 529442 h 530602"/>
                <a:gd name="connsiteX4-269" fmla="*/ 1156 w 675529"/>
                <a:gd name="connsiteY4-270" fmla="*/ 288438 h 530602"/>
                <a:gd name="connsiteX5-271" fmla="*/ 373446 w 675529"/>
                <a:gd name="connsiteY5-272" fmla="*/ 18983 h 5306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5529" h="530602">
                  <a:moveTo>
                    <a:pt x="368123" y="19524"/>
                  </a:moveTo>
                  <a:lnTo>
                    <a:pt x="673019" y="0"/>
                  </a:lnTo>
                  <a:cubicBezTo>
                    <a:pt x="695702" y="54956"/>
                    <a:pt x="559165" y="277075"/>
                    <a:pt x="486006" y="365315"/>
                  </a:cubicBezTo>
                  <a:cubicBezTo>
                    <a:pt x="422249" y="419884"/>
                    <a:pt x="323152" y="543880"/>
                    <a:pt x="234064" y="529442"/>
                  </a:cubicBezTo>
                  <a:cubicBezTo>
                    <a:pt x="143994" y="527427"/>
                    <a:pt x="-15101" y="439409"/>
                    <a:pt x="1156" y="288438"/>
                  </a:cubicBezTo>
                  <a:cubicBezTo>
                    <a:pt x="-16152" y="222041"/>
                    <a:pt x="218406" y="42574"/>
                    <a:pt x="373446" y="1898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-91941" y="2905091"/>
              <a:ext cx="266489" cy="802481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6937988" flipH="1">
              <a:off x="-249291" y="3433968"/>
              <a:ext cx="179743" cy="359417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1475656" y="758850"/>
            <a:ext cx="33248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找到培训需求的方法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209412" y="2939780"/>
            <a:ext cx="342357" cy="717228"/>
            <a:chOff x="1961653" y="1942780"/>
            <a:chExt cx="515046" cy="1176039"/>
          </a:xfrm>
        </p:grpSpPr>
        <p:sp>
          <p:nvSpPr>
            <p:cNvPr id="11" name="椭圆 10"/>
            <p:cNvSpPr/>
            <p:nvPr/>
          </p:nvSpPr>
          <p:spPr>
            <a:xfrm>
              <a:off x="2087538" y="1942780"/>
              <a:ext cx="360040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961653" y="2374829"/>
              <a:ext cx="308225" cy="700977"/>
            </a:xfrm>
            <a:custGeom>
              <a:avLst/>
              <a:gdLst>
                <a:gd name="connsiteX0" fmla="*/ 308225 w 308225"/>
                <a:gd name="connsiteY0" fmla="*/ 0 h 842480"/>
                <a:gd name="connsiteX1" fmla="*/ 287676 w 308225"/>
                <a:gd name="connsiteY1" fmla="*/ 554804 h 842480"/>
                <a:gd name="connsiteX2" fmla="*/ 0 w 308225"/>
                <a:gd name="connsiteY2" fmla="*/ 842480 h 84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225" h="842480">
                  <a:moveTo>
                    <a:pt x="308225" y="0"/>
                  </a:moveTo>
                  <a:lnTo>
                    <a:pt x="287676" y="554804"/>
                  </a:lnTo>
                  <a:lnTo>
                    <a:pt x="0" y="84248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250850" y="2830787"/>
              <a:ext cx="215757" cy="288032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任意多边形 15"/>
            <p:cNvSpPr/>
            <p:nvPr/>
          </p:nvSpPr>
          <p:spPr>
            <a:xfrm>
              <a:off x="2087538" y="2462908"/>
              <a:ext cx="389161" cy="209550"/>
            </a:xfrm>
            <a:custGeom>
              <a:avLst/>
              <a:gdLst>
                <a:gd name="connsiteX0" fmla="*/ 0 w 366713"/>
                <a:gd name="connsiteY0" fmla="*/ 209550 h 209550"/>
                <a:gd name="connsiteX1" fmla="*/ 161925 w 366713"/>
                <a:gd name="connsiteY1" fmla="*/ 0 h 209550"/>
                <a:gd name="connsiteX2" fmla="*/ 366713 w 366713"/>
                <a:gd name="connsiteY2" fmla="*/ 20002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13" h="209550">
                  <a:moveTo>
                    <a:pt x="0" y="209550"/>
                  </a:moveTo>
                  <a:lnTo>
                    <a:pt x="161925" y="0"/>
                  </a:lnTo>
                  <a:lnTo>
                    <a:pt x="366713" y="20002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4932040" y="3717976"/>
            <a:ext cx="11415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271236" y="2060318"/>
            <a:ext cx="82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998695" y="2064305"/>
            <a:ext cx="0" cy="164946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150187" y="38046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254421" y="16064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00423" y="26822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培训需求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23583" y="1783319"/>
            <a:ext cx="149003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面谈沟通法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23583" y="2103546"/>
            <a:ext cx="149003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行为观察法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1723583" y="2423773"/>
            <a:ext cx="149003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数据分析法</a:t>
            </a:r>
          </a:p>
        </p:txBody>
      </p:sp>
      <p:sp>
        <p:nvSpPr>
          <p:cNvPr id="30" name="TextBox 27"/>
          <p:cNvSpPr txBox="1"/>
          <p:nvPr/>
        </p:nvSpPr>
        <p:spPr>
          <a:xfrm>
            <a:off x="1723583" y="2744000"/>
            <a:ext cx="149003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问卷调查法</a:t>
            </a:r>
          </a:p>
        </p:txBody>
      </p:sp>
      <p:sp>
        <p:nvSpPr>
          <p:cNvPr id="31" name="TextBox 27"/>
          <p:cNvSpPr txBox="1"/>
          <p:nvPr/>
        </p:nvSpPr>
        <p:spPr>
          <a:xfrm>
            <a:off x="1723583" y="3064227"/>
            <a:ext cx="149003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小组讨论法</a:t>
            </a:r>
          </a:p>
        </p:txBody>
      </p:sp>
      <p:sp>
        <p:nvSpPr>
          <p:cNvPr id="32" name="TextBox 27"/>
          <p:cNvSpPr txBox="1"/>
          <p:nvPr/>
        </p:nvSpPr>
        <p:spPr>
          <a:xfrm>
            <a:off x="1723583" y="3384454"/>
            <a:ext cx="149003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测试评估法</a:t>
            </a:r>
          </a:p>
        </p:txBody>
      </p:sp>
      <p:sp>
        <p:nvSpPr>
          <p:cNvPr id="33" name="TextBox 27"/>
          <p:cNvSpPr txBox="1"/>
          <p:nvPr/>
        </p:nvSpPr>
        <p:spPr>
          <a:xfrm>
            <a:off x="1723583" y="3704683"/>
            <a:ext cx="149003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自我分析法</a:t>
            </a:r>
          </a:p>
        </p:txBody>
      </p:sp>
      <p:sp>
        <p:nvSpPr>
          <p:cNvPr id="2" name="左大括号 1"/>
          <p:cNvSpPr/>
          <p:nvPr/>
        </p:nvSpPr>
        <p:spPr>
          <a:xfrm flipH="1">
            <a:off x="3360820" y="1781610"/>
            <a:ext cx="312669" cy="2190591"/>
          </a:xfrm>
          <a:prstGeom prst="leftBrace">
            <a:avLst>
              <a:gd name="adj1" fmla="val 56458"/>
              <a:gd name="adj2" fmla="val 50000"/>
            </a:avLst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274366" y="515691"/>
            <a:ext cx="745489" cy="720000"/>
            <a:chOff x="-339128" y="2905091"/>
            <a:chExt cx="1848316" cy="1785120"/>
          </a:xfrm>
          <a:solidFill>
            <a:schemeClr val="bg1"/>
          </a:solidFill>
        </p:grpSpPr>
        <p:sp>
          <p:nvSpPr>
            <p:cNvPr id="35" name="椭圆 2249"/>
            <p:cNvSpPr/>
            <p:nvPr/>
          </p:nvSpPr>
          <p:spPr>
            <a:xfrm>
              <a:off x="194853" y="2916484"/>
              <a:ext cx="691347" cy="1119332"/>
            </a:xfrm>
            <a:custGeom>
              <a:avLst/>
              <a:gdLst>
                <a:gd name="connsiteX0" fmla="*/ 0 w 742327"/>
                <a:gd name="connsiteY0" fmla="*/ 547513 h 1095026"/>
                <a:gd name="connsiteX1" fmla="*/ 371164 w 742327"/>
                <a:gd name="connsiteY1" fmla="*/ 0 h 1095026"/>
                <a:gd name="connsiteX2" fmla="*/ 742328 w 742327"/>
                <a:gd name="connsiteY2" fmla="*/ 547513 h 1095026"/>
                <a:gd name="connsiteX3" fmla="*/ 371164 w 742327"/>
                <a:gd name="connsiteY3" fmla="*/ 1095026 h 1095026"/>
                <a:gd name="connsiteX4" fmla="*/ 0 w 742327"/>
                <a:gd name="connsiteY4" fmla="*/ 547513 h 1095026"/>
                <a:gd name="connsiteX0-1" fmla="*/ 0 w 696608"/>
                <a:gd name="connsiteY0-2" fmla="*/ 585730 h 1095281"/>
                <a:gd name="connsiteX1-3" fmla="*/ 325444 w 696608"/>
                <a:gd name="connsiteY1-4" fmla="*/ 117 h 1095281"/>
                <a:gd name="connsiteX2-5" fmla="*/ 696608 w 696608"/>
                <a:gd name="connsiteY2-6" fmla="*/ 547630 h 1095281"/>
                <a:gd name="connsiteX3-7" fmla="*/ 325444 w 696608"/>
                <a:gd name="connsiteY3-8" fmla="*/ 1095143 h 1095281"/>
                <a:gd name="connsiteX4-9" fmla="*/ 0 w 696608"/>
                <a:gd name="connsiteY4-10" fmla="*/ 585730 h 1095281"/>
                <a:gd name="connsiteX0-11" fmla="*/ 4620 w 701228"/>
                <a:gd name="connsiteY0-12" fmla="*/ 585730 h 1102850"/>
                <a:gd name="connsiteX1-13" fmla="*/ 330064 w 701228"/>
                <a:gd name="connsiteY1-14" fmla="*/ 117 h 1102850"/>
                <a:gd name="connsiteX2-15" fmla="*/ 701228 w 701228"/>
                <a:gd name="connsiteY2-16" fmla="*/ 547630 h 1102850"/>
                <a:gd name="connsiteX3-17" fmla="*/ 177664 w 701228"/>
                <a:gd name="connsiteY3-18" fmla="*/ 1102763 h 1102850"/>
                <a:gd name="connsiteX4-19" fmla="*/ 4620 w 701228"/>
                <a:gd name="connsiteY4-20" fmla="*/ 585730 h 1102850"/>
                <a:gd name="connsiteX0-21" fmla="*/ 5579 w 679327"/>
                <a:gd name="connsiteY0-22" fmla="*/ 479243 h 1103313"/>
                <a:gd name="connsiteX1-23" fmla="*/ 308163 w 679327"/>
                <a:gd name="connsiteY1-24" fmla="*/ 310 h 1103313"/>
                <a:gd name="connsiteX2-25" fmla="*/ 679327 w 679327"/>
                <a:gd name="connsiteY2-26" fmla="*/ 547823 h 1103313"/>
                <a:gd name="connsiteX3-27" fmla="*/ 155763 w 679327"/>
                <a:gd name="connsiteY3-28" fmla="*/ 1102956 h 1103313"/>
                <a:gd name="connsiteX4-29" fmla="*/ 5579 w 679327"/>
                <a:gd name="connsiteY4-30" fmla="*/ 479243 h 1103313"/>
                <a:gd name="connsiteX0-31" fmla="*/ 9939 w 683687"/>
                <a:gd name="connsiteY0-32" fmla="*/ 479243 h 1103313"/>
                <a:gd name="connsiteX1-33" fmla="*/ 388723 w 683687"/>
                <a:gd name="connsiteY1-34" fmla="*/ 310 h 1103313"/>
                <a:gd name="connsiteX2-35" fmla="*/ 683687 w 683687"/>
                <a:gd name="connsiteY2-36" fmla="*/ 547823 h 1103313"/>
                <a:gd name="connsiteX3-37" fmla="*/ 160123 w 683687"/>
                <a:gd name="connsiteY3-38" fmla="*/ 1102956 h 1103313"/>
                <a:gd name="connsiteX4-39" fmla="*/ 9939 w 683687"/>
                <a:gd name="connsiteY4-40" fmla="*/ 479243 h 1103313"/>
                <a:gd name="connsiteX0-41" fmla="*/ 7796 w 719644"/>
                <a:gd name="connsiteY0-42" fmla="*/ 486795 h 1103173"/>
                <a:gd name="connsiteX1-43" fmla="*/ 424680 w 719644"/>
                <a:gd name="connsiteY1-44" fmla="*/ 242 h 1103173"/>
                <a:gd name="connsiteX2-45" fmla="*/ 719644 w 719644"/>
                <a:gd name="connsiteY2-46" fmla="*/ 547755 h 1103173"/>
                <a:gd name="connsiteX3-47" fmla="*/ 196080 w 719644"/>
                <a:gd name="connsiteY3-48" fmla="*/ 1102888 h 1103173"/>
                <a:gd name="connsiteX4-49" fmla="*/ 7796 w 719644"/>
                <a:gd name="connsiteY4-50" fmla="*/ 486795 h 1103173"/>
                <a:gd name="connsiteX0-51" fmla="*/ 7796 w 719644"/>
                <a:gd name="connsiteY0-52" fmla="*/ 506390 h 1122768"/>
                <a:gd name="connsiteX1-53" fmla="*/ 217473 w 719644"/>
                <a:gd name="connsiteY1-54" fmla="*/ 156694 h 1122768"/>
                <a:gd name="connsiteX2-55" fmla="*/ 424680 w 719644"/>
                <a:gd name="connsiteY2-56" fmla="*/ 19837 h 1122768"/>
                <a:gd name="connsiteX3-57" fmla="*/ 719644 w 719644"/>
                <a:gd name="connsiteY3-58" fmla="*/ 567350 h 1122768"/>
                <a:gd name="connsiteX4-59" fmla="*/ 196080 w 719644"/>
                <a:gd name="connsiteY4-60" fmla="*/ 1122483 h 1122768"/>
                <a:gd name="connsiteX5" fmla="*/ 7796 w 719644"/>
                <a:gd name="connsiteY5" fmla="*/ 506390 h 1122768"/>
                <a:gd name="connsiteX0-61" fmla="*/ 27 w 711875"/>
                <a:gd name="connsiteY0-62" fmla="*/ 513000 h 1129378"/>
                <a:gd name="connsiteX1-63" fmla="*/ 176366 w 711875"/>
                <a:gd name="connsiteY1-64" fmla="*/ 129966 h 1129378"/>
                <a:gd name="connsiteX2-65" fmla="*/ 416911 w 711875"/>
                <a:gd name="connsiteY2-66" fmla="*/ 26447 h 1129378"/>
                <a:gd name="connsiteX3-67" fmla="*/ 711875 w 711875"/>
                <a:gd name="connsiteY3-68" fmla="*/ 573960 h 1129378"/>
                <a:gd name="connsiteX4-69" fmla="*/ 188311 w 711875"/>
                <a:gd name="connsiteY4-70" fmla="*/ 1129093 h 1129378"/>
                <a:gd name="connsiteX5-71" fmla="*/ 27 w 711875"/>
                <a:gd name="connsiteY5-72" fmla="*/ 513000 h 1129378"/>
                <a:gd name="connsiteX0-73" fmla="*/ 20225 w 732073"/>
                <a:gd name="connsiteY0-74" fmla="*/ 512509 h 1128887"/>
                <a:gd name="connsiteX1-75" fmla="*/ 25114 w 732073"/>
                <a:gd name="connsiteY1-76" fmla="*/ 515238 h 1128887"/>
                <a:gd name="connsiteX2-77" fmla="*/ 196564 w 732073"/>
                <a:gd name="connsiteY2-78" fmla="*/ 129475 h 1128887"/>
                <a:gd name="connsiteX3-79" fmla="*/ 437109 w 732073"/>
                <a:gd name="connsiteY3-80" fmla="*/ 25956 h 1128887"/>
                <a:gd name="connsiteX4-81" fmla="*/ 732073 w 732073"/>
                <a:gd name="connsiteY4-82" fmla="*/ 573469 h 1128887"/>
                <a:gd name="connsiteX5-83" fmla="*/ 208509 w 732073"/>
                <a:gd name="connsiteY5-84" fmla="*/ 1128602 h 1128887"/>
                <a:gd name="connsiteX6" fmla="*/ 20225 w 732073"/>
                <a:gd name="connsiteY6" fmla="*/ 512509 h 1128887"/>
                <a:gd name="connsiteX0-85" fmla="*/ 20225 w 732073"/>
                <a:gd name="connsiteY0-86" fmla="*/ 512509 h 1128938"/>
                <a:gd name="connsiteX1-87" fmla="*/ 25114 w 732073"/>
                <a:gd name="connsiteY1-88" fmla="*/ 515238 h 1128938"/>
                <a:gd name="connsiteX2-89" fmla="*/ 196564 w 732073"/>
                <a:gd name="connsiteY2-90" fmla="*/ 129475 h 1128938"/>
                <a:gd name="connsiteX3-91" fmla="*/ 437109 w 732073"/>
                <a:gd name="connsiteY3-92" fmla="*/ 25956 h 1128938"/>
                <a:gd name="connsiteX4-93" fmla="*/ 732073 w 732073"/>
                <a:gd name="connsiteY4-94" fmla="*/ 573469 h 1128938"/>
                <a:gd name="connsiteX5-95" fmla="*/ 208509 w 732073"/>
                <a:gd name="connsiteY5-96" fmla="*/ 1128602 h 1128938"/>
                <a:gd name="connsiteX6-97" fmla="*/ 44164 w 732073"/>
                <a:gd name="connsiteY6-98" fmla="*/ 653350 h 1128938"/>
                <a:gd name="connsiteX7" fmla="*/ 20225 w 732073"/>
                <a:gd name="connsiteY7" fmla="*/ 512509 h 1128938"/>
                <a:gd name="connsiteX0-99" fmla="*/ 10220 w 722068"/>
                <a:gd name="connsiteY0-100" fmla="*/ 512509 h 1131579"/>
                <a:gd name="connsiteX1-101" fmla="*/ 15109 w 722068"/>
                <a:gd name="connsiteY1-102" fmla="*/ 515238 h 1131579"/>
                <a:gd name="connsiteX2-103" fmla="*/ 186559 w 722068"/>
                <a:gd name="connsiteY2-104" fmla="*/ 129475 h 1131579"/>
                <a:gd name="connsiteX3-105" fmla="*/ 427104 w 722068"/>
                <a:gd name="connsiteY3-106" fmla="*/ 25956 h 1131579"/>
                <a:gd name="connsiteX4-107" fmla="*/ 722068 w 722068"/>
                <a:gd name="connsiteY4-108" fmla="*/ 573469 h 1131579"/>
                <a:gd name="connsiteX5-109" fmla="*/ 198504 w 722068"/>
                <a:gd name="connsiteY5-110" fmla="*/ 1128602 h 1131579"/>
                <a:gd name="connsiteX6-111" fmla="*/ 29396 w 722068"/>
                <a:gd name="connsiteY6-112" fmla="*/ 781938 h 1131579"/>
                <a:gd name="connsiteX7-113" fmla="*/ 10220 w 722068"/>
                <a:gd name="connsiteY7-114" fmla="*/ 512509 h 1131579"/>
                <a:gd name="connsiteX0-115" fmla="*/ 37017 w 715528"/>
                <a:gd name="connsiteY0-116" fmla="*/ 426784 h 1131579"/>
                <a:gd name="connsiteX1-117" fmla="*/ 8569 w 715528"/>
                <a:gd name="connsiteY1-118" fmla="*/ 515238 h 1131579"/>
                <a:gd name="connsiteX2-119" fmla="*/ 180019 w 715528"/>
                <a:gd name="connsiteY2-120" fmla="*/ 129475 h 1131579"/>
                <a:gd name="connsiteX3-121" fmla="*/ 420564 w 715528"/>
                <a:gd name="connsiteY3-122" fmla="*/ 25956 h 1131579"/>
                <a:gd name="connsiteX4-123" fmla="*/ 715528 w 715528"/>
                <a:gd name="connsiteY4-124" fmla="*/ 573469 h 1131579"/>
                <a:gd name="connsiteX5-125" fmla="*/ 191964 w 715528"/>
                <a:gd name="connsiteY5-126" fmla="*/ 1128602 h 1131579"/>
                <a:gd name="connsiteX6-127" fmla="*/ 22856 w 715528"/>
                <a:gd name="connsiteY6-128" fmla="*/ 781938 h 1131579"/>
                <a:gd name="connsiteX7-129" fmla="*/ 37017 w 715528"/>
                <a:gd name="connsiteY7-130" fmla="*/ 426784 h 1131579"/>
                <a:gd name="connsiteX0-131" fmla="*/ 27193 w 705704"/>
                <a:gd name="connsiteY0-132" fmla="*/ 426784 h 1131579"/>
                <a:gd name="connsiteX1-133" fmla="*/ 84470 w 705704"/>
                <a:gd name="connsiteY1-134" fmla="*/ 286638 h 1131579"/>
                <a:gd name="connsiteX2-135" fmla="*/ 170195 w 705704"/>
                <a:gd name="connsiteY2-136" fmla="*/ 129475 h 1131579"/>
                <a:gd name="connsiteX3-137" fmla="*/ 410740 w 705704"/>
                <a:gd name="connsiteY3-138" fmla="*/ 25956 h 1131579"/>
                <a:gd name="connsiteX4-139" fmla="*/ 705704 w 705704"/>
                <a:gd name="connsiteY4-140" fmla="*/ 573469 h 1131579"/>
                <a:gd name="connsiteX5-141" fmla="*/ 182140 w 705704"/>
                <a:gd name="connsiteY5-142" fmla="*/ 1128602 h 1131579"/>
                <a:gd name="connsiteX6-143" fmla="*/ 13032 w 705704"/>
                <a:gd name="connsiteY6-144" fmla="*/ 781938 h 1131579"/>
                <a:gd name="connsiteX7-145" fmla="*/ 27193 w 705704"/>
                <a:gd name="connsiteY7-146" fmla="*/ 426784 h 1131579"/>
                <a:gd name="connsiteX0-147" fmla="*/ 27193 w 705704"/>
                <a:gd name="connsiteY0-148" fmla="*/ 425363 h 1130158"/>
                <a:gd name="connsiteX1-149" fmla="*/ 170195 w 705704"/>
                <a:gd name="connsiteY1-150" fmla="*/ 128054 h 1130158"/>
                <a:gd name="connsiteX2-151" fmla="*/ 410740 w 705704"/>
                <a:gd name="connsiteY2-152" fmla="*/ 24535 h 1130158"/>
                <a:gd name="connsiteX3-153" fmla="*/ 705704 w 705704"/>
                <a:gd name="connsiteY3-154" fmla="*/ 572048 h 1130158"/>
                <a:gd name="connsiteX4-155" fmla="*/ 182140 w 705704"/>
                <a:gd name="connsiteY4-156" fmla="*/ 1127181 h 1130158"/>
                <a:gd name="connsiteX5-157" fmla="*/ 13032 w 705704"/>
                <a:gd name="connsiteY5-158" fmla="*/ 780517 h 1130158"/>
                <a:gd name="connsiteX6-159" fmla="*/ 27193 w 705704"/>
                <a:gd name="connsiteY6-160" fmla="*/ 425363 h 1130158"/>
                <a:gd name="connsiteX0-161" fmla="*/ 27193 w 705704"/>
                <a:gd name="connsiteY0-162" fmla="*/ 421279 h 1126074"/>
                <a:gd name="connsiteX1-163" fmla="*/ 170195 w 705704"/>
                <a:gd name="connsiteY1-164" fmla="*/ 123970 h 1126074"/>
                <a:gd name="connsiteX2-165" fmla="*/ 453602 w 705704"/>
                <a:gd name="connsiteY2-166" fmla="*/ 25214 h 1126074"/>
                <a:gd name="connsiteX3-167" fmla="*/ 705704 w 705704"/>
                <a:gd name="connsiteY3-168" fmla="*/ 567964 h 1126074"/>
                <a:gd name="connsiteX4-169" fmla="*/ 182140 w 705704"/>
                <a:gd name="connsiteY4-170" fmla="*/ 1123097 h 1126074"/>
                <a:gd name="connsiteX5-171" fmla="*/ 13032 w 705704"/>
                <a:gd name="connsiteY5-172" fmla="*/ 776433 h 1126074"/>
                <a:gd name="connsiteX6-173" fmla="*/ 27193 w 705704"/>
                <a:gd name="connsiteY6-174" fmla="*/ 421279 h 1126074"/>
                <a:gd name="connsiteX0-175" fmla="*/ 27193 w 691417"/>
                <a:gd name="connsiteY0-176" fmla="*/ 421609 h 1126282"/>
                <a:gd name="connsiteX1-177" fmla="*/ 170195 w 691417"/>
                <a:gd name="connsiteY1-178" fmla="*/ 124300 h 1126282"/>
                <a:gd name="connsiteX2-179" fmla="*/ 453602 w 691417"/>
                <a:gd name="connsiteY2-180" fmla="*/ 25544 h 1126282"/>
                <a:gd name="connsiteX3-181" fmla="*/ 691417 w 691417"/>
                <a:gd name="connsiteY3-182" fmla="*/ 573056 h 1126282"/>
                <a:gd name="connsiteX4-183" fmla="*/ 182140 w 691417"/>
                <a:gd name="connsiteY4-184" fmla="*/ 1123427 h 1126282"/>
                <a:gd name="connsiteX5-185" fmla="*/ 13032 w 691417"/>
                <a:gd name="connsiteY5-186" fmla="*/ 776763 h 1126282"/>
                <a:gd name="connsiteX6-187" fmla="*/ 27193 w 691417"/>
                <a:gd name="connsiteY6-188" fmla="*/ 421609 h 1126282"/>
                <a:gd name="connsiteX0-189" fmla="*/ 27193 w 691417"/>
                <a:gd name="connsiteY0-190" fmla="*/ 421609 h 1107423"/>
                <a:gd name="connsiteX1-191" fmla="*/ 170195 w 691417"/>
                <a:gd name="connsiteY1-192" fmla="*/ 124300 h 1107423"/>
                <a:gd name="connsiteX2-193" fmla="*/ 453602 w 691417"/>
                <a:gd name="connsiteY2-194" fmla="*/ 25544 h 1107423"/>
                <a:gd name="connsiteX3-195" fmla="*/ 691417 w 691417"/>
                <a:gd name="connsiteY3-196" fmla="*/ 573056 h 1107423"/>
                <a:gd name="connsiteX4-197" fmla="*/ 182140 w 691417"/>
                <a:gd name="connsiteY4-198" fmla="*/ 1104377 h 1107423"/>
                <a:gd name="connsiteX5-199" fmla="*/ 13032 w 691417"/>
                <a:gd name="connsiteY5-200" fmla="*/ 776763 h 1107423"/>
                <a:gd name="connsiteX6-201" fmla="*/ 27193 w 691417"/>
                <a:gd name="connsiteY6-202" fmla="*/ 421609 h 1107423"/>
                <a:gd name="connsiteX0-203" fmla="*/ 27193 w 691478"/>
                <a:gd name="connsiteY0-204" fmla="*/ 421609 h 1112653"/>
                <a:gd name="connsiteX1-205" fmla="*/ 170195 w 691478"/>
                <a:gd name="connsiteY1-206" fmla="*/ 124300 h 1112653"/>
                <a:gd name="connsiteX2-207" fmla="*/ 453602 w 691478"/>
                <a:gd name="connsiteY2-208" fmla="*/ 25544 h 1112653"/>
                <a:gd name="connsiteX3-209" fmla="*/ 691417 w 691478"/>
                <a:gd name="connsiteY3-210" fmla="*/ 573056 h 1112653"/>
                <a:gd name="connsiteX4-211" fmla="*/ 432133 w 691478"/>
                <a:gd name="connsiteY4-212" fmla="*/ 976787 h 1112653"/>
                <a:gd name="connsiteX5-213" fmla="*/ 182140 w 691478"/>
                <a:gd name="connsiteY5-214" fmla="*/ 1104377 h 1112653"/>
                <a:gd name="connsiteX6-215" fmla="*/ 13032 w 691478"/>
                <a:gd name="connsiteY6-216" fmla="*/ 776763 h 1112653"/>
                <a:gd name="connsiteX7-217" fmla="*/ 27193 w 691478"/>
                <a:gd name="connsiteY7-218" fmla="*/ 421609 h 1112653"/>
                <a:gd name="connsiteX0-219" fmla="*/ 27193 w 691478"/>
                <a:gd name="connsiteY0-220" fmla="*/ 421609 h 1114810"/>
                <a:gd name="connsiteX1-221" fmla="*/ 170195 w 691478"/>
                <a:gd name="connsiteY1-222" fmla="*/ 124300 h 1114810"/>
                <a:gd name="connsiteX2-223" fmla="*/ 453602 w 691478"/>
                <a:gd name="connsiteY2-224" fmla="*/ 25544 h 1114810"/>
                <a:gd name="connsiteX3-225" fmla="*/ 691417 w 691478"/>
                <a:gd name="connsiteY3-226" fmla="*/ 573056 h 1114810"/>
                <a:gd name="connsiteX4-227" fmla="*/ 513095 w 691478"/>
                <a:gd name="connsiteY4-228" fmla="*/ 991075 h 1114810"/>
                <a:gd name="connsiteX5-229" fmla="*/ 182140 w 691478"/>
                <a:gd name="connsiteY5-230" fmla="*/ 1104377 h 1114810"/>
                <a:gd name="connsiteX6-231" fmla="*/ 13032 w 691478"/>
                <a:gd name="connsiteY6-232" fmla="*/ 776763 h 1114810"/>
                <a:gd name="connsiteX7-233" fmla="*/ 27193 w 691478"/>
                <a:gd name="connsiteY7-234" fmla="*/ 421609 h 1114810"/>
                <a:gd name="connsiteX0-235" fmla="*/ 27193 w 693375"/>
                <a:gd name="connsiteY0-236" fmla="*/ 402485 h 1095686"/>
                <a:gd name="connsiteX1-237" fmla="*/ 170195 w 693375"/>
                <a:gd name="connsiteY1-238" fmla="*/ 105176 h 1095686"/>
                <a:gd name="connsiteX2-239" fmla="*/ 453602 w 693375"/>
                <a:gd name="connsiteY2-240" fmla="*/ 6420 h 1095686"/>
                <a:gd name="connsiteX3-241" fmla="*/ 598819 w 693375"/>
                <a:gd name="connsiteY3-242" fmla="*/ 262337 h 1095686"/>
                <a:gd name="connsiteX4-243" fmla="*/ 691417 w 693375"/>
                <a:gd name="connsiteY4-244" fmla="*/ 553932 h 1095686"/>
                <a:gd name="connsiteX5-245" fmla="*/ 513095 w 693375"/>
                <a:gd name="connsiteY5-246" fmla="*/ 971951 h 1095686"/>
                <a:gd name="connsiteX6-247" fmla="*/ 182140 w 693375"/>
                <a:gd name="connsiteY6-248" fmla="*/ 1085253 h 1095686"/>
                <a:gd name="connsiteX7-249" fmla="*/ 13032 w 693375"/>
                <a:gd name="connsiteY7-250" fmla="*/ 757639 h 1095686"/>
                <a:gd name="connsiteX8" fmla="*/ 27193 w 693375"/>
                <a:gd name="connsiteY8" fmla="*/ 402485 h 1095686"/>
                <a:gd name="connsiteX0-251" fmla="*/ 27193 w 694199"/>
                <a:gd name="connsiteY0-252" fmla="*/ 398665 h 1091866"/>
                <a:gd name="connsiteX1-253" fmla="*/ 170195 w 694199"/>
                <a:gd name="connsiteY1-254" fmla="*/ 101356 h 1091866"/>
                <a:gd name="connsiteX2-255" fmla="*/ 453602 w 694199"/>
                <a:gd name="connsiteY2-256" fmla="*/ 2600 h 1091866"/>
                <a:gd name="connsiteX3-257" fmla="*/ 622631 w 694199"/>
                <a:gd name="connsiteY3-258" fmla="*/ 187079 h 1091866"/>
                <a:gd name="connsiteX4-259" fmla="*/ 691417 w 694199"/>
                <a:gd name="connsiteY4-260" fmla="*/ 550112 h 1091866"/>
                <a:gd name="connsiteX5-261" fmla="*/ 513095 w 694199"/>
                <a:gd name="connsiteY5-262" fmla="*/ 968131 h 1091866"/>
                <a:gd name="connsiteX6-263" fmla="*/ 182140 w 694199"/>
                <a:gd name="connsiteY6-264" fmla="*/ 1081433 h 1091866"/>
                <a:gd name="connsiteX7-265" fmla="*/ 13032 w 694199"/>
                <a:gd name="connsiteY7-266" fmla="*/ 753819 h 1091866"/>
                <a:gd name="connsiteX8-267" fmla="*/ 27193 w 694199"/>
                <a:gd name="connsiteY8-268" fmla="*/ 398665 h 1091866"/>
                <a:gd name="connsiteX0-269" fmla="*/ 27193 w 694199"/>
                <a:gd name="connsiteY0-270" fmla="*/ 426411 h 1119612"/>
                <a:gd name="connsiteX1-271" fmla="*/ 170195 w 694199"/>
                <a:gd name="connsiteY1-272" fmla="*/ 129102 h 1119612"/>
                <a:gd name="connsiteX2-273" fmla="*/ 425027 w 694199"/>
                <a:gd name="connsiteY2-274" fmla="*/ 1771 h 1119612"/>
                <a:gd name="connsiteX3-275" fmla="*/ 622631 w 694199"/>
                <a:gd name="connsiteY3-276" fmla="*/ 214825 h 1119612"/>
                <a:gd name="connsiteX4-277" fmla="*/ 691417 w 694199"/>
                <a:gd name="connsiteY4-278" fmla="*/ 577858 h 1119612"/>
                <a:gd name="connsiteX5-279" fmla="*/ 513095 w 694199"/>
                <a:gd name="connsiteY5-280" fmla="*/ 995877 h 1119612"/>
                <a:gd name="connsiteX6-281" fmla="*/ 182140 w 694199"/>
                <a:gd name="connsiteY6-282" fmla="*/ 1109179 h 1119612"/>
                <a:gd name="connsiteX7-283" fmla="*/ 13032 w 694199"/>
                <a:gd name="connsiteY7-284" fmla="*/ 781565 h 1119612"/>
                <a:gd name="connsiteX8-285" fmla="*/ 27193 w 694199"/>
                <a:gd name="connsiteY8-286" fmla="*/ 426411 h 1119612"/>
                <a:gd name="connsiteX0-287" fmla="*/ 27193 w 694953"/>
                <a:gd name="connsiteY0-288" fmla="*/ 426411 h 1119612"/>
                <a:gd name="connsiteX1-289" fmla="*/ 170195 w 694953"/>
                <a:gd name="connsiteY1-290" fmla="*/ 129102 h 1119612"/>
                <a:gd name="connsiteX2-291" fmla="*/ 425027 w 694953"/>
                <a:gd name="connsiteY2-292" fmla="*/ 1771 h 1119612"/>
                <a:gd name="connsiteX3-293" fmla="*/ 622631 w 694953"/>
                <a:gd name="connsiteY3-294" fmla="*/ 214825 h 1119612"/>
                <a:gd name="connsiteX4-295" fmla="*/ 546432 w 694953"/>
                <a:gd name="connsiteY4-296" fmla="*/ 562488 h 1119612"/>
                <a:gd name="connsiteX5-297" fmla="*/ 691417 w 694953"/>
                <a:gd name="connsiteY5-298" fmla="*/ 577858 h 1119612"/>
                <a:gd name="connsiteX6-299" fmla="*/ 513095 w 694953"/>
                <a:gd name="connsiteY6-300" fmla="*/ 995877 h 1119612"/>
                <a:gd name="connsiteX7-301" fmla="*/ 182140 w 694953"/>
                <a:gd name="connsiteY7-302" fmla="*/ 1109179 h 1119612"/>
                <a:gd name="connsiteX8-303" fmla="*/ 13032 w 694953"/>
                <a:gd name="connsiteY8-304" fmla="*/ 781565 h 1119612"/>
                <a:gd name="connsiteX9" fmla="*/ 27193 w 694953"/>
                <a:gd name="connsiteY9" fmla="*/ 426411 h 1119612"/>
                <a:gd name="connsiteX0-305" fmla="*/ 27193 w 695746"/>
                <a:gd name="connsiteY0-306" fmla="*/ 426411 h 1119612"/>
                <a:gd name="connsiteX1-307" fmla="*/ 170195 w 695746"/>
                <a:gd name="connsiteY1-308" fmla="*/ 129102 h 1119612"/>
                <a:gd name="connsiteX2-309" fmla="*/ 425027 w 695746"/>
                <a:gd name="connsiteY2-310" fmla="*/ 1771 h 1119612"/>
                <a:gd name="connsiteX3-311" fmla="*/ 622631 w 695746"/>
                <a:gd name="connsiteY3-312" fmla="*/ 214825 h 1119612"/>
                <a:gd name="connsiteX4-313" fmla="*/ 691417 w 695746"/>
                <a:gd name="connsiteY4-314" fmla="*/ 577858 h 1119612"/>
                <a:gd name="connsiteX5-315" fmla="*/ 513095 w 695746"/>
                <a:gd name="connsiteY5-316" fmla="*/ 995877 h 1119612"/>
                <a:gd name="connsiteX6-317" fmla="*/ 182140 w 695746"/>
                <a:gd name="connsiteY6-318" fmla="*/ 1109179 h 1119612"/>
                <a:gd name="connsiteX7-319" fmla="*/ 13032 w 695746"/>
                <a:gd name="connsiteY7-320" fmla="*/ 781565 h 1119612"/>
                <a:gd name="connsiteX8-321" fmla="*/ 27193 w 695746"/>
                <a:gd name="connsiteY8-322" fmla="*/ 426411 h 1119612"/>
                <a:gd name="connsiteX0-323" fmla="*/ 27193 w 647857"/>
                <a:gd name="connsiteY0-324" fmla="*/ 426411 h 1119612"/>
                <a:gd name="connsiteX1-325" fmla="*/ 170195 w 647857"/>
                <a:gd name="connsiteY1-326" fmla="*/ 129102 h 1119612"/>
                <a:gd name="connsiteX2-327" fmla="*/ 425027 w 647857"/>
                <a:gd name="connsiteY2-328" fmla="*/ 1771 h 1119612"/>
                <a:gd name="connsiteX3-329" fmla="*/ 622631 w 647857"/>
                <a:gd name="connsiteY3-330" fmla="*/ 214825 h 1119612"/>
                <a:gd name="connsiteX4-331" fmla="*/ 624742 w 647857"/>
                <a:gd name="connsiteY4-332" fmla="*/ 577858 h 1119612"/>
                <a:gd name="connsiteX5-333" fmla="*/ 513095 w 647857"/>
                <a:gd name="connsiteY5-334" fmla="*/ 995877 h 1119612"/>
                <a:gd name="connsiteX6-335" fmla="*/ 182140 w 647857"/>
                <a:gd name="connsiteY6-336" fmla="*/ 1109179 h 1119612"/>
                <a:gd name="connsiteX7-337" fmla="*/ 13032 w 647857"/>
                <a:gd name="connsiteY7-338" fmla="*/ 781565 h 1119612"/>
                <a:gd name="connsiteX8-339" fmla="*/ 27193 w 647857"/>
                <a:gd name="connsiteY8-340" fmla="*/ 426411 h 1119612"/>
                <a:gd name="connsiteX0-341" fmla="*/ 27193 w 678121"/>
                <a:gd name="connsiteY0-342" fmla="*/ 426411 h 1119332"/>
                <a:gd name="connsiteX1-343" fmla="*/ 170195 w 678121"/>
                <a:gd name="connsiteY1-344" fmla="*/ 129102 h 1119332"/>
                <a:gd name="connsiteX2-345" fmla="*/ 425027 w 678121"/>
                <a:gd name="connsiteY2-346" fmla="*/ 1771 h 1119332"/>
                <a:gd name="connsiteX3-347" fmla="*/ 622631 w 678121"/>
                <a:gd name="connsiteY3-348" fmla="*/ 214825 h 1119332"/>
                <a:gd name="connsiteX4-349" fmla="*/ 624742 w 678121"/>
                <a:gd name="connsiteY4-350" fmla="*/ 577858 h 1119332"/>
                <a:gd name="connsiteX5-351" fmla="*/ 675019 w 678121"/>
                <a:gd name="connsiteY5-352" fmla="*/ 600588 h 1119332"/>
                <a:gd name="connsiteX6-353" fmla="*/ 513095 w 678121"/>
                <a:gd name="connsiteY6-354" fmla="*/ 995877 h 1119332"/>
                <a:gd name="connsiteX7-355" fmla="*/ 182140 w 678121"/>
                <a:gd name="connsiteY7-356" fmla="*/ 1109179 h 1119332"/>
                <a:gd name="connsiteX8-357" fmla="*/ 13032 w 678121"/>
                <a:gd name="connsiteY8-358" fmla="*/ 781565 h 1119332"/>
                <a:gd name="connsiteX9-359" fmla="*/ 27193 w 678121"/>
                <a:gd name="connsiteY9-360" fmla="*/ 426411 h 1119332"/>
                <a:gd name="connsiteX0-361" fmla="*/ 27193 w 647857"/>
                <a:gd name="connsiteY0-362" fmla="*/ 426411 h 1119332"/>
                <a:gd name="connsiteX1-363" fmla="*/ 170195 w 647857"/>
                <a:gd name="connsiteY1-364" fmla="*/ 129102 h 1119332"/>
                <a:gd name="connsiteX2-365" fmla="*/ 425027 w 647857"/>
                <a:gd name="connsiteY2-366" fmla="*/ 1771 h 1119332"/>
                <a:gd name="connsiteX3-367" fmla="*/ 622631 w 647857"/>
                <a:gd name="connsiteY3-368" fmla="*/ 214825 h 1119332"/>
                <a:gd name="connsiteX4-369" fmla="*/ 624742 w 647857"/>
                <a:gd name="connsiteY4-370" fmla="*/ 577858 h 1119332"/>
                <a:gd name="connsiteX5-371" fmla="*/ 513095 w 647857"/>
                <a:gd name="connsiteY5-372" fmla="*/ 995877 h 1119332"/>
                <a:gd name="connsiteX6-373" fmla="*/ 182140 w 647857"/>
                <a:gd name="connsiteY6-374" fmla="*/ 1109179 h 1119332"/>
                <a:gd name="connsiteX7-375" fmla="*/ 13032 w 647857"/>
                <a:gd name="connsiteY7-376" fmla="*/ 781565 h 1119332"/>
                <a:gd name="connsiteX8-377" fmla="*/ 27193 w 647857"/>
                <a:gd name="connsiteY8-378" fmla="*/ 426411 h 1119332"/>
                <a:gd name="connsiteX0-379" fmla="*/ 27193 w 691347"/>
                <a:gd name="connsiteY0-380" fmla="*/ 426411 h 1119332"/>
                <a:gd name="connsiteX1-381" fmla="*/ 170195 w 691347"/>
                <a:gd name="connsiteY1-382" fmla="*/ 129102 h 1119332"/>
                <a:gd name="connsiteX2-383" fmla="*/ 425027 w 691347"/>
                <a:gd name="connsiteY2-384" fmla="*/ 1771 h 1119332"/>
                <a:gd name="connsiteX3-385" fmla="*/ 622631 w 691347"/>
                <a:gd name="connsiteY3-386" fmla="*/ 214825 h 1119332"/>
                <a:gd name="connsiteX4-387" fmla="*/ 686654 w 691347"/>
                <a:gd name="connsiteY4-388" fmla="*/ 587383 h 1119332"/>
                <a:gd name="connsiteX5-389" fmla="*/ 513095 w 691347"/>
                <a:gd name="connsiteY5-390" fmla="*/ 995877 h 1119332"/>
                <a:gd name="connsiteX6-391" fmla="*/ 182140 w 691347"/>
                <a:gd name="connsiteY6-392" fmla="*/ 1109179 h 1119332"/>
                <a:gd name="connsiteX7-393" fmla="*/ 13032 w 691347"/>
                <a:gd name="connsiteY7-394" fmla="*/ 781565 h 1119332"/>
                <a:gd name="connsiteX8-395" fmla="*/ 27193 w 691347"/>
                <a:gd name="connsiteY8-396" fmla="*/ 426411 h 11193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71" y="connsiteY5-72"/>
                </a:cxn>
                <a:cxn ang="0">
                  <a:pos x="connsiteX6-97" y="connsiteY6-98"/>
                </a:cxn>
                <a:cxn ang="0">
                  <a:pos x="connsiteX7-113" y="connsiteY7-114"/>
                </a:cxn>
                <a:cxn ang="0">
                  <a:pos x="connsiteX8-267" y="connsiteY8-268"/>
                </a:cxn>
              </a:cxnLst>
              <a:rect l="l" t="t" r="r" b="b"/>
              <a:pathLst>
                <a:path w="691347" h="1119332">
                  <a:moveTo>
                    <a:pt x="27193" y="426411"/>
                  </a:moveTo>
                  <a:cubicBezTo>
                    <a:pt x="53387" y="317667"/>
                    <a:pt x="106271" y="195907"/>
                    <a:pt x="170195" y="129102"/>
                  </a:cubicBezTo>
                  <a:cubicBezTo>
                    <a:pt x="234119" y="62297"/>
                    <a:pt x="349621" y="-12516"/>
                    <a:pt x="425027" y="1771"/>
                  </a:cubicBezTo>
                  <a:cubicBezTo>
                    <a:pt x="500433" y="16058"/>
                    <a:pt x="578233" y="118811"/>
                    <a:pt x="622631" y="214825"/>
                  </a:cubicBezTo>
                  <a:cubicBezTo>
                    <a:pt x="667029" y="310839"/>
                    <a:pt x="704910" y="457208"/>
                    <a:pt x="686654" y="587383"/>
                  </a:cubicBezTo>
                  <a:cubicBezTo>
                    <a:pt x="668398" y="717558"/>
                    <a:pt x="586862" y="907324"/>
                    <a:pt x="513095" y="995877"/>
                  </a:cubicBezTo>
                  <a:cubicBezTo>
                    <a:pt x="442061" y="1081436"/>
                    <a:pt x="265484" y="1144898"/>
                    <a:pt x="182140" y="1109179"/>
                  </a:cubicBezTo>
                  <a:cubicBezTo>
                    <a:pt x="98796" y="1073460"/>
                    <a:pt x="44413" y="884247"/>
                    <a:pt x="13032" y="781565"/>
                  </a:cubicBezTo>
                  <a:cubicBezTo>
                    <a:pt x="-18349" y="678883"/>
                    <a:pt x="15287" y="508961"/>
                    <a:pt x="27193" y="426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2251"/>
            <p:cNvSpPr/>
            <p:nvPr/>
          </p:nvSpPr>
          <p:spPr>
            <a:xfrm>
              <a:off x="304102" y="3662137"/>
              <a:ext cx="1205086" cy="741091"/>
            </a:xfrm>
            <a:custGeom>
              <a:avLst/>
              <a:gdLst>
                <a:gd name="connsiteX0" fmla="*/ 0 w 1152128"/>
                <a:gd name="connsiteY0" fmla="*/ 317562 h 635123"/>
                <a:gd name="connsiteX1" fmla="*/ 576064 w 1152128"/>
                <a:gd name="connsiteY1" fmla="*/ 0 h 635123"/>
                <a:gd name="connsiteX2" fmla="*/ 1152128 w 1152128"/>
                <a:gd name="connsiteY2" fmla="*/ 317562 h 635123"/>
                <a:gd name="connsiteX3" fmla="*/ 576064 w 1152128"/>
                <a:gd name="connsiteY3" fmla="*/ 635124 h 635123"/>
                <a:gd name="connsiteX4" fmla="*/ 0 w 1152128"/>
                <a:gd name="connsiteY4" fmla="*/ 317562 h 635123"/>
                <a:gd name="connsiteX0-1" fmla="*/ 0 w 1133078"/>
                <a:gd name="connsiteY0-2" fmla="*/ 194598 h 642643"/>
                <a:gd name="connsiteX1-3" fmla="*/ 557014 w 1133078"/>
                <a:gd name="connsiteY1-4" fmla="*/ 5623 h 642643"/>
                <a:gd name="connsiteX2-5" fmla="*/ 1133078 w 1133078"/>
                <a:gd name="connsiteY2-6" fmla="*/ 323185 h 642643"/>
                <a:gd name="connsiteX3-7" fmla="*/ 557014 w 1133078"/>
                <a:gd name="connsiteY3-8" fmla="*/ 640747 h 642643"/>
                <a:gd name="connsiteX4-9" fmla="*/ 0 w 1133078"/>
                <a:gd name="connsiteY4-10" fmla="*/ 194598 h 6426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33078" h="642643">
                  <a:moveTo>
                    <a:pt x="0" y="194598"/>
                  </a:moveTo>
                  <a:cubicBezTo>
                    <a:pt x="0" y="19213"/>
                    <a:pt x="368168" y="-15808"/>
                    <a:pt x="557014" y="5623"/>
                  </a:cubicBezTo>
                  <a:cubicBezTo>
                    <a:pt x="745860" y="27054"/>
                    <a:pt x="1133078" y="147800"/>
                    <a:pt x="1133078" y="323185"/>
                  </a:cubicBezTo>
                  <a:cubicBezTo>
                    <a:pt x="1133078" y="498570"/>
                    <a:pt x="745860" y="662178"/>
                    <a:pt x="557014" y="640747"/>
                  </a:cubicBezTo>
                  <a:cubicBezTo>
                    <a:pt x="368168" y="619316"/>
                    <a:pt x="0" y="369983"/>
                    <a:pt x="0" y="194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856942">
              <a:off x="-258509" y="3822436"/>
              <a:ext cx="517016" cy="403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泪滴形 2253"/>
            <p:cNvSpPr/>
            <p:nvPr/>
          </p:nvSpPr>
          <p:spPr>
            <a:xfrm rot="18005042">
              <a:off x="-128806" y="4087146"/>
              <a:ext cx="675529" cy="530602"/>
            </a:xfrm>
            <a:custGeom>
              <a:avLst/>
              <a:gdLst>
                <a:gd name="connsiteX0" fmla="*/ 0 w 599391"/>
                <a:gd name="connsiteY0" fmla="*/ 251904 h 503808"/>
                <a:gd name="connsiteX1" fmla="*/ 299696 w 599391"/>
                <a:gd name="connsiteY1" fmla="*/ 0 h 503808"/>
                <a:gd name="connsiteX2" fmla="*/ 599391 w 599391"/>
                <a:gd name="connsiteY2" fmla="*/ 0 h 503808"/>
                <a:gd name="connsiteX3" fmla="*/ 599391 w 599391"/>
                <a:gd name="connsiteY3" fmla="*/ 251904 h 503808"/>
                <a:gd name="connsiteX4" fmla="*/ 299695 w 599391"/>
                <a:gd name="connsiteY4" fmla="*/ 503808 h 503808"/>
                <a:gd name="connsiteX5" fmla="*/ -1 w 599391"/>
                <a:gd name="connsiteY5" fmla="*/ 251904 h 503808"/>
                <a:gd name="connsiteX6" fmla="*/ 0 w 599391"/>
                <a:gd name="connsiteY6" fmla="*/ 251904 h 503808"/>
                <a:gd name="connsiteX0-1" fmla="*/ 1 w 674450"/>
                <a:gd name="connsiteY0-2" fmla="*/ 251904 h 503808"/>
                <a:gd name="connsiteX1-3" fmla="*/ 299697 w 674450"/>
                <a:gd name="connsiteY1-4" fmla="*/ 0 h 503808"/>
                <a:gd name="connsiteX2-5" fmla="*/ 674450 w 674450"/>
                <a:gd name="connsiteY2-6" fmla="*/ 6054 h 503808"/>
                <a:gd name="connsiteX3-7" fmla="*/ 599392 w 674450"/>
                <a:gd name="connsiteY3-8" fmla="*/ 251904 h 503808"/>
                <a:gd name="connsiteX4-9" fmla="*/ 299696 w 674450"/>
                <a:gd name="connsiteY4-10" fmla="*/ 503808 h 503808"/>
                <a:gd name="connsiteX5-11" fmla="*/ 0 w 674450"/>
                <a:gd name="connsiteY5-12" fmla="*/ 251904 h 503808"/>
                <a:gd name="connsiteX6-13" fmla="*/ 1 w 674450"/>
                <a:gd name="connsiteY6-14" fmla="*/ 251904 h 503808"/>
                <a:gd name="connsiteX0-15" fmla="*/ 1 w 674450"/>
                <a:gd name="connsiteY0-16" fmla="*/ 251904 h 503808"/>
                <a:gd name="connsiteX1-17" fmla="*/ 299697 w 674450"/>
                <a:gd name="connsiteY1-18" fmla="*/ 0 h 503808"/>
                <a:gd name="connsiteX2-19" fmla="*/ 674450 w 674450"/>
                <a:gd name="connsiteY2-20" fmla="*/ 6054 h 503808"/>
                <a:gd name="connsiteX3-21" fmla="*/ 554062 w 674450"/>
                <a:gd name="connsiteY3-22" fmla="*/ 278164 h 503808"/>
                <a:gd name="connsiteX4-23" fmla="*/ 299696 w 674450"/>
                <a:gd name="connsiteY4-24" fmla="*/ 503808 h 503808"/>
                <a:gd name="connsiteX5-25" fmla="*/ 0 w 674450"/>
                <a:gd name="connsiteY5-26" fmla="*/ 251904 h 503808"/>
                <a:gd name="connsiteX6-27" fmla="*/ 1 w 674450"/>
                <a:gd name="connsiteY6-28" fmla="*/ 251904 h 503808"/>
                <a:gd name="connsiteX0-29" fmla="*/ 1 w 674450"/>
                <a:gd name="connsiteY0-30" fmla="*/ 251904 h 535496"/>
                <a:gd name="connsiteX1-31" fmla="*/ 299697 w 674450"/>
                <a:gd name="connsiteY1-32" fmla="*/ 0 h 535496"/>
                <a:gd name="connsiteX2-33" fmla="*/ 674450 w 674450"/>
                <a:gd name="connsiteY2-34" fmla="*/ 6054 h 535496"/>
                <a:gd name="connsiteX3-35" fmla="*/ 554062 w 674450"/>
                <a:gd name="connsiteY3-36" fmla="*/ 278164 h 535496"/>
                <a:gd name="connsiteX4-37" fmla="*/ 235495 w 674450"/>
                <a:gd name="connsiteY4-38" fmla="*/ 535496 h 535496"/>
                <a:gd name="connsiteX5-39" fmla="*/ 0 w 674450"/>
                <a:gd name="connsiteY5-40" fmla="*/ 251904 h 535496"/>
                <a:gd name="connsiteX6-41" fmla="*/ 1 w 674450"/>
                <a:gd name="connsiteY6-42" fmla="*/ 251904 h 535496"/>
                <a:gd name="connsiteX0-43" fmla="*/ 1 w 674450"/>
                <a:gd name="connsiteY0-44" fmla="*/ 245850 h 529442"/>
                <a:gd name="connsiteX1-45" fmla="*/ 369554 w 674450"/>
                <a:gd name="connsiteY1-46" fmla="*/ 19524 h 529442"/>
                <a:gd name="connsiteX2-47" fmla="*/ 674450 w 674450"/>
                <a:gd name="connsiteY2-48" fmla="*/ 0 h 529442"/>
                <a:gd name="connsiteX3-49" fmla="*/ 554062 w 674450"/>
                <a:gd name="connsiteY3-50" fmla="*/ 272110 h 529442"/>
                <a:gd name="connsiteX4-51" fmla="*/ 235495 w 674450"/>
                <a:gd name="connsiteY4-52" fmla="*/ 529442 h 529442"/>
                <a:gd name="connsiteX5-53" fmla="*/ 0 w 674450"/>
                <a:gd name="connsiteY5-54" fmla="*/ 245850 h 529442"/>
                <a:gd name="connsiteX6-55" fmla="*/ 1 w 674450"/>
                <a:gd name="connsiteY6-56" fmla="*/ 245850 h 529442"/>
                <a:gd name="connsiteX0-57" fmla="*/ 5680 w 680129"/>
                <a:gd name="connsiteY0-58" fmla="*/ 245850 h 529442"/>
                <a:gd name="connsiteX1-59" fmla="*/ 375233 w 680129"/>
                <a:gd name="connsiteY1-60" fmla="*/ 19524 h 529442"/>
                <a:gd name="connsiteX2-61" fmla="*/ 680129 w 680129"/>
                <a:gd name="connsiteY2-62" fmla="*/ 0 h 529442"/>
                <a:gd name="connsiteX3-63" fmla="*/ 559741 w 680129"/>
                <a:gd name="connsiteY3-64" fmla="*/ 272110 h 529442"/>
                <a:gd name="connsiteX4-65" fmla="*/ 241174 w 680129"/>
                <a:gd name="connsiteY4-66" fmla="*/ 529442 h 529442"/>
                <a:gd name="connsiteX5-67" fmla="*/ 22363 w 680129"/>
                <a:gd name="connsiteY5-68" fmla="*/ 274768 h 529442"/>
                <a:gd name="connsiteX6-69" fmla="*/ 5679 w 680129"/>
                <a:gd name="connsiteY6-70" fmla="*/ 245850 h 529442"/>
                <a:gd name="connsiteX7" fmla="*/ 5680 w 680129"/>
                <a:gd name="connsiteY7" fmla="*/ 245850 h 529442"/>
                <a:gd name="connsiteX0-71" fmla="*/ 5680 w 680129"/>
                <a:gd name="connsiteY0-72" fmla="*/ 245850 h 529442"/>
                <a:gd name="connsiteX1-73" fmla="*/ 375233 w 680129"/>
                <a:gd name="connsiteY1-74" fmla="*/ 19524 h 529442"/>
                <a:gd name="connsiteX2-75" fmla="*/ 680129 w 680129"/>
                <a:gd name="connsiteY2-76" fmla="*/ 0 h 529442"/>
                <a:gd name="connsiteX3-77" fmla="*/ 559741 w 680129"/>
                <a:gd name="connsiteY3-78" fmla="*/ 272110 h 529442"/>
                <a:gd name="connsiteX4-79" fmla="*/ 241174 w 680129"/>
                <a:gd name="connsiteY4-80" fmla="*/ 529442 h 529442"/>
                <a:gd name="connsiteX5-81" fmla="*/ 22363 w 680129"/>
                <a:gd name="connsiteY5-82" fmla="*/ 274768 h 529442"/>
                <a:gd name="connsiteX6-83" fmla="*/ 5679 w 680129"/>
                <a:gd name="connsiteY6-84" fmla="*/ 245850 h 529442"/>
                <a:gd name="connsiteX7-85" fmla="*/ 5680 w 680129"/>
                <a:gd name="connsiteY7-86" fmla="*/ 245850 h 529442"/>
                <a:gd name="connsiteX0-87" fmla="*/ 433 w 674882"/>
                <a:gd name="connsiteY0-88" fmla="*/ 245850 h 529442"/>
                <a:gd name="connsiteX1-89" fmla="*/ 369986 w 674882"/>
                <a:gd name="connsiteY1-90" fmla="*/ 19524 h 529442"/>
                <a:gd name="connsiteX2-91" fmla="*/ 674882 w 674882"/>
                <a:gd name="connsiteY2-92" fmla="*/ 0 h 529442"/>
                <a:gd name="connsiteX3-93" fmla="*/ 554494 w 674882"/>
                <a:gd name="connsiteY3-94" fmla="*/ 272110 h 529442"/>
                <a:gd name="connsiteX4-95" fmla="*/ 235927 w 674882"/>
                <a:gd name="connsiteY4-96" fmla="*/ 529442 h 529442"/>
                <a:gd name="connsiteX5-97" fmla="*/ 28625 w 674882"/>
                <a:gd name="connsiteY5-98" fmla="*/ 323140 h 529442"/>
                <a:gd name="connsiteX6-99" fmla="*/ 432 w 674882"/>
                <a:gd name="connsiteY6-100" fmla="*/ 245850 h 529442"/>
                <a:gd name="connsiteX7-101" fmla="*/ 433 w 674882"/>
                <a:gd name="connsiteY7-102" fmla="*/ 245850 h 529442"/>
                <a:gd name="connsiteX0-103" fmla="*/ 132076 w 674882"/>
                <a:gd name="connsiteY0-104" fmla="*/ 131061 h 529442"/>
                <a:gd name="connsiteX1-105" fmla="*/ 369986 w 674882"/>
                <a:gd name="connsiteY1-106" fmla="*/ 19524 h 529442"/>
                <a:gd name="connsiteX2-107" fmla="*/ 674882 w 674882"/>
                <a:gd name="connsiteY2-108" fmla="*/ 0 h 529442"/>
                <a:gd name="connsiteX3-109" fmla="*/ 554494 w 674882"/>
                <a:gd name="connsiteY3-110" fmla="*/ 272110 h 529442"/>
                <a:gd name="connsiteX4-111" fmla="*/ 235927 w 674882"/>
                <a:gd name="connsiteY4-112" fmla="*/ 529442 h 529442"/>
                <a:gd name="connsiteX5-113" fmla="*/ 28625 w 674882"/>
                <a:gd name="connsiteY5-114" fmla="*/ 323140 h 529442"/>
                <a:gd name="connsiteX6-115" fmla="*/ 432 w 674882"/>
                <a:gd name="connsiteY6-116" fmla="*/ 245850 h 529442"/>
                <a:gd name="connsiteX7-117" fmla="*/ 132076 w 674882"/>
                <a:gd name="connsiteY7-118" fmla="*/ 131061 h 529442"/>
                <a:gd name="connsiteX0-119" fmla="*/ 106337 w 649143"/>
                <a:gd name="connsiteY0-120" fmla="*/ 131061 h 529442"/>
                <a:gd name="connsiteX1-121" fmla="*/ 344247 w 649143"/>
                <a:gd name="connsiteY1-122" fmla="*/ 19524 h 529442"/>
                <a:gd name="connsiteX2-123" fmla="*/ 649143 w 649143"/>
                <a:gd name="connsiteY2-124" fmla="*/ 0 h 529442"/>
                <a:gd name="connsiteX3-125" fmla="*/ 528755 w 649143"/>
                <a:gd name="connsiteY3-126" fmla="*/ 272110 h 529442"/>
                <a:gd name="connsiteX4-127" fmla="*/ 210188 w 649143"/>
                <a:gd name="connsiteY4-128" fmla="*/ 529442 h 529442"/>
                <a:gd name="connsiteX5-129" fmla="*/ 2886 w 649143"/>
                <a:gd name="connsiteY5-130" fmla="*/ 323140 h 529442"/>
                <a:gd name="connsiteX6-131" fmla="*/ 106337 w 649143"/>
                <a:gd name="connsiteY6-132" fmla="*/ 131061 h 529442"/>
                <a:gd name="connsiteX0-133" fmla="*/ 126989 w 669795"/>
                <a:gd name="connsiteY0-134" fmla="*/ 131061 h 529442"/>
                <a:gd name="connsiteX1-135" fmla="*/ 364899 w 669795"/>
                <a:gd name="connsiteY1-136" fmla="*/ 19524 h 529442"/>
                <a:gd name="connsiteX2-137" fmla="*/ 669795 w 669795"/>
                <a:gd name="connsiteY2-138" fmla="*/ 0 h 529442"/>
                <a:gd name="connsiteX3-139" fmla="*/ 549407 w 669795"/>
                <a:gd name="connsiteY3-140" fmla="*/ 272110 h 529442"/>
                <a:gd name="connsiteX4-141" fmla="*/ 230840 w 669795"/>
                <a:gd name="connsiteY4-142" fmla="*/ 529442 h 529442"/>
                <a:gd name="connsiteX5-143" fmla="*/ 2279 w 669795"/>
                <a:gd name="connsiteY5-144" fmla="*/ 324447 h 529442"/>
                <a:gd name="connsiteX6-145" fmla="*/ 126989 w 669795"/>
                <a:gd name="connsiteY6-146" fmla="*/ 131061 h 529442"/>
                <a:gd name="connsiteX0-147" fmla="*/ 364838 w 669734"/>
                <a:gd name="connsiteY0-148" fmla="*/ 19524 h 529442"/>
                <a:gd name="connsiteX1-149" fmla="*/ 669734 w 669734"/>
                <a:gd name="connsiteY1-150" fmla="*/ 0 h 529442"/>
                <a:gd name="connsiteX2-151" fmla="*/ 549346 w 669734"/>
                <a:gd name="connsiteY2-152" fmla="*/ 272110 h 529442"/>
                <a:gd name="connsiteX3-153" fmla="*/ 230779 w 669734"/>
                <a:gd name="connsiteY3-154" fmla="*/ 529442 h 529442"/>
                <a:gd name="connsiteX4-155" fmla="*/ 2218 w 669734"/>
                <a:gd name="connsiteY4-156" fmla="*/ 324447 h 529442"/>
                <a:gd name="connsiteX5-157" fmla="*/ 218368 w 669734"/>
                <a:gd name="connsiteY5-158" fmla="*/ 222501 h 529442"/>
                <a:gd name="connsiteX0-159" fmla="*/ 363806 w 668702"/>
                <a:gd name="connsiteY0-160" fmla="*/ 19524 h 529442"/>
                <a:gd name="connsiteX1-161" fmla="*/ 668702 w 668702"/>
                <a:gd name="connsiteY1-162" fmla="*/ 0 h 529442"/>
                <a:gd name="connsiteX2-163" fmla="*/ 548314 w 668702"/>
                <a:gd name="connsiteY2-164" fmla="*/ 272110 h 529442"/>
                <a:gd name="connsiteX3-165" fmla="*/ 229747 w 668702"/>
                <a:gd name="connsiteY3-166" fmla="*/ 529442 h 529442"/>
                <a:gd name="connsiteX4-167" fmla="*/ 1186 w 668702"/>
                <a:gd name="connsiteY4-168" fmla="*/ 324447 h 529442"/>
                <a:gd name="connsiteX5-169" fmla="*/ 369129 w 668702"/>
                <a:gd name="connsiteY5-170" fmla="*/ 18983 h 529442"/>
                <a:gd name="connsiteX0-171" fmla="*/ 363806 w 668702"/>
                <a:gd name="connsiteY0-172" fmla="*/ 19524 h 529442"/>
                <a:gd name="connsiteX1-173" fmla="*/ 668702 w 668702"/>
                <a:gd name="connsiteY1-174" fmla="*/ 0 h 529442"/>
                <a:gd name="connsiteX2-175" fmla="*/ 548314 w 668702"/>
                <a:gd name="connsiteY2-176" fmla="*/ 272110 h 529442"/>
                <a:gd name="connsiteX3-177" fmla="*/ 229747 w 668702"/>
                <a:gd name="connsiteY3-178" fmla="*/ 529442 h 529442"/>
                <a:gd name="connsiteX4-179" fmla="*/ 1186 w 668702"/>
                <a:gd name="connsiteY4-180" fmla="*/ 324447 h 529442"/>
                <a:gd name="connsiteX5-181" fmla="*/ 369129 w 668702"/>
                <a:gd name="connsiteY5-182" fmla="*/ 18983 h 529442"/>
                <a:gd name="connsiteX0-183" fmla="*/ 368123 w 673019"/>
                <a:gd name="connsiteY0-184" fmla="*/ 19524 h 529442"/>
                <a:gd name="connsiteX1-185" fmla="*/ 673019 w 673019"/>
                <a:gd name="connsiteY1-186" fmla="*/ 0 h 529442"/>
                <a:gd name="connsiteX2-187" fmla="*/ 552631 w 673019"/>
                <a:gd name="connsiteY2-188" fmla="*/ 272110 h 529442"/>
                <a:gd name="connsiteX3-189" fmla="*/ 234064 w 673019"/>
                <a:gd name="connsiteY3-190" fmla="*/ 529442 h 529442"/>
                <a:gd name="connsiteX4-191" fmla="*/ 1156 w 673019"/>
                <a:gd name="connsiteY4-192" fmla="*/ 288438 h 529442"/>
                <a:gd name="connsiteX5-193" fmla="*/ 373446 w 673019"/>
                <a:gd name="connsiteY5-194" fmla="*/ 18983 h 529442"/>
                <a:gd name="connsiteX0-195" fmla="*/ 368123 w 673019"/>
                <a:gd name="connsiteY0-196" fmla="*/ 19524 h 529442"/>
                <a:gd name="connsiteX1-197" fmla="*/ 673019 w 673019"/>
                <a:gd name="connsiteY1-198" fmla="*/ 0 h 529442"/>
                <a:gd name="connsiteX2-199" fmla="*/ 616606 w 673019"/>
                <a:gd name="connsiteY2-200" fmla="*/ 202026 h 529442"/>
                <a:gd name="connsiteX3-201" fmla="*/ 234064 w 673019"/>
                <a:gd name="connsiteY3-202" fmla="*/ 529442 h 529442"/>
                <a:gd name="connsiteX4-203" fmla="*/ 1156 w 673019"/>
                <a:gd name="connsiteY4-204" fmla="*/ 288438 h 529442"/>
                <a:gd name="connsiteX5-205" fmla="*/ 373446 w 673019"/>
                <a:gd name="connsiteY5-206" fmla="*/ 18983 h 529442"/>
                <a:gd name="connsiteX0-207" fmla="*/ 368123 w 673019"/>
                <a:gd name="connsiteY0-208" fmla="*/ 19524 h 530692"/>
                <a:gd name="connsiteX1-209" fmla="*/ 673019 w 673019"/>
                <a:gd name="connsiteY1-210" fmla="*/ 0 h 530692"/>
                <a:gd name="connsiteX2-211" fmla="*/ 616606 w 673019"/>
                <a:gd name="connsiteY2-212" fmla="*/ 202026 h 530692"/>
                <a:gd name="connsiteX3-213" fmla="*/ 535686 w 673019"/>
                <a:gd name="connsiteY3-214" fmla="*/ 375064 h 530692"/>
                <a:gd name="connsiteX4-215" fmla="*/ 234064 w 673019"/>
                <a:gd name="connsiteY4-216" fmla="*/ 529442 h 530692"/>
                <a:gd name="connsiteX5-217" fmla="*/ 1156 w 673019"/>
                <a:gd name="connsiteY5-218" fmla="*/ 288438 h 530692"/>
                <a:gd name="connsiteX6-219" fmla="*/ 373446 w 673019"/>
                <a:gd name="connsiteY6-220" fmla="*/ 18983 h 530692"/>
                <a:gd name="connsiteX0-221" fmla="*/ 368123 w 673019"/>
                <a:gd name="connsiteY0-222" fmla="*/ 19524 h 530479"/>
                <a:gd name="connsiteX1-223" fmla="*/ 673019 w 673019"/>
                <a:gd name="connsiteY1-224" fmla="*/ 0 h 530479"/>
                <a:gd name="connsiteX2-225" fmla="*/ 616606 w 673019"/>
                <a:gd name="connsiteY2-226" fmla="*/ 202026 h 530479"/>
                <a:gd name="connsiteX3-227" fmla="*/ 504224 w 673019"/>
                <a:gd name="connsiteY3-228" fmla="*/ 349258 h 530479"/>
                <a:gd name="connsiteX4-229" fmla="*/ 234064 w 673019"/>
                <a:gd name="connsiteY4-230" fmla="*/ 529442 h 530479"/>
                <a:gd name="connsiteX5-231" fmla="*/ 1156 w 673019"/>
                <a:gd name="connsiteY5-232" fmla="*/ 288438 h 530479"/>
                <a:gd name="connsiteX6-233" fmla="*/ 373446 w 673019"/>
                <a:gd name="connsiteY6-234" fmla="*/ 18983 h 530479"/>
                <a:gd name="connsiteX0-235" fmla="*/ 368123 w 673019"/>
                <a:gd name="connsiteY0-236" fmla="*/ 19524 h 530479"/>
                <a:gd name="connsiteX1-237" fmla="*/ 673019 w 673019"/>
                <a:gd name="connsiteY1-238" fmla="*/ 0 h 530479"/>
                <a:gd name="connsiteX2-239" fmla="*/ 646958 w 673019"/>
                <a:gd name="connsiteY2-240" fmla="*/ 140411 h 530479"/>
                <a:gd name="connsiteX3-241" fmla="*/ 504224 w 673019"/>
                <a:gd name="connsiteY3-242" fmla="*/ 349258 h 530479"/>
                <a:gd name="connsiteX4-243" fmla="*/ 234064 w 673019"/>
                <a:gd name="connsiteY4-244" fmla="*/ 529442 h 530479"/>
                <a:gd name="connsiteX5-245" fmla="*/ 1156 w 673019"/>
                <a:gd name="connsiteY5-246" fmla="*/ 288438 h 530479"/>
                <a:gd name="connsiteX6-247" fmla="*/ 373446 w 673019"/>
                <a:gd name="connsiteY6-248" fmla="*/ 18983 h 530479"/>
                <a:gd name="connsiteX0-249" fmla="*/ 368123 w 675861"/>
                <a:gd name="connsiteY0-250" fmla="*/ 19524 h 530479"/>
                <a:gd name="connsiteX1-251" fmla="*/ 673019 w 675861"/>
                <a:gd name="connsiteY1-252" fmla="*/ 0 h 530479"/>
                <a:gd name="connsiteX2-253" fmla="*/ 504224 w 675861"/>
                <a:gd name="connsiteY2-254" fmla="*/ 349258 h 530479"/>
                <a:gd name="connsiteX3-255" fmla="*/ 234064 w 675861"/>
                <a:gd name="connsiteY3-256" fmla="*/ 529442 h 530479"/>
                <a:gd name="connsiteX4-257" fmla="*/ 1156 w 675861"/>
                <a:gd name="connsiteY4-258" fmla="*/ 288438 h 530479"/>
                <a:gd name="connsiteX5-259" fmla="*/ 373446 w 675861"/>
                <a:gd name="connsiteY5-260" fmla="*/ 18983 h 530479"/>
                <a:gd name="connsiteX0-261" fmla="*/ 368123 w 675529"/>
                <a:gd name="connsiteY0-262" fmla="*/ 19524 h 530602"/>
                <a:gd name="connsiteX1-263" fmla="*/ 673019 w 675529"/>
                <a:gd name="connsiteY1-264" fmla="*/ 0 h 530602"/>
                <a:gd name="connsiteX2-265" fmla="*/ 486006 w 675529"/>
                <a:gd name="connsiteY2-266" fmla="*/ 365315 h 530602"/>
                <a:gd name="connsiteX3-267" fmla="*/ 234064 w 675529"/>
                <a:gd name="connsiteY3-268" fmla="*/ 529442 h 530602"/>
                <a:gd name="connsiteX4-269" fmla="*/ 1156 w 675529"/>
                <a:gd name="connsiteY4-270" fmla="*/ 288438 h 530602"/>
                <a:gd name="connsiteX5-271" fmla="*/ 373446 w 675529"/>
                <a:gd name="connsiteY5-272" fmla="*/ 18983 h 5306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5529" h="530602">
                  <a:moveTo>
                    <a:pt x="368123" y="19524"/>
                  </a:moveTo>
                  <a:lnTo>
                    <a:pt x="673019" y="0"/>
                  </a:lnTo>
                  <a:cubicBezTo>
                    <a:pt x="695702" y="54956"/>
                    <a:pt x="559165" y="277075"/>
                    <a:pt x="486006" y="365315"/>
                  </a:cubicBezTo>
                  <a:cubicBezTo>
                    <a:pt x="422249" y="419884"/>
                    <a:pt x="323152" y="543880"/>
                    <a:pt x="234064" y="529442"/>
                  </a:cubicBezTo>
                  <a:cubicBezTo>
                    <a:pt x="143994" y="527427"/>
                    <a:pt x="-15101" y="439409"/>
                    <a:pt x="1156" y="288438"/>
                  </a:cubicBezTo>
                  <a:cubicBezTo>
                    <a:pt x="-16152" y="222041"/>
                    <a:pt x="218406" y="42574"/>
                    <a:pt x="373446" y="1898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-91941" y="2905091"/>
              <a:ext cx="266489" cy="802481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6937988" flipH="1">
              <a:off x="-249291" y="3433968"/>
              <a:ext cx="179743" cy="359417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课程开发前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</a:t>
            </a:r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274366" y="515691"/>
            <a:ext cx="745489" cy="720000"/>
            <a:chOff x="-339128" y="2905091"/>
            <a:chExt cx="1848316" cy="1785120"/>
          </a:xfrm>
          <a:solidFill>
            <a:schemeClr val="bg1"/>
          </a:solidFill>
        </p:grpSpPr>
        <p:sp>
          <p:nvSpPr>
            <p:cNvPr id="12" name="椭圆 2249"/>
            <p:cNvSpPr/>
            <p:nvPr/>
          </p:nvSpPr>
          <p:spPr>
            <a:xfrm>
              <a:off x="194853" y="2916484"/>
              <a:ext cx="691347" cy="1119332"/>
            </a:xfrm>
            <a:custGeom>
              <a:avLst/>
              <a:gdLst>
                <a:gd name="connsiteX0" fmla="*/ 0 w 742327"/>
                <a:gd name="connsiteY0" fmla="*/ 547513 h 1095026"/>
                <a:gd name="connsiteX1" fmla="*/ 371164 w 742327"/>
                <a:gd name="connsiteY1" fmla="*/ 0 h 1095026"/>
                <a:gd name="connsiteX2" fmla="*/ 742328 w 742327"/>
                <a:gd name="connsiteY2" fmla="*/ 547513 h 1095026"/>
                <a:gd name="connsiteX3" fmla="*/ 371164 w 742327"/>
                <a:gd name="connsiteY3" fmla="*/ 1095026 h 1095026"/>
                <a:gd name="connsiteX4" fmla="*/ 0 w 742327"/>
                <a:gd name="connsiteY4" fmla="*/ 547513 h 1095026"/>
                <a:gd name="connsiteX0-1" fmla="*/ 0 w 696608"/>
                <a:gd name="connsiteY0-2" fmla="*/ 585730 h 1095281"/>
                <a:gd name="connsiteX1-3" fmla="*/ 325444 w 696608"/>
                <a:gd name="connsiteY1-4" fmla="*/ 117 h 1095281"/>
                <a:gd name="connsiteX2-5" fmla="*/ 696608 w 696608"/>
                <a:gd name="connsiteY2-6" fmla="*/ 547630 h 1095281"/>
                <a:gd name="connsiteX3-7" fmla="*/ 325444 w 696608"/>
                <a:gd name="connsiteY3-8" fmla="*/ 1095143 h 1095281"/>
                <a:gd name="connsiteX4-9" fmla="*/ 0 w 696608"/>
                <a:gd name="connsiteY4-10" fmla="*/ 585730 h 1095281"/>
                <a:gd name="connsiteX0-11" fmla="*/ 4620 w 701228"/>
                <a:gd name="connsiteY0-12" fmla="*/ 585730 h 1102850"/>
                <a:gd name="connsiteX1-13" fmla="*/ 330064 w 701228"/>
                <a:gd name="connsiteY1-14" fmla="*/ 117 h 1102850"/>
                <a:gd name="connsiteX2-15" fmla="*/ 701228 w 701228"/>
                <a:gd name="connsiteY2-16" fmla="*/ 547630 h 1102850"/>
                <a:gd name="connsiteX3-17" fmla="*/ 177664 w 701228"/>
                <a:gd name="connsiteY3-18" fmla="*/ 1102763 h 1102850"/>
                <a:gd name="connsiteX4-19" fmla="*/ 4620 w 701228"/>
                <a:gd name="connsiteY4-20" fmla="*/ 585730 h 1102850"/>
                <a:gd name="connsiteX0-21" fmla="*/ 5579 w 679327"/>
                <a:gd name="connsiteY0-22" fmla="*/ 479243 h 1103313"/>
                <a:gd name="connsiteX1-23" fmla="*/ 308163 w 679327"/>
                <a:gd name="connsiteY1-24" fmla="*/ 310 h 1103313"/>
                <a:gd name="connsiteX2-25" fmla="*/ 679327 w 679327"/>
                <a:gd name="connsiteY2-26" fmla="*/ 547823 h 1103313"/>
                <a:gd name="connsiteX3-27" fmla="*/ 155763 w 679327"/>
                <a:gd name="connsiteY3-28" fmla="*/ 1102956 h 1103313"/>
                <a:gd name="connsiteX4-29" fmla="*/ 5579 w 679327"/>
                <a:gd name="connsiteY4-30" fmla="*/ 479243 h 1103313"/>
                <a:gd name="connsiteX0-31" fmla="*/ 9939 w 683687"/>
                <a:gd name="connsiteY0-32" fmla="*/ 479243 h 1103313"/>
                <a:gd name="connsiteX1-33" fmla="*/ 388723 w 683687"/>
                <a:gd name="connsiteY1-34" fmla="*/ 310 h 1103313"/>
                <a:gd name="connsiteX2-35" fmla="*/ 683687 w 683687"/>
                <a:gd name="connsiteY2-36" fmla="*/ 547823 h 1103313"/>
                <a:gd name="connsiteX3-37" fmla="*/ 160123 w 683687"/>
                <a:gd name="connsiteY3-38" fmla="*/ 1102956 h 1103313"/>
                <a:gd name="connsiteX4-39" fmla="*/ 9939 w 683687"/>
                <a:gd name="connsiteY4-40" fmla="*/ 479243 h 1103313"/>
                <a:gd name="connsiteX0-41" fmla="*/ 7796 w 719644"/>
                <a:gd name="connsiteY0-42" fmla="*/ 486795 h 1103173"/>
                <a:gd name="connsiteX1-43" fmla="*/ 424680 w 719644"/>
                <a:gd name="connsiteY1-44" fmla="*/ 242 h 1103173"/>
                <a:gd name="connsiteX2-45" fmla="*/ 719644 w 719644"/>
                <a:gd name="connsiteY2-46" fmla="*/ 547755 h 1103173"/>
                <a:gd name="connsiteX3-47" fmla="*/ 196080 w 719644"/>
                <a:gd name="connsiteY3-48" fmla="*/ 1102888 h 1103173"/>
                <a:gd name="connsiteX4-49" fmla="*/ 7796 w 719644"/>
                <a:gd name="connsiteY4-50" fmla="*/ 486795 h 1103173"/>
                <a:gd name="connsiteX0-51" fmla="*/ 7796 w 719644"/>
                <a:gd name="connsiteY0-52" fmla="*/ 506390 h 1122768"/>
                <a:gd name="connsiteX1-53" fmla="*/ 217473 w 719644"/>
                <a:gd name="connsiteY1-54" fmla="*/ 156694 h 1122768"/>
                <a:gd name="connsiteX2-55" fmla="*/ 424680 w 719644"/>
                <a:gd name="connsiteY2-56" fmla="*/ 19837 h 1122768"/>
                <a:gd name="connsiteX3-57" fmla="*/ 719644 w 719644"/>
                <a:gd name="connsiteY3-58" fmla="*/ 567350 h 1122768"/>
                <a:gd name="connsiteX4-59" fmla="*/ 196080 w 719644"/>
                <a:gd name="connsiteY4-60" fmla="*/ 1122483 h 1122768"/>
                <a:gd name="connsiteX5" fmla="*/ 7796 w 719644"/>
                <a:gd name="connsiteY5" fmla="*/ 506390 h 1122768"/>
                <a:gd name="connsiteX0-61" fmla="*/ 27 w 711875"/>
                <a:gd name="connsiteY0-62" fmla="*/ 513000 h 1129378"/>
                <a:gd name="connsiteX1-63" fmla="*/ 176366 w 711875"/>
                <a:gd name="connsiteY1-64" fmla="*/ 129966 h 1129378"/>
                <a:gd name="connsiteX2-65" fmla="*/ 416911 w 711875"/>
                <a:gd name="connsiteY2-66" fmla="*/ 26447 h 1129378"/>
                <a:gd name="connsiteX3-67" fmla="*/ 711875 w 711875"/>
                <a:gd name="connsiteY3-68" fmla="*/ 573960 h 1129378"/>
                <a:gd name="connsiteX4-69" fmla="*/ 188311 w 711875"/>
                <a:gd name="connsiteY4-70" fmla="*/ 1129093 h 1129378"/>
                <a:gd name="connsiteX5-71" fmla="*/ 27 w 711875"/>
                <a:gd name="connsiteY5-72" fmla="*/ 513000 h 1129378"/>
                <a:gd name="connsiteX0-73" fmla="*/ 20225 w 732073"/>
                <a:gd name="connsiteY0-74" fmla="*/ 512509 h 1128887"/>
                <a:gd name="connsiteX1-75" fmla="*/ 25114 w 732073"/>
                <a:gd name="connsiteY1-76" fmla="*/ 515238 h 1128887"/>
                <a:gd name="connsiteX2-77" fmla="*/ 196564 w 732073"/>
                <a:gd name="connsiteY2-78" fmla="*/ 129475 h 1128887"/>
                <a:gd name="connsiteX3-79" fmla="*/ 437109 w 732073"/>
                <a:gd name="connsiteY3-80" fmla="*/ 25956 h 1128887"/>
                <a:gd name="connsiteX4-81" fmla="*/ 732073 w 732073"/>
                <a:gd name="connsiteY4-82" fmla="*/ 573469 h 1128887"/>
                <a:gd name="connsiteX5-83" fmla="*/ 208509 w 732073"/>
                <a:gd name="connsiteY5-84" fmla="*/ 1128602 h 1128887"/>
                <a:gd name="connsiteX6" fmla="*/ 20225 w 732073"/>
                <a:gd name="connsiteY6" fmla="*/ 512509 h 1128887"/>
                <a:gd name="connsiteX0-85" fmla="*/ 20225 w 732073"/>
                <a:gd name="connsiteY0-86" fmla="*/ 512509 h 1128938"/>
                <a:gd name="connsiteX1-87" fmla="*/ 25114 w 732073"/>
                <a:gd name="connsiteY1-88" fmla="*/ 515238 h 1128938"/>
                <a:gd name="connsiteX2-89" fmla="*/ 196564 w 732073"/>
                <a:gd name="connsiteY2-90" fmla="*/ 129475 h 1128938"/>
                <a:gd name="connsiteX3-91" fmla="*/ 437109 w 732073"/>
                <a:gd name="connsiteY3-92" fmla="*/ 25956 h 1128938"/>
                <a:gd name="connsiteX4-93" fmla="*/ 732073 w 732073"/>
                <a:gd name="connsiteY4-94" fmla="*/ 573469 h 1128938"/>
                <a:gd name="connsiteX5-95" fmla="*/ 208509 w 732073"/>
                <a:gd name="connsiteY5-96" fmla="*/ 1128602 h 1128938"/>
                <a:gd name="connsiteX6-97" fmla="*/ 44164 w 732073"/>
                <a:gd name="connsiteY6-98" fmla="*/ 653350 h 1128938"/>
                <a:gd name="connsiteX7" fmla="*/ 20225 w 732073"/>
                <a:gd name="connsiteY7" fmla="*/ 512509 h 1128938"/>
                <a:gd name="connsiteX0-99" fmla="*/ 10220 w 722068"/>
                <a:gd name="connsiteY0-100" fmla="*/ 512509 h 1131579"/>
                <a:gd name="connsiteX1-101" fmla="*/ 15109 w 722068"/>
                <a:gd name="connsiteY1-102" fmla="*/ 515238 h 1131579"/>
                <a:gd name="connsiteX2-103" fmla="*/ 186559 w 722068"/>
                <a:gd name="connsiteY2-104" fmla="*/ 129475 h 1131579"/>
                <a:gd name="connsiteX3-105" fmla="*/ 427104 w 722068"/>
                <a:gd name="connsiteY3-106" fmla="*/ 25956 h 1131579"/>
                <a:gd name="connsiteX4-107" fmla="*/ 722068 w 722068"/>
                <a:gd name="connsiteY4-108" fmla="*/ 573469 h 1131579"/>
                <a:gd name="connsiteX5-109" fmla="*/ 198504 w 722068"/>
                <a:gd name="connsiteY5-110" fmla="*/ 1128602 h 1131579"/>
                <a:gd name="connsiteX6-111" fmla="*/ 29396 w 722068"/>
                <a:gd name="connsiteY6-112" fmla="*/ 781938 h 1131579"/>
                <a:gd name="connsiteX7-113" fmla="*/ 10220 w 722068"/>
                <a:gd name="connsiteY7-114" fmla="*/ 512509 h 1131579"/>
                <a:gd name="connsiteX0-115" fmla="*/ 37017 w 715528"/>
                <a:gd name="connsiteY0-116" fmla="*/ 426784 h 1131579"/>
                <a:gd name="connsiteX1-117" fmla="*/ 8569 w 715528"/>
                <a:gd name="connsiteY1-118" fmla="*/ 515238 h 1131579"/>
                <a:gd name="connsiteX2-119" fmla="*/ 180019 w 715528"/>
                <a:gd name="connsiteY2-120" fmla="*/ 129475 h 1131579"/>
                <a:gd name="connsiteX3-121" fmla="*/ 420564 w 715528"/>
                <a:gd name="connsiteY3-122" fmla="*/ 25956 h 1131579"/>
                <a:gd name="connsiteX4-123" fmla="*/ 715528 w 715528"/>
                <a:gd name="connsiteY4-124" fmla="*/ 573469 h 1131579"/>
                <a:gd name="connsiteX5-125" fmla="*/ 191964 w 715528"/>
                <a:gd name="connsiteY5-126" fmla="*/ 1128602 h 1131579"/>
                <a:gd name="connsiteX6-127" fmla="*/ 22856 w 715528"/>
                <a:gd name="connsiteY6-128" fmla="*/ 781938 h 1131579"/>
                <a:gd name="connsiteX7-129" fmla="*/ 37017 w 715528"/>
                <a:gd name="connsiteY7-130" fmla="*/ 426784 h 1131579"/>
                <a:gd name="connsiteX0-131" fmla="*/ 27193 w 705704"/>
                <a:gd name="connsiteY0-132" fmla="*/ 426784 h 1131579"/>
                <a:gd name="connsiteX1-133" fmla="*/ 84470 w 705704"/>
                <a:gd name="connsiteY1-134" fmla="*/ 286638 h 1131579"/>
                <a:gd name="connsiteX2-135" fmla="*/ 170195 w 705704"/>
                <a:gd name="connsiteY2-136" fmla="*/ 129475 h 1131579"/>
                <a:gd name="connsiteX3-137" fmla="*/ 410740 w 705704"/>
                <a:gd name="connsiteY3-138" fmla="*/ 25956 h 1131579"/>
                <a:gd name="connsiteX4-139" fmla="*/ 705704 w 705704"/>
                <a:gd name="connsiteY4-140" fmla="*/ 573469 h 1131579"/>
                <a:gd name="connsiteX5-141" fmla="*/ 182140 w 705704"/>
                <a:gd name="connsiteY5-142" fmla="*/ 1128602 h 1131579"/>
                <a:gd name="connsiteX6-143" fmla="*/ 13032 w 705704"/>
                <a:gd name="connsiteY6-144" fmla="*/ 781938 h 1131579"/>
                <a:gd name="connsiteX7-145" fmla="*/ 27193 w 705704"/>
                <a:gd name="connsiteY7-146" fmla="*/ 426784 h 1131579"/>
                <a:gd name="connsiteX0-147" fmla="*/ 27193 w 705704"/>
                <a:gd name="connsiteY0-148" fmla="*/ 425363 h 1130158"/>
                <a:gd name="connsiteX1-149" fmla="*/ 170195 w 705704"/>
                <a:gd name="connsiteY1-150" fmla="*/ 128054 h 1130158"/>
                <a:gd name="connsiteX2-151" fmla="*/ 410740 w 705704"/>
                <a:gd name="connsiteY2-152" fmla="*/ 24535 h 1130158"/>
                <a:gd name="connsiteX3-153" fmla="*/ 705704 w 705704"/>
                <a:gd name="connsiteY3-154" fmla="*/ 572048 h 1130158"/>
                <a:gd name="connsiteX4-155" fmla="*/ 182140 w 705704"/>
                <a:gd name="connsiteY4-156" fmla="*/ 1127181 h 1130158"/>
                <a:gd name="connsiteX5-157" fmla="*/ 13032 w 705704"/>
                <a:gd name="connsiteY5-158" fmla="*/ 780517 h 1130158"/>
                <a:gd name="connsiteX6-159" fmla="*/ 27193 w 705704"/>
                <a:gd name="connsiteY6-160" fmla="*/ 425363 h 1130158"/>
                <a:gd name="connsiteX0-161" fmla="*/ 27193 w 705704"/>
                <a:gd name="connsiteY0-162" fmla="*/ 421279 h 1126074"/>
                <a:gd name="connsiteX1-163" fmla="*/ 170195 w 705704"/>
                <a:gd name="connsiteY1-164" fmla="*/ 123970 h 1126074"/>
                <a:gd name="connsiteX2-165" fmla="*/ 453602 w 705704"/>
                <a:gd name="connsiteY2-166" fmla="*/ 25214 h 1126074"/>
                <a:gd name="connsiteX3-167" fmla="*/ 705704 w 705704"/>
                <a:gd name="connsiteY3-168" fmla="*/ 567964 h 1126074"/>
                <a:gd name="connsiteX4-169" fmla="*/ 182140 w 705704"/>
                <a:gd name="connsiteY4-170" fmla="*/ 1123097 h 1126074"/>
                <a:gd name="connsiteX5-171" fmla="*/ 13032 w 705704"/>
                <a:gd name="connsiteY5-172" fmla="*/ 776433 h 1126074"/>
                <a:gd name="connsiteX6-173" fmla="*/ 27193 w 705704"/>
                <a:gd name="connsiteY6-174" fmla="*/ 421279 h 1126074"/>
                <a:gd name="connsiteX0-175" fmla="*/ 27193 w 691417"/>
                <a:gd name="connsiteY0-176" fmla="*/ 421609 h 1126282"/>
                <a:gd name="connsiteX1-177" fmla="*/ 170195 w 691417"/>
                <a:gd name="connsiteY1-178" fmla="*/ 124300 h 1126282"/>
                <a:gd name="connsiteX2-179" fmla="*/ 453602 w 691417"/>
                <a:gd name="connsiteY2-180" fmla="*/ 25544 h 1126282"/>
                <a:gd name="connsiteX3-181" fmla="*/ 691417 w 691417"/>
                <a:gd name="connsiteY3-182" fmla="*/ 573056 h 1126282"/>
                <a:gd name="connsiteX4-183" fmla="*/ 182140 w 691417"/>
                <a:gd name="connsiteY4-184" fmla="*/ 1123427 h 1126282"/>
                <a:gd name="connsiteX5-185" fmla="*/ 13032 w 691417"/>
                <a:gd name="connsiteY5-186" fmla="*/ 776763 h 1126282"/>
                <a:gd name="connsiteX6-187" fmla="*/ 27193 w 691417"/>
                <a:gd name="connsiteY6-188" fmla="*/ 421609 h 1126282"/>
                <a:gd name="connsiteX0-189" fmla="*/ 27193 w 691417"/>
                <a:gd name="connsiteY0-190" fmla="*/ 421609 h 1107423"/>
                <a:gd name="connsiteX1-191" fmla="*/ 170195 w 691417"/>
                <a:gd name="connsiteY1-192" fmla="*/ 124300 h 1107423"/>
                <a:gd name="connsiteX2-193" fmla="*/ 453602 w 691417"/>
                <a:gd name="connsiteY2-194" fmla="*/ 25544 h 1107423"/>
                <a:gd name="connsiteX3-195" fmla="*/ 691417 w 691417"/>
                <a:gd name="connsiteY3-196" fmla="*/ 573056 h 1107423"/>
                <a:gd name="connsiteX4-197" fmla="*/ 182140 w 691417"/>
                <a:gd name="connsiteY4-198" fmla="*/ 1104377 h 1107423"/>
                <a:gd name="connsiteX5-199" fmla="*/ 13032 w 691417"/>
                <a:gd name="connsiteY5-200" fmla="*/ 776763 h 1107423"/>
                <a:gd name="connsiteX6-201" fmla="*/ 27193 w 691417"/>
                <a:gd name="connsiteY6-202" fmla="*/ 421609 h 1107423"/>
                <a:gd name="connsiteX0-203" fmla="*/ 27193 w 691478"/>
                <a:gd name="connsiteY0-204" fmla="*/ 421609 h 1112653"/>
                <a:gd name="connsiteX1-205" fmla="*/ 170195 w 691478"/>
                <a:gd name="connsiteY1-206" fmla="*/ 124300 h 1112653"/>
                <a:gd name="connsiteX2-207" fmla="*/ 453602 w 691478"/>
                <a:gd name="connsiteY2-208" fmla="*/ 25544 h 1112653"/>
                <a:gd name="connsiteX3-209" fmla="*/ 691417 w 691478"/>
                <a:gd name="connsiteY3-210" fmla="*/ 573056 h 1112653"/>
                <a:gd name="connsiteX4-211" fmla="*/ 432133 w 691478"/>
                <a:gd name="connsiteY4-212" fmla="*/ 976787 h 1112653"/>
                <a:gd name="connsiteX5-213" fmla="*/ 182140 w 691478"/>
                <a:gd name="connsiteY5-214" fmla="*/ 1104377 h 1112653"/>
                <a:gd name="connsiteX6-215" fmla="*/ 13032 w 691478"/>
                <a:gd name="connsiteY6-216" fmla="*/ 776763 h 1112653"/>
                <a:gd name="connsiteX7-217" fmla="*/ 27193 w 691478"/>
                <a:gd name="connsiteY7-218" fmla="*/ 421609 h 1112653"/>
                <a:gd name="connsiteX0-219" fmla="*/ 27193 w 691478"/>
                <a:gd name="connsiteY0-220" fmla="*/ 421609 h 1114810"/>
                <a:gd name="connsiteX1-221" fmla="*/ 170195 w 691478"/>
                <a:gd name="connsiteY1-222" fmla="*/ 124300 h 1114810"/>
                <a:gd name="connsiteX2-223" fmla="*/ 453602 w 691478"/>
                <a:gd name="connsiteY2-224" fmla="*/ 25544 h 1114810"/>
                <a:gd name="connsiteX3-225" fmla="*/ 691417 w 691478"/>
                <a:gd name="connsiteY3-226" fmla="*/ 573056 h 1114810"/>
                <a:gd name="connsiteX4-227" fmla="*/ 513095 w 691478"/>
                <a:gd name="connsiteY4-228" fmla="*/ 991075 h 1114810"/>
                <a:gd name="connsiteX5-229" fmla="*/ 182140 w 691478"/>
                <a:gd name="connsiteY5-230" fmla="*/ 1104377 h 1114810"/>
                <a:gd name="connsiteX6-231" fmla="*/ 13032 w 691478"/>
                <a:gd name="connsiteY6-232" fmla="*/ 776763 h 1114810"/>
                <a:gd name="connsiteX7-233" fmla="*/ 27193 w 691478"/>
                <a:gd name="connsiteY7-234" fmla="*/ 421609 h 1114810"/>
                <a:gd name="connsiteX0-235" fmla="*/ 27193 w 693375"/>
                <a:gd name="connsiteY0-236" fmla="*/ 402485 h 1095686"/>
                <a:gd name="connsiteX1-237" fmla="*/ 170195 w 693375"/>
                <a:gd name="connsiteY1-238" fmla="*/ 105176 h 1095686"/>
                <a:gd name="connsiteX2-239" fmla="*/ 453602 w 693375"/>
                <a:gd name="connsiteY2-240" fmla="*/ 6420 h 1095686"/>
                <a:gd name="connsiteX3-241" fmla="*/ 598819 w 693375"/>
                <a:gd name="connsiteY3-242" fmla="*/ 262337 h 1095686"/>
                <a:gd name="connsiteX4-243" fmla="*/ 691417 w 693375"/>
                <a:gd name="connsiteY4-244" fmla="*/ 553932 h 1095686"/>
                <a:gd name="connsiteX5-245" fmla="*/ 513095 w 693375"/>
                <a:gd name="connsiteY5-246" fmla="*/ 971951 h 1095686"/>
                <a:gd name="connsiteX6-247" fmla="*/ 182140 w 693375"/>
                <a:gd name="connsiteY6-248" fmla="*/ 1085253 h 1095686"/>
                <a:gd name="connsiteX7-249" fmla="*/ 13032 w 693375"/>
                <a:gd name="connsiteY7-250" fmla="*/ 757639 h 1095686"/>
                <a:gd name="connsiteX8" fmla="*/ 27193 w 693375"/>
                <a:gd name="connsiteY8" fmla="*/ 402485 h 1095686"/>
                <a:gd name="connsiteX0-251" fmla="*/ 27193 w 694199"/>
                <a:gd name="connsiteY0-252" fmla="*/ 398665 h 1091866"/>
                <a:gd name="connsiteX1-253" fmla="*/ 170195 w 694199"/>
                <a:gd name="connsiteY1-254" fmla="*/ 101356 h 1091866"/>
                <a:gd name="connsiteX2-255" fmla="*/ 453602 w 694199"/>
                <a:gd name="connsiteY2-256" fmla="*/ 2600 h 1091866"/>
                <a:gd name="connsiteX3-257" fmla="*/ 622631 w 694199"/>
                <a:gd name="connsiteY3-258" fmla="*/ 187079 h 1091866"/>
                <a:gd name="connsiteX4-259" fmla="*/ 691417 w 694199"/>
                <a:gd name="connsiteY4-260" fmla="*/ 550112 h 1091866"/>
                <a:gd name="connsiteX5-261" fmla="*/ 513095 w 694199"/>
                <a:gd name="connsiteY5-262" fmla="*/ 968131 h 1091866"/>
                <a:gd name="connsiteX6-263" fmla="*/ 182140 w 694199"/>
                <a:gd name="connsiteY6-264" fmla="*/ 1081433 h 1091866"/>
                <a:gd name="connsiteX7-265" fmla="*/ 13032 w 694199"/>
                <a:gd name="connsiteY7-266" fmla="*/ 753819 h 1091866"/>
                <a:gd name="connsiteX8-267" fmla="*/ 27193 w 694199"/>
                <a:gd name="connsiteY8-268" fmla="*/ 398665 h 1091866"/>
                <a:gd name="connsiteX0-269" fmla="*/ 27193 w 694199"/>
                <a:gd name="connsiteY0-270" fmla="*/ 426411 h 1119612"/>
                <a:gd name="connsiteX1-271" fmla="*/ 170195 w 694199"/>
                <a:gd name="connsiteY1-272" fmla="*/ 129102 h 1119612"/>
                <a:gd name="connsiteX2-273" fmla="*/ 425027 w 694199"/>
                <a:gd name="connsiteY2-274" fmla="*/ 1771 h 1119612"/>
                <a:gd name="connsiteX3-275" fmla="*/ 622631 w 694199"/>
                <a:gd name="connsiteY3-276" fmla="*/ 214825 h 1119612"/>
                <a:gd name="connsiteX4-277" fmla="*/ 691417 w 694199"/>
                <a:gd name="connsiteY4-278" fmla="*/ 577858 h 1119612"/>
                <a:gd name="connsiteX5-279" fmla="*/ 513095 w 694199"/>
                <a:gd name="connsiteY5-280" fmla="*/ 995877 h 1119612"/>
                <a:gd name="connsiteX6-281" fmla="*/ 182140 w 694199"/>
                <a:gd name="connsiteY6-282" fmla="*/ 1109179 h 1119612"/>
                <a:gd name="connsiteX7-283" fmla="*/ 13032 w 694199"/>
                <a:gd name="connsiteY7-284" fmla="*/ 781565 h 1119612"/>
                <a:gd name="connsiteX8-285" fmla="*/ 27193 w 694199"/>
                <a:gd name="connsiteY8-286" fmla="*/ 426411 h 1119612"/>
                <a:gd name="connsiteX0-287" fmla="*/ 27193 w 694953"/>
                <a:gd name="connsiteY0-288" fmla="*/ 426411 h 1119612"/>
                <a:gd name="connsiteX1-289" fmla="*/ 170195 w 694953"/>
                <a:gd name="connsiteY1-290" fmla="*/ 129102 h 1119612"/>
                <a:gd name="connsiteX2-291" fmla="*/ 425027 w 694953"/>
                <a:gd name="connsiteY2-292" fmla="*/ 1771 h 1119612"/>
                <a:gd name="connsiteX3-293" fmla="*/ 622631 w 694953"/>
                <a:gd name="connsiteY3-294" fmla="*/ 214825 h 1119612"/>
                <a:gd name="connsiteX4-295" fmla="*/ 546432 w 694953"/>
                <a:gd name="connsiteY4-296" fmla="*/ 562488 h 1119612"/>
                <a:gd name="connsiteX5-297" fmla="*/ 691417 w 694953"/>
                <a:gd name="connsiteY5-298" fmla="*/ 577858 h 1119612"/>
                <a:gd name="connsiteX6-299" fmla="*/ 513095 w 694953"/>
                <a:gd name="connsiteY6-300" fmla="*/ 995877 h 1119612"/>
                <a:gd name="connsiteX7-301" fmla="*/ 182140 w 694953"/>
                <a:gd name="connsiteY7-302" fmla="*/ 1109179 h 1119612"/>
                <a:gd name="connsiteX8-303" fmla="*/ 13032 w 694953"/>
                <a:gd name="connsiteY8-304" fmla="*/ 781565 h 1119612"/>
                <a:gd name="connsiteX9" fmla="*/ 27193 w 694953"/>
                <a:gd name="connsiteY9" fmla="*/ 426411 h 1119612"/>
                <a:gd name="connsiteX0-305" fmla="*/ 27193 w 695746"/>
                <a:gd name="connsiteY0-306" fmla="*/ 426411 h 1119612"/>
                <a:gd name="connsiteX1-307" fmla="*/ 170195 w 695746"/>
                <a:gd name="connsiteY1-308" fmla="*/ 129102 h 1119612"/>
                <a:gd name="connsiteX2-309" fmla="*/ 425027 w 695746"/>
                <a:gd name="connsiteY2-310" fmla="*/ 1771 h 1119612"/>
                <a:gd name="connsiteX3-311" fmla="*/ 622631 w 695746"/>
                <a:gd name="connsiteY3-312" fmla="*/ 214825 h 1119612"/>
                <a:gd name="connsiteX4-313" fmla="*/ 691417 w 695746"/>
                <a:gd name="connsiteY4-314" fmla="*/ 577858 h 1119612"/>
                <a:gd name="connsiteX5-315" fmla="*/ 513095 w 695746"/>
                <a:gd name="connsiteY5-316" fmla="*/ 995877 h 1119612"/>
                <a:gd name="connsiteX6-317" fmla="*/ 182140 w 695746"/>
                <a:gd name="connsiteY6-318" fmla="*/ 1109179 h 1119612"/>
                <a:gd name="connsiteX7-319" fmla="*/ 13032 w 695746"/>
                <a:gd name="connsiteY7-320" fmla="*/ 781565 h 1119612"/>
                <a:gd name="connsiteX8-321" fmla="*/ 27193 w 695746"/>
                <a:gd name="connsiteY8-322" fmla="*/ 426411 h 1119612"/>
                <a:gd name="connsiteX0-323" fmla="*/ 27193 w 647857"/>
                <a:gd name="connsiteY0-324" fmla="*/ 426411 h 1119612"/>
                <a:gd name="connsiteX1-325" fmla="*/ 170195 w 647857"/>
                <a:gd name="connsiteY1-326" fmla="*/ 129102 h 1119612"/>
                <a:gd name="connsiteX2-327" fmla="*/ 425027 w 647857"/>
                <a:gd name="connsiteY2-328" fmla="*/ 1771 h 1119612"/>
                <a:gd name="connsiteX3-329" fmla="*/ 622631 w 647857"/>
                <a:gd name="connsiteY3-330" fmla="*/ 214825 h 1119612"/>
                <a:gd name="connsiteX4-331" fmla="*/ 624742 w 647857"/>
                <a:gd name="connsiteY4-332" fmla="*/ 577858 h 1119612"/>
                <a:gd name="connsiteX5-333" fmla="*/ 513095 w 647857"/>
                <a:gd name="connsiteY5-334" fmla="*/ 995877 h 1119612"/>
                <a:gd name="connsiteX6-335" fmla="*/ 182140 w 647857"/>
                <a:gd name="connsiteY6-336" fmla="*/ 1109179 h 1119612"/>
                <a:gd name="connsiteX7-337" fmla="*/ 13032 w 647857"/>
                <a:gd name="connsiteY7-338" fmla="*/ 781565 h 1119612"/>
                <a:gd name="connsiteX8-339" fmla="*/ 27193 w 647857"/>
                <a:gd name="connsiteY8-340" fmla="*/ 426411 h 1119612"/>
                <a:gd name="connsiteX0-341" fmla="*/ 27193 w 678121"/>
                <a:gd name="connsiteY0-342" fmla="*/ 426411 h 1119332"/>
                <a:gd name="connsiteX1-343" fmla="*/ 170195 w 678121"/>
                <a:gd name="connsiteY1-344" fmla="*/ 129102 h 1119332"/>
                <a:gd name="connsiteX2-345" fmla="*/ 425027 w 678121"/>
                <a:gd name="connsiteY2-346" fmla="*/ 1771 h 1119332"/>
                <a:gd name="connsiteX3-347" fmla="*/ 622631 w 678121"/>
                <a:gd name="connsiteY3-348" fmla="*/ 214825 h 1119332"/>
                <a:gd name="connsiteX4-349" fmla="*/ 624742 w 678121"/>
                <a:gd name="connsiteY4-350" fmla="*/ 577858 h 1119332"/>
                <a:gd name="connsiteX5-351" fmla="*/ 675019 w 678121"/>
                <a:gd name="connsiteY5-352" fmla="*/ 600588 h 1119332"/>
                <a:gd name="connsiteX6-353" fmla="*/ 513095 w 678121"/>
                <a:gd name="connsiteY6-354" fmla="*/ 995877 h 1119332"/>
                <a:gd name="connsiteX7-355" fmla="*/ 182140 w 678121"/>
                <a:gd name="connsiteY7-356" fmla="*/ 1109179 h 1119332"/>
                <a:gd name="connsiteX8-357" fmla="*/ 13032 w 678121"/>
                <a:gd name="connsiteY8-358" fmla="*/ 781565 h 1119332"/>
                <a:gd name="connsiteX9-359" fmla="*/ 27193 w 678121"/>
                <a:gd name="connsiteY9-360" fmla="*/ 426411 h 1119332"/>
                <a:gd name="connsiteX0-361" fmla="*/ 27193 w 647857"/>
                <a:gd name="connsiteY0-362" fmla="*/ 426411 h 1119332"/>
                <a:gd name="connsiteX1-363" fmla="*/ 170195 w 647857"/>
                <a:gd name="connsiteY1-364" fmla="*/ 129102 h 1119332"/>
                <a:gd name="connsiteX2-365" fmla="*/ 425027 w 647857"/>
                <a:gd name="connsiteY2-366" fmla="*/ 1771 h 1119332"/>
                <a:gd name="connsiteX3-367" fmla="*/ 622631 w 647857"/>
                <a:gd name="connsiteY3-368" fmla="*/ 214825 h 1119332"/>
                <a:gd name="connsiteX4-369" fmla="*/ 624742 w 647857"/>
                <a:gd name="connsiteY4-370" fmla="*/ 577858 h 1119332"/>
                <a:gd name="connsiteX5-371" fmla="*/ 513095 w 647857"/>
                <a:gd name="connsiteY5-372" fmla="*/ 995877 h 1119332"/>
                <a:gd name="connsiteX6-373" fmla="*/ 182140 w 647857"/>
                <a:gd name="connsiteY6-374" fmla="*/ 1109179 h 1119332"/>
                <a:gd name="connsiteX7-375" fmla="*/ 13032 w 647857"/>
                <a:gd name="connsiteY7-376" fmla="*/ 781565 h 1119332"/>
                <a:gd name="connsiteX8-377" fmla="*/ 27193 w 647857"/>
                <a:gd name="connsiteY8-378" fmla="*/ 426411 h 1119332"/>
                <a:gd name="connsiteX0-379" fmla="*/ 27193 w 691347"/>
                <a:gd name="connsiteY0-380" fmla="*/ 426411 h 1119332"/>
                <a:gd name="connsiteX1-381" fmla="*/ 170195 w 691347"/>
                <a:gd name="connsiteY1-382" fmla="*/ 129102 h 1119332"/>
                <a:gd name="connsiteX2-383" fmla="*/ 425027 w 691347"/>
                <a:gd name="connsiteY2-384" fmla="*/ 1771 h 1119332"/>
                <a:gd name="connsiteX3-385" fmla="*/ 622631 w 691347"/>
                <a:gd name="connsiteY3-386" fmla="*/ 214825 h 1119332"/>
                <a:gd name="connsiteX4-387" fmla="*/ 686654 w 691347"/>
                <a:gd name="connsiteY4-388" fmla="*/ 587383 h 1119332"/>
                <a:gd name="connsiteX5-389" fmla="*/ 513095 w 691347"/>
                <a:gd name="connsiteY5-390" fmla="*/ 995877 h 1119332"/>
                <a:gd name="connsiteX6-391" fmla="*/ 182140 w 691347"/>
                <a:gd name="connsiteY6-392" fmla="*/ 1109179 h 1119332"/>
                <a:gd name="connsiteX7-393" fmla="*/ 13032 w 691347"/>
                <a:gd name="connsiteY7-394" fmla="*/ 781565 h 1119332"/>
                <a:gd name="connsiteX8-395" fmla="*/ 27193 w 691347"/>
                <a:gd name="connsiteY8-396" fmla="*/ 426411 h 11193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71" y="connsiteY5-72"/>
                </a:cxn>
                <a:cxn ang="0">
                  <a:pos x="connsiteX6-97" y="connsiteY6-98"/>
                </a:cxn>
                <a:cxn ang="0">
                  <a:pos x="connsiteX7-113" y="connsiteY7-114"/>
                </a:cxn>
                <a:cxn ang="0">
                  <a:pos x="connsiteX8-267" y="connsiteY8-268"/>
                </a:cxn>
              </a:cxnLst>
              <a:rect l="l" t="t" r="r" b="b"/>
              <a:pathLst>
                <a:path w="691347" h="1119332">
                  <a:moveTo>
                    <a:pt x="27193" y="426411"/>
                  </a:moveTo>
                  <a:cubicBezTo>
                    <a:pt x="53387" y="317667"/>
                    <a:pt x="106271" y="195907"/>
                    <a:pt x="170195" y="129102"/>
                  </a:cubicBezTo>
                  <a:cubicBezTo>
                    <a:pt x="234119" y="62297"/>
                    <a:pt x="349621" y="-12516"/>
                    <a:pt x="425027" y="1771"/>
                  </a:cubicBezTo>
                  <a:cubicBezTo>
                    <a:pt x="500433" y="16058"/>
                    <a:pt x="578233" y="118811"/>
                    <a:pt x="622631" y="214825"/>
                  </a:cubicBezTo>
                  <a:cubicBezTo>
                    <a:pt x="667029" y="310839"/>
                    <a:pt x="704910" y="457208"/>
                    <a:pt x="686654" y="587383"/>
                  </a:cubicBezTo>
                  <a:cubicBezTo>
                    <a:pt x="668398" y="717558"/>
                    <a:pt x="586862" y="907324"/>
                    <a:pt x="513095" y="995877"/>
                  </a:cubicBezTo>
                  <a:cubicBezTo>
                    <a:pt x="442061" y="1081436"/>
                    <a:pt x="265484" y="1144898"/>
                    <a:pt x="182140" y="1109179"/>
                  </a:cubicBezTo>
                  <a:cubicBezTo>
                    <a:pt x="98796" y="1073460"/>
                    <a:pt x="44413" y="884247"/>
                    <a:pt x="13032" y="781565"/>
                  </a:cubicBezTo>
                  <a:cubicBezTo>
                    <a:pt x="-18349" y="678883"/>
                    <a:pt x="15287" y="508961"/>
                    <a:pt x="27193" y="426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2251"/>
            <p:cNvSpPr/>
            <p:nvPr/>
          </p:nvSpPr>
          <p:spPr>
            <a:xfrm>
              <a:off x="304102" y="3662137"/>
              <a:ext cx="1205086" cy="741091"/>
            </a:xfrm>
            <a:custGeom>
              <a:avLst/>
              <a:gdLst>
                <a:gd name="connsiteX0" fmla="*/ 0 w 1152128"/>
                <a:gd name="connsiteY0" fmla="*/ 317562 h 635123"/>
                <a:gd name="connsiteX1" fmla="*/ 576064 w 1152128"/>
                <a:gd name="connsiteY1" fmla="*/ 0 h 635123"/>
                <a:gd name="connsiteX2" fmla="*/ 1152128 w 1152128"/>
                <a:gd name="connsiteY2" fmla="*/ 317562 h 635123"/>
                <a:gd name="connsiteX3" fmla="*/ 576064 w 1152128"/>
                <a:gd name="connsiteY3" fmla="*/ 635124 h 635123"/>
                <a:gd name="connsiteX4" fmla="*/ 0 w 1152128"/>
                <a:gd name="connsiteY4" fmla="*/ 317562 h 635123"/>
                <a:gd name="connsiteX0-1" fmla="*/ 0 w 1133078"/>
                <a:gd name="connsiteY0-2" fmla="*/ 194598 h 642643"/>
                <a:gd name="connsiteX1-3" fmla="*/ 557014 w 1133078"/>
                <a:gd name="connsiteY1-4" fmla="*/ 5623 h 642643"/>
                <a:gd name="connsiteX2-5" fmla="*/ 1133078 w 1133078"/>
                <a:gd name="connsiteY2-6" fmla="*/ 323185 h 642643"/>
                <a:gd name="connsiteX3-7" fmla="*/ 557014 w 1133078"/>
                <a:gd name="connsiteY3-8" fmla="*/ 640747 h 642643"/>
                <a:gd name="connsiteX4-9" fmla="*/ 0 w 1133078"/>
                <a:gd name="connsiteY4-10" fmla="*/ 194598 h 6426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33078" h="642643">
                  <a:moveTo>
                    <a:pt x="0" y="194598"/>
                  </a:moveTo>
                  <a:cubicBezTo>
                    <a:pt x="0" y="19213"/>
                    <a:pt x="368168" y="-15808"/>
                    <a:pt x="557014" y="5623"/>
                  </a:cubicBezTo>
                  <a:cubicBezTo>
                    <a:pt x="745860" y="27054"/>
                    <a:pt x="1133078" y="147800"/>
                    <a:pt x="1133078" y="323185"/>
                  </a:cubicBezTo>
                  <a:cubicBezTo>
                    <a:pt x="1133078" y="498570"/>
                    <a:pt x="745860" y="662178"/>
                    <a:pt x="557014" y="640747"/>
                  </a:cubicBezTo>
                  <a:cubicBezTo>
                    <a:pt x="368168" y="619316"/>
                    <a:pt x="0" y="369983"/>
                    <a:pt x="0" y="194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856942">
              <a:off x="-258509" y="3822436"/>
              <a:ext cx="517016" cy="403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泪滴形 2253"/>
            <p:cNvSpPr/>
            <p:nvPr/>
          </p:nvSpPr>
          <p:spPr>
            <a:xfrm rot="18005042">
              <a:off x="-128806" y="4087146"/>
              <a:ext cx="675529" cy="530602"/>
            </a:xfrm>
            <a:custGeom>
              <a:avLst/>
              <a:gdLst>
                <a:gd name="connsiteX0" fmla="*/ 0 w 599391"/>
                <a:gd name="connsiteY0" fmla="*/ 251904 h 503808"/>
                <a:gd name="connsiteX1" fmla="*/ 299696 w 599391"/>
                <a:gd name="connsiteY1" fmla="*/ 0 h 503808"/>
                <a:gd name="connsiteX2" fmla="*/ 599391 w 599391"/>
                <a:gd name="connsiteY2" fmla="*/ 0 h 503808"/>
                <a:gd name="connsiteX3" fmla="*/ 599391 w 599391"/>
                <a:gd name="connsiteY3" fmla="*/ 251904 h 503808"/>
                <a:gd name="connsiteX4" fmla="*/ 299695 w 599391"/>
                <a:gd name="connsiteY4" fmla="*/ 503808 h 503808"/>
                <a:gd name="connsiteX5" fmla="*/ -1 w 599391"/>
                <a:gd name="connsiteY5" fmla="*/ 251904 h 503808"/>
                <a:gd name="connsiteX6" fmla="*/ 0 w 599391"/>
                <a:gd name="connsiteY6" fmla="*/ 251904 h 503808"/>
                <a:gd name="connsiteX0-1" fmla="*/ 1 w 674450"/>
                <a:gd name="connsiteY0-2" fmla="*/ 251904 h 503808"/>
                <a:gd name="connsiteX1-3" fmla="*/ 299697 w 674450"/>
                <a:gd name="connsiteY1-4" fmla="*/ 0 h 503808"/>
                <a:gd name="connsiteX2-5" fmla="*/ 674450 w 674450"/>
                <a:gd name="connsiteY2-6" fmla="*/ 6054 h 503808"/>
                <a:gd name="connsiteX3-7" fmla="*/ 599392 w 674450"/>
                <a:gd name="connsiteY3-8" fmla="*/ 251904 h 503808"/>
                <a:gd name="connsiteX4-9" fmla="*/ 299696 w 674450"/>
                <a:gd name="connsiteY4-10" fmla="*/ 503808 h 503808"/>
                <a:gd name="connsiteX5-11" fmla="*/ 0 w 674450"/>
                <a:gd name="connsiteY5-12" fmla="*/ 251904 h 503808"/>
                <a:gd name="connsiteX6-13" fmla="*/ 1 w 674450"/>
                <a:gd name="connsiteY6-14" fmla="*/ 251904 h 503808"/>
                <a:gd name="connsiteX0-15" fmla="*/ 1 w 674450"/>
                <a:gd name="connsiteY0-16" fmla="*/ 251904 h 503808"/>
                <a:gd name="connsiteX1-17" fmla="*/ 299697 w 674450"/>
                <a:gd name="connsiteY1-18" fmla="*/ 0 h 503808"/>
                <a:gd name="connsiteX2-19" fmla="*/ 674450 w 674450"/>
                <a:gd name="connsiteY2-20" fmla="*/ 6054 h 503808"/>
                <a:gd name="connsiteX3-21" fmla="*/ 554062 w 674450"/>
                <a:gd name="connsiteY3-22" fmla="*/ 278164 h 503808"/>
                <a:gd name="connsiteX4-23" fmla="*/ 299696 w 674450"/>
                <a:gd name="connsiteY4-24" fmla="*/ 503808 h 503808"/>
                <a:gd name="connsiteX5-25" fmla="*/ 0 w 674450"/>
                <a:gd name="connsiteY5-26" fmla="*/ 251904 h 503808"/>
                <a:gd name="connsiteX6-27" fmla="*/ 1 w 674450"/>
                <a:gd name="connsiteY6-28" fmla="*/ 251904 h 503808"/>
                <a:gd name="connsiteX0-29" fmla="*/ 1 w 674450"/>
                <a:gd name="connsiteY0-30" fmla="*/ 251904 h 535496"/>
                <a:gd name="connsiteX1-31" fmla="*/ 299697 w 674450"/>
                <a:gd name="connsiteY1-32" fmla="*/ 0 h 535496"/>
                <a:gd name="connsiteX2-33" fmla="*/ 674450 w 674450"/>
                <a:gd name="connsiteY2-34" fmla="*/ 6054 h 535496"/>
                <a:gd name="connsiteX3-35" fmla="*/ 554062 w 674450"/>
                <a:gd name="connsiteY3-36" fmla="*/ 278164 h 535496"/>
                <a:gd name="connsiteX4-37" fmla="*/ 235495 w 674450"/>
                <a:gd name="connsiteY4-38" fmla="*/ 535496 h 535496"/>
                <a:gd name="connsiteX5-39" fmla="*/ 0 w 674450"/>
                <a:gd name="connsiteY5-40" fmla="*/ 251904 h 535496"/>
                <a:gd name="connsiteX6-41" fmla="*/ 1 w 674450"/>
                <a:gd name="connsiteY6-42" fmla="*/ 251904 h 535496"/>
                <a:gd name="connsiteX0-43" fmla="*/ 1 w 674450"/>
                <a:gd name="connsiteY0-44" fmla="*/ 245850 h 529442"/>
                <a:gd name="connsiteX1-45" fmla="*/ 369554 w 674450"/>
                <a:gd name="connsiteY1-46" fmla="*/ 19524 h 529442"/>
                <a:gd name="connsiteX2-47" fmla="*/ 674450 w 674450"/>
                <a:gd name="connsiteY2-48" fmla="*/ 0 h 529442"/>
                <a:gd name="connsiteX3-49" fmla="*/ 554062 w 674450"/>
                <a:gd name="connsiteY3-50" fmla="*/ 272110 h 529442"/>
                <a:gd name="connsiteX4-51" fmla="*/ 235495 w 674450"/>
                <a:gd name="connsiteY4-52" fmla="*/ 529442 h 529442"/>
                <a:gd name="connsiteX5-53" fmla="*/ 0 w 674450"/>
                <a:gd name="connsiteY5-54" fmla="*/ 245850 h 529442"/>
                <a:gd name="connsiteX6-55" fmla="*/ 1 w 674450"/>
                <a:gd name="connsiteY6-56" fmla="*/ 245850 h 529442"/>
                <a:gd name="connsiteX0-57" fmla="*/ 5680 w 680129"/>
                <a:gd name="connsiteY0-58" fmla="*/ 245850 h 529442"/>
                <a:gd name="connsiteX1-59" fmla="*/ 375233 w 680129"/>
                <a:gd name="connsiteY1-60" fmla="*/ 19524 h 529442"/>
                <a:gd name="connsiteX2-61" fmla="*/ 680129 w 680129"/>
                <a:gd name="connsiteY2-62" fmla="*/ 0 h 529442"/>
                <a:gd name="connsiteX3-63" fmla="*/ 559741 w 680129"/>
                <a:gd name="connsiteY3-64" fmla="*/ 272110 h 529442"/>
                <a:gd name="connsiteX4-65" fmla="*/ 241174 w 680129"/>
                <a:gd name="connsiteY4-66" fmla="*/ 529442 h 529442"/>
                <a:gd name="connsiteX5-67" fmla="*/ 22363 w 680129"/>
                <a:gd name="connsiteY5-68" fmla="*/ 274768 h 529442"/>
                <a:gd name="connsiteX6-69" fmla="*/ 5679 w 680129"/>
                <a:gd name="connsiteY6-70" fmla="*/ 245850 h 529442"/>
                <a:gd name="connsiteX7" fmla="*/ 5680 w 680129"/>
                <a:gd name="connsiteY7" fmla="*/ 245850 h 529442"/>
                <a:gd name="connsiteX0-71" fmla="*/ 5680 w 680129"/>
                <a:gd name="connsiteY0-72" fmla="*/ 245850 h 529442"/>
                <a:gd name="connsiteX1-73" fmla="*/ 375233 w 680129"/>
                <a:gd name="connsiteY1-74" fmla="*/ 19524 h 529442"/>
                <a:gd name="connsiteX2-75" fmla="*/ 680129 w 680129"/>
                <a:gd name="connsiteY2-76" fmla="*/ 0 h 529442"/>
                <a:gd name="connsiteX3-77" fmla="*/ 559741 w 680129"/>
                <a:gd name="connsiteY3-78" fmla="*/ 272110 h 529442"/>
                <a:gd name="connsiteX4-79" fmla="*/ 241174 w 680129"/>
                <a:gd name="connsiteY4-80" fmla="*/ 529442 h 529442"/>
                <a:gd name="connsiteX5-81" fmla="*/ 22363 w 680129"/>
                <a:gd name="connsiteY5-82" fmla="*/ 274768 h 529442"/>
                <a:gd name="connsiteX6-83" fmla="*/ 5679 w 680129"/>
                <a:gd name="connsiteY6-84" fmla="*/ 245850 h 529442"/>
                <a:gd name="connsiteX7-85" fmla="*/ 5680 w 680129"/>
                <a:gd name="connsiteY7-86" fmla="*/ 245850 h 529442"/>
                <a:gd name="connsiteX0-87" fmla="*/ 433 w 674882"/>
                <a:gd name="connsiteY0-88" fmla="*/ 245850 h 529442"/>
                <a:gd name="connsiteX1-89" fmla="*/ 369986 w 674882"/>
                <a:gd name="connsiteY1-90" fmla="*/ 19524 h 529442"/>
                <a:gd name="connsiteX2-91" fmla="*/ 674882 w 674882"/>
                <a:gd name="connsiteY2-92" fmla="*/ 0 h 529442"/>
                <a:gd name="connsiteX3-93" fmla="*/ 554494 w 674882"/>
                <a:gd name="connsiteY3-94" fmla="*/ 272110 h 529442"/>
                <a:gd name="connsiteX4-95" fmla="*/ 235927 w 674882"/>
                <a:gd name="connsiteY4-96" fmla="*/ 529442 h 529442"/>
                <a:gd name="connsiteX5-97" fmla="*/ 28625 w 674882"/>
                <a:gd name="connsiteY5-98" fmla="*/ 323140 h 529442"/>
                <a:gd name="connsiteX6-99" fmla="*/ 432 w 674882"/>
                <a:gd name="connsiteY6-100" fmla="*/ 245850 h 529442"/>
                <a:gd name="connsiteX7-101" fmla="*/ 433 w 674882"/>
                <a:gd name="connsiteY7-102" fmla="*/ 245850 h 529442"/>
                <a:gd name="connsiteX0-103" fmla="*/ 132076 w 674882"/>
                <a:gd name="connsiteY0-104" fmla="*/ 131061 h 529442"/>
                <a:gd name="connsiteX1-105" fmla="*/ 369986 w 674882"/>
                <a:gd name="connsiteY1-106" fmla="*/ 19524 h 529442"/>
                <a:gd name="connsiteX2-107" fmla="*/ 674882 w 674882"/>
                <a:gd name="connsiteY2-108" fmla="*/ 0 h 529442"/>
                <a:gd name="connsiteX3-109" fmla="*/ 554494 w 674882"/>
                <a:gd name="connsiteY3-110" fmla="*/ 272110 h 529442"/>
                <a:gd name="connsiteX4-111" fmla="*/ 235927 w 674882"/>
                <a:gd name="connsiteY4-112" fmla="*/ 529442 h 529442"/>
                <a:gd name="connsiteX5-113" fmla="*/ 28625 w 674882"/>
                <a:gd name="connsiteY5-114" fmla="*/ 323140 h 529442"/>
                <a:gd name="connsiteX6-115" fmla="*/ 432 w 674882"/>
                <a:gd name="connsiteY6-116" fmla="*/ 245850 h 529442"/>
                <a:gd name="connsiteX7-117" fmla="*/ 132076 w 674882"/>
                <a:gd name="connsiteY7-118" fmla="*/ 131061 h 529442"/>
                <a:gd name="connsiteX0-119" fmla="*/ 106337 w 649143"/>
                <a:gd name="connsiteY0-120" fmla="*/ 131061 h 529442"/>
                <a:gd name="connsiteX1-121" fmla="*/ 344247 w 649143"/>
                <a:gd name="connsiteY1-122" fmla="*/ 19524 h 529442"/>
                <a:gd name="connsiteX2-123" fmla="*/ 649143 w 649143"/>
                <a:gd name="connsiteY2-124" fmla="*/ 0 h 529442"/>
                <a:gd name="connsiteX3-125" fmla="*/ 528755 w 649143"/>
                <a:gd name="connsiteY3-126" fmla="*/ 272110 h 529442"/>
                <a:gd name="connsiteX4-127" fmla="*/ 210188 w 649143"/>
                <a:gd name="connsiteY4-128" fmla="*/ 529442 h 529442"/>
                <a:gd name="connsiteX5-129" fmla="*/ 2886 w 649143"/>
                <a:gd name="connsiteY5-130" fmla="*/ 323140 h 529442"/>
                <a:gd name="connsiteX6-131" fmla="*/ 106337 w 649143"/>
                <a:gd name="connsiteY6-132" fmla="*/ 131061 h 529442"/>
                <a:gd name="connsiteX0-133" fmla="*/ 126989 w 669795"/>
                <a:gd name="connsiteY0-134" fmla="*/ 131061 h 529442"/>
                <a:gd name="connsiteX1-135" fmla="*/ 364899 w 669795"/>
                <a:gd name="connsiteY1-136" fmla="*/ 19524 h 529442"/>
                <a:gd name="connsiteX2-137" fmla="*/ 669795 w 669795"/>
                <a:gd name="connsiteY2-138" fmla="*/ 0 h 529442"/>
                <a:gd name="connsiteX3-139" fmla="*/ 549407 w 669795"/>
                <a:gd name="connsiteY3-140" fmla="*/ 272110 h 529442"/>
                <a:gd name="connsiteX4-141" fmla="*/ 230840 w 669795"/>
                <a:gd name="connsiteY4-142" fmla="*/ 529442 h 529442"/>
                <a:gd name="connsiteX5-143" fmla="*/ 2279 w 669795"/>
                <a:gd name="connsiteY5-144" fmla="*/ 324447 h 529442"/>
                <a:gd name="connsiteX6-145" fmla="*/ 126989 w 669795"/>
                <a:gd name="connsiteY6-146" fmla="*/ 131061 h 529442"/>
                <a:gd name="connsiteX0-147" fmla="*/ 364838 w 669734"/>
                <a:gd name="connsiteY0-148" fmla="*/ 19524 h 529442"/>
                <a:gd name="connsiteX1-149" fmla="*/ 669734 w 669734"/>
                <a:gd name="connsiteY1-150" fmla="*/ 0 h 529442"/>
                <a:gd name="connsiteX2-151" fmla="*/ 549346 w 669734"/>
                <a:gd name="connsiteY2-152" fmla="*/ 272110 h 529442"/>
                <a:gd name="connsiteX3-153" fmla="*/ 230779 w 669734"/>
                <a:gd name="connsiteY3-154" fmla="*/ 529442 h 529442"/>
                <a:gd name="connsiteX4-155" fmla="*/ 2218 w 669734"/>
                <a:gd name="connsiteY4-156" fmla="*/ 324447 h 529442"/>
                <a:gd name="connsiteX5-157" fmla="*/ 218368 w 669734"/>
                <a:gd name="connsiteY5-158" fmla="*/ 222501 h 529442"/>
                <a:gd name="connsiteX0-159" fmla="*/ 363806 w 668702"/>
                <a:gd name="connsiteY0-160" fmla="*/ 19524 h 529442"/>
                <a:gd name="connsiteX1-161" fmla="*/ 668702 w 668702"/>
                <a:gd name="connsiteY1-162" fmla="*/ 0 h 529442"/>
                <a:gd name="connsiteX2-163" fmla="*/ 548314 w 668702"/>
                <a:gd name="connsiteY2-164" fmla="*/ 272110 h 529442"/>
                <a:gd name="connsiteX3-165" fmla="*/ 229747 w 668702"/>
                <a:gd name="connsiteY3-166" fmla="*/ 529442 h 529442"/>
                <a:gd name="connsiteX4-167" fmla="*/ 1186 w 668702"/>
                <a:gd name="connsiteY4-168" fmla="*/ 324447 h 529442"/>
                <a:gd name="connsiteX5-169" fmla="*/ 369129 w 668702"/>
                <a:gd name="connsiteY5-170" fmla="*/ 18983 h 529442"/>
                <a:gd name="connsiteX0-171" fmla="*/ 363806 w 668702"/>
                <a:gd name="connsiteY0-172" fmla="*/ 19524 h 529442"/>
                <a:gd name="connsiteX1-173" fmla="*/ 668702 w 668702"/>
                <a:gd name="connsiteY1-174" fmla="*/ 0 h 529442"/>
                <a:gd name="connsiteX2-175" fmla="*/ 548314 w 668702"/>
                <a:gd name="connsiteY2-176" fmla="*/ 272110 h 529442"/>
                <a:gd name="connsiteX3-177" fmla="*/ 229747 w 668702"/>
                <a:gd name="connsiteY3-178" fmla="*/ 529442 h 529442"/>
                <a:gd name="connsiteX4-179" fmla="*/ 1186 w 668702"/>
                <a:gd name="connsiteY4-180" fmla="*/ 324447 h 529442"/>
                <a:gd name="connsiteX5-181" fmla="*/ 369129 w 668702"/>
                <a:gd name="connsiteY5-182" fmla="*/ 18983 h 529442"/>
                <a:gd name="connsiteX0-183" fmla="*/ 368123 w 673019"/>
                <a:gd name="connsiteY0-184" fmla="*/ 19524 h 529442"/>
                <a:gd name="connsiteX1-185" fmla="*/ 673019 w 673019"/>
                <a:gd name="connsiteY1-186" fmla="*/ 0 h 529442"/>
                <a:gd name="connsiteX2-187" fmla="*/ 552631 w 673019"/>
                <a:gd name="connsiteY2-188" fmla="*/ 272110 h 529442"/>
                <a:gd name="connsiteX3-189" fmla="*/ 234064 w 673019"/>
                <a:gd name="connsiteY3-190" fmla="*/ 529442 h 529442"/>
                <a:gd name="connsiteX4-191" fmla="*/ 1156 w 673019"/>
                <a:gd name="connsiteY4-192" fmla="*/ 288438 h 529442"/>
                <a:gd name="connsiteX5-193" fmla="*/ 373446 w 673019"/>
                <a:gd name="connsiteY5-194" fmla="*/ 18983 h 529442"/>
                <a:gd name="connsiteX0-195" fmla="*/ 368123 w 673019"/>
                <a:gd name="connsiteY0-196" fmla="*/ 19524 h 529442"/>
                <a:gd name="connsiteX1-197" fmla="*/ 673019 w 673019"/>
                <a:gd name="connsiteY1-198" fmla="*/ 0 h 529442"/>
                <a:gd name="connsiteX2-199" fmla="*/ 616606 w 673019"/>
                <a:gd name="connsiteY2-200" fmla="*/ 202026 h 529442"/>
                <a:gd name="connsiteX3-201" fmla="*/ 234064 w 673019"/>
                <a:gd name="connsiteY3-202" fmla="*/ 529442 h 529442"/>
                <a:gd name="connsiteX4-203" fmla="*/ 1156 w 673019"/>
                <a:gd name="connsiteY4-204" fmla="*/ 288438 h 529442"/>
                <a:gd name="connsiteX5-205" fmla="*/ 373446 w 673019"/>
                <a:gd name="connsiteY5-206" fmla="*/ 18983 h 529442"/>
                <a:gd name="connsiteX0-207" fmla="*/ 368123 w 673019"/>
                <a:gd name="connsiteY0-208" fmla="*/ 19524 h 530692"/>
                <a:gd name="connsiteX1-209" fmla="*/ 673019 w 673019"/>
                <a:gd name="connsiteY1-210" fmla="*/ 0 h 530692"/>
                <a:gd name="connsiteX2-211" fmla="*/ 616606 w 673019"/>
                <a:gd name="connsiteY2-212" fmla="*/ 202026 h 530692"/>
                <a:gd name="connsiteX3-213" fmla="*/ 535686 w 673019"/>
                <a:gd name="connsiteY3-214" fmla="*/ 375064 h 530692"/>
                <a:gd name="connsiteX4-215" fmla="*/ 234064 w 673019"/>
                <a:gd name="connsiteY4-216" fmla="*/ 529442 h 530692"/>
                <a:gd name="connsiteX5-217" fmla="*/ 1156 w 673019"/>
                <a:gd name="connsiteY5-218" fmla="*/ 288438 h 530692"/>
                <a:gd name="connsiteX6-219" fmla="*/ 373446 w 673019"/>
                <a:gd name="connsiteY6-220" fmla="*/ 18983 h 530692"/>
                <a:gd name="connsiteX0-221" fmla="*/ 368123 w 673019"/>
                <a:gd name="connsiteY0-222" fmla="*/ 19524 h 530479"/>
                <a:gd name="connsiteX1-223" fmla="*/ 673019 w 673019"/>
                <a:gd name="connsiteY1-224" fmla="*/ 0 h 530479"/>
                <a:gd name="connsiteX2-225" fmla="*/ 616606 w 673019"/>
                <a:gd name="connsiteY2-226" fmla="*/ 202026 h 530479"/>
                <a:gd name="connsiteX3-227" fmla="*/ 504224 w 673019"/>
                <a:gd name="connsiteY3-228" fmla="*/ 349258 h 530479"/>
                <a:gd name="connsiteX4-229" fmla="*/ 234064 w 673019"/>
                <a:gd name="connsiteY4-230" fmla="*/ 529442 h 530479"/>
                <a:gd name="connsiteX5-231" fmla="*/ 1156 w 673019"/>
                <a:gd name="connsiteY5-232" fmla="*/ 288438 h 530479"/>
                <a:gd name="connsiteX6-233" fmla="*/ 373446 w 673019"/>
                <a:gd name="connsiteY6-234" fmla="*/ 18983 h 530479"/>
                <a:gd name="connsiteX0-235" fmla="*/ 368123 w 673019"/>
                <a:gd name="connsiteY0-236" fmla="*/ 19524 h 530479"/>
                <a:gd name="connsiteX1-237" fmla="*/ 673019 w 673019"/>
                <a:gd name="connsiteY1-238" fmla="*/ 0 h 530479"/>
                <a:gd name="connsiteX2-239" fmla="*/ 646958 w 673019"/>
                <a:gd name="connsiteY2-240" fmla="*/ 140411 h 530479"/>
                <a:gd name="connsiteX3-241" fmla="*/ 504224 w 673019"/>
                <a:gd name="connsiteY3-242" fmla="*/ 349258 h 530479"/>
                <a:gd name="connsiteX4-243" fmla="*/ 234064 w 673019"/>
                <a:gd name="connsiteY4-244" fmla="*/ 529442 h 530479"/>
                <a:gd name="connsiteX5-245" fmla="*/ 1156 w 673019"/>
                <a:gd name="connsiteY5-246" fmla="*/ 288438 h 530479"/>
                <a:gd name="connsiteX6-247" fmla="*/ 373446 w 673019"/>
                <a:gd name="connsiteY6-248" fmla="*/ 18983 h 530479"/>
                <a:gd name="connsiteX0-249" fmla="*/ 368123 w 675861"/>
                <a:gd name="connsiteY0-250" fmla="*/ 19524 h 530479"/>
                <a:gd name="connsiteX1-251" fmla="*/ 673019 w 675861"/>
                <a:gd name="connsiteY1-252" fmla="*/ 0 h 530479"/>
                <a:gd name="connsiteX2-253" fmla="*/ 504224 w 675861"/>
                <a:gd name="connsiteY2-254" fmla="*/ 349258 h 530479"/>
                <a:gd name="connsiteX3-255" fmla="*/ 234064 w 675861"/>
                <a:gd name="connsiteY3-256" fmla="*/ 529442 h 530479"/>
                <a:gd name="connsiteX4-257" fmla="*/ 1156 w 675861"/>
                <a:gd name="connsiteY4-258" fmla="*/ 288438 h 530479"/>
                <a:gd name="connsiteX5-259" fmla="*/ 373446 w 675861"/>
                <a:gd name="connsiteY5-260" fmla="*/ 18983 h 530479"/>
                <a:gd name="connsiteX0-261" fmla="*/ 368123 w 675529"/>
                <a:gd name="connsiteY0-262" fmla="*/ 19524 h 530602"/>
                <a:gd name="connsiteX1-263" fmla="*/ 673019 w 675529"/>
                <a:gd name="connsiteY1-264" fmla="*/ 0 h 530602"/>
                <a:gd name="connsiteX2-265" fmla="*/ 486006 w 675529"/>
                <a:gd name="connsiteY2-266" fmla="*/ 365315 h 530602"/>
                <a:gd name="connsiteX3-267" fmla="*/ 234064 w 675529"/>
                <a:gd name="connsiteY3-268" fmla="*/ 529442 h 530602"/>
                <a:gd name="connsiteX4-269" fmla="*/ 1156 w 675529"/>
                <a:gd name="connsiteY4-270" fmla="*/ 288438 h 530602"/>
                <a:gd name="connsiteX5-271" fmla="*/ 373446 w 675529"/>
                <a:gd name="connsiteY5-272" fmla="*/ 18983 h 5306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5529" h="530602">
                  <a:moveTo>
                    <a:pt x="368123" y="19524"/>
                  </a:moveTo>
                  <a:lnTo>
                    <a:pt x="673019" y="0"/>
                  </a:lnTo>
                  <a:cubicBezTo>
                    <a:pt x="695702" y="54956"/>
                    <a:pt x="559165" y="277075"/>
                    <a:pt x="486006" y="365315"/>
                  </a:cubicBezTo>
                  <a:cubicBezTo>
                    <a:pt x="422249" y="419884"/>
                    <a:pt x="323152" y="543880"/>
                    <a:pt x="234064" y="529442"/>
                  </a:cubicBezTo>
                  <a:cubicBezTo>
                    <a:pt x="143994" y="527427"/>
                    <a:pt x="-15101" y="439409"/>
                    <a:pt x="1156" y="288438"/>
                  </a:cubicBezTo>
                  <a:cubicBezTo>
                    <a:pt x="-16152" y="222041"/>
                    <a:pt x="218406" y="42574"/>
                    <a:pt x="373446" y="1898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91941" y="2905091"/>
              <a:ext cx="266489" cy="802481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6937988" flipH="1">
              <a:off x="-249291" y="3433968"/>
              <a:ext cx="179743" cy="359417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7"/>
          <p:cNvSpPr txBox="1"/>
          <p:nvPr/>
        </p:nvSpPr>
        <p:spPr>
          <a:xfrm>
            <a:off x="3186963" y="1932388"/>
            <a:ext cx="1573648" cy="292388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培训背景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3186963" y="2282436"/>
            <a:ext cx="1573648" cy="292388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培训学员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3186963" y="2617970"/>
            <a:ext cx="1573648" cy="292388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培训目标</a:t>
            </a:r>
          </a:p>
        </p:txBody>
      </p:sp>
      <p:sp>
        <p:nvSpPr>
          <p:cNvPr id="25" name="TextBox 27"/>
          <p:cNvSpPr txBox="1"/>
          <p:nvPr/>
        </p:nvSpPr>
        <p:spPr>
          <a:xfrm>
            <a:off x="3186963" y="2948534"/>
            <a:ext cx="1573648" cy="292388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培训内容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3186963" y="3285714"/>
            <a:ext cx="1573648" cy="292388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培训方式</a:t>
            </a:r>
          </a:p>
        </p:txBody>
      </p:sp>
      <p:sp>
        <p:nvSpPr>
          <p:cNvPr id="27" name="文本框 19"/>
          <p:cNvSpPr txBox="1"/>
          <p:nvPr/>
        </p:nvSpPr>
        <p:spPr>
          <a:xfrm>
            <a:off x="1663854" y="1293958"/>
            <a:ext cx="14686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74366" y="515691"/>
            <a:ext cx="745489" cy="720000"/>
            <a:chOff x="-339128" y="2905091"/>
            <a:chExt cx="1848316" cy="1785120"/>
          </a:xfrm>
          <a:solidFill>
            <a:schemeClr val="bg1"/>
          </a:solidFill>
        </p:grpSpPr>
        <p:sp>
          <p:nvSpPr>
            <p:cNvPr id="11" name="椭圆 2249"/>
            <p:cNvSpPr/>
            <p:nvPr/>
          </p:nvSpPr>
          <p:spPr>
            <a:xfrm>
              <a:off x="194853" y="2916484"/>
              <a:ext cx="691347" cy="1119332"/>
            </a:xfrm>
            <a:custGeom>
              <a:avLst/>
              <a:gdLst>
                <a:gd name="connsiteX0" fmla="*/ 0 w 742327"/>
                <a:gd name="connsiteY0" fmla="*/ 547513 h 1095026"/>
                <a:gd name="connsiteX1" fmla="*/ 371164 w 742327"/>
                <a:gd name="connsiteY1" fmla="*/ 0 h 1095026"/>
                <a:gd name="connsiteX2" fmla="*/ 742328 w 742327"/>
                <a:gd name="connsiteY2" fmla="*/ 547513 h 1095026"/>
                <a:gd name="connsiteX3" fmla="*/ 371164 w 742327"/>
                <a:gd name="connsiteY3" fmla="*/ 1095026 h 1095026"/>
                <a:gd name="connsiteX4" fmla="*/ 0 w 742327"/>
                <a:gd name="connsiteY4" fmla="*/ 547513 h 1095026"/>
                <a:gd name="connsiteX0-1" fmla="*/ 0 w 696608"/>
                <a:gd name="connsiteY0-2" fmla="*/ 585730 h 1095281"/>
                <a:gd name="connsiteX1-3" fmla="*/ 325444 w 696608"/>
                <a:gd name="connsiteY1-4" fmla="*/ 117 h 1095281"/>
                <a:gd name="connsiteX2-5" fmla="*/ 696608 w 696608"/>
                <a:gd name="connsiteY2-6" fmla="*/ 547630 h 1095281"/>
                <a:gd name="connsiteX3-7" fmla="*/ 325444 w 696608"/>
                <a:gd name="connsiteY3-8" fmla="*/ 1095143 h 1095281"/>
                <a:gd name="connsiteX4-9" fmla="*/ 0 w 696608"/>
                <a:gd name="connsiteY4-10" fmla="*/ 585730 h 1095281"/>
                <a:gd name="connsiteX0-11" fmla="*/ 4620 w 701228"/>
                <a:gd name="connsiteY0-12" fmla="*/ 585730 h 1102850"/>
                <a:gd name="connsiteX1-13" fmla="*/ 330064 w 701228"/>
                <a:gd name="connsiteY1-14" fmla="*/ 117 h 1102850"/>
                <a:gd name="connsiteX2-15" fmla="*/ 701228 w 701228"/>
                <a:gd name="connsiteY2-16" fmla="*/ 547630 h 1102850"/>
                <a:gd name="connsiteX3-17" fmla="*/ 177664 w 701228"/>
                <a:gd name="connsiteY3-18" fmla="*/ 1102763 h 1102850"/>
                <a:gd name="connsiteX4-19" fmla="*/ 4620 w 701228"/>
                <a:gd name="connsiteY4-20" fmla="*/ 585730 h 1102850"/>
                <a:gd name="connsiteX0-21" fmla="*/ 5579 w 679327"/>
                <a:gd name="connsiteY0-22" fmla="*/ 479243 h 1103313"/>
                <a:gd name="connsiteX1-23" fmla="*/ 308163 w 679327"/>
                <a:gd name="connsiteY1-24" fmla="*/ 310 h 1103313"/>
                <a:gd name="connsiteX2-25" fmla="*/ 679327 w 679327"/>
                <a:gd name="connsiteY2-26" fmla="*/ 547823 h 1103313"/>
                <a:gd name="connsiteX3-27" fmla="*/ 155763 w 679327"/>
                <a:gd name="connsiteY3-28" fmla="*/ 1102956 h 1103313"/>
                <a:gd name="connsiteX4-29" fmla="*/ 5579 w 679327"/>
                <a:gd name="connsiteY4-30" fmla="*/ 479243 h 1103313"/>
                <a:gd name="connsiteX0-31" fmla="*/ 9939 w 683687"/>
                <a:gd name="connsiteY0-32" fmla="*/ 479243 h 1103313"/>
                <a:gd name="connsiteX1-33" fmla="*/ 388723 w 683687"/>
                <a:gd name="connsiteY1-34" fmla="*/ 310 h 1103313"/>
                <a:gd name="connsiteX2-35" fmla="*/ 683687 w 683687"/>
                <a:gd name="connsiteY2-36" fmla="*/ 547823 h 1103313"/>
                <a:gd name="connsiteX3-37" fmla="*/ 160123 w 683687"/>
                <a:gd name="connsiteY3-38" fmla="*/ 1102956 h 1103313"/>
                <a:gd name="connsiteX4-39" fmla="*/ 9939 w 683687"/>
                <a:gd name="connsiteY4-40" fmla="*/ 479243 h 1103313"/>
                <a:gd name="connsiteX0-41" fmla="*/ 7796 w 719644"/>
                <a:gd name="connsiteY0-42" fmla="*/ 486795 h 1103173"/>
                <a:gd name="connsiteX1-43" fmla="*/ 424680 w 719644"/>
                <a:gd name="connsiteY1-44" fmla="*/ 242 h 1103173"/>
                <a:gd name="connsiteX2-45" fmla="*/ 719644 w 719644"/>
                <a:gd name="connsiteY2-46" fmla="*/ 547755 h 1103173"/>
                <a:gd name="connsiteX3-47" fmla="*/ 196080 w 719644"/>
                <a:gd name="connsiteY3-48" fmla="*/ 1102888 h 1103173"/>
                <a:gd name="connsiteX4-49" fmla="*/ 7796 w 719644"/>
                <a:gd name="connsiteY4-50" fmla="*/ 486795 h 1103173"/>
                <a:gd name="connsiteX0-51" fmla="*/ 7796 w 719644"/>
                <a:gd name="connsiteY0-52" fmla="*/ 506390 h 1122768"/>
                <a:gd name="connsiteX1-53" fmla="*/ 217473 w 719644"/>
                <a:gd name="connsiteY1-54" fmla="*/ 156694 h 1122768"/>
                <a:gd name="connsiteX2-55" fmla="*/ 424680 w 719644"/>
                <a:gd name="connsiteY2-56" fmla="*/ 19837 h 1122768"/>
                <a:gd name="connsiteX3-57" fmla="*/ 719644 w 719644"/>
                <a:gd name="connsiteY3-58" fmla="*/ 567350 h 1122768"/>
                <a:gd name="connsiteX4-59" fmla="*/ 196080 w 719644"/>
                <a:gd name="connsiteY4-60" fmla="*/ 1122483 h 1122768"/>
                <a:gd name="connsiteX5" fmla="*/ 7796 w 719644"/>
                <a:gd name="connsiteY5" fmla="*/ 506390 h 1122768"/>
                <a:gd name="connsiteX0-61" fmla="*/ 27 w 711875"/>
                <a:gd name="connsiteY0-62" fmla="*/ 513000 h 1129378"/>
                <a:gd name="connsiteX1-63" fmla="*/ 176366 w 711875"/>
                <a:gd name="connsiteY1-64" fmla="*/ 129966 h 1129378"/>
                <a:gd name="connsiteX2-65" fmla="*/ 416911 w 711875"/>
                <a:gd name="connsiteY2-66" fmla="*/ 26447 h 1129378"/>
                <a:gd name="connsiteX3-67" fmla="*/ 711875 w 711875"/>
                <a:gd name="connsiteY3-68" fmla="*/ 573960 h 1129378"/>
                <a:gd name="connsiteX4-69" fmla="*/ 188311 w 711875"/>
                <a:gd name="connsiteY4-70" fmla="*/ 1129093 h 1129378"/>
                <a:gd name="connsiteX5-71" fmla="*/ 27 w 711875"/>
                <a:gd name="connsiteY5-72" fmla="*/ 513000 h 1129378"/>
                <a:gd name="connsiteX0-73" fmla="*/ 20225 w 732073"/>
                <a:gd name="connsiteY0-74" fmla="*/ 512509 h 1128887"/>
                <a:gd name="connsiteX1-75" fmla="*/ 25114 w 732073"/>
                <a:gd name="connsiteY1-76" fmla="*/ 515238 h 1128887"/>
                <a:gd name="connsiteX2-77" fmla="*/ 196564 w 732073"/>
                <a:gd name="connsiteY2-78" fmla="*/ 129475 h 1128887"/>
                <a:gd name="connsiteX3-79" fmla="*/ 437109 w 732073"/>
                <a:gd name="connsiteY3-80" fmla="*/ 25956 h 1128887"/>
                <a:gd name="connsiteX4-81" fmla="*/ 732073 w 732073"/>
                <a:gd name="connsiteY4-82" fmla="*/ 573469 h 1128887"/>
                <a:gd name="connsiteX5-83" fmla="*/ 208509 w 732073"/>
                <a:gd name="connsiteY5-84" fmla="*/ 1128602 h 1128887"/>
                <a:gd name="connsiteX6" fmla="*/ 20225 w 732073"/>
                <a:gd name="connsiteY6" fmla="*/ 512509 h 1128887"/>
                <a:gd name="connsiteX0-85" fmla="*/ 20225 w 732073"/>
                <a:gd name="connsiteY0-86" fmla="*/ 512509 h 1128938"/>
                <a:gd name="connsiteX1-87" fmla="*/ 25114 w 732073"/>
                <a:gd name="connsiteY1-88" fmla="*/ 515238 h 1128938"/>
                <a:gd name="connsiteX2-89" fmla="*/ 196564 w 732073"/>
                <a:gd name="connsiteY2-90" fmla="*/ 129475 h 1128938"/>
                <a:gd name="connsiteX3-91" fmla="*/ 437109 w 732073"/>
                <a:gd name="connsiteY3-92" fmla="*/ 25956 h 1128938"/>
                <a:gd name="connsiteX4-93" fmla="*/ 732073 w 732073"/>
                <a:gd name="connsiteY4-94" fmla="*/ 573469 h 1128938"/>
                <a:gd name="connsiteX5-95" fmla="*/ 208509 w 732073"/>
                <a:gd name="connsiteY5-96" fmla="*/ 1128602 h 1128938"/>
                <a:gd name="connsiteX6-97" fmla="*/ 44164 w 732073"/>
                <a:gd name="connsiteY6-98" fmla="*/ 653350 h 1128938"/>
                <a:gd name="connsiteX7" fmla="*/ 20225 w 732073"/>
                <a:gd name="connsiteY7" fmla="*/ 512509 h 1128938"/>
                <a:gd name="connsiteX0-99" fmla="*/ 10220 w 722068"/>
                <a:gd name="connsiteY0-100" fmla="*/ 512509 h 1131579"/>
                <a:gd name="connsiteX1-101" fmla="*/ 15109 w 722068"/>
                <a:gd name="connsiteY1-102" fmla="*/ 515238 h 1131579"/>
                <a:gd name="connsiteX2-103" fmla="*/ 186559 w 722068"/>
                <a:gd name="connsiteY2-104" fmla="*/ 129475 h 1131579"/>
                <a:gd name="connsiteX3-105" fmla="*/ 427104 w 722068"/>
                <a:gd name="connsiteY3-106" fmla="*/ 25956 h 1131579"/>
                <a:gd name="connsiteX4-107" fmla="*/ 722068 w 722068"/>
                <a:gd name="connsiteY4-108" fmla="*/ 573469 h 1131579"/>
                <a:gd name="connsiteX5-109" fmla="*/ 198504 w 722068"/>
                <a:gd name="connsiteY5-110" fmla="*/ 1128602 h 1131579"/>
                <a:gd name="connsiteX6-111" fmla="*/ 29396 w 722068"/>
                <a:gd name="connsiteY6-112" fmla="*/ 781938 h 1131579"/>
                <a:gd name="connsiteX7-113" fmla="*/ 10220 w 722068"/>
                <a:gd name="connsiteY7-114" fmla="*/ 512509 h 1131579"/>
                <a:gd name="connsiteX0-115" fmla="*/ 37017 w 715528"/>
                <a:gd name="connsiteY0-116" fmla="*/ 426784 h 1131579"/>
                <a:gd name="connsiteX1-117" fmla="*/ 8569 w 715528"/>
                <a:gd name="connsiteY1-118" fmla="*/ 515238 h 1131579"/>
                <a:gd name="connsiteX2-119" fmla="*/ 180019 w 715528"/>
                <a:gd name="connsiteY2-120" fmla="*/ 129475 h 1131579"/>
                <a:gd name="connsiteX3-121" fmla="*/ 420564 w 715528"/>
                <a:gd name="connsiteY3-122" fmla="*/ 25956 h 1131579"/>
                <a:gd name="connsiteX4-123" fmla="*/ 715528 w 715528"/>
                <a:gd name="connsiteY4-124" fmla="*/ 573469 h 1131579"/>
                <a:gd name="connsiteX5-125" fmla="*/ 191964 w 715528"/>
                <a:gd name="connsiteY5-126" fmla="*/ 1128602 h 1131579"/>
                <a:gd name="connsiteX6-127" fmla="*/ 22856 w 715528"/>
                <a:gd name="connsiteY6-128" fmla="*/ 781938 h 1131579"/>
                <a:gd name="connsiteX7-129" fmla="*/ 37017 w 715528"/>
                <a:gd name="connsiteY7-130" fmla="*/ 426784 h 1131579"/>
                <a:gd name="connsiteX0-131" fmla="*/ 27193 w 705704"/>
                <a:gd name="connsiteY0-132" fmla="*/ 426784 h 1131579"/>
                <a:gd name="connsiteX1-133" fmla="*/ 84470 w 705704"/>
                <a:gd name="connsiteY1-134" fmla="*/ 286638 h 1131579"/>
                <a:gd name="connsiteX2-135" fmla="*/ 170195 w 705704"/>
                <a:gd name="connsiteY2-136" fmla="*/ 129475 h 1131579"/>
                <a:gd name="connsiteX3-137" fmla="*/ 410740 w 705704"/>
                <a:gd name="connsiteY3-138" fmla="*/ 25956 h 1131579"/>
                <a:gd name="connsiteX4-139" fmla="*/ 705704 w 705704"/>
                <a:gd name="connsiteY4-140" fmla="*/ 573469 h 1131579"/>
                <a:gd name="connsiteX5-141" fmla="*/ 182140 w 705704"/>
                <a:gd name="connsiteY5-142" fmla="*/ 1128602 h 1131579"/>
                <a:gd name="connsiteX6-143" fmla="*/ 13032 w 705704"/>
                <a:gd name="connsiteY6-144" fmla="*/ 781938 h 1131579"/>
                <a:gd name="connsiteX7-145" fmla="*/ 27193 w 705704"/>
                <a:gd name="connsiteY7-146" fmla="*/ 426784 h 1131579"/>
                <a:gd name="connsiteX0-147" fmla="*/ 27193 w 705704"/>
                <a:gd name="connsiteY0-148" fmla="*/ 425363 h 1130158"/>
                <a:gd name="connsiteX1-149" fmla="*/ 170195 w 705704"/>
                <a:gd name="connsiteY1-150" fmla="*/ 128054 h 1130158"/>
                <a:gd name="connsiteX2-151" fmla="*/ 410740 w 705704"/>
                <a:gd name="connsiteY2-152" fmla="*/ 24535 h 1130158"/>
                <a:gd name="connsiteX3-153" fmla="*/ 705704 w 705704"/>
                <a:gd name="connsiteY3-154" fmla="*/ 572048 h 1130158"/>
                <a:gd name="connsiteX4-155" fmla="*/ 182140 w 705704"/>
                <a:gd name="connsiteY4-156" fmla="*/ 1127181 h 1130158"/>
                <a:gd name="connsiteX5-157" fmla="*/ 13032 w 705704"/>
                <a:gd name="connsiteY5-158" fmla="*/ 780517 h 1130158"/>
                <a:gd name="connsiteX6-159" fmla="*/ 27193 w 705704"/>
                <a:gd name="connsiteY6-160" fmla="*/ 425363 h 1130158"/>
                <a:gd name="connsiteX0-161" fmla="*/ 27193 w 705704"/>
                <a:gd name="connsiteY0-162" fmla="*/ 421279 h 1126074"/>
                <a:gd name="connsiteX1-163" fmla="*/ 170195 w 705704"/>
                <a:gd name="connsiteY1-164" fmla="*/ 123970 h 1126074"/>
                <a:gd name="connsiteX2-165" fmla="*/ 453602 w 705704"/>
                <a:gd name="connsiteY2-166" fmla="*/ 25214 h 1126074"/>
                <a:gd name="connsiteX3-167" fmla="*/ 705704 w 705704"/>
                <a:gd name="connsiteY3-168" fmla="*/ 567964 h 1126074"/>
                <a:gd name="connsiteX4-169" fmla="*/ 182140 w 705704"/>
                <a:gd name="connsiteY4-170" fmla="*/ 1123097 h 1126074"/>
                <a:gd name="connsiteX5-171" fmla="*/ 13032 w 705704"/>
                <a:gd name="connsiteY5-172" fmla="*/ 776433 h 1126074"/>
                <a:gd name="connsiteX6-173" fmla="*/ 27193 w 705704"/>
                <a:gd name="connsiteY6-174" fmla="*/ 421279 h 1126074"/>
                <a:gd name="connsiteX0-175" fmla="*/ 27193 w 691417"/>
                <a:gd name="connsiteY0-176" fmla="*/ 421609 h 1126282"/>
                <a:gd name="connsiteX1-177" fmla="*/ 170195 w 691417"/>
                <a:gd name="connsiteY1-178" fmla="*/ 124300 h 1126282"/>
                <a:gd name="connsiteX2-179" fmla="*/ 453602 w 691417"/>
                <a:gd name="connsiteY2-180" fmla="*/ 25544 h 1126282"/>
                <a:gd name="connsiteX3-181" fmla="*/ 691417 w 691417"/>
                <a:gd name="connsiteY3-182" fmla="*/ 573056 h 1126282"/>
                <a:gd name="connsiteX4-183" fmla="*/ 182140 w 691417"/>
                <a:gd name="connsiteY4-184" fmla="*/ 1123427 h 1126282"/>
                <a:gd name="connsiteX5-185" fmla="*/ 13032 w 691417"/>
                <a:gd name="connsiteY5-186" fmla="*/ 776763 h 1126282"/>
                <a:gd name="connsiteX6-187" fmla="*/ 27193 w 691417"/>
                <a:gd name="connsiteY6-188" fmla="*/ 421609 h 1126282"/>
                <a:gd name="connsiteX0-189" fmla="*/ 27193 w 691417"/>
                <a:gd name="connsiteY0-190" fmla="*/ 421609 h 1107423"/>
                <a:gd name="connsiteX1-191" fmla="*/ 170195 w 691417"/>
                <a:gd name="connsiteY1-192" fmla="*/ 124300 h 1107423"/>
                <a:gd name="connsiteX2-193" fmla="*/ 453602 w 691417"/>
                <a:gd name="connsiteY2-194" fmla="*/ 25544 h 1107423"/>
                <a:gd name="connsiteX3-195" fmla="*/ 691417 w 691417"/>
                <a:gd name="connsiteY3-196" fmla="*/ 573056 h 1107423"/>
                <a:gd name="connsiteX4-197" fmla="*/ 182140 w 691417"/>
                <a:gd name="connsiteY4-198" fmla="*/ 1104377 h 1107423"/>
                <a:gd name="connsiteX5-199" fmla="*/ 13032 w 691417"/>
                <a:gd name="connsiteY5-200" fmla="*/ 776763 h 1107423"/>
                <a:gd name="connsiteX6-201" fmla="*/ 27193 w 691417"/>
                <a:gd name="connsiteY6-202" fmla="*/ 421609 h 1107423"/>
                <a:gd name="connsiteX0-203" fmla="*/ 27193 w 691478"/>
                <a:gd name="connsiteY0-204" fmla="*/ 421609 h 1112653"/>
                <a:gd name="connsiteX1-205" fmla="*/ 170195 w 691478"/>
                <a:gd name="connsiteY1-206" fmla="*/ 124300 h 1112653"/>
                <a:gd name="connsiteX2-207" fmla="*/ 453602 w 691478"/>
                <a:gd name="connsiteY2-208" fmla="*/ 25544 h 1112653"/>
                <a:gd name="connsiteX3-209" fmla="*/ 691417 w 691478"/>
                <a:gd name="connsiteY3-210" fmla="*/ 573056 h 1112653"/>
                <a:gd name="connsiteX4-211" fmla="*/ 432133 w 691478"/>
                <a:gd name="connsiteY4-212" fmla="*/ 976787 h 1112653"/>
                <a:gd name="connsiteX5-213" fmla="*/ 182140 w 691478"/>
                <a:gd name="connsiteY5-214" fmla="*/ 1104377 h 1112653"/>
                <a:gd name="connsiteX6-215" fmla="*/ 13032 w 691478"/>
                <a:gd name="connsiteY6-216" fmla="*/ 776763 h 1112653"/>
                <a:gd name="connsiteX7-217" fmla="*/ 27193 w 691478"/>
                <a:gd name="connsiteY7-218" fmla="*/ 421609 h 1112653"/>
                <a:gd name="connsiteX0-219" fmla="*/ 27193 w 691478"/>
                <a:gd name="connsiteY0-220" fmla="*/ 421609 h 1114810"/>
                <a:gd name="connsiteX1-221" fmla="*/ 170195 w 691478"/>
                <a:gd name="connsiteY1-222" fmla="*/ 124300 h 1114810"/>
                <a:gd name="connsiteX2-223" fmla="*/ 453602 w 691478"/>
                <a:gd name="connsiteY2-224" fmla="*/ 25544 h 1114810"/>
                <a:gd name="connsiteX3-225" fmla="*/ 691417 w 691478"/>
                <a:gd name="connsiteY3-226" fmla="*/ 573056 h 1114810"/>
                <a:gd name="connsiteX4-227" fmla="*/ 513095 w 691478"/>
                <a:gd name="connsiteY4-228" fmla="*/ 991075 h 1114810"/>
                <a:gd name="connsiteX5-229" fmla="*/ 182140 w 691478"/>
                <a:gd name="connsiteY5-230" fmla="*/ 1104377 h 1114810"/>
                <a:gd name="connsiteX6-231" fmla="*/ 13032 w 691478"/>
                <a:gd name="connsiteY6-232" fmla="*/ 776763 h 1114810"/>
                <a:gd name="connsiteX7-233" fmla="*/ 27193 w 691478"/>
                <a:gd name="connsiteY7-234" fmla="*/ 421609 h 1114810"/>
                <a:gd name="connsiteX0-235" fmla="*/ 27193 w 693375"/>
                <a:gd name="connsiteY0-236" fmla="*/ 402485 h 1095686"/>
                <a:gd name="connsiteX1-237" fmla="*/ 170195 w 693375"/>
                <a:gd name="connsiteY1-238" fmla="*/ 105176 h 1095686"/>
                <a:gd name="connsiteX2-239" fmla="*/ 453602 w 693375"/>
                <a:gd name="connsiteY2-240" fmla="*/ 6420 h 1095686"/>
                <a:gd name="connsiteX3-241" fmla="*/ 598819 w 693375"/>
                <a:gd name="connsiteY3-242" fmla="*/ 262337 h 1095686"/>
                <a:gd name="connsiteX4-243" fmla="*/ 691417 w 693375"/>
                <a:gd name="connsiteY4-244" fmla="*/ 553932 h 1095686"/>
                <a:gd name="connsiteX5-245" fmla="*/ 513095 w 693375"/>
                <a:gd name="connsiteY5-246" fmla="*/ 971951 h 1095686"/>
                <a:gd name="connsiteX6-247" fmla="*/ 182140 w 693375"/>
                <a:gd name="connsiteY6-248" fmla="*/ 1085253 h 1095686"/>
                <a:gd name="connsiteX7-249" fmla="*/ 13032 w 693375"/>
                <a:gd name="connsiteY7-250" fmla="*/ 757639 h 1095686"/>
                <a:gd name="connsiteX8" fmla="*/ 27193 w 693375"/>
                <a:gd name="connsiteY8" fmla="*/ 402485 h 1095686"/>
                <a:gd name="connsiteX0-251" fmla="*/ 27193 w 694199"/>
                <a:gd name="connsiteY0-252" fmla="*/ 398665 h 1091866"/>
                <a:gd name="connsiteX1-253" fmla="*/ 170195 w 694199"/>
                <a:gd name="connsiteY1-254" fmla="*/ 101356 h 1091866"/>
                <a:gd name="connsiteX2-255" fmla="*/ 453602 w 694199"/>
                <a:gd name="connsiteY2-256" fmla="*/ 2600 h 1091866"/>
                <a:gd name="connsiteX3-257" fmla="*/ 622631 w 694199"/>
                <a:gd name="connsiteY3-258" fmla="*/ 187079 h 1091866"/>
                <a:gd name="connsiteX4-259" fmla="*/ 691417 w 694199"/>
                <a:gd name="connsiteY4-260" fmla="*/ 550112 h 1091866"/>
                <a:gd name="connsiteX5-261" fmla="*/ 513095 w 694199"/>
                <a:gd name="connsiteY5-262" fmla="*/ 968131 h 1091866"/>
                <a:gd name="connsiteX6-263" fmla="*/ 182140 w 694199"/>
                <a:gd name="connsiteY6-264" fmla="*/ 1081433 h 1091866"/>
                <a:gd name="connsiteX7-265" fmla="*/ 13032 w 694199"/>
                <a:gd name="connsiteY7-266" fmla="*/ 753819 h 1091866"/>
                <a:gd name="connsiteX8-267" fmla="*/ 27193 w 694199"/>
                <a:gd name="connsiteY8-268" fmla="*/ 398665 h 1091866"/>
                <a:gd name="connsiteX0-269" fmla="*/ 27193 w 694199"/>
                <a:gd name="connsiteY0-270" fmla="*/ 426411 h 1119612"/>
                <a:gd name="connsiteX1-271" fmla="*/ 170195 w 694199"/>
                <a:gd name="connsiteY1-272" fmla="*/ 129102 h 1119612"/>
                <a:gd name="connsiteX2-273" fmla="*/ 425027 w 694199"/>
                <a:gd name="connsiteY2-274" fmla="*/ 1771 h 1119612"/>
                <a:gd name="connsiteX3-275" fmla="*/ 622631 w 694199"/>
                <a:gd name="connsiteY3-276" fmla="*/ 214825 h 1119612"/>
                <a:gd name="connsiteX4-277" fmla="*/ 691417 w 694199"/>
                <a:gd name="connsiteY4-278" fmla="*/ 577858 h 1119612"/>
                <a:gd name="connsiteX5-279" fmla="*/ 513095 w 694199"/>
                <a:gd name="connsiteY5-280" fmla="*/ 995877 h 1119612"/>
                <a:gd name="connsiteX6-281" fmla="*/ 182140 w 694199"/>
                <a:gd name="connsiteY6-282" fmla="*/ 1109179 h 1119612"/>
                <a:gd name="connsiteX7-283" fmla="*/ 13032 w 694199"/>
                <a:gd name="connsiteY7-284" fmla="*/ 781565 h 1119612"/>
                <a:gd name="connsiteX8-285" fmla="*/ 27193 w 694199"/>
                <a:gd name="connsiteY8-286" fmla="*/ 426411 h 1119612"/>
                <a:gd name="connsiteX0-287" fmla="*/ 27193 w 694953"/>
                <a:gd name="connsiteY0-288" fmla="*/ 426411 h 1119612"/>
                <a:gd name="connsiteX1-289" fmla="*/ 170195 w 694953"/>
                <a:gd name="connsiteY1-290" fmla="*/ 129102 h 1119612"/>
                <a:gd name="connsiteX2-291" fmla="*/ 425027 w 694953"/>
                <a:gd name="connsiteY2-292" fmla="*/ 1771 h 1119612"/>
                <a:gd name="connsiteX3-293" fmla="*/ 622631 w 694953"/>
                <a:gd name="connsiteY3-294" fmla="*/ 214825 h 1119612"/>
                <a:gd name="connsiteX4-295" fmla="*/ 546432 w 694953"/>
                <a:gd name="connsiteY4-296" fmla="*/ 562488 h 1119612"/>
                <a:gd name="connsiteX5-297" fmla="*/ 691417 w 694953"/>
                <a:gd name="connsiteY5-298" fmla="*/ 577858 h 1119612"/>
                <a:gd name="connsiteX6-299" fmla="*/ 513095 w 694953"/>
                <a:gd name="connsiteY6-300" fmla="*/ 995877 h 1119612"/>
                <a:gd name="connsiteX7-301" fmla="*/ 182140 w 694953"/>
                <a:gd name="connsiteY7-302" fmla="*/ 1109179 h 1119612"/>
                <a:gd name="connsiteX8-303" fmla="*/ 13032 w 694953"/>
                <a:gd name="connsiteY8-304" fmla="*/ 781565 h 1119612"/>
                <a:gd name="connsiteX9" fmla="*/ 27193 w 694953"/>
                <a:gd name="connsiteY9" fmla="*/ 426411 h 1119612"/>
                <a:gd name="connsiteX0-305" fmla="*/ 27193 w 695746"/>
                <a:gd name="connsiteY0-306" fmla="*/ 426411 h 1119612"/>
                <a:gd name="connsiteX1-307" fmla="*/ 170195 w 695746"/>
                <a:gd name="connsiteY1-308" fmla="*/ 129102 h 1119612"/>
                <a:gd name="connsiteX2-309" fmla="*/ 425027 w 695746"/>
                <a:gd name="connsiteY2-310" fmla="*/ 1771 h 1119612"/>
                <a:gd name="connsiteX3-311" fmla="*/ 622631 w 695746"/>
                <a:gd name="connsiteY3-312" fmla="*/ 214825 h 1119612"/>
                <a:gd name="connsiteX4-313" fmla="*/ 691417 w 695746"/>
                <a:gd name="connsiteY4-314" fmla="*/ 577858 h 1119612"/>
                <a:gd name="connsiteX5-315" fmla="*/ 513095 w 695746"/>
                <a:gd name="connsiteY5-316" fmla="*/ 995877 h 1119612"/>
                <a:gd name="connsiteX6-317" fmla="*/ 182140 w 695746"/>
                <a:gd name="connsiteY6-318" fmla="*/ 1109179 h 1119612"/>
                <a:gd name="connsiteX7-319" fmla="*/ 13032 w 695746"/>
                <a:gd name="connsiteY7-320" fmla="*/ 781565 h 1119612"/>
                <a:gd name="connsiteX8-321" fmla="*/ 27193 w 695746"/>
                <a:gd name="connsiteY8-322" fmla="*/ 426411 h 1119612"/>
                <a:gd name="connsiteX0-323" fmla="*/ 27193 w 647857"/>
                <a:gd name="connsiteY0-324" fmla="*/ 426411 h 1119612"/>
                <a:gd name="connsiteX1-325" fmla="*/ 170195 w 647857"/>
                <a:gd name="connsiteY1-326" fmla="*/ 129102 h 1119612"/>
                <a:gd name="connsiteX2-327" fmla="*/ 425027 w 647857"/>
                <a:gd name="connsiteY2-328" fmla="*/ 1771 h 1119612"/>
                <a:gd name="connsiteX3-329" fmla="*/ 622631 w 647857"/>
                <a:gd name="connsiteY3-330" fmla="*/ 214825 h 1119612"/>
                <a:gd name="connsiteX4-331" fmla="*/ 624742 w 647857"/>
                <a:gd name="connsiteY4-332" fmla="*/ 577858 h 1119612"/>
                <a:gd name="connsiteX5-333" fmla="*/ 513095 w 647857"/>
                <a:gd name="connsiteY5-334" fmla="*/ 995877 h 1119612"/>
                <a:gd name="connsiteX6-335" fmla="*/ 182140 w 647857"/>
                <a:gd name="connsiteY6-336" fmla="*/ 1109179 h 1119612"/>
                <a:gd name="connsiteX7-337" fmla="*/ 13032 w 647857"/>
                <a:gd name="connsiteY7-338" fmla="*/ 781565 h 1119612"/>
                <a:gd name="connsiteX8-339" fmla="*/ 27193 w 647857"/>
                <a:gd name="connsiteY8-340" fmla="*/ 426411 h 1119612"/>
                <a:gd name="connsiteX0-341" fmla="*/ 27193 w 678121"/>
                <a:gd name="connsiteY0-342" fmla="*/ 426411 h 1119332"/>
                <a:gd name="connsiteX1-343" fmla="*/ 170195 w 678121"/>
                <a:gd name="connsiteY1-344" fmla="*/ 129102 h 1119332"/>
                <a:gd name="connsiteX2-345" fmla="*/ 425027 w 678121"/>
                <a:gd name="connsiteY2-346" fmla="*/ 1771 h 1119332"/>
                <a:gd name="connsiteX3-347" fmla="*/ 622631 w 678121"/>
                <a:gd name="connsiteY3-348" fmla="*/ 214825 h 1119332"/>
                <a:gd name="connsiteX4-349" fmla="*/ 624742 w 678121"/>
                <a:gd name="connsiteY4-350" fmla="*/ 577858 h 1119332"/>
                <a:gd name="connsiteX5-351" fmla="*/ 675019 w 678121"/>
                <a:gd name="connsiteY5-352" fmla="*/ 600588 h 1119332"/>
                <a:gd name="connsiteX6-353" fmla="*/ 513095 w 678121"/>
                <a:gd name="connsiteY6-354" fmla="*/ 995877 h 1119332"/>
                <a:gd name="connsiteX7-355" fmla="*/ 182140 w 678121"/>
                <a:gd name="connsiteY7-356" fmla="*/ 1109179 h 1119332"/>
                <a:gd name="connsiteX8-357" fmla="*/ 13032 w 678121"/>
                <a:gd name="connsiteY8-358" fmla="*/ 781565 h 1119332"/>
                <a:gd name="connsiteX9-359" fmla="*/ 27193 w 678121"/>
                <a:gd name="connsiteY9-360" fmla="*/ 426411 h 1119332"/>
                <a:gd name="connsiteX0-361" fmla="*/ 27193 w 647857"/>
                <a:gd name="connsiteY0-362" fmla="*/ 426411 h 1119332"/>
                <a:gd name="connsiteX1-363" fmla="*/ 170195 w 647857"/>
                <a:gd name="connsiteY1-364" fmla="*/ 129102 h 1119332"/>
                <a:gd name="connsiteX2-365" fmla="*/ 425027 w 647857"/>
                <a:gd name="connsiteY2-366" fmla="*/ 1771 h 1119332"/>
                <a:gd name="connsiteX3-367" fmla="*/ 622631 w 647857"/>
                <a:gd name="connsiteY3-368" fmla="*/ 214825 h 1119332"/>
                <a:gd name="connsiteX4-369" fmla="*/ 624742 w 647857"/>
                <a:gd name="connsiteY4-370" fmla="*/ 577858 h 1119332"/>
                <a:gd name="connsiteX5-371" fmla="*/ 513095 w 647857"/>
                <a:gd name="connsiteY5-372" fmla="*/ 995877 h 1119332"/>
                <a:gd name="connsiteX6-373" fmla="*/ 182140 w 647857"/>
                <a:gd name="connsiteY6-374" fmla="*/ 1109179 h 1119332"/>
                <a:gd name="connsiteX7-375" fmla="*/ 13032 w 647857"/>
                <a:gd name="connsiteY7-376" fmla="*/ 781565 h 1119332"/>
                <a:gd name="connsiteX8-377" fmla="*/ 27193 w 647857"/>
                <a:gd name="connsiteY8-378" fmla="*/ 426411 h 1119332"/>
                <a:gd name="connsiteX0-379" fmla="*/ 27193 w 691347"/>
                <a:gd name="connsiteY0-380" fmla="*/ 426411 h 1119332"/>
                <a:gd name="connsiteX1-381" fmla="*/ 170195 w 691347"/>
                <a:gd name="connsiteY1-382" fmla="*/ 129102 h 1119332"/>
                <a:gd name="connsiteX2-383" fmla="*/ 425027 w 691347"/>
                <a:gd name="connsiteY2-384" fmla="*/ 1771 h 1119332"/>
                <a:gd name="connsiteX3-385" fmla="*/ 622631 w 691347"/>
                <a:gd name="connsiteY3-386" fmla="*/ 214825 h 1119332"/>
                <a:gd name="connsiteX4-387" fmla="*/ 686654 w 691347"/>
                <a:gd name="connsiteY4-388" fmla="*/ 587383 h 1119332"/>
                <a:gd name="connsiteX5-389" fmla="*/ 513095 w 691347"/>
                <a:gd name="connsiteY5-390" fmla="*/ 995877 h 1119332"/>
                <a:gd name="connsiteX6-391" fmla="*/ 182140 w 691347"/>
                <a:gd name="connsiteY6-392" fmla="*/ 1109179 h 1119332"/>
                <a:gd name="connsiteX7-393" fmla="*/ 13032 w 691347"/>
                <a:gd name="connsiteY7-394" fmla="*/ 781565 h 1119332"/>
                <a:gd name="connsiteX8-395" fmla="*/ 27193 w 691347"/>
                <a:gd name="connsiteY8-396" fmla="*/ 426411 h 11193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71" y="connsiteY5-72"/>
                </a:cxn>
                <a:cxn ang="0">
                  <a:pos x="connsiteX6-97" y="connsiteY6-98"/>
                </a:cxn>
                <a:cxn ang="0">
                  <a:pos x="connsiteX7-113" y="connsiteY7-114"/>
                </a:cxn>
                <a:cxn ang="0">
                  <a:pos x="connsiteX8-267" y="connsiteY8-268"/>
                </a:cxn>
              </a:cxnLst>
              <a:rect l="l" t="t" r="r" b="b"/>
              <a:pathLst>
                <a:path w="691347" h="1119332">
                  <a:moveTo>
                    <a:pt x="27193" y="426411"/>
                  </a:moveTo>
                  <a:cubicBezTo>
                    <a:pt x="53387" y="317667"/>
                    <a:pt x="106271" y="195907"/>
                    <a:pt x="170195" y="129102"/>
                  </a:cubicBezTo>
                  <a:cubicBezTo>
                    <a:pt x="234119" y="62297"/>
                    <a:pt x="349621" y="-12516"/>
                    <a:pt x="425027" y="1771"/>
                  </a:cubicBezTo>
                  <a:cubicBezTo>
                    <a:pt x="500433" y="16058"/>
                    <a:pt x="578233" y="118811"/>
                    <a:pt x="622631" y="214825"/>
                  </a:cubicBezTo>
                  <a:cubicBezTo>
                    <a:pt x="667029" y="310839"/>
                    <a:pt x="704910" y="457208"/>
                    <a:pt x="686654" y="587383"/>
                  </a:cubicBezTo>
                  <a:cubicBezTo>
                    <a:pt x="668398" y="717558"/>
                    <a:pt x="586862" y="907324"/>
                    <a:pt x="513095" y="995877"/>
                  </a:cubicBezTo>
                  <a:cubicBezTo>
                    <a:pt x="442061" y="1081436"/>
                    <a:pt x="265484" y="1144898"/>
                    <a:pt x="182140" y="1109179"/>
                  </a:cubicBezTo>
                  <a:cubicBezTo>
                    <a:pt x="98796" y="1073460"/>
                    <a:pt x="44413" y="884247"/>
                    <a:pt x="13032" y="781565"/>
                  </a:cubicBezTo>
                  <a:cubicBezTo>
                    <a:pt x="-18349" y="678883"/>
                    <a:pt x="15287" y="508961"/>
                    <a:pt x="27193" y="426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2251"/>
            <p:cNvSpPr/>
            <p:nvPr/>
          </p:nvSpPr>
          <p:spPr>
            <a:xfrm>
              <a:off x="304102" y="3662137"/>
              <a:ext cx="1205086" cy="741091"/>
            </a:xfrm>
            <a:custGeom>
              <a:avLst/>
              <a:gdLst>
                <a:gd name="connsiteX0" fmla="*/ 0 w 1152128"/>
                <a:gd name="connsiteY0" fmla="*/ 317562 h 635123"/>
                <a:gd name="connsiteX1" fmla="*/ 576064 w 1152128"/>
                <a:gd name="connsiteY1" fmla="*/ 0 h 635123"/>
                <a:gd name="connsiteX2" fmla="*/ 1152128 w 1152128"/>
                <a:gd name="connsiteY2" fmla="*/ 317562 h 635123"/>
                <a:gd name="connsiteX3" fmla="*/ 576064 w 1152128"/>
                <a:gd name="connsiteY3" fmla="*/ 635124 h 635123"/>
                <a:gd name="connsiteX4" fmla="*/ 0 w 1152128"/>
                <a:gd name="connsiteY4" fmla="*/ 317562 h 635123"/>
                <a:gd name="connsiteX0-1" fmla="*/ 0 w 1133078"/>
                <a:gd name="connsiteY0-2" fmla="*/ 194598 h 642643"/>
                <a:gd name="connsiteX1-3" fmla="*/ 557014 w 1133078"/>
                <a:gd name="connsiteY1-4" fmla="*/ 5623 h 642643"/>
                <a:gd name="connsiteX2-5" fmla="*/ 1133078 w 1133078"/>
                <a:gd name="connsiteY2-6" fmla="*/ 323185 h 642643"/>
                <a:gd name="connsiteX3-7" fmla="*/ 557014 w 1133078"/>
                <a:gd name="connsiteY3-8" fmla="*/ 640747 h 642643"/>
                <a:gd name="connsiteX4-9" fmla="*/ 0 w 1133078"/>
                <a:gd name="connsiteY4-10" fmla="*/ 194598 h 6426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33078" h="642643">
                  <a:moveTo>
                    <a:pt x="0" y="194598"/>
                  </a:moveTo>
                  <a:cubicBezTo>
                    <a:pt x="0" y="19213"/>
                    <a:pt x="368168" y="-15808"/>
                    <a:pt x="557014" y="5623"/>
                  </a:cubicBezTo>
                  <a:cubicBezTo>
                    <a:pt x="745860" y="27054"/>
                    <a:pt x="1133078" y="147800"/>
                    <a:pt x="1133078" y="323185"/>
                  </a:cubicBezTo>
                  <a:cubicBezTo>
                    <a:pt x="1133078" y="498570"/>
                    <a:pt x="745860" y="662178"/>
                    <a:pt x="557014" y="640747"/>
                  </a:cubicBezTo>
                  <a:cubicBezTo>
                    <a:pt x="368168" y="619316"/>
                    <a:pt x="0" y="369983"/>
                    <a:pt x="0" y="194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856942">
              <a:off x="-258509" y="3822436"/>
              <a:ext cx="517016" cy="403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泪滴形 2253"/>
            <p:cNvSpPr/>
            <p:nvPr/>
          </p:nvSpPr>
          <p:spPr>
            <a:xfrm rot="18005042">
              <a:off x="-128806" y="4087146"/>
              <a:ext cx="675529" cy="530602"/>
            </a:xfrm>
            <a:custGeom>
              <a:avLst/>
              <a:gdLst>
                <a:gd name="connsiteX0" fmla="*/ 0 w 599391"/>
                <a:gd name="connsiteY0" fmla="*/ 251904 h 503808"/>
                <a:gd name="connsiteX1" fmla="*/ 299696 w 599391"/>
                <a:gd name="connsiteY1" fmla="*/ 0 h 503808"/>
                <a:gd name="connsiteX2" fmla="*/ 599391 w 599391"/>
                <a:gd name="connsiteY2" fmla="*/ 0 h 503808"/>
                <a:gd name="connsiteX3" fmla="*/ 599391 w 599391"/>
                <a:gd name="connsiteY3" fmla="*/ 251904 h 503808"/>
                <a:gd name="connsiteX4" fmla="*/ 299695 w 599391"/>
                <a:gd name="connsiteY4" fmla="*/ 503808 h 503808"/>
                <a:gd name="connsiteX5" fmla="*/ -1 w 599391"/>
                <a:gd name="connsiteY5" fmla="*/ 251904 h 503808"/>
                <a:gd name="connsiteX6" fmla="*/ 0 w 599391"/>
                <a:gd name="connsiteY6" fmla="*/ 251904 h 503808"/>
                <a:gd name="connsiteX0-1" fmla="*/ 1 w 674450"/>
                <a:gd name="connsiteY0-2" fmla="*/ 251904 h 503808"/>
                <a:gd name="connsiteX1-3" fmla="*/ 299697 w 674450"/>
                <a:gd name="connsiteY1-4" fmla="*/ 0 h 503808"/>
                <a:gd name="connsiteX2-5" fmla="*/ 674450 w 674450"/>
                <a:gd name="connsiteY2-6" fmla="*/ 6054 h 503808"/>
                <a:gd name="connsiteX3-7" fmla="*/ 599392 w 674450"/>
                <a:gd name="connsiteY3-8" fmla="*/ 251904 h 503808"/>
                <a:gd name="connsiteX4-9" fmla="*/ 299696 w 674450"/>
                <a:gd name="connsiteY4-10" fmla="*/ 503808 h 503808"/>
                <a:gd name="connsiteX5-11" fmla="*/ 0 w 674450"/>
                <a:gd name="connsiteY5-12" fmla="*/ 251904 h 503808"/>
                <a:gd name="connsiteX6-13" fmla="*/ 1 w 674450"/>
                <a:gd name="connsiteY6-14" fmla="*/ 251904 h 503808"/>
                <a:gd name="connsiteX0-15" fmla="*/ 1 w 674450"/>
                <a:gd name="connsiteY0-16" fmla="*/ 251904 h 503808"/>
                <a:gd name="connsiteX1-17" fmla="*/ 299697 w 674450"/>
                <a:gd name="connsiteY1-18" fmla="*/ 0 h 503808"/>
                <a:gd name="connsiteX2-19" fmla="*/ 674450 w 674450"/>
                <a:gd name="connsiteY2-20" fmla="*/ 6054 h 503808"/>
                <a:gd name="connsiteX3-21" fmla="*/ 554062 w 674450"/>
                <a:gd name="connsiteY3-22" fmla="*/ 278164 h 503808"/>
                <a:gd name="connsiteX4-23" fmla="*/ 299696 w 674450"/>
                <a:gd name="connsiteY4-24" fmla="*/ 503808 h 503808"/>
                <a:gd name="connsiteX5-25" fmla="*/ 0 w 674450"/>
                <a:gd name="connsiteY5-26" fmla="*/ 251904 h 503808"/>
                <a:gd name="connsiteX6-27" fmla="*/ 1 w 674450"/>
                <a:gd name="connsiteY6-28" fmla="*/ 251904 h 503808"/>
                <a:gd name="connsiteX0-29" fmla="*/ 1 w 674450"/>
                <a:gd name="connsiteY0-30" fmla="*/ 251904 h 535496"/>
                <a:gd name="connsiteX1-31" fmla="*/ 299697 w 674450"/>
                <a:gd name="connsiteY1-32" fmla="*/ 0 h 535496"/>
                <a:gd name="connsiteX2-33" fmla="*/ 674450 w 674450"/>
                <a:gd name="connsiteY2-34" fmla="*/ 6054 h 535496"/>
                <a:gd name="connsiteX3-35" fmla="*/ 554062 w 674450"/>
                <a:gd name="connsiteY3-36" fmla="*/ 278164 h 535496"/>
                <a:gd name="connsiteX4-37" fmla="*/ 235495 w 674450"/>
                <a:gd name="connsiteY4-38" fmla="*/ 535496 h 535496"/>
                <a:gd name="connsiteX5-39" fmla="*/ 0 w 674450"/>
                <a:gd name="connsiteY5-40" fmla="*/ 251904 h 535496"/>
                <a:gd name="connsiteX6-41" fmla="*/ 1 w 674450"/>
                <a:gd name="connsiteY6-42" fmla="*/ 251904 h 535496"/>
                <a:gd name="connsiteX0-43" fmla="*/ 1 w 674450"/>
                <a:gd name="connsiteY0-44" fmla="*/ 245850 h 529442"/>
                <a:gd name="connsiteX1-45" fmla="*/ 369554 w 674450"/>
                <a:gd name="connsiteY1-46" fmla="*/ 19524 h 529442"/>
                <a:gd name="connsiteX2-47" fmla="*/ 674450 w 674450"/>
                <a:gd name="connsiteY2-48" fmla="*/ 0 h 529442"/>
                <a:gd name="connsiteX3-49" fmla="*/ 554062 w 674450"/>
                <a:gd name="connsiteY3-50" fmla="*/ 272110 h 529442"/>
                <a:gd name="connsiteX4-51" fmla="*/ 235495 w 674450"/>
                <a:gd name="connsiteY4-52" fmla="*/ 529442 h 529442"/>
                <a:gd name="connsiteX5-53" fmla="*/ 0 w 674450"/>
                <a:gd name="connsiteY5-54" fmla="*/ 245850 h 529442"/>
                <a:gd name="connsiteX6-55" fmla="*/ 1 w 674450"/>
                <a:gd name="connsiteY6-56" fmla="*/ 245850 h 529442"/>
                <a:gd name="connsiteX0-57" fmla="*/ 5680 w 680129"/>
                <a:gd name="connsiteY0-58" fmla="*/ 245850 h 529442"/>
                <a:gd name="connsiteX1-59" fmla="*/ 375233 w 680129"/>
                <a:gd name="connsiteY1-60" fmla="*/ 19524 h 529442"/>
                <a:gd name="connsiteX2-61" fmla="*/ 680129 w 680129"/>
                <a:gd name="connsiteY2-62" fmla="*/ 0 h 529442"/>
                <a:gd name="connsiteX3-63" fmla="*/ 559741 w 680129"/>
                <a:gd name="connsiteY3-64" fmla="*/ 272110 h 529442"/>
                <a:gd name="connsiteX4-65" fmla="*/ 241174 w 680129"/>
                <a:gd name="connsiteY4-66" fmla="*/ 529442 h 529442"/>
                <a:gd name="connsiteX5-67" fmla="*/ 22363 w 680129"/>
                <a:gd name="connsiteY5-68" fmla="*/ 274768 h 529442"/>
                <a:gd name="connsiteX6-69" fmla="*/ 5679 w 680129"/>
                <a:gd name="connsiteY6-70" fmla="*/ 245850 h 529442"/>
                <a:gd name="connsiteX7" fmla="*/ 5680 w 680129"/>
                <a:gd name="connsiteY7" fmla="*/ 245850 h 529442"/>
                <a:gd name="connsiteX0-71" fmla="*/ 5680 w 680129"/>
                <a:gd name="connsiteY0-72" fmla="*/ 245850 h 529442"/>
                <a:gd name="connsiteX1-73" fmla="*/ 375233 w 680129"/>
                <a:gd name="connsiteY1-74" fmla="*/ 19524 h 529442"/>
                <a:gd name="connsiteX2-75" fmla="*/ 680129 w 680129"/>
                <a:gd name="connsiteY2-76" fmla="*/ 0 h 529442"/>
                <a:gd name="connsiteX3-77" fmla="*/ 559741 w 680129"/>
                <a:gd name="connsiteY3-78" fmla="*/ 272110 h 529442"/>
                <a:gd name="connsiteX4-79" fmla="*/ 241174 w 680129"/>
                <a:gd name="connsiteY4-80" fmla="*/ 529442 h 529442"/>
                <a:gd name="connsiteX5-81" fmla="*/ 22363 w 680129"/>
                <a:gd name="connsiteY5-82" fmla="*/ 274768 h 529442"/>
                <a:gd name="connsiteX6-83" fmla="*/ 5679 w 680129"/>
                <a:gd name="connsiteY6-84" fmla="*/ 245850 h 529442"/>
                <a:gd name="connsiteX7-85" fmla="*/ 5680 w 680129"/>
                <a:gd name="connsiteY7-86" fmla="*/ 245850 h 529442"/>
                <a:gd name="connsiteX0-87" fmla="*/ 433 w 674882"/>
                <a:gd name="connsiteY0-88" fmla="*/ 245850 h 529442"/>
                <a:gd name="connsiteX1-89" fmla="*/ 369986 w 674882"/>
                <a:gd name="connsiteY1-90" fmla="*/ 19524 h 529442"/>
                <a:gd name="connsiteX2-91" fmla="*/ 674882 w 674882"/>
                <a:gd name="connsiteY2-92" fmla="*/ 0 h 529442"/>
                <a:gd name="connsiteX3-93" fmla="*/ 554494 w 674882"/>
                <a:gd name="connsiteY3-94" fmla="*/ 272110 h 529442"/>
                <a:gd name="connsiteX4-95" fmla="*/ 235927 w 674882"/>
                <a:gd name="connsiteY4-96" fmla="*/ 529442 h 529442"/>
                <a:gd name="connsiteX5-97" fmla="*/ 28625 w 674882"/>
                <a:gd name="connsiteY5-98" fmla="*/ 323140 h 529442"/>
                <a:gd name="connsiteX6-99" fmla="*/ 432 w 674882"/>
                <a:gd name="connsiteY6-100" fmla="*/ 245850 h 529442"/>
                <a:gd name="connsiteX7-101" fmla="*/ 433 w 674882"/>
                <a:gd name="connsiteY7-102" fmla="*/ 245850 h 529442"/>
                <a:gd name="connsiteX0-103" fmla="*/ 132076 w 674882"/>
                <a:gd name="connsiteY0-104" fmla="*/ 131061 h 529442"/>
                <a:gd name="connsiteX1-105" fmla="*/ 369986 w 674882"/>
                <a:gd name="connsiteY1-106" fmla="*/ 19524 h 529442"/>
                <a:gd name="connsiteX2-107" fmla="*/ 674882 w 674882"/>
                <a:gd name="connsiteY2-108" fmla="*/ 0 h 529442"/>
                <a:gd name="connsiteX3-109" fmla="*/ 554494 w 674882"/>
                <a:gd name="connsiteY3-110" fmla="*/ 272110 h 529442"/>
                <a:gd name="connsiteX4-111" fmla="*/ 235927 w 674882"/>
                <a:gd name="connsiteY4-112" fmla="*/ 529442 h 529442"/>
                <a:gd name="connsiteX5-113" fmla="*/ 28625 w 674882"/>
                <a:gd name="connsiteY5-114" fmla="*/ 323140 h 529442"/>
                <a:gd name="connsiteX6-115" fmla="*/ 432 w 674882"/>
                <a:gd name="connsiteY6-116" fmla="*/ 245850 h 529442"/>
                <a:gd name="connsiteX7-117" fmla="*/ 132076 w 674882"/>
                <a:gd name="connsiteY7-118" fmla="*/ 131061 h 529442"/>
                <a:gd name="connsiteX0-119" fmla="*/ 106337 w 649143"/>
                <a:gd name="connsiteY0-120" fmla="*/ 131061 h 529442"/>
                <a:gd name="connsiteX1-121" fmla="*/ 344247 w 649143"/>
                <a:gd name="connsiteY1-122" fmla="*/ 19524 h 529442"/>
                <a:gd name="connsiteX2-123" fmla="*/ 649143 w 649143"/>
                <a:gd name="connsiteY2-124" fmla="*/ 0 h 529442"/>
                <a:gd name="connsiteX3-125" fmla="*/ 528755 w 649143"/>
                <a:gd name="connsiteY3-126" fmla="*/ 272110 h 529442"/>
                <a:gd name="connsiteX4-127" fmla="*/ 210188 w 649143"/>
                <a:gd name="connsiteY4-128" fmla="*/ 529442 h 529442"/>
                <a:gd name="connsiteX5-129" fmla="*/ 2886 w 649143"/>
                <a:gd name="connsiteY5-130" fmla="*/ 323140 h 529442"/>
                <a:gd name="connsiteX6-131" fmla="*/ 106337 w 649143"/>
                <a:gd name="connsiteY6-132" fmla="*/ 131061 h 529442"/>
                <a:gd name="connsiteX0-133" fmla="*/ 126989 w 669795"/>
                <a:gd name="connsiteY0-134" fmla="*/ 131061 h 529442"/>
                <a:gd name="connsiteX1-135" fmla="*/ 364899 w 669795"/>
                <a:gd name="connsiteY1-136" fmla="*/ 19524 h 529442"/>
                <a:gd name="connsiteX2-137" fmla="*/ 669795 w 669795"/>
                <a:gd name="connsiteY2-138" fmla="*/ 0 h 529442"/>
                <a:gd name="connsiteX3-139" fmla="*/ 549407 w 669795"/>
                <a:gd name="connsiteY3-140" fmla="*/ 272110 h 529442"/>
                <a:gd name="connsiteX4-141" fmla="*/ 230840 w 669795"/>
                <a:gd name="connsiteY4-142" fmla="*/ 529442 h 529442"/>
                <a:gd name="connsiteX5-143" fmla="*/ 2279 w 669795"/>
                <a:gd name="connsiteY5-144" fmla="*/ 324447 h 529442"/>
                <a:gd name="connsiteX6-145" fmla="*/ 126989 w 669795"/>
                <a:gd name="connsiteY6-146" fmla="*/ 131061 h 529442"/>
                <a:gd name="connsiteX0-147" fmla="*/ 364838 w 669734"/>
                <a:gd name="connsiteY0-148" fmla="*/ 19524 h 529442"/>
                <a:gd name="connsiteX1-149" fmla="*/ 669734 w 669734"/>
                <a:gd name="connsiteY1-150" fmla="*/ 0 h 529442"/>
                <a:gd name="connsiteX2-151" fmla="*/ 549346 w 669734"/>
                <a:gd name="connsiteY2-152" fmla="*/ 272110 h 529442"/>
                <a:gd name="connsiteX3-153" fmla="*/ 230779 w 669734"/>
                <a:gd name="connsiteY3-154" fmla="*/ 529442 h 529442"/>
                <a:gd name="connsiteX4-155" fmla="*/ 2218 w 669734"/>
                <a:gd name="connsiteY4-156" fmla="*/ 324447 h 529442"/>
                <a:gd name="connsiteX5-157" fmla="*/ 218368 w 669734"/>
                <a:gd name="connsiteY5-158" fmla="*/ 222501 h 529442"/>
                <a:gd name="connsiteX0-159" fmla="*/ 363806 w 668702"/>
                <a:gd name="connsiteY0-160" fmla="*/ 19524 h 529442"/>
                <a:gd name="connsiteX1-161" fmla="*/ 668702 w 668702"/>
                <a:gd name="connsiteY1-162" fmla="*/ 0 h 529442"/>
                <a:gd name="connsiteX2-163" fmla="*/ 548314 w 668702"/>
                <a:gd name="connsiteY2-164" fmla="*/ 272110 h 529442"/>
                <a:gd name="connsiteX3-165" fmla="*/ 229747 w 668702"/>
                <a:gd name="connsiteY3-166" fmla="*/ 529442 h 529442"/>
                <a:gd name="connsiteX4-167" fmla="*/ 1186 w 668702"/>
                <a:gd name="connsiteY4-168" fmla="*/ 324447 h 529442"/>
                <a:gd name="connsiteX5-169" fmla="*/ 369129 w 668702"/>
                <a:gd name="connsiteY5-170" fmla="*/ 18983 h 529442"/>
                <a:gd name="connsiteX0-171" fmla="*/ 363806 w 668702"/>
                <a:gd name="connsiteY0-172" fmla="*/ 19524 h 529442"/>
                <a:gd name="connsiteX1-173" fmla="*/ 668702 w 668702"/>
                <a:gd name="connsiteY1-174" fmla="*/ 0 h 529442"/>
                <a:gd name="connsiteX2-175" fmla="*/ 548314 w 668702"/>
                <a:gd name="connsiteY2-176" fmla="*/ 272110 h 529442"/>
                <a:gd name="connsiteX3-177" fmla="*/ 229747 w 668702"/>
                <a:gd name="connsiteY3-178" fmla="*/ 529442 h 529442"/>
                <a:gd name="connsiteX4-179" fmla="*/ 1186 w 668702"/>
                <a:gd name="connsiteY4-180" fmla="*/ 324447 h 529442"/>
                <a:gd name="connsiteX5-181" fmla="*/ 369129 w 668702"/>
                <a:gd name="connsiteY5-182" fmla="*/ 18983 h 529442"/>
                <a:gd name="connsiteX0-183" fmla="*/ 368123 w 673019"/>
                <a:gd name="connsiteY0-184" fmla="*/ 19524 h 529442"/>
                <a:gd name="connsiteX1-185" fmla="*/ 673019 w 673019"/>
                <a:gd name="connsiteY1-186" fmla="*/ 0 h 529442"/>
                <a:gd name="connsiteX2-187" fmla="*/ 552631 w 673019"/>
                <a:gd name="connsiteY2-188" fmla="*/ 272110 h 529442"/>
                <a:gd name="connsiteX3-189" fmla="*/ 234064 w 673019"/>
                <a:gd name="connsiteY3-190" fmla="*/ 529442 h 529442"/>
                <a:gd name="connsiteX4-191" fmla="*/ 1156 w 673019"/>
                <a:gd name="connsiteY4-192" fmla="*/ 288438 h 529442"/>
                <a:gd name="connsiteX5-193" fmla="*/ 373446 w 673019"/>
                <a:gd name="connsiteY5-194" fmla="*/ 18983 h 529442"/>
                <a:gd name="connsiteX0-195" fmla="*/ 368123 w 673019"/>
                <a:gd name="connsiteY0-196" fmla="*/ 19524 h 529442"/>
                <a:gd name="connsiteX1-197" fmla="*/ 673019 w 673019"/>
                <a:gd name="connsiteY1-198" fmla="*/ 0 h 529442"/>
                <a:gd name="connsiteX2-199" fmla="*/ 616606 w 673019"/>
                <a:gd name="connsiteY2-200" fmla="*/ 202026 h 529442"/>
                <a:gd name="connsiteX3-201" fmla="*/ 234064 w 673019"/>
                <a:gd name="connsiteY3-202" fmla="*/ 529442 h 529442"/>
                <a:gd name="connsiteX4-203" fmla="*/ 1156 w 673019"/>
                <a:gd name="connsiteY4-204" fmla="*/ 288438 h 529442"/>
                <a:gd name="connsiteX5-205" fmla="*/ 373446 w 673019"/>
                <a:gd name="connsiteY5-206" fmla="*/ 18983 h 529442"/>
                <a:gd name="connsiteX0-207" fmla="*/ 368123 w 673019"/>
                <a:gd name="connsiteY0-208" fmla="*/ 19524 h 530692"/>
                <a:gd name="connsiteX1-209" fmla="*/ 673019 w 673019"/>
                <a:gd name="connsiteY1-210" fmla="*/ 0 h 530692"/>
                <a:gd name="connsiteX2-211" fmla="*/ 616606 w 673019"/>
                <a:gd name="connsiteY2-212" fmla="*/ 202026 h 530692"/>
                <a:gd name="connsiteX3-213" fmla="*/ 535686 w 673019"/>
                <a:gd name="connsiteY3-214" fmla="*/ 375064 h 530692"/>
                <a:gd name="connsiteX4-215" fmla="*/ 234064 w 673019"/>
                <a:gd name="connsiteY4-216" fmla="*/ 529442 h 530692"/>
                <a:gd name="connsiteX5-217" fmla="*/ 1156 w 673019"/>
                <a:gd name="connsiteY5-218" fmla="*/ 288438 h 530692"/>
                <a:gd name="connsiteX6-219" fmla="*/ 373446 w 673019"/>
                <a:gd name="connsiteY6-220" fmla="*/ 18983 h 530692"/>
                <a:gd name="connsiteX0-221" fmla="*/ 368123 w 673019"/>
                <a:gd name="connsiteY0-222" fmla="*/ 19524 h 530479"/>
                <a:gd name="connsiteX1-223" fmla="*/ 673019 w 673019"/>
                <a:gd name="connsiteY1-224" fmla="*/ 0 h 530479"/>
                <a:gd name="connsiteX2-225" fmla="*/ 616606 w 673019"/>
                <a:gd name="connsiteY2-226" fmla="*/ 202026 h 530479"/>
                <a:gd name="connsiteX3-227" fmla="*/ 504224 w 673019"/>
                <a:gd name="connsiteY3-228" fmla="*/ 349258 h 530479"/>
                <a:gd name="connsiteX4-229" fmla="*/ 234064 w 673019"/>
                <a:gd name="connsiteY4-230" fmla="*/ 529442 h 530479"/>
                <a:gd name="connsiteX5-231" fmla="*/ 1156 w 673019"/>
                <a:gd name="connsiteY5-232" fmla="*/ 288438 h 530479"/>
                <a:gd name="connsiteX6-233" fmla="*/ 373446 w 673019"/>
                <a:gd name="connsiteY6-234" fmla="*/ 18983 h 530479"/>
                <a:gd name="connsiteX0-235" fmla="*/ 368123 w 673019"/>
                <a:gd name="connsiteY0-236" fmla="*/ 19524 h 530479"/>
                <a:gd name="connsiteX1-237" fmla="*/ 673019 w 673019"/>
                <a:gd name="connsiteY1-238" fmla="*/ 0 h 530479"/>
                <a:gd name="connsiteX2-239" fmla="*/ 646958 w 673019"/>
                <a:gd name="connsiteY2-240" fmla="*/ 140411 h 530479"/>
                <a:gd name="connsiteX3-241" fmla="*/ 504224 w 673019"/>
                <a:gd name="connsiteY3-242" fmla="*/ 349258 h 530479"/>
                <a:gd name="connsiteX4-243" fmla="*/ 234064 w 673019"/>
                <a:gd name="connsiteY4-244" fmla="*/ 529442 h 530479"/>
                <a:gd name="connsiteX5-245" fmla="*/ 1156 w 673019"/>
                <a:gd name="connsiteY5-246" fmla="*/ 288438 h 530479"/>
                <a:gd name="connsiteX6-247" fmla="*/ 373446 w 673019"/>
                <a:gd name="connsiteY6-248" fmla="*/ 18983 h 530479"/>
                <a:gd name="connsiteX0-249" fmla="*/ 368123 w 675861"/>
                <a:gd name="connsiteY0-250" fmla="*/ 19524 h 530479"/>
                <a:gd name="connsiteX1-251" fmla="*/ 673019 w 675861"/>
                <a:gd name="connsiteY1-252" fmla="*/ 0 h 530479"/>
                <a:gd name="connsiteX2-253" fmla="*/ 504224 w 675861"/>
                <a:gd name="connsiteY2-254" fmla="*/ 349258 h 530479"/>
                <a:gd name="connsiteX3-255" fmla="*/ 234064 w 675861"/>
                <a:gd name="connsiteY3-256" fmla="*/ 529442 h 530479"/>
                <a:gd name="connsiteX4-257" fmla="*/ 1156 w 675861"/>
                <a:gd name="connsiteY4-258" fmla="*/ 288438 h 530479"/>
                <a:gd name="connsiteX5-259" fmla="*/ 373446 w 675861"/>
                <a:gd name="connsiteY5-260" fmla="*/ 18983 h 530479"/>
                <a:gd name="connsiteX0-261" fmla="*/ 368123 w 675529"/>
                <a:gd name="connsiteY0-262" fmla="*/ 19524 h 530602"/>
                <a:gd name="connsiteX1-263" fmla="*/ 673019 w 675529"/>
                <a:gd name="connsiteY1-264" fmla="*/ 0 h 530602"/>
                <a:gd name="connsiteX2-265" fmla="*/ 486006 w 675529"/>
                <a:gd name="connsiteY2-266" fmla="*/ 365315 h 530602"/>
                <a:gd name="connsiteX3-267" fmla="*/ 234064 w 675529"/>
                <a:gd name="connsiteY3-268" fmla="*/ 529442 h 530602"/>
                <a:gd name="connsiteX4-269" fmla="*/ 1156 w 675529"/>
                <a:gd name="connsiteY4-270" fmla="*/ 288438 h 530602"/>
                <a:gd name="connsiteX5-271" fmla="*/ 373446 w 675529"/>
                <a:gd name="connsiteY5-272" fmla="*/ 18983 h 5306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5529" h="530602">
                  <a:moveTo>
                    <a:pt x="368123" y="19524"/>
                  </a:moveTo>
                  <a:lnTo>
                    <a:pt x="673019" y="0"/>
                  </a:lnTo>
                  <a:cubicBezTo>
                    <a:pt x="695702" y="54956"/>
                    <a:pt x="559165" y="277075"/>
                    <a:pt x="486006" y="365315"/>
                  </a:cubicBezTo>
                  <a:cubicBezTo>
                    <a:pt x="422249" y="419884"/>
                    <a:pt x="323152" y="543880"/>
                    <a:pt x="234064" y="529442"/>
                  </a:cubicBezTo>
                  <a:cubicBezTo>
                    <a:pt x="143994" y="527427"/>
                    <a:pt x="-15101" y="439409"/>
                    <a:pt x="1156" y="288438"/>
                  </a:cubicBezTo>
                  <a:cubicBezTo>
                    <a:pt x="-16152" y="222041"/>
                    <a:pt x="218406" y="42574"/>
                    <a:pt x="373446" y="1898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91941" y="2905091"/>
              <a:ext cx="266489" cy="802481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6937988" flipH="1">
              <a:off x="-249291" y="3433968"/>
              <a:ext cx="179743" cy="359417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27"/>
          <p:cNvSpPr txBox="1"/>
          <p:nvPr/>
        </p:nvSpPr>
        <p:spPr>
          <a:xfrm>
            <a:off x="2120130" y="1761145"/>
            <a:ext cx="1055142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层别法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2120130" y="2189041"/>
            <a:ext cx="1055142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鱼骨图</a:t>
            </a:r>
          </a:p>
        </p:txBody>
      </p:sp>
      <p:sp>
        <p:nvSpPr>
          <p:cNvPr id="19" name="TextBox 27"/>
          <p:cNvSpPr txBox="1"/>
          <p:nvPr/>
        </p:nvSpPr>
        <p:spPr>
          <a:xfrm>
            <a:off x="2120130" y="2621089"/>
            <a:ext cx="1055142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剥洋葱法</a:t>
            </a:r>
          </a:p>
        </p:txBody>
      </p:sp>
      <p:sp>
        <p:nvSpPr>
          <p:cNvPr id="20" name="右箭头 19"/>
          <p:cNvSpPr/>
          <p:nvPr/>
        </p:nvSpPr>
        <p:spPr>
          <a:xfrm>
            <a:off x="3347864" y="2098516"/>
            <a:ext cx="632770" cy="513786"/>
          </a:xfrm>
          <a:prstGeom prst="rightArrow">
            <a:avLst>
              <a:gd name="adj1" fmla="val 50000"/>
              <a:gd name="adj2" fmla="val 64831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7"/>
          <p:cNvSpPr txBox="1"/>
          <p:nvPr/>
        </p:nvSpPr>
        <p:spPr>
          <a:xfrm>
            <a:off x="6795764" y="2010667"/>
            <a:ext cx="1448644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如何找出培训需求问题关键</a:t>
            </a:r>
          </a:p>
        </p:txBody>
      </p:sp>
      <p:sp>
        <p:nvSpPr>
          <p:cNvPr id="25" name="TextBox 27"/>
          <p:cNvSpPr txBox="1"/>
          <p:nvPr/>
        </p:nvSpPr>
        <p:spPr>
          <a:xfrm>
            <a:off x="6795764" y="2383122"/>
            <a:ext cx="698922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7545486" y="2383122"/>
            <a:ext cx="698922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大纲</a:t>
            </a:r>
          </a:p>
        </p:txBody>
      </p:sp>
      <p:sp>
        <p:nvSpPr>
          <p:cNvPr id="27" name="右箭头 26"/>
          <p:cNvSpPr/>
          <p:nvPr/>
        </p:nvSpPr>
        <p:spPr>
          <a:xfrm>
            <a:off x="6040498" y="2128865"/>
            <a:ext cx="632770" cy="513786"/>
          </a:xfrm>
          <a:prstGeom prst="rightArrow">
            <a:avLst>
              <a:gd name="adj1" fmla="val 50000"/>
              <a:gd name="adj2" fmla="val 64831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4099246" y="1270978"/>
            <a:ext cx="1673681" cy="190800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问题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74366" y="515691"/>
            <a:ext cx="745489" cy="720000"/>
            <a:chOff x="-339128" y="2905091"/>
            <a:chExt cx="1848316" cy="1785120"/>
          </a:xfrm>
          <a:solidFill>
            <a:schemeClr val="bg1"/>
          </a:solidFill>
        </p:grpSpPr>
        <p:sp>
          <p:nvSpPr>
            <p:cNvPr id="11" name="椭圆 2249"/>
            <p:cNvSpPr/>
            <p:nvPr/>
          </p:nvSpPr>
          <p:spPr>
            <a:xfrm>
              <a:off x="194853" y="2916484"/>
              <a:ext cx="691347" cy="1119332"/>
            </a:xfrm>
            <a:custGeom>
              <a:avLst/>
              <a:gdLst>
                <a:gd name="connsiteX0" fmla="*/ 0 w 742327"/>
                <a:gd name="connsiteY0" fmla="*/ 547513 h 1095026"/>
                <a:gd name="connsiteX1" fmla="*/ 371164 w 742327"/>
                <a:gd name="connsiteY1" fmla="*/ 0 h 1095026"/>
                <a:gd name="connsiteX2" fmla="*/ 742328 w 742327"/>
                <a:gd name="connsiteY2" fmla="*/ 547513 h 1095026"/>
                <a:gd name="connsiteX3" fmla="*/ 371164 w 742327"/>
                <a:gd name="connsiteY3" fmla="*/ 1095026 h 1095026"/>
                <a:gd name="connsiteX4" fmla="*/ 0 w 742327"/>
                <a:gd name="connsiteY4" fmla="*/ 547513 h 1095026"/>
                <a:gd name="connsiteX0-1" fmla="*/ 0 w 696608"/>
                <a:gd name="connsiteY0-2" fmla="*/ 585730 h 1095281"/>
                <a:gd name="connsiteX1-3" fmla="*/ 325444 w 696608"/>
                <a:gd name="connsiteY1-4" fmla="*/ 117 h 1095281"/>
                <a:gd name="connsiteX2-5" fmla="*/ 696608 w 696608"/>
                <a:gd name="connsiteY2-6" fmla="*/ 547630 h 1095281"/>
                <a:gd name="connsiteX3-7" fmla="*/ 325444 w 696608"/>
                <a:gd name="connsiteY3-8" fmla="*/ 1095143 h 1095281"/>
                <a:gd name="connsiteX4-9" fmla="*/ 0 w 696608"/>
                <a:gd name="connsiteY4-10" fmla="*/ 585730 h 1095281"/>
                <a:gd name="connsiteX0-11" fmla="*/ 4620 w 701228"/>
                <a:gd name="connsiteY0-12" fmla="*/ 585730 h 1102850"/>
                <a:gd name="connsiteX1-13" fmla="*/ 330064 w 701228"/>
                <a:gd name="connsiteY1-14" fmla="*/ 117 h 1102850"/>
                <a:gd name="connsiteX2-15" fmla="*/ 701228 w 701228"/>
                <a:gd name="connsiteY2-16" fmla="*/ 547630 h 1102850"/>
                <a:gd name="connsiteX3-17" fmla="*/ 177664 w 701228"/>
                <a:gd name="connsiteY3-18" fmla="*/ 1102763 h 1102850"/>
                <a:gd name="connsiteX4-19" fmla="*/ 4620 w 701228"/>
                <a:gd name="connsiteY4-20" fmla="*/ 585730 h 1102850"/>
                <a:gd name="connsiteX0-21" fmla="*/ 5579 w 679327"/>
                <a:gd name="connsiteY0-22" fmla="*/ 479243 h 1103313"/>
                <a:gd name="connsiteX1-23" fmla="*/ 308163 w 679327"/>
                <a:gd name="connsiteY1-24" fmla="*/ 310 h 1103313"/>
                <a:gd name="connsiteX2-25" fmla="*/ 679327 w 679327"/>
                <a:gd name="connsiteY2-26" fmla="*/ 547823 h 1103313"/>
                <a:gd name="connsiteX3-27" fmla="*/ 155763 w 679327"/>
                <a:gd name="connsiteY3-28" fmla="*/ 1102956 h 1103313"/>
                <a:gd name="connsiteX4-29" fmla="*/ 5579 w 679327"/>
                <a:gd name="connsiteY4-30" fmla="*/ 479243 h 1103313"/>
                <a:gd name="connsiteX0-31" fmla="*/ 9939 w 683687"/>
                <a:gd name="connsiteY0-32" fmla="*/ 479243 h 1103313"/>
                <a:gd name="connsiteX1-33" fmla="*/ 388723 w 683687"/>
                <a:gd name="connsiteY1-34" fmla="*/ 310 h 1103313"/>
                <a:gd name="connsiteX2-35" fmla="*/ 683687 w 683687"/>
                <a:gd name="connsiteY2-36" fmla="*/ 547823 h 1103313"/>
                <a:gd name="connsiteX3-37" fmla="*/ 160123 w 683687"/>
                <a:gd name="connsiteY3-38" fmla="*/ 1102956 h 1103313"/>
                <a:gd name="connsiteX4-39" fmla="*/ 9939 w 683687"/>
                <a:gd name="connsiteY4-40" fmla="*/ 479243 h 1103313"/>
                <a:gd name="connsiteX0-41" fmla="*/ 7796 w 719644"/>
                <a:gd name="connsiteY0-42" fmla="*/ 486795 h 1103173"/>
                <a:gd name="connsiteX1-43" fmla="*/ 424680 w 719644"/>
                <a:gd name="connsiteY1-44" fmla="*/ 242 h 1103173"/>
                <a:gd name="connsiteX2-45" fmla="*/ 719644 w 719644"/>
                <a:gd name="connsiteY2-46" fmla="*/ 547755 h 1103173"/>
                <a:gd name="connsiteX3-47" fmla="*/ 196080 w 719644"/>
                <a:gd name="connsiteY3-48" fmla="*/ 1102888 h 1103173"/>
                <a:gd name="connsiteX4-49" fmla="*/ 7796 w 719644"/>
                <a:gd name="connsiteY4-50" fmla="*/ 486795 h 1103173"/>
                <a:gd name="connsiteX0-51" fmla="*/ 7796 w 719644"/>
                <a:gd name="connsiteY0-52" fmla="*/ 506390 h 1122768"/>
                <a:gd name="connsiteX1-53" fmla="*/ 217473 w 719644"/>
                <a:gd name="connsiteY1-54" fmla="*/ 156694 h 1122768"/>
                <a:gd name="connsiteX2-55" fmla="*/ 424680 w 719644"/>
                <a:gd name="connsiteY2-56" fmla="*/ 19837 h 1122768"/>
                <a:gd name="connsiteX3-57" fmla="*/ 719644 w 719644"/>
                <a:gd name="connsiteY3-58" fmla="*/ 567350 h 1122768"/>
                <a:gd name="connsiteX4-59" fmla="*/ 196080 w 719644"/>
                <a:gd name="connsiteY4-60" fmla="*/ 1122483 h 1122768"/>
                <a:gd name="connsiteX5" fmla="*/ 7796 w 719644"/>
                <a:gd name="connsiteY5" fmla="*/ 506390 h 1122768"/>
                <a:gd name="connsiteX0-61" fmla="*/ 27 w 711875"/>
                <a:gd name="connsiteY0-62" fmla="*/ 513000 h 1129378"/>
                <a:gd name="connsiteX1-63" fmla="*/ 176366 w 711875"/>
                <a:gd name="connsiteY1-64" fmla="*/ 129966 h 1129378"/>
                <a:gd name="connsiteX2-65" fmla="*/ 416911 w 711875"/>
                <a:gd name="connsiteY2-66" fmla="*/ 26447 h 1129378"/>
                <a:gd name="connsiteX3-67" fmla="*/ 711875 w 711875"/>
                <a:gd name="connsiteY3-68" fmla="*/ 573960 h 1129378"/>
                <a:gd name="connsiteX4-69" fmla="*/ 188311 w 711875"/>
                <a:gd name="connsiteY4-70" fmla="*/ 1129093 h 1129378"/>
                <a:gd name="connsiteX5-71" fmla="*/ 27 w 711875"/>
                <a:gd name="connsiteY5-72" fmla="*/ 513000 h 1129378"/>
                <a:gd name="connsiteX0-73" fmla="*/ 20225 w 732073"/>
                <a:gd name="connsiteY0-74" fmla="*/ 512509 h 1128887"/>
                <a:gd name="connsiteX1-75" fmla="*/ 25114 w 732073"/>
                <a:gd name="connsiteY1-76" fmla="*/ 515238 h 1128887"/>
                <a:gd name="connsiteX2-77" fmla="*/ 196564 w 732073"/>
                <a:gd name="connsiteY2-78" fmla="*/ 129475 h 1128887"/>
                <a:gd name="connsiteX3-79" fmla="*/ 437109 w 732073"/>
                <a:gd name="connsiteY3-80" fmla="*/ 25956 h 1128887"/>
                <a:gd name="connsiteX4-81" fmla="*/ 732073 w 732073"/>
                <a:gd name="connsiteY4-82" fmla="*/ 573469 h 1128887"/>
                <a:gd name="connsiteX5-83" fmla="*/ 208509 w 732073"/>
                <a:gd name="connsiteY5-84" fmla="*/ 1128602 h 1128887"/>
                <a:gd name="connsiteX6" fmla="*/ 20225 w 732073"/>
                <a:gd name="connsiteY6" fmla="*/ 512509 h 1128887"/>
                <a:gd name="connsiteX0-85" fmla="*/ 20225 w 732073"/>
                <a:gd name="connsiteY0-86" fmla="*/ 512509 h 1128938"/>
                <a:gd name="connsiteX1-87" fmla="*/ 25114 w 732073"/>
                <a:gd name="connsiteY1-88" fmla="*/ 515238 h 1128938"/>
                <a:gd name="connsiteX2-89" fmla="*/ 196564 w 732073"/>
                <a:gd name="connsiteY2-90" fmla="*/ 129475 h 1128938"/>
                <a:gd name="connsiteX3-91" fmla="*/ 437109 w 732073"/>
                <a:gd name="connsiteY3-92" fmla="*/ 25956 h 1128938"/>
                <a:gd name="connsiteX4-93" fmla="*/ 732073 w 732073"/>
                <a:gd name="connsiteY4-94" fmla="*/ 573469 h 1128938"/>
                <a:gd name="connsiteX5-95" fmla="*/ 208509 w 732073"/>
                <a:gd name="connsiteY5-96" fmla="*/ 1128602 h 1128938"/>
                <a:gd name="connsiteX6-97" fmla="*/ 44164 w 732073"/>
                <a:gd name="connsiteY6-98" fmla="*/ 653350 h 1128938"/>
                <a:gd name="connsiteX7" fmla="*/ 20225 w 732073"/>
                <a:gd name="connsiteY7" fmla="*/ 512509 h 1128938"/>
                <a:gd name="connsiteX0-99" fmla="*/ 10220 w 722068"/>
                <a:gd name="connsiteY0-100" fmla="*/ 512509 h 1131579"/>
                <a:gd name="connsiteX1-101" fmla="*/ 15109 w 722068"/>
                <a:gd name="connsiteY1-102" fmla="*/ 515238 h 1131579"/>
                <a:gd name="connsiteX2-103" fmla="*/ 186559 w 722068"/>
                <a:gd name="connsiteY2-104" fmla="*/ 129475 h 1131579"/>
                <a:gd name="connsiteX3-105" fmla="*/ 427104 w 722068"/>
                <a:gd name="connsiteY3-106" fmla="*/ 25956 h 1131579"/>
                <a:gd name="connsiteX4-107" fmla="*/ 722068 w 722068"/>
                <a:gd name="connsiteY4-108" fmla="*/ 573469 h 1131579"/>
                <a:gd name="connsiteX5-109" fmla="*/ 198504 w 722068"/>
                <a:gd name="connsiteY5-110" fmla="*/ 1128602 h 1131579"/>
                <a:gd name="connsiteX6-111" fmla="*/ 29396 w 722068"/>
                <a:gd name="connsiteY6-112" fmla="*/ 781938 h 1131579"/>
                <a:gd name="connsiteX7-113" fmla="*/ 10220 w 722068"/>
                <a:gd name="connsiteY7-114" fmla="*/ 512509 h 1131579"/>
                <a:gd name="connsiteX0-115" fmla="*/ 37017 w 715528"/>
                <a:gd name="connsiteY0-116" fmla="*/ 426784 h 1131579"/>
                <a:gd name="connsiteX1-117" fmla="*/ 8569 w 715528"/>
                <a:gd name="connsiteY1-118" fmla="*/ 515238 h 1131579"/>
                <a:gd name="connsiteX2-119" fmla="*/ 180019 w 715528"/>
                <a:gd name="connsiteY2-120" fmla="*/ 129475 h 1131579"/>
                <a:gd name="connsiteX3-121" fmla="*/ 420564 w 715528"/>
                <a:gd name="connsiteY3-122" fmla="*/ 25956 h 1131579"/>
                <a:gd name="connsiteX4-123" fmla="*/ 715528 w 715528"/>
                <a:gd name="connsiteY4-124" fmla="*/ 573469 h 1131579"/>
                <a:gd name="connsiteX5-125" fmla="*/ 191964 w 715528"/>
                <a:gd name="connsiteY5-126" fmla="*/ 1128602 h 1131579"/>
                <a:gd name="connsiteX6-127" fmla="*/ 22856 w 715528"/>
                <a:gd name="connsiteY6-128" fmla="*/ 781938 h 1131579"/>
                <a:gd name="connsiteX7-129" fmla="*/ 37017 w 715528"/>
                <a:gd name="connsiteY7-130" fmla="*/ 426784 h 1131579"/>
                <a:gd name="connsiteX0-131" fmla="*/ 27193 w 705704"/>
                <a:gd name="connsiteY0-132" fmla="*/ 426784 h 1131579"/>
                <a:gd name="connsiteX1-133" fmla="*/ 84470 w 705704"/>
                <a:gd name="connsiteY1-134" fmla="*/ 286638 h 1131579"/>
                <a:gd name="connsiteX2-135" fmla="*/ 170195 w 705704"/>
                <a:gd name="connsiteY2-136" fmla="*/ 129475 h 1131579"/>
                <a:gd name="connsiteX3-137" fmla="*/ 410740 w 705704"/>
                <a:gd name="connsiteY3-138" fmla="*/ 25956 h 1131579"/>
                <a:gd name="connsiteX4-139" fmla="*/ 705704 w 705704"/>
                <a:gd name="connsiteY4-140" fmla="*/ 573469 h 1131579"/>
                <a:gd name="connsiteX5-141" fmla="*/ 182140 w 705704"/>
                <a:gd name="connsiteY5-142" fmla="*/ 1128602 h 1131579"/>
                <a:gd name="connsiteX6-143" fmla="*/ 13032 w 705704"/>
                <a:gd name="connsiteY6-144" fmla="*/ 781938 h 1131579"/>
                <a:gd name="connsiteX7-145" fmla="*/ 27193 w 705704"/>
                <a:gd name="connsiteY7-146" fmla="*/ 426784 h 1131579"/>
                <a:gd name="connsiteX0-147" fmla="*/ 27193 w 705704"/>
                <a:gd name="connsiteY0-148" fmla="*/ 425363 h 1130158"/>
                <a:gd name="connsiteX1-149" fmla="*/ 170195 w 705704"/>
                <a:gd name="connsiteY1-150" fmla="*/ 128054 h 1130158"/>
                <a:gd name="connsiteX2-151" fmla="*/ 410740 w 705704"/>
                <a:gd name="connsiteY2-152" fmla="*/ 24535 h 1130158"/>
                <a:gd name="connsiteX3-153" fmla="*/ 705704 w 705704"/>
                <a:gd name="connsiteY3-154" fmla="*/ 572048 h 1130158"/>
                <a:gd name="connsiteX4-155" fmla="*/ 182140 w 705704"/>
                <a:gd name="connsiteY4-156" fmla="*/ 1127181 h 1130158"/>
                <a:gd name="connsiteX5-157" fmla="*/ 13032 w 705704"/>
                <a:gd name="connsiteY5-158" fmla="*/ 780517 h 1130158"/>
                <a:gd name="connsiteX6-159" fmla="*/ 27193 w 705704"/>
                <a:gd name="connsiteY6-160" fmla="*/ 425363 h 1130158"/>
                <a:gd name="connsiteX0-161" fmla="*/ 27193 w 705704"/>
                <a:gd name="connsiteY0-162" fmla="*/ 421279 h 1126074"/>
                <a:gd name="connsiteX1-163" fmla="*/ 170195 w 705704"/>
                <a:gd name="connsiteY1-164" fmla="*/ 123970 h 1126074"/>
                <a:gd name="connsiteX2-165" fmla="*/ 453602 w 705704"/>
                <a:gd name="connsiteY2-166" fmla="*/ 25214 h 1126074"/>
                <a:gd name="connsiteX3-167" fmla="*/ 705704 w 705704"/>
                <a:gd name="connsiteY3-168" fmla="*/ 567964 h 1126074"/>
                <a:gd name="connsiteX4-169" fmla="*/ 182140 w 705704"/>
                <a:gd name="connsiteY4-170" fmla="*/ 1123097 h 1126074"/>
                <a:gd name="connsiteX5-171" fmla="*/ 13032 w 705704"/>
                <a:gd name="connsiteY5-172" fmla="*/ 776433 h 1126074"/>
                <a:gd name="connsiteX6-173" fmla="*/ 27193 w 705704"/>
                <a:gd name="connsiteY6-174" fmla="*/ 421279 h 1126074"/>
                <a:gd name="connsiteX0-175" fmla="*/ 27193 w 691417"/>
                <a:gd name="connsiteY0-176" fmla="*/ 421609 h 1126282"/>
                <a:gd name="connsiteX1-177" fmla="*/ 170195 w 691417"/>
                <a:gd name="connsiteY1-178" fmla="*/ 124300 h 1126282"/>
                <a:gd name="connsiteX2-179" fmla="*/ 453602 w 691417"/>
                <a:gd name="connsiteY2-180" fmla="*/ 25544 h 1126282"/>
                <a:gd name="connsiteX3-181" fmla="*/ 691417 w 691417"/>
                <a:gd name="connsiteY3-182" fmla="*/ 573056 h 1126282"/>
                <a:gd name="connsiteX4-183" fmla="*/ 182140 w 691417"/>
                <a:gd name="connsiteY4-184" fmla="*/ 1123427 h 1126282"/>
                <a:gd name="connsiteX5-185" fmla="*/ 13032 w 691417"/>
                <a:gd name="connsiteY5-186" fmla="*/ 776763 h 1126282"/>
                <a:gd name="connsiteX6-187" fmla="*/ 27193 w 691417"/>
                <a:gd name="connsiteY6-188" fmla="*/ 421609 h 1126282"/>
                <a:gd name="connsiteX0-189" fmla="*/ 27193 w 691417"/>
                <a:gd name="connsiteY0-190" fmla="*/ 421609 h 1107423"/>
                <a:gd name="connsiteX1-191" fmla="*/ 170195 w 691417"/>
                <a:gd name="connsiteY1-192" fmla="*/ 124300 h 1107423"/>
                <a:gd name="connsiteX2-193" fmla="*/ 453602 w 691417"/>
                <a:gd name="connsiteY2-194" fmla="*/ 25544 h 1107423"/>
                <a:gd name="connsiteX3-195" fmla="*/ 691417 w 691417"/>
                <a:gd name="connsiteY3-196" fmla="*/ 573056 h 1107423"/>
                <a:gd name="connsiteX4-197" fmla="*/ 182140 w 691417"/>
                <a:gd name="connsiteY4-198" fmla="*/ 1104377 h 1107423"/>
                <a:gd name="connsiteX5-199" fmla="*/ 13032 w 691417"/>
                <a:gd name="connsiteY5-200" fmla="*/ 776763 h 1107423"/>
                <a:gd name="connsiteX6-201" fmla="*/ 27193 w 691417"/>
                <a:gd name="connsiteY6-202" fmla="*/ 421609 h 1107423"/>
                <a:gd name="connsiteX0-203" fmla="*/ 27193 w 691478"/>
                <a:gd name="connsiteY0-204" fmla="*/ 421609 h 1112653"/>
                <a:gd name="connsiteX1-205" fmla="*/ 170195 w 691478"/>
                <a:gd name="connsiteY1-206" fmla="*/ 124300 h 1112653"/>
                <a:gd name="connsiteX2-207" fmla="*/ 453602 w 691478"/>
                <a:gd name="connsiteY2-208" fmla="*/ 25544 h 1112653"/>
                <a:gd name="connsiteX3-209" fmla="*/ 691417 w 691478"/>
                <a:gd name="connsiteY3-210" fmla="*/ 573056 h 1112653"/>
                <a:gd name="connsiteX4-211" fmla="*/ 432133 w 691478"/>
                <a:gd name="connsiteY4-212" fmla="*/ 976787 h 1112653"/>
                <a:gd name="connsiteX5-213" fmla="*/ 182140 w 691478"/>
                <a:gd name="connsiteY5-214" fmla="*/ 1104377 h 1112653"/>
                <a:gd name="connsiteX6-215" fmla="*/ 13032 w 691478"/>
                <a:gd name="connsiteY6-216" fmla="*/ 776763 h 1112653"/>
                <a:gd name="connsiteX7-217" fmla="*/ 27193 w 691478"/>
                <a:gd name="connsiteY7-218" fmla="*/ 421609 h 1112653"/>
                <a:gd name="connsiteX0-219" fmla="*/ 27193 w 691478"/>
                <a:gd name="connsiteY0-220" fmla="*/ 421609 h 1114810"/>
                <a:gd name="connsiteX1-221" fmla="*/ 170195 w 691478"/>
                <a:gd name="connsiteY1-222" fmla="*/ 124300 h 1114810"/>
                <a:gd name="connsiteX2-223" fmla="*/ 453602 w 691478"/>
                <a:gd name="connsiteY2-224" fmla="*/ 25544 h 1114810"/>
                <a:gd name="connsiteX3-225" fmla="*/ 691417 w 691478"/>
                <a:gd name="connsiteY3-226" fmla="*/ 573056 h 1114810"/>
                <a:gd name="connsiteX4-227" fmla="*/ 513095 w 691478"/>
                <a:gd name="connsiteY4-228" fmla="*/ 991075 h 1114810"/>
                <a:gd name="connsiteX5-229" fmla="*/ 182140 w 691478"/>
                <a:gd name="connsiteY5-230" fmla="*/ 1104377 h 1114810"/>
                <a:gd name="connsiteX6-231" fmla="*/ 13032 w 691478"/>
                <a:gd name="connsiteY6-232" fmla="*/ 776763 h 1114810"/>
                <a:gd name="connsiteX7-233" fmla="*/ 27193 w 691478"/>
                <a:gd name="connsiteY7-234" fmla="*/ 421609 h 1114810"/>
                <a:gd name="connsiteX0-235" fmla="*/ 27193 w 693375"/>
                <a:gd name="connsiteY0-236" fmla="*/ 402485 h 1095686"/>
                <a:gd name="connsiteX1-237" fmla="*/ 170195 w 693375"/>
                <a:gd name="connsiteY1-238" fmla="*/ 105176 h 1095686"/>
                <a:gd name="connsiteX2-239" fmla="*/ 453602 w 693375"/>
                <a:gd name="connsiteY2-240" fmla="*/ 6420 h 1095686"/>
                <a:gd name="connsiteX3-241" fmla="*/ 598819 w 693375"/>
                <a:gd name="connsiteY3-242" fmla="*/ 262337 h 1095686"/>
                <a:gd name="connsiteX4-243" fmla="*/ 691417 w 693375"/>
                <a:gd name="connsiteY4-244" fmla="*/ 553932 h 1095686"/>
                <a:gd name="connsiteX5-245" fmla="*/ 513095 w 693375"/>
                <a:gd name="connsiteY5-246" fmla="*/ 971951 h 1095686"/>
                <a:gd name="connsiteX6-247" fmla="*/ 182140 w 693375"/>
                <a:gd name="connsiteY6-248" fmla="*/ 1085253 h 1095686"/>
                <a:gd name="connsiteX7-249" fmla="*/ 13032 w 693375"/>
                <a:gd name="connsiteY7-250" fmla="*/ 757639 h 1095686"/>
                <a:gd name="connsiteX8" fmla="*/ 27193 w 693375"/>
                <a:gd name="connsiteY8" fmla="*/ 402485 h 1095686"/>
                <a:gd name="connsiteX0-251" fmla="*/ 27193 w 694199"/>
                <a:gd name="connsiteY0-252" fmla="*/ 398665 h 1091866"/>
                <a:gd name="connsiteX1-253" fmla="*/ 170195 w 694199"/>
                <a:gd name="connsiteY1-254" fmla="*/ 101356 h 1091866"/>
                <a:gd name="connsiteX2-255" fmla="*/ 453602 w 694199"/>
                <a:gd name="connsiteY2-256" fmla="*/ 2600 h 1091866"/>
                <a:gd name="connsiteX3-257" fmla="*/ 622631 w 694199"/>
                <a:gd name="connsiteY3-258" fmla="*/ 187079 h 1091866"/>
                <a:gd name="connsiteX4-259" fmla="*/ 691417 w 694199"/>
                <a:gd name="connsiteY4-260" fmla="*/ 550112 h 1091866"/>
                <a:gd name="connsiteX5-261" fmla="*/ 513095 w 694199"/>
                <a:gd name="connsiteY5-262" fmla="*/ 968131 h 1091866"/>
                <a:gd name="connsiteX6-263" fmla="*/ 182140 w 694199"/>
                <a:gd name="connsiteY6-264" fmla="*/ 1081433 h 1091866"/>
                <a:gd name="connsiteX7-265" fmla="*/ 13032 w 694199"/>
                <a:gd name="connsiteY7-266" fmla="*/ 753819 h 1091866"/>
                <a:gd name="connsiteX8-267" fmla="*/ 27193 w 694199"/>
                <a:gd name="connsiteY8-268" fmla="*/ 398665 h 1091866"/>
                <a:gd name="connsiteX0-269" fmla="*/ 27193 w 694199"/>
                <a:gd name="connsiteY0-270" fmla="*/ 426411 h 1119612"/>
                <a:gd name="connsiteX1-271" fmla="*/ 170195 w 694199"/>
                <a:gd name="connsiteY1-272" fmla="*/ 129102 h 1119612"/>
                <a:gd name="connsiteX2-273" fmla="*/ 425027 w 694199"/>
                <a:gd name="connsiteY2-274" fmla="*/ 1771 h 1119612"/>
                <a:gd name="connsiteX3-275" fmla="*/ 622631 w 694199"/>
                <a:gd name="connsiteY3-276" fmla="*/ 214825 h 1119612"/>
                <a:gd name="connsiteX4-277" fmla="*/ 691417 w 694199"/>
                <a:gd name="connsiteY4-278" fmla="*/ 577858 h 1119612"/>
                <a:gd name="connsiteX5-279" fmla="*/ 513095 w 694199"/>
                <a:gd name="connsiteY5-280" fmla="*/ 995877 h 1119612"/>
                <a:gd name="connsiteX6-281" fmla="*/ 182140 w 694199"/>
                <a:gd name="connsiteY6-282" fmla="*/ 1109179 h 1119612"/>
                <a:gd name="connsiteX7-283" fmla="*/ 13032 w 694199"/>
                <a:gd name="connsiteY7-284" fmla="*/ 781565 h 1119612"/>
                <a:gd name="connsiteX8-285" fmla="*/ 27193 w 694199"/>
                <a:gd name="connsiteY8-286" fmla="*/ 426411 h 1119612"/>
                <a:gd name="connsiteX0-287" fmla="*/ 27193 w 694953"/>
                <a:gd name="connsiteY0-288" fmla="*/ 426411 h 1119612"/>
                <a:gd name="connsiteX1-289" fmla="*/ 170195 w 694953"/>
                <a:gd name="connsiteY1-290" fmla="*/ 129102 h 1119612"/>
                <a:gd name="connsiteX2-291" fmla="*/ 425027 w 694953"/>
                <a:gd name="connsiteY2-292" fmla="*/ 1771 h 1119612"/>
                <a:gd name="connsiteX3-293" fmla="*/ 622631 w 694953"/>
                <a:gd name="connsiteY3-294" fmla="*/ 214825 h 1119612"/>
                <a:gd name="connsiteX4-295" fmla="*/ 546432 w 694953"/>
                <a:gd name="connsiteY4-296" fmla="*/ 562488 h 1119612"/>
                <a:gd name="connsiteX5-297" fmla="*/ 691417 w 694953"/>
                <a:gd name="connsiteY5-298" fmla="*/ 577858 h 1119612"/>
                <a:gd name="connsiteX6-299" fmla="*/ 513095 w 694953"/>
                <a:gd name="connsiteY6-300" fmla="*/ 995877 h 1119612"/>
                <a:gd name="connsiteX7-301" fmla="*/ 182140 w 694953"/>
                <a:gd name="connsiteY7-302" fmla="*/ 1109179 h 1119612"/>
                <a:gd name="connsiteX8-303" fmla="*/ 13032 w 694953"/>
                <a:gd name="connsiteY8-304" fmla="*/ 781565 h 1119612"/>
                <a:gd name="connsiteX9" fmla="*/ 27193 w 694953"/>
                <a:gd name="connsiteY9" fmla="*/ 426411 h 1119612"/>
                <a:gd name="connsiteX0-305" fmla="*/ 27193 w 695746"/>
                <a:gd name="connsiteY0-306" fmla="*/ 426411 h 1119612"/>
                <a:gd name="connsiteX1-307" fmla="*/ 170195 w 695746"/>
                <a:gd name="connsiteY1-308" fmla="*/ 129102 h 1119612"/>
                <a:gd name="connsiteX2-309" fmla="*/ 425027 w 695746"/>
                <a:gd name="connsiteY2-310" fmla="*/ 1771 h 1119612"/>
                <a:gd name="connsiteX3-311" fmla="*/ 622631 w 695746"/>
                <a:gd name="connsiteY3-312" fmla="*/ 214825 h 1119612"/>
                <a:gd name="connsiteX4-313" fmla="*/ 691417 w 695746"/>
                <a:gd name="connsiteY4-314" fmla="*/ 577858 h 1119612"/>
                <a:gd name="connsiteX5-315" fmla="*/ 513095 w 695746"/>
                <a:gd name="connsiteY5-316" fmla="*/ 995877 h 1119612"/>
                <a:gd name="connsiteX6-317" fmla="*/ 182140 w 695746"/>
                <a:gd name="connsiteY6-318" fmla="*/ 1109179 h 1119612"/>
                <a:gd name="connsiteX7-319" fmla="*/ 13032 w 695746"/>
                <a:gd name="connsiteY7-320" fmla="*/ 781565 h 1119612"/>
                <a:gd name="connsiteX8-321" fmla="*/ 27193 w 695746"/>
                <a:gd name="connsiteY8-322" fmla="*/ 426411 h 1119612"/>
                <a:gd name="connsiteX0-323" fmla="*/ 27193 w 647857"/>
                <a:gd name="connsiteY0-324" fmla="*/ 426411 h 1119612"/>
                <a:gd name="connsiteX1-325" fmla="*/ 170195 w 647857"/>
                <a:gd name="connsiteY1-326" fmla="*/ 129102 h 1119612"/>
                <a:gd name="connsiteX2-327" fmla="*/ 425027 w 647857"/>
                <a:gd name="connsiteY2-328" fmla="*/ 1771 h 1119612"/>
                <a:gd name="connsiteX3-329" fmla="*/ 622631 w 647857"/>
                <a:gd name="connsiteY3-330" fmla="*/ 214825 h 1119612"/>
                <a:gd name="connsiteX4-331" fmla="*/ 624742 w 647857"/>
                <a:gd name="connsiteY4-332" fmla="*/ 577858 h 1119612"/>
                <a:gd name="connsiteX5-333" fmla="*/ 513095 w 647857"/>
                <a:gd name="connsiteY5-334" fmla="*/ 995877 h 1119612"/>
                <a:gd name="connsiteX6-335" fmla="*/ 182140 w 647857"/>
                <a:gd name="connsiteY6-336" fmla="*/ 1109179 h 1119612"/>
                <a:gd name="connsiteX7-337" fmla="*/ 13032 w 647857"/>
                <a:gd name="connsiteY7-338" fmla="*/ 781565 h 1119612"/>
                <a:gd name="connsiteX8-339" fmla="*/ 27193 w 647857"/>
                <a:gd name="connsiteY8-340" fmla="*/ 426411 h 1119612"/>
                <a:gd name="connsiteX0-341" fmla="*/ 27193 w 678121"/>
                <a:gd name="connsiteY0-342" fmla="*/ 426411 h 1119332"/>
                <a:gd name="connsiteX1-343" fmla="*/ 170195 w 678121"/>
                <a:gd name="connsiteY1-344" fmla="*/ 129102 h 1119332"/>
                <a:gd name="connsiteX2-345" fmla="*/ 425027 w 678121"/>
                <a:gd name="connsiteY2-346" fmla="*/ 1771 h 1119332"/>
                <a:gd name="connsiteX3-347" fmla="*/ 622631 w 678121"/>
                <a:gd name="connsiteY3-348" fmla="*/ 214825 h 1119332"/>
                <a:gd name="connsiteX4-349" fmla="*/ 624742 w 678121"/>
                <a:gd name="connsiteY4-350" fmla="*/ 577858 h 1119332"/>
                <a:gd name="connsiteX5-351" fmla="*/ 675019 w 678121"/>
                <a:gd name="connsiteY5-352" fmla="*/ 600588 h 1119332"/>
                <a:gd name="connsiteX6-353" fmla="*/ 513095 w 678121"/>
                <a:gd name="connsiteY6-354" fmla="*/ 995877 h 1119332"/>
                <a:gd name="connsiteX7-355" fmla="*/ 182140 w 678121"/>
                <a:gd name="connsiteY7-356" fmla="*/ 1109179 h 1119332"/>
                <a:gd name="connsiteX8-357" fmla="*/ 13032 w 678121"/>
                <a:gd name="connsiteY8-358" fmla="*/ 781565 h 1119332"/>
                <a:gd name="connsiteX9-359" fmla="*/ 27193 w 678121"/>
                <a:gd name="connsiteY9-360" fmla="*/ 426411 h 1119332"/>
                <a:gd name="connsiteX0-361" fmla="*/ 27193 w 647857"/>
                <a:gd name="connsiteY0-362" fmla="*/ 426411 h 1119332"/>
                <a:gd name="connsiteX1-363" fmla="*/ 170195 w 647857"/>
                <a:gd name="connsiteY1-364" fmla="*/ 129102 h 1119332"/>
                <a:gd name="connsiteX2-365" fmla="*/ 425027 w 647857"/>
                <a:gd name="connsiteY2-366" fmla="*/ 1771 h 1119332"/>
                <a:gd name="connsiteX3-367" fmla="*/ 622631 w 647857"/>
                <a:gd name="connsiteY3-368" fmla="*/ 214825 h 1119332"/>
                <a:gd name="connsiteX4-369" fmla="*/ 624742 w 647857"/>
                <a:gd name="connsiteY4-370" fmla="*/ 577858 h 1119332"/>
                <a:gd name="connsiteX5-371" fmla="*/ 513095 w 647857"/>
                <a:gd name="connsiteY5-372" fmla="*/ 995877 h 1119332"/>
                <a:gd name="connsiteX6-373" fmla="*/ 182140 w 647857"/>
                <a:gd name="connsiteY6-374" fmla="*/ 1109179 h 1119332"/>
                <a:gd name="connsiteX7-375" fmla="*/ 13032 w 647857"/>
                <a:gd name="connsiteY7-376" fmla="*/ 781565 h 1119332"/>
                <a:gd name="connsiteX8-377" fmla="*/ 27193 w 647857"/>
                <a:gd name="connsiteY8-378" fmla="*/ 426411 h 1119332"/>
                <a:gd name="connsiteX0-379" fmla="*/ 27193 w 691347"/>
                <a:gd name="connsiteY0-380" fmla="*/ 426411 h 1119332"/>
                <a:gd name="connsiteX1-381" fmla="*/ 170195 w 691347"/>
                <a:gd name="connsiteY1-382" fmla="*/ 129102 h 1119332"/>
                <a:gd name="connsiteX2-383" fmla="*/ 425027 w 691347"/>
                <a:gd name="connsiteY2-384" fmla="*/ 1771 h 1119332"/>
                <a:gd name="connsiteX3-385" fmla="*/ 622631 w 691347"/>
                <a:gd name="connsiteY3-386" fmla="*/ 214825 h 1119332"/>
                <a:gd name="connsiteX4-387" fmla="*/ 686654 w 691347"/>
                <a:gd name="connsiteY4-388" fmla="*/ 587383 h 1119332"/>
                <a:gd name="connsiteX5-389" fmla="*/ 513095 w 691347"/>
                <a:gd name="connsiteY5-390" fmla="*/ 995877 h 1119332"/>
                <a:gd name="connsiteX6-391" fmla="*/ 182140 w 691347"/>
                <a:gd name="connsiteY6-392" fmla="*/ 1109179 h 1119332"/>
                <a:gd name="connsiteX7-393" fmla="*/ 13032 w 691347"/>
                <a:gd name="connsiteY7-394" fmla="*/ 781565 h 1119332"/>
                <a:gd name="connsiteX8-395" fmla="*/ 27193 w 691347"/>
                <a:gd name="connsiteY8-396" fmla="*/ 426411 h 11193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71" y="connsiteY5-72"/>
                </a:cxn>
                <a:cxn ang="0">
                  <a:pos x="connsiteX6-97" y="connsiteY6-98"/>
                </a:cxn>
                <a:cxn ang="0">
                  <a:pos x="connsiteX7-113" y="connsiteY7-114"/>
                </a:cxn>
                <a:cxn ang="0">
                  <a:pos x="connsiteX8-267" y="connsiteY8-268"/>
                </a:cxn>
              </a:cxnLst>
              <a:rect l="l" t="t" r="r" b="b"/>
              <a:pathLst>
                <a:path w="691347" h="1119332">
                  <a:moveTo>
                    <a:pt x="27193" y="426411"/>
                  </a:moveTo>
                  <a:cubicBezTo>
                    <a:pt x="53387" y="317667"/>
                    <a:pt x="106271" y="195907"/>
                    <a:pt x="170195" y="129102"/>
                  </a:cubicBezTo>
                  <a:cubicBezTo>
                    <a:pt x="234119" y="62297"/>
                    <a:pt x="349621" y="-12516"/>
                    <a:pt x="425027" y="1771"/>
                  </a:cubicBezTo>
                  <a:cubicBezTo>
                    <a:pt x="500433" y="16058"/>
                    <a:pt x="578233" y="118811"/>
                    <a:pt x="622631" y="214825"/>
                  </a:cubicBezTo>
                  <a:cubicBezTo>
                    <a:pt x="667029" y="310839"/>
                    <a:pt x="704910" y="457208"/>
                    <a:pt x="686654" y="587383"/>
                  </a:cubicBezTo>
                  <a:cubicBezTo>
                    <a:pt x="668398" y="717558"/>
                    <a:pt x="586862" y="907324"/>
                    <a:pt x="513095" y="995877"/>
                  </a:cubicBezTo>
                  <a:cubicBezTo>
                    <a:pt x="442061" y="1081436"/>
                    <a:pt x="265484" y="1144898"/>
                    <a:pt x="182140" y="1109179"/>
                  </a:cubicBezTo>
                  <a:cubicBezTo>
                    <a:pt x="98796" y="1073460"/>
                    <a:pt x="44413" y="884247"/>
                    <a:pt x="13032" y="781565"/>
                  </a:cubicBezTo>
                  <a:cubicBezTo>
                    <a:pt x="-18349" y="678883"/>
                    <a:pt x="15287" y="508961"/>
                    <a:pt x="27193" y="426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2251"/>
            <p:cNvSpPr/>
            <p:nvPr/>
          </p:nvSpPr>
          <p:spPr>
            <a:xfrm>
              <a:off x="304102" y="3662137"/>
              <a:ext cx="1205086" cy="741091"/>
            </a:xfrm>
            <a:custGeom>
              <a:avLst/>
              <a:gdLst>
                <a:gd name="connsiteX0" fmla="*/ 0 w 1152128"/>
                <a:gd name="connsiteY0" fmla="*/ 317562 h 635123"/>
                <a:gd name="connsiteX1" fmla="*/ 576064 w 1152128"/>
                <a:gd name="connsiteY1" fmla="*/ 0 h 635123"/>
                <a:gd name="connsiteX2" fmla="*/ 1152128 w 1152128"/>
                <a:gd name="connsiteY2" fmla="*/ 317562 h 635123"/>
                <a:gd name="connsiteX3" fmla="*/ 576064 w 1152128"/>
                <a:gd name="connsiteY3" fmla="*/ 635124 h 635123"/>
                <a:gd name="connsiteX4" fmla="*/ 0 w 1152128"/>
                <a:gd name="connsiteY4" fmla="*/ 317562 h 635123"/>
                <a:gd name="connsiteX0-1" fmla="*/ 0 w 1133078"/>
                <a:gd name="connsiteY0-2" fmla="*/ 194598 h 642643"/>
                <a:gd name="connsiteX1-3" fmla="*/ 557014 w 1133078"/>
                <a:gd name="connsiteY1-4" fmla="*/ 5623 h 642643"/>
                <a:gd name="connsiteX2-5" fmla="*/ 1133078 w 1133078"/>
                <a:gd name="connsiteY2-6" fmla="*/ 323185 h 642643"/>
                <a:gd name="connsiteX3-7" fmla="*/ 557014 w 1133078"/>
                <a:gd name="connsiteY3-8" fmla="*/ 640747 h 642643"/>
                <a:gd name="connsiteX4-9" fmla="*/ 0 w 1133078"/>
                <a:gd name="connsiteY4-10" fmla="*/ 194598 h 6426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33078" h="642643">
                  <a:moveTo>
                    <a:pt x="0" y="194598"/>
                  </a:moveTo>
                  <a:cubicBezTo>
                    <a:pt x="0" y="19213"/>
                    <a:pt x="368168" y="-15808"/>
                    <a:pt x="557014" y="5623"/>
                  </a:cubicBezTo>
                  <a:cubicBezTo>
                    <a:pt x="745860" y="27054"/>
                    <a:pt x="1133078" y="147800"/>
                    <a:pt x="1133078" y="323185"/>
                  </a:cubicBezTo>
                  <a:cubicBezTo>
                    <a:pt x="1133078" y="498570"/>
                    <a:pt x="745860" y="662178"/>
                    <a:pt x="557014" y="640747"/>
                  </a:cubicBezTo>
                  <a:cubicBezTo>
                    <a:pt x="368168" y="619316"/>
                    <a:pt x="0" y="369983"/>
                    <a:pt x="0" y="194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856942">
              <a:off x="-258509" y="3822436"/>
              <a:ext cx="517016" cy="403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泪滴形 2253"/>
            <p:cNvSpPr/>
            <p:nvPr/>
          </p:nvSpPr>
          <p:spPr>
            <a:xfrm rot="18005042">
              <a:off x="-128806" y="4087146"/>
              <a:ext cx="675529" cy="530602"/>
            </a:xfrm>
            <a:custGeom>
              <a:avLst/>
              <a:gdLst>
                <a:gd name="connsiteX0" fmla="*/ 0 w 599391"/>
                <a:gd name="connsiteY0" fmla="*/ 251904 h 503808"/>
                <a:gd name="connsiteX1" fmla="*/ 299696 w 599391"/>
                <a:gd name="connsiteY1" fmla="*/ 0 h 503808"/>
                <a:gd name="connsiteX2" fmla="*/ 599391 w 599391"/>
                <a:gd name="connsiteY2" fmla="*/ 0 h 503808"/>
                <a:gd name="connsiteX3" fmla="*/ 599391 w 599391"/>
                <a:gd name="connsiteY3" fmla="*/ 251904 h 503808"/>
                <a:gd name="connsiteX4" fmla="*/ 299695 w 599391"/>
                <a:gd name="connsiteY4" fmla="*/ 503808 h 503808"/>
                <a:gd name="connsiteX5" fmla="*/ -1 w 599391"/>
                <a:gd name="connsiteY5" fmla="*/ 251904 h 503808"/>
                <a:gd name="connsiteX6" fmla="*/ 0 w 599391"/>
                <a:gd name="connsiteY6" fmla="*/ 251904 h 503808"/>
                <a:gd name="connsiteX0-1" fmla="*/ 1 w 674450"/>
                <a:gd name="connsiteY0-2" fmla="*/ 251904 h 503808"/>
                <a:gd name="connsiteX1-3" fmla="*/ 299697 w 674450"/>
                <a:gd name="connsiteY1-4" fmla="*/ 0 h 503808"/>
                <a:gd name="connsiteX2-5" fmla="*/ 674450 w 674450"/>
                <a:gd name="connsiteY2-6" fmla="*/ 6054 h 503808"/>
                <a:gd name="connsiteX3-7" fmla="*/ 599392 w 674450"/>
                <a:gd name="connsiteY3-8" fmla="*/ 251904 h 503808"/>
                <a:gd name="connsiteX4-9" fmla="*/ 299696 w 674450"/>
                <a:gd name="connsiteY4-10" fmla="*/ 503808 h 503808"/>
                <a:gd name="connsiteX5-11" fmla="*/ 0 w 674450"/>
                <a:gd name="connsiteY5-12" fmla="*/ 251904 h 503808"/>
                <a:gd name="connsiteX6-13" fmla="*/ 1 w 674450"/>
                <a:gd name="connsiteY6-14" fmla="*/ 251904 h 503808"/>
                <a:gd name="connsiteX0-15" fmla="*/ 1 w 674450"/>
                <a:gd name="connsiteY0-16" fmla="*/ 251904 h 503808"/>
                <a:gd name="connsiteX1-17" fmla="*/ 299697 w 674450"/>
                <a:gd name="connsiteY1-18" fmla="*/ 0 h 503808"/>
                <a:gd name="connsiteX2-19" fmla="*/ 674450 w 674450"/>
                <a:gd name="connsiteY2-20" fmla="*/ 6054 h 503808"/>
                <a:gd name="connsiteX3-21" fmla="*/ 554062 w 674450"/>
                <a:gd name="connsiteY3-22" fmla="*/ 278164 h 503808"/>
                <a:gd name="connsiteX4-23" fmla="*/ 299696 w 674450"/>
                <a:gd name="connsiteY4-24" fmla="*/ 503808 h 503808"/>
                <a:gd name="connsiteX5-25" fmla="*/ 0 w 674450"/>
                <a:gd name="connsiteY5-26" fmla="*/ 251904 h 503808"/>
                <a:gd name="connsiteX6-27" fmla="*/ 1 w 674450"/>
                <a:gd name="connsiteY6-28" fmla="*/ 251904 h 503808"/>
                <a:gd name="connsiteX0-29" fmla="*/ 1 w 674450"/>
                <a:gd name="connsiteY0-30" fmla="*/ 251904 h 535496"/>
                <a:gd name="connsiteX1-31" fmla="*/ 299697 w 674450"/>
                <a:gd name="connsiteY1-32" fmla="*/ 0 h 535496"/>
                <a:gd name="connsiteX2-33" fmla="*/ 674450 w 674450"/>
                <a:gd name="connsiteY2-34" fmla="*/ 6054 h 535496"/>
                <a:gd name="connsiteX3-35" fmla="*/ 554062 w 674450"/>
                <a:gd name="connsiteY3-36" fmla="*/ 278164 h 535496"/>
                <a:gd name="connsiteX4-37" fmla="*/ 235495 w 674450"/>
                <a:gd name="connsiteY4-38" fmla="*/ 535496 h 535496"/>
                <a:gd name="connsiteX5-39" fmla="*/ 0 w 674450"/>
                <a:gd name="connsiteY5-40" fmla="*/ 251904 h 535496"/>
                <a:gd name="connsiteX6-41" fmla="*/ 1 w 674450"/>
                <a:gd name="connsiteY6-42" fmla="*/ 251904 h 535496"/>
                <a:gd name="connsiteX0-43" fmla="*/ 1 w 674450"/>
                <a:gd name="connsiteY0-44" fmla="*/ 245850 h 529442"/>
                <a:gd name="connsiteX1-45" fmla="*/ 369554 w 674450"/>
                <a:gd name="connsiteY1-46" fmla="*/ 19524 h 529442"/>
                <a:gd name="connsiteX2-47" fmla="*/ 674450 w 674450"/>
                <a:gd name="connsiteY2-48" fmla="*/ 0 h 529442"/>
                <a:gd name="connsiteX3-49" fmla="*/ 554062 w 674450"/>
                <a:gd name="connsiteY3-50" fmla="*/ 272110 h 529442"/>
                <a:gd name="connsiteX4-51" fmla="*/ 235495 w 674450"/>
                <a:gd name="connsiteY4-52" fmla="*/ 529442 h 529442"/>
                <a:gd name="connsiteX5-53" fmla="*/ 0 w 674450"/>
                <a:gd name="connsiteY5-54" fmla="*/ 245850 h 529442"/>
                <a:gd name="connsiteX6-55" fmla="*/ 1 w 674450"/>
                <a:gd name="connsiteY6-56" fmla="*/ 245850 h 529442"/>
                <a:gd name="connsiteX0-57" fmla="*/ 5680 w 680129"/>
                <a:gd name="connsiteY0-58" fmla="*/ 245850 h 529442"/>
                <a:gd name="connsiteX1-59" fmla="*/ 375233 w 680129"/>
                <a:gd name="connsiteY1-60" fmla="*/ 19524 h 529442"/>
                <a:gd name="connsiteX2-61" fmla="*/ 680129 w 680129"/>
                <a:gd name="connsiteY2-62" fmla="*/ 0 h 529442"/>
                <a:gd name="connsiteX3-63" fmla="*/ 559741 w 680129"/>
                <a:gd name="connsiteY3-64" fmla="*/ 272110 h 529442"/>
                <a:gd name="connsiteX4-65" fmla="*/ 241174 w 680129"/>
                <a:gd name="connsiteY4-66" fmla="*/ 529442 h 529442"/>
                <a:gd name="connsiteX5-67" fmla="*/ 22363 w 680129"/>
                <a:gd name="connsiteY5-68" fmla="*/ 274768 h 529442"/>
                <a:gd name="connsiteX6-69" fmla="*/ 5679 w 680129"/>
                <a:gd name="connsiteY6-70" fmla="*/ 245850 h 529442"/>
                <a:gd name="connsiteX7" fmla="*/ 5680 w 680129"/>
                <a:gd name="connsiteY7" fmla="*/ 245850 h 529442"/>
                <a:gd name="connsiteX0-71" fmla="*/ 5680 w 680129"/>
                <a:gd name="connsiteY0-72" fmla="*/ 245850 h 529442"/>
                <a:gd name="connsiteX1-73" fmla="*/ 375233 w 680129"/>
                <a:gd name="connsiteY1-74" fmla="*/ 19524 h 529442"/>
                <a:gd name="connsiteX2-75" fmla="*/ 680129 w 680129"/>
                <a:gd name="connsiteY2-76" fmla="*/ 0 h 529442"/>
                <a:gd name="connsiteX3-77" fmla="*/ 559741 w 680129"/>
                <a:gd name="connsiteY3-78" fmla="*/ 272110 h 529442"/>
                <a:gd name="connsiteX4-79" fmla="*/ 241174 w 680129"/>
                <a:gd name="connsiteY4-80" fmla="*/ 529442 h 529442"/>
                <a:gd name="connsiteX5-81" fmla="*/ 22363 w 680129"/>
                <a:gd name="connsiteY5-82" fmla="*/ 274768 h 529442"/>
                <a:gd name="connsiteX6-83" fmla="*/ 5679 w 680129"/>
                <a:gd name="connsiteY6-84" fmla="*/ 245850 h 529442"/>
                <a:gd name="connsiteX7-85" fmla="*/ 5680 w 680129"/>
                <a:gd name="connsiteY7-86" fmla="*/ 245850 h 529442"/>
                <a:gd name="connsiteX0-87" fmla="*/ 433 w 674882"/>
                <a:gd name="connsiteY0-88" fmla="*/ 245850 h 529442"/>
                <a:gd name="connsiteX1-89" fmla="*/ 369986 w 674882"/>
                <a:gd name="connsiteY1-90" fmla="*/ 19524 h 529442"/>
                <a:gd name="connsiteX2-91" fmla="*/ 674882 w 674882"/>
                <a:gd name="connsiteY2-92" fmla="*/ 0 h 529442"/>
                <a:gd name="connsiteX3-93" fmla="*/ 554494 w 674882"/>
                <a:gd name="connsiteY3-94" fmla="*/ 272110 h 529442"/>
                <a:gd name="connsiteX4-95" fmla="*/ 235927 w 674882"/>
                <a:gd name="connsiteY4-96" fmla="*/ 529442 h 529442"/>
                <a:gd name="connsiteX5-97" fmla="*/ 28625 w 674882"/>
                <a:gd name="connsiteY5-98" fmla="*/ 323140 h 529442"/>
                <a:gd name="connsiteX6-99" fmla="*/ 432 w 674882"/>
                <a:gd name="connsiteY6-100" fmla="*/ 245850 h 529442"/>
                <a:gd name="connsiteX7-101" fmla="*/ 433 w 674882"/>
                <a:gd name="connsiteY7-102" fmla="*/ 245850 h 529442"/>
                <a:gd name="connsiteX0-103" fmla="*/ 132076 w 674882"/>
                <a:gd name="connsiteY0-104" fmla="*/ 131061 h 529442"/>
                <a:gd name="connsiteX1-105" fmla="*/ 369986 w 674882"/>
                <a:gd name="connsiteY1-106" fmla="*/ 19524 h 529442"/>
                <a:gd name="connsiteX2-107" fmla="*/ 674882 w 674882"/>
                <a:gd name="connsiteY2-108" fmla="*/ 0 h 529442"/>
                <a:gd name="connsiteX3-109" fmla="*/ 554494 w 674882"/>
                <a:gd name="connsiteY3-110" fmla="*/ 272110 h 529442"/>
                <a:gd name="connsiteX4-111" fmla="*/ 235927 w 674882"/>
                <a:gd name="connsiteY4-112" fmla="*/ 529442 h 529442"/>
                <a:gd name="connsiteX5-113" fmla="*/ 28625 w 674882"/>
                <a:gd name="connsiteY5-114" fmla="*/ 323140 h 529442"/>
                <a:gd name="connsiteX6-115" fmla="*/ 432 w 674882"/>
                <a:gd name="connsiteY6-116" fmla="*/ 245850 h 529442"/>
                <a:gd name="connsiteX7-117" fmla="*/ 132076 w 674882"/>
                <a:gd name="connsiteY7-118" fmla="*/ 131061 h 529442"/>
                <a:gd name="connsiteX0-119" fmla="*/ 106337 w 649143"/>
                <a:gd name="connsiteY0-120" fmla="*/ 131061 h 529442"/>
                <a:gd name="connsiteX1-121" fmla="*/ 344247 w 649143"/>
                <a:gd name="connsiteY1-122" fmla="*/ 19524 h 529442"/>
                <a:gd name="connsiteX2-123" fmla="*/ 649143 w 649143"/>
                <a:gd name="connsiteY2-124" fmla="*/ 0 h 529442"/>
                <a:gd name="connsiteX3-125" fmla="*/ 528755 w 649143"/>
                <a:gd name="connsiteY3-126" fmla="*/ 272110 h 529442"/>
                <a:gd name="connsiteX4-127" fmla="*/ 210188 w 649143"/>
                <a:gd name="connsiteY4-128" fmla="*/ 529442 h 529442"/>
                <a:gd name="connsiteX5-129" fmla="*/ 2886 w 649143"/>
                <a:gd name="connsiteY5-130" fmla="*/ 323140 h 529442"/>
                <a:gd name="connsiteX6-131" fmla="*/ 106337 w 649143"/>
                <a:gd name="connsiteY6-132" fmla="*/ 131061 h 529442"/>
                <a:gd name="connsiteX0-133" fmla="*/ 126989 w 669795"/>
                <a:gd name="connsiteY0-134" fmla="*/ 131061 h 529442"/>
                <a:gd name="connsiteX1-135" fmla="*/ 364899 w 669795"/>
                <a:gd name="connsiteY1-136" fmla="*/ 19524 h 529442"/>
                <a:gd name="connsiteX2-137" fmla="*/ 669795 w 669795"/>
                <a:gd name="connsiteY2-138" fmla="*/ 0 h 529442"/>
                <a:gd name="connsiteX3-139" fmla="*/ 549407 w 669795"/>
                <a:gd name="connsiteY3-140" fmla="*/ 272110 h 529442"/>
                <a:gd name="connsiteX4-141" fmla="*/ 230840 w 669795"/>
                <a:gd name="connsiteY4-142" fmla="*/ 529442 h 529442"/>
                <a:gd name="connsiteX5-143" fmla="*/ 2279 w 669795"/>
                <a:gd name="connsiteY5-144" fmla="*/ 324447 h 529442"/>
                <a:gd name="connsiteX6-145" fmla="*/ 126989 w 669795"/>
                <a:gd name="connsiteY6-146" fmla="*/ 131061 h 529442"/>
                <a:gd name="connsiteX0-147" fmla="*/ 364838 w 669734"/>
                <a:gd name="connsiteY0-148" fmla="*/ 19524 h 529442"/>
                <a:gd name="connsiteX1-149" fmla="*/ 669734 w 669734"/>
                <a:gd name="connsiteY1-150" fmla="*/ 0 h 529442"/>
                <a:gd name="connsiteX2-151" fmla="*/ 549346 w 669734"/>
                <a:gd name="connsiteY2-152" fmla="*/ 272110 h 529442"/>
                <a:gd name="connsiteX3-153" fmla="*/ 230779 w 669734"/>
                <a:gd name="connsiteY3-154" fmla="*/ 529442 h 529442"/>
                <a:gd name="connsiteX4-155" fmla="*/ 2218 w 669734"/>
                <a:gd name="connsiteY4-156" fmla="*/ 324447 h 529442"/>
                <a:gd name="connsiteX5-157" fmla="*/ 218368 w 669734"/>
                <a:gd name="connsiteY5-158" fmla="*/ 222501 h 529442"/>
                <a:gd name="connsiteX0-159" fmla="*/ 363806 w 668702"/>
                <a:gd name="connsiteY0-160" fmla="*/ 19524 h 529442"/>
                <a:gd name="connsiteX1-161" fmla="*/ 668702 w 668702"/>
                <a:gd name="connsiteY1-162" fmla="*/ 0 h 529442"/>
                <a:gd name="connsiteX2-163" fmla="*/ 548314 w 668702"/>
                <a:gd name="connsiteY2-164" fmla="*/ 272110 h 529442"/>
                <a:gd name="connsiteX3-165" fmla="*/ 229747 w 668702"/>
                <a:gd name="connsiteY3-166" fmla="*/ 529442 h 529442"/>
                <a:gd name="connsiteX4-167" fmla="*/ 1186 w 668702"/>
                <a:gd name="connsiteY4-168" fmla="*/ 324447 h 529442"/>
                <a:gd name="connsiteX5-169" fmla="*/ 369129 w 668702"/>
                <a:gd name="connsiteY5-170" fmla="*/ 18983 h 529442"/>
                <a:gd name="connsiteX0-171" fmla="*/ 363806 w 668702"/>
                <a:gd name="connsiteY0-172" fmla="*/ 19524 h 529442"/>
                <a:gd name="connsiteX1-173" fmla="*/ 668702 w 668702"/>
                <a:gd name="connsiteY1-174" fmla="*/ 0 h 529442"/>
                <a:gd name="connsiteX2-175" fmla="*/ 548314 w 668702"/>
                <a:gd name="connsiteY2-176" fmla="*/ 272110 h 529442"/>
                <a:gd name="connsiteX3-177" fmla="*/ 229747 w 668702"/>
                <a:gd name="connsiteY3-178" fmla="*/ 529442 h 529442"/>
                <a:gd name="connsiteX4-179" fmla="*/ 1186 w 668702"/>
                <a:gd name="connsiteY4-180" fmla="*/ 324447 h 529442"/>
                <a:gd name="connsiteX5-181" fmla="*/ 369129 w 668702"/>
                <a:gd name="connsiteY5-182" fmla="*/ 18983 h 529442"/>
                <a:gd name="connsiteX0-183" fmla="*/ 368123 w 673019"/>
                <a:gd name="connsiteY0-184" fmla="*/ 19524 h 529442"/>
                <a:gd name="connsiteX1-185" fmla="*/ 673019 w 673019"/>
                <a:gd name="connsiteY1-186" fmla="*/ 0 h 529442"/>
                <a:gd name="connsiteX2-187" fmla="*/ 552631 w 673019"/>
                <a:gd name="connsiteY2-188" fmla="*/ 272110 h 529442"/>
                <a:gd name="connsiteX3-189" fmla="*/ 234064 w 673019"/>
                <a:gd name="connsiteY3-190" fmla="*/ 529442 h 529442"/>
                <a:gd name="connsiteX4-191" fmla="*/ 1156 w 673019"/>
                <a:gd name="connsiteY4-192" fmla="*/ 288438 h 529442"/>
                <a:gd name="connsiteX5-193" fmla="*/ 373446 w 673019"/>
                <a:gd name="connsiteY5-194" fmla="*/ 18983 h 529442"/>
                <a:gd name="connsiteX0-195" fmla="*/ 368123 w 673019"/>
                <a:gd name="connsiteY0-196" fmla="*/ 19524 h 529442"/>
                <a:gd name="connsiteX1-197" fmla="*/ 673019 w 673019"/>
                <a:gd name="connsiteY1-198" fmla="*/ 0 h 529442"/>
                <a:gd name="connsiteX2-199" fmla="*/ 616606 w 673019"/>
                <a:gd name="connsiteY2-200" fmla="*/ 202026 h 529442"/>
                <a:gd name="connsiteX3-201" fmla="*/ 234064 w 673019"/>
                <a:gd name="connsiteY3-202" fmla="*/ 529442 h 529442"/>
                <a:gd name="connsiteX4-203" fmla="*/ 1156 w 673019"/>
                <a:gd name="connsiteY4-204" fmla="*/ 288438 h 529442"/>
                <a:gd name="connsiteX5-205" fmla="*/ 373446 w 673019"/>
                <a:gd name="connsiteY5-206" fmla="*/ 18983 h 529442"/>
                <a:gd name="connsiteX0-207" fmla="*/ 368123 w 673019"/>
                <a:gd name="connsiteY0-208" fmla="*/ 19524 h 530692"/>
                <a:gd name="connsiteX1-209" fmla="*/ 673019 w 673019"/>
                <a:gd name="connsiteY1-210" fmla="*/ 0 h 530692"/>
                <a:gd name="connsiteX2-211" fmla="*/ 616606 w 673019"/>
                <a:gd name="connsiteY2-212" fmla="*/ 202026 h 530692"/>
                <a:gd name="connsiteX3-213" fmla="*/ 535686 w 673019"/>
                <a:gd name="connsiteY3-214" fmla="*/ 375064 h 530692"/>
                <a:gd name="connsiteX4-215" fmla="*/ 234064 w 673019"/>
                <a:gd name="connsiteY4-216" fmla="*/ 529442 h 530692"/>
                <a:gd name="connsiteX5-217" fmla="*/ 1156 w 673019"/>
                <a:gd name="connsiteY5-218" fmla="*/ 288438 h 530692"/>
                <a:gd name="connsiteX6-219" fmla="*/ 373446 w 673019"/>
                <a:gd name="connsiteY6-220" fmla="*/ 18983 h 530692"/>
                <a:gd name="connsiteX0-221" fmla="*/ 368123 w 673019"/>
                <a:gd name="connsiteY0-222" fmla="*/ 19524 h 530479"/>
                <a:gd name="connsiteX1-223" fmla="*/ 673019 w 673019"/>
                <a:gd name="connsiteY1-224" fmla="*/ 0 h 530479"/>
                <a:gd name="connsiteX2-225" fmla="*/ 616606 w 673019"/>
                <a:gd name="connsiteY2-226" fmla="*/ 202026 h 530479"/>
                <a:gd name="connsiteX3-227" fmla="*/ 504224 w 673019"/>
                <a:gd name="connsiteY3-228" fmla="*/ 349258 h 530479"/>
                <a:gd name="connsiteX4-229" fmla="*/ 234064 w 673019"/>
                <a:gd name="connsiteY4-230" fmla="*/ 529442 h 530479"/>
                <a:gd name="connsiteX5-231" fmla="*/ 1156 w 673019"/>
                <a:gd name="connsiteY5-232" fmla="*/ 288438 h 530479"/>
                <a:gd name="connsiteX6-233" fmla="*/ 373446 w 673019"/>
                <a:gd name="connsiteY6-234" fmla="*/ 18983 h 530479"/>
                <a:gd name="connsiteX0-235" fmla="*/ 368123 w 673019"/>
                <a:gd name="connsiteY0-236" fmla="*/ 19524 h 530479"/>
                <a:gd name="connsiteX1-237" fmla="*/ 673019 w 673019"/>
                <a:gd name="connsiteY1-238" fmla="*/ 0 h 530479"/>
                <a:gd name="connsiteX2-239" fmla="*/ 646958 w 673019"/>
                <a:gd name="connsiteY2-240" fmla="*/ 140411 h 530479"/>
                <a:gd name="connsiteX3-241" fmla="*/ 504224 w 673019"/>
                <a:gd name="connsiteY3-242" fmla="*/ 349258 h 530479"/>
                <a:gd name="connsiteX4-243" fmla="*/ 234064 w 673019"/>
                <a:gd name="connsiteY4-244" fmla="*/ 529442 h 530479"/>
                <a:gd name="connsiteX5-245" fmla="*/ 1156 w 673019"/>
                <a:gd name="connsiteY5-246" fmla="*/ 288438 h 530479"/>
                <a:gd name="connsiteX6-247" fmla="*/ 373446 w 673019"/>
                <a:gd name="connsiteY6-248" fmla="*/ 18983 h 530479"/>
                <a:gd name="connsiteX0-249" fmla="*/ 368123 w 675861"/>
                <a:gd name="connsiteY0-250" fmla="*/ 19524 h 530479"/>
                <a:gd name="connsiteX1-251" fmla="*/ 673019 w 675861"/>
                <a:gd name="connsiteY1-252" fmla="*/ 0 h 530479"/>
                <a:gd name="connsiteX2-253" fmla="*/ 504224 w 675861"/>
                <a:gd name="connsiteY2-254" fmla="*/ 349258 h 530479"/>
                <a:gd name="connsiteX3-255" fmla="*/ 234064 w 675861"/>
                <a:gd name="connsiteY3-256" fmla="*/ 529442 h 530479"/>
                <a:gd name="connsiteX4-257" fmla="*/ 1156 w 675861"/>
                <a:gd name="connsiteY4-258" fmla="*/ 288438 h 530479"/>
                <a:gd name="connsiteX5-259" fmla="*/ 373446 w 675861"/>
                <a:gd name="connsiteY5-260" fmla="*/ 18983 h 530479"/>
                <a:gd name="connsiteX0-261" fmla="*/ 368123 w 675529"/>
                <a:gd name="connsiteY0-262" fmla="*/ 19524 h 530602"/>
                <a:gd name="connsiteX1-263" fmla="*/ 673019 w 675529"/>
                <a:gd name="connsiteY1-264" fmla="*/ 0 h 530602"/>
                <a:gd name="connsiteX2-265" fmla="*/ 486006 w 675529"/>
                <a:gd name="connsiteY2-266" fmla="*/ 365315 h 530602"/>
                <a:gd name="connsiteX3-267" fmla="*/ 234064 w 675529"/>
                <a:gd name="connsiteY3-268" fmla="*/ 529442 h 530602"/>
                <a:gd name="connsiteX4-269" fmla="*/ 1156 w 675529"/>
                <a:gd name="connsiteY4-270" fmla="*/ 288438 h 530602"/>
                <a:gd name="connsiteX5-271" fmla="*/ 373446 w 675529"/>
                <a:gd name="connsiteY5-272" fmla="*/ 18983 h 5306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5529" h="530602">
                  <a:moveTo>
                    <a:pt x="368123" y="19524"/>
                  </a:moveTo>
                  <a:lnTo>
                    <a:pt x="673019" y="0"/>
                  </a:lnTo>
                  <a:cubicBezTo>
                    <a:pt x="695702" y="54956"/>
                    <a:pt x="559165" y="277075"/>
                    <a:pt x="486006" y="365315"/>
                  </a:cubicBezTo>
                  <a:cubicBezTo>
                    <a:pt x="422249" y="419884"/>
                    <a:pt x="323152" y="543880"/>
                    <a:pt x="234064" y="529442"/>
                  </a:cubicBezTo>
                  <a:cubicBezTo>
                    <a:pt x="143994" y="527427"/>
                    <a:pt x="-15101" y="439409"/>
                    <a:pt x="1156" y="288438"/>
                  </a:cubicBezTo>
                  <a:cubicBezTo>
                    <a:pt x="-16152" y="222041"/>
                    <a:pt x="218406" y="42574"/>
                    <a:pt x="373446" y="1898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91941" y="2905091"/>
              <a:ext cx="266489" cy="802481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6937988" flipH="1">
              <a:off x="-249291" y="3433968"/>
              <a:ext cx="179743" cy="359417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课前调查问卷的设计要求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1619250" y="1343422"/>
            <a:ext cx="684000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问卷作用：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1258" y="1917990"/>
            <a:ext cx="5329014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了解学员基础、起点，确定适合的表达方式、授课方式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91258" y="2313712"/>
            <a:ext cx="5329014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明确地点，做到对症下药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91258" y="2709952"/>
            <a:ext cx="5329014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澄清概念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91258" y="3131200"/>
            <a:ext cx="5329014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确定授课重点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91258" y="3529340"/>
            <a:ext cx="5329014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提炼案例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74366" y="515691"/>
            <a:ext cx="745489" cy="720000"/>
            <a:chOff x="-339128" y="2905091"/>
            <a:chExt cx="1848316" cy="1785120"/>
          </a:xfrm>
          <a:solidFill>
            <a:schemeClr val="bg1"/>
          </a:solidFill>
        </p:grpSpPr>
        <p:sp>
          <p:nvSpPr>
            <p:cNvPr id="11" name="椭圆 2249"/>
            <p:cNvSpPr/>
            <p:nvPr/>
          </p:nvSpPr>
          <p:spPr>
            <a:xfrm>
              <a:off x="194853" y="2916484"/>
              <a:ext cx="691347" cy="1119332"/>
            </a:xfrm>
            <a:custGeom>
              <a:avLst/>
              <a:gdLst>
                <a:gd name="connsiteX0" fmla="*/ 0 w 742327"/>
                <a:gd name="connsiteY0" fmla="*/ 547513 h 1095026"/>
                <a:gd name="connsiteX1" fmla="*/ 371164 w 742327"/>
                <a:gd name="connsiteY1" fmla="*/ 0 h 1095026"/>
                <a:gd name="connsiteX2" fmla="*/ 742328 w 742327"/>
                <a:gd name="connsiteY2" fmla="*/ 547513 h 1095026"/>
                <a:gd name="connsiteX3" fmla="*/ 371164 w 742327"/>
                <a:gd name="connsiteY3" fmla="*/ 1095026 h 1095026"/>
                <a:gd name="connsiteX4" fmla="*/ 0 w 742327"/>
                <a:gd name="connsiteY4" fmla="*/ 547513 h 1095026"/>
                <a:gd name="connsiteX0-1" fmla="*/ 0 w 696608"/>
                <a:gd name="connsiteY0-2" fmla="*/ 585730 h 1095281"/>
                <a:gd name="connsiteX1-3" fmla="*/ 325444 w 696608"/>
                <a:gd name="connsiteY1-4" fmla="*/ 117 h 1095281"/>
                <a:gd name="connsiteX2-5" fmla="*/ 696608 w 696608"/>
                <a:gd name="connsiteY2-6" fmla="*/ 547630 h 1095281"/>
                <a:gd name="connsiteX3-7" fmla="*/ 325444 w 696608"/>
                <a:gd name="connsiteY3-8" fmla="*/ 1095143 h 1095281"/>
                <a:gd name="connsiteX4-9" fmla="*/ 0 w 696608"/>
                <a:gd name="connsiteY4-10" fmla="*/ 585730 h 1095281"/>
                <a:gd name="connsiteX0-11" fmla="*/ 4620 w 701228"/>
                <a:gd name="connsiteY0-12" fmla="*/ 585730 h 1102850"/>
                <a:gd name="connsiteX1-13" fmla="*/ 330064 w 701228"/>
                <a:gd name="connsiteY1-14" fmla="*/ 117 h 1102850"/>
                <a:gd name="connsiteX2-15" fmla="*/ 701228 w 701228"/>
                <a:gd name="connsiteY2-16" fmla="*/ 547630 h 1102850"/>
                <a:gd name="connsiteX3-17" fmla="*/ 177664 w 701228"/>
                <a:gd name="connsiteY3-18" fmla="*/ 1102763 h 1102850"/>
                <a:gd name="connsiteX4-19" fmla="*/ 4620 w 701228"/>
                <a:gd name="connsiteY4-20" fmla="*/ 585730 h 1102850"/>
                <a:gd name="connsiteX0-21" fmla="*/ 5579 w 679327"/>
                <a:gd name="connsiteY0-22" fmla="*/ 479243 h 1103313"/>
                <a:gd name="connsiteX1-23" fmla="*/ 308163 w 679327"/>
                <a:gd name="connsiteY1-24" fmla="*/ 310 h 1103313"/>
                <a:gd name="connsiteX2-25" fmla="*/ 679327 w 679327"/>
                <a:gd name="connsiteY2-26" fmla="*/ 547823 h 1103313"/>
                <a:gd name="connsiteX3-27" fmla="*/ 155763 w 679327"/>
                <a:gd name="connsiteY3-28" fmla="*/ 1102956 h 1103313"/>
                <a:gd name="connsiteX4-29" fmla="*/ 5579 w 679327"/>
                <a:gd name="connsiteY4-30" fmla="*/ 479243 h 1103313"/>
                <a:gd name="connsiteX0-31" fmla="*/ 9939 w 683687"/>
                <a:gd name="connsiteY0-32" fmla="*/ 479243 h 1103313"/>
                <a:gd name="connsiteX1-33" fmla="*/ 388723 w 683687"/>
                <a:gd name="connsiteY1-34" fmla="*/ 310 h 1103313"/>
                <a:gd name="connsiteX2-35" fmla="*/ 683687 w 683687"/>
                <a:gd name="connsiteY2-36" fmla="*/ 547823 h 1103313"/>
                <a:gd name="connsiteX3-37" fmla="*/ 160123 w 683687"/>
                <a:gd name="connsiteY3-38" fmla="*/ 1102956 h 1103313"/>
                <a:gd name="connsiteX4-39" fmla="*/ 9939 w 683687"/>
                <a:gd name="connsiteY4-40" fmla="*/ 479243 h 1103313"/>
                <a:gd name="connsiteX0-41" fmla="*/ 7796 w 719644"/>
                <a:gd name="connsiteY0-42" fmla="*/ 486795 h 1103173"/>
                <a:gd name="connsiteX1-43" fmla="*/ 424680 w 719644"/>
                <a:gd name="connsiteY1-44" fmla="*/ 242 h 1103173"/>
                <a:gd name="connsiteX2-45" fmla="*/ 719644 w 719644"/>
                <a:gd name="connsiteY2-46" fmla="*/ 547755 h 1103173"/>
                <a:gd name="connsiteX3-47" fmla="*/ 196080 w 719644"/>
                <a:gd name="connsiteY3-48" fmla="*/ 1102888 h 1103173"/>
                <a:gd name="connsiteX4-49" fmla="*/ 7796 w 719644"/>
                <a:gd name="connsiteY4-50" fmla="*/ 486795 h 1103173"/>
                <a:gd name="connsiteX0-51" fmla="*/ 7796 w 719644"/>
                <a:gd name="connsiteY0-52" fmla="*/ 506390 h 1122768"/>
                <a:gd name="connsiteX1-53" fmla="*/ 217473 w 719644"/>
                <a:gd name="connsiteY1-54" fmla="*/ 156694 h 1122768"/>
                <a:gd name="connsiteX2-55" fmla="*/ 424680 w 719644"/>
                <a:gd name="connsiteY2-56" fmla="*/ 19837 h 1122768"/>
                <a:gd name="connsiteX3-57" fmla="*/ 719644 w 719644"/>
                <a:gd name="connsiteY3-58" fmla="*/ 567350 h 1122768"/>
                <a:gd name="connsiteX4-59" fmla="*/ 196080 w 719644"/>
                <a:gd name="connsiteY4-60" fmla="*/ 1122483 h 1122768"/>
                <a:gd name="connsiteX5" fmla="*/ 7796 w 719644"/>
                <a:gd name="connsiteY5" fmla="*/ 506390 h 1122768"/>
                <a:gd name="connsiteX0-61" fmla="*/ 27 w 711875"/>
                <a:gd name="connsiteY0-62" fmla="*/ 513000 h 1129378"/>
                <a:gd name="connsiteX1-63" fmla="*/ 176366 w 711875"/>
                <a:gd name="connsiteY1-64" fmla="*/ 129966 h 1129378"/>
                <a:gd name="connsiteX2-65" fmla="*/ 416911 w 711875"/>
                <a:gd name="connsiteY2-66" fmla="*/ 26447 h 1129378"/>
                <a:gd name="connsiteX3-67" fmla="*/ 711875 w 711875"/>
                <a:gd name="connsiteY3-68" fmla="*/ 573960 h 1129378"/>
                <a:gd name="connsiteX4-69" fmla="*/ 188311 w 711875"/>
                <a:gd name="connsiteY4-70" fmla="*/ 1129093 h 1129378"/>
                <a:gd name="connsiteX5-71" fmla="*/ 27 w 711875"/>
                <a:gd name="connsiteY5-72" fmla="*/ 513000 h 1129378"/>
                <a:gd name="connsiteX0-73" fmla="*/ 20225 w 732073"/>
                <a:gd name="connsiteY0-74" fmla="*/ 512509 h 1128887"/>
                <a:gd name="connsiteX1-75" fmla="*/ 25114 w 732073"/>
                <a:gd name="connsiteY1-76" fmla="*/ 515238 h 1128887"/>
                <a:gd name="connsiteX2-77" fmla="*/ 196564 w 732073"/>
                <a:gd name="connsiteY2-78" fmla="*/ 129475 h 1128887"/>
                <a:gd name="connsiteX3-79" fmla="*/ 437109 w 732073"/>
                <a:gd name="connsiteY3-80" fmla="*/ 25956 h 1128887"/>
                <a:gd name="connsiteX4-81" fmla="*/ 732073 w 732073"/>
                <a:gd name="connsiteY4-82" fmla="*/ 573469 h 1128887"/>
                <a:gd name="connsiteX5-83" fmla="*/ 208509 w 732073"/>
                <a:gd name="connsiteY5-84" fmla="*/ 1128602 h 1128887"/>
                <a:gd name="connsiteX6" fmla="*/ 20225 w 732073"/>
                <a:gd name="connsiteY6" fmla="*/ 512509 h 1128887"/>
                <a:gd name="connsiteX0-85" fmla="*/ 20225 w 732073"/>
                <a:gd name="connsiteY0-86" fmla="*/ 512509 h 1128938"/>
                <a:gd name="connsiteX1-87" fmla="*/ 25114 w 732073"/>
                <a:gd name="connsiteY1-88" fmla="*/ 515238 h 1128938"/>
                <a:gd name="connsiteX2-89" fmla="*/ 196564 w 732073"/>
                <a:gd name="connsiteY2-90" fmla="*/ 129475 h 1128938"/>
                <a:gd name="connsiteX3-91" fmla="*/ 437109 w 732073"/>
                <a:gd name="connsiteY3-92" fmla="*/ 25956 h 1128938"/>
                <a:gd name="connsiteX4-93" fmla="*/ 732073 w 732073"/>
                <a:gd name="connsiteY4-94" fmla="*/ 573469 h 1128938"/>
                <a:gd name="connsiteX5-95" fmla="*/ 208509 w 732073"/>
                <a:gd name="connsiteY5-96" fmla="*/ 1128602 h 1128938"/>
                <a:gd name="connsiteX6-97" fmla="*/ 44164 w 732073"/>
                <a:gd name="connsiteY6-98" fmla="*/ 653350 h 1128938"/>
                <a:gd name="connsiteX7" fmla="*/ 20225 w 732073"/>
                <a:gd name="connsiteY7" fmla="*/ 512509 h 1128938"/>
                <a:gd name="connsiteX0-99" fmla="*/ 10220 w 722068"/>
                <a:gd name="connsiteY0-100" fmla="*/ 512509 h 1131579"/>
                <a:gd name="connsiteX1-101" fmla="*/ 15109 w 722068"/>
                <a:gd name="connsiteY1-102" fmla="*/ 515238 h 1131579"/>
                <a:gd name="connsiteX2-103" fmla="*/ 186559 w 722068"/>
                <a:gd name="connsiteY2-104" fmla="*/ 129475 h 1131579"/>
                <a:gd name="connsiteX3-105" fmla="*/ 427104 w 722068"/>
                <a:gd name="connsiteY3-106" fmla="*/ 25956 h 1131579"/>
                <a:gd name="connsiteX4-107" fmla="*/ 722068 w 722068"/>
                <a:gd name="connsiteY4-108" fmla="*/ 573469 h 1131579"/>
                <a:gd name="connsiteX5-109" fmla="*/ 198504 w 722068"/>
                <a:gd name="connsiteY5-110" fmla="*/ 1128602 h 1131579"/>
                <a:gd name="connsiteX6-111" fmla="*/ 29396 w 722068"/>
                <a:gd name="connsiteY6-112" fmla="*/ 781938 h 1131579"/>
                <a:gd name="connsiteX7-113" fmla="*/ 10220 w 722068"/>
                <a:gd name="connsiteY7-114" fmla="*/ 512509 h 1131579"/>
                <a:gd name="connsiteX0-115" fmla="*/ 37017 w 715528"/>
                <a:gd name="connsiteY0-116" fmla="*/ 426784 h 1131579"/>
                <a:gd name="connsiteX1-117" fmla="*/ 8569 w 715528"/>
                <a:gd name="connsiteY1-118" fmla="*/ 515238 h 1131579"/>
                <a:gd name="connsiteX2-119" fmla="*/ 180019 w 715528"/>
                <a:gd name="connsiteY2-120" fmla="*/ 129475 h 1131579"/>
                <a:gd name="connsiteX3-121" fmla="*/ 420564 w 715528"/>
                <a:gd name="connsiteY3-122" fmla="*/ 25956 h 1131579"/>
                <a:gd name="connsiteX4-123" fmla="*/ 715528 w 715528"/>
                <a:gd name="connsiteY4-124" fmla="*/ 573469 h 1131579"/>
                <a:gd name="connsiteX5-125" fmla="*/ 191964 w 715528"/>
                <a:gd name="connsiteY5-126" fmla="*/ 1128602 h 1131579"/>
                <a:gd name="connsiteX6-127" fmla="*/ 22856 w 715528"/>
                <a:gd name="connsiteY6-128" fmla="*/ 781938 h 1131579"/>
                <a:gd name="connsiteX7-129" fmla="*/ 37017 w 715528"/>
                <a:gd name="connsiteY7-130" fmla="*/ 426784 h 1131579"/>
                <a:gd name="connsiteX0-131" fmla="*/ 27193 w 705704"/>
                <a:gd name="connsiteY0-132" fmla="*/ 426784 h 1131579"/>
                <a:gd name="connsiteX1-133" fmla="*/ 84470 w 705704"/>
                <a:gd name="connsiteY1-134" fmla="*/ 286638 h 1131579"/>
                <a:gd name="connsiteX2-135" fmla="*/ 170195 w 705704"/>
                <a:gd name="connsiteY2-136" fmla="*/ 129475 h 1131579"/>
                <a:gd name="connsiteX3-137" fmla="*/ 410740 w 705704"/>
                <a:gd name="connsiteY3-138" fmla="*/ 25956 h 1131579"/>
                <a:gd name="connsiteX4-139" fmla="*/ 705704 w 705704"/>
                <a:gd name="connsiteY4-140" fmla="*/ 573469 h 1131579"/>
                <a:gd name="connsiteX5-141" fmla="*/ 182140 w 705704"/>
                <a:gd name="connsiteY5-142" fmla="*/ 1128602 h 1131579"/>
                <a:gd name="connsiteX6-143" fmla="*/ 13032 w 705704"/>
                <a:gd name="connsiteY6-144" fmla="*/ 781938 h 1131579"/>
                <a:gd name="connsiteX7-145" fmla="*/ 27193 w 705704"/>
                <a:gd name="connsiteY7-146" fmla="*/ 426784 h 1131579"/>
                <a:gd name="connsiteX0-147" fmla="*/ 27193 w 705704"/>
                <a:gd name="connsiteY0-148" fmla="*/ 425363 h 1130158"/>
                <a:gd name="connsiteX1-149" fmla="*/ 170195 w 705704"/>
                <a:gd name="connsiteY1-150" fmla="*/ 128054 h 1130158"/>
                <a:gd name="connsiteX2-151" fmla="*/ 410740 w 705704"/>
                <a:gd name="connsiteY2-152" fmla="*/ 24535 h 1130158"/>
                <a:gd name="connsiteX3-153" fmla="*/ 705704 w 705704"/>
                <a:gd name="connsiteY3-154" fmla="*/ 572048 h 1130158"/>
                <a:gd name="connsiteX4-155" fmla="*/ 182140 w 705704"/>
                <a:gd name="connsiteY4-156" fmla="*/ 1127181 h 1130158"/>
                <a:gd name="connsiteX5-157" fmla="*/ 13032 w 705704"/>
                <a:gd name="connsiteY5-158" fmla="*/ 780517 h 1130158"/>
                <a:gd name="connsiteX6-159" fmla="*/ 27193 w 705704"/>
                <a:gd name="connsiteY6-160" fmla="*/ 425363 h 1130158"/>
                <a:gd name="connsiteX0-161" fmla="*/ 27193 w 705704"/>
                <a:gd name="connsiteY0-162" fmla="*/ 421279 h 1126074"/>
                <a:gd name="connsiteX1-163" fmla="*/ 170195 w 705704"/>
                <a:gd name="connsiteY1-164" fmla="*/ 123970 h 1126074"/>
                <a:gd name="connsiteX2-165" fmla="*/ 453602 w 705704"/>
                <a:gd name="connsiteY2-166" fmla="*/ 25214 h 1126074"/>
                <a:gd name="connsiteX3-167" fmla="*/ 705704 w 705704"/>
                <a:gd name="connsiteY3-168" fmla="*/ 567964 h 1126074"/>
                <a:gd name="connsiteX4-169" fmla="*/ 182140 w 705704"/>
                <a:gd name="connsiteY4-170" fmla="*/ 1123097 h 1126074"/>
                <a:gd name="connsiteX5-171" fmla="*/ 13032 w 705704"/>
                <a:gd name="connsiteY5-172" fmla="*/ 776433 h 1126074"/>
                <a:gd name="connsiteX6-173" fmla="*/ 27193 w 705704"/>
                <a:gd name="connsiteY6-174" fmla="*/ 421279 h 1126074"/>
                <a:gd name="connsiteX0-175" fmla="*/ 27193 w 691417"/>
                <a:gd name="connsiteY0-176" fmla="*/ 421609 h 1126282"/>
                <a:gd name="connsiteX1-177" fmla="*/ 170195 w 691417"/>
                <a:gd name="connsiteY1-178" fmla="*/ 124300 h 1126282"/>
                <a:gd name="connsiteX2-179" fmla="*/ 453602 w 691417"/>
                <a:gd name="connsiteY2-180" fmla="*/ 25544 h 1126282"/>
                <a:gd name="connsiteX3-181" fmla="*/ 691417 w 691417"/>
                <a:gd name="connsiteY3-182" fmla="*/ 573056 h 1126282"/>
                <a:gd name="connsiteX4-183" fmla="*/ 182140 w 691417"/>
                <a:gd name="connsiteY4-184" fmla="*/ 1123427 h 1126282"/>
                <a:gd name="connsiteX5-185" fmla="*/ 13032 w 691417"/>
                <a:gd name="connsiteY5-186" fmla="*/ 776763 h 1126282"/>
                <a:gd name="connsiteX6-187" fmla="*/ 27193 w 691417"/>
                <a:gd name="connsiteY6-188" fmla="*/ 421609 h 1126282"/>
                <a:gd name="connsiteX0-189" fmla="*/ 27193 w 691417"/>
                <a:gd name="connsiteY0-190" fmla="*/ 421609 h 1107423"/>
                <a:gd name="connsiteX1-191" fmla="*/ 170195 w 691417"/>
                <a:gd name="connsiteY1-192" fmla="*/ 124300 h 1107423"/>
                <a:gd name="connsiteX2-193" fmla="*/ 453602 w 691417"/>
                <a:gd name="connsiteY2-194" fmla="*/ 25544 h 1107423"/>
                <a:gd name="connsiteX3-195" fmla="*/ 691417 w 691417"/>
                <a:gd name="connsiteY3-196" fmla="*/ 573056 h 1107423"/>
                <a:gd name="connsiteX4-197" fmla="*/ 182140 w 691417"/>
                <a:gd name="connsiteY4-198" fmla="*/ 1104377 h 1107423"/>
                <a:gd name="connsiteX5-199" fmla="*/ 13032 w 691417"/>
                <a:gd name="connsiteY5-200" fmla="*/ 776763 h 1107423"/>
                <a:gd name="connsiteX6-201" fmla="*/ 27193 w 691417"/>
                <a:gd name="connsiteY6-202" fmla="*/ 421609 h 1107423"/>
                <a:gd name="connsiteX0-203" fmla="*/ 27193 w 691478"/>
                <a:gd name="connsiteY0-204" fmla="*/ 421609 h 1112653"/>
                <a:gd name="connsiteX1-205" fmla="*/ 170195 w 691478"/>
                <a:gd name="connsiteY1-206" fmla="*/ 124300 h 1112653"/>
                <a:gd name="connsiteX2-207" fmla="*/ 453602 w 691478"/>
                <a:gd name="connsiteY2-208" fmla="*/ 25544 h 1112653"/>
                <a:gd name="connsiteX3-209" fmla="*/ 691417 w 691478"/>
                <a:gd name="connsiteY3-210" fmla="*/ 573056 h 1112653"/>
                <a:gd name="connsiteX4-211" fmla="*/ 432133 w 691478"/>
                <a:gd name="connsiteY4-212" fmla="*/ 976787 h 1112653"/>
                <a:gd name="connsiteX5-213" fmla="*/ 182140 w 691478"/>
                <a:gd name="connsiteY5-214" fmla="*/ 1104377 h 1112653"/>
                <a:gd name="connsiteX6-215" fmla="*/ 13032 w 691478"/>
                <a:gd name="connsiteY6-216" fmla="*/ 776763 h 1112653"/>
                <a:gd name="connsiteX7-217" fmla="*/ 27193 w 691478"/>
                <a:gd name="connsiteY7-218" fmla="*/ 421609 h 1112653"/>
                <a:gd name="connsiteX0-219" fmla="*/ 27193 w 691478"/>
                <a:gd name="connsiteY0-220" fmla="*/ 421609 h 1114810"/>
                <a:gd name="connsiteX1-221" fmla="*/ 170195 w 691478"/>
                <a:gd name="connsiteY1-222" fmla="*/ 124300 h 1114810"/>
                <a:gd name="connsiteX2-223" fmla="*/ 453602 w 691478"/>
                <a:gd name="connsiteY2-224" fmla="*/ 25544 h 1114810"/>
                <a:gd name="connsiteX3-225" fmla="*/ 691417 w 691478"/>
                <a:gd name="connsiteY3-226" fmla="*/ 573056 h 1114810"/>
                <a:gd name="connsiteX4-227" fmla="*/ 513095 w 691478"/>
                <a:gd name="connsiteY4-228" fmla="*/ 991075 h 1114810"/>
                <a:gd name="connsiteX5-229" fmla="*/ 182140 w 691478"/>
                <a:gd name="connsiteY5-230" fmla="*/ 1104377 h 1114810"/>
                <a:gd name="connsiteX6-231" fmla="*/ 13032 w 691478"/>
                <a:gd name="connsiteY6-232" fmla="*/ 776763 h 1114810"/>
                <a:gd name="connsiteX7-233" fmla="*/ 27193 w 691478"/>
                <a:gd name="connsiteY7-234" fmla="*/ 421609 h 1114810"/>
                <a:gd name="connsiteX0-235" fmla="*/ 27193 w 693375"/>
                <a:gd name="connsiteY0-236" fmla="*/ 402485 h 1095686"/>
                <a:gd name="connsiteX1-237" fmla="*/ 170195 w 693375"/>
                <a:gd name="connsiteY1-238" fmla="*/ 105176 h 1095686"/>
                <a:gd name="connsiteX2-239" fmla="*/ 453602 w 693375"/>
                <a:gd name="connsiteY2-240" fmla="*/ 6420 h 1095686"/>
                <a:gd name="connsiteX3-241" fmla="*/ 598819 w 693375"/>
                <a:gd name="connsiteY3-242" fmla="*/ 262337 h 1095686"/>
                <a:gd name="connsiteX4-243" fmla="*/ 691417 w 693375"/>
                <a:gd name="connsiteY4-244" fmla="*/ 553932 h 1095686"/>
                <a:gd name="connsiteX5-245" fmla="*/ 513095 w 693375"/>
                <a:gd name="connsiteY5-246" fmla="*/ 971951 h 1095686"/>
                <a:gd name="connsiteX6-247" fmla="*/ 182140 w 693375"/>
                <a:gd name="connsiteY6-248" fmla="*/ 1085253 h 1095686"/>
                <a:gd name="connsiteX7-249" fmla="*/ 13032 w 693375"/>
                <a:gd name="connsiteY7-250" fmla="*/ 757639 h 1095686"/>
                <a:gd name="connsiteX8" fmla="*/ 27193 w 693375"/>
                <a:gd name="connsiteY8" fmla="*/ 402485 h 1095686"/>
                <a:gd name="connsiteX0-251" fmla="*/ 27193 w 694199"/>
                <a:gd name="connsiteY0-252" fmla="*/ 398665 h 1091866"/>
                <a:gd name="connsiteX1-253" fmla="*/ 170195 w 694199"/>
                <a:gd name="connsiteY1-254" fmla="*/ 101356 h 1091866"/>
                <a:gd name="connsiteX2-255" fmla="*/ 453602 w 694199"/>
                <a:gd name="connsiteY2-256" fmla="*/ 2600 h 1091866"/>
                <a:gd name="connsiteX3-257" fmla="*/ 622631 w 694199"/>
                <a:gd name="connsiteY3-258" fmla="*/ 187079 h 1091866"/>
                <a:gd name="connsiteX4-259" fmla="*/ 691417 w 694199"/>
                <a:gd name="connsiteY4-260" fmla="*/ 550112 h 1091866"/>
                <a:gd name="connsiteX5-261" fmla="*/ 513095 w 694199"/>
                <a:gd name="connsiteY5-262" fmla="*/ 968131 h 1091866"/>
                <a:gd name="connsiteX6-263" fmla="*/ 182140 w 694199"/>
                <a:gd name="connsiteY6-264" fmla="*/ 1081433 h 1091866"/>
                <a:gd name="connsiteX7-265" fmla="*/ 13032 w 694199"/>
                <a:gd name="connsiteY7-266" fmla="*/ 753819 h 1091866"/>
                <a:gd name="connsiteX8-267" fmla="*/ 27193 w 694199"/>
                <a:gd name="connsiteY8-268" fmla="*/ 398665 h 1091866"/>
                <a:gd name="connsiteX0-269" fmla="*/ 27193 w 694199"/>
                <a:gd name="connsiteY0-270" fmla="*/ 426411 h 1119612"/>
                <a:gd name="connsiteX1-271" fmla="*/ 170195 w 694199"/>
                <a:gd name="connsiteY1-272" fmla="*/ 129102 h 1119612"/>
                <a:gd name="connsiteX2-273" fmla="*/ 425027 w 694199"/>
                <a:gd name="connsiteY2-274" fmla="*/ 1771 h 1119612"/>
                <a:gd name="connsiteX3-275" fmla="*/ 622631 w 694199"/>
                <a:gd name="connsiteY3-276" fmla="*/ 214825 h 1119612"/>
                <a:gd name="connsiteX4-277" fmla="*/ 691417 w 694199"/>
                <a:gd name="connsiteY4-278" fmla="*/ 577858 h 1119612"/>
                <a:gd name="connsiteX5-279" fmla="*/ 513095 w 694199"/>
                <a:gd name="connsiteY5-280" fmla="*/ 995877 h 1119612"/>
                <a:gd name="connsiteX6-281" fmla="*/ 182140 w 694199"/>
                <a:gd name="connsiteY6-282" fmla="*/ 1109179 h 1119612"/>
                <a:gd name="connsiteX7-283" fmla="*/ 13032 w 694199"/>
                <a:gd name="connsiteY7-284" fmla="*/ 781565 h 1119612"/>
                <a:gd name="connsiteX8-285" fmla="*/ 27193 w 694199"/>
                <a:gd name="connsiteY8-286" fmla="*/ 426411 h 1119612"/>
                <a:gd name="connsiteX0-287" fmla="*/ 27193 w 694953"/>
                <a:gd name="connsiteY0-288" fmla="*/ 426411 h 1119612"/>
                <a:gd name="connsiteX1-289" fmla="*/ 170195 w 694953"/>
                <a:gd name="connsiteY1-290" fmla="*/ 129102 h 1119612"/>
                <a:gd name="connsiteX2-291" fmla="*/ 425027 w 694953"/>
                <a:gd name="connsiteY2-292" fmla="*/ 1771 h 1119612"/>
                <a:gd name="connsiteX3-293" fmla="*/ 622631 w 694953"/>
                <a:gd name="connsiteY3-294" fmla="*/ 214825 h 1119612"/>
                <a:gd name="connsiteX4-295" fmla="*/ 546432 w 694953"/>
                <a:gd name="connsiteY4-296" fmla="*/ 562488 h 1119612"/>
                <a:gd name="connsiteX5-297" fmla="*/ 691417 w 694953"/>
                <a:gd name="connsiteY5-298" fmla="*/ 577858 h 1119612"/>
                <a:gd name="connsiteX6-299" fmla="*/ 513095 w 694953"/>
                <a:gd name="connsiteY6-300" fmla="*/ 995877 h 1119612"/>
                <a:gd name="connsiteX7-301" fmla="*/ 182140 w 694953"/>
                <a:gd name="connsiteY7-302" fmla="*/ 1109179 h 1119612"/>
                <a:gd name="connsiteX8-303" fmla="*/ 13032 w 694953"/>
                <a:gd name="connsiteY8-304" fmla="*/ 781565 h 1119612"/>
                <a:gd name="connsiteX9" fmla="*/ 27193 w 694953"/>
                <a:gd name="connsiteY9" fmla="*/ 426411 h 1119612"/>
                <a:gd name="connsiteX0-305" fmla="*/ 27193 w 695746"/>
                <a:gd name="connsiteY0-306" fmla="*/ 426411 h 1119612"/>
                <a:gd name="connsiteX1-307" fmla="*/ 170195 w 695746"/>
                <a:gd name="connsiteY1-308" fmla="*/ 129102 h 1119612"/>
                <a:gd name="connsiteX2-309" fmla="*/ 425027 w 695746"/>
                <a:gd name="connsiteY2-310" fmla="*/ 1771 h 1119612"/>
                <a:gd name="connsiteX3-311" fmla="*/ 622631 w 695746"/>
                <a:gd name="connsiteY3-312" fmla="*/ 214825 h 1119612"/>
                <a:gd name="connsiteX4-313" fmla="*/ 691417 w 695746"/>
                <a:gd name="connsiteY4-314" fmla="*/ 577858 h 1119612"/>
                <a:gd name="connsiteX5-315" fmla="*/ 513095 w 695746"/>
                <a:gd name="connsiteY5-316" fmla="*/ 995877 h 1119612"/>
                <a:gd name="connsiteX6-317" fmla="*/ 182140 w 695746"/>
                <a:gd name="connsiteY6-318" fmla="*/ 1109179 h 1119612"/>
                <a:gd name="connsiteX7-319" fmla="*/ 13032 w 695746"/>
                <a:gd name="connsiteY7-320" fmla="*/ 781565 h 1119612"/>
                <a:gd name="connsiteX8-321" fmla="*/ 27193 w 695746"/>
                <a:gd name="connsiteY8-322" fmla="*/ 426411 h 1119612"/>
                <a:gd name="connsiteX0-323" fmla="*/ 27193 w 647857"/>
                <a:gd name="connsiteY0-324" fmla="*/ 426411 h 1119612"/>
                <a:gd name="connsiteX1-325" fmla="*/ 170195 w 647857"/>
                <a:gd name="connsiteY1-326" fmla="*/ 129102 h 1119612"/>
                <a:gd name="connsiteX2-327" fmla="*/ 425027 w 647857"/>
                <a:gd name="connsiteY2-328" fmla="*/ 1771 h 1119612"/>
                <a:gd name="connsiteX3-329" fmla="*/ 622631 w 647857"/>
                <a:gd name="connsiteY3-330" fmla="*/ 214825 h 1119612"/>
                <a:gd name="connsiteX4-331" fmla="*/ 624742 w 647857"/>
                <a:gd name="connsiteY4-332" fmla="*/ 577858 h 1119612"/>
                <a:gd name="connsiteX5-333" fmla="*/ 513095 w 647857"/>
                <a:gd name="connsiteY5-334" fmla="*/ 995877 h 1119612"/>
                <a:gd name="connsiteX6-335" fmla="*/ 182140 w 647857"/>
                <a:gd name="connsiteY6-336" fmla="*/ 1109179 h 1119612"/>
                <a:gd name="connsiteX7-337" fmla="*/ 13032 w 647857"/>
                <a:gd name="connsiteY7-338" fmla="*/ 781565 h 1119612"/>
                <a:gd name="connsiteX8-339" fmla="*/ 27193 w 647857"/>
                <a:gd name="connsiteY8-340" fmla="*/ 426411 h 1119612"/>
                <a:gd name="connsiteX0-341" fmla="*/ 27193 w 678121"/>
                <a:gd name="connsiteY0-342" fmla="*/ 426411 h 1119332"/>
                <a:gd name="connsiteX1-343" fmla="*/ 170195 w 678121"/>
                <a:gd name="connsiteY1-344" fmla="*/ 129102 h 1119332"/>
                <a:gd name="connsiteX2-345" fmla="*/ 425027 w 678121"/>
                <a:gd name="connsiteY2-346" fmla="*/ 1771 h 1119332"/>
                <a:gd name="connsiteX3-347" fmla="*/ 622631 w 678121"/>
                <a:gd name="connsiteY3-348" fmla="*/ 214825 h 1119332"/>
                <a:gd name="connsiteX4-349" fmla="*/ 624742 w 678121"/>
                <a:gd name="connsiteY4-350" fmla="*/ 577858 h 1119332"/>
                <a:gd name="connsiteX5-351" fmla="*/ 675019 w 678121"/>
                <a:gd name="connsiteY5-352" fmla="*/ 600588 h 1119332"/>
                <a:gd name="connsiteX6-353" fmla="*/ 513095 w 678121"/>
                <a:gd name="connsiteY6-354" fmla="*/ 995877 h 1119332"/>
                <a:gd name="connsiteX7-355" fmla="*/ 182140 w 678121"/>
                <a:gd name="connsiteY7-356" fmla="*/ 1109179 h 1119332"/>
                <a:gd name="connsiteX8-357" fmla="*/ 13032 w 678121"/>
                <a:gd name="connsiteY8-358" fmla="*/ 781565 h 1119332"/>
                <a:gd name="connsiteX9-359" fmla="*/ 27193 w 678121"/>
                <a:gd name="connsiteY9-360" fmla="*/ 426411 h 1119332"/>
                <a:gd name="connsiteX0-361" fmla="*/ 27193 w 647857"/>
                <a:gd name="connsiteY0-362" fmla="*/ 426411 h 1119332"/>
                <a:gd name="connsiteX1-363" fmla="*/ 170195 w 647857"/>
                <a:gd name="connsiteY1-364" fmla="*/ 129102 h 1119332"/>
                <a:gd name="connsiteX2-365" fmla="*/ 425027 w 647857"/>
                <a:gd name="connsiteY2-366" fmla="*/ 1771 h 1119332"/>
                <a:gd name="connsiteX3-367" fmla="*/ 622631 w 647857"/>
                <a:gd name="connsiteY3-368" fmla="*/ 214825 h 1119332"/>
                <a:gd name="connsiteX4-369" fmla="*/ 624742 w 647857"/>
                <a:gd name="connsiteY4-370" fmla="*/ 577858 h 1119332"/>
                <a:gd name="connsiteX5-371" fmla="*/ 513095 w 647857"/>
                <a:gd name="connsiteY5-372" fmla="*/ 995877 h 1119332"/>
                <a:gd name="connsiteX6-373" fmla="*/ 182140 w 647857"/>
                <a:gd name="connsiteY6-374" fmla="*/ 1109179 h 1119332"/>
                <a:gd name="connsiteX7-375" fmla="*/ 13032 w 647857"/>
                <a:gd name="connsiteY7-376" fmla="*/ 781565 h 1119332"/>
                <a:gd name="connsiteX8-377" fmla="*/ 27193 w 647857"/>
                <a:gd name="connsiteY8-378" fmla="*/ 426411 h 1119332"/>
                <a:gd name="connsiteX0-379" fmla="*/ 27193 w 691347"/>
                <a:gd name="connsiteY0-380" fmla="*/ 426411 h 1119332"/>
                <a:gd name="connsiteX1-381" fmla="*/ 170195 w 691347"/>
                <a:gd name="connsiteY1-382" fmla="*/ 129102 h 1119332"/>
                <a:gd name="connsiteX2-383" fmla="*/ 425027 w 691347"/>
                <a:gd name="connsiteY2-384" fmla="*/ 1771 h 1119332"/>
                <a:gd name="connsiteX3-385" fmla="*/ 622631 w 691347"/>
                <a:gd name="connsiteY3-386" fmla="*/ 214825 h 1119332"/>
                <a:gd name="connsiteX4-387" fmla="*/ 686654 w 691347"/>
                <a:gd name="connsiteY4-388" fmla="*/ 587383 h 1119332"/>
                <a:gd name="connsiteX5-389" fmla="*/ 513095 w 691347"/>
                <a:gd name="connsiteY5-390" fmla="*/ 995877 h 1119332"/>
                <a:gd name="connsiteX6-391" fmla="*/ 182140 w 691347"/>
                <a:gd name="connsiteY6-392" fmla="*/ 1109179 h 1119332"/>
                <a:gd name="connsiteX7-393" fmla="*/ 13032 w 691347"/>
                <a:gd name="connsiteY7-394" fmla="*/ 781565 h 1119332"/>
                <a:gd name="connsiteX8-395" fmla="*/ 27193 w 691347"/>
                <a:gd name="connsiteY8-396" fmla="*/ 426411 h 11193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71" y="connsiteY5-72"/>
                </a:cxn>
                <a:cxn ang="0">
                  <a:pos x="connsiteX6-97" y="connsiteY6-98"/>
                </a:cxn>
                <a:cxn ang="0">
                  <a:pos x="connsiteX7-113" y="connsiteY7-114"/>
                </a:cxn>
                <a:cxn ang="0">
                  <a:pos x="connsiteX8-267" y="connsiteY8-268"/>
                </a:cxn>
              </a:cxnLst>
              <a:rect l="l" t="t" r="r" b="b"/>
              <a:pathLst>
                <a:path w="691347" h="1119332">
                  <a:moveTo>
                    <a:pt x="27193" y="426411"/>
                  </a:moveTo>
                  <a:cubicBezTo>
                    <a:pt x="53387" y="317667"/>
                    <a:pt x="106271" y="195907"/>
                    <a:pt x="170195" y="129102"/>
                  </a:cubicBezTo>
                  <a:cubicBezTo>
                    <a:pt x="234119" y="62297"/>
                    <a:pt x="349621" y="-12516"/>
                    <a:pt x="425027" y="1771"/>
                  </a:cubicBezTo>
                  <a:cubicBezTo>
                    <a:pt x="500433" y="16058"/>
                    <a:pt x="578233" y="118811"/>
                    <a:pt x="622631" y="214825"/>
                  </a:cubicBezTo>
                  <a:cubicBezTo>
                    <a:pt x="667029" y="310839"/>
                    <a:pt x="704910" y="457208"/>
                    <a:pt x="686654" y="587383"/>
                  </a:cubicBezTo>
                  <a:cubicBezTo>
                    <a:pt x="668398" y="717558"/>
                    <a:pt x="586862" y="907324"/>
                    <a:pt x="513095" y="995877"/>
                  </a:cubicBezTo>
                  <a:cubicBezTo>
                    <a:pt x="442061" y="1081436"/>
                    <a:pt x="265484" y="1144898"/>
                    <a:pt x="182140" y="1109179"/>
                  </a:cubicBezTo>
                  <a:cubicBezTo>
                    <a:pt x="98796" y="1073460"/>
                    <a:pt x="44413" y="884247"/>
                    <a:pt x="13032" y="781565"/>
                  </a:cubicBezTo>
                  <a:cubicBezTo>
                    <a:pt x="-18349" y="678883"/>
                    <a:pt x="15287" y="508961"/>
                    <a:pt x="27193" y="426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2251"/>
            <p:cNvSpPr/>
            <p:nvPr/>
          </p:nvSpPr>
          <p:spPr>
            <a:xfrm>
              <a:off x="304102" y="3662137"/>
              <a:ext cx="1205086" cy="741091"/>
            </a:xfrm>
            <a:custGeom>
              <a:avLst/>
              <a:gdLst>
                <a:gd name="connsiteX0" fmla="*/ 0 w 1152128"/>
                <a:gd name="connsiteY0" fmla="*/ 317562 h 635123"/>
                <a:gd name="connsiteX1" fmla="*/ 576064 w 1152128"/>
                <a:gd name="connsiteY1" fmla="*/ 0 h 635123"/>
                <a:gd name="connsiteX2" fmla="*/ 1152128 w 1152128"/>
                <a:gd name="connsiteY2" fmla="*/ 317562 h 635123"/>
                <a:gd name="connsiteX3" fmla="*/ 576064 w 1152128"/>
                <a:gd name="connsiteY3" fmla="*/ 635124 h 635123"/>
                <a:gd name="connsiteX4" fmla="*/ 0 w 1152128"/>
                <a:gd name="connsiteY4" fmla="*/ 317562 h 635123"/>
                <a:gd name="connsiteX0-1" fmla="*/ 0 w 1133078"/>
                <a:gd name="connsiteY0-2" fmla="*/ 194598 h 642643"/>
                <a:gd name="connsiteX1-3" fmla="*/ 557014 w 1133078"/>
                <a:gd name="connsiteY1-4" fmla="*/ 5623 h 642643"/>
                <a:gd name="connsiteX2-5" fmla="*/ 1133078 w 1133078"/>
                <a:gd name="connsiteY2-6" fmla="*/ 323185 h 642643"/>
                <a:gd name="connsiteX3-7" fmla="*/ 557014 w 1133078"/>
                <a:gd name="connsiteY3-8" fmla="*/ 640747 h 642643"/>
                <a:gd name="connsiteX4-9" fmla="*/ 0 w 1133078"/>
                <a:gd name="connsiteY4-10" fmla="*/ 194598 h 6426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33078" h="642643">
                  <a:moveTo>
                    <a:pt x="0" y="194598"/>
                  </a:moveTo>
                  <a:cubicBezTo>
                    <a:pt x="0" y="19213"/>
                    <a:pt x="368168" y="-15808"/>
                    <a:pt x="557014" y="5623"/>
                  </a:cubicBezTo>
                  <a:cubicBezTo>
                    <a:pt x="745860" y="27054"/>
                    <a:pt x="1133078" y="147800"/>
                    <a:pt x="1133078" y="323185"/>
                  </a:cubicBezTo>
                  <a:cubicBezTo>
                    <a:pt x="1133078" y="498570"/>
                    <a:pt x="745860" y="662178"/>
                    <a:pt x="557014" y="640747"/>
                  </a:cubicBezTo>
                  <a:cubicBezTo>
                    <a:pt x="368168" y="619316"/>
                    <a:pt x="0" y="369983"/>
                    <a:pt x="0" y="194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856942">
              <a:off x="-258509" y="3822436"/>
              <a:ext cx="517016" cy="403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泪滴形 2253"/>
            <p:cNvSpPr/>
            <p:nvPr/>
          </p:nvSpPr>
          <p:spPr>
            <a:xfrm rot="18005042">
              <a:off x="-128806" y="4087146"/>
              <a:ext cx="675529" cy="530602"/>
            </a:xfrm>
            <a:custGeom>
              <a:avLst/>
              <a:gdLst>
                <a:gd name="connsiteX0" fmla="*/ 0 w 599391"/>
                <a:gd name="connsiteY0" fmla="*/ 251904 h 503808"/>
                <a:gd name="connsiteX1" fmla="*/ 299696 w 599391"/>
                <a:gd name="connsiteY1" fmla="*/ 0 h 503808"/>
                <a:gd name="connsiteX2" fmla="*/ 599391 w 599391"/>
                <a:gd name="connsiteY2" fmla="*/ 0 h 503808"/>
                <a:gd name="connsiteX3" fmla="*/ 599391 w 599391"/>
                <a:gd name="connsiteY3" fmla="*/ 251904 h 503808"/>
                <a:gd name="connsiteX4" fmla="*/ 299695 w 599391"/>
                <a:gd name="connsiteY4" fmla="*/ 503808 h 503808"/>
                <a:gd name="connsiteX5" fmla="*/ -1 w 599391"/>
                <a:gd name="connsiteY5" fmla="*/ 251904 h 503808"/>
                <a:gd name="connsiteX6" fmla="*/ 0 w 599391"/>
                <a:gd name="connsiteY6" fmla="*/ 251904 h 503808"/>
                <a:gd name="connsiteX0-1" fmla="*/ 1 w 674450"/>
                <a:gd name="connsiteY0-2" fmla="*/ 251904 h 503808"/>
                <a:gd name="connsiteX1-3" fmla="*/ 299697 w 674450"/>
                <a:gd name="connsiteY1-4" fmla="*/ 0 h 503808"/>
                <a:gd name="connsiteX2-5" fmla="*/ 674450 w 674450"/>
                <a:gd name="connsiteY2-6" fmla="*/ 6054 h 503808"/>
                <a:gd name="connsiteX3-7" fmla="*/ 599392 w 674450"/>
                <a:gd name="connsiteY3-8" fmla="*/ 251904 h 503808"/>
                <a:gd name="connsiteX4-9" fmla="*/ 299696 w 674450"/>
                <a:gd name="connsiteY4-10" fmla="*/ 503808 h 503808"/>
                <a:gd name="connsiteX5-11" fmla="*/ 0 w 674450"/>
                <a:gd name="connsiteY5-12" fmla="*/ 251904 h 503808"/>
                <a:gd name="connsiteX6-13" fmla="*/ 1 w 674450"/>
                <a:gd name="connsiteY6-14" fmla="*/ 251904 h 503808"/>
                <a:gd name="connsiteX0-15" fmla="*/ 1 w 674450"/>
                <a:gd name="connsiteY0-16" fmla="*/ 251904 h 503808"/>
                <a:gd name="connsiteX1-17" fmla="*/ 299697 w 674450"/>
                <a:gd name="connsiteY1-18" fmla="*/ 0 h 503808"/>
                <a:gd name="connsiteX2-19" fmla="*/ 674450 w 674450"/>
                <a:gd name="connsiteY2-20" fmla="*/ 6054 h 503808"/>
                <a:gd name="connsiteX3-21" fmla="*/ 554062 w 674450"/>
                <a:gd name="connsiteY3-22" fmla="*/ 278164 h 503808"/>
                <a:gd name="connsiteX4-23" fmla="*/ 299696 w 674450"/>
                <a:gd name="connsiteY4-24" fmla="*/ 503808 h 503808"/>
                <a:gd name="connsiteX5-25" fmla="*/ 0 w 674450"/>
                <a:gd name="connsiteY5-26" fmla="*/ 251904 h 503808"/>
                <a:gd name="connsiteX6-27" fmla="*/ 1 w 674450"/>
                <a:gd name="connsiteY6-28" fmla="*/ 251904 h 503808"/>
                <a:gd name="connsiteX0-29" fmla="*/ 1 w 674450"/>
                <a:gd name="connsiteY0-30" fmla="*/ 251904 h 535496"/>
                <a:gd name="connsiteX1-31" fmla="*/ 299697 w 674450"/>
                <a:gd name="connsiteY1-32" fmla="*/ 0 h 535496"/>
                <a:gd name="connsiteX2-33" fmla="*/ 674450 w 674450"/>
                <a:gd name="connsiteY2-34" fmla="*/ 6054 h 535496"/>
                <a:gd name="connsiteX3-35" fmla="*/ 554062 w 674450"/>
                <a:gd name="connsiteY3-36" fmla="*/ 278164 h 535496"/>
                <a:gd name="connsiteX4-37" fmla="*/ 235495 w 674450"/>
                <a:gd name="connsiteY4-38" fmla="*/ 535496 h 535496"/>
                <a:gd name="connsiteX5-39" fmla="*/ 0 w 674450"/>
                <a:gd name="connsiteY5-40" fmla="*/ 251904 h 535496"/>
                <a:gd name="connsiteX6-41" fmla="*/ 1 w 674450"/>
                <a:gd name="connsiteY6-42" fmla="*/ 251904 h 535496"/>
                <a:gd name="connsiteX0-43" fmla="*/ 1 w 674450"/>
                <a:gd name="connsiteY0-44" fmla="*/ 245850 h 529442"/>
                <a:gd name="connsiteX1-45" fmla="*/ 369554 w 674450"/>
                <a:gd name="connsiteY1-46" fmla="*/ 19524 h 529442"/>
                <a:gd name="connsiteX2-47" fmla="*/ 674450 w 674450"/>
                <a:gd name="connsiteY2-48" fmla="*/ 0 h 529442"/>
                <a:gd name="connsiteX3-49" fmla="*/ 554062 w 674450"/>
                <a:gd name="connsiteY3-50" fmla="*/ 272110 h 529442"/>
                <a:gd name="connsiteX4-51" fmla="*/ 235495 w 674450"/>
                <a:gd name="connsiteY4-52" fmla="*/ 529442 h 529442"/>
                <a:gd name="connsiteX5-53" fmla="*/ 0 w 674450"/>
                <a:gd name="connsiteY5-54" fmla="*/ 245850 h 529442"/>
                <a:gd name="connsiteX6-55" fmla="*/ 1 w 674450"/>
                <a:gd name="connsiteY6-56" fmla="*/ 245850 h 529442"/>
                <a:gd name="connsiteX0-57" fmla="*/ 5680 w 680129"/>
                <a:gd name="connsiteY0-58" fmla="*/ 245850 h 529442"/>
                <a:gd name="connsiteX1-59" fmla="*/ 375233 w 680129"/>
                <a:gd name="connsiteY1-60" fmla="*/ 19524 h 529442"/>
                <a:gd name="connsiteX2-61" fmla="*/ 680129 w 680129"/>
                <a:gd name="connsiteY2-62" fmla="*/ 0 h 529442"/>
                <a:gd name="connsiteX3-63" fmla="*/ 559741 w 680129"/>
                <a:gd name="connsiteY3-64" fmla="*/ 272110 h 529442"/>
                <a:gd name="connsiteX4-65" fmla="*/ 241174 w 680129"/>
                <a:gd name="connsiteY4-66" fmla="*/ 529442 h 529442"/>
                <a:gd name="connsiteX5-67" fmla="*/ 22363 w 680129"/>
                <a:gd name="connsiteY5-68" fmla="*/ 274768 h 529442"/>
                <a:gd name="connsiteX6-69" fmla="*/ 5679 w 680129"/>
                <a:gd name="connsiteY6-70" fmla="*/ 245850 h 529442"/>
                <a:gd name="connsiteX7" fmla="*/ 5680 w 680129"/>
                <a:gd name="connsiteY7" fmla="*/ 245850 h 529442"/>
                <a:gd name="connsiteX0-71" fmla="*/ 5680 w 680129"/>
                <a:gd name="connsiteY0-72" fmla="*/ 245850 h 529442"/>
                <a:gd name="connsiteX1-73" fmla="*/ 375233 w 680129"/>
                <a:gd name="connsiteY1-74" fmla="*/ 19524 h 529442"/>
                <a:gd name="connsiteX2-75" fmla="*/ 680129 w 680129"/>
                <a:gd name="connsiteY2-76" fmla="*/ 0 h 529442"/>
                <a:gd name="connsiteX3-77" fmla="*/ 559741 w 680129"/>
                <a:gd name="connsiteY3-78" fmla="*/ 272110 h 529442"/>
                <a:gd name="connsiteX4-79" fmla="*/ 241174 w 680129"/>
                <a:gd name="connsiteY4-80" fmla="*/ 529442 h 529442"/>
                <a:gd name="connsiteX5-81" fmla="*/ 22363 w 680129"/>
                <a:gd name="connsiteY5-82" fmla="*/ 274768 h 529442"/>
                <a:gd name="connsiteX6-83" fmla="*/ 5679 w 680129"/>
                <a:gd name="connsiteY6-84" fmla="*/ 245850 h 529442"/>
                <a:gd name="connsiteX7-85" fmla="*/ 5680 w 680129"/>
                <a:gd name="connsiteY7-86" fmla="*/ 245850 h 529442"/>
                <a:gd name="connsiteX0-87" fmla="*/ 433 w 674882"/>
                <a:gd name="connsiteY0-88" fmla="*/ 245850 h 529442"/>
                <a:gd name="connsiteX1-89" fmla="*/ 369986 w 674882"/>
                <a:gd name="connsiteY1-90" fmla="*/ 19524 h 529442"/>
                <a:gd name="connsiteX2-91" fmla="*/ 674882 w 674882"/>
                <a:gd name="connsiteY2-92" fmla="*/ 0 h 529442"/>
                <a:gd name="connsiteX3-93" fmla="*/ 554494 w 674882"/>
                <a:gd name="connsiteY3-94" fmla="*/ 272110 h 529442"/>
                <a:gd name="connsiteX4-95" fmla="*/ 235927 w 674882"/>
                <a:gd name="connsiteY4-96" fmla="*/ 529442 h 529442"/>
                <a:gd name="connsiteX5-97" fmla="*/ 28625 w 674882"/>
                <a:gd name="connsiteY5-98" fmla="*/ 323140 h 529442"/>
                <a:gd name="connsiteX6-99" fmla="*/ 432 w 674882"/>
                <a:gd name="connsiteY6-100" fmla="*/ 245850 h 529442"/>
                <a:gd name="connsiteX7-101" fmla="*/ 433 w 674882"/>
                <a:gd name="connsiteY7-102" fmla="*/ 245850 h 529442"/>
                <a:gd name="connsiteX0-103" fmla="*/ 132076 w 674882"/>
                <a:gd name="connsiteY0-104" fmla="*/ 131061 h 529442"/>
                <a:gd name="connsiteX1-105" fmla="*/ 369986 w 674882"/>
                <a:gd name="connsiteY1-106" fmla="*/ 19524 h 529442"/>
                <a:gd name="connsiteX2-107" fmla="*/ 674882 w 674882"/>
                <a:gd name="connsiteY2-108" fmla="*/ 0 h 529442"/>
                <a:gd name="connsiteX3-109" fmla="*/ 554494 w 674882"/>
                <a:gd name="connsiteY3-110" fmla="*/ 272110 h 529442"/>
                <a:gd name="connsiteX4-111" fmla="*/ 235927 w 674882"/>
                <a:gd name="connsiteY4-112" fmla="*/ 529442 h 529442"/>
                <a:gd name="connsiteX5-113" fmla="*/ 28625 w 674882"/>
                <a:gd name="connsiteY5-114" fmla="*/ 323140 h 529442"/>
                <a:gd name="connsiteX6-115" fmla="*/ 432 w 674882"/>
                <a:gd name="connsiteY6-116" fmla="*/ 245850 h 529442"/>
                <a:gd name="connsiteX7-117" fmla="*/ 132076 w 674882"/>
                <a:gd name="connsiteY7-118" fmla="*/ 131061 h 529442"/>
                <a:gd name="connsiteX0-119" fmla="*/ 106337 w 649143"/>
                <a:gd name="connsiteY0-120" fmla="*/ 131061 h 529442"/>
                <a:gd name="connsiteX1-121" fmla="*/ 344247 w 649143"/>
                <a:gd name="connsiteY1-122" fmla="*/ 19524 h 529442"/>
                <a:gd name="connsiteX2-123" fmla="*/ 649143 w 649143"/>
                <a:gd name="connsiteY2-124" fmla="*/ 0 h 529442"/>
                <a:gd name="connsiteX3-125" fmla="*/ 528755 w 649143"/>
                <a:gd name="connsiteY3-126" fmla="*/ 272110 h 529442"/>
                <a:gd name="connsiteX4-127" fmla="*/ 210188 w 649143"/>
                <a:gd name="connsiteY4-128" fmla="*/ 529442 h 529442"/>
                <a:gd name="connsiteX5-129" fmla="*/ 2886 w 649143"/>
                <a:gd name="connsiteY5-130" fmla="*/ 323140 h 529442"/>
                <a:gd name="connsiteX6-131" fmla="*/ 106337 w 649143"/>
                <a:gd name="connsiteY6-132" fmla="*/ 131061 h 529442"/>
                <a:gd name="connsiteX0-133" fmla="*/ 126989 w 669795"/>
                <a:gd name="connsiteY0-134" fmla="*/ 131061 h 529442"/>
                <a:gd name="connsiteX1-135" fmla="*/ 364899 w 669795"/>
                <a:gd name="connsiteY1-136" fmla="*/ 19524 h 529442"/>
                <a:gd name="connsiteX2-137" fmla="*/ 669795 w 669795"/>
                <a:gd name="connsiteY2-138" fmla="*/ 0 h 529442"/>
                <a:gd name="connsiteX3-139" fmla="*/ 549407 w 669795"/>
                <a:gd name="connsiteY3-140" fmla="*/ 272110 h 529442"/>
                <a:gd name="connsiteX4-141" fmla="*/ 230840 w 669795"/>
                <a:gd name="connsiteY4-142" fmla="*/ 529442 h 529442"/>
                <a:gd name="connsiteX5-143" fmla="*/ 2279 w 669795"/>
                <a:gd name="connsiteY5-144" fmla="*/ 324447 h 529442"/>
                <a:gd name="connsiteX6-145" fmla="*/ 126989 w 669795"/>
                <a:gd name="connsiteY6-146" fmla="*/ 131061 h 529442"/>
                <a:gd name="connsiteX0-147" fmla="*/ 364838 w 669734"/>
                <a:gd name="connsiteY0-148" fmla="*/ 19524 h 529442"/>
                <a:gd name="connsiteX1-149" fmla="*/ 669734 w 669734"/>
                <a:gd name="connsiteY1-150" fmla="*/ 0 h 529442"/>
                <a:gd name="connsiteX2-151" fmla="*/ 549346 w 669734"/>
                <a:gd name="connsiteY2-152" fmla="*/ 272110 h 529442"/>
                <a:gd name="connsiteX3-153" fmla="*/ 230779 w 669734"/>
                <a:gd name="connsiteY3-154" fmla="*/ 529442 h 529442"/>
                <a:gd name="connsiteX4-155" fmla="*/ 2218 w 669734"/>
                <a:gd name="connsiteY4-156" fmla="*/ 324447 h 529442"/>
                <a:gd name="connsiteX5-157" fmla="*/ 218368 w 669734"/>
                <a:gd name="connsiteY5-158" fmla="*/ 222501 h 529442"/>
                <a:gd name="connsiteX0-159" fmla="*/ 363806 w 668702"/>
                <a:gd name="connsiteY0-160" fmla="*/ 19524 h 529442"/>
                <a:gd name="connsiteX1-161" fmla="*/ 668702 w 668702"/>
                <a:gd name="connsiteY1-162" fmla="*/ 0 h 529442"/>
                <a:gd name="connsiteX2-163" fmla="*/ 548314 w 668702"/>
                <a:gd name="connsiteY2-164" fmla="*/ 272110 h 529442"/>
                <a:gd name="connsiteX3-165" fmla="*/ 229747 w 668702"/>
                <a:gd name="connsiteY3-166" fmla="*/ 529442 h 529442"/>
                <a:gd name="connsiteX4-167" fmla="*/ 1186 w 668702"/>
                <a:gd name="connsiteY4-168" fmla="*/ 324447 h 529442"/>
                <a:gd name="connsiteX5-169" fmla="*/ 369129 w 668702"/>
                <a:gd name="connsiteY5-170" fmla="*/ 18983 h 529442"/>
                <a:gd name="connsiteX0-171" fmla="*/ 363806 w 668702"/>
                <a:gd name="connsiteY0-172" fmla="*/ 19524 h 529442"/>
                <a:gd name="connsiteX1-173" fmla="*/ 668702 w 668702"/>
                <a:gd name="connsiteY1-174" fmla="*/ 0 h 529442"/>
                <a:gd name="connsiteX2-175" fmla="*/ 548314 w 668702"/>
                <a:gd name="connsiteY2-176" fmla="*/ 272110 h 529442"/>
                <a:gd name="connsiteX3-177" fmla="*/ 229747 w 668702"/>
                <a:gd name="connsiteY3-178" fmla="*/ 529442 h 529442"/>
                <a:gd name="connsiteX4-179" fmla="*/ 1186 w 668702"/>
                <a:gd name="connsiteY4-180" fmla="*/ 324447 h 529442"/>
                <a:gd name="connsiteX5-181" fmla="*/ 369129 w 668702"/>
                <a:gd name="connsiteY5-182" fmla="*/ 18983 h 529442"/>
                <a:gd name="connsiteX0-183" fmla="*/ 368123 w 673019"/>
                <a:gd name="connsiteY0-184" fmla="*/ 19524 h 529442"/>
                <a:gd name="connsiteX1-185" fmla="*/ 673019 w 673019"/>
                <a:gd name="connsiteY1-186" fmla="*/ 0 h 529442"/>
                <a:gd name="connsiteX2-187" fmla="*/ 552631 w 673019"/>
                <a:gd name="connsiteY2-188" fmla="*/ 272110 h 529442"/>
                <a:gd name="connsiteX3-189" fmla="*/ 234064 w 673019"/>
                <a:gd name="connsiteY3-190" fmla="*/ 529442 h 529442"/>
                <a:gd name="connsiteX4-191" fmla="*/ 1156 w 673019"/>
                <a:gd name="connsiteY4-192" fmla="*/ 288438 h 529442"/>
                <a:gd name="connsiteX5-193" fmla="*/ 373446 w 673019"/>
                <a:gd name="connsiteY5-194" fmla="*/ 18983 h 529442"/>
                <a:gd name="connsiteX0-195" fmla="*/ 368123 w 673019"/>
                <a:gd name="connsiteY0-196" fmla="*/ 19524 h 529442"/>
                <a:gd name="connsiteX1-197" fmla="*/ 673019 w 673019"/>
                <a:gd name="connsiteY1-198" fmla="*/ 0 h 529442"/>
                <a:gd name="connsiteX2-199" fmla="*/ 616606 w 673019"/>
                <a:gd name="connsiteY2-200" fmla="*/ 202026 h 529442"/>
                <a:gd name="connsiteX3-201" fmla="*/ 234064 w 673019"/>
                <a:gd name="connsiteY3-202" fmla="*/ 529442 h 529442"/>
                <a:gd name="connsiteX4-203" fmla="*/ 1156 w 673019"/>
                <a:gd name="connsiteY4-204" fmla="*/ 288438 h 529442"/>
                <a:gd name="connsiteX5-205" fmla="*/ 373446 w 673019"/>
                <a:gd name="connsiteY5-206" fmla="*/ 18983 h 529442"/>
                <a:gd name="connsiteX0-207" fmla="*/ 368123 w 673019"/>
                <a:gd name="connsiteY0-208" fmla="*/ 19524 h 530692"/>
                <a:gd name="connsiteX1-209" fmla="*/ 673019 w 673019"/>
                <a:gd name="connsiteY1-210" fmla="*/ 0 h 530692"/>
                <a:gd name="connsiteX2-211" fmla="*/ 616606 w 673019"/>
                <a:gd name="connsiteY2-212" fmla="*/ 202026 h 530692"/>
                <a:gd name="connsiteX3-213" fmla="*/ 535686 w 673019"/>
                <a:gd name="connsiteY3-214" fmla="*/ 375064 h 530692"/>
                <a:gd name="connsiteX4-215" fmla="*/ 234064 w 673019"/>
                <a:gd name="connsiteY4-216" fmla="*/ 529442 h 530692"/>
                <a:gd name="connsiteX5-217" fmla="*/ 1156 w 673019"/>
                <a:gd name="connsiteY5-218" fmla="*/ 288438 h 530692"/>
                <a:gd name="connsiteX6-219" fmla="*/ 373446 w 673019"/>
                <a:gd name="connsiteY6-220" fmla="*/ 18983 h 530692"/>
                <a:gd name="connsiteX0-221" fmla="*/ 368123 w 673019"/>
                <a:gd name="connsiteY0-222" fmla="*/ 19524 h 530479"/>
                <a:gd name="connsiteX1-223" fmla="*/ 673019 w 673019"/>
                <a:gd name="connsiteY1-224" fmla="*/ 0 h 530479"/>
                <a:gd name="connsiteX2-225" fmla="*/ 616606 w 673019"/>
                <a:gd name="connsiteY2-226" fmla="*/ 202026 h 530479"/>
                <a:gd name="connsiteX3-227" fmla="*/ 504224 w 673019"/>
                <a:gd name="connsiteY3-228" fmla="*/ 349258 h 530479"/>
                <a:gd name="connsiteX4-229" fmla="*/ 234064 w 673019"/>
                <a:gd name="connsiteY4-230" fmla="*/ 529442 h 530479"/>
                <a:gd name="connsiteX5-231" fmla="*/ 1156 w 673019"/>
                <a:gd name="connsiteY5-232" fmla="*/ 288438 h 530479"/>
                <a:gd name="connsiteX6-233" fmla="*/ 373446 w 673019"/>
                <a:gd name="connsiteY6-234" fmla="*/ 18983 h 530479"/>
                <a:gd name="connsiteX0-235" fmla="*/ 368123 w 673019"/>
                <a:gd name="connsiteY0-236" fmla="*/ 19524 h 530479"/>
                <a:gd name="connsiteX1-237" fmla="*/ 673019 w 673019"/>
                <a:gd name="connsiteY1-238" fmla="*/ 0 h 530479"/>
                <a:gd name="connsiteX2-239" fmla="*/ 646958 w 673019"/>
                <a:gd name="connsiteY2-240" fmla="*/ 140411 h 530479"/>
                <a:gd name="connsiteX3-241" fmla="*/ 504224 w 673019"/>
                <a:gd name="connsiteY3-242" fmla="*/ 349258 h 530479"/>
                <a:gd name="connsiteX4-243" fmla="*/ 234064 w 673019"/>
                <a:gd name="connsiteY4-244" fmla="*/ 529442 h 530479"/>
                <a:gd name="connsiteX5-245" fmla="*/ 1156 w 673019"/>
                <a:gd name="connsiteY5-246" fmla="*/ 288438 h 530479"/>
                <a:gd name="connsiteX6-247" fmla="*/ 373446 w 673019"/>
                <a:gd name="connsiteY6-248" fmla="*/ 18983 h 530479"/>
                <a:gd name="connsiteX0-249" fmla="*/ 368123 w 675861"/>
                <a:gd name="connsiteY0-250" fmla="*/ 19524 h 530479"/>
                <a:gd name="connsiteX1-251" fmla="*/ 673019 w 675861"/>
                <a:gd name="connsiteY1-252" fmla="*/ 0 h 530479"/>
                <a:gd name="connsiteX2-253" fmla="*/ 504224 w 675861"/>
                <a:gd name="connsiteY2-254" fmla="*/ 349258 h 530479"/>
                <a:gd name="connsiteX3-255" fmla="*/ 234064 w 675861"/>
                <a:gd name="connsiteY3-256" fmla="*/ 529442 h 530479"/>
                <a:gd name="connsiteX4-257" fmla="*/ 1156 w 675861"/>
                <a:gd name="connsiteY4-258" fmla="*/ 288438 h 530479"/>
                <a:gd name="connsiteX5-259" fmla="*/ 373446 w 675861"/>
                <a:gd name="connsiteY5-260" fmla="*/ 18983 h 530479"/>
                <a:gd name="connsiteX0-261" fmla="*/ 368123 w 675529"/>
                <a:gd name="connsiteY0-262" fmla="*/ 19524 h 530602"/>
                <a:gd name="connsiteX1-263" fmla="*/ 673019 w 675529"/>
                <a:gd name="connsiteY1-264" fmla="*/ 0 h 530602"/>
                <a:gd name="connsiteX2-265" fmla="*/ 486006 w 675529"/>
                <a:gd name="connsiteY2-266" fmla="*/ 365315 h 530602"/>
                <a:gd name="connsiteX3-267" fmla="*/ 234064 w 675529"/>
                <a:gd name="connsiteY3-268" fmla="*/ 529442 h 530602"/>
                <a:gd name="connsiteX4-269" fmla="*/ 1156 w 675529"/>
                <a:gd name="connsiteY4-270" fmla="*/ 288438 h 530602"/>
                <a:gd name="connsiteX5-271" fmla="*/ 373446 w 675529"/>
                <a:gd name="connsiteY5-272" fmla="*/ 18983 h 5306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5529" h="530602">
                  <a:moveTo>
                    <a:pt x="368123" y="19524"/>
                  </a:moveTo>
                  <a:lnTo>
                    <a:pt x="673019" y="0"/>
                  </a:lnTo>
                  <a:cubicBezTo>
                    <a:pt x="695702" y="54956"/>
                    <a:pt x="559165" y="277075"/>
                    <a:pt x="486006" y="365315"/>
                  </a:cubicBezTo>
                  <a:cubicBezTo>
                    <a:pt x="422249" y="419884"/>
                    <a:pt x="323152" y="543880"/>
                    <a:pt x="234064" y="529442"/>
                  </a:cubicBezTo>
                  <a:cubicBezTo>
                    <a:pt x="143994" y="527427"/>
                    <a:pt x="-15101" y="439409"/>
                    <a:pt x="1156" y="288438"/>
                  </a:cubicBezTo>
                  <a:cubicBezTo>
                    <a:pt x="-16152" y="222041"/>
                    <a:pt x="218406" y="42574"/>
                    <a:pt x="373446" y="1898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91941" y="2905091"/>
              <a:ext cx="266489" cy="802481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6937988" flipH="1">
              <a:off x="-249291" y="3433968"/>
              <a:ext cx="179743" cy="359417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5868424" y="1935069"/>
            <a:ext cx="25200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904322" y="2955911"/>
            <a:ext cx="25200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问卷的组成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1691681" y="1925544"/>
            <a:ext cx="1298987" cy="3774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1691681" y="2446994"/>
            <a:ext cx="1298987" cy="37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22" name="TextBox 27"/>
          <p:cNvSpPr txBox="1"/>
          <p:nvPr/>
        </p:nvSpPr>
        <p:spPr>
          <a:xfrm>
            <a:off x="1691681" y="2969033"/>
            <a:ext cx="1298987" cy="3774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1691680" y="3490483"/>
            <a:ext cx="1298987" cy="3774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3042967" y="1925544"/>
            <a:ext cx="2529545" cy="3774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明确对象、目标</a:t>
            </a:r>
          </a:p>
        </p:txBody>
      </p:sp>
      <p:sp>
        <p:nvSpPr>
          <p:cNvPr id="25" name="TextBox 27"/>
          <p:cNvSpPr txBox="1"/>
          <p:nvPr/>
        </p:nvSpPr>
        <p:spPr>
          <a:xfrm>
            <a:off x="3042967" y="2446994"/>
            <a:ext cx="2529546" cy="37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说明目的、保密与承诺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3042967" y="2969033"/>
            <a:ext cx="2529545" cy="3774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问题部分（分开放式、封闭式）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57775" y="3494140"/>
            <a:ext cx="2514737" cy="3737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表示感谢</a:t>
            </a:r>
          </a:p>
        </p:txBody>
      </p:sp>
      <p:sp>
        <p:nvSpPr>
          <p:cNvPr id="30" name="TextBox 27"/>
          <p:cNvSpPr txBox="1"/>
          <p:nvPr/>
        </p:nvSpPr>
        <p:spPr>
          <a:xfrm>
            <a:off x="5868424" y="2238134"/>
            <a:ext cx="10440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编制原则：</a:t>
            </a:r>
            <a:endParaRPr lang="en-US" altLang="zh-CN" sz="1400" b="1" dirty="0">
              <a:solidFill>
                <a:srgbClr val="414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7"/>
          <p:cNvSpPr txBox="1"/>
          <p:nvPr/>
        </p:nvSpPr>
        <p:spPr>
          <a:xfrm>
            <a:off x="7128458" y="1968830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通俗易懂</a:t>
            </a:r>
            <a:endParaRPr lang="en-US" altLang="zh-CN" sz="1400" b="1" dirty="0">
              <a:solidFill>
                <a:srgbClr val="414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简洁明了</a:t>
            </a:r>
            <a:endParaRPr lang="en-US" altLang="zh-CN" sz="1400" b="1" dirty="0">
              <a:solidFill>
                <a:srgbClr val="414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便于填写</a:t>
            </a:r>
            <a:endParaRPr lang="en-US" altLang="zh-CN" sz="1400" b="1" dirty="0">
              <a:solidFill>
                <a:srgbClr val="414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方便统计</a:t>
            </a:r>
            <a:endParaRPr lang="en-US" altLang="zh-CN" sz="1400" b="1" dirty="0">
              <a:solidFill>
                <a:srgbClr val="414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904322" y="3856305"/>
            <a:ext cx="25200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7"/>
          <p:cNvSpPr txBox="1"/>
          <p:nvPr/>
        </p:nvSpPr>
        <p:spPr>
          <a:xfrm>
            <a:off x="5822776" y="3220257"/>
            <a:ext cx="104401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提问技巧：</a:t>
            </a:r>
            <a:endParaRPr lang="en-US" altLang="zh-CN" sz="1400" b="1" dirty="0">
              <a:solidFill>
                <a:srgbClr val="414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7082810" y="3044026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针对性</a:t>
            </a:r>
            <a:endParaRPr lang="en-US" altLang="zh-CN" sz="1400" b="1" dirty="0">
              <a:solidFill>
                <a:srgbClr val="414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逻辑性</a:t>
            </a:r>
            <a:endParaRPr lang="en-US" altLang="zh-CN" sz="1400" b="1" dirty="0">
              <a:solidFill>
                <a:srgbClr val="414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避谎性</a:t>
            </a:r>
            <a:endParaRPr lang="en-US" altLang="zh-CN" sz="1400" b="1" dirty="0">
              <a:solidFill>
                <a:srgbClr val="414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74366" y="515691"/>
            <a:ext cx="745489" cy="720000"/>
            <a:chOff x="-339128" y="2905091"/>
            <a:chExt cx="1848316" cy="1785120"/>
          </a:xfrm>
          <a:solidFill>
            <a:schemeClr val="bg1"/>
          </a:solidFill>
        </p:grpSpPr>
        <p:sp>
          <p:nvSpPr>
            <p:cNvPr id="11" name="椭圆 2249"/>
            <p:cNvSpPr/>
            <p:nvPr/>
          </p:nvSpPr>
          <p:spPr>
            <a:xfrm>
              <a:off x="194853" y="2916484"/>
              <a:ext cx="691347" cy="1119332"/>
            </a:xfrm>
            <a:custGeom>
              <a:avLst/>
              <a:gdLst>
                <a:gd name="connsiteX0" fmla="*/ 0 w 742327"/>
                <a:gd name="connsiteY0" fmla="*/ 547513 h 1095026"/>
                <a:gd name="connsiteX1" fmla="*/ 371164 w 742327"/>
                <a:gd name="connsiteY1" fmla="*/ 0 h 1095026"/>
                <a:gd name="connsiteX2" fmla="*/ 742328 w 742327"/>
                <a:gd name="connsiteY2" fmla="*/ 547513 h 1095026"/>
                <a:gd name="connsiteX3" fmla="*/ 371164 w 742327"/>
                <a:gd name="connsiteY3" fmla="*/ 1095026 h 1095026"/>
                <a:gd name="connsiteX4" fmla="*/ 0 w 742327"/>
                <a:gd name="connsiteY4" fmla="*/ 547513 h 1095026"/>
                <a:gd name="connsiteX0-1" fmla="*/ 0 w 696608"/>
                <a:gd name="connsiteY0-2" fmla="*/ 585730 h 1095281"/>
                <a:gd name="connsiteX1-3" fmla="*/ 325444 w 696608"/>
                <a:gd name="connsiteY1-4" fmla="*/ 117 h 1095281"/>
                <a:gd name="connsiteX2-5" fmla="*/ 696608 w 696608"/>
                <a:gd name="connsiteY2-6" fmla="*/ 547630 h 1095281"/>
                <a:gd name="connsiteX3-7" fmla="*/ 325444 w 696608"/>
                <a:gd name="connsiteY3-8" fmla="*/ 1095143 h 1095281"/>
                <a:gd name="connsiteX4-9" fmla="*/ 0 w 696608"/>
                <a:gd name="connsiteY4-10" fmla="*/ 585730 h 1095281"/>
                <a:gd name="connsiteX0-11" fmla="*/ 4620 w 701228"/>
                <a:gd name="connsiteY0-12" fmla="*/ 585730 h 1102850"/>
                <a:gd name="connsiteX1-13" fmla="*/ 330064 w 701228"/>
                <a:gd name="connsiteY1-14" fmla="*/ 117 h 1102850"/>
                <a:gd name="connsiteX2-15" fmla="*/ 701228 w 701228"/>
                <a:gd name="connsiteY2-16" fmla="*/ 547630 h 1102850"/>
                <a:gd name="connsiteX3-17" fmla="*/ 177664 w 701228"/>
                <a:gd name="connsiteY3-18" fmla="*/ 1102763 h 1102850"/>
                <a:gd name="connsiteX4-19" fmla="*/ 4620 w 701228"/>
                <a:gd name="connsiteY4-20" fmla="*/ 585730 h 1102850"/>
                <a:gd name="connsiteX0-21" fmla="*/ 5579 w 679327"/>
                <a:gd name="connsiteY0-22" fmla="*/ 479243 h 1103313"/>
                <a:gd name="connsiteX1-23" fmla="*/ 308163 w 679327"/>
                <a:gd name="connsiteY1-24" fmla="*/ 310 h 1103313"/>
                <a:gd name="connsiteX2-25" fmla="*/ 679327 w 679327"/>
                <a:gd name="connsiteY2-26" fmla="*/ 547823 h 1103313"/>
                <a:gd name="connsiteX3-27" fmla="*/ 155763 w 679327"/>
                <a:gd name="connsiteY3-28" fmla="*/ 1102956 h 1103313"/>
                <a:gd name="connsiteX4-29" fmla="*/ 5579 w 679327"/>
                <a:gd name="connsiteY4-30" fmla="*/ 479243 h 1103313"/>
                <a:gd name="connsiteX0-31" fmla="*/ 9939 w 683687"/>
                <a:gd name="connsiteY0-32" fmla="*/ 479243 h 1103313"/>
                <a:gd name="connsiteX1-33" fmla="*/ 388723 w 683687"/>
                <a:gd name="connsiteY1-34" fmla="*/ 310 h 1103313"/>
                <a:gd name="connsiteX2-35" fmla="*/ 683687 w 683687"/>
                <a:gd name="connsiteY2-36" fmla="*/ 547823 h 1103313"/>
                <a:gd name="connsiteX3-37" fmla="*/ 160123 w 683687"/>
                <a:gd name="connsiteY3-38" fmla="*/ 1102956 h 1103313"/>
                <a:gd name="connsiteX4-39" fmla="*/ 9939 w 683687"/>
                <a:gd name="connsiteY4-40" fmla="*/ 479243 h 1103313"/>
                <a:gd name="connsiteX0-41" fmla="*/ 7796 w 719644"/>
                <a:gd name="connsiteY0-42" fmla="*/ 486795 h 1103173"/>
                <a:gd name="connsiteX1-43" fmla="*/ 424680 w 719644"/>
                <a:gd name="connsiteY1-44" fmla="*/ 242 h 1103173"/>
                <a:gd name="connsiteX2-45" fmla="*/ 719644 w 719644"/>
                <a:gd name="connsiteY2-46" fmla="*/ 547755 h 1103173"/>
                <a:gd name="connsiteX3-47" fmla="*/ 196080 w 719644"/>
                <a:gd name="connsiteY3-48" fmla="*/ 1102888 h 1103173"/>
                <a:gd name="connsiteX4-49" fmla="*/ 7796 w 719644"/>
                <a:gd name="connsiteY4-50" fmla="*/ 486795 h 1103173"/>
                <a:gd name="connsiteX0-51" fmla="*/ 7796 w 719644"/>
                <a:gd name="connsiteY0-52" fmla="*/ 506390 h 1122768"/>
                <a:gd name="connsiteX1-53" fmla="*/ 217473 w 719644"/>
                <a:gd name="connsiteY1-54" fmla="*/ 156694 h 1122768"/>
                <a:gd name="connsiteX2-55" fmla="*/ 424680 w 719644"/>
                <a:gd name="connsiteY2-56" fmla="*/ 19837 h 1122768"/>
                <a:gd name="connsiteX3-57" fmla="*/ 719644 w 719644"/>
                <a:gd name="connsiteY3-58" fmla="*/ 567350 h 1122768"/>
                <a:gd name="connsiteX4-59" fmla="*/ 196080 w 719644"/>
                <a:gd name="connsiteY4-60" fmla="*/ 1122483 h 1122768"/>
                <a:gd name="connsiteX5" fmla="*/ 7796 w 719644"/>
                <a:gd name="connsiteY5" fmla="*/ 506390 h 1122768"/>
                <a:gd name="connsiteX0-61" fmla="*/ 27 w 711875"/>
                <a:gd name="connsiteY0-62" fmla="*/ 513000 h 1129378"/>
                <a:gd name="connsiteX1-63" fmla="*/ 176366 w 711875"/>
                <a:gd name="connsiteY1-64" fmla="*/ 129966 h 1129378"/>
                <a:gd name="connsiteX2-65" fmla="*/ 416911 w 711875"/>
                <a:gd name="connsiteY2-66" fmla="*/ 26447 h 1129378"/>
                <a:gd name="connsiteX3-67" fmla="*/ 711875 w 711875"/>
                <a:gd name="connsiteY3-68" fmla="*/ 573960 h 1129378"/>
                <a:gd name="connsiteX4-69" fmla="*/ 188311 w 711875"/>
                <a:gd name="connsiteY4-70" fmla="*/ 1129093 h 1129378"/>
                <a:gd name="connsiteX5-71" fmla="*/ 27 w 711875"/>
                <a:gd name="connsiteY5-72" fmla="*/ 513000 h 1129378"/>
                <a:gd name="connsiteX0-73" fmla="*/ 20225 w 732073"/>
                <a:gd name="connsiteY0-74" fmla="*/ 512509 h 1128887"/>
                <a:gd name="connsiteX1-75" fmla="*/ 25114 w 732073"/>
                <a:gd name="connsiteY1-76" fmla="*/ 515238 h 1128887"/>
                <a:gd name="connsiteX2-77" fmla="*/ 196564 w 732073"/>
                <a:gd name="connsiteY2-78" fmla="*/ 129475 h 1128887"/>
                <a:gd name="connsiteX3-79" fmla="*/ 437109 w 732073"/>
                <a:gd name="connsiteY3-80" fmla="*/ 25956 h 1128887"/>
                <a:gd name="connsiteX4-81" fmla="*/ 732073 w 732073"/>
                <a:gd name="connsiteY4-82" fmla="*/ 573469 h 1128887"/>
                <a:gd name="connsiteX5-83" fmla="*/ 208509 w 732073"/>
                <a:gd name="connsiteY5-84" fmla="*/ 1128602 h 1128887"/>
                <a:gd name="connsiteX6" fmla="*/ 20225 w 732073"/>
                <a:gd name="connsiteY6" fmla="*/ 512509 h 1128887"/>
                <a:gd name="connsiteX0-85" fmla="*/ 20225 w 732073"/>
                <a:gd name="connsiteY0-86" fmla="*/ 512509 h 1128938"/>
                <a:gd name="connsiteX1-87" fmla="*/ 25114 w 732073"/>
                <a:gd name="connsiteY1-88" fmla="*/ 515238 h 1128938"/>
                <a:gd name="connsiteX2-89" fmla="*/ 196564 w 732073"/>
                <a:gd name="connsiteY2-90" fmla="*/ 129475 h 1128938"/>
                <a:gd name="connsiteX3-91" fmla="*/ 437109 w 732073"/>
                <a:gd name="connsiteY3-92" fmla="*/ 25956 h 1128938"/>
                <a:gd name="connsiteX4-93" fmla="*/ 732073 w 732073"/>
                <a:gd name="connsiteY4-94" fmla="*/ 573469 h 1128938"/>
                <a:gd name="connsiteX5-95" fmla="*/ 208509 w 732073"/>
                <a:gd name="connsiteY5-96" fmla="*/ 1128602 h 1128938"/>
                <a:gd name="connsiteX6-97" fmla="*/ 44164 w 732073"/>
                <a:gd name="connsiteY6-98" fmla="*/ 653350 h 1128938"/>
                <a:gd name="connsiteX7" fmla="*/ 20225 w 732073"/>
                <a:gd name="connsiteY7" fmla="*/ 512509 h 1128938"/>
                <a:gd name="connsiteX0-99" fmla="*/ 10220 w 722068"/>
                <a:gd name="connsiteY0-100" fmla="*/ 512509 h 1131579"/>
                <a:gd name="connsiteX1-101" fmla="*/ 15109 w 722068"/>
                <a:gd name="connsiteY1-102" fmla="*/ 515238 h 1131579"/>
                <a:gd name="connsiteX2-103" fmla="*/ 186559 w 722068"/>
                <a:gd name="connsiteY2-104" fmla="*/ 129475 h 1131579"/>
                <a:gd name="connsiteX3-105" fmla="*/ 427104 w 722068"/>
                <a:gd name="connsiteY3-106" fmla="*/ 25956 h 1131579"/>
                <a:gd name="connsiteX4-107" fmla="*/ 722068 w 722068"/>
                <a:gd name="connsiteY4-108" fmla="*/ 573469 h 1131579"/>
                <a:gd name="connsiteX5-109" fmla="*/ 198504 w 722068"/>
                <a:gd name="connsiteY5-110" fmla="*/ 1128602 h 1131579"/>
                <a:gd name="connsiteX6-111" fmla="*/ 29396 w 722068"/>
                <a:gd name="connsiteY6-112" fmla="*/ 781938 h 1131579"/>
                <a:gd name="connsiteX7-113" fmla="*/ 10220 w 722068"/>
                <a:gd name="connsiteY7-114" fmla="*/ 512509 h 1131579"/>
                <a:gd name="connsiteX0-115" fmla="*/ 37017 w 715528"/>
                <a:gd name="connsiteY0-116" fmla="*/ 426784 h 1131579"/>
                <a:gd name="connsiteX1-117" fmla="*/ 8569 w 715528"/>
                <a:gd name="connsiteY1-118" fmla="*/ 515238 h 1131579"/>
                <a:gd name="connsiteX2-119" fmla="*/ 180019 w 715528"/>
                <a:gd name="connsiteY2-120" fmla="*/ 129475 h 1131579"/>
                <a:gd name="connsiteX3-121" fmla="*/ 420564 w 715528"/>
                <a:gd name="connsiteY3-122" fmla="*/ 25956 h 1131579"/>
                <a:gd name="connsiteX4-123" fmla="*/ 715528 w 715528"/>
                <a:gd name="connsiteY4-124" fmla="*/ 573469 h 1131579"/>
                <a:gd name="connsiteX5-125" fmla="*/ 191964 w 715528"/>
                <a:gd name="connsiteY5-126" fmla="*/ 1128602 h 1131579"/>
                <a:gd name="connsiteX6-127" fmla="*/ 22856 w 715528"/>
                <a:gd name="connsiteY6-128" fmla="*/ 781938 h 1131579"/>
                <a:gd name="connsiteX7-129" fmla="*/ 37017 w 715528"/>
                <a:gd name="connsiteY7-130" fmla="*/ 426784 h 1131579"/>
                <a:gd name="connsiteX0-131" fmla="*/ 27193 w 705704"/>
                <a:gd name="connsiteY0-132" fmla="*/ 426784 h 1131579"/>
                <a:gd name="connsiteX1-133" fmla="*/ 84470 w 705704"/>
                <a:gd name="connsiteY1-134" fmla="*/ 286638 h 1131579"/>
                <a:gd name="connsiteX2-135" fmla="*/ 170195 w 705704"/>
                <a:gd name="connsiteY2-136" fmla="*/ 129475 h 1131579"/>
                <a:gd name="connsiteX3-137" fmla="*/ 410740 w 705704"/>
                <a:gd name="connsiteY3-138" fmla="*/ 25956 h 1131579"/>
                <a:gd name="connsiteX4-139" fmla="*/ 705704 w 705704"/>
                <a:gd name="connsiteY4-140" fmla="*/ 573469 h 1131579"/>
                <a:gd name="connsiteX5-141" fmla="*/ 182140 w 705704"/>
                <a:gd name="connsiteY5-142" fmla="*/ 1128602 h 1131579"/>
                <a:gd name="connsiteX6-143" fmla="*/ 13032 w 705704"/>
                <a:gd name="connsiteY6-144" fmla="*/ 781938 h 1131579"/>
                <a:gd name="connsiteX7-145" fmla="*/ 27193 w 705704"/>
                <a:gd name="connsiteY7-146" fmla="*/ 426784 h 1131579"/>
                <a:gd name="connsiteX0-147" fmla="*/ 27193 w 705704"/>
                <a:gd name="connsiteY0-148" fmla="*/ 425363 h 1130158"/>
                <a:gd name="connsiteX1-149" fmla="*/ 170195 w 705704"/>
                <a:gd name="connsiteY1-150" fmla="*/ 128054 h 1130158"/>
                <a:gd name="connsiteX2-151" fmla="*/ 410740 w 705704"/>
                <a:gd name="connsiteY2-152" fmla="*/ 24535 h 1130158"/>
                <a:gd name="connsiteX3-153" fmla="*/ 705704 w 705704"/>
                <a:gd name="connsiteY3-154" fmla="*/ 572048 h 1130158"/>
                <a:gd name="connsiteX4-155" fmla="*/ 182140 w 705704"/>
                <a:gd name="connsiteY4-156" fmla="*/ 1127181 h 1130158"/>
                <a:gd name="connsiteX5-157" fmla="*/ 13032 w 705704"/>
                <a:gd name="connsiteY5-158" fmla="*/ 780517 h 1130158"/>
                <a:gd name="connsiteX6-159" fmla="*/ 27193 w 705704"/>
                <a:gd name="connsiteY6-160" fmla="*/ 425363 h 1130158"/>
                <a:gd name="connsiteX0-161" fmla="*/ 27193 w 705704"/>
                <a:gd name="connsiteY0-162" fmla="*/ 421279 h 1126074"/>
                <a:gd name="connsiteX1-163" fmla="*/ 170195 w 705704"/>
                <a:gd name="connsiteY1-164" fmla="*/ 123970 h 1126074"/>
                <a:gd name="connsiteX2-165" fmla="*/ 453602 w 705704"/>
                <a:gd name="connsiteY2-166" fmla="*/ 25214 h 1126074"/>
                <a:gd name="connsiteX3-167" fmla="*/ 705704 w 705704"/>
                <a:gd name="connsiteY3-168" fmla="*/ 567964 h 1126074"/>
                <a:gd name="connsiteX4-169" fmla="*/ 182140 w 705704"/>
                <a:gd name="connsiteY4-170" fmla="*/ 1123097 h 1126074"/>
                <a:gd name="connsiteX5-171" fmla="*/ 13032 w 705704"/>
                <a:gd name="connsiteY5-172" fmla="*/ 776433 h 1126074"/>
                <a:gd name="connsiteX6-173" fmla="*/ 27193 w 705704"/>
                <a:gd name="connsiteY6-174" fmla="*/ 421279 h 1126074"/>
                <a:gd name="connsiteX0-175" fmla="*/ 27193 w 691417"/>
                <a:gd name="connsiteY0-176" fmla="*/ 421609 h 1126282"/>
                <a:gd name="connsiteX1-177" fmla="*/ 170195 w 691417"/>
                <a:gd name="connsiteY1-178" fmla="*/ 124300 h 1126282"/>
                <a:gd name="connsiteX2-179" fmla="*/ 453602 w 691417"/>
                <a:gd name="connsiteY2-180" fmla="*/ 25544 h 1126282"/>
                <a:gd name="connsiteX3-181" fmla="*/ 691417 w 691417"/>
                <a:gd name="connsiteY3-182" fmla="*/ 573056 h 1126282"/>
                <a:gd name="connsiteX4-183" fmla="*/ 182140 w 691417"/>
                <a:gd name="connsiteY4-184" fmla="*/ 1123427 h 1126282"/>
                <a:gd name="connsiteX5-185" fmla="*/ 13032 w 691417"/>
                <a:gd name="connsiteY5-186" fmla="*/ 776763 h 1126282"/>
                <a:gd name="connsiteX6-187" fmla="*/ 27193 w 691417"/>
                <a:gd name="connsiteY6-188" fmla="*/ 421609 h 1126282"/>
                <a:gd name="connsiteX0-189" fmla="*/ 27193 w 691417"/>
                <a:gd name="connsiteY0-190" fmla="*/ 421609 h 1107423"/>
                <a:gd name="connsiteX1-191" fmla="*/ 170195 w 691417"/>
                <a:gd name="connsiteY1-192" fmla="*/ 124300 h 1107423"/>
                <a:gd name="connsiteX2-193" fmla="*/ 453602 w 691417"/>
                <a:gd name="connsiteY2-194" fmla="*/ 25544 h 1107423"/>
                <a:gd name="connsiteX3-195" fmla="*/ 691417 w 691417"/>
                <a:gd name="connsiteY3-196" fmla="*/ 573056 h 1107423"/>
                <a:gd name="connsiteX4-197" fmla="*/ 182140 w 691417"/>
                <a:gd name="connsiteY4-198" fmla="*/ 1104377 h 1107423"/>
                <a:gd name="connsiteX5-199" fmla="*/ 13032 w 691417"/>
                <a:gd name="connsiteY5-200" fmla="*/ 776763 h 1107423"/>
                <a:gd name="connsiteX6-201" fmla="*/ 27193 w 691417"/>
                <a:gd name="connsiteY6-202" fmla="*/ 421609 h 1107423"/>
                <a:gd name="connsiteX0-203" fmla="*/ 27193 w 691478"/>
                <a:gd name="connsiteY0-204" fmla="*/ 421609 h 1112653"/>
                <a:gd name="connsiteX1-205" fmla="*/ 170195 w 691478"/>
                <a:gd name="connsiteY1-206" fmla="*/ 124300 h 1112653"/>
                <a:gd name="connsiteX2-207" fmla="*/ 453602 w 691478"/>
                <a:gd name="connsiteY2-208" fmla="*/ 25544 h 1112653"/>
                <a:gd name="connsiteX3-209" fmla="*/ 691417 w 691478"/>
                <a:gd name="connsiteY3-210" fmla="*/ 573056 h 1112653"/>
                <a:gd name="connsiteX4-211" fmla="*/ 432133 w 691478"/>
                <a:gd name="connsiteY4-212" fmla="*/ 976787 h 1112653"/>
                <a:gd name="connsiteX5-213" fmla="*/ 182140 w 691478"/>
                <a:gd name="connsiteY5-214" fmla="*/ 1104377 h 1112653"/>
                <a:gd name="connsiteX6-215" fmla="*/ 13032 w 691478"/>
                <a:gd name="connsiteY6-216" fmla="*/ 776763 h 1112653"/>
                <a:gd name="connsiteX7-217" fmla="*/ 27193 w 691478"/>
                <a:gd name="connsiteY7-218" fmla="*/ 421609 h 1112653"/>
                <a:gd name="connsiteX0-219" fmla="*/ 27193 w 691478"/>
                <a:gd name="connsiteY0-220" fmla="*/ 421609 h 1114810"/>
                <a:gd name="connsiteX1-221" fmla="*/ 170195 w 691478"/>
                <a:gd name="connsiteY1-222" fmla="*/ 124300 h 1114810"/>
                <a:gd name="connsiteX2-223" fmla="*/ 453602 w 691478"/>
                <a:gd name="connsiteY2-224" fmla="*/ 25544 h 1114810"/>
                <a:gd name="connsiteX3-225" fmla="*/ 691417 w 691478"/>
                <a:gd name="connsiteY3-226" fmla="*/ 573056 h 1114810"/>
                <a:gd name="connsiteX4-227" fmla="*/ 513095 w 691478"/>
                <a:gd name="connsiteY4-228" fmla="*/ 991075 h 1114810"/>
                <a:gd name="connsiteX5-229" fmla="*/ 182140 w 691478"/>
                <a:gd name="connsiteY5-230" fmla="*/ 1104377 h 1114810"/>
                <a:gd name="connsiteX6-231" fmla="*/ 13032 w 691478"/>
                <a:gd name="connsiteY6-232" fmla="*/ 776763 h 1114810"/>
                <a:gd name="connsiteX7-233" fmla="*/ 27193 w 691478"/>
                <a:gd name="connsiteY7-234" fmla="*/ 421609 h 1114810"/>
                <a:gd name="connsiteX0-235" fmla="*/ 27193 w 693375"/>
                <a:gd name="connsiteY0-236" fmla="*/ 402485 h 1095686"/>
                <a:gd name="connsiteX1-237" fmla="*/ 170195 w 693375"/>
                <a:gd name="connsiteY1-238" fmla="*/ 105176 h 1095686"/>
                <a:gd name="connsiteX2-239" fmla="*/ 453602 w 693375"/>
                <a:gd name="connsiteY2-240" fmla="*/ 6420 h 1095686"/>
                <a:gd name="connsiteX3-241" fmla="*/ 598819 w 693375"/>
                <a:gd name="connsiteY3-242" fmla="*/ 262337 h 1095686"/>
                <a:gd name="connsiteX4-243" fmla="*/ 691417 w 693375"/>
                <a:gd name="connsiteY4-244" fmla="*/ 553932 h 1095686"/>
                <a:gd name="connsiteX5-245" fmla="*/ 513095 w 693375"/>
                <a:gd name="connsiteY5-246" fmla="*/ 971951 h 1095686"/>
                <a:gd name="connsiteX6-247" fmla="*/ 182140 w 693375"/>
                <a:gd name="connsiteY6-248" fmla="*/ 1085253 h 1095686"/>
                <a:gd name="connsiteX7-249" fmla="*/ 13032 w 693375"/>
                <a:gd name="connsiteY7-250" fmla="*/ 757639 h 1095686"/>
                <a:gd name="connsiteX8" fmla="*/ 27193 w 693375"/>
                <a:gd name="connsiteY8" fmla="*/ 402485 h 1095686"/>
                <a:gd name="connsiteX0-251" fmla="*/ 27193 w 694199"/>
                <a:gd name="connsiteY0-252" fmla="*/ 398665 h 1091866"/>
                <a:gd name="connsiteX1-253" fmla="*/ 170195 w 694199"/>
                <a:gd name="connsiteY1-254" fmla="*/ 101356 h 1091866"/>
                <a:gd name="connsiteX2-255" fmla="*/ 453602 w 694199"/>
                <a:gd name="connsiteY2-256" fmla="*/ 2600 h 1091866"/>
                <a:gd name="connsiteX3-257" fmla="*/ 622631 w 694199"/>
                <a:gd name="connsiteY3-258" fmla="*/ 187079 h 1091866"/>
                <a:gd name="connsiteX4-259" fmla="*/ 691417 w 694199"/>
                <a:gd name="connsiteY4-260" fmla="*/ 550112 h 1091866"/>
                <a:gd name="connsiteX5-261" fmla="*/ 513095 w 694199"/>
                <a:gd name="connsiteY5-262" fmla="*/ 968131 h 1091866"/>
                <a:gd name="connsiteX6-263" fmla="*/ 182140 w 694199"/>
                <a:gd name="connsiteY6-264" fmla="*/ 1081433 h 1091866"/>
                <a:gd name="connsiteX7-265" fmla="*/ 13032 w 694199"/>
                <a:gd name="connsiteY7-266" fmla="*/ 753819 h 1091866"/>
                <a:gd name="connsiteX8-267" fmla="*/ 27193 w 694199"/>
                <a:gd name="connsiteY8-268" fmla="*/ 398665 h 1091866"/>
                <a:gd name="connsiteX0-269" fmla="*/ 27193 w 694199"/>
                <a:gd name="connsiteY0-270" fmla="*/ 426411 h 1119612"/>
                <a:gd name="connsiteX1-271" fmla="*/ 170195 w 694199"/>
                <a:gd name="connsiteY1-272" fmla="*/ 129102 h 1119612"/>
                <a:gd name="connsiteX2-273" fmla="*/ 425027 w 694199"/>
                <a:gd name="connsiteY2-274" fmla="*/ 1771 h 1119612"/>
                <a:gd name="connsiteX3-275" fmla="*/ 622631 w 694199"/>
                <a:gd name="connsiteY3-276" fmla="*/ 214825 h 1119612"/>
                <a:gd name="connsiteX4-277" fmla="*/ 691417 w 694199"/>
                <a:gd name="connsiteY4-278" fmla="*/ 577858 h 1119612"/>
                <a:gd name="connsiteX5-279" fmla="*/ 513095 w 694199"/>
                <a:gd name="connsiteY5-280" fmla="*/ 995877 h 1119612"/>
                <a:gd name="connsiteX6-281" fmla="*/ 182140 w 694199"/>
                <a:gd name="connsiteY6-282" fmla="*/ 1109179 h 1119612"/>
                <a:gd name="connsiteX7-283" fmla="*/ 13032 w 694199"/>
                <a:gd name="connsiteY7-284" fmla="*/ 781565 h 1119612"/>
                <a:gd name="connsiteX8-285" fmla="*/ 27193 w 694199"/>
                <a:gd name="connsiteY8-286" fmla="*/ 426411 h 1119612"/>
                <a:gd name="connsiteX0-287" fmla="*/ 27193 w 694953"/>
                <a:gd name="connsiteY0-288" fmla="*/ 426411 h 1119612"/>
                <a:gd name="connsiteX1-289" fmla="*/ 170195 w 694953"/>
                <a:gd name="connsiteY1-290" fmla="*/ 129102 h 1119612"/>
                <a:gd name="connsiteX2-291" fmla="*/ 425027 w 694953"/>
                <a:gd name="connsiteY2-292" fmla="*/ 1771 h 1119612"/>
                <a:gd name="connsiteX3-293" fmla="*/ 622631 w 694953"/>
                <a:gd name="connsiteY3-294" fmla="*/ 214825 h 1119612"/>
                <a:gd name="connsiteX4-295" fmla="*/ 546432 w 694953"/>
                <a:gd name="connsiteY4-296" fmla="*/ 562488 h 1119612"/>
                <a:gd name="connsiteX5-297" fmla="*/ 691417 w 694953"/>
                <a:gd name="connsiteY5-298" fmla="*/ 577858 h 1119612"/>
                <a:gd name="connsiteX6-299" fmla="*/ 513095 w 694953"/>
                <a:gd name="connsiteY6-300" fmla="*/ 995877 h 1119612"/>
                <a:gd name="connsiteX7-301" fmla="*/ 182140 w 694953"/>
                <a:gd name="connsiteY7-302" fmla="*/ 1109179 h 1119612"/>
                <a:gd name="connsiteX8-303" fmla="*/ 13032 w 694953"/>
                <a:gd name="connsiteY8-304" fmla="*/ 781565 h 1119612"/>
                <a:gd name="connsiteX9" fmla="*/ 27193 w 694953"/>
                <a:gd name="connsiteY9" fmla="*/ 426411 h 1119612"/>
                <a:gd name="connsiteX0-305" fmla="*/ 27193 w 695746"/>
                <a:gd name="connsiteY0-306" fmla="*/ 426411 h 1119612"/>
                <a:gd name="connsiteX1-307" fmla="*/ 170195 w 695746"/>
                <a:gd name="connsiteY1-308" fmla="*/ 129102 h 1119612"/>
                <a:gd name="connsiteX2-309" fmla="*/ 425027 w 695746"/>
                <a:gd name="connsiteY2-310" fmla="*/ 1771 h 1119612"/>
                <a:gd name="connsiteX3-311" fmla="*/ 622631 w 695746"/>
                <a:gd name="connsiteY3-312" fmla="*/ 214825 h 1119612"/>
                <a:gd name="connsiteX4-313" fmla="*/ 691417 w 695746"/>
                <a:gd name="connsiteY4-314" fmla="*/ 577858 h 1119612"/>
                <a:gd name="connsiteX5-315" fmla="*/ 513095 w 695746"/>
                <a:gd name="connsiteY5-316" fmla="*/ 995877 h 1119612"/>
                <a:gd name="connsiteX6-317" fmla="*/ 182140 w 695746"/>
                <a:gd name="connsiteY6-318" fmla="*/ 1109179 h 1119612"/>
                <a:gd name="connsiteX7-319" fmla="*/ 13032 w 695746"/>
                <a:gd name="connsiteY7-320" fmla="*/ 781565 h 1119612"/>
                <a:gd name="connsiteX8-321" fmla="*/ 27193 w 695746"/>
                <a:gd name="connsiteY8-322" fmla="*/ 426411 h 1119612"/>
                <a:gd name="connsiteX0-323" fmla="*/ 27193 w 647857"/>
                <a:gd name="connsiteY0-324" fmla="*/ 426411 h 1119612"/>
                <a:gd name="connsiteX1-325" fmla="*/ 170195 w 647857"/>
                <a:gd name="connsiteY1-326" fmla="*/ 129102 h 1119612"/>
                <a:gd name="connsiteX2-327" fmla="*/ 425027 w 647857"/>
                <a:gd name="connsiteY2-328" fmla="*/ 1771 h 1119612"/>
                <a:gd name="connsiteX3-329" fmla="*/ 622631 w 647857"/>
                <a:gd name="connsiteY3-330" fmla="*/ 214825 h 1119612"/>
                <a:gd name="connsiteX4-331" fmla="*/ 624742 w 647857"/>
                <a:gd name="connsiteY4-332" fmla="*/ 577858 h 1119612"/>
                <a:gd name="connsiteX5-333" fmla="*/ 513095 w 647857"/>
                <a:gd name="connsiteY5-334" fmla="*/ 995877 h 1119612"/>
                <a:gd name="connsiteX6-335" fmla="*/ 182140 w 647857"/>
                <a:gd name="connsiteY6-336" fmla="*/ 1109179 h 1119612"/>
                <a:gd name="connsiteX7-337" fmla="*/ 13032 w 647857"/>
                <a:gd name="connsiteY7-338" fmla="*/ 781565 h 1119612"/>
                <a:gd name="connsiteX8-339" fmla="*/ 27193 w 647857"/>
                <a:gd name="connsiteY8-340" fmla="*/ 426411 h 1119612"/>
                <a:gd name="connsiteX0-341" fmla="*/ 27193 w 678121"/>
                <a:gd name="connsiteY0-342" fmla="*/ 426411 h 1119332"/>
                <a:gd name="connsiteX1-343" fmla="*/ 170195 w 678121"/>
                <a:gd name="connsiteY1-344" fmla="*/ 129102 h 1119332"/>
                <a:gd name="connsiteX2-345" fmla="*/ 425027 w 678121"/>
                <a:gd name="connsiteY2-346" fmla="*/ 1771 h 1119332"/>
                <a:gd name="connsiteX3-347" fmla="*/ 622631 w 678121"/>
                <a:gd name="connsiteY3-348" fmla="*/ 214825 h 1119332"/>
                <a:gd name="connsiteX4-349" fmla="*/ 624742 w 678121"/>
                <a:gd name="connsiteY4-350" fmla="*/ 577858 h 1119332"/>
                <a:gd name="connsiteX5-351" fmla="*/ 675019 w 678121"/>
                <a:gd name="connsiteY5-352" fmla="*/ 600588 h 1119332"/>
                <a:gd name="connsiteX6-353" fmla="*/ 513095 w 678121"/>
                <a:gd name="connsiteY6-354" fmla="*/ 995877 h 1119332"/>
                <a:gd name="connsiteX7-355" fmla="*/ 182140 w 678121"/>
                <a:gd name="connsiteY7-356" fmla="*/ 1109179 h 1119332"/>
                <a:gd name="connsiteX8-357" fmla="*/ 13032 w 678121"/>
                <a:gd name="connsiteY8-358" fmla="*/ 781565 h 1119332"/>
                <a:gd name="connsiteX9-359" fmla="*/ 27193 w 678121"/>
                <a:gd name="connsiteY9-360" fmla="*/ 426411 h 1119332"/>
                <a:gd name="connsiteX0-361" fmla="*/ 27193 w 647857"/>
                <a:gd name="connsiteY0-362" fmla="*/ 426411 h 1119332"/>
                <a:gd name="connsiteX1-363" fmla="*/ 170195 w 647857"/>
                <a:gd name="connsiteY1-364" fmla="*/ 129102 h 1119332"/>
                <a:gd name="connsiteX2-365" fmla="*/ 425027 w 647857"/>
                <a:gd name="connsiteY2-366" fmla="*/ 1771 h 1119332"/>
                <a:gd name="connsiteX3-367" fmla="*/ 622631 w 647857"/>
                <a:gd name="connsiteY3-368" fmla="*/ 214825 h 1119332"/>
                <a:gd name="connsiteX4-369" fmla="*/ 624742 w 647857"/>
                <a:gd name="connsiteY4-370" fmla="*/ 577858 h 1119332"/>
                <a:gd name="connsiteX5-371" fmla="*/ 513095 w 647857"/>
                <a:gd name="connsiteY5-372" fmla="*/ 995877 h 1119332"/>
                <a:gd name="connsiteX6-373" fmla="*/ 182140 w 647857"/>
                <a:gd name="connsiteY6-374" fmla="*/ 1109179 h 1119332"/>
                <a:gd name="connsiteX7-375" fmla="*/ 13032 w 647857"/>
                <a:gd name="connsiteY7-376" fmla="*/ 781565 h 1119332"/>
                <a:gd name="connsiteX8-377" fmla="*/ 27193 w 647857"/>
                <a:gd name="connsiteY8-378" fmla="*/ 426411 h 1119332"/>
                <a:gd name="connsiteX0-379" fmla="*/ 27193 w 691347"/>
                <a:gd name="connsiteY0-380" fmla="*/ 426411 h 1119332"/>
                <a:gd name="connsiteX1-381" fmla="*/ 170195 w 691347"/>
                <a:gd name="connsiteY1-382" fmla="*/ 129102 h 1119332"/>
                <a:gd name="connsiteX2-383" fmla="*/ 425027 w 691347"/>
                <a:gd name="connsiteY2-384" fmla="*/ 1771 h 1119332"/>
                <a:gd name="connsiteX3-385" fmla="*/ 622631 w 691347"/>
                <a:gd name="connsiteY3-386" fmla="*/ 214825 h 1119332"/>
                <a:gd name="connsiteX4-387" fmla="*/ 686654 w 691347"/>
                <a:gd name="connsiteY4-388" fmla="*/ 587383 h 1119332"/>
                <a:gd name="connsiteX5-389" fmla="*/ 513095 w 691347"/>
                <a:gd name="connsiteY5-390" fmla="*/ 995877 h 1119332"/>
                <a:gd name="connsiteX6-391" fmla="*/ 182140 w 691347"/>
                <a:gd name="connsiteY6-392" fmla="*/ 1109179 h 1119332"/>
                <a:gd name="connsiteX7-393" fmla="*/ 13032 w 691347"/>
                <a:gd name="connsiteY7-394" fmla="*/ 781565 h 1119332"/>
                <a:gd name="connsiteX8-395" fmla="*/ 27193 w 691347"/>
                <a:gd name="connsiteY8-396" fmla="*/ 426411 h 11193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71" y="connsiteY5-72"/>
                </a:cxn>
                <a:cxn ang="0">
                  <a:pos x="connsiteX6-97" y="connsiteY6-98"/>
                </a:cxn>
                <a:cxn ang="0">
                  <a:pos x="connsiteX7-113" y="connsiteY7-114"/>
                </a:cxn>
                <a:cxn ang="0">
                  <a:pos x="connsiteX8-267" y="connsiteY8-268"/>
                </a:cxn>
              </a:cxnLst>
              <a:rect l="l" t="t" r="r" b="b"/>
              <a:pathLst>
                <a:path w="691347" h="1119332">
                  <a:moveTo>
                    <a:pt x="27193" y="426411"/>
                  </a:moveTo>
                  <a:cubicBezTo>
                    <a:pt x="53387" y="317667"/>
                    <a:pt x="106271" y="195907"/>
                    <a:pt x="170195" y="129102"/>
                  </a:cubicBezTo>
                  <a:cubicBezTo>
                    <a:pt x="234119" y="62297"/>
                    <a:pt x="349621" y="-12516"/>
                    <a:pt x="425027" y="1771"/>
                  </a:cubicBezTo>
                  <a:cubicBezTo>
                    <a:pt x="500433" y="16058"/>
                    <a:pt x="578233" y="118811"/>
                    <a:pt x="622631" y="214825"/>
                  </a:cubicBezTo>
                  <a:cubicBezTo>
                    <a:pt x="667029" y="310839"/>
                    <a:pt x="704910" y="457208"/>
                    <a:pt x="686654" y="587383"/>
                  </a:cubicBezTo>
                  <a:cubicBezTo>
                    <a:pt x="668398" y="717558"/>
                    <a:pt x="586862" y="907324"/>
                    <a:pt x="513095" y="995877"/>
                  </a:cubicBezTo>
                  <a:cubicBezTo>
                    <a:pt x="442061" y="1081436"/>
                    <a:pt x="265484" y="1144898"/>
                    <a:pt x="182140" y="1109179"/>
                  </a:cubicBezTo>
                  <a:cubicBezTo>
                    <a:pt x="98796" y="1073460"/>
                    <a:pt x="44413" y="884247"/>
                    <a:pt x="13032" y="781565"/>
                  </a:cubicBezTo>
                  <a:cubicBezTo>
                    <a:pt x="-18349" y="678883"/>
                    <a:pt x="15287" y="508961"/>
                    <a:pt x="27193" y="426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2251"/>
            <p:cNvSpPr/>
            <p:nvPr/>
          </p:nvSpPr>
          <p:spPr>
            <a:xfrm>
              <a:off x="304102" y="3662137"/>
              <a:ext cx="1205086" cy="741091"/>
            </a:xfrm>
            <a:custGeom>
              <a:avLst/>
              <a:gdLst>
                <a:gd name="connsiteX0" fmla="*/ 0 w 1152128"/>
                <a:gd name="connsiteY0" fmla="*/ 317562 h 635123"/>
                <a:gd name="connsiteX1" fmla="*/ 576064 w 1152128"/>
                <a:gd name="connsiteY1" fmla="*/ 0 h 635123"/>
                <a:gd name="connsiteX2" fmla="*/ 1152128 w 1152128"/>
                <a:gd name="connsiteY2" fmla="*/ 317562 h 635123"/>
                <a:gd name="connsiteX3" fmla="*/ 576064 w 1152128"/>
                <a:gd name="connsiteY3" fmla="*/ 635124 h 635123"/>
                <a:gd name="connsiteX4" fmla="*/ 0 w 1152128"/>
                <a:gd name="connsiteY4" fmla="*/ 317562 h 635123"/>
                <a:gd name="connsiteX0-1" fmla="*/ 0 w 1133078"/>
                <a:gd name="connsiteY0-2" fmla="*/ 194598 h 642643"/>
                <a:gd name="connsiteX1-3" fmla="*/ 557014 w 1133078"/>
                <a:gd name="connsiteY1-4" fmla="*/ 5623 h 642643"/>
                <a:gd name="connsiteX2-5" fmla="*/ 1133078 w 1133078"/>
                <a:gd name="connsiteY2-6" fmla="*/ 323185 h 642643"/>
                <a:gd name="connsiteX3-7" fmla="*/ 557014 w 1133078"/>
                <a:gd name="connsiteY3-8" fmla="*/ 640747 h 642643"/>
                <a:gd name="connsiteX4-9" fmla="*/ 0 w 1133078"/>
                <a:gd name="connsiteY4-10" fmla="*/ 194598 h 6426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33078" h="642643">
                  <a:moveTo>
                    <a:pt x="0" y="194598"/>
                  </a:moveTo>
                  <a:cubicBezTo>
                    <a:pt x="0" y="19213"/>
                    <a:pt x="368168" y="-15808"/>
                    <a:pt x="557014" y="5623"/>
                  </a:cubicBezTo>
                  <a:cubicBezTo>
                    <a:pt x="745860" y="27054"/>
                    <a:pt x="1133078" y="147800"/>
                    <a:pt x="1133078" y="323185"/>
                  </a:cubicBezTo>
                  <a:cubicBezTo>
                    <a:pt x="1133078" y="498570"/>
                    <a:pt x="745860" y="662178"/>
                    <a:pt x="557014" y="640747"/>
                  </a:cubicBezTo>
                  <a:cubicBezTo>
                    <a:pt x="368168" y="619316"/>
                    <a:pt x="0" y="369983"/>
                    <a:pt x="0" y="194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1856942">
              <a:off x="-258509" y="3822436"/>
              <a:ext cx="517016" cy="403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泪滴形 2253"/>
            <p:cNvSpPr/>
            <p:nvPr/>
          </p:nvSpPr>
          <p:spPr>
            <a:xfrm rot="18005042">
              <a:off x="-128806" y="4087146"/>
              <a:ext cx="675529" cy="530602"/>
            </a:xfrm>
            <a:custGeom>
              <a:avLst/>
              <a:gdLst>
                <a:gd name="connsiteX0" fmla="*/ 0 w 599391"/>
                <a:gd name="connsiteY0" fmla="*/ 251904 h 503808"/>
                <a:gd name="connsiteX1" fmla="*/ 299696 w 599391"/>
                <a:gd name="connsiteY1" fmla="*/ 0 h 503808"/>
                <a:gd name="connsiteX2" fmla="*/ 599391 w 599391"/>
                <a:gd name="connsiteY2" fmla="*/ 0 h 503808"/>
                <a:gd name="connsiteX3" fmla="*/ 599391 w 599391"/>
                <a:gd name="connsiteY3" fmla="*/ 251904 h 503808"/>
                <a:gd name="connsiteX4" fmla="*/ 299695 w 599391"/>
                <a:gd name="connsiteY4" fmla="*/ 503808 h 503808"/>
                <a:gd name="connsiteX5" fmla="*/ -1 w 599391"/>
                <a:gd name="connsiteY5" fmla="*/ 251904 h 503808"/>
                <a:gd name="connsiteX6" fmla="*/ 0 w 599391"/>
                <a:gd name="connsiteY6" fmla="*/ 251904 h 503808"/>
                <a:gd name="connsiteX0-1" fmla="*/ 1 w 674450"/>
                <a:gd name="connsiteY0-2" fmla="*/ 251904 h 503808"/>
                <a:gd name="connsiteX1-3" fmla="*/ 299697 w 674450"/>
                <a:gd name="connsiteY1-4" fmla="*/ 0 h 503808"/>
                <a:gd name="connsiteX2-5" fmla="*/ 674450 w 674450"/>
                <a:gd name="connsiteY2-6" fmla="*/ 6054 h 503808"/>
                <a:gd name="connsiteX3-7" fmla="*/ 599392 w 674450"/>
                <a:gd name="connsiteY3-8" fmla="*/ 251904 h 503808"/>
                <a:gd name="connsiteX4-9" fmla="*/ 299696 w 674450"/>
                <a:gd name="connsiteY4-10" fmla="*/ 503808 h 503808"/>
                <a:gd name="connsiteX5-11" fmla="*/ 0 w 674450"/>
                <a:gd name="connsiteY5-12" fmla="*/ 251904 h 503808"/>
                <a:gd name="connsiteX6-13" fmla="*/ 1 w 674450"/>
                <a:gd name="connsiteY6-14" fmla="*/ 251904 h 503808"/>
                <a:gd name="connsiteX0-15" fmla="*/ 1 w 674450"/>
                <a:gd name="connsiteY0-16" fmla="*/ 251904 h 503808"/>
                <a:gd name="connsiteX1-17" fmla="*/ 299697 w 674450"/>
                <a:gd name="connsiteY1-18" fmla="*/ 0 h 503808"/>
                <a:gd name="connsiteX2-19" fmla="*/ 674450 w 674450"/>
                <a:gd name="connsiteY2-20" fmla="*/ 6054 h 503808"/>
                <a:gd name="connsiteX3-21" fmla="*/ 554062 w 674450"/>
                <a:gd name="connsiteY3-22" fmla="*/ 278164 h 503808"/>
                <a:gd name="connsiteX4-23" fmla="*/ 299696 w 674450"/>
                <a:gd name="connsiteY4-24" fmla="*/ 503808 h 503808"/>
                <a:gd name="connsiteX5-25" fmla="*/ 0 w 674450"/>
                <a:gd name="connsiteY5-26" fmla="*/ 251904 h 503808"/>
                <a:gd name="connsiteX6-27" fmla="*/ 1 w 674450"/>
                <a:gd name="connsiteY6-28" fmla="*/ 251904 h 503808"/>
                <a:gd name="connsiteX0-29" fmla="*/ 1 w 674450"/>
                <a:gd name="connsiteY0-30" fmla="*/ 251904 h 535496"/>
                <a:gd name="connsiteX1-31" fmla="*/ 299697 w 674450"/>
                <a:gd name="connsiteY1-32" fmla="*/ 0 h 535496"/>
                <a:gd name="connsiteX2-33" fmla="*/ 674450 w 674450"/>
                <a:gd name="connsiteY2-34" fmla="*/ 6054 h 535496"/>
                <a:gd name="connsiteX3-35" fmla="*/ 554062 w 674450"/>
                <a:gd name="connsiteY3-36" fmla="*/ 278164 h 535496"/>
                <a:gd name="connsiteX4-37" fmla="*/ 235495 w 674450"/>
                <a:gd name="connsiteY4-38" fmla="*/ 535496 h 535496"/>
                <a:gd name="connsiteX5-39" fmla="*/ 0 w 674450"/>
                <a:gd name="connsiteY5-40" fmla="*/ 251904 h 535496"/>
                <a:gd name="connsiteX6-41" fmla="*/ 1 w 674450"/>
                <a:gd name="connsiteY6-42" fmla="*/ 251904 h 535496"/>
                <a:gd name="connsiteX0-43" fmla="*/ 1 w 674450"/>
                <a:gd name="connsiteY0-44" fmla="*/ 245850 h 529442"/>
                <a:gd name="connsiteX1-45" fmla="*/ 369554 w 674450"/>
                <a:gd name="connsiteY1-46" fmla="*/ 19524 h 529442"/>
                <a:gd name="connsiteX2-47" fmla="*/ 674450 w 674450"/>
                <a:gd name="connsiteY2-48" fmla="*/ 0 h 529442"/>
                <a:gd name="connsiteX3-49" fmla="*/ 554062 w 674450"/>
                <a:gd name="connsiteY3-50" fmla="*/ 272110 h 529442"/>
                <a:gd name="connsiteX4-51" fmla="*/ 235495 w 674450"/>
                <a:gd name="connsiteY4-52" fmla="*/ 529442 h 529442"/>
                <a:gd name="connsiteX5-53" fmla="*/ 0 w 674450"/>
                <a:gd name="connsiteY5-54" fmla="*/ 245850 h 529442"/>
                <a:gd name="connsiteX6-55" fmla="*/ 1 w 674450"/>
                <a:gd name="connsiteY6-56" fmla="*/ 245850 h 529442"/>
                <a:gd name="connsiteX0-57" fmla="*/ 5680 w 680129"/>
                <a:gd name="connsiteY0-58" fmla="*/ 245850 h 529442"/>
                <a:gd name="connsiteX1-59" fmla="*/ 375233 w 680129"/>
                <a:gd name="connsiteY1-60" fmla="*/ 19524 h 529442"/>
                <a:gd name="connsiteX2-61" fmla="*/ 680129 w 680129"/>
                <a:gd name="connsiteY2-62" fmla="*/ 0 h 529442"/>
                <a:gd name="connsiteX3-63" fmla="*/ 559741 w 680129"/>
                <a:gd name="connsiteY3-64" fmla="*/ 272110 h 529442"/>
                <a:gd name="connsiteX4-65" fmla="*/ 241174 w 680129"/>
                <a:gd name="connsiteY4-66" fmla="*/ 529442 h 529442"/>
                <a:gd name="connsiteX5-67" fmla="*/ 22363 w 680129"/>
                <a:gd name="connsiteY5-68" fmla="*/ 274768 h 529442"/>
                <a:gd name="connsiteX6-69" fmla="*/ 5679 w 680129"/>
                <a:gd name="connsiteY6-70" fmla="*/ 245850 h 529442"/>
                <a:gd name="connsiteX7" fmla="*/ 5680 w 680129"/>
                <a:gd name="connsiteY7" fmla="*/ 245850 h 529442"/>
                <a:gd name="connsiteX0-71" fmla="*/ 5680 w 680129"/>
                <a:gd name="connsiteY0-72" fmla="*/ 245850 h 529442"/>
                <a:gd name="connsiteX1-73" fmla="*/ 375233 w 680129"/>
                <a:gd name="connsiteY1-74" fmla="*/ 19524 h 529442"/>
                <a:gd name="connsiteX2-75" fmla="*/ 680129 w 680129"/>
                <a:gd name="connsiteY2-76" fmla="*/ 0 h 529442"/>
                <a:gd name="connsiteX3-77" fmla="*/ 559741 w 680129"/>
                <a:gd name="connsiteY3-78" fmla="*/ 272110 h 529442"/>
                <a:gd name="connsiteX4-79" fmla="*/ 241174 w 680129"/>
                <a:gd name="connsiteY4-80" fmla="*/ 529442 h 529442"/>
                <a:gd name="connsiteX5-81" fmla="*/ 22363 w 680129"/>
                <a:gd name="connsiteY5-82" fmla="*/ 274768 h 529442"/>
                <a:gd name="connsiteX6-83" fmla="*/ 5679 w 680129"/>
                <a:gd name="connsiteY6-84" fmla="*/ 245850 h 529442"/>
                <a:gd name="connsiteX7-85" fmla="*/ 5680 w 680129"/>
                <a:gd name="connsiteY7-86" fmla="*/ 245850 h 529442"/>
                <a:gd name="connsiteX0-87" fmla="*/ 433 w 674882"/>
                <a:gd name="connsiteY0-88" fmla="*/ 245850 h 529442"/>
                <a:gd name="connsiteX1-89" fmla="*/ 369986 w 674882"/>
                <a:gd name="connsiteY1-90" fmla="*/ 19524 h 529442"/>
                <a:gd name="connsiteX2-91" fmla="*/ 674882 w 674882"/>
                <a:gd name="connsiteY2-92" fmla="*/ 0 h 529442"/>
                <a:gd name="connsiteX3-93" fmla="*/ 554494 w 674882"/>
                <a:gd name="connsiteY3-94" fmla="*/ 272110 h 529442"/>
                <a:gd name="connsiteX4-95" fmla="*/ 235927 w 674882"/>
                <a:gd name="connsiteY4-96" fmla="*/ 529442 h 529442"/>
                <a:gd name="connsiteX5-97" fmla="*/ 28625 w 674882"/>
                <a:gd name="connsiteY5-98" fmla="*/ 323140 h 529442"/>
                <a:gd name="connsiteX6-99" fmla="*/ 432 w 674882"/>
                <a:gd name="connsiteY6-100" fmla="*/ 245850 h 529442"/>
                <a:gd name="connsiteX7-101" fmla="*/ 433 w 674882"/>
                <a:gd name="connsiteY7-102" fmla="*/ 245850 h 529442"/>
                <a:gd name="connsiteX0-103" fmla="*/ 132076 w 674882"/>
                <a:gd name="connsiteY0-104" fmla="*/ 131061 h 529442"/>
                <a:gd name="connsiteX1-105" fmla="*/ 369986 w 674882"/>
                <a:gd name="connsiteY1-106" fmla="*/ 19524 h 529442"/>
                <a:gd name="connsiteX2-107" fmla="*/ 674882 w 674882"/>
                <a:gd name="connsiteY2-108" fmla="*/ 0 h 529442"/>
                <a:gd name="connsiteX3-109" fmla="*/ 554494 w 674882"/>
                <a:gd name="connsiteY3-110" fmla="*/ 272110 h 529442"/>
                <a:gd name="connsiteX4-111" fmla="*/ 235927 w 674882"/>
                <a:gd name="connsiteY4-112" fmla="*/ 529442 h 529442"/>
                <a:gd name="connsiteX5-113" fmla="*/ 28625 w 674882"/>
                <a:gd name="connsiteY5-114" fmla="*/ 323140 h 529442"/>
                <a:gd name="connsiteX6-115" fmla="*/ 432 w 674882"/>
                <a:gd name="connsiteY6-116" fmla="*/ 245850 h 529442"/>
                <a:gd name="connsiteX7-117" fmla="*/ 132076 w 674882"/>
                <a:gd name="connsiteY7-118" fmla="*/ 131061 h 529442"/>
                <a:gd name="connsiteX0-119" fmla="*/ 106337 w 649143"/>
                <a:gd name="connsiteY0-120" fmla="*/ 131061 h 529442"/>
                <a:gd name="connsiteX1-121" fmla="*/ 344247 w 649143"/>
                <a:gd name="connsiteY1-122" fmla="*/ 19524 h 529442"/>
                <a:gd name="connsiteX2-123" fmla="*/ 649143 w 649143"/>
                <a:gd name="connsiteY2-124" fmla="*/ 0 h 529442"/>
                <a:gd name="connsiteX3-125" fmla="*/ 528755 w 649143"/>
                <a:gd name="connsiteY3-126" fmla="*/ 272110 h 529442"/>
                <a:gd name="connsiteX4-127" fmla="*/ 210188 w 649143"/>
                <a:gd name="connsiteY4-128" fmla="*/ 529442 h 529442"/>
                <a:gd name="connsiteX5-129" fmla="*/ 2886 w 649143"/>
                <a:gd name="connsiteY5-130" fmla="*/ 323140 h 529442"/>
                <a:gd name="connsiteX6-131" fmla="*/ 106337 w 649143"/>
                <a:gd name="connsiteY6-132" fmla="*/ 131061 h 529442"/>
                <a:gd name="connsiteX0-133" fmla="*/ 126989 w 669795"/>
                <a:gd name="connsiteY0-134" fmla="*/ 131061 h 529442"/>
                <a:gd name="connsiteX1-135" fmla="*/ 364899 w 669795"/>
                <a:gd name="connsiteY1-136" fmla="*/ 19524 h 529442"/>
                <a:gd name="connsiteX2-137" fmla="*/ 669795 w 669795"/>
                <a:gd name="connsiteY2-138" fmla="*/ 0 h 529442"/>
                <a:gd name="connsiteX3-139" fmla="*/ 549407 w 669795"/>
                <a:gd name="connsiteY3-140" fmla="*/ 272110 h 529442"/>
                <a:gd name="connsiteX4-141" fmla="*/ 230840 w 669795"/>
                <a:gd name="connsiteY4-142" fmla="*/ 529442 h 529442"/>
                <a:gd name="connsiteX5-143" fmla="*/ 2279 w 669795"/>
                <a:gd name="connsiteY5-144" fmla="*/ 324447 h 529442"/>
                <a:gd name="connsiteX6-145" fmla="*/ 126989 w 669795"/>
                <a:gd name="connsiteY6-146" fmla="*/ 131061 h 529442"/>
                <a:gd name="connsiteX0-147" fmla="*/ 364838 w 669734"/>
                <a:gd name="connsiteY0-148" fmla="*/ 19524 h 529442"/>
                <a:gd name="connsiteX1-149" fmla="*/ 669734 w 669734"/>
                <a:gd name="connsiteY1-150" fmla="*/ 0 h 529442"/>
                <a:gd name="connsiteX2-151" fmla="*/ 549346 w 669734"/>
                <a:gd name="connsiteY2-152" fmla="*/ 272110 h 529442"/>
                <a:gd name="connsiteX3-153" fmla="*/ 230779 w 669734"/>
                <a:gd name="connsiteY3-154" fmla="*/ 529442 h 529442"/>
                <a:gd name="connsiteX4-155" fmla="*/ 2218 w 669734"/>
                <a:gd name="connsiteY4-156" fmla="*/ 324447 h 529442"/>
                <a:gd name="connsiteX5-157" fmla="*/ 218368 w 669734"/>
                <a:gd name="connsiteY5-158" fmla="*/ 222501 h 529442"/>
                <a:gd name="connsiteX0-159" fmla="*/ 363806 w 668702"/>
                <a:gd name="connsiteY0-160" fmla="*/ 19524 h 529442"/>
                <a:gd name="connsiteX1-161" fmla="*/ 668702 w 668702"/>
                <a:gd name="connsiteY1-162" fmla="*/ 0 h 529442"/>
                <a:gd name="connsiteX2-163" fmla="*/ 548314 w 668702"/>
                <a:gd name="connsiteY2-164" fmla="*/ 272110 h 529442"/>
                <a:gd name="connsiteX3-165" fmla="*/ 229747 w 668702"/>
                <a:gd name="connsiteY3-166" fmla="*/ 529442 h 529442"/>
                <a:gd name="connsiteX4-167" fmla="*/ 1186 w 668702"/>
                <a:gd name="connsiteY4-168" fmla="*/ 324447 h 529442"/>
                <a:gd name="connsiteX5-169" fmla="*/ 369129 w 668702"/>
                <a:gd name="connsiteY5-170" fmla="*/ 18983 h 529442"/>
                <a:gd name="connsiteX0-171" fmla="*/ 363806 w 668702"/>
                <a:gd name="connsiteY0-172" fmla="*/ 19524 h 529442"/>
                <a:gd name="connsiteX1-173" fmla="*/ 668702 w 668702"/>
                <a:gd name="connsiteY1-174" fmla="*/ 0 h 529442"/>
                <a:gd name="connsiteX2-175" fmla="*/ 548314 w 668702"/>
                <a:gd name="connsiteY2-176" fmla="*/ 272110 h 529442"/>
                <a:gd name="connsiteX3-177" fmla="*/ 229747 w 668702"/>
                <a:gd name="connsiteY3-178" fmla="*/ 529442 h 529442"/>
                <a:gd name="connsiteX4-179" fmla="*/ 1186 w 668702"/>
                <a:gd name="connsiteY4-180" fmla="*/ 324447 h 529442"/>
                <a:gd name="connsiteX5-181" fmla="*/ 369129 w 668702"/>
                <a:gd name="connsiteY5-182" fmla="*/ 18983 h 529442"/>
                <a:gd name="connsiteX0-183" fmla="*/ 368123 w 673019"/>
                <a:gd name="connsiteY0-184" fmla="*/ 19524 h 529442"/>
                <a:gd name="connsiteX1-185" fmla="*/ 673019 w 673019"/>
                <a:gd name="connsiteY1-186" fmla="*/ 0 h 529442"/>
                <a:gd name="connsiteX2-187" fmla="*/ 552631 w 673019"/>
                <a:gd name="connsiteY2-188" fmla="*/ 272110 h 529442"/>
                <a:gd name="connsiteX3-189" fmla="*/ 234064 w 673019"/>
                <a:gd name="connsiteY3-190" fmla="*/ 529442 h 529442"/>
                <a:gd name="connsiteX4-191" fmla="*/ 1156 w 673019"/>
                <a:gd name="connsiteY4-192" fmla="*/ 288438 h 529442"/>
                <a:gd name="connsiteX5-193" fmla="*/ 373446 w 673019"/>
                <a:gd name="connsiteY5-194" fmla="*/ 18983 h 529442"/>
                <a:gd name="connsiteX0-195" fmla="*/ 368123 w 673019"/>
                <a:gd name="connsiteY0-196" fmla="*/ 19524 h 529442"/>
                <a:gd name="connsiteX1-197" fmla="*/ 673019 w 673019"/>
                <a:gd name="connsiteY1-198" fmla="*/ 0 h 529442"/>
                <a:gd name="connsiteX2-199" fmla="*/ 616606 w 673019"/>
                <a:gd name="connsiteY2-200" fmla="*/ 202026 h 529442"/>
                <a:gd name="connsiteX3-201" fmla="*/ 234064 w 673019"/>
                <a:gd name="connsiteY3-202" fmla="*/ 529442 h 529442"/>
                <a:gd name="connsiteX4-203" fmla="*/ 1156 w 673019"/>
                <a:gd name="connsiteY4-204" fmla="*/ 288438 h 529442"/>
                <a:gd name="connsiteX5-205" fmla="*/ 373446 w 673019"/>
                <a:gd name="connsiteY5-206" fmla="*/ 18983 h 529442"/>
                <a:gd name="connsiteX0-207" fmla="*/ 368123 w 673019"/>
                <a:gd name="connsiteY0-208" fmla="*/ 19524 h 530692"/>
                <a:gd name="connsiteX1-209" fmla="*/ 673019 w 673019"/>
                <a:gd name="connsiteY1-210" fmla="*/ 0 h 530692"/>
                <a:gd name="connsiteX2-211" fmla="*/ 616606 w 673019"/>
                <a:gd name="connsiteY2-212" fmla="*/ 202026 h 530692"/>
                <a:gd name="connsiteX3-213" fmla="*/ 535686 w 673019"/>
                <a:gd name="connsiteY3-214" fmla="*/ 375064 h 530692"/>
                <a:gd name="connsiteX4-215" fmla="*/ 234064 w 673019"/>
                <a:gd name="connsiteY4-216" fmla="*/ 529442 h 530692"/>
                <a:gd name="connsiteX5-217" fmla="*/ 1156 w 673019"/>
                <a:gd name="connsiteY5-218" fmla="*/ 288438 h 530692"/>
                <a:gd name="connsiteX6-219" fmla="*/ 373446 w 673019"/>
                <a:gd name="connsiteY6-220" fmla="*/ 18983 h 530692"/>
                <a:gd name="connsiteX0-221" fmla="*/ 368123 w 673019"/>
                <a:gd name="connsiteY0-222" fmla="*/ 19524 h 530479"/>
                <a:gd name="connsiteX1-223" fmla="*/ 673019 w 673019"/>
                <a:gd name="connsiteY1-224" fmla="*/ 0 h 530479"/>
                <a:gd name="connsiteX2-225" fmla="*/ 616606 w 673019"/>
                <a:gd name="connsiteY2-226" fmla="*/ 202026 h 530479"/>
                <a:gd name="connsiteX3-227" fmla="*/ 504224 w 673019"/>
                <a:gd name="connsiteY3-228" fmla="*/ 349258 h 530479"/>
                <a:gd name="connsiteX4-229" fmla="*/ 234064 w 673019"/>
                <a:gd name="connsiteY4-230" fmla="*/ 529442 h 530479"/>
                <a:gd name="connsiteX5-231" fmla="*/ 1156 w 673019"/>
                <a:gd name="connsiteY5-232" fmla="*/ 288438 h 530479"/>
                <a:gd name="connsiteX6-233" fmla="*/ 373446 w 673019"/>
                <a:gd name="connsiteY6-234" fmla="*/ 18983 h 530479"/>
                <a:gd name="connsiteX0-235" fmla="*/ 368123 w 673019"/>
                <a:gd name="connsiteY0-236" fmla="*/ 19524 h 530479"/>
                <a:gd name="connsiteX1-237" fmla="*/ 673019 w 673019"/>
                <a:gd name="connsiteY1-238" fmla="*/ 0 h 530479"/>
                <a:gd name="connsiteX2-239" fmla="*/ 646958 w 673019"/>
                <a:gd name="connsiteY2-240" fmla="*/ 140411 h 530479"/>
                <a:gd name="connsiteX3-241" fmla="*/ 504224 w 673019"/>
                <a:gd name="connsiteY3-242" fmla="*/ 349258 h 530479"/>
                <a:gd name="connsiteX4-243" fmla="*/ 234064 w 673019"/>
                <a:gd name="connsiteY4-244" fmla="*/ 529442 h 530479"/>
                <a:gd name="connsiteX5-245" fmla="*/ 1156 w 673019"/>
                <a:gd name="connsiteY5-246" fmla="*/ 288438 h 530479"/>
                <a:gd name="connsiteX6-247" fmla="*/ 373446 w 673019"/>
                <a:gd name="connsiteY6-248" fmla="*/ 18983 h 530479"/>
                <a:gd name="connsiteX0-249" fmla="*/ 368123 w 675861"/>
                <a:gd name="connsiteY0-250" fmla="*/ 19524 h 530479"/>
                <a:gd name="connsiteX1-251" fmla="*/ 673019 w 675861"/>
                <a:gd name="connsiteY1-252" fmla="*/ 0 h 530479"/>
                <a:gd name="connsiteX2-253" fmla="*/ 504224 w 675861"/>
                <a:gd name="connsiteY2-254" fmla="*/ 349258 h 530479"/>
                <a:gd name="connsiteX3-255" fmla="*/ 234064 w 675861"/>
                <a:gd name="connsiteY3-256" fmla="*/ 529442 h 530479"/>
                <a:gd name="connsiteX4-257" fmla="*/ 1156 w 675861"/>
                <a:gd name="connsiteY4-258" fmla="*/ 288438 h 530479"/>
                <a:gd name="connsiteX5-259" fmla="*/ 373446 w 675861"/>
                <a:gd name="connsiteY5-260" fmla="*/ 18983 h 530479"/>
                <a:gd name="connsiteX0-261" fmla="*/ 368123 w 675529"/>
                <a:gd name="connsiteY0-262" fmla="*/ 19524 h 530602"/>
                <a:gd name="connsiteX1-263" fmla="*/ 673019 w 675529"/>
                <a:gd name="connsiteY1-264" fmla="*/ 0 h 530602"/>
                <a:gd name="connsiteX2-265" fmla="*/ 486006 w 675529"/>
                <a:gd name="connsiteY2-266" fmla="*/ 365315 h 530602"/>
                <a:gd name="connsiteX3-267" fmla="*/ 234064 w 675529"/>
                <a:gd name="connsiteY3-268" fmla="*/ 529442 h 530602"/>
                <a:gd name="connsiteX4-269" fmla="*/ 1156 w 675529"/>
                <a:gd name="connsiteY4-270" fmla="*/ 288438 h 530602"/>
                <a:gd name="connsiteX5-271" fmla="*/ 373446 w 675529"/>
                <a:gd name="connsiteY5-272" fmla="*/ 18983 h 5306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5529" h="530602">
                  <a:moveTo>
                    <a:pt x="368123" y="19524"/>
                  </a:moveTo>
                  <a:lnTo>
                    <a:pt x="673019" y="0"/>
                  </a:lnTo>
                  <a:cubicBezTo>
                    <a:pt x="695702" y="54956"/>
                    <a:pt x="559165" y="277075"/>
                    <a:pt x="486006" y="365315"/>
                  </a:cubicBezTo>
                  <a:cubicBezTo>
                    <a:pt x="422249" y="419884"/>
                    <a:pt x="323152" y="543880"/>
                    <a:pt x="234064" y="529442"/>
                  </a:cubicBezTo>
                  <a:cubicBezTo>
                    <a:pt x="143994" y="527427"/>
                    <a:pt x="-15101" y="439409"/>
                    <a:pt x="1156" y="288438"/>
                  </a:cubicBezTo>
                  <a:cubicBezTo>
                    <a:pt x="-16152" y="222041"/>
                    <a:pt x="218406" y="42574"/>
                    <a:pt x="373446" y="1898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91941" y="2905091"/>
              <a:ext cx="266489" cy="802481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6937988" flipH="1">
              <a:off x="-249291" y="3433968"/>
              <a:ext cx="179743" cy="359417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课程的设计</a:t>
            </a:r>
          </a:p>
        </p:txBody>
      </p:sp>
      <p:sp>
        <p:nvSpPr>
          <p:cNvPr id="22" name="TextBox 27"/>
          <p:cNvSpPr txBox="1"/>
          <p:nvPr/>
        </p:nvSpPr>
        <p:spPr>
          <a:xfrm>
            <a:off x="1623948" y="1707655"/>
            <a:ext cx="339875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案例来源于调查问卷的开放问题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1555500" y="2152115"/>
            <a:ext cx="3135179" cy="890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直接运用</a:t>
            </a:r>
            <a:endParaRPr lang="en-US" altLang="zh-CN" sz="1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设计场景与实例</a:t>
            </a:r>
            <a:endParaRPr lang="en-US" altLang="zh-CN" sz="1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提炼升华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1547664" y="1218176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案例的提炼</a:t>
            </a:r>
          </a:p>
        </p:txBody>
      </p:sp>
      <p:sp>
        <p:nvSpPr>
          <p:cNvPr id="25" name="TextBox 27"/>
          <p:cNvSpPr txBox="1"/>
          <p:nvPr/>
        </p:nvSpPr>
        <p:spPr>
          <a:xfrm>
            <a:off x="5148064" y="1707654"/>
            <a:ext cx="259588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问卷以外的案例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5148064" y="2152115"/>
            <a:ext cx="3135179" cy="22756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企业内部案例</a:t>
            </a:r>
            <a:endParaRPr lang="en-US" altLang="zh-CN" sz="1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生活中的案例</a:t>
            </a:r>
            <a:endParaRPr lang="en-US" altLang="zh-CN" sz="1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现身说法 </a:t>
            </a:r>
            <a:r>
              <a:rPr lang="en-US" altLang="zh-CN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个人经历</a:t>
            </a:r>
            <a:endParaRPr lang="en-US" altLang="zh-CN" sz="1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书籍、杂志、报刊</a:t>
            </a:r>
            <a:endParaRPr lang="en-US" altLang="zh-CN" sz="1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网络（论坛、博客、网页）</a:t>
            </a:r>
            <a:endParaRPr lang="en-US" altLang="zh-CN" sz="1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电视、电影</a:t>
            </a:r>
            <a:endParaRPr lang="en-US" altLang="zh-CN" sz="1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同行交流</a:t>
            </a:r>
            <a:endParaRPr lang="en-US" altLang="zh-CN" sz="1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</a:t>
            </a:r>
            <a:endParaRPr lang="en-US" altLang="zh-CN" sz="1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623948" y="4431258"/>
            <a:ext cx="61200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623948" y="4793029"/>
            <a:ext cx="61200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7"/>
          <p:cNvSpPr txBox="1"/>
          <p:nvPr/>
        </p:nvSpPr>
        <p:spPr>
          <a:xfrm>
            <a:off x="1829444" y="4432287"/>
            <a:ext cx="5190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适合的才是最好的</a:t>
            </a:r>
            <a:endParaRPr lang="en-US" altLang="zh-CN" sz="1400" b="1" dirty="0">
              <a:solidFill>
                <a:srgbClr val="4141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274366" y="515691"/>
            <a:ext cx="745489" cy="720000"/>
            <a:chOff x="-339128" y="2905091"/>
            <a:chExt cx="1848316" cy="1785120"/>
          </a:xfrm>
          <a:solidFill>
            <a:schemeClr val="bg1"/>
          </a:solidFill>
        </p:grpSpPr>
        <p:sp>
          <p:nvSpPr>
            <p:cNvPr id="7" name="椭圆 2249"/>
            <p:cNvSpPr/>
            <p:nvPr/>
          </p:nvSpPr>
          <p:spPr>
            <a:xfrm>
              <a:off x="194853" y="2916484"/>
              <a:ext cx="691347" cy="1119332"/>
            </a:xfrm>
            <a:custGeom>
              <a:avLst/>
              <a:gdLst>
                <a:gd name="connsiteX0" fmla="*/ 0 w 742327"/>
                <a:gd name="connsiteY0" fmla="*/ 547513 h 1095026"/>
                <a:gd name="connsiteX1" fmla="*/ 371164 w 742327"/>
                <a:gd name="connsiteY1" fmla="*/ 0 h 1095026"/>
                <a:gd name="connsiteX2" fmla="*/ 742328 w 742327"/>
                <a:gd name="connsiteY2" fmla="*/ 547513 h 1095026"/>
                <a:gd name="connsiteX3" fmla="*/ 371164 w 742327"/>
                <a:gd name="connsiteY3" fmla="*/ 1095026 h 1095026"/>
                <a:gd name="connsiteX4" fmla="*/ 0 w 742327"/>
                <a:gd name="connsiteY4" fmla="*/ 547513 h 1095026"/>
                <a:gd name="connsiteX0-1" fmla="*/ 0 w 696608"/>
                <a:gd name="connsiteY0-2" fmla="*/ 585730 h 1095281"/>
                <a:gd name="connsiteX1-3" fmla="*/ 325444 w 696608"/>
                <a:gd name="connsiteY1-4" fmla="*/ 117 h 1095281"/>
                <a:gd name="connsiteX2-5" fmla="*/ 696608 w 696608"/>
                <a:gd name="connsiteY2-6" fmla="*/ 547630 h 1095281"/>
                <a:gd name="connsiteX3-7" fmla="*/ 325444 w 696608"/>
                <a:gd name="connsiteY3-8" fmla="*/ 1095143 h 1095281"/>
                <a:gd name="connsiteX4-9" fmla="*/ 0 w 696608"/>
                <a:gd name="connsiteY4-10" fmla="*/ 585730 h 1095281"/>
                <a:gd name="connsiteX0-11" fmla="*/ 4620 w 701228"/>
                <a:gd name="connsiteY0-12" fmla="*/ 585730 h 1102850"/>
                <a:gd name="connsiteX1-13" fmla="*/ 330064 w 701228"/>
                <a:gd name="connsiteY1-14" fmla="*/ 117 h 1102850"/>
                <a:gd name="connsiteX2-15" fmla="*/ 701228 w 701228"/>
                <a:gd name="connsiteY2-16" fmla="*/ 547630 h 1102850"/>
                <a:gd name="connsiteX3-17" fmla="*/ 177664 w 701228"/>
                <a:gd name="connsiteY3-18" fmla="*/ 1102763 h 1102850"/>
                <a:gd name="connsiteX4-19" fmla="*/ 4620 w 701228"/>
                <a:gd name="connsiteY4-20" fmla="*/ 585730 h 1102850"/>
                <a:gd name="connsiteX0-21" fmla="*/ 5579 w 679327"/>
                <a:gd name="connsiteY0-22" fmla="*/ 479243 h 1103313"/>
                <a:gd name="connsiteX1-23" fmla="*/ 308163 w 679327"/>
                <a:gd name="connsiteY1-24" fmla="*/ 310 h 1103313"/>
                <a:gd name="connsiteX2-25" fmla="*/ 679327 w 679327"/>
                <a:gd name="connsiteY2-26" fmla="*/ 547823 h 1103313"/>
                <a:gd name="connsiteX3-27" fmla="*/ 155763 w 679327"/>
                <a:gd name="connsiteY3-28" fmla="*/ 1102956 h 1103313"/>
                <a:gd name="connsiteX4-29" fmla="*/ 5579 w 679327"/>
                <a:gd name="connsiteY4-30" fmla="*/ 479243 h 1103313"/>
                <a:gd name="connsiteX0-31" fmla="*/ 9939 w 683687"/>
                <a:gd name="connsiteY0-32" fmla="*/ 479243 h 1103313"/>
                <a:gd name="connsiteX1-33" fmla="*/ 388723 w 683687"/>
                <a:gd name="connsiteY1-34" fmla="*/ 310 h 1103313"/>
                <a:gd name="connsiteX2-35" fmla="*/ 683687 w 683687"/>
                <a:gd name="connsiteY2-36" fmla="*/ 547823 h 1103313"/>
                <a:gd name="connsiteX3-37" fmla="*/ 160123 w 683687"/>
                <a:gd name="connsiteY3-38" fmla="*/ 1102956 h 1103313"/>
                <a:gd name="connsiteX4-39" fmla="*/ 9939 w 683687"/>
                <a:gd name="connsiteY4-40" fmla="*/ 479243 h 1103313"/>
                <a:gd name="connsiteX0-41" fmla="*/ 7796 w 719644"/>
                <a:gd name="connsiteY0-42" fmla="*/ 486795 h 1103173"/>
                <a:gd name="connsiteX1-43" fmla="*/ 424680 w 719644"/>
                <a:gd name="connsiteY1-44" fmla="*/ 242 h 1103173"/>
                <a:gd name="connsiteX2-45" fmla="*/ 719644 w 719644"/>
                <a:gd name="connsiteY2-46" fmla="*/ 547755 h 1103173"/>
                <a:gd name="connsiteX3-47" fmla="*/ 196080 w 719644"/>
                <a:gd name="connsiteY3-48" fmla="*/ 1102888 h 1103173"/>
                <a:gd name="connsiteX4-49" fmla="*/ 7796 w 719644"/>
                <a:gd name="connsiteY4-50" fmla="*/ 486795 h 1103173"/>
                <a:gd name="connsiteX0-51" fmla="*/ 7796 w 719644"/>
                <a:gd name="connsiteY0-52" fmla="*/ 506390 h 1122768"/>
                <a:gd name="connsiteX1-53" fmla="*/ 217473 w 719644"/>
                <a:gd name="connsiteY1-54" fmla="*/ 156694 h 1122768"/>
                <a:gd name="connsiteX2-55" fmla="*/ 424680 w 719644"/>
                <a:gd name="connsiteY2-56" fmla="*/ 19837 h 1122768"/>
                <a:gd name="connsiteX3-57" fmla="*/ 719644 w 719644"/>
                <a:gd name="connsiteY3-58" fmla="*/ 567350 h 1122768"/>
                <a:gd name="connsiteX4-59" fmla="*/ 196080 w 719644"/>
                <a:gd name="connsiteY4-60" fmla="*/ 1122483 h 1122768"/>
                <a:gd name="connsiteX5" fmla="*/ 7796 w 719644"/>
                <a:gd name="connsiteY5" fmla="*/ 506390 h 1122768"/>
                <a:gd name="connsiteX0-61" fmla="*/ 27 w 711875"/>
                <a:gd name="connsiteY0-62" fmla="*/ 513000 h 1129378"/>
                <a:gd name="connsiteX1-63" fmla="*/ 176366 w 711875"/>
                <a:gd name="connsiteY1-64" fmla="*/ 129966 h 1129378"/>
                <a:gd name="connsiteX2-65" fmla="*/ 416911 w 711875"/>
                <a:gd name="connsiteY2-66" fmla="*/ 26447 h 1129378"/>
                <a:gd name="connsiteX3-67" fmla="*/ 711875 w 711875"/>
                <a:gd name="connsiteY3-68" fmla="*/ 573960 h 1129378"/>
                <a:gd name="connsiteX4-69" fmla="*/ 188311 w 711875"/>
                <a:gd name="connsiteY4-70" fmla="*/ 1129093 h 1129378"/>
                <a:gd name="connsiteX5-71" fmla="*/ 27 w 711875"/>
                <a:gd name="connsiteY5-72" fmla="*/ 513000 h 1129378"/>
                <a:gd name="connsiteX0-73" fmla="*/ 20225 w 732073"/>
                <a:gd name="connsiteY0-74" fmla="*/ 512509 h 1128887"/>
                <a:gd name="connsiteX1-75" fmla="*/ 25114 w 732073"/>
                <a:gd name="connsiteY1-76" fmla="*/ 515238 h 1128887"/>
                <a:gd name="connsiteX2-77" fmla="*/ 196564 w 732073"/>
                <a:gd name="connsiteY2-78" fmla="*/ 129475 h 1128887"/>
                <a:gd name="connsiteX3-79" fmla="*/ 437109 w 732073"/>
                <a:gd name="connsiteY3-80" fmla="*/ 25956 h 1128887"/>
                <a:gd name="connsiteX4-81" fmla="*/ 732073 w 732073"/>
                <a:gd name="connsiteY4-82" fmla="*/ 573469 h 1128887"/>
                <a:gd name="connsiteX5-83" fmla="*/ 208509 w 732073"/>
                <a:gd name="connsiteY5-84" fmla="*/ 1128602 h 1128887"/>
                <a:gd name="connsiteX6" fmla="*/ 20225 w 732073"/>
                <a:gd name="connsiteY6" fmla="*/ 512509 h 1128887"/>
                <a:gd name="connsiteX0-85" fmla="*/ 20225 w 732073"/>
                <a:gd name="connsiteY0-86" fmla="*/ 512509 h 1128938"/>
                <a:gd name="connsiteX1-87" fmla="*/ 25114 w 732073"/>
                <a:gd name="connsiteY1-88" fmla="*/ 515238 h 1128938"/>
                <a:gd name="connsiteX2-89" fmla="*/ 196564 w 732073"/>
                <a:gd name="connsiteY2-90" fmla="*/ 129475 h 1128938"/>
                <a:gd name="connsiteX3-91" fmla="*/ 437109 w 732073"/>
                <a:gd name="connsiteY3-92" fmla="*/ 25956 h 1128938"/>
                <a:gd name="connsiteX4-93" fmla="*/ 732073 w 732073"/>
                <a:gd name="connsiteY4-94" fmla="*/ 573469 h 1128938"/>
                <a:gd name="connsiteX5-95" fmla="*/ 208509 w 732073"/>
                <a:gd name="connsiteY5-96" fmla="*/ 1128602 h 1128938"/>
                <a:gd name="connsiteX6-97" fmla="*/ 44164 w 732073"/>
                <a:gd name="connsiteY6-98" fmla="*/ 653350 h 1128938"/>
                <a:gd name="connsiteX7" fmla="*/ 20225 w 732073"/>
                <a:gd name="connsiteY7" fmla="*/ 512509 h 1128938"/>
                <a:gd name="connsiteX0-99" fmla="*/ 10220 w 722068"/>
                <a:gd name="connsiteY0-100" fmla="*/ 512509 h 1131579"/>
                <a:gd name="connsiteX1-101" fmla="*/ 15109 w 722068"/>
                <a:gd name="connsiteY1-102" fmla="*/ 515238 h 1131579"/>
                <a:gd name="connsiteX2-103" fmla="*/ 186559 w 722068"/>
                <a:gd name="connsiteY2-104" fmla="*/ 129475 h 1131579"/>
                <a:gd name="connsiteX3-105" fmla="*/ 427104 w 722068"/>
                <a:gd name="connsiteY3-106" fmla="*/ 25956 h 1131579"/>
                <a:gd name="connsiteX4-107" fmla="*/ 722068 w 722068"/>
                <a:gd name="connsiteY4-108" fmla="*/ 573469 h 1131579"/>
                <a:gd name="connsiteX5-109" fmla="*/ 198504 w 722068"/>
                <a:gd name="connsiteY5-110" fmla="*/ 1128602 h 1131579"/>
                <a:gd name="connsiteX6-111" fmla="*/ 29396 w 722068"/>
                <a:gd name="connsiteY6-112" fmla="*/ 781938 h 1131579"/>
                <a:gd name="connsiteX7-113" fmla="*/ 10220 w 722068"/>
                <a:gd name="connsiteY7-114" fmla="*/ 512509 h 1131579"/>
                <a:gd name="connsiteX0-115" fmla="*/ 37017 w 715528"/>
                <a:gd name="connsiteY0-116" fmla="*/ 426784 h 1131579"/>
                <a:gd name="connsiteX1-117" fmla="*/ 8569 w 715528"/>
                <a:gd name="connsiteY1-118" fmla="*/ 515238 h 1131579"/>
                <a:gd name="connsiteX2-119" fmla="*/ 180019 w 715528"/>
                <a:gd name="connsiteY2-120" fmla="*/ 129475 h 1131579"/>
                <a:gd name="connsiteX3-121" fmla="*/ 420564 w 715528"/>
                <a:gd name="connsiteY3-122" fmla="*/ 25956 h 1131579"/>
                <a:gd name="connsiteX4-123" fmla="*/ 715528 w 715528"/>
                <a:gd name="connsiteY4-124" fmla="*/ 573469 h 1131579"/>
                <a:gd name="connsiteX5-125" fmla="*/ 191964 w 715528"/>
                <a:gd name="connsiteY5-126" fmla="*/ 1128602 h 1131579"/>
                <a:gd name="connsiteX6-127" fmla="*/ 22856 w 715528"/>
                <a:gd name="connsiteY6-128" fmla="*/ 781938 h 1131579"/>
                <a:gd name="connsiteX7-129" fmla="*/ 37017 w 715528"/>
                <a:gd name="connsiteY7-130" fmla="*/ 426784 h 1131579"/>
                <a:gd name="connsiteX0-131" fmla="*/ 27193 w 705704"/>
                <a:gd name="connsiteY0-132" fmla="*/ 426784 h 1131579"/>
                <a:gd name="connsiteX1-133" fmla="*/ 84470 w 705704"/>
                <a:gd name="connsiteY1-134" fmla="*/ 286638 h 1131579"/>
                <a:gd name="connsiteX2-135" fmla="*/ 170195 w 705704"/>
                <a:gd name="connsiteY2-136" fmla="*/ 129475 h 1131579"/>
                <a:gd name="connsiteX3-137" fmla="*/ 410740 w 705704"/>
                <a:gd name="connsiteY3-138" fmla="*/ 25956 h 1131579"/>
                <a:gd name="connsiteX4-139" fmla="*/ 705704 w 705704"/>
                <a:gd name="connsiteY4-140" fmla="*/ 573469 h 1131579"/>
                <a:gd name="connsiteX5-141" fmla="*/ 182140 w 705704"/>
                <a:gd name="connsiteY5-142" fmla="*/ 1128602 h 1131579"/>
                <a:gd name="connsiteX6-143" fmla="*/ 13032 w 705704"/>
                <a:gd name="connsiteY6-144" fmla="*/ 781938 h 1131579"/>
                <a:gd name="connsiteX7-145" fmla="*/ 27193 w 705704"/>
                <a:gd name="connsiteY7-146" fmla="*/ 426784 h 1131579"/>
                <a:gd name="connsiteX0-147" fmla="*/ 27193 w 705704"/>
                <a:gd name="connsiteY0-148" fmla="*/ 425363 h 1130158"/>
                <a:gd name="connsiteX1-149" fmla="*/ 170195 w 705704"/>
                <a:gd name="connsiteY1-150" fmla="*/ 128054 h 1130158"/>
                <a:gd name="connsiteX2-151" fmla="*/ 410740 w 705704"/>
                <a:gd name="connsiteY2-152" fmla="*/ 24535 h 1130158"/>
                <a:gd name="connsiteX3-153" fmla="*/ 705704 w 705704"/>
                <a:gd name="connsiteY3-154" fmla="*/ 572048 h 1130158"/>
                <a:gd name="connsiteX4-155" fmla="*/ 182140 w 705704"/>
                <a:gd name="connsiteY4-156" fmla="*/ 1127181 h 1130158"/>
                <a:gd name="connsiteX5-157" fmla="*/ 13032 w 705704"/>
                <a:gd name="connsiteY5-158" fmla="*/ 780517 h 1130158"/>
                <a:gd name="connsiteX6-159" fmla="*/ 27193 w 705704"/>
                <a:gd name="connsiteY6-160" fmla="*/ 425363 h 1130158"/>
                <a:gd name="connsiteX0-161" fmla="*/ 27193 w 705704"/>
                <a:gd name="connsiteY0-162" fmla="*/ 421279 h 1126074"/>
                <a:gd name="connsiteX1-163" fmla="*/ 170195 w 705704"/>
                <a:gd name="connsiteY1-164" fmla="*/ 123970 h 1126074"/>
                <a:gd name="connsiteX2-165" fmla="*/ 453602 w 705704"/>
                <a:gd name="connsiteY2-166" fmla="*/ 25214 h 1126074"/>
                <a:gd name="connsiteX3-167" fmla="*/ 705704 w 705704"/>
                <a:gd name="connsiteY3-168" fmla="*/ 567964 h 1126074"/>
                <a:gd name="connsiteX4-169" fmla="*/ 182140 w 705704"/>
                <a:gd name="connsiteY4-170" fmla="*/ 1123097 h 1126074"/>
                <a:gd name="connsiteX5-171" fmla="*/ 13032 w 705704"/>
                <a:gd name="connsiteY5-172" fmla="*/ 776433 h 1126074"/>
                <a:gd name="connsiteX6-173" fmla="*/ 27193 w 705704"/>
                <a:gd name="connsiteY6-174" fmla="*/ 421279 h 1126074"/>
                <a:gd name="connsiteX0-175" fmla="*/ 27193 w 691417"/>
                <a:gd name="connsiteY0-176" fmla="*/ 421609 h 1126282"/>
                <a:gd name="connsiteX1-177" fmla="*/ 170195 w 691417"/>
                <a:gd name="connsiteY1-178" fmla="*/ 124300 h 1126282"/>
                <a:gd name="connsiteX2-179" fmla="*/ 453602 w 691417"/>
                <a:gd name="connsiteY2-180" fmla="*/ 25544 h 1126282"/>
                <a:gd name="connsiteX3-181" fmla="*/ 691417 w 691417"/>
                <a:gd name="connsiteY3-182" fmla="*/ 573056 h 1126282"/>
                <a:gd name="connsiteX4-183" fmla="*/ 182140 w 691417"/>
                <a:gd name="connsiteY4-184" fmla="*/ 1123427 h 1126282"/>
                <a:gd name="connsiteX5-185" fmla="*/ 13032 w 691417"/>
                <a:gd name="connsiteY5-186" fmla="*/ 776763 h 1126282"/>
                <a:gd name="connsiteX6-187" fmla="*/ 27193 w 691417"/>
                <a:gd name="connsiteY6-188" fmla="*/ 421609 h 1126282"/>
                <a:gd name="connsiteX0-189" fmla="*/ 27193 w 691417"/>
                <a:gd name="connsiteY0-190" fmla="*/ 421609 h 1107423"/>
                <a:gd name="connsiteX1-191" fmla="*/ 170195 w 691417"/>
                <a:gd name="connsiteY1-192" fmla="*/ 124300 h 1107423"/>
                <a:gd name="connsiteX2-193" fmla="*/ 453602 w 691417"/>
                <a:gd name="connsiteY2-194" fmla="*/ 25544 h 1107423"/>
                <a:gd name="connsiteX3-195" fmla="*/ 691417 w 691417"/>
                <a:gd name="connsiteY3-196" fmla="*/ 573056 h 1107423"/>
                <a:gd name="connsiteX4-197" fmla="*/ 182140 w 691417"/>
                <a:gd name="connsiteY4-198" fmla="*/ 1104377 h 1107423"/>
                <a:gd name="connsiteX5-199" fmla="*/ 13032 w 691417"/>
                <a:gd name="connsiteY5-200" fmla="*/ 776763 h 1107423"/>
                <a:gd name="connsiteX6-201" fmla="*/ 27193 w 691417"/>
                <a:gd name="connsiteY6-202" fmla="*/ 421609 h 1107423"/>
                <a:gd name="connsiteX0-203" fmla="*/ 27193 w 691478"/>
                <a:gd name="connsiteY0-204" fmla="*/ 421609 h 1112653"/>
                <a:gd name="connsiteX1-205" fmla="*/ 170195 w 691478"/>
                <a:gd name="connsiteY1-206" fmla="*/ 124300 h 1112653"/>
                <a:gd name="connsiteX2-207" fmla="*/ 453602 w 691478"/>
                <a:gd name="connsiteY2-208" fmla="*/ 25544 h 1112653"/>
                <a:gd name="connsiteX3-209" fmla="*/ 691417 w 691478"/>
                <a:gd name="connsiteY3-210" fmla="*/ 573056 h 1112653"/>
                <a:gd name="connsiteX4-211" fmla="*/ 432133 w 691478"/>
                <a:gd name="connsiteY4-212" fmla="*/ 976787 h 1112653"/>
                <a:gd name="connsiteX5-213" fmla="*/ 182140 w 691478"/>
                <a:gd name="connsiteY5-214" fmla="*/ 1104377 h 1112653"/>
                <a:gd name="connsiteX6-215" fmla="*/ 13032 w 691478"/>
                <a:gd name="connsiteY6-216" fmla="*/ 776763 h 1112653"/>
                <a:gd name="connsiteX7-217" fmla="*/ 27193 w 691478"/>
                <a:gd name="connsiteY7-218" fmla="*/ 421609 h 1112653"/>
                <a:gd name="connsiteX0-219" fmla="*/ 27193 w 691478"/>
                <a:gd name="connsiteY0-220" fmla="*/ 421609 h 1114810"/>
                <a:gd name="connsiteX1-221" fmla="*/ 170195 w 691478"/>
                <a:gd name="connsiteY1-222" fmla="*/ 124300 h 1114810"/>
                <a:gd name="connsiteX2-223" fmla="*/ 453602 w 691478"/>
                <a:gd name="connsiteY2-224" fmla="*/ 25544 h 1114810"/>
                <a:gd name="connsiteX3-225" fmla="*/ 691417 w 691478"/>
                <a:gd name="connsiteY3-226" fmla="*/ 573056 h 1114810"/>
                <a:gd name="connsiteX4-227" fmla="*/ 513095 w 691478"/>
                <a:gd name="connsiteY4-228" fmla="*/ 991075 h 1114810"/>
                <a:gd name="connsiteX5-229" fmla="*/ 182140 w 691478"/>
                <a:gd name="connsiteY5-230" fmla="*/ 1104377 h 1114810"/>
                <a:gd name="connsiteX6-231" fmla="*/ 13032 w 691478"/>
                <a:gd name="connsiteY6-232" fmla="*/ 776763 h 1114810"/>
                <a:gd name="connsiteX7-233" fmla="*/ 27193 w 691478"/>
                <a:gd name="connsiteY7-234" fmla="*/ 421609 h 1114810"/>
                <a:gd name="connsiteX0-235" fmla="*/ 27193 w 693375"/>
                <a:gd name="connsiteY0-236" fmla="*/ 402485 h 1095686"/>
                <a:gd name="connsiteX1-237" fmla="*/ 170195 w 693375"/>
                <a:gd name="connsiteY1-238" fmla="*/ 105176 h 1095686"/>
                <a:gd name="connsiteX2-239" fmla="*/ 453602 w 693375"/>
                <a:gd name="connsiteY2-240" fmla="*/ 6420 h 1095686"/>
                <a:gd name="connsiteX3-241" fmla="*/ 598819 w 693375"/>
                <a:gd name="connsiteY3-242" fmla="*/ 262337 h 1095686"/>
                <a:gd name="connsiteX4-243" fmla="*/ 691417 w 693375"/>
                <a:gd name="connsiteY4-244" fmla="*/ 553932 h 1095686"/>
                <a:gd name="connsiteX5-245" fmla="*/ 513095 w 693375"/>
                <a:gd name="connsiteY5-246" fmla="*/ 971951 h 1095686"/>
                <a:gd name="connsiteX6-247" fmla="*/ 182140 w 693375"/>
                <a:gd name="connsiteY6-248" fmla="*/ 1085253 h 1095686"/>
                <a:gd name="connsiteX7-249" fmla="*/ 13032 w 693375"/>
                <a:gd name="connsiteY7-250" fmla="*/ 757639 h 1095686"/>
                <a:gd name="connsiteX8" fmla="*/ 27193 w 693375"/>
                <a:gd name="connsiteY8" fmla="*/ 402485 h 1095686"/>
                <a:gd name="connsiteX0-251" fmla="*/ 27193 w 694199"/>
                <a:gd name="connsiteY0-252" fmla="*/ 398665 h 1091866"/>
                <a:gd name="connsiteX1-253" fmla="*/ 170195 w 694199"/>
                <a:gd name="connsiteY1-254" fmla="*/ 101356 h 1091866"/>
                <a:gd name="connsiteX2-255" fmla="*/ 453602 w 694199"/>
                <a:gd name="connsiteY2-256" fmla="*/ 2600 h 1091866"/>
                <a:gd name="connsiteX3-257" fmla="*/ 622631 w 694199"/>
                <a:gd name="connsiteY3-258" fmla="*/ 187079 h 1091866"/>
                <a:gd name="connsiteX4-259" fmla="*/ 691417 w 694199"/>
                <a:gd name="connsiteY4-260" fmla="*/ 550112 h 1091866"/>
                <a:gd name="connsiteX5-261" fmla="*/ 513095 w 694199"/>
                <a:gd name="connsiteY5-262" fmla="*/ 968131 h 1091866"/>
                <a:gd name="connsiteX6-263" fmla="*/ 182140 w 694199"/>
                <a:gd name="connsiteY6-264" fmla="*/ 1081433 h 1091866"/>
                <a:gd name="connsiteX7-265" fmla="*/ 13032 w 694199"/>
                <a:gd name="connsiteY7-266" fmla="*/ 753819 h 1091866"/>
                <a:gd name="connsiteX8-267" fmla="*/ 27193 w 694199"/>
                <a:gd name="connsiteY8-268" fmla="*/ 398665 h 1091866"/>
                <a:gd name="connsiteX0-269" fmla="*/ 27193 w 694199"/>
                <a:gd name="connsiteY0-270" fmla="*/ 426411 h 1119612"/>
                <a:gd name="connsiteX1-271" fmla="*/ 170195 w 694199"/>
                <a:gd name="connsiteY1-272" fmla="*/ 129102 h 1119612"/>
                <a:gd name="connsiteX2-273" fmla="*/ 425027 w 694199"/>
                <a:gd name="connsiteY2-274" fmla="*/ 1771 h 1119612"/>
                <a:gd name="connsiteX3-275" fmla="*/ 622631 w 694199"/>
                <a:gd name="connsiteY3-276" fmla="*/ 214825 h 1119612"/>
                <a:gd name="connsiteX4-277" fmla="*/ 691417 w 694199"/>
                <a:gd name="connsiteY4-278" fmla="*/ 577858 h 1119612"/>
                <a:gd name="connsiteX5-279" fmla="*/ 513095 w 694199"/>
                <a:gd name="connsiteY5-280" fmla="*/ 995877 h 1119612"/>
                <a:gd name="connsiteX6-281" fmla="*/ 182140 w 694199"/>
                <a:gd name="connsiteY6-282" fmla="*/ 1109179 h 1119612"/>
                <a:gd name="connsiteX7-283" fmla="*/ 13032 w 694199"/>
                <a:gd name="connsiteY7-284" fmla="*/ 781565 h 1119612"/>
                <a:gd name="connsiteX8-285" fmla="*/ 27193 w 694199"/>
                <a:gd name="connsiteY8-286" fmla="*/ 426411 h 1119612"/>
                <a:gd name="connsiteX0-287" fmla="*/ 27193 w 694953"/>
                <a:gd name="connsiteY0-288" fmla="*/ 426411 h 1119612"/>
                <a:gd name="connsiteX1-289" fmla="*/ 170195 w 694953"/>
                <a:gd name="connsiteY1-290" fmla="*/ 129102 h 1119612"/>
                <a:gd name="connsiteX2-291" fmla="*/ 425027 w 694953"/>
                <a:gd name="connsiteY2-292" fmla="*/ 1771 h 1119612"/>
                <a:gd name="connsiteX3-293" fmla="*/ 622631 w 694953"/>
                <a:gd name="connsiteY3-294" fmla="*/ 214825 h 1119612"/>
                <a:gd name="connsiteX4-295" fmla="*/ 546432 w 694953"/>
                <a:gd name="connsiteY4-296" fmla="*/ 562488 h 1119612"/>
                <a:gd name="connsiteX5-297" fmla="*/ 691417 w 694953"/>
                <a:gd name="connsiteY5-298" fmla="*/ 577858 h 1119612"/>
                <a:gd name="connsiteX6-299" fmla="*/ 513095 w 694953"/>
                <a:gd name="connsiteY6-300" fmla="*/ 995877 h 1119612"/>
                <a:gd name="connsiteX7-301" fmla="*/ 182140 w 694953"/>
                <a:gd name="connsiteY7-302" fmla="*/ 1109179 h 1119612"/>
                <a:gd name="connsiteX8-303" fmla="*/ 13032 w 694953"/>
                <a:gd name="connsiteY8-304" fmla="*/ 781565 h 1119612"/>
                <a:gd name="connsiteX9" fmla="*/ 27193 w 694953"/>
                <a:gd name="connsiteY9" fmla="*/ 426411 h 1119612"/>
                <a:gd name="connsiteX0-305" fmla="*/ 27193 w 695746"/>
                <a:gd name="connsiteY0-306" fmla="*/ 426411 h 1119612"/>
                <a:gd name="connsiteX1-307" fmla="*/ 170195 w 695746"/>
                <a:gd name="connsiteY1-308" fmla="*/ 129102 h 1119612"/>
                <a:gd name="connsiteX2-309" fmla="*/ 425027 w 695746"/>
                <a:gd name="connsiteY2-310" fmla="*/ 1771 h 1119612"/>
                <a:gd name="connsiteX3-311" fmla="*/ 622631 w 695746"/>
                <a:gd name="connsiteY3-312" fmla="*/ 214825 h 1119612"/>
                <a:gd name="connsiteX4-313" fmla="*/ 691417 w 695746"/>
                <a:gd name="connsiteY4-314" fmla="*/ 577858 h 1119612"/>
                <a:gd name="connsiteX5-315" fmla="*/ 513095 w 695746"/>
                <a:gd name="connsiteY5-316" fmla="*/ 995877 h 1119612"/>
                <a:gd name="connsiteX6-317" fmla="*/ 182140 w 695746"/>
                <a:gd name="connsiteY6-318" fmla="*/ 1109179 h 1119612"/>
                <a:gd name="connsiteX7-319" fmla="*/ 13032 w 695746"/>
                <a:gd name="connsiteY7-320" fmla="*/ 781565 h 1119612"/>
                <a:gd name="connsiteX8-321" fmla="*/ 27193 w 695746"/>
                <a:gd name="connsiteY8-322" fmla="*/ 426411 h 1119612"/>
                <a:gd name="connsiteX0-323" fmla="*/ 27193 w 647857"/>
                <a:gd name="connsiteY0-324" fmla="*/ 426411 h 1119612"/>
                <a:gd name="connsiteX1-325" fmla="*/ 170195 w 647857"/>
                <a:gd name="connsiteY1-326" fmla="*/ 129102 h 1119612"/>
                <a:gd name="connsiteX2-327" fmla="*/ 425027 w 647857"/>
                <a:gd name="connsiteY2-328" fmla="*/ 1771 h 1119612"/>
                <a:gd name="connsiteX3-329" fmla="*/ 622631 w 647857"/>
                <a:gd name="connsiteY3-330" fmla="*/ 214825 h 1119612"/>
                <a:gd name="connsiteX4-331" fmla="*/ 624742 w 647857"/>
                <a:gd name="connsiteY4-332" fmla="*/ 577858 h 1119612"/>
                <a:gd name="connsiteX5-333" fmla="*/ 513095 w 647857"/>
                <a:gd name="connsiteY5-334" fmla="*/ 995877 h 1119612"/>
                <a:gd name="connsiteX6-335" fmla="*/ 182140 w 647857"/>
                <a:gd name="connsiteY6-336" fmla="*/ 1109179 h 1119612"/>
                <a:gd name="connsiteX7-337" fmla="*/ 13032 w 647857"/>
                <a:gd name="connsiteY7-338" fmla="*/ 781565 h 1119612"/>
                <a:gd name="connsiteX8-339" fmla="*/ 27193 w 647857"/>
                <a:gd name="connsiteY8-340" fmla="*/ 426411 h 1119612"/>
                <a:gd name="connsiteX0-341" fmla="*/ 27193 w 678121"/>
                <a:gd name="connsiteY0-342" fmla="*/ 426411 h 1119332"/>
                <a:gd name="connsiteX1-343" fmla="*/ 170195 w 678121"/>
                <a:gd name="connsiteY1-344" fmla="*/ 129102 h 1119332"/>
                <a:gd name="connsiteX2-345" fmla="*/ 425027 w 678121"/>
                <a:gd name="connsiteY2-346" fmla="*/ 1771 h 1119332"/>
                <a:gd name="connsiteX3-347" fmla="*/ 622631 w 678121"/>
                <a:gd name="connsiteY3-348" fmla="*/ 214825 h 1119332"/>
                <a:gd name="connsiteX4-349" fmla="*/ 624742 w 678121"/>
                <a:gd name="connsiteY4-350" fmla="*/ 577858 h 1119332"/>
                <a:gd name="connsiteX5-351" fmla="*/ 675019 w 678121"/>
                <a:gd name="connsiteY5-352" fmla="*/ 600588 h 1119332"/>
                <a:gd name="connsiteX6-353" fmla="*/ 513095 w 678121"/>
                <a:gd name="connsiteY6-354" fmla="*/ 995877 h 1119332"/>
                <a:gd name="connsiteX7-355" fmla="*/ 182140 w 678121"/>
                <a:gd name="connsiteY7-356" fmla="*/ 1109179 h 1119332"/>
                <a:gd name="connsiteX8-357" fmla="*/ 13032 w 678121"/>
                <a:gd name="connsiteY8-358" fmla="*/ 781565 h 1119332"/>
                <a:gd name="connsiteX9-359" fmla="*/ 27193 w 678121"/>
                <a:gd name="connsiteY9-360" fmla="*/ 426411 h 1119332"/>
                <a:gd name="connsiteX0-361" fmla="*/ 27193 w 647857"/>
                <a:gd name="connsiteY0-362" fmla="*/ 426411 h 1119332"/>
                <a:gd name="connsiteX1-363" fmla="*/ 170195 w 647857"/>
                <a:gd name="connsiteY1-364" fmla="*/ 129102 h 1119332"/>
                <a:gd name="connsiteX2-365" fmla="*/ 425027 w 647857"/>
                <a:gd name="connsiteY2-366" fmla="*/ 1771 h 1119332"/>
                <a:gd name="connsiteX3-367" fmla="*/ 622631 w 647857"/>
                <a:gd name="connsiteY3-368" fmla="*/ 214825 h 1119332"/>
                <a:gd name="connsiteX4-369" fmla="*/ 624742 w 647857"/>
                <a:gd name="connsiteY4-370" fmla="*/ 577858 h 1119332"/>
                <a:gd name="connsiteX5-371" fmla="*/ 513095 w 647857"/>
                <a:gd name="connsiteY5-372" fmla="*/ 995877 h 1119332"/>
                <a:gd name="connsiteX6-373" fmla="*/ 182140 w 647857"/>
                <a:gd name="connsiteY6-374" fmla="*/ 1109179 h 1119332"/>
                <a:gd name="connsiteX7-375" fmla="*/ 13032 w 647857"/>
                <a:gd name="connsiteY7-376" fmla="*/ 781565 h 1119332"/>
                <a:gd name="connsiteX8-377" fmla="*/ 27193 w 647857"/>
                <a:gd name="connsiteY8-378" fmla="*/ 426411 h 1119332"/>
                <a:gd name="connsiteX0-379" fmla="*/ 27193 w 691347"/>
                <a:gd name="connsiteY0-380" fmla="*/ 426411 h 1119332"/>
                <a:gd name="connsiteX1-381" fmla="*/ 170195 w 691347"/>
                <a:gd name="connsiteY1-382" fmla="*/ 129102 h 1119332"/>
                <a:gd name="connsiteX2-383" fmla="*/ 425027 w 691347"/>
                <a:gd name="connsiteY2-384" fmla="*/ 1771 h 1119332"/>
                <a:gd name="connsiteX3-385" fmla="*/ 622631 w 691347"/>
                <a:gd name="connsiteY3-386" fmla="*/ 214825 h 1119332"/>
                <a:gd name="connsiteX4-387" fmla="*/ 686654 w 691347"/>
                <a:gd name="connsiteY4-388" fmla="*/ 587383 h 1119332"/>
                <a:gd name="connsiteX5-389" fmla="*/ 513095 w 691347"/>
                <a:gd name="connsiteY5-390" fmla="*/ 995877 h 1119332"/>
                <a:gd name="connsiteX6-391" fmla="*/ 182140 w 691347"/>
                <a:gd name="connsiteY6-392" fmla="*/ 1109179 h 1119332"/>
                <a:gd name="connsiteX7-393" fmla="*/ 13032 w 691347"/>
                <a:gd name="connsiteY7-394" fmla="*/ 781565 h 1119332"/>
                <a:gd name="connsiteX8-395" fmla="*/ 27193 w 691347"/>
                <a:gd name="connsiteY8-396" fmla="*/ 426411 h 11193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71" y="connsiteY5-72"/>
                </a:cxn>
                <a:cxn ang="0">
                  <a:pos x="connsiteX6-97" y="connsiteY6-98"/>
                </a:cxn>
                <a:cxn ang="0">
                  <a:pos x="connsiteX7-113" y="connsiteY7-114"/>
                </a:cxn>
                <a:cxn ang="0">
                  <a:pos x="connsiteX8-267" y="connsiteY8-268"/>
                </a:cxn>
              </a:cxnLst>
              <a:rect l="l" t="t" r="r" b="b"/>
              <a:pathLst>
                <a:path w="691347" h="1119332">
                  <a:moveTo>
                    <a:pt x="27193" y="426411"/>
                  </a:moveTo>
                  <a:cubicBezTo>
                    <a:pt x="53387" y="317667"/>
                    <a:pt x="106271" y="195907"/>
                    <a:pt x="170195" y="129102"/>
                  </a:cubicBezTo>
                  <a:cubicBezTo>
                    <a:pt x="234119" y="62297"/>
                    <a:pt x="349621" y="-12516"/>
                    <a:pt x="425027" y="1771"/>
                  </a:cubicBezTo>
                  <a:cubicBezTo>
                    <a:pt x="500433" y="16058"/>
                    <a:pt x="578233" y="118811"/>
                    <a:pt x="622631" y="214825"/>
                  </a:cubicBezTo>
                  <a:cubicBezTo>
                    <a:pt x="667029" y="310839"/>
                    <a:pt x="704910" y="457208"/>
                    <a:pt x="686654" y="587383"/>
                  </a:cubicBezTo>
                  <a:cubicBezTo>
                    <a:pt x="668398" y="717558"/>
                    <a:pt x="586862" y="907324"/>
                    <a:pt x="513095" y="995877"/>
                  </a:cubicBezTo>
                  <a:cubicBezTo>
                    <a:pt x="442061" y="1081436"/>
                    <a:pt x="265484" y="1144898"/>
                    <a:pt x="182140" y="1109179"/>
                  </a:cubicBezTo>
                  <a:cubicBezTo>
                    <a:pt x="98796" y="1073460"/>
                    <a:pt x="44413" y="884247"/>
                    <a:pt x="13032" y="781565"/>
                  </a:cubicBezTo>
                  <a:cubicBezTo>
                    <a:pt x="-18349" y="678883"/>
                    <a:pt x="15287" y="508961"/>
                    <a:pt x="27193" y="426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251"/>
            <p:cNvSpPr/>
            <p:nvPr/>
          </p:nvSpPr>
          <p:spPr>
            <a:xfrm>
              <a:off x="304102" y="3662137"/>
              <a:ext cx="1205086" cy="741091"/>
            </a:xfrm>
            <a:custGeom>
              <a:avLst/>
              <a:gdLst>
                <a:gd name="connsiteX0" fmla="*/ 0 w 1152128"/>
                <a:gd name="connsiteY0" fmla="*/ 317562 h 635123"/>
                <a:gd name="connsiteX1" fmla="*/ 576064 w 1152128"/>
                <a:gd name="connsiteY1" fmla="*/ 0 h 635123"/>
                <a:gd name="connsiteX2" fmla="*/ 1152128 w 1152128"/>
                <a:gd name="connsiteY2" fmla="*/ 317562 h 635123"/>
                <a:gd name="connsiteX3" fmla="*/ 576064 w 1152128"/>
                <a:gd name="connsiteY3" fmla="*/ 635124 h 635123"/>
                <a:gd name="connsiteX4" fmla="*/ 0 w 1152128"/>
                <a:gd name="connsiteY4" fmla="*/ 317562 h 635123"/>
                <a:gd name="connsiteX0-1" fmla="*/ 0 w 1133078"/>
                <a:gd name="connsiteY0-2" fmla="*/ 194598 h 642643"/>
                <a:gd name="connsiteX1-3" fmla="*/ 557014 w 1133078"/>
                <a:gd name="connsiteY1-4" fmla="*/ 5623 h 642643"/>
                <a:gd name="connsiteX2-5" fmla="*/ 1133078 w 1133078"/>
                <a:gd name="connsiteY2-6" fmla="*/ 323185 h 642643"/>
                <a:gd name="connsiteX3-7" fmla="*/ 557014 w 1133078"/>
                <a:gd name="connsiteY3-8" fmla="*/ 640747 h 642643"/>
                <a:gd name="connsiteX4-9" fmla="*/ 0 w 1133078"/>
                <a:gd name="connsiteY4-10" fmla="*/ 194598 h 6426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33078" h="642643">
                  <a:moveTo>
                    <a:pt x="0" y="194598"/>
                  </a:moveTo>
                  <a:cubicBezTo>
                    <a:pt x="0" y="19213"/>
                    <a:pt x="368168" y="-15808"/>
                    <a:pt x="557014" y="5623"/>
                  </a:cubicBezTo>
                  <a:cubicBezTo>
                    <a:pt x="745860" y="27054"/>
                    <a:pt x="1133078" y="147800"/>
                    <a:pt x="1133078" y="323185"/>
                  </a:cubicBezTo>
                  <a:cubicBezTo>
                    <a:pt x="1133078" y="498570"/>
                    <a:pt x="745860" y="662178"/>
                    <a:pt x="557014" y="640747"/>
                  </a:cubicBezTo>
                  <a:cubicBezTo>
                    <a:pt x="368168" y="619316"/>
                    <a:pt x="0" y="369983"/>
                    <a:pt x="0" y="194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856942">
              <a:off x="-258509" y="3822436"/>
              <a:ext cx="517016" cy="403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泪滴形 2253"/>
            <p:cNvSpPr/>
            <p:nvPr/>
          </p:nvSpPr>
          <p:spPr>
            <a:xfrm rot="18005042">
              <a:off x="-128806" y="4087146"/>
              <a:ext cx="675529" cy="530602"/>
            </a:xfrm>
            <a:custGeom>
              <a:avLst/>
              <a:gdLst>
                <a:gd name="connsiteX0" fmla="*/ 0 w 599391"/>
                <a:gd name="connsiteY0" fmla="*/ 251904 h 503808"/>
                <a:gd name="connsiteX1" fmla="*/ 299696 w 599391"/>
                <a:gd name="connsiteY1" fmla="*/ 0 h 503808"/>
                <a:gd name="connsiteX2" fmla="*/ 599391 w 599391"/>
                <a:gd name="connsiteY2" fmla="*/ 0 h 503808"/>
                <a:gd name="connsiteX3" fmla="*/ 599391 w 599391"/>
                <a:gd name="connsiteY3" fmla="*/ 251904 h 503808"/>
                <a:gd name="connsiteX4" fmla="*/ 299695 w 599391"/>
                <a:gd name="connsiteY4" fmla="*/ 503808 h 503808"/>
                <a:gd name="connsiteX5" fmla="*/ -1 w 599391"/>
                <a:gd name="connsiteY5" fmla="*/ 251904 h 503808"/>
                <a:gd name="connsiteX6" fmla="*/ 0 w 599391"/>
                <a:gd name="connsiteY6" fmla="*/ 251904 h 503808"/>
                <a:gd name="connsiteX0-1" fmla="*/ 1 w 674450"/>
                <a:gd name="connsiteY0-2" fmla="*/ 251904 h 503808"/>
                <a:gd name="connsiteX1-3" fmla="*/ 299697 w 674450"/>
                <a:gd name="connsiteY1-4" fmla="*/ 0 h 503808"/>
                <a:gd name="connsiteX2-5" fmla="*/ 674450 w 674450"/>
                <a:gd name="connsiteY2-6" fmla="*/ 6054 h 503808"/>
                <a:gd name="connsiteX3-7" fmla="*/ 599392 w 674450"/>
                <a:gd name="connsiteY3-8" fmla="*/ 251904 h 503808"/>
                <a:gd name="connsiteX4-9" fmla="*/ 299696 w 674450"/>
                <a:gd name="connsiteY4-10" fmla="*/ 503808 h 503808"/>
                <a:gd name="connsiteX5-11" fmla="*/ 0 w 674450"/>
                <a:gd name="connsiteY5-12" fmla="*/ 251904 h 503808"/>
                <a:gd name="connsiteX6-13" fmla="*/ 1 w 674450"/>
                <a:gd name="connsiteY6-14" fmla="*/ 251904 h 503808"/>
                <a:gd name="connsiteX0-15" fmla="*/ 1 w 674450"/>
                <a:gd name="connsiteY0-16" fmla="*/ 251904 h 503808"/>
                <a:gd name="connsiteX1-17" fmla="*/ 299697 w 674450"/>
                <a:gd name="connsiteY1-18" fmla="*/ 0 h 503808"/>
                <a:gd name="connsiteX2-19" fmla="*/ 674450 w 674450"/>
                <a:gd name="connsiteY2-20" fmla="*/ 6054 h 503808"/>
                <a:gd name="connsiteX3-21" fmla="*/ 554062 w 674450"/>
                <a:gd name="connsiteY3-22" fmla="*/ 278164 h 503808"/>
                <a:gd name="connsiteX4-23" fmla="*/ 299696 w 674450"/>
                <a:gd name="connsiteY4-24" fmla="*/ 503808 h 503808"/>
                <a:gd name="connsiteX5-25" fmla="*/ 0 w 674450"/>
                <a:gd name="connsiteY5-26" fmla="*/ 251904 h 503808"/>
                <a:gd name="connsiteX6-27" fmla="*/ 1 w 674450"/>
                <a:gd name="connsiteY6-28" fmla="*/ 251904 h 503808"/>
                <a:gd name="connsiteX0-29" fmla="*/ 1 w 674450"/>
                <a:gd name="connsiteY0-30" fmla="*/ 251904 h 535496"/>
                <a:gd name="connsiteX1-31" fmla="*/ 299697 w 674450"/>
                <a:gd name="connsiteY1-32" fmla="*/ 0 h 535496"/>
                <a:gd name="connsiteX2-33" fmla="*/ 674450 w 674450"/>
                <a:gd name="connsiteY2-34" fmla="*/ 6054 h 535496"/>
                <a:gd name="connsiteX3-35" fmla="*/ 554062 w 674450"/>
                <a:gd name="connsiteY3-36" fmla="*/ 278164 h 535496"/>
                <a:gd name="connsiteX4-37" fmla="*/ 235495 w 674450"/>
                <a:gd name="connsiteY4-38" fmla="*/ 535496 h 535496"/>
                <a:gd name="connsiteX5-39" fmla="*/ 0 w 674450"/>
                <a:gd name="connsiteY5-40" fmla="*/ 251904 h 535496"/>
                <a:gd name="connsiteX6-41" fmla="*/ 1 w 674450"/>
                <a:gd name="connsiteY6-42" fmla="*/ 251904 h 535496"/>
                <a:gd name="connsiteX0-43" fmla="*/ 1 w 674450"/>
                <a:gd name="connsiteY0-44" fmla="*/ 245850 h 529442"/>
                <a:gd name="connsiteX1-45" fmla="*/ 369554 w 674450"/>
                <a:gd name="connsiteY1-46" fmla="*/ 19524 h 529442"/>
                <a:gd name="connsiteX2-47" fmla="*/ 674450 w 674450"/>
                <a:gd name="connsiteY2-48" fmla="*/ 0 h 529442"/>
                <a:gd name="connsiteX3-49" fmla="*/ 554062 w 674450"/>
                <a:gd name="connsiteY3-50" fmla="*/ 272110 h 529442"/>
                <a:gd name="connsiteX4-51" fmla="*/ 235495 w 674450"/>
                <a:gd name="connsiteY4-52" fmla="*/ 529442 h 529442"/>
                <a:gd name="connsiteX5-53" fmla="*/ 0 w 674450"/>
                <a:gd name="connsiteY5-54" fmla="*/ 245850 h 529442"/>
                <a:gd name="connsiteX6-55" fmla="*/ 1 w 674450"/>
                <a:gd name="connsiteY6-56" fmla="*/ 245850 h 529442"/>
                <a:gd name="connsiteX0-57" fmla="*/ 5680 w 680129"/>
                <a:gd name="connsiteY0-58" fmla="*/ 245850 h 529442"/>
                <a:gd name="connsiteX1-59" fmla="*/ 375233 w 680129"/>
                <a:gd name="connsiteY1-60" fmla="*/ 19524 h 529442"/>
                <a:gd name="connsiteX2-61" fmla="*/ 680129 w 680129"/>
                <a:gd name="connsiteY2-62" fmla="*/ 0 h 529442"/>
                <a:gd name="connsiteX3-63" fmla="*/ 559741 w 680129"/>
                <a:gd name="connsiteY3-64" fmla="*/ 272110 h 529442"/>
                <a:gd name="connsiteX4-65" fmla="*/ 241174 w 680129"/>
                <a:gd name="connsiteY4-66" fmla="*/ 529442 h 529442"/>
                <a:gd name="connsiteX5-67" fmla="*/ 22363 w 680129"/>
                <a:gd name="connsiteY5-68" fmla="*/ 274768 h 529442"/>
                <a:gd name="connsiteX6-69" fmla="*/ 5679 w 680129"/>
                <a:gd name="connsiteY6-70" fmla="*/ 245850 h 529442"/>
                <a:gd name="connsiteX7" fmla="*/ 5680 w 680129"/>
                <a:gd name="connsiteY7" fmla="*/ 245850 h 529442"/>
                <a:gd name="connsiteX0-71" fmla="*/ 5680 w 680129"/>
                <a:gd name="connsiteY0-72" fmla="*/ 245850 h 529442"/>
                <a:gd name="connsiteX1-73" fmla="*/ 375233 w 680129"/>
                <a:gd name="connsiteY1-74" fmla="*/ 19524 h 529442"/>
                <a:gd name="connsiteX2-75" fmla="*/ 680129 w 680129"/>
                <a:gd name="connsiteY2-76" fmla="*/ 0 h 529442"/>
                <a:gd name="connsiteX3-77" fmla="*/ 559741 w 680129"/>
                <a:gd name="connsiteY3-78" fmla="*/ 272110 h 529442"/>
                <a:gd name="connsiteX4-79" fmla="*/ 241174 w 680129"/>
                <a:gd name="connsiteY4-80" fmla="*/ 529442 h 529442"/>
                <a:gd name="connsiteX5-81" fmla="*/ 22363 w 680129"/>
                <a:gd name="connsiteY5-82" fmla="*/ 274768 h 529442"/>
                <a:gd name="connsiteX6-83" fmla="*/ 5679 w 680129"/>
                <a:gd name="connsiteY6-84" fmla="*/ 245850 h 529442"/>
                <a:gd name="connsiteX7-85" fmla="*/ 5680 w 680129"/>
                <a:gd name="connsiteY7-86" fmla="*/ 245850 h 529442"/>
                <a:gd name="connsiteX0-87" fmla="*/ 433 w 674882"/>
                <a:gd name="connsiteY0-88" fmla="*/ 245850 h 529442"/>
                <a:gd name="connsiteX1-89" fmla="*/ 369986 w 674882"/>
                <a:gd name="connsiteY1-90" fmla="*/ 19524 h 529442"/>
                <a:gd name="connsiteX2-91" fmla="*/ 674882 w 674882"/>
                <a:gd name="connsiteY2-92" fmla="*/ 0 h 529442"/>
                <a:gd name="connsiteX3-93" fmla="*/ 554494 w 674882"/>
                <a:gd name="connsiteY3-94" fmla="*/ 272110 h 529442"/>
                <a:gd name="connsiteX4-95" fmla="*/ 235927 w 674882"/>
                <a:gd name="connsiteY4-96" fmla="*/ 529442 h 529442"/>
                <a:gd name="connsiteX5-97" fmla="*/ 28625 w 674882"/>
                <a:gd name="connsiteY5-98" fmla="*/ 323140 h 529442"/>
                <a:gd name="connsiteX6-99" fmla="*/ 432 w 674882"/>
                <a:gd name="connsiteY6-100" fmla="*/ 245850 h 529442"/>
                <a:gd name="connsiteX7-101" fmla="*/ 433 w 674882"/>
                <a:gd name="connsiteY7-102" fmla="*/ 245850 h 529442"/>
                <a:gd name="connsiteX0-103" fmla="*/ 132076 w 674882"/>
                <a:gd name="connsiteY0-104" fmla="*/ 131061 h 529442"/>
                <a:gd name="connsiteX1-105" fmla="*/ 369986 w 674882"/>
                <a:gd name="connsiteY1-106" fmla="*/ 19524 h 529442"/>
                <a:gd name="connsiteX2-107" fmla="*/ 674882 w 674882"/>
                <a:gd name="connsiteY2-108" fmla="*/ 0 h 529442"/>
                <a:gd name="connsiteX3-109" fmla="*/ 554494 w 674882"/>
                <a:gd name="connsiteY3-110" fmla="*/ 272110 h 529442"/>
                <a:gd name="connsiteX4-111" fmla="*/ 235927 w 674882"/>
                <a:gd name="connsiteY4-112" fmla="*/ 529442 h 529442"/>
                <a:gd name="connsiteX5-113" fmla="*/ 28625 w 674882"/>
                <a:gd name="connsiteY5-114" fmla="*/ 323140 h 529442"/>
                <a:gd name="connsiteX6-115" fmla="*/ 432 w 674882"/>
                <a:gd name="connsiteY6-116" fmla="*/ 245850 h 529442"/>
                <a:gd name="connsiteX7-117" fmla="*/ 132076 w 674882"/>
                <a:gd name="connsiteY7-118" fmla="*/ 131061 h 529442"/>
                <a:gd name="connsiteX0-119" fmla="*/ 106337 w 649143"/>
                <a:gd name="connsiteY0-120" fmla="*/ 131061 h 529442"/>
                <a:gd name="connsiteX1-121" fmla="*/ 344247 w 649143"/>
                <a:gd name="connsiteY1-122" fmla="*/ 19524 h 529442"/>
                <a:gd name="connsiteX2-123" fmla="*/ 649143 w 649143"/>
                <a:gd name="connsiteY2-124" fmla="*/ 0 h 529442"/>
                <a:gd name="connsiteX3-125" fmla="*/ 528755 w 649143"/>
                <a:gd name="connsiteY3-126" fmla="*/ 272110 h 529442"/>
                <a:gd name="connsiteX4-127" fmla="*/ 210188 w 649143"/>
                <a:gd name="connsiteY4-128" fmla="*/ 529442 h 529442"/>
                <a:gd name="connsiteX5-129" fmla="*/ 2886 w 649143"/>
                <a:gd name="connsiteY5-130" fmla="*/ 323140 h 529442"/>
                <a:gd name="connsiteX6-131" fmla="*/ 106337 w 649143"/>
                <a:gd name="connsiteY6-132" fmla="*/ 131061 h 529442"/>
                <a:gd name="connsiteX0-133" fmla="*/ 126989 w 669795"/>
                <a:gd name="connsiteY0-134" fmla="*/ 131061 h 529442"/>
                <a:gd name="connsiteX1-135" fmla="*/ 364899 w 669795"/>
                <a:gd name="connsiteY1-136" fmla="*/ 19524 h 529442"/>
                <a:gd name="connsiteX2-137" fmla="*/ 669795 w 669795"/>
                <a:gd name="connsiteY2-138" fmla="*/ 0 h 529442"/>
                <a:gd name="connsiteX3-139" fmla="*/ 549407 w 669795"/>
                <a:gd name="connsiteY3-140" fmla="*/ 272110 h 529442"/>
                <a:gd name="connsiteX4-141" fmla="*/ 230840 w 669795"/>
                <a:gd name="connsiteY4-142" fmla="*/ 529442 h 529442"/>
                <a:gd name="connsiteX5-143" fmla="*/ 2279 w 669795"/>
                <a:gd name="connsiteY5-144" fmla="*/ 324447 h 529442"/>
                <a:gd name="connsiteX6-145" fmla="*/ 126989 w 669795"/>
                <a:gd name="connsiteY6-146" fmla="*/ 131061 h 529442"/>
                <a:gd name="connsiteX0-147" fmla="*/ 364838 w 669734"/>
                <a:gd name="connsiteY0-148" fmla="*/ 19524 h 529442"/>
                <a:gd name="connsiteX1-149" fmla="*/ 669734 w 669734"/>
                <a:gd name="connsiteY1-150" fmla="*/ 0 h 529442"/>
                <a:gd name="connsiteX2-151" fmla="*/ 549346 w 669734"/>
                <a:gd name="connsiteY2-152" fmla="*/ 272110 h 529442"/>
                <a:gd name="connsiteX3-153" fmla="*/ 230779 w 669734"/>
                <a:gd name="connsiteY3-154" fmla="*/ 529442 h 529442"/>
                <a:gd name="connsiteX4-155" fmla="*/ 2218 w 669734"/>
                <a:gd name="connsiteY4-156" fmla="*/ 324447 h 529442"/>
                <a:gd name="connsiteX5-157" fmla="*/ 218368 w 669734"/>
                <a:gd name="connsiteY5-158" fmla="*/ 222501 h 529442"/>
                <a:gd name="connsiteX0-159" fmla="*/ 363806 w 668702"/>
                <a:gd name="connsiteY0-160" fmla="*/ 19524 h 529442"/>
                <a:gd name="connsiteX1-161" fmla="*/ 668702 w 668702"/>
                <a:gd name="connsiteY1-162" fmla="*/ 0 h 529442"/>
                <a:gd name="connsiteX2-163" fmla="*/ 548314 w 668702"/>
                <a:gd name="connsiteY2-164" fmla="*/ 272110 h 529442"/>
                <a:gd name="connsiteX3-165" fmla="*/ 229747 w 668702"/>
                <a:gd name="connsiteY3-166" fmla="*/ 529442 h 529442"/>
                <a:gd name="connsiteX4-167" fmla="*/ 1186 w 668702"/>
                <a:gd name="connsiteY4-168" fmla="*/ 324447 h 529442"/>
                <a:gd name="connsiteX5-169" fmla="*/ 369129 w 668702"/>
                <a:gd name="connsiteY5-170" fmla="*/ 18983 h 529442"/>
                <a:gd name="connsiteX0-171" fmla="*/ 363806 w 668702"/>
                <a:gd name="connsiteY0-172" fmla="*/ 19524 h 529442"/>
                <a:gd name="connsiteX1-173" fmla="*/ 668702 w 668702"/>
                <a:gd name="connsiteY1-174" fmla="*/ 0 h 529442"/>
                <a:gd name="connsiteX2-175" fmla="*/ 548314 w 668702"/>
                <a:gd name="connsiteY2-176" fmla="*/ 272110 h 529442"/>
                <a:gd name="connsiteX3-177" fmla="*/ 229747 w 668702"/>
                <a:gd name="connsiteY3-178" fmla="*/ 529442 h 529442"/>
                <a:gd name="connsiteX4-179" fmla="*/ 1186 w 668702"/>
                <a:gd name="connsiteY4-180" fmla="*/ 324447 h 529442"/>
                <a:gd name="connsiteX5-181" fmla="*/ 369129 w 668702"/>
                <a:gd name="connsiteY5-182" fmla="*/ 18983 h 529442"/>
                <a:gd name="connsiteX0-183" fmla="*/ 368123 w 673019"/>
                <a:gd name="connsiteY0-184" fmla="*/ 19524 h 529442"/>
                <a:gd name="connsiteX1-185" fmla="*/ 673019 w 673019"/>
                <a:gd name="connsiteY1-186" fmla="*/ 0 h 529442"/>
                <a:gd name="connsiteX2-187" fmla="*/ 552631 w 673019"/>
                <a:gd name="connsiteY2-188" fmla="*/ 272110 h 529442"/>
                <a:gd name="connsiteX3-189" fmla="*/ 234064 w 673019"/>
                <a:gd name="connsiteY3-190" fmla="*/ 529442 h 529442"/>
                <a:gd name="connsiteX4-191" fmla="*/ 1156 w 673019"/>
                <a:gd name="connsiteY4-192" fmla="*/ 288438 h 529442"/>
                <a:gd name="connsiteX5-193" fmla="*/ 373446 w 673019"/>
                <a:gd name="connsiteY5-194" fmla="*/ 18983 h 529442"/>
                <a:gd name="connsiteX0-195" fmla="*/ 368123 w 673019"/>
                <a:gd name="connsiteY0-196" fmla="*/ 19524 h 529442"/>
                <a:gd name="connsiteX1-197" fmla="*/ 673019 w 673019"/>
                <a:gd name="connsiteY1-198" fmla="*/ 0 h 529442"/>
                <a:gd name="connsiteX2-199" fmla="*/ 616606 w 673019"/>
                <a:gd name="connsiteY2-200" fmla="*/ 202026 h 529442"/>
                <a:gd name="connsiteX3-201" fmla="*/ 234064 w 673019"/>
                <a:gd name="connsiteY3-202" fmla="*/ 529442 h 529442"/>
                <a:gd name="connsiteX4-203" fmla="*/ 1156 w 673019"/>
                <a:gd name="connsiteY4-204" fmla="*/ 288438 h 529442"/>
                <a:gd name="connsiteX5-205" fmla="*/ 373446 w 673019"/>
                <a:gd name="connsiteY5-206" fmla="*/ 18983 h 529442"/>
                <a:gd name="connsiteX0-207" fmla="*/ 368123 w 673019"/>
                <a:gd name="connsiteY0-208" fmla="*/ 19524 h 530692"/>
                <a:gd name="connsiteX1-209" fmla="*/ 673019 w 673019"/>
                <a:gd name="connsiteY1-210" fmla="*/ 0 h 530692"/>
                <a:gd name="connsiteX2-211" fmla="*/ 616606 w 673019"/>
                <a:gd name="connsiteY2-212" fmla="*/ 202026 h 530692"/>
                <a:gd name="connsiteX3-213" fmla="*/ 535686 w 673019"/>
                <a:gd name="connsiteY3-214" fmla="*/ 375064 h 530692"/>
                <a:gd name="connsiteX4-215" fmla="*/ 234064 w 673019"/>
                <a:gd name="connsiteY4-216" fmla="*/ 529442 h 530692"/>
                <a:gd name="connsiteX5-217" fmla="*/ 1156 w 673019"/>
                <a:gd name="connsiteY5-218" fmla="*/ 288438 h 530692"/>
                <a:gd name="connsiteX6-219" fmla="*/ 373446 w 673019"/>
                <a:gd name="connsiteY6-220" fmla="*/ 18983 h 530692"/>
                <a:gd name="connsiteX0-221" fmla="*/ 368123 w 673019"/>
                <a:gd name="connsiteY0-222" fmla="*/ 19524 h 530479"/>
                <a:gd name="connsiteX1-223" fmla="*/ 673019 w 673019"/>
                <a:gd name="connsiteY1-224" fmla="*/ 0 h 530479"/>
                <a:gd name="connsiteX2-225" fmla="*/ 616606 w 673019"/>
                <a:gd name="connsiteY2-226" fmla="*/ 202026 h 530479"/>
                <a:gd name="connsiteX3-227" fmla="*/ 504224 w 673019"/>
                <a:gd name="connsiteY3-228" fmla="*/ 349258 h 530479"/>
                <a:gd name="connsiteX4-229" fmla="*/ 234064 w 673019"/>
                <a:gd name="connsiteY4-230" fmla="*/ 529442 h 530479"/>
                <a:gd name="connsiteX5-231" fmla="*/ 1156 w 673019"/>
                <a:gd name="connsiteY5-232" fmla="*/ 288438 h 530479"/>
                <a:gd name="connsiteX6-233" fmla="*/ 373446 w 673019"/>
                <a:gd name="connsiteY6-234" fmla="*/ 18983 h 530479"/>
                <a:gd name="connsiteX0-235" fmla="*/ 368123 w 673019"/>
                <a:gd name="connsiteY0-236" fmla="*/ 19524 h 530479"/>
                <a:gd name="connsiteX1-237" fmla="*/ 673019 w 673019"/>
                <a:gd name="connsiteY1-238" fmla="*/ 0 h 530479"/>
                <a:gd name="connsiteX2-239" fmla="*/ 646958 w 673019"/>
                <a:gd name="connsiteY2-240" fmla="*/ 140411 h 530479"/>
                <a:gd name="connsiteX3-241" fmla="*/ 504224 w 673019"/>
                <a:gd name="connsiteY3-242" fmla="*/ 349258 h 530479"/>
                <a:gd name="connsiteX4-243" fmla="*/ 234064 w 673019"/>
                <a:gd name="connsiteY4-244" fmla="*/ 529442 h 530479"/>
                <a:gd name="connsiteX5-245" fmla="*/ 1156 w 673019"/>
                <a:gd name="connsiteY5-246" fmla="*/ 288438 h 530479"/>
                <a:gd name="connsiteX6-247" fmla="*/ 373446 w 673019"/>
                <a:gd name="connsiteY6-248" fmla="*/ 18983 h 530479"/>
                <a:gd name="connsiteX0-249" fmla="*/ 368123 w 675861"/>
                <a:gd name="connsiteY0-250" fmla="*/ 19524 h 530479"/>
                <a:gd name="connsiteX1-251" fmla="*/ 673019 w 675861"/>
                <a:gd name="connsiteY1-252" fmla="*/ 0 h 530479"/>
                <a:gd name="connsiteX2-253" fmla="*/ 504224 w 675861"/>
                <a:gd name="connsiteY2-254" fmla="*/ 349258 h 530479"/>
                <a:gd name="connsiteX3-255" fmla="*/ 234064 w 675861"/>
                <a:gd name="connsiteY3-256" fmla="*/ 529442 h 530479"/>
                <a:gd name="connsiteX4-257" fmla="*/ 1156 w 675861"/>
                <a:gd name="connsiteY4-258" fmla="*/ 288438 h 530479"/>
                <a:gd name="connsiteX5-259" fmla="*/ 373446 w 675861"/>
                <a:gd name="connsiteY5-260" fmla="*/ 18983 h 530479"/>
                <a:gd name="connsiteX0-261" fmla="*/ 368123 w 675529"/>
                <a:gd name="connsiteY0-262" fmla="*/ 19524 h 530602"/>
                <a:gd name="connsiteX1-263" fmla="*/ 673019 w 675529"/>
                <a:gd name="connsiteY1-264" fmla="*/ 0 h 530602"/>
                <a:gd name="connsiteX2-265" fmla="*/ 486006 w 675529"/>
                <a:gd name="connsiteY2-266" fmla="*/ 365315 h 530602"/>
                <a:gd name="connsiteX3-267" fmla="*/ 234064 w 675529"/>
                <a:gd name="connsiteY3-268" fmla="*/ 529442 h 530602"/>
                <a:gd name="connsiteX4-269" fmla="*/ 1156 w 675529"/>
                <a:gd name="connsiteY4-270" fmla="*/ 288438 h 530602"/>
                <a:gd name="connsiteX5-271" fmla="*/ 373446 w 675529"/>
                <a:gd name="connsiteY5-272" fmla="*/ 18983 h 5306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5529" h="530602">
                  <a:moveTo>
                    <a:pt x="368123" y="19524"/>
                  </a:moveTo>
                  <a:lnTo>
                    <a:pt x="673019" y="0"/>
                  </a:lnTo>
                  <a:cubicBezTo>
                    <a:pt x="695702" y="54956"/>
                    <a:pt x="559165" y="277075"/>
                    <a:pt x="486006" y="365315"/>
                  </a:cubicBezTo>
                  <a:cubicBezTo>
                    <a:pt x="422249" y="419884"/>
                    <a:pt x="323152" y="543880"/>
                    <a:pt x="234064" y="529442"/>
                  </a:cubicBezTo>
                  <a:cubicBezTo>
                    <a:pt x="143994" y="527427"/>
                    <a:pt x="-15101" y="439409"/>
                    <a:pt x="1156" y="288438"/>
                  </a:cubicBezTo>
                  <a:cubicBezTo>
                    <a:pt x="-16152" y="222041"/>
                    <a:pt x="218406" y="42574"/>
                    <a:pt x="373446" y="1898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-91941" y="2905091"/>
              <a:ext cx="266489" cy="802481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rot="16937988" flipH="1">
              <a:off x="-249291" y="3433968"/>
              <a:ext cx="179743" cy="359417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课程内容的编排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623948" y="1353211"/>
            <a:ext cx="3398759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工作流程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782810" y="1791239"/>
            <a:ext cx="637458" cy="36003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815367" y="1791239"/>
            <a:ext cx="637458" cy="36003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790382" y="1791237"/>
            <a:ext cx="637458" cy="36003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stCxn id="15" idx="3"/>
            <a:endCxn id="16" idx="1"/>
          </p:cNvCxnSpPr>
          <p:nvPr/>
        </p:nvCxnSpPr>
        <p:spPr>
          <a:xfrm>
            <a:off x="2420268" y="1971258"/>
            <a:ext cx="395099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6" idx="3"/>
            <a:endCxn id="17" idx="1"/>
          </p:cNvCxnSpPr>
          <p:nvPr/>
        </p:nvCxnSpPr>
        <p:spPr>
          <a:xfrm flipV="1">
            <a:off x="3452825" y="1971256"/>
            <a:ext cx="337557" cy="2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7"/>
          <p:cNvSpPr txBox="1"/>
          <p:nvPr/>
        </p:nvSpPr>
        <p:spPr>
          <a:xfrm>
            <a:off x="1619250" y="2427734"/>
            <a:ext cx="3398759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按照市场、产品类型编排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2751604" y="2839190"/>
            <a:ext cx="637458" cy="333754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1868906" y="3404256"/>
            <a:ext cx="637458" cy="333754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2751604" y="3404256"/>
            <a:ext cx="637458" cy="333754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3621603" y="3404256"/>
            <a:ext cx="637458" cy="333754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肘形连接符 30"/>
          <p:cNvCxnSpPr/>
          <p:nvPr/>
        </p:nvCxnSpPr>
        <p:spPr>
          <a:xfrm rot="5400000" flipH="1" flipV="1">
            <a:off x="3063983" y="2527908"/>
            <a:ext cx="12700" cy="1752697"/>
          </a:xfrm>
          <a:prstGeom prst="bentConnector3">
            <a:avLst>
              <a:gd name="adj1" fmla="val 1299984"/>
            </a:avLst>
          </a:prstGeom>
          <a:ln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6" idx="2"/>
            <a:endCxn id="28" idx="0"/>
          </p:cNvCxnSpPr>
          <p:nvPr/>
        </p:nvCxnSpPr>
        <p:spPr>
          <a:xfrm>
            <a:off x="3070333" y="3172944"/>
            <a:ext cx="0" cy="231312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7"/>
          <p:cNvSpPr txBox="1"/>
          <p:nvPr/>
        </p:nvSpPr>
        <p:spPr>
          <a:xfrm>
            <a:off x="1623948" y="3893602"/>
            <a:ext cx="3398759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按照知识系统编排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1856866" y="4368757"/>
            <a:ext cx="637458" cy="36003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浅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2831881" y="4368755"/>
            <a:ext cx="637458" cy="36003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</a:t>
            </a:r>
          </a:p>
        </p:txBody>
      </p:sp>
      <p:cxnSp>
        <p:nvCxnSpPr>
          <p:cNvPr id="46" name="直接箭头连接符 45"/>
          <p:cNvCxnSpPr>
            <a:stCxn id="43" idx="3"/>
            <a:endCxn id="44" idx="1"/>
          </p:cNvCxnSpPr>
          <p:nvPr/>
        </p:nvCxnSpPr>
        <p:spPr>
          <a:xfrm flipV="1">
            <a:off x="2494324" y="4548774"/>
            <a:ext cx="337557" cy="2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 46"/>
          <p:cNvSpPr/>
          <p:nvPr/>
        </p:nvSpPr>
        <p:spPr>
          <a:xfrm>
            <a:off x="3885017" y="4370373"/>
            <a:ext cx="637458" cy="36003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4860032" y="4370371"/>
            <a:ext cx="637458" cy="36003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</a:t>
            </a:r>
          </a:p>
        </p:txBody>
      </p:sp>
      <p:cxnSp>
        <p:nvCxnSpPr>
          <p:cNvPr id="49" name="直接箭头连接符 48"/>
          <p:cNvCxnSpPr>
            <a:stCxn id="47" idx="3"/>
            <a:endCxn id="48" idx="1"/>
          </p:cNvCxnSpPr>
          <p:nvPr/>
        </p:nvCxnSpPr>
        <p:spPr>
          <a:xfrm flipV="1">
            <a:off x="4522475" y="4550390"/>
            <a:ext cx="337557" cy="2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274366" y="515691"/>
            <a:ext cx="745489" cy="720000"/>
            <a:chOff x="-339128" y="2905091"/>
            <a:chExt cx="1848316" cy="1785120"/>
          </a:xfrm>
          <a:solidFill>
            <a:schemeClr val="bg1"/>
          </a:solidFill>
        </p:grpSpPr>
        <p:sp>
          <p:nvSpPr>
            <p:cNvPr id="7" name="椭圆 2249"/>
            <p:cNvSpPr/>
            <p:nvPr/>
          </p:nvSpPr>
          <p:spPr>
            <a:xfrm>
              <a:off x="194853" y="2916484"/>
              <a:ext cx="691347" cy="1119332"/>
            </a:xfrm>
            <a:custGeom>
              <a:avLst/>
              <a:gdLst>
                <a:gd name="connsiteX0" fmla="*/ 0 w 742327"/>
                <a:gd name="connsiteY0" fmla="*/ 547513 h 1095026"/>
                <a:gd name="connsiteX1" fmla="*/ 371164 w 742327"/>
                <a:gd name="connsiteY1" fmla="*/ 0 h 1095026"/>
                <a:gd name="connsiteX2" fmla="*/ 742328 w 742327"/>
                <a:gd name="connsiteY2" fmla="*/ 547513 h 1095026"/>
                <a:gd name="connsiteX3" fmla="*/ 371164 w 742327"/>
                <a:gd name="connsiteY3" fmla="*/ 1095026 h 1095026"/>
                <a:gd name="connsiteX4" fmla="*/ 0 w 742327"/>
                <a:gd name="connsiteY4" fmla="*/ 547513 h 1095026"/>
                <a:gd name="connsiteX0-1" fmla="*/ 0 w 696608"/>
                <a:gd name="connsiteY0-2" fmla="*/ 585730 h 1095281"/>
                <a:gd name="connsiteX1-3" fmla="*/ 325444 w 696608"/>
                <a:gd name="connsiteY1-4" fmla="*/ 117 h 1095281"/>
                <a:gd name="connsiteX2-5" fmla="*/ 696608 w 696608"/>
                <a:gd name="connsiteY2-6" fmla="*/ 547630 h 1095281"/>
                <a:gd name="connsiteX3-7" fmla="*/ 325444 w 696608"/>
                <a:gd name="connsiteY3-8" fmla="*/ 1095143 h 1095281"/>
                <a:gd name="connsiteX4-9" fmla="*/ 0 w 696608"/>
                <a:gd name="connsiteY4-10" fmla="*/ 585730 h 1095281"/>
                <a:gd name="connsiteX0-11" fmla="*/ 4620 w 701228"/>
                <a:gd name="connsiteY0-12" fmla="*/ 585730 h 1102850"/>
                <a:gd name="connsiteX1-13" fmla="*/ 330064 w 701228"/>
                <a:gd name="connsiteY1-14" fmla="*/ 117 h 1102850"/>
                <a:gd name="connsiteX2-15" fmla="*/ 701228 w 701228"/>
                <a:gd name="connsiteY2-16" fmla="*/ 547630 h 1102850"/>
                <a:gd name="connsiteX3-17" fmla="*/ 177664 w 701228"/>
                <a:gd name="connsiteY3-18" fmla="*/ 1102763 h 1102850"/>
                <a:gd name="connsiteX4-19" fmla="*/ 4620 w 701228"/>
                <a:gd name="connsiteY4-20" fmla="*/ 585730 h 1102850"/>
                <a:gd name="connsiteX0-21" fmla="*/ 5579 w 679327"/>
                <a:gd name="connsiteY0-22" fmla="*/ 479243 h 1103313"/>
                <a:gd name="connsiteX1-23" fmla="*/ 308163 w 679327"/>
                <a:gd name="connsiteY1-24" fmla="*/ 310 h 1103313"/>
                <a:gd name="connsiteX2-25" fmla="*/ 679327 w 679327"/>
                <a:gd name="connsiteY2-26" fmla="*/ 547823 h 1103313"/>
                <a:gd name="connsiteX3-27" fmla="*/ 155763 w 679327"/>
                <a:gd name="connsiteY3-28" fmla="*/ 1102956 h 1103313"/>
                <a:gd name="connsiteX4-29" fmla="*/ 5579 w 679327"/>
                <a:gd name="connsiteY4-30" fmla="*/ 479243 h 1103313"/>
                <a:gd name="connsiteX0-31" fmla="*/ 9939 w 683687"/>
                <a:gd name="connsiteY0-32" fmla="*/ 479243 h 1103313"/>
                <a:gd name="connsiteX1-33" fmla="*/ 388723 w 683687"/>
                <a:gd name="connsiteY1-34" fmla="*/ 310 h 1103313"/>
                <a:gd name="connsiteX2-35" fmla="*/ 683687 w 683687"/>
                <a:gd name="connsiteY2-36" fmla="*/ 547823 h 1103313"/>
                <a:gd name="connsiteX3-37" fmla="*/ 160123 w 683687"/>
                <a:gd name="connsiteY3-38" fmla="*/ 1102956 h 1103313"/>
                <a:gd name="connsiteX4-39" fmla="*/ 9939 w 683687"/>
                <a:gd name="connsiteY4-40" fmla="*/ 479243 h 1103313"/>
                <a:gd name="connsiteX0-41" fmla="*/ 7796 w 719644"/>
                <a:gd name="connsiteY0-42" fmla="*/ 486795 h 1103173"/>
                <a:gd name="connsiteX1-43" fmla="*/ 424680 w 719644"/>
                <a:gd name="connsiteY1-44" fmla="*/ 242 h 1103173"/>
                <a:gd name="connsiteX2-45" fmla="*/ 719644 w 719644"/>
                <a:gd name="connsiteY2-46" fmla="*/ 547755 h 1103173"/>
                <a:gd name="connsiteX3-47" fmla="*/ 196080 w 719644"/>
                <a:gd name="connsiteY3-48" fmla="*/ 1102888 h 1103173"/>
                <a:gd name="connsiteX4-49" fmla="*/ 7796 w 719644"/>
                <a:gd name="connsiteY4-50" fmla="*/ 486795 h 1103173"/>
                <a:gd name="connsiteX0-51" fmla="*/ 7796 w 719644"/>
                <a:gd name="connsiteY0-52" fmla="*/ 506390 h 1122768"/>
                <a:gd name="connsiteX1-53" fmla="*/ 217473 w 719644"/>
                <a:gd name="connsiteY1-54" fmla="*/ 156694 h 1122768"/>
                <a:gd name="connsiteX2-55" fmla="*/ 424680 w 719644"/>
                <a:gd name="connsiteY2-56" fmla="*/ 19837 h 1122768"/>
                <a:gd name="connsiteX3-57" fmla="*/ 719644 w 719644"/>
                <a:gd name="connsiteY3-58" fmla="*/ 567350 h 1122768"/>
                <a:gd name="connsiteX4-59" fmla="*/ 196080 w 719644"/>
                <a:gd name="connsiteY4-60" fmla="*/ 1122483 h 1122768"/>
                <a:gd name="connsiteX5" fmla="*/ 7796 w 719644"/>
                <a:gd name="connsiteY5" fmla="*/ 506390 h 1122768"/>
                <a:gd name="connsiteX0-61" fmla="*/ 27 w 711875"/>
                <a:gd name="connsiteY0-62" fmla="*/ 513000 h 1129378"/>
                <a:gd name="connsiteX1-63" fmla="*/ 176366 w 711875"/>
                <a:gd name="connsiteY1-64" fmla="*/ 129966 h 1129378"/>
                <a:gd name="connsiteX2-65" fmla="*/ 416911 w 711875"/>
                <a:gd name="connsiteY2-66" fmla="*/ 26447 h 1129378"/>
                <a:gd name="connsiteX3-67" fmla="*/ 711875 w 711875"/>
                <a:gd name="connsiteY3-68" fmla="*/ 573960 h 1129378"/>
                <a:gd name="connsiteX4-69" fmla="*/ 188311 w 711875"/>
                <a:gd name="connsiteY4-70" fmla="*/ 1129093 h 1129378"/>
                <a:gd name="connsiteX5-71" fmla="*/ 27 w 711875"/>
                <a:gd name="connsiteY5-72" fmla="*/ 513000 h 1129378"/>
                <a:gd name="connsiteX0-73" fmla="*/ 20225 w 732073"/>
                <a:gd name="connsiteY0-74" fmla="*/ 512509 h 1128887"/>
                <a:gd name="connsiteX1-75" fmla="*/ 25114 w 732073"/>
                <a:gd name="connsiteY1-76" fmla="*/ 515238 h 1128887"/>
                <a:gd name="connsiteX2-77" fmla="*/ 196564 w 732073"/>
                <a:gd name="connsiteY2-78" fmla="*/ 129475 h 1128887"/>
                <a:gd name="connsiteX3-79" fmla="*/ 437109 w 732073"/>
                <a:gd name="connsiteY3-80" fmla="*/ 25956 h 1128887"/>
                <a:gd name="connsiteX4-81" fmla="*/ 732073 w 732073"/>
                <a:gd name="connsiteY4-82" fmla="*/ 573469 h 1128887"/>
                <a:gd name="connsiteX5-83" fmla="*/ 208509 w 732073"/>
                <a:gd name="connsiteY5-84" fmla="*/ 1128602 h 1128887"/>
                <a:gd name="connsiteX6" fmla="*/ 20225 w 732073"/>
                <a:gd name="connsiteY6" fmla="*/ 512509 h 1128887"/>
                <a:gd name="connsiteX0-85" fmla="*/ 20225 w 732073"/>
                <a:gd name="connsiteY0-86" fmla="*/ 512509 h 1128938"/>
                <a:gd name="connsiteX1-87" fmla="*/ 25114 w 732073"/>
                <a:gd name="connsiteY1-88" fmla="*/ 515238 h 1128938"/>
                <a:gd name="connsiteX2-89" fmla="*/ 196564 w 732073"/>
                <a:gd name="connsiteY2-90" fmla="*/ 129475 h 1128938"/>
                <a:gd name="connsiteX3-91" fmla="*/ 437109 w 732073"/>
                <a:gd name="connsiteY3-92" fmla="*/ 25956 h 1128938"/>
                <a:gd name="connsiteX4-93" fmla="*/ 732073 w 732073"/>
                <a:gd name="connsiteY4-94" fmla="*/ 573469 h 1128938"/>
                <a:gd name="connsiteX5-95" fmla="*/ 208509 w 732073"/>
                <a:gd name="connsiteY5-96" fmla="*/ 1128602 h 1128938"/>
                <a:gd name="connsiteX6-97" fmla="*/ 44164 w 732073"/>
                <a:gd name="connsiteY6-98" fmla="*/ 653350 h 1128938"/>
                <a:gd name="connsiteX7" fmla="*/ 20225 w 732073"/>
                <a:gd name="connsiteY7" fmla="*/ 512509 h 1128938"/>
                <a:gd name="connsiteX0-99" fmla="*/ 10220 w 722068"/>
                <a:gd name="connsiteY0-100" fmla="*/ 512509 h 1131579"/>
                <a:gd name="connsiteX1-101" fmla="*/ 15109 w 722068"/>
                <a:gd name="connsiteY1-102" fmla="*/ 515238 h 1131579"/>
                <a:gd name="connsiteX2-103" fmla="*/ 186559 w 722068"/>
                <a:gd name="connsiteY2-104" fmla="*/ 129475 h 1131579"/>
                <a:gd name="connsiteX3-105" fmla="*/ 427104 w 722068"/>
                <a:gd name="connsiteY3-106" fmla="*/ 25956 h 1131579"/>
                <a:gd name="connsiteX4-107" fmla="*/ 722068 w 722068"/>
                <a:gd name="connsiteY4-108" fmla="*/ 573469 h 1131579"/>
                <a:gd name="connsiteX5-109" fmla="*/ 198504 w 722068"/>
                <a:gd name="connsiteY5-110" fmla="*/ 1128602 h 1131579"/>
                <a:gd name="connsiteX6-111" fmla="*/ 29396 w 722068"/>
                <a:gd name="connsiteY6-112" fmla="*/ 781938 h 1131579"/>
                <a:gd name="connsiteX7-113" fmla="*/ 10220 w 722068"/>
                <a:gd name="connsiteY7-114" fmla="*/ 512509 h 1131579"/>
                <a:gd name="connsiteX0-115" fmla="*/ 37017 w 715528"/>
                <a:gd name="connsiteY0-116" fmla="*/ 426784 h 1131579"/>
                <a:gd name="connsiteX1-117" fmla="*/ 8569 w 715528"/>
                <a:gd name="connsiteY1-118" fmla="*/ 515238 h 1131579"/>
                <a:gd name="connsiteX2-119" fmla="*/ 180019 w 715528"/>
                <a:gd name="connsiteY2-120" fmla="*/ 129475 h 1131579"/>
                <a:gd name="connsiteX3-121" fmla="*/ 420564 w 715528"/>
                <a:gd name="connsiteY3-122" fmla="*/ 25956 h 1131579"/>
                <a:gd name="connsiteX4-123" fmla="*/ 715528 w 715528"/>
                <a:gd name="connsiteY4-124" fmla="*/ 573469 h 1131579"/>
                <a:gd name="connsiteX5-125" fmla="*/ 191964 w 715528"/>
                <a:gd name="connsiteY5-126" fmla="*/ 1128602 h 1131579"/>
                <a:gd name="connsiteX6-127" fmla="*/ 22856 w 715528"/>
                <a:gd name="connsiteY6-128" fmla="*/ 781938 h 1131579"/>
                <a:gd name="connsiteX7-129" fmla="*/ 37017 w 715528"/>
                <a:gd name="connsiteY7-130" fmla="*/ 426784 h 1131579"/>
                <a:gd name="connsiteX0-131" fmla="*/ 27193 w 705704"/>
                <a:gd name="connsiteY0-132" fmla="*/ 426784 h 1131579"/>
                <a:gd name="connsiteX1-133" fmla="*/ 84470 w 705704"/>
                <a:gd name="connsiteY1-134" fmla="*/ 286638 h 1131579"/>
                <a:gd name="connsiteX2-135" fmla="*/ 170195 w 705704"/>
                <a:gd name="connsiteY2-136" fmla="*/ 129475 h 1131579"/>
                <a:gd name="connsiteX3-137" fmla="*/ 410740 w 705704"/>
                <a:gd name="connsiteY3-138" fmla="*/ 25956 h 1131579"/>
                <a:gd name="connsiteX4-139" fmla="*/ 705704 w 705704"/>
                <a:gd name="connsiteY4-140" fmla="*/ 573469 h 1131579"/>
                <a:gd name="connsiteX5-141" fmla="*/ 182140 w 705704"/>
                <a:gd name="connsiteY5-142" fmla="*/ 1128602 h 1131579"/>
                <a:gd name="connsiteX6-143" fmla="*/ 13032 w 705704"/>
                <a:gd name="connsiteY6-144" fmla="*/ 781938 h 1131579"/>
                <a:gd name="connsiteX7-145" fmla="*/ 27193 w 705704"/>
                <a:gd name="connsiteY7-146" fmla="*/ 426784 h 1131579"/>
                <a:gd name="connsiteX0-147" fmla="*/ 27193 w 705704"/>
                <a:gd name="connsiteY0-148" fmla="*/ 425363 h 1130158"/>
                <a:gd name="connsiteX1-149" fmla="*/ 170195 w 705704"/>
                <a:gd name="connsiteY1-150" fmla="*/ 128054 h 1130158"/>
                <a:gd name="connsiteX2-151" fmla="*/ 410740 w 705704"/>
                <a:gd name="connsiteY2-152" fmla="*/ 24535 h 1130158"/>
                <a:gd name="connsiteX3-153" fmla="*/ 705704 w 705704"/>
                <a:gd name="connsiteY3-154" fmla="*/ 572048 h 1130158"/>
                <a:gd name="connsiteX4-155" fmla="*/ 182140 w 705704"/>
                <a:gd name="connsiteY4-156" fmla="*/ 1127181 h 1130158"/>
                <a:gd name="connsiteX5-157" fmla="*/ 13032 w 705704"/>
                <a:gd name="connsiteY5-158" fmla="*/ 780517 h 1130158"/>
                <a:gd name="connsiteX6-159" fmla="*/ 27193 w 705704"/>
                <a:gd name="connsiteY6-160" fmla="*/ 425363 h 1130158"/>
                <a:gd name="connsiteX0-161" fmla="*/ 27193 w 705704"/>
                <a:gd name="connsiteY0-162" fmla="*/ 421279 h 1126074"/>
                <a:gd name="connsiteX1-163" fmla="*/ 170195 w 705704"/>
                <a:gd name="connsiteY1-164" fmla="*/ 123970 h 1126074"/>
                <a:gd name="connsiteX2-165" fmla="*/ 453602 w 705704"/>
                <a:gd name="connsiteY2-166" fmla="*/ 25214 h 1126074"/>
                <a:gd name="connsiteX3-167" fmla="*/ 705704 w 705704"/>
                <a:gd name="connsiteY3-168" fmla="*/ 567964 h 1126074"/>
                <a:gd name="connsiteX4-169" fmla="*/ 182140 w 705704"/>
                <a:gd name="connsiteY4-170" fmla="*/ 1123097 h 1126074"/>
                <a:gd name="connsiteX5-171" fmla="*/ 13032 w 705704"/>
                <a:gd name="connsiteY5-172" fmla="*/ 776433 h 1126074"/>
                <a:gd name="connsiteX6-173" fmla="*/ 27193 w 705704"/>
                <a:gd name="connsiteY6-174" fmla="*/ 421279 h 1126074"/>
                <a:gd name="connsiteX0-175" fmla="*/ 27193 w 691417"/>
                <a:gd name="connsiteY0-176" fmla="*/ 421609 h 1126282"/>
                <a:gd name="connsiteX1-177" fmla="*/ 170195 w 691417"/>
                <a:gd name="connsiteY1-178" fmla="*/ 124300 h 1126282"/>
                <a:gd name="connsiteX2-179" fmla="*/ 453602 w 691417"/>
                <a:gd name="connsiteY2-180" fmla="*/ 25544 h 1126282"/>
                <a:gd name="connsiteX3-181" fmla="*/ 691417 w 691417"/>
                <a:gd name="connsiteY3-182" fmla="*/ 573056 h 1126282"/>
                <a:gd name="connsiteX4-183" fmla="*/ 182140 w 691417"/>
                <a:gd name="connsiteY4-184" fmla="*/ 1123427 h 1126282"/>
                <a:gd name="connsiteX5-185" fmla="*/ 13032 w 691417"/>
                <a:gd name="connsiteY5-186" fmla="*/ 776763 h 1126282"/>
                <a:gd name="connsiteX6-187" fmla="*/ 27193 w 691417"/>
                <a:gd name="connsiteY6-188" fmla="*/ 421609 h 1126282"/>
                <a:gd name="connsiteX0-189" fmla="*/ 27193 w 691417"/>
                <a:gd name="connsiteY0-190" fmla="*/ 421609 h 1107423"/>
                <a:gd name="connsiteX1-191" fmla="*/ 170195 w 691417"/>
                <a:gd name="connsiteY1-192" fmla="*/ 124300 h 1107423"/>
                <a:gd name="connsiteX2-193" fmla="*/ 453602 w 691417"/>
                <a:gd name="connsiteY2-194" fmla="*/ 25544 h 1107423"/>
                <a:gd name="connsiteX3-195" fmla="*/ 691417 w 691417"/>
                <a:gd name="connsiteY3-196" fmla="*/ 573056 h 1107423"/>
                <a:gd name="connsiteX4-197" fmla="*/ 182140 w 691417"/>
                <a:gd name="connsiteY4-198" fmla="*/ 1104377 h 1107423"/>
                <a:gd name="connsiteX5-199" fmla="*/ 13032 w 691417"/>
                <a:gd name="connsiteY5-200" fmla="*/ 776763 h 1107423"/>
                <a:gd name="connsiteX6-201" fmla="*/ 27193 w 691417"/>
                <a:gd name="connsiteY6-202" fmla="*/ 421609 h 1107423"/>
                <a:gd name="connsiteX0-203" fmla="*/ 27193 w 691478"/>
                <a:gd name="connsiteY0-204" fmla="*/ 421609 h 1112653"/>
                <a:gd name="connsiteX1-205" fmla="*/ 170195 w 691478"/>
                <a:gd name="connsiteY1-206" fmla="*/ 124300 h 1112653"/>
                <a:gd name="connsiteX2-207" fmla="*/ 453602 w 691478"/>
                <a:gd name="connsiteY2-208" fmla="*/ 25544 h 1112653"/>
                <a:gd name="connsiteX3-209" fmla="*/ 691417 w 691478"/>
                <a:gd name="connsiteY3-210" fmla="*/ 573056 h 1112653"/>
                <a:gd name="connsiteX4-211" fmla="*/ 432133 w 691478"/>
                <a:gd name="connsiteY4-212" fmla="*/ 976787 h 1112653"/>
                <a:gd name="connsiteX5-213" fmla="*/ 182140 w 691478"/>
                <a:gd name="connsiteY5-214" fmla="*/ 1104377 h 1112653"/>
                <a:gd name="connsiteX6-215" fmla="*/ 13032 w 691478"/>
                <a:gd name="connsiteY6-216" fmla="*/ 776763 h 1112653"/>
                <a:gd name="connsiteX7-217" fmla="*/ 27193 w 691478"/>
                <a:gd name="connsiteY7-218" fmla="*/ 421609 h 1112653"/>
                <a:gd name="connsiteX0-219" fmla="*/ 27193 w 691478"/>
                <a:gd name="connsiteY0-220" fmla="*/ 421609 h 1114810"/>
                <a:gd name="connsiteX1-221" fmla="*/ 170195 w 691478"/>
                <a:gd name="connsiteY1-222" fmla="*/ 124300 h 1114810"/>
                <a:gd name="connsiteX2-223" fmla="*/ 453602 w 691478"/>
                <a:gd name="connsiteY2-224" fmla="*/ 25544 h 1114810"/>
                <a:gd name="connsiteX3-225" fmla="*/ 691417 w 691478"/>
                <a:gd name="connsiteY3-226" fmla="*/ 573056 h 1114810"/>
                <a:gd name="connsiteX4-227" fmla="*/ 513095 w 691478"/>
                <a:gd name="connsiteY4-228" fmla="*/ 991075 h 1114810"/>
                <a:gd name="connsiteX5-229" fmla="*/ 182140 w 691478"/>
                <a:gd name="connsiteY5-230" fmla="*/ 1104377 h 1114810"/>
                <a:gd name="connsiteX6-231" fmla="*/ 13032 w 691478"/>
                <a:gd name="connsiteY6-232" fmla="*/ 776763 h 1114810"/>
                <a:gd name="connsiteX7-233" fmla="*/ 27193 w 691478"/>
                <a:gd name="connsiteY7-234" fmla="*/ 421609 h 1114810"/>
                <a:gd name="connsiteX0-235" fmla="*/ 27193 w 693375"/>
                <a:gd name="connsiteY0-236" fmla="*/ 402485 h 1095686"/>
                <a:gd name="connsiteX1-237" fmla="*/ 170195 w 693375"/>
                <a:gd name="connsiteY1-238" fmla="*/ 105176 h 1095686"/>
                <a:gd name="connsiteX2-239" fmla="*/ 453602 w 693375"/>
                <a:gd name="connsiteY2-240" fmla="*/ 6420 h 1095686"/>
                <a:gd name="connsiteX3-241" fmla="*/ 598819 w 693375"/>
                <a:gd name="connsiteY3-242" fmla="*/ 262337 h 1095686"/>
                <a:gd name="connsiteX4-243" fmla="*/ 691417 w 693375"/>
                <a:gd name="connsiteY4-244" fmla="*/ 553932 h 1095686"/>
                <a:gd name="connsiteX5-245" fmla="*/ 513095 w 693375"/>
                <a:gd name="connsiteY5-246" fmla="*/ 971951 h 1095686"/>
                <a:gd name="connsiteX6-247" fmla="*/ 182140 w 693375"/>
                <a:gd name="connsiteY6-248" fmla="*/ 1085253 h 1095686"/>
                <a:gd name="connsiteX7-249" fmla="*/ 13032 w 693375"/>
                <a:gd name="connsiteY7-250" fmla="*/ 757639 h 1095686"/>
                <a:gd name="connsiteX8" fmla="*/ 27193 w 693375"/>
                <a:gd name="connsiteY8" fmla="*/ 402485 h 1095686"/>
                <a:gd name="connsiteX0-251" fmla="*/ 27193 w 694199"/>
                <a:gd name="connsiteY0-252" fmla="*/ 398665 h 1091866"/>
                <a:gd name="connsiteX1-253" fmla="*/ 170195 w 694199"/>
                <a:gd name="connsiteY1-254" fmla="*/ 101356 h 1091866"/>
                <a:gd name="connsiteX2-255" fmla="*/ 453602 w 694199"/>
                <a:gd name="connsiteY2-256" fmla="*/ 2600 h 1091866"/>
                <a:gd name="connsiteX3-257" fmla="*/ 622631 w 694199"/>
                <a:gd name="connsiteY3-258" fmla="*/ 187079 h 1091866"/>
                <a:gd name="connsiteX4-259" fmla="*/ 691417 w 694199"/>
                <a:gd name="connsiteY4-260" fmla="*/ 550112 h 1091866"/>
                <a:gd name="connsiteX5-261" fmla="*/ 513095 w 694199"/>
                <a:gd name="connsiteY5-262" fmla="*/ 968131 h 1091866"/>
                <a:gd name="connsiteX6-263" fmla="*/ 182140 w 694199"/>
                <a:gd name="connsiteY6-264" fmla="*/ 1081433 h 1091866"/>
                <a:gd name="connsiteX7-265" fmla="*/ 13032 w 694199"/>
                <a:gd name="connsiteY7-266" fmla="*/ 753819 h 1091866"/>
                <a:gd name="connsiteX8-267" fmla="*/ 27193 w 694199"/>
                <a:gd name="connsiteY8-268" fmla="*/ 398665 h 1091866"/>
                <a:gd name="connsiteX0-269" fmla="*/ 27193 w 694199"/>
                <a:gd name="connsiteY0-270" fmla="*/ 426411 h 1119612"/>
                <a:gd name="connsiteX1-271" fmla="*/ 170195 w 694199"/>
                <a:gd name="connsiteY1-272" fmla="*/ 129102 h 1119612"/>
                <a:gd name="connsiteX2-273" fmla="*/ 425027 w 694199"/>
                <a:gd name="connsiteY2-274" fmla="*/ 1771 h 1119612"/>
                <a:gd name="connsiteX3-275" fmla="*/ 622631 w 694199"/>
                <a:gd name="connsiteY3-276" fmla="*/ 214825 h 1119612"/>
                <a:gd name="connsiteX4-277" fmla="*/ 691417 w 694199"/>
                <a:gd name="connsiteY4-278" fmla="*/ 577858 h 1119612"/>
                <a:gd name="connsiteX5-279" fmla="*/ 513095 w 694199"/>
                <a:gd name="connsiteY5-280" fmla="*/ 995877 h 1119612"/>
                <a:gd name="connsiteX6-281" fmla="*/ 182140 w 694199"/>
                <a:gd name="connsiteY6-282" fmla="*/ 1109179 h 1119612"/>
                <a:gd name="connsiteX7-283" fmla="*/ 13032 w 694199"/>
                <a:gd name="connsiteY7-284" fmla="*/ 781565 h 1119612"/>
                <a:gd name="connsiteX8-285" fmla="*/ 27193 w 694199"/>
                <a:gd name="connsiteY8-286" fmla="*/ 426411 h 1119612"/>
                <a:gd name="connsiteX0-287" fmla="*/ 27193 w 694953"/>
                <a:gd name="connsiteY0-288" fmla="*/ 426411 h 1119612"/>
                <a:gd name="connsiteX1-289" fmla="*/ 170195 w 694953"/>
                <a:gd name="connsiteY1-290" fmla="*/ 129102 h 1119612"/>
                <a:gd name="connsiteX2-291" fmla="*/ 425027 w 694953"/>
                <a:gd name="connsiteY2-292" fmla="*/ 1771 h 1119612"/>
                <a:gd name="connsiteX3-293" fmla="*/ 622631 w 694953"/>
                <a:gd name="connsiteY3-294" fmla="*/ 214825 h 1119612"/>
                <a:gd name="connsiteX4-295" fmla="*/ 546432 w 694953"/>
                <a:gd name="connsiteY4-296" fmla="*/ 562488 h 1119612"/>
                <a:gd name="connsiteX5-297" fmla="*/ 691417 w 694953"/>
                <a:gd name="connsiteY5-298" fmla="*/ 577858 h 1119612"/>
                <a:gd name="connsiteX6-299" fmla="*/ 513095 w 694953"/>
                <a:gd name="connsiteY6-300" fmla="*/ 995877 h 1119612"/>
                <a:gd name="connsiteX7-301" fmla="*/ 182140 w 694953"/>
                <a:gd name="connsiteY7-302" fmla="*/ 1109179 h 1119612"/>
                <a:gd name="connsiteX8-303" fmla="*/ 13032 w 694953"/>
                <a:gd name="connsiteY8-304" fmla="*/ 781565 h 1119612"/>
                <a:gd name="connsiteX9" fmla="*/ 27193 w 694953"/>
                <a:gd name="connsiteY9" fmla="*/ 426411 h 1119612"/>
                <a:gd name="connsiteX0-305" fmla="*/ 27193 w 695746"/>
                <a:gd name="connsiteY0-306" fmla="*/ 426411 h 1119612"/>
                <a:gd name="connsiteX1-307" fmla="*/ 170195 w 695746"/>
                <a:gd name="connsiteY1-308" fmla="*/ 129102 h 1119612"/>
                <a:gd name="connsiteX2-309" fmla="*/ 425027 w 695746"/>
                <a:gd name="connsiteY2-310" fmla="*/ 1771 h 1119612"/>
                <a:gd name="connsiteX3-311" fmla="*/ 622631 w 695746"/>
                <a:gd name="connsiteY3-312" fmla="*/ 214825 h 1119612"/>
                <a:gd name="connsiteX4-313" fmla="*/ 691417 w 695746"/>
                <a:gd name="connsiteY4-314" fmla="*/ 577858 h 1119612"/>
                <a:gd name="connsiteX5-315" fmla="*/ 513095 w 695746"/>
                <a:gd name="connsiteY5-316" fmla="*/ 995877 h 1119612"/>
                <a:gd name="connsiteX6-317" fmla="*/ 182140 w 695746"/>
                <a:gd name="connsiteY6-318" fmla="*/ 1109179 h 1119612"/>
                <a:gd name="connsiteX7-319" fmla="*/ 13032 w 695746"/>
                <a:gd name="connsiteY7-320" fmla="*/ 781565 h 1119612"/>
                <a:gd name="connsiteX8-321" fmla="*/ 27193 w 695746"/>
                <a:gd name="connsiteY8-322" fmla="*/ 426411 h 1119612"/>
                <a:gd name="connsiteX0-323" fmla="*/ 27193 w 647857"/>
                <a:gd name="connsiteY0-324" fmla="*/ 426411 h 1119612"/>
                <a:gd name="connsiteX1-325" fmla="*/ 170195 w 647857"/>
                <a:gd name="connsiteY1-326" fmla="*/ 129102 h 1119612"/>
                <a:gd name="connsiteX2-327" fmla="*/ 425027 w 647857"/>
                <a:gd name="connsiteY2-328" fmla="*/ 1771 h 1119612"/>
                <a:gd name="connsiteX3-329" fmla="*/ 622631 w 647857"/>
                <a:gd name="connsiteY3-330" fmla="*/ 214825 h 1119612"/>
                <a:gd name="connsiteX4-331" fmla="*/ 624742 w 647857"/>
                <a:gd name="connsiteY4-332" fmla="*/ 577858 h 1119612"/>
                <a:gd name="connsiteX5-333" fmla="*/ 513095 w 647857"/>
                <a:gd name="connsiteY5-334" fmla="*/ 995877 h 1119612"/>
                <a:gd name="connsiteX6-335" fmla="*/ 182140 w 647857"/>
                <a:gd name="connsiteY6-336" fmla="*/ 1109179 h 1119612"/>
                <a:gd name="connsiteX7-337" fmla="*/ 13032 w 647857"/>
                <a:gd name="connsiteY7-338" fmla="*/ 781565 h 1119612"/>
                <a:gd name="connsiteX8-339" fmla="*/ 27193 w 647857"/>
                <a:gd name="connsiteY8-340" fmla="*/ 426411 h 1119612"/>
                <a:gd name="connsiteX0-341" fmla="*/ 27193 w 678121"/>
                <a:gd name="connsiteY0-342" fmla="*/ 426411 h 1119332"/>
                <a:gd name="connsiteX1-343" fmla="*/ 170195 w 678121"/>
                <a:gd name="connsiteY1-344" fmla="*/ 129102 h 1119332"/>
                <a:gd name="connsiteX2-345" fmla="*/ 425027 w 678121"/>
                <a:gd name="connsiteY2-346" fmla="*/ 1771 h 1119332"/>
                <a:gd name="connsiteX3-347" fmla="*/ 622631 w 678121"/>
                <a:gd name="connsiteY3-348" fmla="*/ 214825 h 1119332"/>
                <a:gd name="connsiteX4-349" fmla="*/ 624742 w 678121"/>
                <a:gd name="connsiteY4-350" fmla="*/ 577858 h 1119332"/>
                <a:gd name="connsiteX5-351" fmla="*/ 675019 w 678121"/>
                <a:gd name="connsiteY5-352" fmla="*/ 600588 h 1119332"/>
                <a:gd name="connsiteX6-353" fmla="*/ 513095 w 678121"/>
                <a:gd name="connsiteY6-354" fmla="*/ 995877 h 1119332"/>
                <a:gd name="connsiteX7-355" fmla="*/ 182140 w 678121"/>
                <a:gd name="connsiteY7-356" fmla="*/ 1109179 h 1119332"/>
                <a:gd name="connsiteX8-357" fmla="*/ 13032 w 678121"/>
                <a:gd name="connsiteY8-358" fmla="*/ 781565 h 1119332"/>
                <a:gd name="connsiteX9-359" fmla="*/ 27193 w 678121"/>
                <a:gd name="connsiteY9-360" fmla="*/ 426411 h 1119332"/>
                <a:gd name="connsiteX0-361" fmla="*/ 27193 w 647857"/>
                <a:gd name="connsiteY0-362" fmla="*/ 426411 h 1119332"/>
                <a:gd name="connsiteX1-363" fmla="*/ 170195 w 647857"/>
                <a:gd name="connsiteY1-364" fmla="*/ 129102 h 1119332"/>
                <a:gd name="connsiteX2-365" fmla="*/ 425027 w 647857"/>
                <a:gd name="connsiteY2-366" fmla="*/ 1771 h 1119332"/>
                <a:gd name="connsiteX3-367" fmla="*/ 622631 w 647857"/>
                <a:gd name="connsiteY3-368" fmla="*/ 214825 h 1119332"/>
                <a:gd name="connsiteX4-369" fmla="*/ 624742 w 647857"/>
                <a:gd name="connsiteY4-370" fmla="*/ 577858 h 1119332"/>
                <a:gd name="connsiteX5-371" fmla="*/ 513095 w 647857"/>
                <a:gd name="connsiteY5-372" fmla="*/ 995877 h 1119332"/>
                <a:gd name="connsiteX6-373" fmla="*/ 182140 w 647857"/>
                <a:gd name="connsiteY6-374" fmla="*/ 1109179 h 1119332"/>
                <a:gd name="connsiteX7-375" fmla="*/ 13032 w 647857"/>
                <a:gd name="connsiteY7-376" fmla="*/ 781565 h 1119332"/>
                <a:gd name="connsiteX8-377" fmla="*/ 27193 w 647857"/>
                <a:gd name="connsiteY8-378" fmla="*/ 426411 h 1119332"/>
                <a:gd name="connsiteX0-379" fmla="*/ 27193 w 691347"/>
                <a:gd name="connsiteY0-380" fmla="*/ 426411 h 1119332"/>
                <a:gd name="connsiteX1-381" fmla="*/ 170195 w 691347"/>
                <a:gd name="connsiteY1-382" fmla="*/ 129102 h 1119332"/>
                <a:gd name="connsiteX2-383" fmla="*/ 425027 w 691347"/>
                <a:gd name="connsiteY2-384" fmla="*/ 1771 h 1119332"/>
                <a:gd name="connsiteX3-385" fmla="*/ 622631 w 691347"/>
                <a:gd name="connsiteY3-386" fmla="*/ 214825 h 1119332"/>
                <a:gd name="connsiteX4-387" fmla="*/ 686654 w 691347"/>
                <a:gd name="connsiteY4-388" fmla="*/ 587383 h 1119332"/>
                <a:gd name="connsiteX5-389" fmla="*/ 513095 w 691347"/>
                <a:gd name="connsiteY5-390" fmla="*/ 995877 h 1119332"/>
                <a:gd name="connsiteX6-391" fmla="*/ 182140 w 691347"/>
                <a:gd name="connsiteY6-392" fmla="*/ 1109179 h 1119332"/>
                <a:gd name="connsiteX7-393" fmla="*/ 13032 w 691347"/>
                <a:gd name="connsiteY7-394" fmla="*/ 781565 h 1119332"/>
                <a:gd name="connsiteX8-395" fmla="*/ 27193 w 691347"/>
                <a:gd name="connsiteY8-396" fmla="*/ 426411 h 11193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71" y="connsiteY5-72"/>
                </a:cxn>
                <a:cxn ang="0">
                  <a:pos x="connsiteX6-97" y="connsiteY6-98"/>
                </a:cxn>
                <a:cxn ang="0">
                  <a:pos x="connsiteX7-113" y="connsiteY7-114"/>
                </a:cxn>
                <a:cxn ang="0">
                  <a:pos x="connsiteX8-267" y="connsiteY8-268"/>
                </a:cxn>
              </a:cxnLst>
              <a:rect l="l" t="t" r="r" b="b"/>
              <a:pathLst>
                <a:path w="691347" h="1119332">
                  <a:moveTo>
                    <a:pt x="27193" y="426411"/>
                  </a:moveTo>
                  <a:cubicBezTo>
                    <a:pt x="53387" y="317667"/>
                    <a:pt x="106271" y="195907"/>
                    <a:pt x="170195" y="129102"/>
                  </a:cubicBezTo>
                  <a:cubicBezTo>
                    <a:pt x="234119" y="62297"/>
                    <a:pt x="349621" y="-12516"/>
                    <a:pt x="425027" y="1771"/>
                  </a:cubicBezTo>
                  <a:cubicBezTo>
                    <a:pt x="500433" y="16058"/>
                    <a:pt x="578233" y="118811"/>
                    <a:pt x="622631" y="214825"/>
                  </a:cubicBezTo>
                  <a:cubicBezTo>
                    <a:pt x="667029" y="310839"/>
                    <a:pt x="704910" y="457208"/>
                    <a:pt x="686654" y="587383"/>
                  </a:cubicBezTo>
                  <a:cubicBezTo>
                    <a:pt x="668398" y="717558"/>
                    <a:pt x="586862" y="907324"/>
                    <a:pt x="513095" y="995877"/>
                  </a:cubicBezTo>
                  <a:cubicBezTo>
                    <a:pt x="442061" y="1081436"/>
                    <a:pt x="265484" y="1144898"/>
                    <a:pt x="182140" y="1109179"/>
                  </a:cubicBezTo>
                  <a:cubicBezTo>
                    <a:pt x="98796" y="1073460"/>
                    <a:pt x="44413" y="884247"/>
                    <a:pt x="13032" y="781565"/>
                  </a:cubicBezTo>
                  <a:cubicBezTo>
                    <a:pt x="-18349" y="678883"/>
                    <a:pt x="15287" y="508961"/>
                    <a:pt x="27193" y="4264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2251"/>
            <p:cNvSpPr/>
            <p:nvPr/>
          </p:nvSpPr>
          <p:spPr>
            <a:xfrm>
              <a:off x="304102" y="3662137"/>
              <a:ext cx="1205086" cy="741091"/>
            </a:xfrm>
            <a:custGeom>
              <a:avLst/>
              <a:gdLst>
                <a:gd name="connsiteX0" fmla="*/ 0 w 1152128"/>
                <a:gd name="connsiteY0" fmla="*/ 317562 h 635123"/>
                <a:gd name="connsiteX1" fmla="*/ 576064 w 1152128"/>
                <a:gd name="connsiteY1" fmla="*/ 0 h 635123"/>
                <a:gd name="connsiteX2" fmla="*/ 1152128 w 1152128"/>
                <a:gd name="connsiteY2" fmla="*/ 317562 h 635123"/>
                <a:gd name="connsiteX3" fmla="*/ 576064 w 1152128"/>
                <a:gd name="connsiteY3" fmla="*/ 635124 h 635123"/>
                <a:gd name="connsiteX4" fmla="*/ 0 w 1152128"/>
                <a:gd name="connsiteY4" fmla="*/ 317562 h 635123"/>
                <a:gd name="connsiteX0-1" fmla="*/ 0 w 1133078"/>
                <a:gd name="connsiteY0-2" fmla="*/ 194598 h 642643"/>
                <a:gd name="connsiteX1-3" fmla="*/ 557014 w 1133078"/>
                <a:gd name="connsiteY1-4" fmla="*/ 5623 h 642643"/>
                <a:gd name="connsiteX2-5" fmla="*/ 1133078 w 1133078"/>
                <a:gd name="connsiteY2-6" fmla="*/ 323185 h 642643"/>
                <a:gd name="connsiteX3-7" fmla="*/ 557014 w 1133078"/>
                <a:gd name="connsiteY3-8" fmla="*/ 640747 h 642643"/>
                <a:gd name="connsiteX4-9" fmla="*/ 0 w 1133078"/>
                <a:gd name="connsiteY4-10" fmla="*/ 194598 h 6426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33078" h="642643">
                  <a:moveTo>
                    <a:pt x="0" y="194598"/>
                  </a:moveTo>
                  <a:cubicBezTo>
                    <a:pt x="0" y="19213"/>
                    <a:pt x="368168" y="-15808"/>
                    <a:pt x="557014" y="5623"/>
                  </a:cubicBezTo>
                  <a:cubicBezTo>
                    <a:pt x="745860" y="27054"/>
                    <a:pt x="1133078" y="147800"/>
                    <a:pt x="1133078" y="323185"/>
                  </a:cubicBezTo>
                  <a:cubicBezTo>
                    <a:pt x="1133078" y="498570"/>
                    <a:pt x="745860" y="662178"/>
                    <a:pt x="557014" y="640747"/>
                  </a:cubicBezTo>
                  <a:cubicBezTo>
                    <a:pt x="368168" y="619316"/>
                    <a:pt x="0" y="369983"/>
                    <a:pt x="0" y="1945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856942">
              <a:off x="-258509" y="3822436"/>
              <a:ext cx="517016" cy="403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泪滴形 2253"/>
            <p:cNvSpPr/>
            <p:nvPr/>
          </p:nvSpPr>
          <p:spPr>
            <a:xfrm rot="18005042">
              <a:off x="-128806" y="4087146"/>
              <a:ext cx="675529" cy="530602"/>
            </a:xfrm>
            <a:custGeom>
              <a:avLst/>
              <a:gdLst>
                <a:gd name="connsiteX0" fmla="*/ 0 w 599391"/>
                <a:gd name="connsiteY0" fmla="*/ 251904 h 503808"/>
                <a:gd name="connsiteX1" fmla="*/ 299696 w 599391"/>
                <a:gd name="connsiteY1" fmla="*/ 0 h 503808"/>
                <a:gd name="connsiteX2" fmla="*/ 599391 w 599391"/>
                <a:gd name="connsiteY2" fmla="*/ 0 h 503808"/>
                <a:gd name="connsiteX3" fmla="*/ 599391 w 599391"/>
                <a:gd name="connsiteY3" fmla="*/ 251904 h 503808"/>
                <a:gd name="connsiteX4" fmla="*/ 299695 w 599391"/>
                <a:gd name="connsiteY4" fmla="*/ 503808 h 503808"/>
                <a:gd name="connsiteX5" fmla="*/ -1 w 599391"/>
                <a:gd name="connsiteY5" fmla="*/ 251904 h 503808"/>
                <a:gd name="connsiteX6" fmla="*/ 0 w 599391"/>
                <a:gd name="connsiteY6" fmla="*/ 251904 h 503808"/>
                <a:gd name="connsiteX0-1" fmla="*/ 1 w 674450"/>
                <a:gd name="connsiteY0-2" fmla="*/ 251904 h 503808"/>
                <a:gd name="connsiteX1-3" fmla="*/ 299697 w 674450"/>
                <a:gd name="connsiteY1-4" fmla="*/ 0 h 503808"/>
                <a:gd name="connsiteX2-5" fmla="*/ 674450 w 674450"/>
                <a:gd name="connsiteY2-6" fmla="*/ 6054 h 503808"/>
                <a:gd name="connsiteX3-7" fmla="*/ 599392 w 674450"/>
                <a:gd name="connsiteY3-8" fmla="*/ 251904 h 503808"/>
                <a:gd name="connsiteX4-9" fmla="*/ 299696 w 674450"/>
                <a:gd name="connsiteY4-10" fmla="*/ 503808 h 503808"/>
                <a:gd name="connsiteX5-11" fmla="*/ 0 w 674450"/>
                <a:gd name="connsiteY5-12" fmla="*/ 251904 h 503808"/>
                <a:gd name="connsiteX6-13" fmla="*/ 1 w 674450"/>
                <a:gd name="connsiteY6-14" fmla="*/ 251904 h 503808"/>
                <a:gd name="connsiteX0-15" fmla="*/ 1 w 674450"/>
                <a:gd name="connsiteY0-16" fmla="*/ 251904 h 503808"/>
                <a:gd name="connsiteX1-17" fmla="*/ 299697 w 674450"/>
                <a:gd name="connsiteY1-18" fmla="*/ 0 h 503808"/>
                <a:gd name="connsiteX2-19" fmla="*/ 674450 w 674450"/>
                <a:gd name="connsiteY2-20" fmla="*/ 6054 h 503808"/>
                <a:gd name="connsiteX3-21" fmla="*/ 554062 w 674450"/>
                <a:gd name="connsiteY3-22" fmla="*/ 278164 h 503808"/>
                <a:gd name="connsiteX4-23" fmla="*/ 299696 w 674450"/>
                <a:gd name="connsiteY4-24" fmla="*/ 503808 h 503808"/>
                <a:gd name="connsiteX5-25" fmla="*/ 0 w 674450"/>
                <a:gd name="connsiteY5-26" fmla="*/ 251904 h 503808"/>
                <a:gd name="connsiteX6-27" fmla="*/ 1 w 674450"/>
                <a:gd name="connsiteY6-28" fmla="*/ 251904 h 503808"/>
                <a:gd name="connsiteX0-29" fmla="*/ 1 w 674450"/>
                <a:gd name="connsiteY0-30" fmla="*/ 251904 h 535496"/>
                <a:gd name="connsiteX1-31" fmla="*/ 299697 w 674450"/>
                <a:gd name="connsiteY1-32" fmla="*/ 0 h 535496"/>
                <a:gd name="connsiteX2-33" fmla="*/ 674450 w 674450"/>
                <a:gd name="connsiteY2-34" fmla="*/ 6054 h 535496"/>
                <a:gd name="connsiteX3-35" fmla="*/ 554062 w 674450"/>
                <a:gd name="connsiteY3-36" fmla="*/ 278164 h 535496"/>
                <a:gd name="connsiteX4-37" fmla="*/ 235495 w 674450"/>
                <a:gd name="connsiteY4-38" fmla="*/ 535496 h 535496"/>
                <a:gd name="connsiteX5-39" fmla="*/ 0 w 674450"/>
                <a:gd name="connsiteY5-40" fmla="*/ 251904 h 535496"/>
                <a:gd name="connsiteX6-41" fmla="*/ 1 w 674450"/>
                <a:gd name="connsiteY6-42" fmla="*/ 251904 h 535496"/>
                <a:gd name="connsiteX0-43" fmla="*/ 1 w 674450"/>
                <a:gd name="connsiteY0-44" fmla="*/ 245850 h 529442"/>
                <a:gd name="connsiteX1-45" fmla="*/ 369554 w 674450"/>
                <a:gd name="connsiteY1-46" fmla="*/ 19524 h 529442"/>
                <a:gd name="connsiteX2-47" fmla="*/ 674450 w 674450"/>
                <a:gd name="connsiteY2-48" fmla="*/ 0 h 529442"/>
                <a:gd name="connsiteX3-49" fmla="*/ 554062 w 674450"/>
                <a:gd name="connsiteY3-50" fmla="*/ 272110 h 529442"/>
                <a:gd name="connsiteX4-51" fmla="*/ 235495 w 674450"/>
                <a:gd name="connsiteY4-52" fmla="*/ 529442 h 529442"/>
                <a:gd name="connsiteX5-53" fmla="*/ 0 w 674450"/>
                <a:gd name="connsiteY5-54" fmla="*/ 245850 h 529442"/>
                <a:gd name="connsiteX6-55" fmla="*/ 1 w 674450"/>
                <a:gd name="connsiteY6-56" fmla="*/ 245850 h 529442"/>
                <a:gd name="connsiteX0-57" fmla="*/ 5680 w 680129"/>
                <a:gd name="connsiteY0-58" fmla="*/ 245850 h 529442"/>
                <a:gd name="connsiteX1-59" fmla="*/ 375233 w 680129"/>
                <a:gd name="connsiteY1-60" fmla="*/ 19524 h 529442"/>
                <a:gd name="connsiteX2-61" fmla="*/ 680129 w 680129"/>
                <a:gd name="connsiteY2-62" fmla="*/ 0 h 529442"/>
                <a:gd name="connsiteX3-63" fmla="*/ 559741 w 680129"/>
                <a:gd name="connsiteY3-64" fmla="*/ 272110 h 529442"/>
                <a:gd name="connsiteX4-65" fmla="*/ 241174 w 680129"/>
                <a:gd name="connsiteY4-66" fmla="*/ 529442 h 529442"/>
                <a:gd name="connsiteX5-67" fmla="*/ 22363 w 680129"/>
                <a:gd name="connsiteY5-68" fmla="*/ 274768 h 529442"/>
                <a:gd name="connsiteX6-69" fmla="*/ 5679 w 680129"/>
                <a:gd name="connsiteY6-70" fmla="*/ 245850 h 529442"/>
                <a:gd name="connsiteX7" fmla="*/ 5680 w 680129"/>
                <a:gd name="connsiteY7" fmla="*/ 245850 h 529442"/>
                <a:gd name="connsiteX0-71" fmla="*/ 5680 w 680129"/>
                <a:gd name="connsiteY0-72" fmla="*/ 245850 h 529442"/>
                <a:gd name="connsiteX1-73" fmla="*/ 375233 w 680129"/>
                <a:gd name="connsiteY1-74" fmla="*/ 19524 h 529442"/>
                <a:gd name="connsiteX2-75" fmla="*/ 680129 w 680129"/>
                <a:gd name="connsiteY2-76" fmla="*/ 0 h 529442"/>
                <a:gd name="connsiteX3-77" fmla="*/ 559741 w 680129"/>
                <a:gd name="connsiteY3-78" fmla="*/ 272110 h 529442"/>
                <a:gd name="connsiteX4-79" fmla="*/ 241174 w 680129"/>
                <a:gd name="connsiteY4-80" fmla="*/ 529442 h 529442"/>
                <a:gd name="connsiteX5-81" fmla="*/ 22363 w 680129"/>
                <a:gd name="connsiteY5-82" fmla="*/ 274768 h 529442"/>
                <a:gd name="connsiteX6-83" fmla="*/ 5679 w 680129"/>
                <a:gd name="connsiteY6-84" fmla="*/ 245850 h 529442"/>
                <a:gd name="connsiteX7-85" fmla="*/ 5680 w 680129"/>
                <a:gd name="connsiteY7-86" fmla="*/ 245850 h 529442"/>
                <a:gd name="connsiteX0-87" fmla="*/ 433 w 674882"/>
                <a:gd name="connsiteY0-88" fmla="*/ 245850 h 529442"/>
                <a:gd name="connsiteX1-89" fmla="*/ 369986 w 674882"/>
                <a:gd name="connsiteY1-90" fmla="*/ 19524 h 529442"/>
                <a:gd name="connsiteX2-91" fmla="*/ 674882 w 674882"/>
                <a:gd name="connsiteY2-92" fmla="*/ 0 h 529442"/>
                <a:gd name="connsiteX3-93" fmla="*/ 554494 w 674882"/>
                <a:gd name="connsiteY3-94" fmla="*/ 272110 h 529442"/>
                <a:gd name="connsiteX4-95" fmla="*/ 235927 w 674882"/>
                <a:gd name="connsiteY4-96" fmla="*/ 529442 h 529442"/>
                <a:gd name="connsiteX5-97" fmla="*/ 28625 w 674882"/>
                <a:gd name="connsiteY5-98" fmla="*/ 323140 h 529442"/>
                <a:gd name="connsiteX6-99" fmla="*/ 432 w 674882"/>
                <a:gd name="connsiteY6-100" fmla="*/ 245850 h 529442"/>
                <a:gd name="connsiteX7-101" fmla="*/ 433 w 674882"/>
                <a:gd name="connsiteY7-102" fmla="*/ 245850 h 529442"/>
                <a:gd name="connsiteX0-103" fmla="*/ 132076 w 674882"/>
                <a:gd name="connsiteY0-104" fmla="*/ 131061 h 529442"/>
                <a:gd name="connsiteX1-105" fmla="*/ 369986 w 674882"/>
                <a:gd name="connsiteY1-106" fmla="*/ 19524 h 529442"/>
                <a:gd name="connsiteX2-107" fmla="*/ 674882 w 674882"/>
                <a:gd name="connsiteY2-108" fmla="*/ 0 h 529442"/>
                <a:gd name="connsiteX3-109" fmla="*/ 554494 w 674882"/>
                <a:gd name="connsiteY3-110" fmla="*/ 272110 h 529442"/>
                <a:gd name="connsiteX4-111" fmla="*/ 235927 w 674882"/>
                <a:gd name="connsiteY4-112" fmla="*/ 529442 h 529442"/>
                <a:gd name="connsiteX5-113" fmla="*/ 28625 w 674882"/>
                <a:gd name="connsiteY5-114" fmla="*/ 323140 h 529442"/>
                <a:gd name="connsiteX6-115" fmla="*/ 432 w 674882"/>
                <a:gd name="connsiteY6-116" fmla="*/ 245850 h 529442"/>
                <a:gd name="connsiteX7-117" fmla="*/ 132076 w 674882"/>
                <a:gd name="connsiteY7-118" fmla="*/ 131061 h 529442"/>
                <a:gd name="connsiteX0-119" fmla="*/ 106337 w 649143"/>
                <a:gd name="connsiteY0-120" fmla="*/ 131061 h 529442"/>
                <a:gd name="connsiteX1-121" fmla="*/ 344247 w 649143"/>
                <a:gd name="connsiteY1-122" fmla="*/ 19524 h 529442"/>
                <a:gd name="connsiteX2-123" fmla="*/ 649143 w 649143"/>
                <a:gd name="connsiteY2-124" fmla="*/ 0 h 529442"/>
                <a:gd name="connsiteX3-125" fmla="*/ 528755 w 649143"/>
                <a:gd name="connsiteY3-126" fmla="*/ 272110 h 529442"/>
                <a:gd name="connsiteX4-127" fmla="*/ 210188 w 649143"/>
                <a:gd name="connsiteY4-128" fmla="*/ 529442 h 529442"/>
                <a:gd name="connsiteX5-129" fmla="*/ 2886 w 649143"/>
                <a:gd name="connsiteY5-130" fmla="*/ 323140 h 529442"/>
                <a:gd name="connsiteX6-131" fmla="*/ 106337 w 649143"/>
                <a:gd name="connsiteY6-132" fmla="*/ 131061 h 529442"/>
                <a:gd name="connsiteX0-133" fmla="*/ 126989 w 669795"/>
                <a:gd name="connsiteY0-134" fmla="*/ 131061 h 529442"/>
                <a:gd name="connsiteX1-135" fmla="*/ 364899 w 669795"/>
                <a:gd name="connsiteY1-136" fmla="*/ 19524 h 529442"/>
                <a:gd name="connsiteX2-137" fmla="*/ 669795 w 669795"/>
                <a:gd name="connsiteY2-138" fmla="*/ 0 h 529442"/>
                <a:gd name="connsiteX3-139" fmla="*/ 549407 w 669795"/>
                <a:gd name="connsiteY3-140" fmla="*/ 272110 h 529442"/>
                <a:gd name="connsiteX4-141" fmla="*/ 230840 w 669795"/>
                <a:gd name="connsiteY4-142" fmla="*/ 529442 h 529442"/>
                <a:gd name="connsiteX5-143" fmla="*/ 2279 w 669795"/>
                <a:gd name="connsiteY5-144" fmla="*/ 324447 h 529442"/>
                <a:gd name="connsiteX6-145" fmla="*/ 126989 w 669795"/>
                <a:gd name="connsiteY6-146" fmla="*/ 131061 h 529442"/>
                <a:gd name="connsiteX0-147" fmla="*/ 364838 w 669734"/>
                <a:gd name="connsiteY0-148" fmla="*/ 19524 h 529442"/>
                <a:gd name="connsiteX1-149" fmla="*/ 669734 w 669734"/>
                <a:gd name="connsiteY1-150" fmla="*/ 0 h 529442"/>
                <a:gd name="connsiteX2-151" fmla="*/ 549346 w 669734"/>
                <a:gd name="connsiteY2-152" fmla="*/ 272110 h 529442"/>
                <a:gd name="connsiteX3-153" fmla="*/ 230779 w 669734"/>
                <a:gd name="connsiteY3-154" fmla="*/ 529442 h 529442"/>
                <a:gd name="connsiteX4-155" fmla="*/ 2218 w 669734"/>
                <a:gd name="connsiteY4-156" fmla="*/ 324447 h 529442"/>
                <a:gd name="connsiteX5-157" fmla="*/ 218368 w 669734"/>
                <a:gd name="connsiteY5-158" fmla="*/ 222501 h 529442"/>
                <a:gd name="connsiteX0-159" fmla="*/ 363806 w 668702"/>
                <a:gd name="connsiteY0-160" fmla="*/ 19524 h 529442"/>
                <a:gd name="connsiteX1-161" fmla="*/ 668702 w 668702"/>
                <a:gd name="connsiteY1-162" fmla="*/ 0 h 529442"/>
                <a:gd name="connsiteX2-163" fmla="*/ 548314 w 668702"/>
                <a:gd name="connsiteY2-164" fmla="*/ 272110 h 529442"/>
                <a:gd name="connsiteX3-165" fmla="*/ 229747 w 668702"/>
                <a:gd name="connsiteY3-166" fmla="*/ 529442 h 529442"/>
                <a:gd name="connsiteX4-167" fmla="*/ 1186 w 668702"/>
                <a:gd name="connsiteY4-168" fmla="*/ 324447 h 529442"/>
                <a:gd name="connsiteX5-169" fmla="*/ 369129 w 668702"/>
                <a:gd name="connsiteY5-170" fmla="*/ 18983 h 529442"/>
                <a:gd name="connsiteX0-171" fmla="*/ 363806 w 668702"/>
                <a:gd name="connsiteY0-172" fmla="*/ 19524 h 529442"/>
                <a:gd name="connsiteX1-173" fmla="*/ 668702 w 668702"/>
                <a:gd name="connsiteY1-174" fmla="*/ 0 h 529442"/>
                <a:gd name="connsiteX2-175" fmla="*/ 548314 w 668702"/>
                <a:gd name="connsiteY2-176" fmla="*/ 272110 h 529442"/>
                <a:gd name="connsiteX3-177" fmla="*/ 229747 w 668702"/>
                <a:gd name="connsiteY3-178" fmla="*/ 529442 h 529442"/>
                <a:gd name="connsiteX4-179" fmla="*/ 1186 w 668702"/>
                <a:gd name="connsiteY4-180" fmla="*/ 324447 h 529442"/>
                <a:gd name="connsiteX5-181" fmla="*/ 369129 w 668702"/>
                <a:gd name="connsiteY5-182" fmla="*/ 18983 h 529442"/>
                <a:gd name="connsiteX0-183" fmla="*/ 368123 w 673019"/>
                <a:gd name="connsiteY0-184" fmla="*/ 19524 h 529442"/>
                <a:gd name="connsiteX1-185" fmla="*/ 673019 w 673019"/>
                <a:gd name="connsiteY1-186" fmla="*/ 0 h 529442"/>
                <a:gd name="connsiteX2-187" fmla="*/ 552631 w 673019"/>
                <a:gd name="connsiteY2-188" fmla="*/ 272110 h 529442"/>
                <a:gd name="connsiteX3-189" fmla="*/ 234064 w 673019"/>
                <a:gd name="connsiteY3-190" fmla="*/ 529442 h 529442"/>
                <a:gd name="connsiteX4-191" fmla="*/ 1156 w 673019"/>
                <a:gd name="connsiteY4-192" fmla="*/ 288438 h 529442"/>
                <a:gd name="connsiteX5-193" fmla="*/ 373446 w 673019"/>
                <a:gd name="connsiteY5-194" fmla="*/ 18983 h 529442"/>
                <a:gd name="connsiteX0-195" fmla="*/ 368123 w 673019"/>
                <a:gd name="connsiteY0-196" fmla="*/ 19524 h 529442"/>
                <a:gd name="connsiteX1-197" fmla="*/ 673019 w 673019"/>
                <a:gd name="connsiteY1-198" fmla="*/ 0 h 529442"/>
                <a:gd name="connsiteX2-199" fmla="*/ 616606 w 673019"/>
                <a:gd name="connsiteY2-200" fmla="*/ 202026 h 529442"/>
                <a:gd name="connsiteX3-201" fmla="*/ 234064 w 673019"/>
                <a:gd name="connsiteY3-202" fmla="*/ 529442 h 529442"/>
                <a:gd name="connsiteX4-203" fmla="*/ 1156 w 673019"/>
                <a:gd name="connsiteY4-204" fmla="*/ 288438 h 529442"/>
                <a:gd name="connsiteX5-205" fmla="*/ 373446 w 673019"/>
                <a:gd name="connsiteY5-206" fmla="*/ 18983 h 529442"/>
                <a:gd name="connsiteX0-207" fmla="*/ 368123 w 673019"/>
                <a:gd name="connsiteY0-208" fmla="*/ 19524 h 530692"/>
                <a:gd name="connsiteX1-209" fmla="*/ 673019 w 673019"/>
                <a:gd name="connsiteY1-210" fmla="*/ 0 h 530692"/>
                <a:gd name="connsiteX2-211" fmla="*/ 616606 w 673019"/>
                <a:gd name="connsiteY2-212" fmla="*/ 202026 h 530692"/>
                <a:gd name="connsiteX3-213" fmla="*/ 535686 w 673019"/>
                <a:gd name="connsiteY3-214" fmla="*/ 375064 h 530692"/>
                <a:gd name="connsiteX4-215" fmla="*/ 234064 w 673019"/>
                <a:gd name="connsiteY4-216" fmla="*/ 529442 h 530692"/>
                <a:gd name="connsiteX5-217" fmla="*/ 1156 w 673019"/>
                <a:gd name="connsiteY5-218" fmla="*/ 288438 h 530692"/>
                <a:gd name="connsiteX6-219" fmla="*/ 373446 w 673019"/>
                <a:gd name="connsiteY6-220" fmla="*/ 18983 h 530692"/>
                <a:gd name="connsiteX0-221" fmla="*/ 368123 w 673019"/>
                <a:gd name="connsiteY0-222" fmla="*/ 19524 h 530479"/>
                <a:gd name="connsiteX1-223" fmla="*/ 673019 w 673019"/>
                <a:gd name="connsiteY1-224" fmla="*/ 0 h 530479"/>
                <a:gd name="connsiteX2-225" fmla="*/ 616606 w 673019"/>
                <a:gd name="connsiteY2-226" fmla="*/ 202026 h 530479"/>
                <a:gd name="connsiteX3-227" fmla="*/ 504224 w 673019"/>
                <a:gd name="connsiteY3-228" fmla="*/ 349258 h 530479"/>
                <a:gd name="connsiteX4-229" fmla="*/ 234064 w 673019"/>
                <a:gd name="connsiteY4-230" fmla="*/ 529442 h 530479"/>
                <a:gd name="connsiteX5-231" fmla="*/ 1156 w 673019"/>
                <a:gd name="connsiteY5-232" fmla="*/ 288438 h 530479"/>
                <a:gd name="connsiteX6-233" fmla="*/ 373446 w 673019"/>
                <a:gd name="connsiteY6-234" fmla="*/ 18983 h 530479"/>
                <a:gd name="connsiteX0-235" fmla="*/ 368123 w 673019"/>
                <a:gd name="connsiteY0-236" fmla="*/ 19524 h 530479"/>
                <a:gd name="connsiteX1-237" fmla="*/ 673019 w 673019"/>
                <a:gd name="connsiteY1-238" fmla="*/ 0 h 530479"/>
                <a:gd name="connsiteX2-239" fmla="*/ 646958 w 673019"/>
                <a:gd name="connsiteY2-240" fmla="*/ 140411 h 530479"/>
                <a:gd name="connsiteX3-241" fmla="*/ 504224 w 673019"/>
                <a:gd name="connsiteY3-242" fmla="*/ 349258 h 530479"/>
                <a:gd name="connsiteX4-243" fmla="*/ 234064 w 673019"/>
                <a:gd name="connsiteY4-244" fmla="*/ 529442 h 530479"/>
                <a:gd name="connsiteX5-245" fmla="*/ 1156 w 673019"/>
                <a:gd name="connsiteY5-246" fmla="*/ 288438 h 530479"/>
                <a:gd name="connsiteX6-247" fmla="*/ 373446 w 673019"/>
                <a:gd name="connsiteY6-248" fmla="*/ 18983 h 530479"/>
                <a:gd name="connsiteX0-249" fmla="*/ 368123 w 675861"/>
                <a:gd name="connsiteY0-250" fmla="*/ 19524 h 530479"/>
                <a:gd name="connsiteX1-251" fmla="*/ 673019 w 675861"/>
                <a:gd name="connsiteY1-252" fmla="*/ 0 h 530479"/>
                <a:gd name="connsiteX2-253" fmla="*/ 504224 w 675861"/>
                <a:gd name="connsiteY2-254" fmla="*/ 349258 h 530479"/>
                <a:gd name="connsiteX3-255" fmla="*/ 234064 w 675861"/>
                <a:gd name="connsiteY3-256" fmla="*/ 529442 h 530479"/>
                <a:gd name="connsiteX4-257" fmla="*/ 1156 w 675861"/>
                <a:gd name="connsiteY4-258" fmla="*/ 288438 h 530479"/>
                <a:gd name="connsiteX5-259" fmla="*/ 373446 w 675861"/>
                <a:gd name="connsiteY5-260" fmla="*/ 18983 h 530479"/>
                <a:gd name="connsiteX0-261" fmla="*/ 368123 w 675529"/>
                <a:gd name="connsiteY0-262" fmla="*/ 19524 h 530602"/>
                <a:gd name="connsiteX1-263" fmla="*/ 673019 w 675529"/>
                <a:gd name="connsiteY1-264" fmla="*/ 0 h 530602"/>
                <a:gd name="connsiteX2-265" fmla="*/ 486006 w 675529"/>
                <a:gd name="connsiteY2-266" fmla="*/ 365315 h 530602"/>
                <a:gd name="connsiteX3-267" fmla="*/ 234064 w 675529"/>
                <a:gd name="connsiteY3-268" fmla="*/ 529442 h 530602"/>
                <a:gd name="connsiteX4-269" fmla="*/ 1156 w 675529"/>
                <a:gd name="connsiteY4-270" fmla="*/ 288438 h 530602"/>
                <a:gd name="connsiteX5-271" fmla="*/ 373446 w 675529"/>
                <a:gd name="connsiteY5-272" fmla="*/ 18983 h 5306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75529" h="530602">
                  <a:moveTo>
                    <a:pt x="368123" y="19524"/>
                  </a:moveTo>
                  <a:lnTo>
                    <a:pt x="673019" y="0"/>
                  </a:lnTo>
                  <a:cubicBezTo>
                    <a:pt x="695702" y="54956"/>
                    <a:pt x="559165" y="277075"/>
                    <a:pt x="486006" y="365315"/>
                  </a:cubicBezTo>
                  <a:cubicBezTo>
                    <a:pt x="422249" y="419884"/>
                    <a:pt x="323152" y="543880"/>
                    <a:pt x="234064" y="529442"/>
                  </a:cubicBezTo>
                  <a:cubicBezTo>
                    <a:pt x="143994" y="527427"/>
                    <a:pt x="-15101" y="439409"/>
                    <a:pt x="1156" y="288438"/>
                  </a:cubicBezTo>
                  <a:cubicBezTo>
                    <a:pt x="-16152" y="222041"/>
                    <a:pt x="218406" y="42574"/>
                    <a:pt x="373446" y="1898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-91941" y="2905091"/>
              <a:ext cx="266489" cy="802481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rot="16937988" flipH="1">
              <a:off x="-249291" y="3433968"/>
              <a:ext cx="179743" cy="359417"/>
            </a:xfrm>
            <a:custGeom>
              <a:avLst/>
              <a:gdLst>
                <a:gd name="connsiteX0" fmla="*/ 257175 w 257175"/>
                <a:gd name="connsiteY0" fmla="*/ 804863 h 804863"/>
                <a:gd name="connsiteX1" fmla="*/ 123825 w 257175"/>
                <a:gd name="connsiteY1" fmla="*/ 523875 h 804863"/>
                <a:gd name="connsiteX2" fmla="*/ 85725 w 257175"/>
                <a:gd name="connsiteY2" fmla="*/ 371475 h 804863"/>
                <a:gd name="connsiteX3" fmla="*/ 95250 w 257175"/>
                <a:gd name="connsiteY3" fmla="*/ 171450 h 804863"/>
                <a:gd name="connsiteX4" fmla="*/ 161925 w 257175"/>
                <a:gd name="connsiteY4" fmla="*/ 38100 h 804863"/>
                <a:gd name="connsiteX5" fmla="*/ 147638 w 257175"/>
                <a:gd name="connsiteY5" fmla="*/ 0 h 804863"/>
                <a:gd name="connsiteX6" fmla="*/ 66675 w 257175"/>
                <a:gd name="connsiteY6" fmla="*/ 14288 h 804863"/>
                <a:gd name="connsiteX7" fmla="*/ 9525 w 257175"/>
                <a:gd name="connsiteY7" fmla="*/ 61913 h 804863"/>
                <a:gd name="connsiteX8" fmla="*/ 0 w 257175"/>
                <a:gd name="connsiteY8" fmla="*/ 295275 h 804863"/>
                <a:gd name="connsiteX9" fmla="*/ 257175 w 257175"/>
                <a:gd name="connsiteY9" fmla="*/ 804863 h 804863"/>
                <a:gd name="connsiteX0-1" fmla="*/ 247650 w 247650"/>
                <a:gd name="connsiteY0-2" fmla="*/ 804863 h 804863"/>
                <a:gd name="connsiteX1-3" fmla="*/ 114300 w 247650"/>
                <a:gd name="connsiteY1-4" fmla="*/ 523875 h 804863"/>
                <a:gd name="connsiteX2-5" fmla="*/ 76200 w 247650"/>
                <a:gd name="connsiteY2-6" fmla="*/ 371475 h 804863"/>
                <a:gd name="connsiteX3-7" fmla="*/ 85725 w 247650"/>
                <a:gd name="connsiteY3-8" fmla="*/ 171450 h 804863"/>
                <a:gd name="connsiteX4-9" fmla="*/ 152400 w 247650"/>
                <a:gd name="connsiteY4-10" fmla="*/ 38100 h 804863"/>
                <a:gd name="connsiteX5-11" fmla="*/ 138113 w 247650"/>
                <a:gd name="connsiteY5-12" fmla="*/ 0 h 804863"/>
                <a:gd name="connsiteX6-13" fmla="*/ 57150 w 247650"/>
                <a:gd name="connsiteY6-14" fmla="*/ 14288 h 804863"/>
                <a:gd name="connsiteX7-15" fmla="*/ 0 w 247650"/>
                <a:gd name="connsiteY7-16" fmla="*/ 61913 h 804863"/>
                <a:gd name="connsiteX8-17" fmla="*/ 4762 w 247650"/>
                <a:gd name="connsiteY8-18" fmla="*/ 297656 h 804863"/>
                <a:gd name="connsiteX9-19" fmla="*/ 247650 w 247650"/>
                <a:gd name="connsiteY9-20" fmla="*/ 804863 h 804863"/>
                <a:gd name="connsiteX0-21" fmla="*/ 255140 w 255140"/>
                <a:gd name="connsiteY0-22" fmla="*/ 804863 h 804863"/>
                <a:gd name="connsiteX1-23" fmla="*/ 121790 w 255140"/>
                <a:gd name="connsiteY1-24" fmla="*/ 523875 h 804863"/>
                <a:gd name="connsiteX2-25" fmla="*/ 83690 w 255140"/>
                <a:gd name="connsiteY2-26" fmla="*/ 371475 h 804863"/>
                <a:gd name="connsiteX3-27" fmla="*/ 93215 w 255140"/>
                <a:gd name="connsiteY3-28" fmla="*/ 171450 h 804863"/>
                <a:gd name="connsiteX4-29" fmla="*/ 159890 w 255140"/>
                <a:gd name="connsiteY4-30" fmla="*/ 38100 h 804863"/>
                <a:gd name="connsiteX5-31" fmla="*/ 145603 w 255140"/>
                <a:gd name="connsiteY5-32" fmla="*/ 0 h 804863"/>
                <a:gd name="connsiteX6-33" fmla="*/ 64640 w 255140"/>
                <a:gd name="connsiteY6-34" fmla="*/ 14288 h 804863"/>
                <a:gd name="connsiteX7-35" fmla="*/ 7490 w 255140"/>
                <a:gd name="connsiteY7-36" fmla="*/ 61913 h 804863"/>
                <a:gd name="connsiteX8-37" fmla="*/ 12252 w 255140"/>
                <a:gd name="connsiteY8-38" fmla="*/ 297656 h 804863"/>
                <a:gd name="connsiteX9-39" fmla="*/ 255140 w 255140"/>
                <a:gd name="connsiteY9-40" fmla="*/ 804863 h 804863"/>
                <a:gd name="connsiteX0-41" fmla="*/ 253277 w 253277"/>
                <a:gd name="connsiteY0-42" fmla="*/ 804863 h 804863"/>
                <a:gd name="connsiteX1-43" fmla="*/ 119927 w 253277"/>
                <a:gd name="connsiteY1-44" fmla="*/ 523875 h 804863"/>
                <a:gd name="connsiteX2-45" fmla="*/ 81827 w 253277"/>
                <a:gd name="connsiteY2-46" fmla="*/ 371475 h 804863"/>
                <a:gd name="connsiteX3-47" fmla="*/ 91352 w 253277"/>
                <a:gd name="connsiteY3-48" fmla="*/ 171450 h 804863"/>
                <a:gd name="connsiteX4-49" fmla="*/ 158027 w 253277"/>
                <a:gd name="connsiteY4-50" fmla="*/ 38100 h 804863"/>
                <a:gd name="connsiteX5-51" fmla="*/ 143740 w 253277"/>
                <a:gd name="connsiteY5-52" fmla="*/ 0 h 804863"/>
                <a:gd name="connsiteX6-53" fmla="*/ 62777 w 253277"/>
                <a:gd name="connsiteY6-54" fmla="*/ 14288 h 804863"/>
                <a:gd name="connsiteX7-55" fmla="*/ 12771 w 253277"/>
                <a:gd name="connsiteY7-56" fmla="*/ 71438 h 804863"/>
                <a:gd name="connsiteX8-57" fmla="*/ 10389 w 253277"/>
                <a:gd name="connsiteY8-58" fmla="*/ 297656 h 804863"/>
                <a:gd name="connsiteX9-59" fmla="*/ 253277 w 253277"/>
                <a:gd name="connsiteY9-60" fmla="*/ 804863 h 804863"/>
                <a:gd name="connsiteX0-61" fmla="*/ 257807 w 257807"/>
                <a:gd name="connsiteY0-62" fmla="*/ 804863 h 804863"/>
                <a:gd name="connsiteX1-63" fmla="*/ 124457 w 257807"/>
                <a:gd name="connsiteY1-64" fmla="*/ 523875 h 804863"/>
                <a:gd name="connsiteX2-65" fmla="*/ 86357 w 257807"/>
                <a:gd name="connsiteY2-66" fmla="*/ 371475 h 804863"/>
                <a:gd name="connsiteX3-67" fmla="*/ 95882 w 257807"/>
                <a:gd name="connsiteY3-68" fmla="*/ 171450 h 804863"/>
                <a:gd name="connsiteX4-69" fmla="*/ 162557 w 257807"/>
                <a:gd name="connsiteY4-70" fmla="*/ 38100 h 804863"/>
                <a:gd name="connsiteX5-71" fmla="*/ 148270 w 257807"/>
                <a:gd name="connsiteY5-72" fmla="*/ 0 h 804863"/>
                <a:gd name="connsiteX6-73" fmla="*/ 67307 w 257807"/>
                <a:gd name="connsiteY6-74" fmla="*/ 14288 h 804863"/>
                <a:gd name="connsiteX7-75" fmla="*/ 3014 w 257807"/>
                <a:gd name="connsiteY7-76" fmla="*/ 92870 h 804863"/>
                <a:gd name="connsiteX8-77" fmla="*/ 14919 w 257807"/>
                <a:gd name="connsiteY8-78" fmla="*/ 297656 h 804863"/>
                <a:gd name="connsiteX9-79" fmla="*/ 257807 w 257807"/>
                <a:gd name="connsiteY9-80" fmla="*/ 804863 h 804863"/>
                <a:gd name="connsiteX0-81" fmla="*/ 263437 w 263437"/>
                <a:gd name="connsiteY0-82" fmla="*/ 804863 h 804863"/>
                <a:gd name="connsiteX1-83" fmla="*/ 130087 w 263437"/>
                <a:gd name="connsiteY1-84" fmla="*/ 523875 h 804863"/>
                <a:gd name="connsiteX2-85" fmla="*/ 91987 w 263437"/>
                <a:gd name="connsiteY2-86" fmla="*/ 371475 h 804863"/>
                <a:gd name="connsiteX3-87" fmla="*/ 101512 w 263437"/>
                <a:gd name="connsiteY3-88" fmla="*/ 171450 h 804863"/>
                <a:gd name="connsiteX4-89" fmla="*/ 168187 w 263437"/>
                <a:gd name="connsiteY4-90" fmla="*/ 38100 h 804863"/>
                <a:gd name="connsiteX5-91" fmla="*/ 153900 w 263437"/>
                <a:gd name="connsiteY5-92" fmla="*/ 0 h 804863"/>
                <a:gd name="connsiteX6-93" fmla="*/ 72937 w 263437"/>
                <a:gd name="connsiteY6-94" fmla="*/ 14288 h 804863"/>
                <a:gd name="connsiteX7-95" fmla="*/ 8644 w 263437"/>
                <a:gd name="connsiteY7-96" fmla="*/ 92870 h 804863"/>
                <a:gd name="connsiteX8-97" fmla="*/ 20549 w 263437"/>
                <a:gd name="connsiteY8-98" fmla="*/ 297656 h 804863"/>
                <a:gd name="connsiteX9-99" fmla="*/ 263437 w 263437"/>
                <a:gd name="connsiteY9-100" fmla="*/ 804863 h 804863"/>
                <a:gd name="connsiteX0-101" fmla="*/ 263437 w 263437"/>
                <a:gd name="connsiteY0-102" fmla="*/ 804863 h 804863"/>
                <a:gd name="connsiteX1-103" fmla="*/ 130087 w 263437"/>
                <a:gd name="connsiteY1-104" fmla="*/ 523875 h 804863"/>
                <a:gd name="connsiteX2-105" fmla="*/ 91987 w 263437"/>
                <a:gd name="connsiteY2-106" fmla="*/ 371475 h 804863"/>
                <a:gd name="connsiteX3-107" fmla="*/ 101512 w 263437"/>
                <a:gd name="connsiteY3-108" fmla="*/ 171450 h 804863"/>
                <a:gd name="connsiteX4-109" fmla="*/ 168187 w 263437"/>
                <a:gd name="connsiteY4-110" fmla="*/ 38100 h 804863"/>
                <a:gd name="connsiteX5-111" fmla="*/ 153900 w 263437"/>
                <a:gd name="connsiteY5-112" fmla="*/ 0 h 804863"/>
                <a:gd name="connsiteX6-113" fmla="*/ 72937 w 263437"/>
                <a:gd name="connsiteY6-114" fmla="*/ 26194 h 804863"/>
                <a:gd name="connsiteX7-115" fmla="*/ 8644 w 263437"/>
                <a:gd name="connsiteY7-116" fmla="*/ 92870 h 804863"/>
                <a:gd name="connsiteX8-117" fmla="*/ 20549 w 263437"/>
                <a:gd name="connsiteY8-118" fmla="*/ 297656 h 804863"/>
                <a:gd name="connsiteX9-119" fmla="*/ 263437 w 263437"/>
                <a:gd name="connsiteY9-120" fmla="*/ 804863 h 804863"/>
                <a:gd name="connsiteX0-121" fmla="*/ 263437 w 263437"/>
                <a:gd name="connsiteY0-122" fmla="*/ 804863 h 804863"/>
                <a:gd name="connsiteX1-123" fmla="*/ 130087 w 263437"/>
                <a:gd name="connsiteY1-124" fmla="*/ 523875 h 804863"/>
                <a:gd name="connsiteX2-125" fmla="*/ 91987 w 263437"/>
                <a:gd name="connsiteY2-126" fmla="*/ 371475 h 804863"/>
                <a:gd name="connsiteX3-127" fmla="*/ 101512 w 263437"/>
                <a:gd name="connsiteY3-128" fmla="*/ 171450 h 804863"/>
                <a:gd name="connsiteX4-129" fmla="*/ 168187 w 263437"/>
                <a:gd name="connsiteY4-130" fmla="*/ 38100 h 804863"/>
                <a:gd name="connsiteX5-131" fmla="*/ 153900 w 263437"/>
                <a:gd name="connsiteY5-132" fmla="*/ 0 h 804863"/>
                <a:gd name="connsiteX6-133" fmla="*/ 99130 w 263437"/>
                <a:gd name="connsiteY6-134" fmla="*/ 7144 h 804863"/>
                <a:gd name="connsiteX7-135" fmla="*/ 72937 w 263437"/>
                <a:gd name="connsiteY7-136" fmla="*/ 26194 h 804863"/>
                <a:gd name="connsiteX8-137" fmla="*/ 8644 w 263437"/>
                <a:gd name="connsiteY8-138" fmla="*/ 92870 h 804863"/>
                <a:gd name="connsiteX9-139" fmla="*/ 20549 w 263437"/>
                <a:gd name="connsiteY9-140" fmla="*/ 297656 h 804863"/>
                <a:gd name="connsiteX10" fmla="*/ 263437 w 263437"/>
                <a:gd name="connsiteY10" fmla="*/ 804863 h 804863"/>
                <a:gd name="connsiteX0-141" fmla="*/ 263437 w 263437"/>
                <a:gd name="connsiteY0-142" fmla="*/ 798491 h 798491"/>
                <a:gd name="connsiteX1-143" fmla="*/ 130087 w 263437"/>
                <a:gd name="connsiteY1-144" fmla="*/ 517503 h 798491"/>
                <a:gd name="connsiteX2-145" fmla="*/ 91987 w 263437"/>
                <a:gd name="connsiteY2-146" fmla="*/ 365103 h 798491"/>
                <a:gd name="connsiteX3-147" fmla="*/ 101512 w 263437"/>
                <a:gd name="connsiteY3-148" fmla="*/ 165078 h 798491"/>
                <a:gd name="connsiteX4-149" fmla="*/ 168187 w 263437"/>
                <a:gd name="connsiteY4-150" fmla="*/ 31728 h 798491"/>
                <a:gd name="connsiteX5-151" fmla="*/ 153900 w 263437"/>
                <a:gd name="connsiteY5-152" fmla="*/ 10297 h 798491"/>
                <a:gd name="connsiteX6-153" fmla="*/ 99130 w 263437"/>
                <a:gd name="connsiteY6-154" fmla="*/ 772 h 798491"/>
                <a:gd name="connsiteX7-155" fmla="*/ 72937 w 263437"/>
                <a:gd name="connsiteY7-156" fmla="*/ 19822 h 798491"/>
                <a:gd name="connsiteX8-157" fmla="*/ 8644 w 263437"/>
                <a:gd name="connsiteY8-158" fmla="*/ 86498 h 798491"/>
                <a:gd name="connsiteX9-159" fmla="*/ 20549 w 263437"/>
                <a:gd name="connsiteY9-160" fmla="*/ 291284 h 798491"/>
                <a:gd name="connsiteX10-161" fmla="*/ 263437 w 263437"/>
                <a:gd name="connsiteY10-162" fmla="*/ 798491 h 798491"/>
                <a:gd name="connsiteX0-163" fmla="*/ 263437 w 263437"/>
                <a:gd name="connsiteY0-164" fmla="*/ 798866 h 798866"/>
                <a:gd name="connsiteX1-165" fmla="*/ 130087 w 263437"/>
                <a:gd name="connsiteY1-166" fmla="*/ 517878 h 798866"/>
                <a:gd name="connsiteX2-167" fmla="*/ 91987 w 263437"/>
                <a:gd name="connsiteY2-168" fmla="*/ 365478 h 798866"/>
                <a:gd name="connsiteX3-169" fmla="*/ 101512 w 263437"/>
                <a:gd name="connsiteY3-170" fmla="*/ 165453 h 798866"/>
                <a:gd name="connsiteX4-171" fmla="*/ 168187 w 263437"/>
                <a:gd name="connsiteY4-172" fmla="*/ 32103 h 798866"/>
                <a:gd name="connsiteX5-173" fmla="*/ 165806 w 263437"/>
                <a:gd name="connsiteY5-174" fmla="*/ 3528 h 798866"/>
                <a:gd name="connsiteX6-175" fmla="*/ 99130 w 263437"/>
                <a:gd name="connsiteY6-176" fmla="*/ 1147 h 798866"/>
                <a:gd name="connsiteX7-177" fmla="*/ 72937 w 263437"/>
                <a:gd name="connsiteY7-178" fmla="*/ 20197 h 798866"/>
                <a:gd name="connsiteX8-179" fmla="*/ 8644 w 263437"/>
                <a:gd name="connsiteY8-180" fmla="*/ 86873 h 798866"/>
                <a:gd name="connsiteX9-181" fmla="*/ 20549 w 263437"/>
                <a:gd name="connsiteY9-182" fmla="*/ 291659 h 798866"/>
                <a:gd name="connsiteX10-183" fmla="*/ 263437 w 263437"/>
                <a:gd name="connsiteY10-184" fmla="*/ 798866 h 798866"/>
                <a:gd name="connsiteX0-185" fmla="*/ 263437 w 263437"/>
                <a:gd name="connsiteY0-186" fmla="*/ 798866 h 798866"/>
                <a:gd name="connsiteX1-187" fmla="*/ 130087 w 263437"/>
                <a:gd name="connsiteY1-188" fmla="*/ 517878 h 798866"/>
                <a:gd name="connsiteX2-189" fmla="*/ 91987 w 263437"/>
                <a:gd name="connsiteY2-190" fmla="*/ 365478 h 798866"/>
                <a:gd name="connsiteX3-191" fmla="*/ 101512 w 263437"/>
                <a:gd name="connsiteY3-192" fmla="*/ 165453 h 798866"/>
                <a:gd name="connsiteX4-193" fmla="*/ 153899 w 263437"/>
                <a:gd name="connsiteY4-194" fmla="*/ 53534 h 798866"/>
                <a:gd name="connsiteX5-195" fmla="*/ 165806 w 263437"/>
                <a:gd name="connsiteY5-196" fmla="*/ 3528 h 798866"/>
                <a:gd name="connsiteX6-197" fmla="*/ 99130 w 263437"/>
                <a:gd name="connsiteY6-198" fmla="*/ 1147 h 798866"/>
                <a:gd name="connsiteX7-199" fmla="*/ 72937 w 263437"/>
                <a:gd name="connsiteY7-200" fmla="*/ 20197 h 798866"/>
                <a:gd name="connsiteX8-201" fmla="*/ 8644 w 263437"/>
                <a:gd name="connsiteY8-202" fmla="*/ 86873 h 798866"/>
                <a:gd name="connsiteX9-203" fmla="*/ 20549 w 263437"/>
                <a:gd name="connsiteY9-204" fmla="*/ 291659 h 798866"/>
                <a:gd name="connsiteX10-205" fmla="*/ 263437 w 263437"/>
                <a:gd name="connsiteY10-206" fmla="*/ 798866 h 798866"/>
                <a:gd name="connsiteX0-207" fmla="*/ 263437 w 263437"/>
                <a:gd name="connsiteY0-208" fmla="*/ 798866 h 798866"/>
                <a:gd name="connsiteX1-209" fmla="*/ 130087 w 263437"/>
                <a:gd name="connsiteY1-210" fmla="*/ 517878 h 798866"/>
                <a:gd name="connsiteX2-211" fmla="*/ 91987 w 263437"/>
                <a:gd name="connsiteY2-212" fmla="*/ 365478 h 798866"/>
                <a:gd name="connsiteX3-213" fmla="*/ 101512 w 263437"/>
                <a:gd name="connsiteY3-214" fmla="*/ 182122 h 798866"/>
                <a:gd name="connsiteX4-215" fmla="*/ 153899 w 263437"/>
                <a:gd name="connsiteY4-216" fmla="*/ 53534 h 798866"/>
                <a:gd name="connsiteX5-217" fmla="*/ 165806 w 263437"/>
                <a:gd name="connsiteY5-218" fmla="*/ 3528 h 798866"/>
                <a:gd name="connsiteX6-219" fmla="*/ 99130 w 263437"/>
                <a:gd name="connsiteY6-220" fmla="*/ 1147 h 798866"/>
                <a:gd name="connsiteX7-221" fmla="*/ 72937 w 263437"/>
                <a:gd name="connsiteY7-222" fmla="*/ 20197 h 798866"/>
                <a:gd name="connsiteX8-223" fmla="*/ 8644 w 263437"/>
                <a:gd name="connsiteY8-224" fmla="*/ 86873 h 798866"/>
                <a:gd name="connsiteX9-225" fmla="*/ 20549 w 263437"/>
                <a:gd name="connsiteY9-226" fmla="*/ 291659 h 798866"/>
                <a:gd name="connsiteX10-227" fmla="*/ 263437 w 263437"/>
                <a:gd name="connsiteY10-228" fmla="*/ 798866 h 798866"/>
                <a:gd name="connsiteX0-229" fmla="*/ 263437 w 263437"/>
                <a:gd name="connsiteY0-230" fmla="*/ 798866 h 798866"/>
                <a:gd name="connsiteX1-231" fmla="*/ 130087 w 263437"/>
                <a:gd name="connsiteY1-232" fmla="*/ 517878 h 798866"/>
                <a:gd name="connsiteX2-233" fmla="*/ 99130 w 263437"/>
                <a:gd name="connsiteY2-234" fmla="*/ 360715 h 798866"/>
                <a:gd name="connsiteX3-235" fmla="*/ 101512 w 263437"/>
                <a:gd name="connsiteY3-236" fmla="*/ 182122 h 798866"/>
                <a:gd name="connsiteX4-237" fmla="*/ 153899 w 263437"/>
                <a:gd name="connsiteY4-238" fmla="*/ 53534 h 798866"/>
                <a:gd name="connsiteX5-239" fmla="*/ 165806 w 263437"/>
                <a:gd name="connsiteY5-240" fmla="*/ 3528 h 798866"/>
                <a:gd name="connsiteX6-241" fmla="*/ 99130 w 263437"/>
                <a:gd name="connsiteY6-242" fmla="*/ 1147 h 798866"/>
                <a:gd name="connsiteX7-243" fmla="*/ 72937 w 263437"/>
                <a:gd name="connsiteY7-244" fmla="*/ 20197 h 798866"/>
                <a:gd name="connsiteX8-245" fmla="*/ 8644 w 263437"/>
                <a:gd name="connsiteY8-246" fmla="*/ 86873 h 798866"/>
                <a:gd name="connsiteX9-247" fmla="*/ 20549 w 263437"/>
                <a:gd name="connsiteY9-248" fmla="*/ 291659 h 798866"/>
                <a:gd name="connsiteX10-249" fmla="*/ 263437 w 263437"/>
                <a:gd name="connsiteY10-250" fmla="*/ 798866 h 798866"/>
                <a:gd name="connsiteX0-251" fmla="*/ 263437 w 263437"/>
                <a:gd name="connsiteY0-252" fmla="*/ 798301 h 798301"/>
                <a:gd name="connsiteX1-253" fmla="*/ 130087 w 263437"/>
                <a:gd name="connsiteY1-254" fmla="*/ 517313 h 798301"/>
                <a:gd name="connsiteX2-255" fmla="*/ 99130 w 263437"/>
                <a:gd name="connsiteY2-256" fmla="*/ 360150 h 798301"/>
                <a:gd name="connsiteX3-257" fmla="*/ 101512 w 263437"/>
                <a:gd name="connsiteY3-258" fmla="*/ 181557 h 798301"/>
                <a:gd name="connsiteX4-259" fmla="*/ 153899 w 263437"/>
                <a:gd name="connsiteY4-260" fmla="*/ 52969 h 798301"/>
                <a:gd name="connsiteX5-261" fmla="*/ 153900 w 263437"/>
                <a:gd name="connsiteY5-262" fmla="*/ 17251 h 798301"/>
                <a:gd name="connsiteX6-263" fmla="*/ 99130 w 263437"/>
                <a:gd name="connsiteY6-264" fmla="*/ 582 h 798301"/>
                <a:gd name="connsiteX7-265" fmla="*/ 72937 w 263437"/>
                <a:gd name="connsiteY7-266" fmla="*/ 19632 h 798301"/>
                <a:gd name="connsiteX8-267" fmla="*/ 8644 w 263437"/>
                <a:gd name="connsiteY8-268" fmla="*/ 86308 h 798301"/>
                <a:gd name="connsiteX9-269" fmla="*/ 20549 w 263437"/>
                <a:gd name="connsiteY9-270" fmla="*/ 291094 h 798301"/>
                <a:gd name="connsiteX10-271" fmla="*/ 263437 w 263437"/>
                <a:gd name="connsiteY10-272" fmla="*/ 798301 h 798301"/>
                <a:gd name="connsiteX0-273" fmla="*/ 263437 w 263437"/>
                <a:gd name="connsiteY0-274" fmla="*/ 786267 h 786267"/>
                <a:gd name="connsiteX1-275" fmla="*/ 130087 w 263437"/>
                <a:gd name="connsiteY1-276" fmla="*/ 505279 h 786267"/>
                <a:gd name="connsiteX2-277" fmla="*/ 99130 w 263437"/>
                <a:gd name="connsiteY2-278" fmla="*/ 348116 h 786267"/>
                <a:gd name="connsiteX3-279" fmla="*/ 101512 w 263437"/>
                <a:gd name="connsiteY3-280" fmla="*/ 169523 h 786267"/>
                <a:gd name="connsiteX4-281" fmla="*/ 153899 w 263437"/>
                <a:gd name="connsiteY4-282" fmla="*/ 40935 h 786267"/>
                <a:gd name="connsiteX5-283" fmla="*/ 153900 w 263437"/>
                <a:gd name="connsiteY5-284" fmla="*/ 5217 h 786267"/>
                <a:gd name="connsiteX6-285" fmla="*/ 72937 w 263437"/>
                <a:gd name="connsiteY6-286" fmla="*/ 7598 h 786267"/>
                <a:gd name="connsiteX7-287" fmla="*/ 8644 w 263437"/>
                <a:gd name="connsiteY7-288" fmla="*/ 74274 h 786267"/>
                <a:gd name="connsiteX8-289" fmla="*/ 20549 w 263437"/>
                <a:gd name="connsiteY8-290" fmla="*/ 279060 h 786267"/>
                <a:gd name="connsiteX9-291" fmla="*/ 263437 w 263437"/>
                <a:gd name="connsiteY9-292" fmla="*/ 786267 h 786267"/>
                <a:gd name="connsiteX0-293" fmla="*/ 263437 w 263437"/>
                <a:gd name="connsiteY0-294" fmla="*/ 799036 h 799036"/>
                <a:gd name="connsiteX1-295" fmla="*/ 130087 w 263437"/>
                <a:gd name="connsiteY1-296" fmla="*/ 518048 h 799036"/>
                <a:gd name="connsiteX2-297" fmla="*/ 99130 w 263437"/>
                <a:gd name="connsiteY2-298" fmla="*/ 360885 h 799036"/>
                <a:gd name="connsiteX3-299" fmla="*/ 101512 w 263437"/>
                <a:gd name="connsiteY3-300" fmla="*/ 182292 h 799036"/>
                <a:gd name="connsiteX4-301" fmla="*/ 153899 w 263437"/>
                <a:gd name="connsiteY4-302" fmla="*/ 53704 h 799036"/>
                <a:gd name="connsiteX5-303" fmla="*/ 137231 w 263437"/>
                <a:gd name="connsiteY5-304" fmla="*/ 1317 h 799036"/>
                <a:gd name="connsiteX6-305" fmla="*/ 72937 w 263437"/>
                <a:gd name="connsiteY6-306" fmla="*/ 20367 h 799036"/>
                <a:gd name="connsiteX7-307" fmla="*/ 8644 w 263437"/>
                <a:gd name="connsiteY7-308" fmla="*/ 87043 h 799036"/>
                <a:gd name="connsiteX8-309" fmla="*/ 20549 w 263437"/>
                <a:gd name="connsiteY8-310" fmla="*/ 291829 h 799036"/>
                <a:gd name="connsiteX9-311" fmla="*/ 263437 w 263437"/>
                <a:gd name="connsiteY9-312" fmla="*/ 799036 h 799036"/>
                <a:gd name="connsiteX0-313" fmla="*/ 263437 w 263437"/>
                <a:gd name="connsiteY0-314" fmla="*/ 799036 h 799036"/>
                <a:gd name="connsiteX1-315" fmla="*/ 130087 w 263437"/>
                <a:gd name="connsiteY1-316" fmla="*/ 518048 h 799036"/>
                <a:gd name="connsiteX2-317" fmla="*/ 99130 w 263437"/>
                <a:gd name="connsiteY2-318" fmla="*/ 360885 h 799036"/>
                <a:gd name="connsiteX3-319" fmla="*/ 101512 w 263437"/>
                <a:gd name="connsiteY3-320" fmla="*/ 182292 h 799036"/>
                <a:gd name="connsiteX4-321" fmla="*/ 163424 w 263437"/>
                <a:gd name="connsiteY4-322" fmla="*/ 27511 h 799036"/>
                <a:gd name="connsiteX5-323" fmla="*/ 137231 w 263437"/>
                <a:gd name="connsiteY5-324" fmla="*/ 1317 h 799036"/>
                <a:gd name="connsiteX6-325" fmla="*/ 72937 w 263437"/>
                <a:gd name="connsiteY6-326" fmla="*/ 20367 h 799036"/>
                <a:gd name="connsiteX7-327" fmla="*/ 8644 w 263437"/>
                <a:gd name="connsiteY7-328" fmla="*/ 87043 h 799036"/>
                <a:gd name="connsiteX8-329" fmla="*/ 20549 w 263437"/>
                <a:gd name="connsiteY8-330" fmla="*/ 291829 h 799036"/>
                <a:gd name="connsiteX9-331" fmla="*/ 263437 w 263437"/>
                <a:gd name="connsiteY9-332" fmla="*/ 799036 h 799036"/>
                <a:gd name="connsiteX0-333" fmla="*/ 263437 w 263437"/>
                <a:gd name="connsiteY0-334" fmla="*/ 799036 h 799036"/>
                <a:gd name="connsiteX1-335" fmla="*/ 146756 w 263437"/>
                <a:gd name="connsiteY1-336" fmla="*/ 515667 h 799036"/>
                <a:gd name="connsiteX2-337" fmla="*/ 99130 w 263437"/>
                <a:gd name="connsiteY2-338" fmla="*/ 360885 h 799036"/>
                <a:gd name="connsiteX3-339" fmla="*/ 101512 w 263437"/>
                <a:gd name="connsiteY3-340" fmla="*/ 182292 h 799036"/>
                <a:gd name="connsiteX4-341" fmla="*/ 163424 w 263437"/>
                <a:gd name="connsiteY4-342" fmla="*/ 27511 h 799036"/>
                <a:gd name="connsiteX5-343" fmla="*/ 137231 w 263437"/>
                <a:gd name="connsiteY5-344" fmla="*/ 1317 h 799036"/>
                <a:gd name="connsiteX6-345" fmla="*/ 72937 w 263437"/>
                <a:gd name="connsiteY6-346" fmla="*/ 20367 h 799036"/>
                <a:gd name="connsiteX7-347" fmla="*/ 8644 w 263437"/>
                <a:gd name="connsiteY7-348" fmla="*/ 87043 h 799036"/>
                <a:gd name="connsiteX8-349" fmla="*/ 20549 w 263437"/>
                <a:gd name="connsiteY8-350" fmla="*/ 291829 h 799036"/>
                <a:gd name="connsiteX9-351" fmla="*/ 263437 w 263437"/>
                <a:gd name="connsiteY9-352" fmla="*/ 799036 h 799036"/>
                <a:gd name="connsiteX0-353" fmla="*/ 263437 w 263437"/>
                <a:gd name="connsiteY0-354" fmla="*/ 799036 h 799036"/>
                <a:gd name="connsiteX1-355" fmla="*/ 146756 w 263437"/>
                <a:gd name="connsiteY1-356" fmla="*/ 515667 h 799036"/>
                <a:gd name="connsiteX2-357" fmla="*/ 99130 w 263437"/>
                <a:gd name="connsiteY2-358" fmla="*/ 360885 h 799036"/>
                <a:gd name="connsiteX3-359" fmla="*/ 101512 w 263437"/>
                <a:gd name="connsiteY3-360" fmla="*/ 182292 h 799036"/>
                <a:gd name="connsiteX4-361" fmla="*/ 163424 w 263437"/>
                <a:gd name="connsiteY4-362" fmla="*/ 27511 h 799036"/>
                <a:gd name="connsiteX5-363" fmla="*/ 137231 w 263437"/>
                <a:gd name="connsiteY5-364" fmla="*/ 1317 h 799036"/>
                <a:gd name="connsiteX6-365" fmla="*/ 72937 w 263437"/>
                <a:gd name="connsiteY6-366" fmla="*/ 20367 h 799036"/>
                <a:gd name="connsiteX7-367" fmla="*/ 8644 w 263437"/>
                <a:gd name="connsiteY7-368" fmla="*/ 87043 h 799036"/>
                <a:gd name="connsiteX8-369" fmla="*/ 20549 w 263437"/>
                <a:gd name="connsiteY8-370" fmla="*/ 291829 h 799036"/>
                <a:gd name="connsiteX9-371" fmla="*/ 115799 w 263437"/>
                <a:gd name="connsiteY9-372" fmla="*/ 529954 h 799036"/>
                <a:gd name="connsiteX10-373" fmla="*/ 263437 w 263437"/>
                <a:gd name="connsiteY10-374" fmla="*/ 799036 h 799036"/>
                <a:gd name="connsiteX0-375" fmla="*/ 263437 w 263437"/>
                <a:gd name="connsiteY0-376" fmla="*/ 799036 h 799036"/>
                <a:gd name="connsiteX1-377" fmla="*/ 134850 w 263437"/>
                <a:gd name="connsiteY1-378" fmla="*/ 515667 h 799036"/>
                <a:gd name="connsiteX2-379" fmla="*/ 99130 w 263437"/>
                <a:gd name="connsiteY2-380" fmla="*/ 360885 h 799036"/>
                <a:gd name="connsiteX3-381" fmla="*/ 101512 w 263437"/>
                <a:gd name="connsiteY3-382" fmla="*/ 182292 h 799036"/>
                <a:gd name="connsiteX4-383" fmla="*/ 163424 w 263437"/>
                <a:gd name="connsiteY4-384" fmla="*/ 27511 h 799036"/>
                <a:gd name="connsiteX5-385" fmla="*/ 137231 w 263437"/>
                <a:gd name="connsiteY5-386" fmla="*/ 1317 h 799036"/>
                <a:gd name="connsiteX6-387" fmla="*/ 72937 w 263437"/>
                <a:gd name="connsiteY6-388" fmla="*/ 20367 h 799036"/>
                <a:gd name="connsiteX7-389" fmla="*/ 8644 w 263437"/>
                <a:gd name="connsiteY7-390" fmla="*/ 87043 h 799036"/>
                <a:gd name="connsiteX8-391" fmla="*/ 20549 w 263437"/>
                <a:gd name="connsiteY8-392" fmla="*/ 291829 h 799036"/>
                <a:gd name="connsiteX9-393" fmla="*/ 115799 w 263437"/>
                <a:gd name="connsiteY9-394" fmla="*/ 529954 h 799036"/>
                <a:gd name="connsiteX10-395" fmla="*/ 263437 w 263437"/>
                <a:gd name="connsiteY10-396" fmla="*/ 799036 h 799036"/>
                <a:gd name="connsiteX0-397" fmla="*/ 266489 w 266489"/>
                <a:gd name="connsiteY0-398" fmla="*/ 799036 h 799036"/>
                <a:gd name="connsiteX1-399" fmla="*/ 137902 w 266489"/>
                <a:gd name="connsiteY1-400" fmla="*/ 515667 h 799036"/>
                <a:gd name="connsiteX2-401" fmla="*/ 102182 w 266489"/>
                <a:gd name="connsiteY2-402" fmla="*/ 360885 h 799036"/>
                <a:gd name="connsiteX3-403" fmla="*/ 104564 w 266489"/>
                <a:gd name="connsiteY3-404" fmla="*/ 182292 h 799036"/>
                <a:gd name="connsiteX4-405" fmla="*/ 166476 w 266489"/>
                <a:gd name="connsiteY4-406" fmla="*/ 27511 h 799036"/>
                <a:gd name="connsiteX5-407" fmla="*/ 140283 w 266489"/>
                <a:gd name="connsiteY5-408" fmla="*/ 1317 h 799036"/>
                <a:gd name="connsiteX6-409" fmla="*/ 75989 w 266489"/>
                <a:gd name="connsiteY6-410" fmla="*/ 20367 h 799036"/>
                <a:gd name="connsiteX7-411" fmla="*/ 11696 w 266489"/>
                <a:gd name="connsiteY7-412" fmla="*/ 87043 h 799036"/>
                <a:gd name="connsiteX8-413" fmla="*/ 23601 w 266489"/>
                <a:gd name="connsiteY8-414" fmla="*/ 291829 h 799036"/>
                <a:gd name="connsiteX9-415" fmla="*/ 118851 w 266489"/>
                <a:gd name="connsiteY9-416" fmla="*/ 529954 h 799036"/>
                <a:gd name="connsiteX10-417" fmla="*/ 266489 w 266489"/>
                <a:gd name="connsiteY10-418" fmla="*/ 799036 h 799036"/>
                <a:gd name="connsiteX0-419" fmla="*/ 266489 w 266489"/>
                <a:gd name="connsiteY0-420" fmla="*/ 799036 h 799036"/>
                <a:gd name="connsiteX1-421" fmla="*/ 137902 w 266489"/>
                <a:gd name="connsiteY1-422" fmla="*/ 515667 h 799036"/>
                <a:gd name="connsiteX2-423" fmla="*/ 102182 w 266489"/>
                <a:gd name="connsiteY2-424" fmla="*/ 360885 h 799036"/>
                <a:gd name="connsiteX3-425" fmla="*/ 104564 w 266489"/>
                <a:gd name="connsiteY3-426" fmla="*/ 182292 h 799036"/>
                <a:gd name="connsiteX4-427" fmla="*/ 166476 w 266489"/>
                <a:gd name="connsiteY4-428" fmla="*/ 27511 h 799036"/>
                <a:gd name="connsiteX5-429" fmla="*/ 140283 w 266489"/>
                <a:gd name="connsiteY5-430" fmla="*/ 1317 h 799036"/>
                <a:gd name="connsiteX6-431" fmla="*/ 75989 w 266489"/>
                <a:gd name="connsiteY6-432" fmla="*/ 20367 h 799036"/>
                <a:gd name="connsiteX7-433" fmla="*/ 11696 w 266489"/>
                <a:gd name="connsiteY7-434" fmla="*/ 87043 h 799036"/>
                <a:gd name="connsiteX8-435" fmla="*/ 23601 w 266489"/>
                <a:gd name="connsiteY8-436" fmla="*/ 291829 h 799036"/>
                <a:gd name="connsiteX9-437" fmla="*/ 118851 w 266489"/>
                <a:gd name="connsiteY9-438" fmla="*/ 529954 h 799036"/>
                <a:gd name="connsiteX10-439" fmla="*/ 266489 w 266489"/>
                <a:gd name="connsiteY10-440" fmla="*/ 799036 h 799036"/>
                <a:gd name="connsiteX0-441" fmla="*/ 266489 w 266489"/>
                <a:gd name="connsiteY0-442" fmla="*/ 803526 h 803526"/>
                <a:gd name="connsiteX1-443" fmla="*/ 137902 w 266489"/>
                <a:gd name="connsiteY1-444" fmla="*/ 520157 h 803526"/>
                <a:gd name="connsiteX2-445" fmla="*/ 102182 w 266489"/>
                <a:gd name="connsiteY2-446" fmla="*/ 365375 h 803526"/>
                <a:gd name="connsiteX3-447" fmla="*/ 104564 w 266489"/>
                <a:gd name="connsiteY3-448" fmla="*/ 186782 h 803526"/>
                <a:gd name="connsiteX4-449" fmla="*/ 166476 w 266489"/>
                <a:gd name="connsiteY4-450" fmla="*/ 32001 h 803526"/>
                <a:gd name="connsiteX5-451" fmla="*/ 140283 w 266489"/>
                <a:gd name="connsiteY5-452" fmla="*/ 1045 h 803526"/>
                <a:gd name="connsiteX6-453" fmla="*/ 75989 w 266489"/>
                <a:gd name="connsiteY6-454" fmla="*/ 24857 h 803526"/>
                <a:gd name="connsiteX7-455" fmla="*/ 11696 w 266489"/>
                <a:gd name="connsiteY7-456" fmla="*/ 91533 h 803526"/>
                <a:gd name="connsiteX8-457" fmla="*/ 23601 w 266489"/>
                <a:gd name="connsiteY8-458" fmla="*/ 296319 h 803526"/>
                <a:gd name="connsiteX9-459" fmla="*/ 118851 w 266489"/>
                <a:gd name="connsiteY9-460" fmla="*/ 534444 h 803526"/>
                <a:gd name="connsiteX10-461" fmla="*/ 266489 w 266489"/>
                <a:gd name="connsiteY10-462" fmla="*/ 803526 h 803526"/>
                <a:gd name="connsiteX0-463" fmla="*/ 266489 w 266489"/>
                <a:gd name="connsiteY0-464" fmla="*/ 802481 h 802481"/>
                <a:gd name="connsiteX1-465" fmla="*/ 137902 w 266489"/>
                <a:gd name="connsiteY1-466" fmla="*/ 519112 h 802481"/>
                <a:gd name="connsiteX2-467" fmla="*/ 102182 w 266489"/>
                <a:gd name="connsiteY2-468" fmla="*/ 364330 h 802481"/>
                <a:gd name="connsiteX3-469" fmla="*/ 104564 w 266489"/>
                <a:gd name="connsiteY3-470" fmla="*/ 185737 h 802481"/>
                <a:gd name="connsiteX4-471" fmla="*/ 166476 w 266489"/>
                <a:gd name="connsiteY4-472" fmla="*/ 30956 h 802481"/>
                <a:gd name="connsiteX5-473" fmla="*/ 140283 w 266489"/>
                <a:gd name="connsiteY5-474" fmla="*/ 0 h 802481"/>
                <a:gd name="connsiteX6-475" fmla="*/ 75989 w 266489"/>
                <a:gd name="connsiteY6-476" fmla="*/ 23812 h 802481"/>
                <a:gd name="connsiteX7-477" fmla="*/ 11696 w 266489"/>
                <a:gd name="connsiteY7-478" fmla="*/ 90488 h 802481"/>
                <a:gd name="connsiteX8-479" fmla="*/ 23601 w 266489"/>
                <a:gd name="connsiteY8-480" fmla="*/ 295274 h 802481"/>
                <a:gd name="connsiteX9-481" fmla="*/ 118851 w 266489"/>
                <a:gd name="connsiteY9-482" fmla="*/ 533399 h 802481"/>
                <a:gd name="connsiteX10-483" fmla="*/ 266489 w 266489"/>
                <a:gd name="connsiteY10-484" fmla="*/ 802481 h 802481"/>
                <a:gd name="connsiteX0-485" fmla="*/ 266489 w 266489"/>
                <a:gd name="connsiteY0-486" fmla="*/ 802481 h 802481"/>
                <a:gd name="connsiteX1-487" fmla="*/ 137902 w 266489"/>
                <a:gd name="connsiteY1-488" fmla="*/ 519112 h 802481"/>
                <a:gd name="connsiteX2-489" fmla="*/ 102182 w 266489"/>
                <a:gd name="connsiteY2-490" fmla="*/ 364330 h 802481"/>
                <a:gd name="connsiteX3-491" fmla="*/ 104564 w 266489"/>
                <a:gd name="connsiteY3-492" fmla="*/ 185737 h 802481"/>
                <a:gd name="connsiteX4-493" fmla="*/ 166476 w 266489"/>
                <a:gd name="connsiteY4-494" fmla="*/ 30956 h 802481"/>
                <a:gd name="connsiteX5-495" fmla="*/ 140283 w 266489"/>
                <a:gd name="connsiteY5-496" fmla="*/ 0 h 802481"/>
                <a:gd name="connsiteX6-497" fmla="*/ 75989 w 266489"/>
                <a:gd name="connsiteY6-498" fmla="*/ 23812 h 802481"/>
                <a:gd name="connsiteX7-499" fmla="*/ 11696 w 266489"/>
                <a:gd name="connsiteY7-500" fmla="*/ 90488 h 802481"/>
                <a:gd name="connsiteX8-501" fmla="*/ 23601 w 266489"/>
                <a:gd name="connsiteY8-502" fmla="*/ 295274 h 802481"/>
                <a:gd name="connsiteX9-503" fmla="*/ 118851 w 266489"/>
                <a:gd name="connsiteY9-504" fmla="*/ 533399 h 802481"/>
                <a:gd name="connsiteX10-505" fmla="*/ 266489 w 266489"/>
                <a:gd name="connsiteY10-506" fmla="*/ 802481 h 802481"/>
                <a:gd name="connsiteX0-507" fmla="*/ 266489 w 266489"/>
                <a:gd name="connsiteY0-508" fmla="*/ 802481 h 802481"/>
                <a:gd name="connsiteX1-509" fmla="*/ 137902 w 266489"/>
                <a:gd name="connsiteY1-510" fmla="*/ 519112 h 802481"/>
                <a:gd name="connsiteX2-511" fmla="*/ 102182 w 266489"/>
                <a:gd name="connsiteY2-512" fmla="*/ 364330 h 802481"/>
                <a:gd name="connsiteX3-513" fmla="*/ 104564 w 266489"/>
                <a:gd name="connsiteY3-514" fmla="*/ 185737 h 802481"/>
                <a:gd name="connsiteX4-515" fmla="*/ 166476 w 266489"/>
                <a:gd name="connsiteY4-516" fmla="*/ 30956 h 802481"/>
                <a:gd name="connsiteX5-517" fmla="*/ 140283 w 266489"/>
                <a:gd name="connsiteY5-518" fmla="*/ 0 h 802481"/>
                <a:gd name="connsiteX6-519" fmla="*/ 75989 w 266489"/>
                <a:gd name="connsiteY6-520" fmla="*/ 23812 h 802481"/>
                <a:gd name="connsiteX7-521" fmla="*/ 11696 w 266489"/>
                <a:gd name="connsiteY7-522" fmla="*/ 90488 h 802481"/>
                <a:gd name="connsiteX8-523" fmla="*/ 23601 w 266489"/>
                <a:gd name="connsiteY8-524" fmla="*/ 295274 h 802481"/>
                <a:gd name="connsiteX9-525" fmla="*/ 118851 w 266489"/>
                <a:gd name="connsiteY9-526" fmla="*/ 533399 h 802481"/>
                <a:gd name="connsiteX10-527" fmla="*/ 266489 w 266489"/>
                <a:gd name="connsiteY10-528" fmla="*/ 802481 h 802481"/>
                <a:gd name="connsiteX0-529" fmla="*/ 266489 w 266489"/>
                <a:gd name="connsiteY0-530" fmla="*/ 802481 h 802481"/>
                <a:gd name="connsiteX1-531" fmla="*/ 137902 w 266489"/>
                <a:gd name="connsiteY1-532" fmla="*/ 519112 h 802481"/>
                <a:gd name="connsiteX2-533" fmla="*/ 102182 w 266489"/>
                <a:gd name="connsiteY2-534" fmla="*/ 364330 h 802481"/>
                <a:gd name="connsiteX3-535" fmla="*/ 104564 w 266489"/>
                <a:gd name="connsiteY3-536" fmla="*/ 185737 h 802481"/>
                <a:gd name="connsiteX4-537" fmla="*/ 166476 w 266489"/>
                <a:gd name="connsiteY4-538" fmla="*/ 30956 h 802481"/>
                <a:gd name="connsiteX5-539" fmla="*/ 140283 w 266489"/>
                <a:gd name="connsiteY5-540" fmla="*/ 0 h 802481"/>
                <a:gd name="connsiteX6-541" fmla="*/ 75989 w 266489"/>
                <a:gd name="connsiteY6-542" fmla="*/ 23812 h 802481"/>
                <a:gd name="connsiteX7-543" fmla="*/ 11696 w 266489"/>
                <a:gd name="connsiteY7-544" fmla="*/ 90488 h 802481"/>
                <a:gd name="connsiteX8-545" fmla="*/ 23601 w 266489"/>
                <a:gd name="connsiteY8-546" fmla="*/ 295274 h 802481"/>
                <a:gd name="connsiteX9-547" fmla="*/ 118851 w 266489"/>
                <a:gd name="connsiteY9-548" fmla="*/ 533399 h 802481"/>
                <a:gd name="connsiteX10-549" fmla="*/ 266489 w 266489"/>
                <a:gd name="connsiteY10-550" fmla="*/ 802481 h 802481"/>
                <a:gd name="connsiteX0-551" fmla="*/ 266489 w 266489"/>
                <a:gd name="connsiteY0-552" fmla="*/ 802481 h 802481"/>
                <a:gd name="connsiteX1-553" fmla="*/ 137902 w 266489"/>
                <a:gd name="connsiteY1-554" fmla="*/ 519112 h 802481"/>
                <a:gd name="connsiteX2-555" fmla="*/ 102182 w 266489"/>
                <a:gd name="connsiteY2-556" fmla="*/ 364330 h 802481"/>
                <a:gd name="connsiteX3-557" fmla="*/ 104564 w 266489"/>
                <a:gd name="connsiteY3-558" fmla="*/ 185737 h 802481"/>
                <a:gd name="connsiteX4-559" fmla="*/ 166476 w 266489"/>
                <a:gd name="connsiteY4-560" fmla="*/ 30956 h 802481"/>
                <a:gd name="connsiteX5-561" fmla="*/ 140283 w 266489"/>
                <a:gd name="connsiteY5-562" fmla="*/ 0 h 802481"/>
                <a:gd name="connsiteX6-563" fmla="*/ 75989 w 266489"/>
                <a:gd name="connsiteY6-564" fmla="*/ 23812 h 802481"/>
                <a:gd name="connsiteX7-565" fmla="*/ 11696 w 266489"/>
                <a:gd name="connsiteY7-566" fmla="*/ 90488 h 802481"/>
                <a:gd name="connsiteX8-567" fmla="*/ 23601 w 266489"/>
                <a:gd name="connsiteY8-568" fmla="*/ 295274 h 802481"/>
                <a:gd name="connsiteX9-569" fmla="*/ 118851 w 266489"/>
                <a:gd name="connsiteY9-570" fmla="*/ 533399 h 802481"/>
                <a:gd name="connsiteX10-571" fmla="*/ 266489 w 266489"/>
                <a:gd name="connsiteY10-572" fmla="*/ 802481 h 802481"/>
                <a:gd name="connsiteX0-573" fmla="*/ 266489 w 266489"/>
                <a:gd name="connsiteY0-574" fmla="*/ 802481 h 802481"/>
                <a:gd name="connsiteX1-575" fmla="*/ 137902 w 266489"/>
                <a:gd name="connsiteY1-576" fmla="*/ 519112 h 802481"/>
                <a:gd name="connsiteX2-577" fmla="*/ 102182 w 266489"/>
                <a:gd name="connsiteY2-578" fmla="*/ 364330 h 802481"/>
                <a:gd name="connsiteX3-579" fmla="*/ 104564 w 266489"/>
                <a:gd name="connsiteY3-580" fmla="*/ 185737 h 802481"/>
                <a:gd name="connsiteX4-581" fmla="*/ 166476 w 266489"/>
                <a:gd name="connsiteY4-582" fmla="*/ 30956 h 802481"/>
                <a:gd name="connsiteX5-583" fmla="*/ 140283 w 266489"/>
                <a:gd name="connsiteY5-584" fmla="*/ 0 h 802481"/>
                <a:gd name="connsiteX6-585" fmla="*/ 75989 w 266489"/>
                <a:gd name="connsiteY6-586" fmla="*/ 23812 h 802481"/>
                <a:gd name="connsiteX7-587" fmla="*/ 11696 w 266489"/>
                <a:gd name="connsiteY7-588" fmla="*/ 90488 h 802481"/>
                <a:gd name="connsiteX8-589" fmla="*/ 23601 w 266489"/>
                <a:gd name="connsiteY8-590" fmla="*/ 295274 h 802481"/>
                <a:gd name="connsiteX9-591" fmla="*/ 118851 w 266489"/>
                <a:gd name="connsiteY9-592" fmla="*/ 533399 h 802481"/>
                <a:gd name="connsiteX10-593" fmla="*/ 266489 w 266489"/>
                <a:gd name="connsiteY10-594" fmla="*/ 802481 h 802481"/>
                <a:gd name="connsiteX0-595" fmla="*/ 266489 w 266489"/>
                <a:gd name="connsiteY0-596" fmla="*/ 802481 h 802481"/>
                <a:gd name="connsiteX1-597" fmla="*/ 137902 w 266489"/>
                <a:gd name="connsiteY1-598" fmla="*/ 519112 h 802481"/>
                <a:gd name="connsiteX2-599" fmla="*/ 102182 w 266489"/>
                <a:gd name="connsiteY2-600" fmla="*/ 364330 h 802481"/>
                <a:gd name="connsiteX3-601" fmla="*/ 104564 w 266489"/>
                <a:gd name="connsiteY3-602" fmla="*/ 185737 h 802481"/>
                <a:gd name="connsiteX4-603" fmla="*/ 166476 w 266489"/>
                <a:gd name="connsiteY4-604" fmla="*/ 30956 h 802481"/>
                <a:gd name="connsiteX5-605" fmla="*/ 140283 w 266489"/>
                <a:gd name="connsiteY5-606" fmla="*/ 0 h 802481"/>
                <a:gd name="connsiteX6-607" fmla="*/ 75989 w 266489"/>
                <a:gd name="connsiteY6-608" fmla="*/ 23812 h 802481"/>
                <a:gd name="connsiteX7-609" fmla="*/ 11696 w 266489"/>
                <a:gd name="connsiteY7-610" fmla="*/ 90488 h 802481"/>
                <a:gd name="connsiteX8-611" fmla="*/ 23601 w 266489"/>
                <a:gd name="connsiteY8-612" fmla="*/ 295274 h 802481"/>
                <a:gd name="connsiteX9-613" fmla="*/ 118851 w 266489"/>
                <a:gd name="connsiteY9-614" fmla="*/ 533399 h 802481"/>
                <a:gd name="connsiteX10-615" fmla="*/ 266489 w 266489"/>
                <a:gd name="connsiteY10-616" fmla="*/ 802481 h 802481"/>
                <a:gd name="connsiteX0-617" fmla="*/ 266489 w 266489"/>
                <a:gd name="connsiteY0-618" fmla="*/ 802481 h 802481"/>
                <a:gd name="connsiteX1-619" fmla="*/ 137902 w 266489"/>
                <a:gd name="connsiteY1-620" fmla="*/ 519112 h 802481"/>
                <a:gd name="connsiteX2-621" fmla="*/ 102182 w 266489"/>
                <a:gd name="connsiteY2-622" fmla="*/ 364330 h 802481"/>
                <a:gd name="connsiteX3-623" fmla="*/ 104564 w 266489"/>
                <a:gd name="connsiteY3-624" fmla="*/ 185737 h 802481"/>
                <a:gd name="connsiteX4-625" fmla="*/ 166476 w 266489"/>
                <a:gd name="connsiteY4-626" fmla="*/ 30956 h 802481"/>
                <a:gd name="connsiteX5-627" fmla="*/ 140283 w 266489"/>
                <a:gd name="connsiteY5-628" fmla="*/ 0 h 802481"/>
                <a:gd name="connsiteX6-629" fmla="*/ 75989 w 266489"/>
                <a:gd name="connsiteY6-630" fmla="*/ 23812 h 802481"/>
                <a:gd name="connsiteX7-631" fmla="*/ 11696 w 266489"/>
                <a:gd name="connsiteY7-632" fmla="*/ 90488 h 802481"/>
                <a:gd name="connsiteX8-633" fmla="*/ 23601 w 266489"/>
                <a:gd name="connsiteY8-634" fmla="*/ 295274 h 802481"/>
                <a:gd name="connsiteX9-635" fmla="*/ 118851 w 266489"/>
                <a:gd name="connsiteY9-636" fmla="*/ 533399 h 802481"/>
                <a:gd name="connsiteX10-637" fmla="*/ 266489 w 266489"/>
                <a:gd name="connsiteY10-638" fmla="*/ 802481 h 802481"/>
                <a:gd name="connsiteX0-639" fmla="*/ 266489 w 266489"/>
                <a:gd name="connsiteY0-640" fmla="*/ 802481 h 802481"/>
                <a:gd name="connsiteX1-641" fmla="*/ 137902 w 266489"/>
                <a:gd name="connsiteY1-642" fmla="*/ 519112 h 802481"/>
                <a:gd name="connsiteX2-643" fmla="*/ 102182 w 266489"/>
                <a:gd name="connsiteY2-644" fmla="*/ 364330 h 802481"/>
                <a:gd name="connsiteX3-645" fmla="*/ 104564 w 266489"/>
                <a:gd name="connsiteY3-646" fmla="*/ 185737 h 802481"/>
                <a:gd name="connsiteX4-647" fmla="*/ 166476 w 266489"/>
                <a:gd name="connsiteY4-648" fmla="*/ 30956 h 802481"/>
                <a:gd name="connsiteX5-649" fmla="*/ 140283 w 266489"/>
                <a:gd name="connsiteY5-650" fmla="*/ 0 h 802481"/>
                <a:gd name="connsiteX6-651" fmla="*/ 75989 w 266489"/>
                <a:gd name="connsiteY6-652" fmla="*/ 23812 h 802481"/>
                <a:gd name="connsiteX7-653" fmla="*/ 11696 w 266489"/>
                <a:gd name="connsiteY7-654" fmla="*/ 90488 h 802481"/>
                <a:gd name="connsiteX8-655" fmla="*/ 23601 w 266489"/>
                <a:gd name="connsiteY8-656" fmla="*/ 295274 h 802481"/>
                <a:gd name="connsiteX9-657" fmla="*/ 118851 w 266489"/>
                <a:gd name="connsiteY9-658" fmla="*/ 533399 h 802481"/>
                <a:gd name="connsiteX10-659" fmla="*/ 266489 w 266489"/>
                <a:gd name="connsiteY10-660" fmla="*/ 802481 h 802481"/>
                <a:gd name="connsiteX0-661" fmla="*/ 266489 w 266489"/>
                <a:gd name="connsiteY0-662" fmla="*/ 802481 h 802481"/>
                <a:gd name="connsiteX1-663" fmla="*/ 137902 w 266489"/>
                <a:gd name="connsiteY1-664" fmla="*/ 519112 h 802481"/>
                <a:gd name="connsiteX2-665" fmla="*/ 102182 w 266489"/>
                <a:gd name="connsiteY2-666" fmla="*/ 364330 h 802481"/>
                <a:gd name="connsiteX3-667" fmla="*/ 104564 w 266489"/>
                <a:gd name="connsiteY3-668" fmla="*/ 185737 h 802481"/>
                <a:gd name="connsiteX4-669" fmla="*/ 166476 w 266489"/>
                <a:gd name="connsiteY4-670" fmla="*/ 30956 h 802481"/>
                <a:gd name="connsiteX5-671" fmla="*/ 140283 w 266489"/>
                <a:gd name="connsiteY5-672" fmla="*/ 0 h 802481"/>
                <a:gd name="connsiteX6-673" fmla="*/ 75989 w 266489"/>
                <a:gd name="connsiteY6-674" fmla="*/ 23812 h 802481"/>
                <a:gd name="connsiteX7-675" fmla="*/ 11696 w 266489"/>
                <a:gd name="connsiteY7-676" fmla="*/ 90488 h 802481"/>
                <a:gd name="connsiteX8-677" fmla="*/ 23601 w 266489"/>
                <a:gd name="connsiteY8-678" fmla="*/ 295274 h 802481"/>
                <a:gd name="connsiteX9-679" fmla="*/ 118851 w 266489"/>
                <a:gd name="connsiteY9-680" fmla="*/ 533399 h 802481"/>
                <a:gd name="connsiteX10-681" fmla="*/ 266489 w 266489"/>
                <a:gd name="connsiteY10-682" fmla="*/ 802481 h 802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61" y="connsiteY10-162"/>
                </a:cxn>
              </a:cxnLst>
              <a:rect l="l" t="t" r="r" b="b"/>
              <a:pathLst>
                <a:path w="266489" h="802481">
                  <a:moveTo>
                    <a:pt x="266489" y="802481"/>
                  </a:moveTo>
                  <a:cubicBezTo>
                    <a:pt x="223627" y="708025"/>
                    <a:pt x="176002" y="615949"/>
                    <a:pt x="137902" y="519112"/>
                  </a:cubicBezTo>
                  <a:cubicBezTo>
                    <a:pt x="123614" y="457993"/>
                    <a:pt x="111708" y="418305"/>
                    <a:pt x="102182" y="364330"/>
                  </a:cubicBezTo>
                  <a:cubicBezTo>
                    <a:pt x="95833" y="302418"/>
                    <a:pt x="106152" y="252411"/>
                    <a:pt x="104564" y="185737"/>
                  </a:cubicBezTo>
                  <a:cubicBezTo>
                    <a:pt x="115676" y="126999"/>
                    <a:pt x="145839" y="82550"/>
                    <a:pt x="166476" y="30956"/>
                  </a:cubicBezTo>
                  <a:cubicBezTo>
                    <a:pt x="166476" y="19050"/>
                    <a:pt x="164096" y="9525"/>
                    <a:pt x="140283" y="0"/>
                  </a:cubicBezTo>
                  <a:cubicBezTo>
                    <a:pt x="119645" y="1588"/>
                    <a:pt x="100198" y="12303"/>
                    <a:pt x="75989" y="23812"/>
                  </a:cubicBezTo>
                  <a:cubicBezTo>
                    <a:pt x="54558" y="46037"/>
                    <a:pt x="25983" y="61120"/>
                    <a:pt x="11696" y="90488"/>
                  </a:cubicBezTo>
                  <a:cubicBezTo>
                    <a:pt x="-8147" y="180975"/>
                    <a:pt x="-1798" y="176212"/>
                    <a:pt x="23601" y="295274"/>
                  </a:cubicBezTo>
                  <a:cubicBezTo>
                    <a:pt x="45825" y="375443"/>
                    <a:pt x="82339" y="457993"/>
                    <a:pt x="118851" y="533399"/>
                  </a:cubicBezTo>
                  <a:lnTo>
                    <a:pt x="266489" y="8024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27"/>
          <p:cNvSpPr txBox="1"/>
          <p:nvPr/>
        </p:nvSpPr>
        <p:spPr>
          <a:xfrm>
            <a:off x="1475656" y="758850"/>
            <a:ext cx="332487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授课方式的选择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623948" y="1483989"/>
            <a:ext cx="482026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演说法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623948" y="1920892"/>
            <a:ext cx="482026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案例分析法</a:t>
            </a:r>
          </a:p>
        </p:txBody>
      </p:sp>
      <p:sp>
        <p:nvSpPr>
          <p:cNvPr id="16" name="TextBox 27"/>
          <p:cNvSpPr txBox="1"/>
          <p:nvPr/>
        </p:nvSpPr>
        <p:spPr>
          <a:xfrm>
            <a:off x="1619250" y="2357795"/>
            <a:ext cx="482026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小组讨论法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1619249" y="2794698"/>
            <a:ext cx="482026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示范法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1619249" y="3231601"/>
            <a:ext cx="482026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角色扮演法</a:t>
            </a:r>
          </a:p>
        </p:txBody>
      </p:sp>
      <p:sp>
        <p:nvSpPr>
          <p:cNvPr id="19" name="TextBox 27"/>
          <p:cNvSpPr txBox="1"/>
          <p:nvPr/>
        </p:nvSpPr>
        <p:spPr>
          <a:xfrm>
            <a:off x="1614551" y="3668504"/>
            <a:ext cx="482026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竞赛法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1614551" y="4105404"/>
            <a:ext cx="482026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体验式培训法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内部讲师的成长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直角三角形 1"/>
          <p:cNvSpPr>
            <a:spLocks noChangeAspect="1"/>
          </p:cNvSpPr>
          <p:nvPr/>
        </p:nvSpPr>
        <p:spPr bwMode="auto">
          <a:xfrm rot="18745698" flipH="1">
            <a:off x="-1086353" y="58033"/>
            <a:ext cx="2758381" cy="1696237"/>
          </a:xfrm>
          <a:custGeom>
            <a:avLst/>
            <a:gdLst>
              <a:gd name="connsiteX0" fmla="*/ 0 w 2753878"/>
              <a:gd name="connsiteY0" fmla="*/ 2520000 h 2520000"/>
              <a:gd name="connsiteX1" fmla="*/ 0 w 2753878"/>
              <a:gd name="connsiteY1" fmla="*/ 0 h 2520000"/>
              <a:gd name="connsiteX2" fmla="*/ 2753878 w 2753878"/>
              <a:gd name="connsiteY2" fmla="*/ 2520000 h 2520000"/>
              <a:gd name="connsiteX3" fmla="*/ 0 w 2753878"/>
              <a:gd name="connsiteY3" fmla="*/ 2520000 h 2520000"/>
              <a:gd name="connsiteX0-1" fmla="*/ 4503 w 2758381"/>
              <a:gd name="connsiteY0-2" fmla="*/ 2520000 h 2520000"/>
              <a:gd name="connsiteX1-3" fmla="*/ 0 w 2758381"/>
              <a:gd name="connsiteY1-4" fmla="*/ 1795327 h 2520000"/>
              <a:gd name="connsiteX2-5" fmla="*/ 4503 w 2758381"/>
              <a:gd name="connsiteY2-6" fmla="*/ 0 h 2520000"/>
              <a:gd name="connsiteX3-7" fmla="*/ 2758381 w 2758381"/>
              <a:gd name="connsiteY3-8" fmla="*/ 2520000 h 2520000"/>
              <a:gd name="connsiteX4" fmla="*/ 4503 w 2758381"/>
              <a:gd name="connsiteY4" fmla="*/ 2520000 h 2520000"/>
              <a:gd name="connsiteX0-9" fmla="*/ 4503 w 2758381"/>
              <a:gd name="connsiteY0-10" fmla="*/ 1696237 h 1696237"/>
              <a:gd name="connsiteX1-11" fmla="*/ 0 w 2758381"/>
              <a:gd name="connsiteY1-12" fmla="*/ 971564 h 1696237"/>
              <a:gd name="connsiteX2-13" fmla="*/ 877508 w 2758381"/>
              <a:gd name="connsiteY2-14" fmla="*/ 0 h 1696237"/>
              <a:gd name="connsiteX3-15" fmla="*/ 2758381 w 2758381"/>
              <a:gd name="connsiteY3-16" fmla="*/ 1696237 h 1696237"/>
              <a:gd name="connsiteX4-17" fmla="*/ 4503 w 2758381"/>
              <a:gd name="connsiteY4-18" fmla="*/ 1696237 h 1696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2758381" h="1696237">
                <a:moveTo>
                  <a:pt x="4503" y="1696237"/>
                </a:moveTo>
                <a:lnTo>
                  <a:pt x="0" y="971564"/>
                </a:lnTo>
                <a:lnTo>
                  <a:pt x="877508" y="0"/>
                </a:lnTo>
                <a:lnTo>
                  <a:pt x="2758381" y="1696237"/>
                </a:lnTo>
                <a:lnTo>
                  <a:pt x="4503" y="1696237"/>
                </a:lnTo>
                <a:close/>
              </a:path>
            </a:pathLst>
          </a:cu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17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7"/>
          <p:cNvSpPr txBox="1"/>
          <p:nvPr/>
        </p:nvSpPr>
        <p:spPr>
          <a:xfrm>
            <a:off x="1471394" y="736012"/>
            <a:ext cx="23805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培训师职业生涯规划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2758829" y="134612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以始为终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1530146" y="23630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步骤：</a:t>
            </a:r>
          </a:p>
        </p:txBody>
      </p:sp>
      <p:sp>
        <p:nvSpPr>
          <p:cNvPr id="32" name="灯片编号占位符 34"/>
          <p:cNvSpPr>
            <a:spLocks noGrp="1"/>
          </p:cNvSpPr>
          <p:nvPr>
            <p:ph type="sldNum" sz="quarter" idx="12"/>
          </p:nvPr>
        </p:nvSpPr>
        <p:spPr>
          <a:xfrm>
            <a:off x="6902896" y="4659982"/>
            <a:ext cx="2133600" cy="345852"/>
          </a:xfrm>
        </p:spPr>
        <p:txBody>
          <a:bodyPr vert="horz" lIns="91440" tIns="45720" rIns="91440" bIns="45720" rtlCol="0" anchor="ctr"/>
          <a:lstStyle/>
          <a:p>
            <a:fld id="{38BF9860-5A5F-4134-A016-F0B094DF592E}" type="slidenum">
              <a:rPr lang="zh-CN" altLang="en-US" sz="3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910672" y="2877472"/>
            <a:ext cx="1232842" cy="1440000"/>
            <a:chOff x="5420341" y="713301"/>
            <a:chExt cx="878400" cy="1026000"/>
          </a:xfrm>
        </p:grpSpPr>
        <p:sp>
          <p:nvSpPr>
            <p:cNvPr id="30" name="梯形 29"/>
            <p:cNvSpPr/>
            <p:nvPr/>
          </p:nvSpPr>
          <p:spPr>
            <a:xfrm rot="5400000" flipH="1">
              <a:off x="55661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E60000"/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梯形 30"/>
            <p:cNvSpPr/>
            <p:nvPr/>
          </p:nvSpPr>
          <p:spPr>
            <a:xfrm rot="16200000">
              <a:off x="51269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E60000"/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2250928" y="2877472"/>
            <a:ext cx="1232842" cy="1440000"/>
            <a:chOff x="5420341" y="713301"/>
            <a:chExt cx="878400" cy="1026000"/>
          </a:xfrm>
        </p:grpSpPr>
        <p:sp>
          <p:nvSpPr>
            <p:cNvPr id="34" name="梯形 33"/>
            <p:cNvSpPr/>
            <p:nvPr/>
          </p:nvSpPr>
          <p:spPr>
            <a:xfrm rot="5400000" flipH="1">
              <a:off x="55661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0A0A0A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梯形 34"/>
            <p:cNvSpPr/>
            <p:nvPr/>
          </p:nvSpPr>
          <p:spPr>
            <a:xfrm rot="16200000">
              <a:off x="51269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0A0A0A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6" name="组合 35"/>
          <p:cNvGrpSpPr>
            <a:grpSpLocks noChangeAspect="1"/>
          </p:cNvGrpSpPr>
          <p:nvPr/>
        </p:nvGrpSpPr>
        <p:grpSpPr>
          <a:xfrm>
            <a:off x="5590975" y="2877473"/>
            <a:ext cx="1232841" cy="1440000"/>
            <a:chOff x="5420342" y="713301"/>
            <a:chExt cx="878399" cy="1026000"/>
          </a:xfrm>
        </p:grpSpPr>
        <p:sp>
          <p:nvSpPr>
            <p:cNvPr id="37" name="梯形 36"/>
            <p:cNvSpPr/>
            <p:nvPr/>
          </p:nvSpPr>
          <p:spPr>
            <a:xfrm rot="5400000" flipH="1">
              <a:off x="55661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6E6E6E"/>
                </a:gs>
                <a:gs pos="100000">
                  <a:srgbClr val="7F7F7F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梯形 37"/>
            <p:cNvSpPr/>
            <p:nvPr/>
          </p:nvSpPr>
          <p:spPr>
            <a:xfrm rot="16200000">
              <a:off x="5126942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6E6E6E"/>
                </a:gs>
                <a:gs pos="100000">
                  <a:srgbClr val="7F7F7F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7215088" y="2877472"/>
            <a:ext cx="1232842" cy="1440000"/>
            <a:chOff x="5420341" y="713301"/>
            <a:chExt cx="878400" cy="1026000"/>
          </a:xfrm>
        </p:grpSpPr>
        <p:sp>
          <p:nvSpPr>
            <p:cNvPr id="40" name="梯形 39"/>
            <p:cNvSpPr/>
            <p:nvPr/>
          </p:nvSpPr>
          <p:spPr>
            <a:xfrm rot="5400000" flipH="1">
              <a:off x="55661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005BA0"/>
                </a:gs>
                <a:gs pos="100000">
                  <a:srgbClr val="0070C0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梯形 40"/>
            <p:cNvSpPr/>
            <p:nvPr/>
          </p:nvSpPr>
          <p:spPr>
            <a:xfrm rot="16200000">
              <a:off x="51269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005BA0"/>
                </a:gs>
                <a:gs pos="100000">
                  <a:srgbClr val="0070C0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2437732" y="3274307"/>
            <a:ext cx="895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</p:txBody>
      </p:sp>
      <p:sp>
        <p:nvSpPr>
          <p:cNvPr id="8" name="矩形 7"/>
          <p:cNvSpPr/>
          <p:nvPr/>
        </p:nvSpPr>
        <p:spPr>
          <a:xfrm>
            <a:off x="4100190" y="3135807"/>
            <a:ext cx="878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SWOT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5728503" y="3274308"/>
            <a:ext cx="88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制定行动计划</a:t>
            </a:r>
          </a:p>
        </p:txBody>
      </p:sp>
      <p:sp>
        <p:nvSpPr>
          <p:cNvPr id="10" name="矩形 9"/>
          <p:cNvSpPr/>
          <p:nvPr/>
        </p:nvSpPr>
        <p:spPr>
          <a:xfrm>
            <a:off x="7215088" y="3274307"/>
            <a:ext cx="123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养成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习惯</a:t>
            </a:r>
          </a:p>
        </p:txBody>
      </p:sp>
      <p:sp>
        <p:nvSpPr>
          <p:cNvPr id="4" name="矩形 3"/>
          <p:cNvSpPr/>
          <p:nvPr/>
        </p:nvSpPr>
        <p:spPr>
          <a:xfrm>
            <a:off x="1524369" y="1330737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原则：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边形 10"/>
          <p:cNvSpPr/>
          <p:nvPr/>
        </p:nvSpPr>
        <p:spPr bwMode="auto">
          <a:xfrm rot="16200000">
            <a:off x="3815916" y="-3620430"/>
            <a:ext cx="1512168" cy="9144000"/>
          </a:xfrm>
          <a:prstGeom prst="parallelogram">
            <a:avLst>
              <a:gd name="adj" fmla="val 52309"/>
            </a:avLst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流程图: 手动输入 5"/>
          <p:cNvSpPr/>
          <p:nvPr/>
        </p:nvSpPr>
        <p:spPr bwMode="auto">
          <a:xfrm flipH="1">
            <a:off x="1475656" y="846184"/>
            <a:ext cx="7272808" cy="37804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163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163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163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637"/>
                </a:lnTo>
                <a:close/>
              </a:path>
            </a:pathLst>
          </a:cu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直角三角形 7"/>
          <p:cNvSpPr/>
          <p:nvPr/>
        </p:nvSpPr>
        <p:spPr bwMode="auto">
          <a:xfrm flipH="1">
            <a:off x="1331639" y="848565"/>
            <a:ext cx="144016" cy="196923"/>
          </a:xfrm>
          <a:custGeom>
            <a:avLst/>
            <a:gdLst>
              <a:gd name="connsiteX0" fmla="*/ 0 w 216024"/>
              <a:gd name="connsiteY0" fmla="*/ 196923 h 196923"/>
              <a:gd name="connsiteX1" fmla="*/ 0 w 216024"/>
              <a:gd name="connsiteY1" fmla="*/ 0 h 196923"/>
              <a:gd name="connsiteX2" fmla="*/ 216024 w 216024"/>
              <a:gd name="connsiteY2" fmla="*/ 196923 h 196923"/>
              <a:gd name="connsiteX3" fmla="*/ 0 w 216024"/>
              <a:gd name="connsiteY3" fmla="*/ 196923 h 196923"/>
              <a:gd name="connsiteX0-1" fmla="*/ 0 w 213643"/>
              <a:gd name="connsiteY0-2" fmla="*/ 196923 h 196923"/>
              <a:gd name="connsiteX1-3" fmla="*/ 0 w 213643"/>
              <a:gd name="connsiteY1-4" fmla="*/ 0 h 196923"/>
              <a:gd name="connsiteX2-5" fmla="*/ 213643 w 213643"/>
              <a:gd name="connsiteY2-6" fmla="*/ 177873 h 196923"/>
              <a:gd name="connsiteX3-7" fmla="*/ 0 w 213643"/>
              <a:gd name="connsiteY3-8" fmla="*/ 196923 h 196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3643" h="196923">
                <a:moveTo>
                  <a:pt x="0" y="196923"/>
                </a:moveTo>
                <a:lnTo>
                  <a:pt x="0" y="0"/>
                </a:lnTo>
                <a:lnTo>
                  <a:pt x="213643" y="177873"/>
                </a:lnTo>
                <a:lnTo>
                  <a:pt x="0" y="196923"/>
                </a:lnTo>
                <a:close/>
              </a:path>
            </a:pathLst>
          </a:custGeom>
          <a:solidFill>
            <a:srgbClr val="6E6C6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平行四边形 13"/>
          <p:cNvSpPr/>
          <p:nvPr/>
        </p:nvSpPr>
        <p:spPr bwMode="auto">
          <a:xfrm rot="5400000">
            <a:off x="149994" y="1312267"/>
            <a:ext cx="1497882" cy="430735"/>
          </a:xfrm>
          <a:prstGeom prst="parallelogram">
            <a:avLst>
              <a:gd name="adj" fmla="val 7862"/>
            </a:avLst>
          </a:prstGeom>
          <a:solidFill>
            <a:srgbClr val="F55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直角三角形 7"/>
          <p:cNvSpPr/>
          <p:nvPr/>
        </p:nvSpPr>
        <p:spPr bwMode="auto">
          <a:xfrm flipH="1">
            <a:off x="539551" y="778693"/>
            <a:ext cx="144016" cy="196923"/>
          </a:xfrm>
          <a:custGeom>
            <a:avLst/>
            <a:gdLst>
              <a:gd name="connsiteX0" fmla="*/ 0 w 216024"/>
              <a:gd name="connsiteY0" fmla="*/ 196923 h 196923"/>
              <a:gd name="connsiteX1" fmla="*/ 0 w 216024"/>
              <a:gd name="connsiteY1" fmla="*/ 0 h 196923"/>
              <a:gd name="connsiteX2" fmla="*/ 216024 w 216024"/>
              <a:gd name="connsiteY2" fmla="*/ 196923 h 196923"/>
              <a:gd name="connsiteX3" fmla="*/ 0 w 216024"/>
              <a:gd name="connsiteY3" fmla="*/ 196923 h 196923"/>
              <a:gd name="connsiteX0-1" fmla="*/ 0 w 213643"/>
              <a:gd name="connsiteY0-2" fmla="*/ 196923 h 196923"/>
              <a:gd name="connsiteX1-3" fmla="*/ 0 w 213643"/>
              <a:gd name="connsiteY1-4" fmla="*/ 0 h 196923"/>
              <a:gd name="connsiteX2-5" fmla="*/ 213643 w 213643"/>
              <a:gd name="connsiteY2-6" fmla="*/ 177873 h 196923"/>
              <a:gd name="connsiteX3-7" fmla="*/ 0 w 213643"/>
              <a:gd name="connsiteY3-8" fmla="*/ 196923 h 196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3643" h="196923">
                <a:moveTo>
                  <a:pt x="0" y="196923"/>
                </a:moveTo>
                <a:lnTo>
                  <a:pt x="0" y="0"/>
                </a:lnTo>
                <a:lnTo>
                  <a:pt x="213643" y="177873"/>
                </a:lnTo>
                <a:lnTo>
                  <a:pt x="0" y="196923"/>
                </a:lnTo>
                <a:close/>
              </a:path>
            </a:pathLst>
          </a:custGeom>
          <a:solidFill>
            <a:srgbClr val="933B0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平行四边形 15"/>
          <p:cNvSpPr/>
          <p:nvPr/>
        </p:nvSpPr>
        <p:spPr bwMode="auto">
          <a:xfrm rot="5400000">
            <a:off x="614862" y="2360343"/>
            <a:ext cx="568145" cy="430735"/>
          </a:xfrm>
          <a:prstGeom prst="parallelogram">
            <a:avLst>
              <a:gd name="adj" fmla="val 7862"/>
            </a:avLst>
          </a:prstGeom>
          <a:solidFill>
            <a:srgbClr val="A4A29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平行四边形 11"/>
          <p:cNvSpPr/>
          <p:nvPr/>
        </p:nvSpPr>
        <p:spPr bwMode="auto">
          <a:xfrm rot="5400000">
            <a:off x="624920" y="2941704"/>
            <a:ext cx="548030" cy="430734"/>
          </a:xfrm>
          <a:custGeom>
            <a:avLst/>
            <a:gdLst>
              <a:gd name="connsiteX0" fmla="*/ 0 w 568145"/>
              <a:gd name="connsiteY0" fmla="*/ 430735 h 430735"/>
              <a:gd name="connsiteX1" fmla="*/ 33864 w 568145"/>
              <a:gd name="connsiteY1" fmla="*/ 0 h 430735"/>
              <a:gd name="connsiteX2" fmla="*/ 568145 w 568145"/>
              <a:gd name="connsiteY2" fmla="*/ 0 h 430735"/>
              <a:gd name="connsiteX3" fmla="*/ 534281 w 568145"/>
              <a:gd name="connsiteY3" fmla="*/ 430735 h 430735"/>
              <a:gd name="connsiteX4" fmla="*/ 0 w 568145"/>
              <a:gd name="connsiteY4" fmla="*/ 430735 h 430735"/>
              <a:gd name="connsiteX0-1" fmla="*/ 0 w 539570"/>
              <a:gd name="connsiteY0-2" fmla="*/ 430735 h 430735"/>
              <a:gd name="connsiteX1-3" fmla="*/ 33864 w 539570"/>
              <a:gd name="connsiteY1-4" fmla="*/ 0 h 430735"/>
              <a:gd name="connsiteX2-5" fmla="*/ 539570 w 539570"/>
              <a:gd name="connsiteY2-6" fmla="*/ 0 h 430735"/>
              <a:gd name="connsiteX3-7" fmla="*/ 534281 w 539570"/>
              <a:gd name="connsiteY3-8" fmla="*/ 430735 h 430735"/>
              <a:gd name="connsiteX4-9" fmla="*/ 0 w 539570"/>
              <a:gd name="connsiteY4-10" fmla="*/ 430735 h 430735"/>
              <a:gd name="connsiteX0-11" fmla="*/ 0 w 534922"/>
              <a:gd name="connsiteY0-12" fmla="*/ 430735 h 430735"/>
              <a:gd name="connsiteX1-13" fmla="*/ 33864 w 534922"/>
              <a:gd name="connsiteY1-14" fmla="*/ 0 h 430735"/>
              <a:gd name="connsiteX2-15" fmla="*/ 534922 w 534922"/>
              <a:gd name="connsiteY2-16" fmla="*/ 0 h 430735"/>
              <a:gd name="connsiteX3-17" fmla="*/ 534281 w 534922"/>
              <a:gd name="connsiteY3-18" fmla="*/ 430735 h 430735"/>
              <a:gd name="connsiteX4-19" fmla="*/ 0 w 534922"/>
              <a:gd name="connsiteY4-20" fmla="*/ 430735 h 4307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4922" h="430735">
                <a:moveTo>
                  <a:pt x="0" y="430735"/>
                </a:moveTo>
                <a:lnTo>
                  <a:pt x="33864" y="0"/>
                </a:lnTo>
                <a:lnTo>
                  <a:pt x="534922" y="0"/>
                </a:lnTo>
                <a:cubicBezTo>
                  <a:pt x="534708" y="143578"/>
                  <a:pt x="534495" y="287157"/>
                  <a:pt x="534281" y="430735"/>
                </a:cubicBezTo>
                <a:lnTo>
                  <a:pt x="0" y="430735"/>
                </a:lnTo>
                <a:close/>
              </a:path>
            </a:pathLst>
          </a:custGeom>
          <a:solidFill>
            <a:srgbClr val="A4A29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4776236" y="257357"/>
            <a:ext cx="756000" cy="756000"/>
          </a:xfrm>
          <a:prstGeom prst="ellipse">
            <a:avLst/>
          </a:prstGeom>
          <a:solidFill>
            <a:srgbClr val="F55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 flipH="1">
            <a:off x="5021394" y="491475"/>
            <a:ext cx="252000" cy="2520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燕尾形 19"/>
          <p:cNvSpPr/>
          <p:nvPr/>
        </p:nvSpPr>
        <p:spPr bwMode="auto">
          <a:xfrm rot="16200000" flipV="1">
            <a:off x="5238512" y="479212"/>
            <a:ext cx="140039" cy="276527"/>
          </a:xfrm>
          <a:prstGeom prst="chevron">
            <a:avLst>
              <a:gd name="adj" fmla="val 100000"/>
            </a:avLst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燕尾形 20"/>
          <p:cNvSpPr/>
          <p:nvPr/>
        </p:nvSpPr>
        <p:spPr bwMode="auto">
          <a:xfrm rot="5400000">
            <a:off x="4916237" y="478428"/>
            <a:ext cx="140039" cy="276527"/>
          </a:xfrm>
          <a:prstGeom prst="chevron">
            <a:avLst>
              <a:gd name="adj" fmla="val 99999"/>
            </a:avLst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灯片编号占位符 27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38BF9860-5A5F-4134-A016-F0B094DF592E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25" name="TextBox 5"/>
          <p:cNvSpPr txBox="1"/>
          <p:nvPr/>
        </p:nvSpPr>
        <p:spPr>
          <a:xfrm>
            <a:off x="2828248" y="230682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修炼篇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69" y="2285655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5808148" y="600290"/>
            <a:ext cx="2648902" cy="3953814"/>
            <a:chOff x="3916440" y="948378"/>
            <a:chExt cx="2081784" cy="312115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113" b="96937" l="9581" r="896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440" y="948378"/>
              <a:ext cx="2081784" cy="3121152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59" b="73635" l="9581" r="896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440" y="948378"/>
              <a:ext cx="2081784" cy="312115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59" b="53529" l="9581" r="896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440" y="948378"/>
              <a:ext cx="2081784" cy="312115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828248" y="2785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职业培训师之旅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文本框 976"/>
          <p:cNvSpPr txBox="1"/>
          <p:nvPr/>
        </p:nvSpPr>
        <p:spPr>
          <a:xfrm rot="20004134">
            <a:off x="1450747" y="330778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266286" y="502192"/>
            <a:ext cx="684000" cy="674334"/>
            <a:chOff x="2782329" y="2468993"/>
            <a:chExt cx="1028660" cy="1014123"/>
          </a:xfrm>
        </p:grpSpPr>
        <p:sp>
          <p:nvSpPr>
            <p:cNvPr id="15" name="椭圆 14"/>
            <p:cNvSpPr/>
            <p:nvPr/>
          </p:nvSpPr>
          <p:spPr>
            <a:xfrm>
              <a:off x="3203848" y="2468993"/>
              <a:ext cx="216024" cy="23187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160729" y="2738149"/>
              <a:ext cx="331742" cy="466171"/>
            </a:xfrm>
            <a:custGeom>
              <a:avLst/>
              <a:gdLst>
                <a:gd name="connsiteX0" fmla="*/ 35719 w 328612"/>
                <a:gd name="connsiteY0" fmla="*/ 28575 h 464344"/>
                <a:gd name="connsiteX1" fmla="*/ 90487 w 328612"/>
                <a:gd name="connsiteY1" fmla="*/ 7144 h 464344"/>
                <a:gd name="connsiteX2" fmla="*/ 121444 w 328612"/>
                <a:gd name="connsiteY2" fmla="*/ 0 h 464344"/>
                <a:gd name="connsiteX3" fmla="*/ 178594 w 328612"/>
                <a:gd name="connsiteY3" fmla="*/ 0 h 464344"/>
                <a:gd name="connsiteX4" fmla="*/ 226219 w 328612"/>
                <a:gd name="connsiteY4" fmla="*/ 7144 h 464344"/>
                <a:gd name="connsiteX5" fmla="*/ 283369 w 328612"/>
                <a:gd name="connsiteY5" fmla="*/ 30956 h 464344"/>
                <a:gd name="connsiteX6" fmla="*/ 266700 w 328612"/>
                <a:gd name="connsiteY6" fmla="*/ 71438 h 464344"/>
                <a:gd name="connsiteX7" fmla="*/ 264319 w 328612"/>
                <a:gd name="connsiteY7" fmla="*/ 100013 h 464344"/>
                <a:gd name="connsiteX8" fmla="*/ 276225 w 328612"/>
                <a:gd name="connsiteY8" fmla="*/ 142875 h 464344"/>
                <a:gd name="connsiteX9" fmla="*/ 314325 w 328612"/>
                <a:gd name="connsiteY9" fmla="*/ 169069 h 464344"/>
                <a:gd name="connsiteX10" fmla="*/ 328612 w 328612"/>
                <a:gd name="connsiteY10" fmla="*/ 192881 h 464344"/>
                <a:gd name="connsiteX11" fmla="*/ 307181 w 328612"/>
                <a:gd name="connsiteY11" fmla="*/ 247650 h 464344"/>
                <a:gd name="connsiteX12" fmla="*/ 295275 w 328612"/>
                <a:gd name="connsiteY12" fmla="*/ 307181 h 464344"/>
                <a:gd name="connsiteX13" fmla="*/ 292894 w 328612"/>
                <a:gd name="connsiteY13" fmla="*/ 347663 h 464344"/>
                <a:gd name="connsiteX14" fmla="*/ 302419 w 328612"/>
                <a:gd name="connsiteY14" fmla="*/ 431006 h 464344"/>
                <a:gd name="connsiteX15" fmla="*/ 302419 w 328612"/>
                <a:gd name="connsiteY15" fmla="*/ 450056 h 464344"/>
                <a:gd name="connsiteX16" fmla="*/ 278606 w 328612"/>
                <a:gd name="connsiteY16" fmla="*/ 438150 h 464344"/>
                <a:gd name="connsiteX17" fmla="*/ 245269 w 328612"/>
                <a:gd name="connsiteY17" fmla="*/ 447675 h 464344"/>
                <a:gd name="connsiteX18" fmla="*/ 204787 w 328612"/>
                <a:gd name="connsiteY18" fmla="*/ 464344 h 464344"/>
                <a:gd name="connsiteX19" fmla="*/ 140494 w 328612"/>
                <a:gd name="connsiteY19" fmla="*/ 459581 h 464344"/>
                <a:gd name="connsiteX20" fmla="*/ 78581 w 328612"/>
                <a:gd name="connsiteY20" fmla="*/ 454819 h 464344"/>
                <a:gd name="connsiteX21" fmla="*/ 33337 w 328612"/>
                <a:gd name="connsiteY21" fmla="*/ 431006 h 464344"/>
                <a:gd name="connsiteX22" fmla="*/ 38100 w 328612"/>
                <a:gd name="connsiteY22" fmla="*/ 357188 h 464344"/>
                <a:gd name="connsiteX23" fmla="*/ 42862 w 328612"/>
                <a:gd name="connsiteY23" fmla="*/ 304800 h 464344"/>
                <a:gd name="connsiteX24" fmla="*/ 33337 w 328612"/>
                <a:gd name="connsiteY24" fmla="*/ 269081 h 464344"/>
                <a:gd name="connsiteX25" fmla="*/ 11906 w 328612"/>
                <a:gd name="connsiteY25" fmla="*/ 219075 h 464344"/>
                <a:gd name="connsiteX26" fmla="*/ 0 w 328612"/>
                <a:gd name="connsiteY26" fmla="*/ 190500 h 464344"/>
                <a:gd name="connsiteX27" fmla="*/ 38100 w 328612"/>
                <a:gd name="connsiteY27" fmla="*/ 161925 h 464344"/>
                <a:gd name="connsiteX28" fmla="*/ 61912 w 328612"/>
                <a:gd name="connsiteY28" fmla="*/ 130969 h 464344"/>
                <a:gd name="connsiteX29" fmla="*/ 66675 w 328612"/>
                <a:gd name="connsiteY29" fmla="*/ 95250 h 464344"/>
                <a:gd name="connsiteX30" fmla="*/ 35719 w 328612"/>
                <a:gd name="connsiteY30" fmla="*/ 28575 h 464344"/>
                <a:gd name="connsiteX0-1" fmla="*/ 35719 w 328612"/>
                <a:gd name="connsiteY0-2" fmla="*/ 28575 h 464344"/>
                <a:gd name="connsiteX1-3" fmla="*/ 90487 w 328612"/>
                <a:gd name="connsiteY1-4" fmla="*/ 7144 h 464344"/>
                <a:gd name="connsiteX2-5" fmla="*/ 121444 w 328612"/>
                <a:gd name="connsiteY2-6" fmla="*/ 0 h 464344"/>
                <a:gd name="connsiteX3-7" fmla="*/ 178594 w 328612"/>
                <a:gd name="connsiteY3-8" fmla="*/ 0 h 464344"/>
                <a:gd name="connsiteX4-9" fmla="*/ 226219 w 328612"/>
                <a:gd name="connsiteY4-10" fmla="*/ 7144 h 464344"/>
                <a:gd name="connsiteX5-11" fmla="*/ 283369 w 328612"/>
                <a:gd name="connsiteY5-12" fmla="*/ 30956 h 464344"/>
                <a:gd name="connsiteX6-13" fmla="*/ 266700 w 328612"/>
                <a:gd name="connsiteY6-14" fmla="*/ 71438 h 464344"/>
                <a:gd name="connsiteX7-15" fmla="*/ 264319 w 328612"/>
                <a:gd name="connsiteY7-16" fmla="*/ 100013 h 464344"/>
                <a:gd name="connsiteX8-17" fmla="*/ 276225 w 328612"/>
                <a:gd name="connsiteY8-18" fmla="*/ 142875 h 464344"/>
                <a:gd name="connsiteX9-19" fmla="*/ 304800 w 328612"/>
                <a:gd name="connsiteY9-20" fmla="*/ 176213 h 464344"/>
                <a:gd name="connsiteX10-21" fmla="*/ 328612 w 328612"/>
                <a:gd name="connsiteY10-22" fmla="*/ 192881 h 464344"/>
                <a:gd name="connsiteX11-23" fmla="*/ 307181 w 328612"/>
                <a:gd name="connsiteY11-24" fmla="*/ 247650 h 464344"/>
                <a:gd name="connsiteX12-25" fmla="*/ 295275 w 328612"/>
                <a:gd name="connsiteY12-26" fmla="*/ 307181 h 464344"/>
                <a:gd name="connsiteX13-27" fmla="*/ 292894 w 328612"/>
                <a:gd name="connsiteY13-28" fmla="*/ 347663 h 464344"/>
                <a:gd name="connsiteX14-29" fmla="*/ 302419 w 328612"/>
                <a:gd name="connsiteY14-30" fmla="*/ 431006 h 464344"/>
                <a:gd name="connsiteX15-31" fmla="*/ 302419 w 328612"/>
                <a:gd name="connsiteY15-32" fmla="*/ 450056 h 464344"/>
                <a:gd name="connsiteX16-33" fmla="*/ 278606 w 328612"/>
                <a:gd name="connsiteY16-34" fmla="*/ 438150 h 464344"/>
                <a:gd name="connsiteX17-35" fmla="*/ 245269 w 328612"/>
                <a:gd name="connsiteY17-36" fmla="*/ 447675 h 464344"/>
                <a:gd name="connsiteX18-37" fmla="*/ 204787 w 328612"/>
                <a:gd name="connsiteY18-38" fmla="*/ 464344 h 464344"/>
                <a:gd name="connsiteX19-39" fmla="*/ 140494 w 328612"/>
                <a:gd name="connsiteY19-40" fmla="*/ 459581 h 464344"/>
                <a:gd name="connsiteX20-41" fmla="*/ 78581 w 328612"/>
                <a:gd name="connsiteY20-42" fmla="*/ 454819 h 464344"/>
                <a:gd name="connsiteX21-43" fmla="*/ 33337 w 328612"/>
                <a:gd name="connsiteY21-44" fmla="*/ 431006 h 464344"/>
                <a:gd name="connsiteX22-45" fmla="*/ 38100 w 328612"/>
                <a:gd name="connsiteY22-46" fmla="*/ 357188 h 464344"/>
                <a:gd name="connsiteX23-47" fmla="*/ 42862 w 328612"/>
                <a:gd name="connsiteY23-48" fmla="*/ 304800 h 464344"/>
                <a:gd name="connsiteX24-49" fmla="*/ 33337 w 328612"/>
                <a:gd name="connsiteY24-50" fmla="*/ 269081 h 464344"/>
                <a:gd name="connsiteX25-51" fmla="*/ 11906 w 328612"/>
                <a:gd name="connsiteY25-52" fmla="*/ 219075 h 464344"/>
                <a:gd name="connsiteX26-53" fmla="*/ 0 w 328612"/>
                <a:gd name="connsiteY26-54" fmla="*/ 190500 h 464344"/>
                <a:gd name="connsiteX27-55" fmla="*/ 38100 w 328612"/>
                <a:gd name="connsiteY27-56" fmla="*/ 161925 h 464344"/>
                <a:gd name="connsiteX28-57" fmla="*/ 61912 w 328612"/>
                <a:gd name="connsiteY28-58" fmla="*/ 130969 h 464344"/>
                <a:gd name="connsiteX29-59" fmla="*/ 66675 w 328612"/>
                <a:gd name="connsiteY29-60" fmla="*/ 95250 h 464344"/>
                <a:gd name="connsiteX30-61" fmla="*/ 35719 w 328612"/>
                <a:gd name="connsiteY30-62" fmla="*/ 28575 h 464344"/>
                <a:gd name="connsiteX0-63" fmla="*/ 35719 w 328612"/>
                <a:gd name="connsiteY0-64" fmla="*/ 29022 h 464791"/>
                <a:gd name="connsiteX1-65" fmla="*/ 90487 w 328612"/>
                <a:gd name="connsiteY1-66" fmla="*/ 7591 h 464791"/>
                <a:gd name="connsiteX2-67" fmla="*/ 131730 w 328612"/>
                <a:gd name="connsiteY2-68" fmla="*/ 0 h 464791"/>
                <a:gd name="connsiteX3-69" fmla="*/ 178594 w 328612"/>
                <a:gd name="connsiteY3-70" fmla="*/ 447 h 464791"/>
                <a:gd name="connsiteX4-71" fmla="*/ 226219 w 328612"/>
                <a:gd name="connsiteY4-72" fmla="*/ 7591 h 464791"/>
                <a:gd name="connsiteX5-73" fmla="*/ 283369 w 328612"/>
                <a:gd name="connsiteY5-74" fmla="*/ 31403 h 464791"/>
                <a:gd name="connsiteX6-75" fmla="*/ 266700 w 328612"/>
                <a:gd name="connsiteY6-76" fmla="*/ 71885 h 464791"/>
                <a:gd name="connsiteX7-77" fmla="*/ 264319 w 328612"/>
                <a:gd name="connsiteY7-78" fmla="*/ 100460 h 464791"/>
                <a:gd name="connsiteX8-79" fmla="*/ 276225 w 328612"/>
                <a:gd name="connsiteY8-80" fmla="*/ 143322 h 464791"/>
                <a:gd name="connsiteX9-81" fmla="*/ 304800 w 328612"/>
                <a:gd name="connsiteY9-82" fmla="*/ 176660 h 464791"/>
                <a:gd name="connsiteX10-83" fmla="*/ 328612 w 328612"/>
                <a:gd name="connsiteY10-84" fmla="*/ 193328 h 464791"/>
                <a:gd name="connsiteX11-85" fmla="*/ 307181 w 328612"/>
                <a:gd name="connsiteY11-86" fmla="*/ 248097 h 464791"/>
                <a:gd name="connsiteX12-87" fmla="*/ 295275 w 328612"/>
                <a:gd name="connsiteY12-88" fmla="*/ 307628 h 464791"/>
                <a:gd name="connsiteX13-89" fmla="*/ 292894 w 328612"/>
                <a:gd name="connsiteY13-90" fmla="*/ 348110 h 464791"/>
                <a:gd name="connsiteX14-91" fmla="*/ 302419 w 328612"/>
                <a:gd name="connsiteY14-92" fmla="*/ 431453 h 464791"/>
                <a:gd name="connsiteX15-93" fmla="*/ 302419 w 328612"/>
                <a:gd name="connsiteY15-94" fmla="*/ 450503 h 464791"/>
                <a:gd name="connsiteX16-95" fmla="*/ 278606 w 328612"/>
                <a:gd name="connsiteY16-96" fmla="*/ 438597 h 464791"/>
                <a:gd name="connsiteX17-97" fmla="*/ 245269 w 328612"/>
                <a:gd name="connsiteY17-98" fmla="*/ 448122 h 464791"/>
                <a:gd name="connsiteX18-99" fmla="*/ 204787 w 328612"/>
                <a:gd name="connsiteY18-100" fmla="*/ 464791 h 464791"/>
                <a:gd name="connsiteX19-101" fmla="*/ 140494 w 328612"/>
                <a:gd name="connsiteY19-102" fmla="*/ 460028 h 464791"/>
                <a:gd name="connsiteX20-103" fmla="*/ 78581 w 328612"/>
                <a:gd name="connsiteY20-104" fmla="*/ 455266 h 464791"/>
                <a:gd name="connsiteX21-105" fmla="*/ 33337 w 328612"/>
                <a:gd name="connsiteY21-106" fmla="*/ 431453 h 464791"/>
                <a:gd name="connsiteX22-107" fmla="*/ 38100 w 328612"/>
                <a:gd name="connsiteY22-108" fmla="*/ 357635 h 464791"/>
                <a:gd name="connsiteX23-109" fmla="*/ 42862 w 328612"/>
                <a:gd name="connsiteY23-110" fmla="*/ 305247 h 464791"/>
                <a:gd name="connsiteX24-111" fmla="*/ 33337 w 328612"/>
                <a:gd name="connsiteY24-112" fmla="*/ 269528 h 464791"/>
                <a:gd name="connsiteX25-113" fmla="*/ 11906 w 328612"/>
                <a:gd name="connsiteY25-114" fmla="*/ 219522 h 464791"/>
                <a:gd name="connsiteX26-115" fmla="*/ 0 w 328612"/>
                <a:gd name="connsiteY26-116" fmla="*/ 190947 h 464791"/>
                <a:gd name="connsiteX27-117" fmla="*/ 38100 w 328612"/>
                <a:gd name="connsiteY27-118" fmla="*/ 162372 h 464791"/>
                <a:gd name="connsiteX28-119" fmla="*/ 61912 w 328612"/>
                <a:gd name="connsiteY28-120" fmla="*/ 131416 h 464791"/>
                <a:gd name="connsiteX29-121" fmla="*/ 66675 w 328612"/>
                <a:gd name="connsiteY29-122" fmla="*/ 95697 h 464791"/>
                <a:gd name="connsiteX30-123" fmla="*/ 35719 w 328612"/>
                <a:gd name="connsiteY30-124" fmla="*/ 29022 h 464791"/>
                <a:gd name="connsiteX0-125" fmla="*/ 35719 w 328612"/>
                <a:gd name="connsiteY0-126" fmla="*/ 29022 h 464791"/>
                <a:gd name="connsiteX1-127" fmla="*/ 90487 w 328612"/>
                <a:gd name="connsiteY1-128" fmla="*/ 7591 h 464791"/>
                <a:gd name="connsiteX2-129" fmla="*/ 131730 w 328612"/>
                <a:gd name="connsiteY2-130" fmla="*/ 0 h 464791"/>
                <a:gd name="connsiteX3-131" fmla="*/ 178594 w 328612"/>
                <a:gd name="connsiteY3-132" fmla="*/ 447 h 464791"/>
                <a:gd name="connsiteX4-133" fmla="*/ 226219 w 328612"/>
                <a:gd name="connsiteY4-134" fmla="*/ 7591 h 464791"/>
                <a:gd name="connsiteX5-135" fmla="*/ 283369 w 328612"/>
                <a:gd name="connsiteY5-136" fmla="*/ 31403 h 464791"/>
                <a:gd name="connsiteX6-137" fmla="*/ 266700 w 328612"/>
                <a:gd name="connsiteY6-138" fmla="*/ 71885 h 464791"/>
                <a:gd name="connsiteX7-139" fmla="*/ 264319 w 328612"/>
                <a:gd name="connsiteY7-140" fmla="*/ 100460 h 464791"/>
                <a:gd name="connsiteX8-141" fmla="*/ 276225 w 328612"/>
                <a:gd name="connsiteY8-142" fmla="*/ 143322 h 464791"/>
                <a:gd name="connsiteX9-143" fmla="*/ 304800 w 328612"/>
                <a:gd name="connsiteY9-144" fmla="*/ 176660 h 464791"/>
                <a:gd name="connsiteX10-145" fmla="*/ 328612 w 328612"/>
                <a:gd name="connsiteY10-146" fmla="*/ 193328 h 464791"/>
                <a:gd name="connsiteX11-147" fmla="*/ 307181 w 328612"/>
                <a:gd name="connsiteY11-148" fmla="*/ 248097 h 464791"/>
                <a:gd name="connsiteX12-149" fmla="*/ 295275 w 328612"/>
                <a:gd name="connsiteY12-150" fmla="*/ 307628 h 464791"/>
                <a:gd name="connsiteX13-151" fmla="*/ 292894 w 328612"/>
                <a:gd name="connsiteY13-152" fmla="*/ 348110 h 464791"/>
                <a:gd name="connsiteX14-153" fmla="*/ 302419 w 328612"/>
                <a:gd name="connsiteY14-154" fmla="*/ 431453 h 464791"/>
                <a:gd name="connsiteX15-155" fmla="*/ 302419 w 328612"/>
                <a:gd name="connsiteY15-156" fmla="*/ 450503 h 464791"/>
                <a:gd name="connsiteX16-157" fmla="*/ 278606 w 328612"/>
                <a:gd name="connsiteY16-158" fmla="*/ 438597 h 464791"/>
                <a:gd name="connsiteX17-159" fmla="*/ 245269 w 328612"/>
                <a:gd name="connsiteY17-160" fmla="*/ 448122 h 464791"/>
                <a:gd name="connsiteX18-161" fmla="*/ 204787 w 328612"/>
                <a:gd name="connsiteY18-162" fmla="*/ 464791 h 464791"/>
                <a:gd name="connsiteX19-163" fmla="*/ 140494 w 328612"/>
                <a:gd name="connsiteY19-164" fmla="*/ 460028 h 464791"/>
                <a:gd name="connsiteX20-165" fmla="*/ 78581 w 328612"/>
                <a:gd name="connsiteY20-166" fmla="*/ 455266 h 464791"/>
                <a:gd name="connsiteX21-167" fmla="*/ 33337 w 328612"/>
                <a:gd name="connsiteY21-168" fmla="*/ 431453 h 464791"/>
                <a:gd name="connsiteX22-169" fmla="*/ 38100 w 328612"/>
                <a:gd name="connsiteY22-170" fmla="*/ 357635 h 464791"/>
                <a:gd name="connsiteX23-171" fmla="*/ 42862 w 328612"/>
                <a:gd name="connsiteY23-172" fmla="*/ 305247 h 464791"/>
                <a:gd name="connsiteX24-173" fmla="*/ 33337 w 328612"/>
                <a:gd name="connsiteY24-174" fmla="*/ 269528 h 464791"/>
                <a:gd name="connsiteX25-175" fmla="*/ 11906 w 328612"/>
                <a:gd name="connsiteY25-176" fmla="*/ 219522 h 464791"/>
                <a:gd name="connsiteX26-177" fmla="*/ 0 w 328612"/>
                <a:gd name="connsiteY26-178" fmla="*/ 190947 h 464791"/>
                <a:gd name="connsiteX27-179" fmla="*/ 38100 w 328612"/>
                <a:gd name="connsiteY27-180" fmla="*/ 162372 h 464791"/>
                <a:gd name="connsiteX28-181" fmla="*/ 61912 w 328612"/>
                <a:gd name="connsiteY28-182" fmla="*/ 131416 h 464791"/>
                <a:gd name="connsiteX29-183" fmla="*/ 66675 w 328612"/>
                <a:gd name="connsiteY29-184" fmla="*/ 95697 h 464791"/>
                <a:gd name="connsiteX30-185" fmla="*/ 35719 w 328612"/>
                <a:gd name="connsiteY30-186" fmla="*/ 29022 h 464791"/>
                <a:gd name="connsiteX0-187" fmla="*/ 35719 w 328612"/>
                <a:gd name="connsiteY0-188" fmla="*/ 29022 h 464791"/>
                <a:gd name="connsiteX1-189" fmla="*/ 90487 w 328612"/>
                <a:gd name="connsiteY1-190" fmla="*/ 7591 h 464791"/>
                <a:gd name="connsiteX2-191" fmla="*/ 131730 w 328612"/>
                <a:gd name="connsiteY2-192" fmla="*/ 0 h 464791"/>
                <a:gd name="connsiteX3-193" fmla="*/ 178594 w 328612"/>
                <a:gd name="connsiteY3-194" fmla="*/ 447 h 464791"/>
                <a:gd name="connsiteX4-195" fmla="*/ 226219 w 328612"/>
                <a:gd name="connsiteY4-196" fmla="*/ 7591 h 464791"/>
                <a:gd name="connsiteX5-197" fmla="*/ 283369 w 328612"/>
                <a:gd name="connsiteY5-198" fmla="*/ 31403 h 464791"/>
                <a:gd name="connsiteX6-199" fmla="*/ 266700 w 328612"/>
                <a:gd name="connsiteY6-200" fmla="*/ 71885 h 464791"/>
                <a:gd name="connsiteX7-201" fmla="*/ 264319 w 328612"/>
                <a:gd name="connsiteY7-202" fmla="*/ 100460 h 464791"/>
                <a:gd name="connsiteX8-203" fmla="*/ 276225 w 328612"/>
                <a:gd name="connsiteY8-204" fmla="*/ 143322 h 464791"/>
                <a:gd name="connsiteX9-205" fmla="*/ 304800 w 328612"/>
                <a:gd name="connsiteY9-206" fmla="*/ 176660 h 464791"/>
                <a:gd name="connsiteX10-207" fmla="*/ 328612 w 328612"/>
                <a:gd name="connsiteY10-208" fmla="*/ 193328 h 464791"/>
                <a:gd name="connsiteX11-209" fmla="*/ 307181 w 328612"/>
                <a:gd name="connsiteY11-210" fmla="*/ 248097 h 464791"/>
                <a:gd name="connsiteX12-211" fmla="*/ 295275 w 328612"/>
                <a:gd name="connsiteY12-212" fmla="*/ 307628 h 464791"/>
                <a:gd name="connsiteX13-213" fmla="*/ 292894 w 328612"/>
                <a:gd name="connsiteY13-214" fmla="*/ 348110 h 464791"/>
                <a:gd name="connsiteX14-215" fmla="*/ 302419 w 328612"/>
                <a:gd name="connsiteY14-216" fmla="*/ 431453 h 464791"/>
                <a:gd name="connsiteX15-217" fmla="*/ 302419 w 328612"/>
                <a:gd name="connsiteY15-218" fmla="*/ 450503 h 464791"/>
                <a:gd name="connsiteX16-219" fmla="*/ 278606 w 328612"/>
                <a:gd name="connsiteY16-220" fmla="*/ 438597 h 464791"/>
                <a:gd name="connsiteX17-221" fmla="*/ 245269 w 328612"/>
                <a:gd name="connsiteY17-222" fmla="*/ 448122 h 464791"/>
                <a:gd name="connsiteX18-223" fmla="*/ 204787 w 328612"/>
                <a:gd name="connsiteY18-224" fmla="*/ 464791 h 464791"/>
                <a:gd name="connsiteX19-225" fmla="*/ 140494 w 328612"/>
                <a:gd name="connsiteY19-226" fmla="*/ 460028 h 464791"/>
                <a:gd name="connsiteX20-227" fmla="*/ 78581 w 328612"/>
                <a:gd name="connsiteY20-228" fmla="*/ 455266 h 464791"/>
                <a:gd name="connsiteX21-229" fmla="*/ 33337 w 328612"/>
                <a:gd name="connsiteY21-230" fmla="*/ 431453 h 464791"/>
                <a:gd name="connsiteX22-231" fmla="*/ 38100 w 328612"/>
                <a:gd name="connsiteY22-232" fmla="*/ 357635 h 464791"/>
                <a:gd name="connsiteX23-233" fmla="*/ 42862 w 328612"/>
                <a:gd name="connsiteY23-234" fmla="*/ 305247 h 464791"/>
                <a:gd name="connsiteX24-235" fmla="*/ 33337 w 328612"/>
                <a:gd name="connsiteY24-236" fmla="*/ 269528 h 464791"/>
                <a:gd name="connsiteX25-237" fmla="*/ 11906 w 328612"/>
                <a:gd name="connsiteY25-238" fmla="*/ 219522 h 464791"/>
                <a:gd name="connsiteX26-239" fmla="*/ 0 w 328612"/>
                <a:gd name="connsiteY26-240" fmla="*/ 190947 h 464791"/>
                <a:gd name="connsiteX27-241" fmla="*/ 38100 w 328612"/>
                <a:gd name="connsiteY27-242" fmla="*/ 162372 h 464791"/>
                <a:gd name="connsiteX28-243" fmla="*/ 61912 w 328612"/>
                <a:gd name="connsiteY28-244" fmla="*/ 131416 h 464791"/>
                <a:gd name="connsiteX29-245" fmla="*/ 66675 w 328612"/>
                <a:gd name="connsiteY29-246" fmla="*/ 95697 h 464791"/>
                <a:gd name="connsiteX30-247" fmla="*/ 35719 w 328612"/>
                <a:gd name="connsiteY30-248" fmla="*/ 29022 h 464791"/>
                <a:gd name="connsiteX0-249" fmla="*/ 35719 w 328612"/>
                <a:gd name="connsiteY0-250" fmla="*/ 29469 h 465238"/>
                <a:gd name="connsiteX1-251" fmla="*/ 90487 w 328612"/>
                <a:gd name="connsiteY1-252" fmla="*/ 8038 h 465238"/>
                <a:gd name="connsiteX2-253" fmla="*/ 131730 w 328612"/>
                <a:gd name="connsiteY2-254" fmla="*/ 447 h 465238"/>
                <a:gd name="connsiteX3-255" fmla="*/ 179936 w 328612"/>
                <a:gd name="connsiteY3-256" fmla="*/ 0 h 465238"/>
                <a:gd name="connsiteX4-257" fmla="*/ 226219 w 328612"/>
                <a:gd name="connsiteY4-258" fmla="*/ 8038 h 465238"/>
                <a:gd name="connsiteX5-259" fmla="*/ 283369 w 328612"/>
                <a:gd name="connsiteY5-260" fmla="*/ 31850 h 465238"/>
                <a:gd name="connsiteX6-261" fmla="*/ 266700 w 328612"/>
                <a:gd name="connsiteY6-262" fmla="*/ 72332 h 465238"/>
                <a:gd name="connsiteX7-263" fmla="*/ 264319 w 328612"/>
                <a:gd name="connsiteY7-264" fmla="*/ 100907 h 465238"/>
                <a:gd name="connsiteX8-265" fmla="*/ 276225 w 328612"/>
                <a:gd name="connsiteY8-266" fmla="*/ 143769 h 465238"/>
                <a:gd name="connsiteX9-267" fmla="*/ 304800 w 328612"/>
                <a:gd name="connsiteY9-268" fmla="*/ 177107 h 465238"/>
                <a:gd name="connsiteX10-269" fmla="*/ 328612 w 328612"/>
                <a:gd name="connsiteY10-270" fmla="*/ 193775 h 465238"/>
                <a:gd name="connsiteX11-271" fmla="*/ 307181 w 328612"/>
                <a:gd name="connsiteY11-272" fmla="*/ 248544 h 465238"/>
                <a:gd name="connsiteX12-273" fmla="*/ 295275 w 328612"/>
                <a:gd name="connsiteY12-274" fmla="*/ 308075 h 465238"/>
                <a:gd name="connsiteX13-275" fmla="*/ 292894 w 328612"/>
                <a:gd name="connsiteY13-276" fmla="*/ 348557 h 465238"/>
                <a:gd name="connsiteX14-277" fmla="*/ 302419 w 328612"/>
                <a:gd name="connsiteY14-278" fmla="*/ 431900 h 465238"/>
                <a:gd name="connsiteX15-279" fmla="*/ 302419 w 328612"/>
                <a:gd name="connsiteY15-280" fmla="*/ 450950 h 465238"/>
                <a:gd name="connsiteX16-281" fmla="*/ 278606 w 328612"/>
                <a:gd name="connsiteY16-282" fmla="*/ 439044 h 465238"/>
                <a:gd name="connsiteX17-283" fmla="*/ 245269 w 328612"/>
                <a:gd name="connsiteY17-284" fmla="*/ 448569 h 465238"/>
                <a:gd name="connsiteX18-285" fmla="*/ 204787 w 328612"/>
                <a:gd name="connsiteY18-286" fmla="*/ 465238 h 465238"/>
                <a:gd name="connsiteX19-287" fmla="*/ 140494 w 328612"/>
                <a:gd name="connsiteY19-288" fmla="*/ 460475 h 465238"/>
                <a:gd name="connsiteX20-289" fmla="*/ 78581 w 328612"/>
                <a:gd name="connsiteY20-290" fmla="*/ 455713 h 465238"/>
                <a:gd name="connsiteX21-291" fmla="*/ 33337 w 328612"/>
                <a:gd name="connsiteY21-292" fmla="*/ 431900 h 465238"/>
                <a:gd name="connsiteX22-293" fmla="*/ 38100 w 328612"/>
                <a:gd name="connsiteY22-294" fmla="*/ 358082 h 465238"/>
                <a:gd name="connsiteX23-295" fmla="*/ 42862 w 328612"/>
                <a:gd name="connsiteY23-296" fmla="*/ 305694 h 465238"/>
                <a:gd name="connsiteX24-297" fmla="*/ 33337 w 328612"/>
                <a:gd name="connsiteY24-298" fmla="*/ 269975 h 465238"/>
                <a:gd name="connsiteX25-299" fmla="*/ 11906 w 328612"/>
                <a:gd name="connsiteY25-300" fmla="*/ 219969 h 465238"/>
                <a:gd name="connsiteX26-301" fmla="*/ 0 w 328612"/>
                <a:gd name="connsiteY26-302" fmla="*/ 191394 h 465238"/>
                <a:gd name="connsiteX27-303" fmla="*/ 38100 w 328612"/>
                <a:gd name="connsiteY27-304" fmla="*/ 162819 h 465238"/>
                <a:gd name="connsiteX28-305" fmla="*/ 61912 w 328612"/>
                <a:gd name="connsiteY28-306" fmla="*/ 131863 h 465238"/>
                <a:gd name="connsiteX29-307" fmla="*/ 66675 w 328612"/>
                <a:gd name="connsiteY29-308" fmla="*/ 96144 h 465238"/>
                <a:gd name="connsiteX30-309" fmla="*/ 35719 w 328612"/>
                <a:gd name="connsiteY30-310" fmla="*/ 29469 h 465238"/>
                <a:gd name="connsiteX0-311" fmla="*/ 35719 w 328612"/>
                <a:gd name="connsiteY0-312" fmla="*/ 29469 h 465238"/>
                <a:gd name="connsiteX1-313" fmla="*/ 90487 w 328612"/>
                <a:gd name="connsiteY1-314" fmla="*/ 8038 h 465238"/>
                <a:gd name="connsiteX2-315" fmla="*/ 131730 w 328612"/>
                <a:gd name="connsiteY2-316" fmla="*/ 447 h 465238"/>
                <a:gd name="connsiteX3-317" fmla="*/ 179936 w 328612"/>
                <a:gd name="connsiteY3-318" fmla="*/ 0 h 465238"/>
                <a:gd name="connsiteX4-319" fmla="*/ 231585 w 328612"/>
                <a:gd name="connsiteY4-320" fmla="*/ 8485 h 465238"/>
                <a:gd name="connsiteX5-321" fmla="*/ 283369 w 328612"/>
                <a:gd name="connsiteY5-322" fmla="*/ 31850 h 465238"/>
                <a:gd name="connsiteX6-323" fmla="*/ 266700 w 328612"/>
                <a:gd name="connsiteY6-324" fmla="*/ 72332 h 465238"/>
                <a:gd name="connsiteX7-325" fmla="*/ 264319 w 328612"/>
                <a:gd name="connsiteY7-326" fmla="*/ 100907 h 465238"/>
                <a:gd name="connsiteX8-327" fmla="*/ 276225 w 328612"/>
                <a:gd name="connsiteY8-328" fmla="*/ 143769 h 465238"/>
                <a:gd name="connsiteX9-329" fmla="*/ 304800 w 328612"/>
                <a:gd name="connsiteY9-330" fmla="*/ 177107 h 465238"/>
                <a:gd name="connsiteX10-331" fmla="*/ 328612 w 328612"/>
                <a:gd name="connsiteY10-332" fmla="*/ 193775 h 465238"/>
                <a:gd name="connsiteX11-333" fmla="*/ 307181 w 328612"/>
                <a:gd name="connsiteY11-334" fmla="*/ 248544 h 465238"/>
                <a:gd name="connsiteX12-335" fmla="*/ 295275 w 328612"/>
                <a:gd name="connsiteY12-336" fmla="*/ 308075 h 465238"/>
                <a:gd name="connsiteX13-337" fmla="*/ 292894 w 328612"/>
                <a:gd name="connsiteY13-338" fmla="*/ 348557 h 465238"/>
                <a:gd name="connsiteX14-339" fmla="*/ 302419 w 328612"/>
                <a:gd name="connsiteY14-340" fmla="*/ 431900 h 465238"/>
                <a:gd name="connsiteX15-341" fmla="*/ 302419 w 328612"/>
                <a:gd name="connsiteY15-342" fmla="*/ 450950 h 465238"/>
                <a:gd name="connsiteX16-343" fmla="*/ 278606 w 328612"/>
                <a:gd name="connsiteY16-344" fmla="*/ 439044 h 465238"/>
                <a:gd name="connsiteX17-345" fmla="*/ 245269 w 328612"/>
                <a:gd name="connsiteY17-346" fmla="*/ 448569 h 465238"/>
                <a:gd name="connsiteX18-347" fmla="*/ 204787 w 328612"/>
                <a:gd name="connsiteY18-348" fmla="*/ 465238 h 465238"/>
                <a:gd name="connsiteX19-349" fmla="*/ 140494 w 328612"/>
                <a:gd name="connsiteY19-350" fmla="*/ 460475 h 465238"/>
                <a:gd name="connsiteX20-351" fmla="*/ 78581 w 328612"/>
                <a:gd name="connsiteY20-352" fmla="*/ 455713 h 465238"/>
                <a:gd name="connsiteX21-353" fmla="*/ 33337 w 328612"/>
                <a:gd name="connsiteY21-354" fmla="*/ 431900 h 465238"/>
                <a:gd name="connsiteX22-355" fmla="*/ 38100 w 328612"/>
                <a:gd name="connsiteY22-356" fmla="*/ 358082 h 465238"/>
                <a:gd name="connsiteX23-357" fmla="*/ 42862 w 328612"/>
                <a:gd name="connsiteY23-358" fmla="*/ 305694 h 465238"/>
                <a:gd name="connsiteX24-359" fmla="*/ 33337 w 328612"/>
                <a:gd name="connsiteY24-360" fmla="*/ 269975 h 465238"/>
                <a:gd name="connsiteX25-361" fmla="*/ 11906 w 328612"/>
                <a:gd name="connsiteY25-362" fmla="*/ 219969 h 465238"/>
                <a:gd name="connsiteX26-363" fmla="*/ 0 w 328612"/>
                <a:gd name="connsiteY26-364" fmla="*/ 191394 h 465238"/>
                <a:gd name="connsiteX27-365" fmla="*/ 38100 w 328612"/>
                <a:gd name="connsiteY27-366" fmla="*/ 162819 h 465238"/>
                <a:gd name="connsiteX28-367" fmla="*/ 61912 w 328612"/>
                <a:gd name="connsiteY28-368" fmla="*/ 131863 h 465238"/>
                <a:gd name="connsiteX29-369" fmla="*/ 66675 w 328612"/>
                <a:gd name="connsiteY29-370" fmla="*/ 96144 h 465238"/>
                <a:gd name="connsiteX30-371" fmla="*/ 35719 w 328612"/>
                <a:gd name="connsiteY30-372" fmla="*/ 29469 h 465238"/>
                <a:gd name="connsiteX0-373" fmla="*/ 35719 w 328612"/>
                <a:gd name="connsiteY0-374" fmla="*/ 29469 h 465238"/>
                <a:gd name="connsiteX1-375" fmla="*/ 90487 w 328612"/>
                <a:gd name="connsiteY1-376" fmla="*/ 8038 h 465238"/>
                <a:gd name="connsiteX2-377" fmla="*/ 131730 w 328612"/>
                <a:gd name="connsiteY2-378" fmla="*/ 447 h 465238"/>
                <a:gd name="connsiteX3-379" fmla="*/ 179936 w 328612"/>
                <a:gd name="connsiteY3-380" fmla="*/ 0 h 465238"/>
                <a:gd name="connsiteX4-381" fmla="*/ 231585 w 328612"/>
                <a:gd name="connsiteY4-382" fmla="*/ 8485 h 465238"/>
                <a:gd name="connsiteX5-383" fmla="*/ 283369 w 328612"/>
                <a:gd name="connsiteY5-384" fmla="*/ 31850 h 465238"/>
                <a:gd name="connsiteX6-385" fmla="*/ 266700 w 328612"/>
                <a:gd name="connsiteY6-386" fmla="*/ 72332 h 465238"/>
                <a:gd name="connsiteX7-387" fmla="*/ 264319 w 328612"/>
                <a:gd name="connsiteY7-388" fmla="*/ 100907 h 465238"/>
                <a:gd name="connsiteX8-389" fmla="*/ 276225 w 328612"/>
                <a:gd name="connsiteY8-390" fmla="*/ 143769 h 465238"/>
                <a:gd name="connsiteX9-391" fmla="*/ 304800 w 328612"/>
                <a:gd name="connsiteY9-392" fmla="*/ 177107 h 465238"/>
                <a:gd name="connsiteX10-393" fmla="*/ 328612 w 328612"/>
                <a:gd name="connsiteY10-394" fmla="*/ 193775 h 465238"/>
                <a:gd name="connsiteX11-395" fmla="*/ 307181 w 328612"/>
                <a:gd name="connsiteY11-396" fmla="*/ 248544 h 465238"/>
                <a:gd name="connsiteX12-397" fmla="*/ 295275 w 328612"/>
                <a:gd name="connsiteY12-398" fmla="*/ 308075 h 465238"/>
                <a:gd name="connsiteX13-399" fmla="*/ 292894 w 328612"/>
                <a:gd name="connsiteY13-400" fmla="*/ 348557 h 465238"/>
                <a:gd name="connsiteX14-401" fmla="*/ 302419 w 328612"/>
                <a:gd name="connsiteY14-402" fmla="*/ 431900 h 465238"/>
                <a:gd name="connsiteX15-403" fmla="*/ 302419 w 328612"/>
                <a:gd name="connsiteY15-404" fmla="*/ 450950 h 465238"/>
                <a:gd name="connsiteX16-405" fmla="*/ 278606 w 328612"/>
                <a:gd name="connsiteY16-406" fmla="*/ 439044 h 465238"/>
                <a:gd name="connsiteX17-407" fmla="*/ 245269 w 328612"/>
                <a:gd name="connsiteY17-408" fmla="*/ 448569 h 465238"/>
                <a:gd name="connsiteX18-409" fmla="*/ 204787 w 328612"/>
                <a:gd name="connsiteY18-410" fmla="*/ 465238 h 465238"/>
                <a:gd name="connsiteX19-411" fmla="*/ 140494 w 328612"/>
                <a:gd name="connsiteY19-412" fmla="*/ 460475 h 465238"/>
                <a:gd name="connsiteX20-413" fmla="*/ 78581 w 328612"/>
                <a:gd name="connsiteY20-414" fmla="*/ 455713 h 465238"/>
                <a:gd name="connsiteX21-415" fmla="*/ 33337 w 328612"/>
                <a:gd name="connsiteY21-416" fmla="*/ 431900 h 465238"/>
                <a:gd name="connsiteX22-417" fmla="*/ 38100 w 328612"/>
                <a:gd name="connsiteY22-418" fmla="*/ 358082 h 465238"/>
                <a:gd name="connsiteX23-419" fmla="*/ 42862 w 328612"/>
                <a:gd name="connsiteY23-420" fmla="*/ 305694 h 465238"/>
                <a:gd name="connsiteX24-421" fmla="*/ 33337 w 328612"/>
                <a:gd name="connsiteY24-422" fmla="*/ 269975 h 465238"/>
                <a:gd name="connsiteX25-423" fmla="*/ 11906 w 328612"/>
                <a:gd name="connsiteY25-424" fmla="*/ 219969 h 465238"/>
                <a:gd name="connsiteX26-425" fmla="*/ 0 w 328612"/>
                <a:gd name="connsiteY26-426" fmla="*/ 191394 h 465238"/>
                <a:gd name="connsiteX27-427" fmla="*/ 38100 w 328612"/>
                <a:gd name="connsiteY27-428" fmla="*/ 162819 h 465238"/>
                <a:gd name="connsiteX28-429" fmla="*/ 61912 w 328612"/>
                <a:gd name="connsiteY28-430" fmla="*/ 131863 h 465238"/>
                <a:gd name="connsiteX29-431" fmla="*/ 66675 w 328612"/>
                <a:gd name="connsiteY29-432" fmla="*/ 96144 h 465238"/>
                <a:gd name="connsiteX30-433" fmla="*/ 35719 w 328612"/>
                <a:gd name="connsiteY30-434" fmla="*/ 29469 h 465238"/>
                <a:gd name="connsiteX0-435" fmla="*/ 35719 w 328612"/>
                <a:gd name="connsiteY0-436" fmla="*/ 29469 h 465238"/>
                <a:gd name="connsiteX1-437" fmla="*/ 90487 w 328612"/>
                <a:gd name="connsiteY1-438" fmla="*/ 8038 h 465238"/>
                <a:gd name="connsiteX2-439" fmla="*/ 131730 w 328612"/>
                <a:gd name="connsiteY2-440" fmla="*/ 447 h 465238"/>
                <a:gd name="connsiteX3-441" fmla="*/ 179936 w 328612"/>
                <a:gd name="connsiteY3-442" fmla="*/ 0 h 465238"/>
                <a:gd name="connsiteX4-443" fmla="*/ 231585 w 328612"/>
                <a:gd name="connsiteY4-444" fmla="*/ 8485 h 465238"/>
                <a:gd name="connsiteX5-445" fmla="*/ 283369 w 328612"/>
                <a:gd name="connsiteY5-446" fmla="*/ 31850 h 465238"/>
                <a:gd name="connsiteX6-447" fmla="*/ 266700 w 328612"/>
                <a:gd name="connsiteY6-448" fmla="*/ 72332 h 465238"/>
                <a:gd name="connsiteX7-449" fmla="*/ 264319 w 328612"/>
                <a:gd name="connsiteY7-450" fmla="*/ 100907 h 465238"/>
                <a:gd name="connsiteX8-451" fmla="*/ 276225 w 328612"/>
                <a:gd name="connsiteY8-452" fmla="*/ 143769 h 465238"/>
                <a:gd name="connsiteX9-453" fmla="*/ 304800 w 328612"/>
                <a:gd name="connsiteY9-454" fmla="*/ 177107 h 465238"/>
                <a:gd name="connsiteX10-455" fmla="*/ 328612 w 328612"/>
                <a:gd name="connsiteY10-456" fmla="*/ 193775 h 465238"/>
                <a:gd name="connsiteX11-457" fmla="*/ 307181 w 328612"/>
                <a:gd name="connsiteY11-458" fmla="*/ 248544 h 465238"/>
                <a:gd name="connsiteX12-459" fmla="*/ 295275 w 328612"/>
                <a:gd name="connsiteY12-460" fmla="*/ 308075 h 465238"/>
                <a:gd name="connsiteX13-461" fmla="*/ 292894 w 328612"/>
                <a:gd name="connsiteY13-462" fmla="*/ 348557 h 465238"/>
                <a:gd name="connsiteX14-463" fmla="*/ 302419 w 328612"/>
                <a:gd name="connsiteY14-464" fmla="*/ 431900 h 465238"/>
                <a:gd name="connsiteX15-465" fmla="*/ 302419 w 328612"/>
                <a:gd name="connsiteY15-466" fmla="*/ 450950 h 465238"/>
                <a:gd name="connsiteX16-467" fmla="*/ 278606 w 328612"/>
                <a:gd name="connsiteY16-468" fmla="*/ 439044 h 465238"/>
                <a:gd name="connsiteX17-469" fmla="*/ 245269 w 328612"/>
                <a:gd name="connsiteY17-470" fmla="*/ 448569 h 465238"/>
                <a:gd name="connsiteX18-471" fmla="*/ 204787 w 328612"/>
                <a:gd name="connsiteY18-472" fmla="*/ 465238 h 465238"/>
                <a:gd name="connsiteX19-473" fmla="*/ 140494 w 328612"/>
                <a:gd name="connsiteY19-474" fmla="*/ 460475 h 465238"/>
                <a:gd name="connsiteX20-475" fmla="*/ 78581 w 328612"/>
                <a:gd name="connsiteY20-476" fmla="*/ 455713 h 465238"/>
                <a:gd name="connsiteX21-477" fmla="*/ 33337 w 328612"/>
                <a:gd name="connsiteY21-478" fmla="*/ 431900 h 465238"/>
                <a:gd name="connsiteX22-479" fmla="*/ 38100 w 328612"/>
                <a:gd name="connsiteY22-480" fmla="*/ 358082 h 465238"/>
                <a:gd name="connsiteX23-481" fmla="*/ 42862 w 328612"/>
                <a:gd name="connsiteY23-482" fmla="*/ 305694 h 465238"/>
                <a:gd name="connsiteX24-483" fmla="*/ 33337 w 328612"/>
                <a:gd name="connsiteY24-484" fmla="*/ 269975 h 465238"/>
                <a:gd name="connsiteX25-485" fmla="*/ 11906 w 328612"/>
                <a:gd name="connsiteY25-486" fmla="*/ 219969 h 465238"/>
                <a:gd name="connsiteX26-487" fmla="*/ 0 w 328612"/>
                <a:gd name="connsiteY26-488" fmla="*/ 191394 h 465238"/>
                <a:gd name="connsiteX27-489" fmla="*/ 38100 w 328612"/>
                <a:gd name="connsiteY27-490" fmla="*/ 162819 h 465238"/>
                <a:gd name="connsiteX28-491" fmla="*/ 61912 w 328612"/>
                <a:gd name="connsiteY28-492" fmla="*/ 131863 h 465238"/>
                <a:gd name="connsiteX29-493" fmla="*/ 66675 w 328612"/>
                <a:gd name="connsiteY29-494" fmla="*/ 96144 h 465238"/>
                <a:gd name="connsiteX30-495" fmla="*/ 35719 w 328612"/>
                <a:gd name="connsiteY30-496" fmla="*/ 29469 h 465238"/>
                <a:gd name="connsiteX0-497" fmla="*/ 35719 w 328612"/>
                <a:gd name="connsiteY0-498" fmla="*/ 29469 h 465238"/>
                <a:gd name="connsiteX1-499" fmla="*/ 90487 w 328612"/>
                <a:gd name="connsiteY1-500" fmla="*/ 8038 h 465238"/>
                <a:gd name="connsiteX2-501" fmla="*/ 131730 w 328612"/>
                <a:gd name="connsiteY2-502" fmla="*/ 447 h 465238"/>
                <a:gd name="connsiteX3-503" fmla="*/ 179936 w 328612"/>
                <a:gd name="connsiteY3-504" fmla="*/ 0 h 465238"/>
                <a:gd name="connsiteX4-505" fmla="*/ 231585 w 328612"/>
                <a:gd name="connsiteY4-506" fmla="*/ 8485 h 465238"/>
                <a:gd name="connsiteX5-507" fmla="*/ 283369 w 328612"/>
                <a:gd name="connsiteY5-508" fmla="*/ 31850 h 465238"/>
                <a:gd name="connsiteX6-509" fmla="*/ 266700 w 328612"/>
                <a:gd name="connsiteY6-510" fmla="*/ 72332 h 465238"/>
                <a:gd name="connsiteX7-511" fmla="*/ 264319 w 328612"/>
                <a:gd name="connsiteY7-512" fmla="*/ 100907 h 465238"/>
                <a:gd name="connsiteX8-513" fmla="*/ 276225 w 328612"/>
                <a:gd name="connsiteY8-514" fmla="*/ 143769 h 465238"/>
                <a:gd name="connsiteX9-515" fmla="*/ 304800 w 328612"/>
                <a:gd name="connsiteY9-516" fmla="*/ 177107 h 465238"/>
                <a:gd name="connsiteX10-517" fmla="*/ 328612 w 328612"/>
                <a:gd name="connsiteY10-518" fmla="*/ 193775 h 465238"/>
                <a:gd name="connsiteX11-519" fmla="*/ 307181 w 328612"/>
                <a:gd name="connsiteY11-520" fmla="*/ 248544 h 465238"/>
                <a:gd name="connsiteX12-521" fmla="*/ 295275 w 328612"/>
                <a:gd name="connsiteY12-522" fmla="*/ 308075 h 465238"/>
                <a:gd name="connsiteX13-523" fmla="*/ 292894 w 328612"/>
                <a:gd name="connsiteY13-524" fmla="*/ 348557 h 465238"/>
                <a:gd name="connsiteX14-525" fmla="*/ 302419 w 328612"/>
                <a:gd name="connsiteY14-526" fmla="*/ 431900 h 465238"/>
                <a:gd name="connsiteX15-527" fmla="*/ 302419 w 328612"/>
                <a:gd name="connsiteY15-528" fmla="*/ 450950 h 465238"/>
                <a:gd name="connsiteX16-529" fmla="*/ 278606 w 328612"/>
                <a:gd name="connsiteY16-530" fmla="*/ 439044 h 465238"/>
                <a:gd name="connsiteX17-531" fmla="*/ 245269 w 328612"/>
                <a:gd name="connsiteY17-532" fmla="*/ 448569 h 465238"/>
                <a:gd name="connsiteX18-533" fmla="*/ 204787 w 328612"/>
                <a:gd name="connsiteY18-534" fmla="*/ 465238 h 465238"/>
                <a:gd name="connsiteX19-535" fmla="*/ 140494 w 328612"/>
                <a:gd name="connsiteY19-536" fmla="*/ 460475 h 465238"/>
                <a:gd name="connsiteX20-537" fmla="*/ 78581 w 328612"/>
                <a:gd name="connsiteY20-538" fmla="*/ 455713 h 465238"/>
                <a:gd name="connsiteX21-539" fmla="*/ 33337 w 328612"/>
                <a:gd name="connsiteY21-540" fmla="*/ 431900 h 465238"/>
                <a:gd name="connsiteX22-541" fmla="*/ 38100 w 328612"/>
                <a:gd name="connsiteY22-542" fmla="*/ 358082 h 465238"/>
                <a:gd name="connsiteX23-543" fmla="*/ 42862 w 328612"/>
                <a:gd name="connsiteY23-544" fmla="*/ 305694 h 465238"/>
                <a:gd name="connsiteX24-545" fmla="*/ 33337 w 328612"/>
                <a:gd name="connsiteY24-546" fmla="*/ 269975 h 465238"/>
                <a:gd name="connsiteX25-547" fmla="*/ 11906 w 328612"/>
                <a:gd name="connsiteY25-548" fmla="*/ 219969 h 465238"/>
                <a:gd name="connsiteX26-549" fmla="*/ 0 w 328612"/>
                <a:gd name="connsiteY26-550" fmla="*/ 191394 h 465238"/>
                <a:gd name="connsiteX27-551" fmla="*/ 38100 w 328612"/>
                <a:gd name="connsiteY27-552" fmla="*/ 162819 h 465238"/>
                <a:gd name="connsiteX28-553" fmla="*/ 61912 w 328612"/>
                <a:gd name="connsiteY28-554" fmla="*/ 131863 h 465238"/>
                <a:gd name="connsiteX29-555" fmla="*/ 66675 w 328612"/>
                <a:gd name="connsiteY29-556" fmla="*/ 96144 h 465238"/>
                <a:gd name="connsiteX30-557" fmla="*/ 35719 w 328612"/>
                <a:gd name="connsiteY30-558" fmla="*/ 29469 h 465238"/>
                <a:gd name="connsiteX0-559" fmla="*/ 35719 w 328612"/>
                <a:gd name="connsiteY0-560" fmla="*/ 30172 h 465941"/>
                <a:gd name="connsiteX1-561" fmla="*/ 90487 w 328612"/>
                <a:gd name="connsiteY1-562" fmla="*/ 8741 h 465941"/>
                <a:gd name="connsiteX2-563" fmla="*/ 131730 w 328612"/>
                <a:gd name="connsiteY2-564" fmla="*/ 1150 h 465941"/>
                <a:gd name="connsiteX3-565" fmla="*/ 179936 w 328612"/>
                <a:gd name="connsiteY3-566" fmla="*/ 703 h 465941"/>
                <a:gd name="connsiteX4-567" fmla="*/ 231585 w 328612"/>
                <a:gd name="connsiteY4-568" fmla="*/ 9188 h 465941"/>
                <a:gd name="connsiteX5-569" fmla="*/ 283369 w 328612"/>
                <a:gd name="connsiteY5-570" fmla="*/ 32553 h 465941"/>
                <a:gd name="connsiteX6-571" fmla="*/ 266700 w 328612"/>
                <a:gd name="connsiteY6-572" fmla="*/ 73035 h 465941"/>
                <a:gd name="connsiteX7-573" fmla="*/ 264319 w 328612"/>
                <a:gd name="connsiteY7-574" fmla="*/ 101610 h 465941"/>
                <a:gd name="connsiteX8-575" fmla="*/ 276225 w 328612"/>
                <a:gd name="connsiteY8-576" fmla="*/ 144472 h 465941"/>
                <a:gd name="connsiteX9-577" fmla="*/ 304800 w 328612"/>
                <a:gd name="connsiteY9-578" fmla="*/ 177810 h 465941"/>
                <a:gd name="connsiteX10-579" fmla="*/ 328612 w 328612"/>
                <a:gd name="connsiteY10-580" fmla="*/ 194478 h 465941"/>
                <a:gd name="connsiteX11-581" fmla="*/ 307181 w 328612"/>
                <a:gd name="connsiteY11-582" fmla="*/ 249247 h 465941"/>
                <a:gd name="connsiteX12-583" fmla="*/ 295275 w 328612"/>
                <a:gd name="connsiteY12-584" fmla="*/ 308778 h 465941"/>
                <a:gd name="connsiteX13-585" fmla="*/ 292894 w 328612"/>
                <a:gd name="connsiteY13-586" fmla="*/ 349260 h 465941"/>
                <a:gd name="connsiteX14-587" fmla="*/ 302419 w 328612"/>
                <a:gd name="connsiteY14-588" fmla="*/ 432603 h 465941"/>
                <a:gd name="connsiteX15-589" fmla="*/ 302419 w 328612"/>
                <a:gd name="connsiteY15-590" fmla="*/ 451653 h 465941"/>
                <a:gd name="connsiteX16-591" fmla="*/ 278606 w 328612"/>
                <a:gd name="connsiteY16-592" fmla="*/ 439747 h 465941"/>
                <a:gd name="connsiteX17-593" fmla="*/ 245269 w 328612"/>
                <a:gd name="connsiteY17-594" fmla="*/ 449272 h 465941"/>
                <a:gd name="connsiteX18-595" fmla="*/ 204787 w 328612"/>
                <a:gd name="connsiteY18-596" fmla="*/ 465941 h 465941"/>
                <a:gd name="connsiteX19-597" fmla="*/ 140494 w 328612"/>
                <a:gd name="connsiteY19-598" fmla="*/ 461178 h 465941"/>
                <a:gd name="connsiteX20-599" fmla="*/ 78581 w 328612"/>
                <a:gd name="connsiteY20-600" fmla="*/ 456416 h 465941"/>
                <a:gd name="connsiteX21-601" fmla="*/ 33337 w 328612"/>
                <a:gd name="connsiteY21-602" fmla="*/ 432603 h 465941"/>
                <a:gd name="connsiteX22-603" fmla="*/ 38100 w 328612"/>
                <a:gd name="connsiteY22-604" fmla="*/ 358785 h 465941"/>
                <a:gd name="connsiteX23-605" fmla="*/ 42862 w 328612"/>
                <a:gd name="connsiteY23-606" fmla="*/ 306397 h 465941"/>
                <a:gd name="connsiteX24-607" fmla="*/ 33337 w 328612"/>
                <a:gd name="connsiteY24-608" fmla="*/ 270678 h 465941"/>
                <a:gd name="connsiteX25-609" fmla="*/ 11906 w 328612"/>
                <a:gd name="connsiteY25-610" fmla="*/ 220672 h 465941"/>
                <a:gd name="connsiteX26-611" fmla="*/ 0 w 328612"/>
                <a:gd name="connsiteY26-612" fmla="*/ 192097 h 465941"/>
                <a:gd name="connsiteX27-613" fmla="*/ 38100 w 328612"/>
                <a:gd name="connsiteY27-614" fmla="*/ 163522 h 465941"/>
                <a:gd name="connsiteX28-615" fmla="*/ 61912 w 328612"/>
                <a:gd name="connsiteY28-616" fmla="*/ 132566 h 465941"/>
                <a:gd name="connsiteX29-617" fmla="*/ 66675 w 328612"/>
                <a:gd name="connsiteY29-618" fmla="*/ 96847 h 465941"/>
                <a:gd name="connsiteX30-619" fmla="*/ 35719 w 328612"/>
                <a:gd name="connsiteY30-620" fmla="*/ 30172 h 465941"/>
                <a:gd name="connsiteX0-621" fmla="*/ 35719 w 328612"/>
                <a:gd name="connsiteY0-622" fmla="*/ 30172 h 465941"/>
                <a:gd name="connsiteX1-623" fmla="*/ 90487 w 328612"/>
                <a:gd name="connsiteY1-624" fmla="*/ 8741 h 465941"/>
                <a:gd name="connsiteX2-625" fmla="*/ 131730 w 328612"/>
                <a:gd name="connsiteY2-626" fmla="*/ 1150 h 465941"/>
                <a:gd name="connsiteX3-627" fmla="*/ 179936 w 328612"/>
                <a:gd name="connsiteY3-628" fmla="*/ 703 h 465941"/>
                <a:gd name="connsiteX4-629" fmla="*/ 231585 w 328612"/>
                <a:gd name="connsiteY4-630" fmla="*/ 9188 h 465941"/>
                <a:gd name="connsiteX5-631" fmla="*/ 283369 w 328612"/>
                <a:gd name="connsiteY5-632" fmla="*/ 32553 h 465941"/>
                <a:gd name="connsiteX6-633" fmla="*/ 266700 w 328612"/>
                <a:gd name="connsiteY6-634" fmla="*/ 73035 h 465941"/>
                <a:gd name="connsiteX7-635" fmla="*/ 264319 w 328612"/>
                <a:gd name="connsiteY7-636" fmla="*/ 101610 h 465941"/>
                <a:gd name="connsiteX8-637" fmla="*/ 276225 w 328612"/>
                <a:gd name="connsiteY8-638" fmla="*/ 144472 h 465941"/>
                <a:gd name="connsiteX9-639" fmla="*/ 304800 w 328612"/>
                <a:gd name="connsiteY9-640" fmla="*/ 177810 h 465941"/>
                <a:gd name="connsiteX10-641" fmla="*/ 328612 w 328612"/>
                <a:gd name="connsiteY10-642" fmla="*/ 194478 h 465941"/>
                <a:gd name="connsiteX11-643" fmla="*/ 307181 w 328612"/>
                <a:gd name="connsiteY11-644" fmla="*/ 249247 h 465941"/>
                <a:gd name="connsiteX12-645" fmla="*/ 295275 w 328612"/>
                <a:gd name="connsiteY12-646" fmla="*/ 308778 h 465941"/>
                <a:gd name="connsiteX13-647" fmla="*/ 292894 w 328612"/>
                <a:gd name="connsiteY13-648" fmla="*/ 349260 h 465941"/>
                <a:gd name="connsiteX14-649" fmla="*/ 302419 w 328612"/>
                <a:gd name="connsiteY14-650" fmla="*/ 432603 h 465941"/>
                <a:gd name="connsiteX15-651" fmla="*/ 302419 w 328612"/>
                <a:gd name="connsiteY15-652" fmla="*/ 451653 h 465941"/>
                <a:gd name="connsiteX16-653" fmla="*/ 278606 w 328612"/>
                <a:gd name="connsiteY16-654" fmla="*/ 439747 h 465941"/>
                <a:gd name="connsiteX17-655" fmla="*/ 245269 w 328612"/>
                <a:gd name="connsiteY17-656" fmla="*/ 449272 h 465941"/>
                <a:gd name="connsiteX18-657" fmla="*/ 204787 w 328612"/>
                <a:gd name="connsiteY18-658" fmla="*/ 465941 h 465941"/>
                <a:gd name="connsiteX19-659" fmla="*/ 140494 w 328612"/>
                <a:gd name="connsiteY19-660" fmla="*/ 461178 h 465941"/>
                <a:gd name="connsiteX20-661" fmla="*/ 78581 w 328612"/>
                <a:gd name="connsiteY20-662" fmla="*/ 456416 h 465941"/>
                <a:gd name="connsiteX21-663" fmla="*/ 33337 w 328612"/>
                <a:gd name="connsiteY21-664" fmla="*/ 432603 h 465941"/>
                <a:gd name="connsiteX22-665" fmla="*/ 38100 w 328612"/>
                <a:gd name="connsiteY22-666" fmla="*/ 358785 h 465941"/>
                <a:gd name="connsiteX23-667" fmla="*/ 42862 w 328612"/>
                <a:gd name="connsiteY23-668" fmla="*/ 306397 h 465941"/>
                <a:gd name="connsiteX24-669" fmla="*/ 33337 w 328612"/>
                <a:gd name="connsiteY24-670" fmla="*/ 270678 h 465941"/>
                <a:gd name="connsiteX25-671" fmla="*/ 11906 w 328612"/>
                <a:gd name="connsiteY25-672" fmla="*/ 220672 h 465941"/>
                <a:gd name="connsiteX26-673" fmla="*/ 0 w 328612"/>
                <a:gd name="connsiteY26-674" fmla="*/ 192097 h 465941"/>
                <a:gd name="connsiteX27-675" fmla="*/ 38100 w 328612"/>
                <a:gd name="connsiteY27-676" fmla="*/ 163522 h 465941"/>
                <a:gd name="connsiteX28-677" fmla="*/ 61912 w 328612"/>
                <a:gd name="connsiteY28-678" fmla="*/ 132566 h 465941"/>
                <a:gd name="connsiteX29-679" fmla="*/ 66675 w 328612"/>
                <a:gd name="connsiteY29-680" fmla="*/ 96847 h 465941"/>
                <a:gd name="connsiteX30-681" fmla="*/ 35719 w 328612"/>
                <a:gd name="connsiteY30-682" fmla="*/ 30172 h 465941"/>
                <a:gd name="connsiteX0-683" fmla="*/ 35719 w 328612"/>
                <a:gd name="connsiteY0-684" fmla="*/ 30172 h 465941"/>
                <a:gd name="connsiteX1-685" fmla="*/ 71839 w 328612"/>
                <a:gd name="connsiteY1-686" fmla="*/ 14342 h 465941"/>
                <a:gd name="connsiteX2-687" fmla="*/ 90487 w 328612"/>
                <a:gd name="connsiteY2-688" fmla="*/ 8741 h 465941"/>
                <a:gd name="connsiteX3-689" fmla="*/ 131730 w 328612"/>
                <a:gd name="connsiteY3-690" fmla="*/ 1150 h 465941"/>
                <a:gd name="connsiteX4-691" fmla="*/ 179936 w 328612"/>
                <a:gd name="connsiteY4-692" fmla="*/ 703 h 465941"/>
                <a:gd name="connsiteX5-693" fmla="*/ 231585 w 328612"/>
                <a:gd name="connsiteY5-694" fmla="*/ 9188 h 465941"/>
                <a:gd name="connsiteX6-695" fmla="*/ 283369 w 328612"/>
                <a:gd name="connsiteY6-696" fmla="*/ 32553 h 465941"/>
                <a:gd name="connsiteX7-697" fmla="*/ 266700 w 328612"/>
                <a:gd name="connsiteY7-698" fmla="*/ 73035 h 465941"/>
                <a:gd name="connsiteX8-699" fmla="*/ 264319 w 328612"/>
                <a:gd name="connsiteY8-700" fmla="*/ 101610 h 465941"/>
                <a:gd name="connsiteX9-701" fmla="*/ 276225 w 328612"/>
                <a:gd name="connsiteY9-702" fmla="*/ 144472 h 465941"/>
                <a:gd name="connsiteX10-703" fmla="*/ 304800 w 328612"/>
                <a:gd name="connsiteY10-704" fmla="*/ 177810 h 465941"/>
                <a:gd name="connsiteX11-705" fmla="*/ 328612 w 328612"/>
                <a:gd name="connsiteY11-706" fmla="*/ 194478 h 465941"/>
                <a:gd name="connsiteX12-707" fmla="*/ 307181 w 328612"/>
                <a:gd name="connsiteY12-708" fmla="*/ 249247 h 465941"/>
                <a:gd name="connsiteX13-709" fmla="*/ 295275 w 328612"/>
                <a:gd name="connsiteY13-710" fmla="*/ 308778 h 465941"/>
                <a:gd name="connsiteX14-711" fmla="*/ 292894 w 328612"/>
                <a:gd name="connsiteY14-712" fmla="*/ 349260 h 465941"/>
                <a:gd name="connsiteX15-713" fmla="*/ 302419 w 328612"/>
                <a:gd name="connsiteY15-714" fmla="*/ 432603 h 465941"/>
                <a:gd name="connsiteX16-715" fmla="*/ 302419 w 328612"/>
                <a:gd name="connsiteY16-716" fmla="*/ 451653 h 465941"/>
                <a:gd name="connsiteX17-717" fmla="*/ 278606 w 328612"/>
                <a:gd name="connsiteY17-718" fmla="*/ 439747 h 465941"/>
                <a:gd name="connsiteX18-719" fmla="*/ 245269 w 328612"/>
                <a:gd name="connsiteY18-720" fmla="*/ 449272 h 465941"/>
                <a:gd name="connsiteX19-721" fmla="*/ 204787 w 328612"/>
                <a:gd name="connsiteY19-722" fmla="*/ 465941 h 465941"/>
                <a:gd name="connsiteX20-723" fmla="*/ 140494 w 328612"/>
                <a:gd name="connsiteY20-724" fmla="*/ 461178 h 465941"/>
                <a:gd name="connsiteX21-725" fmla="*/ 78581 w 328612"/>
                <a:gd name="connsiteY21-726" fmla="*/ 456416 h 465941"/>
                <a:gd name="connsiteX22-727" fmla="*/ 33337 w 328612"/>
                <a:gd name="connsiteY22-728" fmla="*/ 432603 h 465941"/>
                <a:gd name="connsiteX23-729" fmla="*/ 38100 w 328612"/>
                <a:gd name="connsiteY23-730" fmla="*/ 358785 h 465941"/>
                <a:gd name="connsiteX24-731" fmla="*/ 42862 w 328612"/>
                <a:gd name="connsiteY24-732" fmla="*/ 306397 h 465941"/>
                <a:gd name="connsiteX25-733" fmla="*/ 33337 w 328612"/>
                <a:gd name="connsiteY25-734" fmla="*/ 270678 h 465941"/>
                <a:gd name="connsiteX26-735" fmla="*/ 11906 w 328612"/>
                <a:gd name="connsiteY26-736" fmla="*/ 220672 h 465941"/>
                <a:gd name="connsiteX27-737" fmla="*/ 0 w 328612"/>
                <a:gd name="connsiteY27-738" fmla="*/ 192097 h 465941"/>
                <a:gd name="connsiteX28-739" fmla="*/ 38100 w 328612"/>
                <a:gd name="connsiteY28-740" fmla="*/ 163522 h 465941"/>
                <a:gd name="connsiteX29-741" fmla="*/ 61912 w 328612"/>
                <a:gd name="connsiteY29-742" fmla="*/ 132566 h 465941"/>
                <a:gd name="connsiteX30-743" fmla="*/ 66675 w 328612"/>
                <a:gd name="connsiteY30-744" fmla="*/ 96847 h 465941"/>
                <a:gd name="connsiteX31" fmla="*/ 35719 w 328612"/>
                <a:gd name="connsiteY31" fmla="*/ 30172 h 465941"/>
                <a:gd name="connsiteX0-745" fmla="*/ 31694 w 328612"/>
                <a:gd name="connsiteY0-746" fmla="*/ 32855 h 465941"/>
                <a:gd name="connsiteX1-747" fmla="*/ 71839 w 328612"/>
                <a:gd name="connsiteY1-748" fmla="*/ 14342 h 465941"/>
                <a:gd name="connsiteX2-749" fmla="*/ 90487 w 328612"/>
                <a:gd name="connsiteY2-750" fmla="*/ 8741 h 465941"/>
                <a:gd name="connsiteX3-751" fmla="*/ 131730 w 328612"/>
                <a:gd name="connsiteY3-752" fmla="*/ 1150 h 465941"/>
                <a:gd name="connsiteX4-753" fmla="*/ 179936 w 328612"/>
                <a:gd name="connsiteY4-754" fmla="*/ 703 h 465941"/>
                <a:gd name="connsiteX5-755" fmla="*/ 231585 w 328612"/>
                <a:gd name="connsiteY5-756" fmla="*/ 9188 h 465941"/>
                <a:gd name="connsiteX6-757" fmla="*/ 283369 w 328612"/>
                <a:gd name="connsiteY6-758" fmla="*/ 32553 h 465941"/>
                <a:gd name="connsiteX7-759" fmla="*/ 266700 w 328612"/>
                <a:gd name="connsiteY7-760" fmla="*/ 73035 h 465941"/>
                <a:gd name="connsiteX8-761" fmla="*/ 264319 w 328612"/>
                <a:gd name="connsiteY8-762" fmla="*/ 101610 h 465941"/>
                <a:gd name="connsiteX9-763" fmla="*/ 276225 w 328612"/>
                <a:gd name="connsiteY9-764" fmla="*/ 144472 h 465941"/>
                <a:gd name="connsiteX10-765" fmla="*/ 304800 w 328612"/>
                <a:gd name="connsiteY10-766" fmla="*/ 177810 h 465941"/>
                <a:gd name="connsiteX11-767" fmla="*/ 328612 w 328612"/>
                <a:gd name="connsiteY11-768" fmla="*/ 194478 h 465941"/>
                <a:gd name="connsiteX12-769" fmla="*/ 307181 w 328612"/>
                <a:gd name="connsiteY12-770" fmla="*/ 249247 h 465941"/>
                <a:gd name="connsiteX13-771" fmla="*/ 295275 w 328612"/>
                <a:gd name="connsiteY13-772" fmla="*/ 308778 h 465941"/>
                <a:gd name="connsiteX14-773" fmla="*/ 292894 w 328612"/>
                <a:gd name="connsiteY14-774" fmla="*/ 349260 h 465941"/>
                <a:gd name="connsiteX15-775" fmla="*/ 302419 w 328612"/>
                <a:gd name="connsiteY15-776" fmla="*/ 432603 h 465941"/>
                <a:gd name="connsiteX16-777" fmla="*/ 302419 w 328612"/>
                <a:gd name="connsiteY16-778" fmla="*/ 451653 h 465941"/>
                <a:gd name="connsiteX17-779" fmla="*/ 278606 w 328612"/>
                <a:gd name="connsiteY17-780" fmla="*/ 439747 h 465941"/>
                <a:gd name="connsiteX18-781" fmla="*/ 245269 w 328612"/>
                <a:gd name="connsiteY18-782" fmla="*/ 449272 h 465941"/>
                <a:gd name="connsiteX19-783" fmla="*/ 204787 w 328612"/>
                <a:gd name="connsiteY19-784" fmla="*/ 465941 h 465941"/>
                <a:gd name="connsiteX20-785" fmla="*/ 140494 w 328612"/>
                <a:gd name="connsiteY20-786" fmla="*/ 461178 h 465941"/>
                <a:gd name="connsiteX21-787" fmla="*/ 78581 w 328612"/>
                <a:gd name="connsiteY21-788" fmla="*/ 456416 h 465941"/>
                <a:gd name="connsiteX22-789" fmla="*/ 33337 w 328612"/>
                <a:gd name="connsiteY22-790" fmla="*/ 432603 h 465941"/>
                <a:gd name="connsiteX23-791" fmla="*/ 38100 w 328612"/>
                <a:gd name="connsiteY23-792" fmla="*/ 358785 h 465941"/>
                <a:gd name="connsiteX24-793" fmla="*/ 42862 w 328612"/>
                <a:gd name="connsiteY24-794" fmla="*/ 306397 h 465941"/>
                <a:gd name="connsiteX25-795" fmla="*/ 33337 w 328612"/>
                <a:gd name="connsiteY25-796" fmla="*/ 270678 h 465941"/>
                <a:gd name="connsiteX26-797" fmla="*/ 11906 w 328612"/>
                <a:gd name="connsiteY26-798" fmla="*/ 220672 h 465941"/>
                <a:gd name="connsiteX27-799" fmla="*/ 0 w 328612"/>
                <a:gd name="connsiteY27-800" fmla="*/ 192097 h 465941"/>
                <a:gd name="connsiteX28-801" fmla="*/ 38100 w 328612"/>
                <a:gd name="connsiteY28-802" fmla="*/ 163522 h 465941"/>
                <a:gd name="connsiteX29-803" fmla="*/ 61912 w 328612"/>
                <a:gd name="connsiteY29-804" fmla="*/ 132566 h 465941"/>
                <a:gd name="connsiteX30-805" fmla="*/ 66675 w 328612"/>
                <a:gd name="connsiteY30-806" fmla="*/ 96847 h 465941"/>
                <a:gd name="connsiteX31-807" fmla="*/ 31694 w 328612"/>
                <a:gd name="connsiteY31-808" fmla="*/ 32855 h 465941"/>
                <a:gd name="connsiteX0-809" fmla="*/ 31694 w 328612"/>
                <a:gd name="connsiteY0-810" fmla="*/ 32855 h 465941"/>
                <a:gd name="connsiteX1-811" fmla="*/ 71839 w 328612"/>
                <a:gd name="connsiteY1-812" fmla="*/ 14342 h 465941"/>
                <a:gd name="connsiteX2-813" fmla="*/ 90487 w 328612"/>
                <a:gd name="connsiteY2-814" fmla="*/ 8741 h 465941"/>
                <a:gd name="connsiteX3-815" fmla="*/ 131730 w 328612"/>
                <a:gd name="connsiteY3-816" fmla="*/ 1150 h 465941"/>
                <a:gd name="connsiteX4-817" fmla="*/ 179936 w 328612"/>
                <a:gd name="connsiteY4-818" fmla="*/ 703 h 465941"/>
                <a:gd name="connsiteX5-819" fmla="*/ 231585 w 328612"/>
                <a:gd name="connsiteY5-820" fmla="*/ 9188 h 465941"/>
                <a:gd name="connsiteX6-821" fmla="*/ 283369 w 328612"/>
                <a:gd name="connsiteY6-822" fmla="*/ 32553 h 465941"/>
                <a:gd name="connsiteX7-823" fmla="*/ 266700 w 328612"/>
                <a:gd name="connsiteY7-824" fmla="*/ 73035 h 465941"/>
                <a:gd name="connsiteX8-825" fmla="*/ 264319 w 328612"/>
                <a:gd name="connsiteY8-826" fmla="*/ 101610 h 465941"/>
                <a:gd name="connsiteX9-827" fmla="*/ 276225 w 328612"/>
                <a:gd name="connsiteY9-828" fmla="*/ 144472 h 465941"/>
                <a:gd name="connsiteX10-829" fmla="*/ 304800 w 328612"/>
                <a:gd name="connsiteY10-830" fmla="*/ 177810 h 465941"/>
                <a:gd name="connsiteX11-831" fmla="*/ 328612 w 328612"/>
                <a:gd name="connsiteY11-832" fmla="*/ 194478 h 465941"/>
                <a:gd name="connsiteX12-833" fmla="*/ 307181 w 328612"/>
                <a:gd name="connsiteY12-834" fmla="*/ 249247 h 465941"/>
                <a:gd name="connsiteX13-835" fmla="*/ 295275 w 328612"/>
                <a:gd name="connsiteY13-836" fmla="*/ 308778 h 465941"/>
                <a:gd name="connsiteX14-837" fmla="*/ 292894 w 328612"/>
                <a:gd name="connsiteY14-838" fmla="*/ 349260 h 465941"/>
                <a:gd name="connsiteX15-839" fmla="*/ 302419 w 328612"/>
                <a:gd name="connsiteY15-840" fmla="*/ 432603 h 465941"/>
                <a:gd name="connsiteX16-841" fmla="*/ 302419 w 328612"/>
                <a:gd name="connsiteY16-842" fmla="*/ 451653 h 465941"/>
                <a:gd name="connsiteX17-843" fmla="*/ 278606 w 328612"/>
                <a:gd name="connsiteY17-844" fmla="*/ 439747 h 465941"/>
                <a:gd name="connsiteX18-845" fmla="*/ 245269 w 328612"/>
                <a:gd name="connsiteY18-846" fmla="*/ 449272 h 465941"/>
                <a:gd name="connsiteX19-847" fmla="*/ 204787 w 328612"/>
                <a:gd name="connsiteY19-848" fmla="*/ 465941 h 465941"/>
                <a:gd name="connsiteX20-849" fmla="*/ 140494 w 328612"/>
                <a:gd name="connsiteY20-850" fmla="*/ 461178 h 465941"/>
                <a:gd name="connsiteX21-851" fmla="*/ 78581 w 328612"/>
                <a:gd name="connsiteY21-852" fmla="*/ 456416 h 465941"/>
                <a:gd name="connsiteX22-853" fmla="*/ 33337 w 328612"/>
                <a:gd name="connsiteY22-854" fmla="*/ 432603 h 465941"/>
                <a:gd name="connsiteX23-855" fmla="*/ 38100 w 328612"/>
                <a:gd name="connsiteY23-856" fmla="*/ 358785 h 465941"/>
                <a:gd name="connsiteX24-857" fmla="*/ 42862 w 328612"/>
                <a:gd name="connsiteY24-858" fmla="*/ 306397 h 465941"/>
                <a:gd name="connsiteX25-859" fmla="*/ 33337 w 328612"/>
                <a:gd name="connsiteY25-860" fmla="*/ 270678 h 465941"/>
                <a:gd name="connsiteX26-861" fmla="*/ 11906 w 328612"/>
                <a:gd name="connsiteY26-862" fmla="*/ 220672 h 465941"/>
                <a:gd name="connsiteX27-863" fmla="*/ 0 w 328612"/>
                <a:gd name="connsiteY27-864" fmla="*/ 192097 h 465941"/>
                <a:gd name="connsiteX28-865" fmla="*/ 38100 w 328612"/>
                <a:gd name="connsiteY28-866" fmla="*/ 163522 h 465941"/>
                <a:gd name="connsiteX29-867" fmla="*/ 61912 w 328612"/>
                <a:gd name="connsiteY29-868" fmla="*/ 132566 h 465941"/>
                <a:gd name="connsiteX30-869" fmla="*/ 66675 w 328612"/>
                <a:gd name="connsiteY30-870" fmla="*/ 96847 h 465941"/>
                <a:gd name="connsiteX31-871" fmla="*/ 31694 w 328612"/>
                <a:gd name="connsiteY31-872" fmla="*/ 32855 h 465941"/>
                <a:gd name="connsiteX0-873" fmla="*/ 31694 w 328612"/>
                <a:gd name="connsiteY0-874" fmla="*/ 32855 h 465941"/>
                <a:gd name="connsiteX1-875" fmla="*/ 71839 w 328612"/>
                <a:gd name="connsiteY1-876" fmla="*/ 14342 h 465941"/>
                <a:gd name="connsiteX2-877" fmla="*/ 90487 w 328612"/>
                <a:gd name="connsiteY2-878" fmla="*/ 8741 h 465941"/>
                <a:gd name="connsiteX3-879" fmla="*/ 131730 w 328612"/>
                <a:gd name="connsiteY3-880" fmla="*/ 1150 h 465941"/>
                <a:gd name="connsiteX4-881" fmla="*/ 179936 w 328612"/>
                <a:gd name="connsiteY4-882" fmla="*/ 703 h 465941"/>
                <a:gd name="connsiteX5-883" fmla="*/ 231585 w 328612"/>
                <a:gd name="connsiteY5-884" fmla="*/ 9188 h 465941"/>
                <a:gd name="connsiteX6-885" fmla="*/ 283369 w 328612"/>
                <a:gd name="connsiteY6-886" fmla="*/ 32553 h 465941"/>
                <a:gd name="connsiteX7-887" fmla="*/ 266700 w 328612"/>
                <a:gd name="connsiteY7-888" fmla="*/ 73035 h 465941"/>
                <a:gd name="connsiteX8-889" fmla="*/ 264319 w 328612"/>
                <a:gd name="connsiteY8-890" fmla="*/ 101610 h 465941"/>
                <a:gd name="connsiteX9-891" fmla="*/ 276225 w 328612"/>
                <a:gd name="connsiteY9-892" fmla="*/ 144472 h 465941"/>
                <a:gd name="connsiteX10-893" fmla="*/ 304800 w 328612"/>
                <a:gd name="connsiteY10-894" fmla="*/ 177810 h 465941"/>
                <a:gd name="connsiteX11-895" fmla="*/ 328612 w 328612"/>
                <a:gd name="connsiteY11-896" fmla="*/ 194478 h 465941"/>
                <a:gd name="connsiteX12-897" fmla="*/ 307181 w 328612"/>
                <a:gd name="connsiteY12-898" fmla="*/ 249247 h 465941"/>
                <a:gd name="connsiteX13-899" fmla="*/ 295275 w 328612"/>
                <a:gd name="connsiteY13-900" fmla="*/ 308778 h 465941"/>
                <a:gd name="connsiteX14-901" fmla="*/ 292894 w 328612"/>
                <a:gd name="connsiteY14-902" fmla="*/ 349260 h 465941"/>
                <a:gd name="connsiteX15-903" fmla="*/ 302419 w 328612"/>
                <a:gd name="connsiteY15-904" fmla="*/ 432603 h 465941"/>
                <a:gd name="connsiteX16-905" fmla="*/ 302419 w 328612"/>
                <a:gd name="connsiteY16-906" fmla="*/ 451653 h 465941"/>
                <a:gd name="connsiteX17-907" fmla="*/ 278606 w 328612"/>
                <a:gd name="connsiteY17-908" fmla="*/ 439747 h 465941"/>
                <a:gd name="connsiteX18-909" fmla="*/ 245269 w 328612"/>
                <a:gd name="connsiteY18-910" fmla="*/ 449272 h 465941"/>
                <a:gd name="connsiteX19-911" fmla="*/ 204787 w 328612"/>
                <a:gd name="connsiteY19-912" fmla="*/ 465941 h 465941"/>
                <a:gd name="connsiteX20-913" fmla="*/ 140494 w 328612"/>
                <a:gd name="connsiteY20-914" fmla="*/ 461178 h 465941"/>
                <a:gd name="connsiteX21-915" fmla="*/ 78581 w 328612"/>
                <a:gd name="connsiteY21-916" fmla="*/ 456416 h 465941"/>
                <a:gd name="connsiteX22-917" fmla="*/ 33337 w 328612"/>
                <a:gd name="connsiteY22-918" fmla="*/ 432603 h 465941"/>
                <a:gd name="connsiteX23-919" fmla="*/ 38100 w 328612"/>
                <a:gd name="connsiteY23-920" fmla="*/ 358785 h 465941"/>
                <a:gd name="connsiteX24-921" fmla="*/ 42862 w 328612"/>
                <a:gd name="connsiteY24-922" fmla="*/ 306397 h 465941"/>
                <a:gd name="connsiteX25-923" fmla="*/ 33337 w 328612"/>
                <a:gd name="connsiteY25-924" fmla="*/ 270678 h 465941"/>
                <a:gd name="connsiteX26-925" fmla="*/ 11906 w 328612"/>
                <a:gd name="connsiteY26-926" fmla="*/ 220672 h 465941"/>
                <a:gd name="connsiteX27-927" fmla="*/ 0 w 328612"/>
                <a:gd name="connsiteY27-928" fmla="*/ 192097 h 465941"/>
                <a:gd name="connsiteX28-929" fmla="*/ 38100 w 328612"/>
                <a:gd name="connsiteY28-930" fmla="*/ 163522 h 465941"/>
                <a:gd name="connsiteX29-931" fmla="*/ 61912 w 328612"/>
                <a:gd name="connsiteY29-932" fmla="*/ 132566 h 465941"/>
                <a:gd name="connsiteX30-933" fmla="*/ 66675 w 328612"/>
                <a:gd name="connsiteY30-934" fmla="*/ 96847 h 465941"/>
                <a:gd name="connsiteX31-935" fmla="*/ 31694 w 328612"/>
                <a:gd name="connsiteY31-936" fmla="*/ 32855 h 465941"/>
                <a:gd name="connsiteX0-937" fmla="*/ 31694 w 328612"/>
                <a:gd name="connsiteY0-938" fmla="*/ 32855 h 465941"/>
                <a:gd name="connsiteX1-939" fmla="*/ 71839 w 328612"/>
                <a:gd name="connsiteY1-940" fmla="*/ 14342 h 465941"/>
                <a:gd name="connsiteX2-941" fmla="*/ 90487 w 328612"/>
                <a:gd name="connsiteY2-942" fmla="*/ 8741 h 465941"/>
                <a:gd name="connsiteX3-943" fmla="*/ 131730 w 328612"/>
                <a:gd name="connsiteY3-944" fmla="*/ 1150 h 465941"/>
                <a:gd name="connsiteX4-945" fmla="*/ 179936 w 328612"/>
                <a:gd name="connsiteY4-946" fmla="*/ 703 h 465941"/>
                <a:gd name="connsiteX5-947" fmla="*/ 231585 w 328612"/>
                <a:gd name="connsiteY5-948" fmla="*/ 9188 h 465941"/>
                <a:gd name="connsiteX6-949" fmla="*/ 283369 w 328612"/>
                <a:gd name="connsiteY6-950" fmla="*/ 32553 h 465941"/>
                <a:gd name="connsiteX7-951" fmla="*/ 266700 w 328612"/>
                <a:gd name="connsiteY7-952" fmla="*/ 73035 h 465941"/>
                <a:gd name="connsiteX8-953" fmla="*/ 264319 w 328612"/>
                <a:gd name="connsiteY8-954" fmla="*/ 101610 h 465941"/>
                <a:gd name="connsiteX9-955" fmla="*/ 276225 w 328612"/>
                <a:gd name="connsiteY9-956" fmla="*/ 144472 h 465941"/>
                <a:gd name="connsiteX10-957" fmla="*/ 304800 w 328612"/>
                <a:gd name="connsiteY10-958" fmla="*/ 177810 h 465941"/>
                <a:gd name="connsiteX11-959" fmla="*/ 328612 w 328612"/>
                <a:gd name="connsiteY11-960" fmla="*/ 194478 h 465941"/>
                <a:gd name="connsiteX12-961" fmla="*/ 307181 w 328612"/>
                <a:gd name="connsiteY12-962" fmla="*/ 249247 h 465941"/>
                <a:gd name="connsiteX13-963" fmla="*/ 295275 w 328612"/>
                <a:gd name="connsiteY13-964" fmla="*/ 308778 h 465941"/>
                <a:gd name="connsiteX14-965" fmla="*/ 292894 w 328612"/>
                <a:gd name="connsiteY14-966" fmla="*/ 349260 h 465941"/>
                <a:gd name="connsiteX15-967" fmla="*/ 302419 w 328612"/>
                <a:gd name="connsiteY15-968" fmla="*/ 432603 h 465941"/>
                <a:gd name="connsiteX16-969" fmla="*/ 302419 w 328612"/>
                <a:gd name="connsiteY16-970" fmla="*/ 451653 h 465941"/>
                <a:gd name="connsiteX17-971" fmla="*/ 278606 w 328612"/>
                <a:gd name="connsiteY17-972" fmla="*/ 439747 h 465941"/>
                <a:gd name="connsiteX18-973" fmla="*/ 245269 w 328612"/>
                <a:gd name="connsiteY18-974" fmla="*/ 449272 h 465941"/>
                <a:gd name="connsiteX19-975" fmla="*/ 204787 w 328612"/>
                <a:gd name="connsiteY19-976" fmla="*/ 465941 h 465941"/>
                <a:gd name="connsiteX20-977" fmla="*/ 140494 w 328612"/>
                <a:gd name="connsiteY20-978" fmla="*/ 461178 h 465941"/>
                <a:gd name="connsiteX21-979" fmla="*/ 78581 w 328612"/>
                <a:gd name="connsiteY21-980" fmla="*/ 456416 h 465941"/>
                <a:gd name="connsiteX22-981" fmla="*/ 33337 w 328612"/>
                <a:gd name="connsiteY22-982" fmla="*/ 432603 h 465941"/>
                <a:gd name="connsiteX23-983" fmla="*/ 38100 w 328612"/>
                <a:gd name="connsiteY23-984" fmla="*/ 358785 h 465941"/>
                <a:gd name="connsiteX24-985" fmla="*/ 42862 w 328612"/>
                <a:gd name="connsiteY24-986" fmla="*/ 306397 h 465941"/>
                <a:gd name="connsiteX25-987" fmla="*/ 33337 w 328612"/>
                <a:gd name="connsiteY25-988" fmla="*/ 270678 h 465941"/>
                <a:gd name="connsiteX26-989" fmla="*/ 11906 w 328612"/>
                <a:gd name="connsiteY26-990" fmla="*/ 220672 h 465941"/>
                <a:gd name="connsiteX27-991" fmla="*/ 0 w 328612"/>
                <a:gd name="connsiteY27-992" fmla="*/ 192097 h 465941"/>
                <a:gd name="connsiteX28-993" fmla="*/ 38100 w 328612"/>
                <a:gd name="connsiteY28-994" fmla="*/ 163522 h 465941"/>
                <a:gd name="connsiteX29-995" fmla="*/ 61912 w 328612"/>
                <a:gd name="connsiteY29-996" fmla="*/ 132566 h 465941"/>
                <a:gd name="connsiteX30-997" fmla="*/ 66675 w 328612"/>
                <a:gd name="connsiteY30-998" fmla="*/ 96847 h 465941"/>
                <a:gd name="connsiteX31-999" fmla="*/ 31694 w 328612"/>
                <a:gd name="connsiteY31-1000" fmla="*/ 32855 h 465941"/>
                <a:gd name="connsiteX0-1001" fmla="*/ 31694 w 328612"/>
                <a:gd name="connsiteY0-1002" fmla="*/ 32855 h 465941"/>
                <a:gd name="connsiteX1-1003" fmla="*/ 71839 w 328612"/>
                <a:gd name="connsiteY1-1004" fmla="*/ 14342 h 465941"/>
                <a:gd name="connsiteX2-1005" fmla="*/ 90487 w 328612"/>
                <a:gd name="connsiteY2-1006" fmla="*/ 8741 h 465941"/>
                <a:gd name="connsiteX3-1007" fmla="*/ 131730 w 328612"/>
                <a:gd name="connsiteY3-1008" fmla="*/ 1150 h 465941"/>
                <a:gd name="connsiteX4-1009" fmla="*/ 179936 w 328612"/>
                <a:gd name="connsiteY4-1010" fmla="*/ 703 h 465941"/>
                <a:gd name="connsiteX5-1011" fmla="*/ 231585 w 328612"/>
                <a:gd name="connsiteY5-1012" fmla="*/ 9188 h 465941"/>
                <a:gd name="connsiteX6-1013" fmla="*/ 283369 w 328612"/>
                <a:gd name="connsiteY6-1014" fmla="*/ 32553 h 465941"/>
                <a:gd name="connsiteX7-1015" fmla="*/ 266700 w 328612"/>
                <a:gd name="connsiteY7-1016" fmla="*/ 73035 h 465941"/>
                <a:gd name="connsiteX8-1017" fmla="*/ 264319 w 328612"/>
                <a:gd name="connsiteY8-1018" fmla="*/ 101610 h 465941"/>
                <a:gd name="connsiteX9-1019" fmla="*/ 276225 w 328612"/>
                <a:gd name="connsiteY9-1020" fmla="*/ 144472 h 465941"/>
                <a:gd name="connsiteX10-1021" fmla="*/ 304800 w 328612"/>
                <a:gd name="connsiteY10-1022" fmla="*/ 177810 h 465941"/>
                <a:gd name="connsiteX11-1023" fmla="*/ 328612 w 328612"/>
                <a:gd name="connsiteY11-1024" fmla="*/ 194478 h 465941"/>
                <a:gd name="connsiteX12-1025" fmla="*/ 307181 w 328612"/>
                <a:gd name="connsiteY12-1026" fmla="*/ 249247 h 465941"/>
                <a:gd name="connsiteX13-1027" fmla="*/ 295275 w 328612"/>
                <a:gd name="connsiteY13-1028" fmla="*/ 308778 h 465941"/>
                <a:gd name="connsiteX14-1029" fmla="*/ 292894 w 328612"/>
                <a:gd name="connsiteY14-1030" fmla="*/ 349260 h 465941"/>
                <a:gd name="connsiteX15-1031" fmla="*/ 302419 w 328612"/>
                <a:gd name="connsiteY15-1032" fmla="*/ 432603 h 465941"/>
                <a:gd name="connsiteX16-1033" fmla="*/ 302419 w 328612"/>
                <a:gd name="connsiteY16-1034" fmla="*/ 451653 h 465941"/>
                <a:gd name="connsiteX17-1035" fmla="*/ 278606 w 328612"/>
                <a:gd name="connsiteY17-1036" fmla="*/ 439747 h 465941"/>
                <a:gd name="connsiteX18-1037" fmla="*/ 245269 w 328612"/>
                <a:gd name="connsiteY18-1038" fmla="*/ 449272 h 465941"/>
                <a:gd name="connsiteX19-1039" fmla="*/ 204787 w 328612"/>
                <a:gd name="connsiteY19-1040" fmla="*/ 465941 h 465941"/>
                <a:gd name="connsiteX20-1041" fmla="*/ 140494 w 328612"/>
                <a:gd name="connsiteY20-1042" fmla="*/ 461178 h 465941"/>
                <a:gd name="connsiteX21-1043" fmla="*/ 78581 w 328612"/>
                <a:gd name="connsiteY21-1044" fmla="*/ 456416 h 465941"/>
                <a:gd name="connsiteX22-1045" fmla="*/ 33337 w 328612"/>
                <a:gd name="connsiteY22-1046" fmla="*/ 432603 h 465941"/>
                <a:gd name="connsiteX23-1047" fmla="*/ 38100 w 328612"/>
                <a:gd name="connsiteY23-1048" fmla="*/ 358785 h 465941"/>
                <a:gd name="connsiteX24-1049" fmla="*/ 42862 w 328612"/>
                <a:gd name="connsiteY24-1050" fmla="*/ 306397 h 465941"/>
                <a:gd name="connsiteX25-1051" fmla="*/ 33337 w 328612"/>
                <a:gd name="connsiteY25-1052" fmla="*/ 270678 h 465941"/>
                <a:gd name="connsiteX26-1053" fmla="*/ 11906 w 328612"/>
                <a:gd name="connsiteY26-1054" fmla="*/ 220672 h 465941"/>
                <a:gd name="connsiteX27-1055" fmla="*/ 0 w 328612"/>
                <a:gd name="connsiteY27-1056" fmla="*/ 192097 h 465941"/>
                <a:gd name="connsiteX28-1057" fmla="*/ 38100 w 328612"/>
                <a:gd name="connsiteY28-1058" fmla="*/ 163522 h 465941"/>
                <a:gd name="connsiteX29-1059" fmla="*/ 61912 w 328612"/>
                <a:gd name="connsiteY29-1060" fmla="*/ 132566 h 465941"/>
                <a:gd name="connsiteX30-1061" fmla="*/ 66675 w 328612"/>
                <a:gd name="connsiteY30-1062" fmla="*/ 96847 h 465941"/>
                <a:gd name="connsiteX31-1063" fmla="*/ 31694 w 328612"/>
                <a:gd name="connsiteY31-1064" fmla="*/ 32855 h 465941"/>
                <a:gd name="connsiteX0-1065" fmla="*/ 31694 w 328612"/>
                <a:gd name="connsiteY0-1066" fmla="*/ 32855 h 465941"/>
                <a:gd name="connsiteX1-1067" fmla="*/ 71839 w 328612"/>
                <a:gd name="connsiteY1-1068" fmla="*/ 14342 h 465941"/>
                <a:gd name="connsiteX2-1069" fmla="*/ 90487 w 328612"/>
                <a:gd name="connsiteY2-1070" fmla="*/ 8741 h 465941"/>
                <a:gd name="connsiteX3-1071" fmla="*/ 131730 w 328612"/>
                <a:gd name="connsiteY3-1072" fmla="*/ 1150 h 465941"/>
                <a:gd name="connsiteX4-1073" fmla="*/ 179936 w 328612"/>
                <a:gd name="connsiteY4-1074" fmla="*/ 703 h 465941"/>
                <a:gd name="connsiteX5-1075" fmla="*/ 231585 w 328612"/>
                <a:gd name="connsiteY5-1076" fmla="*/ 9188 h 465941"/>
                <a:gd name="connsiteX6-1077" fmla="*/ 283369 w 328612"/>
                <a:gd name="connsiteY6-1078" fmla="*/ 32553 h 465941"/>
                <a:gd name="connsiteX7-1079" fmla="*/ 266700 w 328612"/>
                <a:gd name="connsiteY7-1080" fmla="*/ 73035 h 465941"/>
                <a:gd name="connsiteX8-1081" fmla="*/ 264319 w 328612"/>
                <a:gd name="connsiteY8-1082" fmla="*/ 101610 h 465941"/>
                <a:gd name="connsiteX9-1083" fmla="*/ 276225 w 328612"/>
                <a:gd name="connsiteY9-1084" fmla="*/ 144472 h 465941"/>
                <a:gd name="connsiteX10-1085" fmla="*/ 304800 w 328612"/>
                <a:gd name="connsiteY10-1086" fmla="*/ 177810 h 465941"/>
                <a:gd name="connsiteX11-1087" fmla="*/ 328612 w 328612"/>
                <a:gd name="connsiteY11-1088" fmla="*/ 194478 h 465941"/>
                <a:gd name="connsiteX12-1089" fmla="*/ 307181 w 328612"/>
                <a:gd name="connsiteY12-1090" fmla="*/ 249247 h 465941"/>
                <a:gd name="connsiteX13-1091" fmla="*/ 295275 w 328612"/>
                <a:gd name="connsiteY13-1092" fmla="*/ 308778 h 465941"/>
                <a:gd name="connsiteX14-1093" fmla="*/ 292894 w 328612"/>
                <a:gd name="connsiteY14-1094" fmla="*/ 349260 h 465941"/>
                <a:gd name="connsiteX15-1095" fmla="*/ 302419 w 328612"/>
                <a:gd name="connsiteY15-1096" fmla="*/ 432603 h 465941"/>
                <a:gd name="connsiteX16-1097" fmla="*/ 302419 w 328612"/>
                <a:gd name="connsiteY16-1098" fmla="*/ 451653 h 465941"/>
                <a:gd name="connsiteX17-1099" fmla="*/ 278606 w 328612"/>
                <a:gd name="connsiteY17-1100" fmla="*/ 439747 h 465941"/>
                <a:gd name="connsiteX18-1101" fmla="*/ 245269 w 328612"/>
                <a:gd name="connsiteY18-1102" fmla="*/ 449272 h 465941"/>
                <a:gd name="connsiteX19-1103" fmla="*/ 204787 w 328612"/>
                <a:gd name="connsiteY19-1104" fmla="*/ 465941 h 465941"/>
                <a:gd name="connsiteX20-1105" fmla="*/ 140494 w 328612"/>
                <a:gd name="connsiteY20-1106" fmla="*/ 461178 h 465941"/>
                <a:gd name="connsiteX21-1107" fmla="*/ 78581 w 328612"/>
                <a:gd name="connsiteY21-1108" fmla="*/ 456416 h 465941"/>
                <a:gd name="connsiteX22-1109" fmla="*/ 33337 w 328612"/>
                <a:gd name="connsiteY22-1110" fmla="*/ 432603 h 465941"/>
                <a:gd name="connsiteX23-1111" fmla="*/ 38100 w 328612"/>
                <a:gd name="connsiteY23-1112" fmla="*/ 358785 h 465941"/>
                <a:gd name="connsiteX24-1113" fmla="*/ 42862 w 328612"/>
                <a:gd name="connsiteY24-1114" fmla="*/ 306397 h 465941"/>
                <a:gd name="connsiteX25-1115" fmla="*/ 33337 w 328612"/>
                <a:gd name="connsiteY25-1116" fmla="*/ 270678 h 465941"/>
                <a:gd name="connsiteX26-1117" fmla="*/ 11906 w 328612"/>
                <a:gd name="connsiteY26-1118" fmla="*/ 220672 h 465941"/>
                <a:gd name="connsiteX27-1119" fmla="*/ 0 w 328612"/>
                <a:gd name="connsiteY27-1120" fmla="*/ 192097 h 465941"/>
                <a:gd name="connsiteX28-1121" fmla="*/ 38100 w 328612"/>
                <a:gd name="connsiteY28-1122" fmla="*/ 163522 h 465941"/>
                <a:gd name="connsiteX29-1123" fmla="*/ 61912 w 328612"/>
                <a:gd name="connsiteY29-1124" fmla="*/ 132566 h 465941"/>
                <a:gd name="connsiteX30-1125" fmla="*/ 66675 w 328612"/>
                <a:gd name="connsiteY30-1126" fmla="*/ 96847 h 465941"/>
                <a:gd name="connsiteX31-1127" fmla="*/ 31694 w 328612"/>
                <a:gd name="connsiteY31-1128" fmla="*/ 32855 h 465941"/>
                <a:gd name="connsiteX0-1129" fmla="*/ 31694 w 328612"/>
                <a:gd name="connsiteY0-1130" fmla="*/ 32855 h 465941"/>
                <a:gd name="connsiteX1-1131" fmla="*/ 71839 w 328612"/>
                <a:gd name="connsiteY1-1132" fmla="*/ 14342 h 465941"/>
                <a:gd name="connsiteX2-1133" fmla="*/ 90487 w 328612"/>
                <a:gd name="connsiteY2-1134" fmla="*/ 8741 h 465941"/>
                <a:gd name="connsiteX3-1135" fmla="*/ 131730 w 328612"/>
                <a:gd name="connsiteY3-1136" fmla="*/ 1150 h 465941"/>
                <a:gd name="connsiteX4-1137" fmla="*/ 179936 w 328612"/>
                <a:gd name="connsiteY4-1138" fmla="*/ 703 h 465941"/>
                <a:gd name="connsiteX5-1139" fmla="*/ 231585 w 328612"/>
                <a:gd name="connsiteY5-1140" fmla="*/ 9188 h 465941"/>
                <a:gd name="connsiteX6-1141" fmla="*/ 283369 w 328612"/>
                <a:gd name="connsiteY6-1142" fmla="*/ 32553 h 465941"/>
                <a:gd name="connsiteX7-1143" fmla="*/ 266700 w 328612"/>
                <a:gd name="connsiteY7-1144" fmla="*/ 73035 h 465941"/>
                <a:gd name="connsiteX8-1145" fmla="*/ 264319 w 328612"/>
                <a:gd name="connsiteY8-1146" fmla="*/ 101610 h 465941"/>
                <a:gd name="connsiteX9-1147" fmla="*/ 276225 w 328612"/>
                <a:gd name="connsiteY9-1148" fmla="*/ 144472 h 465941"/>
                <a:gd name="connsiteX10-1149" fmla="*/ 304800 w 328612"/>
                <a:gd name="connsiteY10-1150" fmla="*/ 177810 h 465941"/>
                <a:gd name="connsiteX11-1151" fmla="*/ 328612 w 328612"/>
                <a:gd name="connsiteY11-1152" fmla="*/ 194478 h 465941"/>
                <a:gd name="connsiteX12-1153" fmla="*/ 307181 w 328612"/>
                <a:gd name="connsiteY12-1154" fmla="*/ 249247 h 465941"/>
                <a:gd name="connsiteX13-1155" fmla="*/ 295275 w 328612"/>
                <a:gd name="connsiteY13-1156" fmla="*/ 308778 h 465941"/>
                <a:gd name="connsiteX14-1157" fmla="*/ 292894 w 328612"/>
                <a:gd name="connsiteY14-1158" fmla="*/ 349260 h 465941"/>
                <a:gd name="connsiteX15-1159" fmla="*/ 302419 w 328612"/>
                <a:gd name="connsiteY15-1160" fmla="*/ 432603 h 465941"/>
                <a:gd name="connsiteX16-1161" fmla="*/ 302419 w 328612"/>
                <a:gd name="connsiteY16-1162" fmla="*/ 451653 h 465941"/>
                <a:gd name="connsiteX17-1163" fmla="*/ 278606 w 328612"/>
                <a:gd name="connsiteY17-1164" fmla="*/ 439747 h 465941"/>
                <a:gd name="connsiteX18-1165" fmla="*/ 245269 w 328612"/>
                <a:gd name="connsiteY18-1166" fmla="*/ 449272 h 465941"/>
                <a:gd name="connsiteX19-1167" fmla="*/ 204787 w 328612"/>
                <a:gd name="connsiteY19-1168" fmla="*/ 465941 h 465941"/>
                <a:gd name="connsiteX20-1169" fmla="*/ 140494 w 328612"/>
                <a:gd name="connsiteY20-1170" fmla="*/ 461178 h 465941"/>
                <a:gd name="connsiteX21-1171" fmla="*/ 78581 w 328612"/>
                <a:gd name="connsiteY21-1172" fmla="*/ 456416 h 465941"/>
                <a:gd name="connsiteX22-1173" fmla="*/ 33337 w 328612"/>
                <a:gd name="connsiteY22-1174" fmla="*/ 432603 h 465941"/>
                <a:gd name="connsiteX23-1175" fmla="*/ 38100 w 328612"/>
                <a:gd name="connsiteY23-1176" fmla="*/ 358785 h 465941"/>
                <a:gd name="connsiteX24-1177" fmla="*/ 42862 w 328612"/>
                <a:gd name="connsiteY24-1178" fmla="*/ 306397 h 465941"/>
                <a:gd name="connsiteX25-1179" fmla="*/ 33337 w 328612"/>
                <a:gd name="connsiteY25-1180" fmla="*/ 270678 h 465941"/>
                <a:gd name="connsiteX26-1181" fmla="*/ 11906 w 328612"/>
                <a:gd name="connsiteY26-1182" fmla="*/ 220672 h 465941"/>
                <a:gd name="connsiteX27-1183" fmla="*/ 0 w 328612"/>
                <a:gd name="connsiteY27-1184" fmla="*/ 192097 h 465941"/>
                <a:gd name="connsiteX28-1185" fmla="*/ 38100 w 328612"/>
                <a:gd name="connsiteY28-1186" fmla="*/ 163522 h 465941"/>
                <a:gd name="connsiteX29-1187" fmla="*/ 61912 w 328612"/>
                <a:gd name="connsiteY29-1188" fmla="*/ 132566 h 465941"/>
                <a:gd name="connsiteX30-1189" fmla="*/ 66675 w 328612"/>
                <a:gd name="connsiteY30-1190" fmla="*/ 96847 h 465941"/>
                <a:gd name="connsiteX31-1191" fmla="*/ 31694 w 328612"/>
                <a:gd name="connsiteY31-1192" fmla="*/ 32855 h 465941"/>
                <a:gd name="connsiteX0-1193" fmla="*/ 31694 w 328612"/>
                <a:gd name="connsiteY0-1194" fmla="*/ 32855 h 465941"/>
                <a:gd name="connsiteX1-1195" fmla="*/ 71839 w 328612"/>
                <a:gd name="connsiteY1-1196" fmla="*/ 14342 h 465941"/>
                <a:gd name="connsiteX2-1197" fmla="*/ 90487 w 328612"/>
                <a:gd name="connsiteY2-1198" fmla="*/ 8741 h 465941"/>
                <a:gd name="connsiteX3-1199" fmla="*/ 131730 w 328612"/>
                <a:gd name="connsiteY3-1200" fmla="*/ 1150 h 465941"/>
                <a:gd name="connsiteX4-1201" fmla="*/ 179936 w 328612"/>
                <a:gd name="connsiteY4-1202" fmla="*/ 703 h 465941"/>
                <a:gd name="connsiteX5-1203" fmla="*/ 231585 w 328612"/>
                <a:gd name="connsiteY5-1204" fmla="*/ 9188 h 465941"/>
                <a:gd name="connsiteX6-1205" fmla="*/ 283369 w 328612"/>
                <a:gd name="connsiteY6-1206" fmla="*/ 32553 h 465941"/>
                <a:gd name="connsiteX7-1207" fmla="*/ 266700 w 328612"/>
                <a:gd name="connsiteY7-1208" fmla="*/ 73035 h 465941"/>
                <a:gd name="connsiteX8-1209" fmla="*/ 264319 w 328612"/>
                <a:gd name="connsiteY8-1210" fmla="*/ 101610 h 465941"/>
                <a:gd name="connsiteX9-1211" fmla="*/ 276225 w 328612"/>
                <a:gd name="connsiteY9-1212" fmla="*/ 144472 h 465941"/>
                <a:gd name="connsiteX10-1213" fmla="*/ 304800 w 328612"/>
                <a:gd name="connsiteY10-1214" fmla="*/ 177810 h 465941"/>
                <a:gd name="connsiteX11-1215" fmla="*/ 328612 w 328612"/>
                <a:gd name="connsiteY11-1216" fmla="*/ 194478 h 465941"/>
                <a:gd name="connsiteX12-1217" fmla="*/ 307181 w 328612"/>
                <a:gd name="connsiteY12-1218" fmla="*/ 249247 h 465941"/>
                <a:gd name="connsiteX13-1219" fmla="*/ 295275 w 328612"/>
                <a:gd name="connsiteY13-1220" fmla="*/ 308778 h 465941"/>
                <a:gd name="connsiteX14-1221" fmla="*/ 292894 w 328612"/>
                <a:gd name="connsiteY14-1222" fmla="*/ 349260 h 465941"/>
                <a:gd name="connsiteX15-1223" fmla="*/ 302419 w 328612"/>
                <a:gd name="connsiteY15-1224" fmla="*/ 432603 h 465941"/>
                <a:gd name="connsiteX16-1225" fmla="*/ 302419 w 328612"/>
                <a:gd name="connsiteY16-1226" fmla="*/ 451653 h 465941"/>
                <a:gd name="connsiteX17-1227" fmla="*/ 278606 w 328612"/>
                <a:gd name="connsiteY17-1228" fmla="*/ 439747 h 465941"/>
                <a:gd name="connsiteX18-1229" fmla="*/ 245269 w 328612"/>
                <a:gd name="connsiteY18-1230" fmla="*/ 449272 h 465941"/>
                <a:gd name="connsiteX19-1231" fmla="*/ 204787 w 328612"/>
                <a:gd name="connsiteY19-1232" fmla="*/ 465941 h 465941"/>
                <a:gd name="connsiteX20-1233" fmla="*/ 140494 w 328612"/>
                <a:gd name="connsiteY20-1234" fmla="*/ 461178 h 465941"/>
                <a:gd name="connsiteX21-1235" fmla="*/ 78581 w 328612"/>
                <a:gd name="connsiteY21-1236" fmla="*/ 456416 h 465941"/>
                <a:gd name="connsiteX22-1237" fmla="*/ 33337 w 328612"/>
                <a:gd name="connsiteY22-1238" fmla="*/ 432603 h 465941"/>
                <a:gd name="connsiteX23-1239" fmla="*/ 38100 w 328612"/>
                <a:gd name="connsiteY23-1240" fmla="*/ 358785 h 465941"/>
                <a:gd name="connsiteX24-1241" fmla="*/ 42862 w 328612"/>
                <a:gd name="connsiteY24-1242" fmla="*/ 306397 h 465941"/>
                <a:gd name="connsiteX25-1243" fmla="*/ 33337 w 328612"/>
                <a:gd name="connsiteY25-1244" fmla="*/ 270678 h 465941"/>
                <a:gd name="connsiteX26-1245" fmla="*/ 11906 w 328612"/>
                <a:gd name="connsiteY26-1246" fmla="*/ 220672 h 465941"/>
                <a:gd name="connsiteX27-1247" fmla="*/ 0 w 328612"/>
                <a:gd name="connsiteY27-1248" fmla="*/ 192097 h 465941"/>
                <a:gd name="connsiteX28-1249" fmla="*/ 38100 w 328612"/>
                <a:gd name="connsiteY28-1250" fmla="*/ 163522 h 465941"/>
                <a:gd name="connsiteX29-1251" fmla="*/ 61912 w 328612"/>
                <a:gd name="connsiteY29-1252" fmla="*/ 132566 h 465941"/>
                <a:gd name="connsiteX30-1253" fmla="*/ 66675 w 328612"/>
                <a:gd name="connsiteY30-1254" fmla="*/ 96847 h 465941"/>
                <a:gd name="connsiteX31-1255" fmla="*/ 31694 w 328612"/>
                <a:gd name="connsiteY31-1256" fmla="*/ 32855 h 465941"/>
                <a:gd name="connsiteX0-1257" fmla="*/ 31694 w 328612"/>
                <a:gd name="connsiteY0-1258" fmla="*/ 32855 h 465941"/>
                <a:gd name="connsiteX1-1259" fmla="*/ 71839 w 328612"/>
                <a:gd name="connsiteY1-1260" fmla="*/ 14342 h 465941"/>
                <a:gd name="connsiteX2-1261" fmla="*/ 90487 w 328612"/>
                <a:gd name="connsiteY2-1262" fmla="*/ 8741 h 465941"/>
                <a:gd name="connsiteX3-1263" fmla="*/ 131730 w 328612"/>
                <a:gd name="connsiteY3-1264" fmla="*/ 1150 h 465941"/>
                <a:gd name="connsiteX4-1265" fmla="*/ 179936 w 328612"/>
                <a:gd name="connsiteY4-1266" fmla="*/ 703 h 465941"/>
                <a:gd name="connsiteX5-1267" fmla="*/ 231585 w 328612"/>
                <a:gd name="connsiteY5-1268" fmla="*/ 9188 h 465941"/>
                <a:gd name="connsiteX6-1269" fmla="*/ 283369 w 328612"/>
                <a:gd name="connsiteY6-1270" fmla="*/ 32553 h 465941"/>
                <a:gd name="connsiteX7-1271" fmla="*/ 266700 w 328612"/>
                <a:gd name="connsiteY7-1272" fmla="*/ 73035 h 465941"/>
                <a:gd name="connsiteX8-1273" fmla="*/ 264319 w 328612"/>
                <a:gd name="connsiteY8-1274" fmla="*/ 101610 h 465941"/>
                <a:gd name="connsiteX9-1275" fmla="*/ 276225 w 328612"/>
                <a:gd name="connsiteY9-1276" fmla="*/ 144472 h 465941"/>
                <a:gd name="connsiteX10-1277" fmla="*/ 304800 w 328612"/>
                <a:gd name="connsiteY10-1278" fmla="*/ 177810 h 465941"/>
                <a:gd name="connsiteX11-1279" fmla="*/ 328612 w 328612"/>
                <a:gd name="connsiteY11-1280" fmla="*/ 194478 h 465941"/>
                <a:gd name="connsiteX12-1281" fmla="*/ 307181 w 328612"/>
                <a:gd name="connsiteY12-1282" fmla="*/ 249247 h 465941"/>
                <a:gd name="connsiteX13-1283" fmla="*/ 295275 w 328612"/>
                <a:gd name="connsiteY13-1284" fmla="*/ 308778 h 465941"/>
                <a:gd name="connsiteX14-1285" fmla="*/ 292894 w 328612"/>
                <a:gd name="connsiteY14-1286" fmla="*/ 349260 h 465941"/>
                <a:gd name="connsiteX15-1287" fmla="*/ 302419 w 328612"/>
                <a:gd name="connsiteY15-1288" fmla="*/ 432603 h 465941"/>
                <a:gd name="connsiteX16-1289" fmla="*/ 302419 w 328612"/>
                <a:gd name="connsiteY16-1290" fmla="*/ 451653 h 465941"/>
                <a:gd name="connsiteX17-1291" fmla="*/ 278606 w 328612"/>
                <a:gd name="connsiteY17-1292" fmla="*/ 439747 h 465941"/>
                <a:gd name="connsiteX18-1293" fmla="*/ 245269 w 328612"/>
                <a:gd name="connsiteY18-1294" fmla="*/ 449272 h 465941"/>
                <a:gd name="connsiteX19-1295" fmla="*/ 204787 w 328612"/>
                <a:gd name="connsiteY19-1296" fmla="*/ 465941 h 465941"/>
                <a:gd name="connsiteX20-1297" fmla="*/ 140494 w 328612"/>
                <a:gd name="connsiteY20-1298" fmla="*/ 461178 h 465941"/>
                <a:gd name="connsiteX21-1299" fmla="*/ 78581 w 328612"/>
                <a:gd name="connsiteY21-1300" fmla="*/ 456416 h 465941"/>
                <a:gd name="connsiteX22-1301" fmla="*/ 33337 w 328612"/>
                <a:gd name="connsiteY22-1302" fmla="*/ 432603 h 465941"/>
                <a:gd name="connsiteX23-1303" fmla="*/ 38100 w 328612"/>
                <a:gd name="connsiteY23-1304" fmla="*/ 358785 h 465941"/>
                <a:gd name="connsiteX24-1305" fmla="*/ 42862 w 328612"/>
                <a:gd name="connsiteY24-1306" fmla="*/ 306397 h 465941"/>
                <a:gd name="connsiteX25-1307" fmla="*/ 33337 w 328612"/>
                <a:gd name="connsiteY25-1308" fmla="*/ 270678 h 465941"/>
                <a:gd name="connsiteX26-1309" fmla="*/ 11906 w 328612"/>
                <a:gd name="connsiteY26-1310" fmla="*/ 220672 h 465941"/>
                <a:gd name="connsiteX27-1311" fmla="*/ 0 w 328612"/>
                <a:gd name="connsiteY27-1312" fmla="*/ 192097 h 465941"/>
                <a:gd name="connsiteX28-1313" fmla="*/ 38100 w 328612"/>
                <a:gd name="connsiteY28-1314" fmla="*/ 163522 h 465941"/>
                <a:gd name="connsiteX29-1315" fmla="*/ 61912 w 328612"/>
                <a:gd name="connsiteY29-1316" fmla="*/ 132566 h 465941"/>
                <a:gd name="connsiteX30-1317" fmla="*/ 66675 w 328612"/>
                <a:gd name="connsiteY30-1318" fmla="*/ 96847 h 465941"/>
                <a:gd name="connsiteX31-1319" fmla="*/ 31694 w 328612"/>
                <a:gd name="connsiteY31-1320" fmla="*/ 32855 h 465941"/>
                <a:gd name="connsiteX0-1321" fmla="*/ 31694 w 328612"/>
                <a:gd name="connsiteY0-1322" fmla="*/ 32855 h 465941"/>
                <a:gd name="connsiteX1-1323" fmla="*/ 71839 w 328612"/>
                <a:gd name="connsiteY1-1324" fmla="*/ 14342 h 465941"/>
                <a:gd name="connsiteX2-1325" fmla="*/ 90487 w 328612"/>
                <a:gd name="connsiteY2-1326" fmla="*/ 8741 h 465941"/>
                <a:gd name="connsiteX3-1327" fmla="*/ 131730 w 328612"/>
                <a:gd name="connsiteY3-1328" fmla="*/ 1150 h 465941"/>
                <a:gd name="connsiteX4-1329" fmla="*/ 179936 w 328612"/>
                <a:gd name="connsiteY4-1330" fmla="*/ 703 h 465941"/>
                <a:gd name="connsiteX5-1331" fmla="*/ 231585 w 328612"/>
                <a:gd name="connsiteY5-1332" fmla="*/ 9188 h 465941"/>
                <a:gd name="connsiteX6-1333" fmla="*/ 283369 w 328612"/>
                <a:gd name="connsiteY6-1334" fmla="*/ 32553 h 465941"/>
                <a:gd name="connsiteX7-1335" fmla="*/ 266700 w 328612"/>
                <a:gd name="connsiteY7-1336" fmla="*/ 73035 h 465941"/>
                <a:gd name="connsiteX8-1337" fmla="*/ 264319 w 328612"/>
                <a:gd name="connsiteY8-1338" fmla="*/ 101610 h 465941"/>
                <a:gd name="connsiteX9-1339" fmla="*/ 276225 w 328612"/>
                <a:gd name="connsiteY9-1340" fmla="*/ 144472 h 465941"/>
                <a:gd name="connsiteX10-1341" fmla="*/ 304800 w 328612"/>
                <a:gd name="connsiteY10-1342" fmla="*/ 177810 h 465941"/>
                <a:gd name="connsiteX11-1343" fmla="*/ 328612 w 328612"/>
                <a:gd name="connsiteY11-1344" fmla="*/ 194478 h 465941"/>
                <a:gd name="connsiteX12-1345" fmla="*/ 307181 w 328612"/>
                <a:gd name="connsiteY12-1346" fmla="*/ 249247 h 465941"/>
                <a:gd name="connsiteX13-1347" fmla="*/ 295275 w 328612"/>
                <a:gd name="connsiteY13-1348" fmla="*/ 308778 h 465941"/>
                <a:gd name="connsiteX14-1349" fmla="*/ 292894 w 328612"/>
                <a:gd name="connsiteY14-1350" fmla="*/ 349260 h 465941"/>
                <a:gd name="connsiteX15-1351" fmla="*/ 302419 w 328612"/>
                <a:gd name="connsiteY15-1352" fmla="*/ 432603 h 465941"/>
                <a:gd name="connsiteX16-1353" fmla="*/ 302419 w 328612"/>
                <a:gd name="connsiteY16-1354" fmla="*/ 451653 h 465941"/>
                <a:gd name="connsiteX17-1355" fmla="*/ 278606 w 328612"/>
                <a:gd name="connsiteY17-1356" fmla="*/ 439747 h 465941"/>
                <a:gd name="connsiteX18-1357" fmla="*/ 245269 w 328612"/>
                <a:gd name="connsiteY18-1358" fmla="*/ 449272 h 465941"/>
                <a:gd name="connsiteX19-1359" fmla="*/ 204787 w 328612"/>
                <a:gd name="connsiteY19-1360" fmla="*/ 465941 h 465941"/>
                <a:gd name="connsiteX20-1361" fmla="*/ 140494 w 328612"/>
                <a:gd name="connsiteY20-1362" fmla="*/ 461178 h 465941"/>
                <a:gd name="connsiteX21-1363" fmla="*/ 78581 w 328612"/>
                <a:gd name="connsiteY21-1364" fmla="*/ 456416 h 465941"/>
                <a:gd name="connsiteX22-1365" fmla="*/ 33337 w 328612"/>
                <a:gd name="connsiteY22-1366" fmla="*/ 432603 h 465941"/>
                <a:gd name="connsiteX23-1367" fmla="*/ 38100 w 328612"/>
                <a:gd name="connsiteY23-1368" fmla="*/ 358785 h 465941"/>
                <a:gd name="connsiteX24-1369" fmla="*/ 42862 w 328612"/>
                <a:gd name="connsiteY24-1370" fmla="*/ 306397 h 465941"/>
                <a:gd name="connsiteX25-1371" fmla="*/ 33337 w 328612"/>
                <a:gd name="connsiteY25-1372" fmla="*/ 270678 h 465941"/>
                <a:gd name="connsiteX26-1373" fmla="*/ 11906 w 328612"/>
                <a:gd name="connsiteY26-1374" fmla="*/ 220672 h 465941"/>
                <a:gd name="connsiteX27-1375" fmla="*/ 0 w 328612"/>
                <a:gd name="connsiteY27-1376" fmla="*/ 192097 h 465941"/>
                <a:gd name="connsiteX28-1377" fmla="*/ 38100 w 328612"/>
                <a:gd name="connsiteY28-1378" fmla="*/ 163522 h 465941"/>
                <a:gd name="connsiteX29-1379" fmla="*/ 61912 w 328612"/>
                <a:gd name="connsiteY29-1380" fmla="*/ 132566 h 465941"/>
                <a:gd name="connsiteX30-1381" fmla="*/ 66675 w 328612"/>
                <a:gd name="connsiteY30-1382" fmla="*/ 96847 h 465941"/>
                <a:gd name="connsiteX31-1383" fmla="*/ 31694 w 328612"/>
                <a:gd name="connsiteY31-1384" fmla="*/ 32855 h 465941"/>
                <a:gd name="connsiteX0-1385" fmla="*/ 31694 w 328612"/>
                <a:gd name="connsiteY0-1386" fmla="*/ 32855 h 465941"/>
                <a:gd name="connsiteX1-1387" fmla="*/ 71839 w 328612"/>
                <a:gd name="connsiteY1-1388" fmla="*/ 14342 h 465941"/>
                <a:gd name="connsiteX2-1389" fmla="*/ 90487 w 328612"/>
                <a:gd name="connsiteY2-1390" fmla="*/ 8741 h 465941"/>
                <a:gd name="connsiteX3-1391" fmla="*/ 131730 w 328612"/>
                <a:gd name="connsiteY3-1392" fmla="*/ 1150 h 465941"/>
                <a:gd name="connsiteX4-1393" fmla="*/ 179936 w 328612"/>
                <a:gd name="connsiteY4-1394" fmla="*/ 703 h 465941"/>
                <a:gd name="connsiteX5-1395" fmla="*/ 231585 w 328612"/>
                <a:gd name="connsiteY5-1396" fmla="*/ 9188 h 465941"/>
                <a:gd name="connsiteX6-1397" fmla="*/ 283369 w 328612"/>
                <a:gd name="connsiteY6-1398" fmla="*/ 32553 h 465941"/>
                <a:gd name="connsiteX7-1399" fmla="*/ 266700 w 328612"/>
                <a:gd name="connsiteY7-1400" fmla="*/ 73035 h 465941"/>
                <a:gd name="connsiteX8-1401" fmla="*/ 264319 w 328612"/>
                <a:gd name="connsiteY8-1402" fmla="*/ 101610 h 465941"/>
                <a:gd name="connsiteX9-1403" fmla="*/ 276225 w 328612"/>
                <a:gd name="connsiteY9-1404" fmla="*/ 144472 h 465941"/>
                <a:gd name="connsiteX10-1405" fmla="*/ 304800 w 328612"/>
                <a:gd name="connsiteY10-1406" fmla="*/ 177810 h 465941"/>
                <a:gd name="connsiteX11-1407" fmla="*/ 328612 w 328612"/>
                <a:gd name="connsiteY11-1408" fmla="*/ 194478 h 465941"/>
                <a:gd name="connsiteX12-1409" fmla="*/ 307181 w 328612"/>
                <a:gd name="connsiteY12-1410" fmla="*/ 249247 h 465941"/>
                <a:gd name="connsiteX13-1411" fmla="*/ 295275 w 328612"/>
                <a:gd name="connsiteY13-1412" fmla="*/ 308778 h 465941"/>
                <a:gd name="connsiteX14-1413" fmla="*/ 292894 w 328612"/>
                <a:gd name="connsiteY14-1414" fmla="*/ 349260 h 465941"/>
                <a:gd name="connsiteX15-1415" fmla="*/ 302419 w 328612"/>
                <a:gd name="connsiteY15-1416" fmla="*/ 432603 h 465941"/>
                <a:gd name="connsiteX16-1417" fmla="*/ 302419 w 328612"/>
                <a:gd name="connsiteY16-1418" fmla="*/ 451653 h 465941"/>
                <a:gd name="connsiteX17-1419" fmla="*/ 278606 w 328612"/>
                <a:gd name="connsiteY17-1420" fmla="*/ 439747 h 465941"/>
                <a:gd name="connsiteX18-1421" fmla="*/ 245269 w 328612"/>
                <a:gd name="connsiteY18-1422" fmla="*/ 449272 h 465941"/>
                <a:gd name="connsiteX19-1423" fmla="*/ 204787 w 328612"/>
                <a:gd name="connsiteY19-1424" fmla="*/ 465941 h 465941"/>
                <a:gd name="connsiteX20-1425" fmla="*/ 140494 w 328612"/>
                <a:gd name="connsiteY20-1426" fmla="*/ 461178 h 465941"/>
                <a:gd name="connsiteX21-1427" fmla="*/ 78581 w 328612"/>
                <a:gd name="connsiteY21-1428" fmla="*/ 456416 h 465941"/>
                <a:gd name="connsiteX22-1429" fmla="*/ 33337 w 328612"/>
                <a:gd name="connsiteY22-1430" fmla="*/ 432603 h 465941"/>
                <a:gd name="connsiteX23-1431" fmla="*/ 38100 w 328612"/>
                <a:gd name="connsiteY23-1432" fmla="*/ 358785 h 465941"/>
                <a:gd name="connsiteX24-1433" fmla="*/ 42862 w 328612"/>
                <a:gd name="connsiteY24-1434" fmla="*/ 306397 h 465941"/>
                <a:gd name="connsiteX25-1435" fmla="*/ 33337 w 328612"/>
                <a:gd name="connsiteY25-1436" fmla="*/ 270678 h 465941"/>
                <a:gd name="connsiteX26-1437" fmla="*/ 11906 w 328612"/>
                <a:gd name="connsiteY26-1438" fmla="*/ 220672 h 465941"/>
                <a:gd name="connsiteX27-1439" fmla="*/ 0 w 328612"/>
                <a:gd name="connsiteY27-1440" fmla="*/ 192097 h 465941"/>
                <a:gd name="connsiteX28-1441" fmla="*/ 38100 w 328612"/>
                <a:gd name="connsiteY28-1442" fmla="*/ 163522 h 465941"/>
                <a:gd name="connsiteX29-1443" fmla="*/ 61912 w 328612"/>
                <a:gd name="connsiteY29-1444" fmla="*/ 132566 h 465941"/>
                <a:gd name="connsiteX30-1445" fmla="*/ 66675 w 328612"/>
                <a:gd name="connsiteY30-1446" fmla="*/ 96847 h 465941"/>
                <a:gd name="connsiteX31-1447" fmla="*/ 31694 w 328612"/>
                <a:gd name="connsiteY31-1448" fmla="*/ 32855 h 465941"/>
                <a:gd name="connsiteX0-1449" fmla="*/ 31694 w 328612"/>
                <a:gd name="connsiteY0-1450" fmla="*/ 32855 h 465941"/>
                <a:gd name="connsiteX1-1451" fmla="*/ 71839 w 328612"/>
                <a:gd name="connsiteY1-1452" fmla="*/ 14342 h 465941"/>
                <a:gd name="connsiteX2-1453" fmla="*/ 90487 w 328612"/>
                <a:gd name="connsiteY2-1454" fmla="*/ 8741 h 465941"/>
                <a:gd name="connsiteX3-1455" fmla="*/ 131730 w 328612"/>
                <a:gd name="connsiteY3-1456" fmla="*/ 1150 h 465941"/>
                <a:gd name="connsiteX4-1457" fmla="*/ 179936 w 328612"/>
                <a:gd name="connsiteY4-1458" fmla="*/ 703 h 465941"/>
                <a:gd name="connsiteX5-1459" fmla="*/ 231585 w 328612"/>
                <a:gd name="connsiteY5-1460" fmla="*/ 9188 h 465941"/>
                <a:gd name="connsiteX6-1461" fmla="*/ 286052 w 328612"/>
                <a:gd name="connsiteY6-1462" fmla="*/ 33447 h 465941"/>
                <a:gd name="connsiteX7-1463" fmla="*/ 266700 w 328612"/>
                <a:gd name="connsiteY7-1464" fmla="*/ 73035 h 465941"/>
                <a:gd name="connsiteX8-1465" fmla="*/ 264319 w 328612"/>
                <a:gd name="connsiteY8-1466" fmla="*/ 101610 h 465941"/>
                <a:gd name="connsiteX9-1467" fmla="*/ 276225 w 328612"/>
                <a:gd name="connsiteY9-1468" fmla="*/ 144472 h 465941"/>
                <a:gd name="connsiteX10-1469" fmla="*/ 304800 w 328612"/>
                <a:gd name="connsiteY10-1470" fmla="*/ 177810 h 465941"/>
                <a:gd name="connsiteX11-1471" fmla="*/ 328612 w 328612"/>
                <a:gd name="connsiteY11-1472" fmla="*/ 194478 h 465941"/>
                <a:gd name="connsiteX12-1473" fmla="*/ 307181 w 328612"/>
                <a:gd name="connsiteY12-1474" fmla="*/ 249247 h 465941"/>
                <a:gd name="connsiteX13-1475" fmla="*/ 295275 w 328612"/>
                <a:gd name="connsiteY13-1476" fmla="*/ 308778 h 465941"/>
                <a:gd name="connsiteX14-1477" fmla="*/ 292894 w 328612"/>
                <a:gd name="connsiteY14-1478" fmla="*/ 349260 h 465941"/>
                <a:gd name="connsiteX15-1479" fmla="*/ 302419 w 328612"/>
                <a:gd name="connsiteY15-1480" fmla="*/ 432603 h 465941"/>
                <a:gd name="connsiteX16-1481" fmla="*/ 302419 w 328612"/>
                <a:gd name="connsiteY16-1482" fmla="*/ 451653 h 465941"/>
                <a:gd name="connsiteX17-1483" fmla="*/ 278606 w 328612"/>
                <a:gd name="connsiteY17-1484" fmla="*/ 439747 h 465941"/>
                <a:gd name="connsiteX18-1485" fmla="*/ 245269 w 328612"/>
                <a:gd name="connsiteY18-1486" fmla="*/ 449272 h 465941"/>
                <a:gd name="connsiteX19-1487" fmla="*/ 204787 w 328612"/>
                <a:gd name="connsiteY19-1488" fmla="*/ 465941 h 465941"/>
                <a:gd name="connsiteX20-1489" fmla="*/ 140494 w 328612"/>
                <a:gd name="connsiteY20-1490" fmla="*/ 461178 h 465941"/>
                <a:gd name="connsiteX21-1491" fmla="*/ 78581 w 328612"/>
                <a:gd name="connsiteY21-1492" fmla="*/ 456416 h 465941"/>
                <a:gd name="connsiteX22-1493" fmla="*/ 33337 w 328612"/>
                <a:gd name="connsiteY22-1494" fmla="*/ 432603 h 465941"/>
                <a:gd name="connsiteX23-1495" fmla="*/ 38100 w 328612"/>
                <a:gd name="connsiteY23-1496" fmla="*/ 358785 h 465941"/>
                <a:gd name="connsiteX24-1497" fmla="*/ 42862 w 328612"/>
                <a:gd name="connsiteY24-1498" fmla="*/ 306397 h 465941"/>
                <a:gd name="connsiteX25-1499" fmla="*/ 33337 w 328612"/>
                <a:gd name="connsiteY25-1500" fmla="*/ 270678 h 465941"/>
                <a:gd name="connsiteX26-1501" fmla="*/ 11906 w 328612"/>
                <a:gd name="connsiteY26-1502" fmla="*/ 220672 h 465941"/>
                <a:gd name="connsiteX27-1503" fmla="*/ 0 w 328612"/>
                <a:gd name="connsiteY27-1504" fmla="*/ 192097 h 465941"/>
                <a:gd name="connsiteX28-1505" fmla="*/ 38100 w 328612"/>
                <a:gd name="connsiteY28-1506" fmla="*/ 163522 h 465941"/>
                <a:gd name="connsiteX29-1507" fmla="*/ 61912 w 328612"/>
                <a:gd name="connsiteY29-1508" fmla="*/ 132566 h 465941"/>
                <a:gd name="connsiteX30-1509" fmla="*/ 66675 w 328612"/>
                <a:gd name="connsiteY30-1510" fmla="*/ 96847 h 465941"/>
                <a:gd name="connsiteX31-1511" fmla="*/ 31694 w 328612"/>
                <a:gd name="connsiteY31-1512" fmla="*/ 32855 h 465941"/>
                <a:gd name="connsiteX0-1513" fmla="*/ 31694 w 328612"/>
                <a:gd name="connsiteY0-1514" fmla="*/ 32855 h 465941"/>
                <a:gd name="connsiteX1-1515" fmla="*/ 71839 w 328612"/>
                <a:gd name="connsiteY1-1516" fmla="*/ 14342 h 465941"/>
                <a:gd name="connsiteX2-1517" fmla="*/ 90487 w 328612"/>
                <a:gd name="connsiteY2-1518" fmla="*/ 8741 h 465941"/>
                <a:gd name="connsiteX3-1519" fmla="*/ 131730 w 328612"/>
                <a:gd name="connsiteY3-1520" fmla="*/ 1150 h 465941"/>
                <a:gd name="connsiteX4-1521" fmla="*/ 179936 w 328612"/>
                <a:gd name="connsiteY4-1522" fmla="*/ 703 h 465941"/>
                <a:gd name="connsiteX5-1523" fmla="*/ 231585 w 328612"/>
                <a:gd name="connsiteY5-1524" fmla="*/ 9188 h 465941"/>
                <a:gd name="connsiteX6-1525" fmla="*/ 286052 w 328612"/>
                <a:gd name="connsiteY6-1526" fmla="*/ 33447 h 465941"/>
                <a:gd name="connsiteX7-1527" fmla="*/ 266700 w 328612"/>
                <a:gd name="connsiteY7-1528" fmla="*/ 73035 h 465941"/>
                <a:gd name="connsiteX8-1529" fmla="*/ 264319 w 328612"/>
                <a:gd name="connsiteY8-1530" fmla="*/ 101610 h 465941"/>
                <a:gd name="connsiteX9-1531" fmla="*/ 276225 w 328612"/>
                <a:gd name="connsiteY9-1532" fmla="*/ 144472 h 465941"/>
                <a:gd name="connsiteX10-1533" fmla="*/ 304800 w 328612"/>
                <a:gd name="connsiteY10-1534" fmla="*/ 177810 h 465941"/>
                <a:gd name="connsiteX11-1535" fmla="*/ 328612 w 328612"/>
                <a:gd name="connsiteY11-1536" fmla="*/ 194478 h 465941"/>
                <a:gd name="connsiteX12-1537" fmla="*/ 307181 w 328612"/>
                <a:gd name="connsiteY12-1538" fmla="*/ 249247 h 465941"/>
                <a:gd name="connsiteX13-1539" fmla="*/ 295275 w 328612"/>
                <a:gd name="connsiteY13-1540" fmla="*/ 308778 h 465941"/>
                <a:gd name="connsiteX14-1541" fmla="*/ 292894 w 328612"/>
                <a:gd name="connsiteY14-1542" fmla="*/ 349260 h 465941"/>
                <a:gd name="connsiteX15-1543" fmla="*/ 302419 w 328612"/>
                <a:gd name="connsiteY15-1544" fmla="*/ 432603 h 465941"/>
                <a:gd name="connsiteX16-1545" fmla="*/ 302419 w 328612"/>
                <a:gd name="connsiteY16-1546" fmla="*/ 451653 h 465941"/>
                <a:gd name="connsiteX17-1547" fmla="*/ 278606 w 328612"/>
                <a:gd name="connsiteY17-1548" fmla="*/ 439747 h 465941"/>
                <a:gd name="connsiteX18-1549" fmla="*/ 245269 w 328612"/>
                <a:gd name="connsiteY18-1550" fmla="*/ 449272 h 465941"/>
                <a:gd name="connsiteX19-1551" fmla="*/ 204787 w 328612"/>
                <a:gd name="connsiteY19-1552" fmla="*/ 465941 h 465941"/>
                <a:gd name="connsiteX20-1553" fmla="*/ 140494 w 328612"/>
                <a:gd name="connsiteY20-1554" fmla="*/ 461178 h 465941"/>
                <a:gd name="connsiteX21-1555" fmla="*/ 78581 w 328612"/>
                <a:gd name="connsiteY21-1556" fmla="*/ 456416 h 465941"/>
                <a:gd name="connsiteX22-1557" fmla="*/ 33337 w 328612"/>
                <a:gd name="connsiteY22-1558" fmla="*/ 432603 h 465941"/>
                <a:gd name="connsiteX23-1559" fmla="*/ 38100 w 328612"/>
                <a:gd name="connsiteY23-1560" fmla="*/ 358785 h 465941"/>
                <a:gd name="connsiteX24-1561" fmla="*/ 42862 w 328612"/>
                <a:gd name="connsiteY24-1562" fmla="*/ 306397 h 465941"/>
                <a:gd name="connsiteX25-1563" fmla="*/ 33337 w 328612"/>
                <a:gd name="connsiteY25-1564" fmla="*/ 270678 h 465941"/>
                <a:gd name="connsiteX26-1565" fmla="*/ 11906 w 328612"/>
                <a:gd name="connsiteY26-1566" fmla="*/ 220672 h 465941"/>
                <a:gd name="connsiteX27-1567" fmla="*/ 0 w 328612"/>
                <a:gd name="connsiteY27-1568" fmla="*/ 192097 h 465941"/>
                <a:gd name="connsiteX28-1569" fmla="*/ 38100 w 328612"/>
                <a:gd name="connsiteY28-1570" fmla="*/ 163522 h 465941"/>
                <a:gd name="connsiteX29-1571" fmla="*/ 61912 w 328612"/>
                <a:gd name="connsiteY29-1572" fmla="*/ 132566 h 465941"/>
                <a:gd name="connsiteX30-1573" fmla="*/ 66675 w 328612"/>
                <a:gd name="connsiteY30-1574" fmla="*/ 96847 h 465941"/>
                <a:gd name="connsiteX31-1575" fmla="*/ 31694 w 328612"/>
                <a:gd name="connsiteY31-1576" fmla="*/ 32855 h 465941"/>
                <a:gd name="connsiteX0-1577" fmla="*/ 31694 w 328612"/>
                <a:gd name="connsiteY0-1578" fmla="*/ 32855 h 465941"/>
                <a:gd name="connsiteX1-1579" fmla="*/ 71839 w 328612"/>
                <a:gd name="connsiteY1-1580" fmla="*/ 14342 h 465941"/>
                <a:gd name="connsiteX2-1581" fmla="*/ 90487 w 328612"/>
                <a:gd name="connsiteY2-1582" fmla="*/ 8741 h 465941"/>
                <a:gd name="connsiteX3-1583" fmla="*/ 131730 w 328612"/>
                <a:gd name="connsiteY3-1584" fmla="*/ 1150 h 465941"/>
                <a:gd name="connsiteX4-1585" fmla="*/ 179936 w 328612"/>
                <a:gd name="connsiteY4-1586" fmla="*/ 703 h 465941"/>
                <a:gd name="connsiteX5-1587" fmla="*/ 231585 w 328612"/>
                <a:gd name="connsiteY5-1588" fmla="*/ 9188 h 465941"/>
                <a:gd name="connsiteX6-1589" fmla="*/ 286052 w 328612"/>
                <a:gd name="connsiteY6-1590" fmla="*/ 33447 h 465941"/>
                <a:gd name="connsiteX7-1591" fmla="*/ 266700 w 328612"/>
                <a:gd name="connsiteY7-1592" fmla="*/ 73035 h 465941"/>
                <a:gd name="connsiteX8-1593" fmla="*/ 264319 w 328612"/>
                <a:gd name="connsiteY8-1594" fmla="*/ 101610 h 465941"/>
                <a:gd name="connsiteX9-1595" fmla="*/ 276225 w 328612"/>
                <a:gd name="connsiteY9-1596" fmla="*/ 144472 h 465941"/>
                <a:gd name="connsiteX10-1597" fmla="*/ 304800 w 328612"/>
                <a:gd name="connsiteY10-1598" fmla="*/ 177810 h 465941"/>
                <a:gd name="connsiteX11-1599" fmla="*/ 328612 w 328612"/>
                <a:gd name="connsiteY11-1600" fmla="*/ 194478 h 465941"/>
                <a:gd name="connsiteX12-1601" fmla="*/ 307181 w 328612"/>
                <a:gd name="connsiteY12-1602" fmla="*/ 249247 h 465941"/>
                <a:gd name="connsiteX13-1603" fmla="*/ 295275 w 328612"/>
                <a:gd name="connsiteY13-1604" fmla="*/ 308778 h 465941"/>
                <a:gd name="connsiteX14-1605" fmla="*/ 292894 w 328612"/>
                <a:gd name="connsiteY14-1606" fmla="*/ 349260 h 465941"/>
                <a:gd name="connsiteX15-1607" fmla="*/ 302419 w 328612"/>
                <a:gd name="connsiteY15-1608" fmla="*/ 432603 h 465941"/>
                <a:gd name="connsiteX16-1609" fmla="*/ 302419 w 328612"/>
                <a:gd name="connsiteY16-1610" fmla="*/ 451653 h 465941"/>
                <a:gd name="connsiteX17-1611" fmla="*/ 278606 w 328612"/>
                <a:gd name="connsiteY17-1612" fmla="*/ 439747 h 465941"/>
                <a:gd name="connsiteX18-1613" fmla="*/ 245269 w 328612"/>
                <a:gd name="connsiteY18-1614" fmla="*/ 449272 h 465941"/>
                <a:gd name="connsiteX19-1615" fmla="*/ 204787 w 328612"/>
                <a:gd name="connsiteY19-1616" fmla="*/ 465941 h 465941"/>
                <a:gd name="connsiteX20-1617" fmla="*/ 140494 w 328612"/>
                <a:gd name="connsiteY20-1618" fmla="*/ 461178 h 465941"/>
                <a:gd name="connsiteX21-1619" fmla="*/ 78581 w 328612"/>
                <a:gd name="connsiteY21-1620" fmla="*/ 456416 h 465941"/>
                <a:gd name="connsiteX22-1621" fmla="*/ 33337 w 328612"/>
                <a:gd name="connsiteY22-1622" fmla="*/ 432603 h 465941"/>
                <a:gd name="connsiteX23-1623" fmla="*/ 38100 w 328612"/>
                <a:gd name="connsiteY23-1624" fmla="*/ 358785 h 465941"/>
                <a:gd name="connsiteX24-1625" fmla="*/ 42862 w 328612"/>
                <a:gd name="connsiteY24-1626" fmla="*/ 306397 h 465941"/>
                <a:gd name="connsiteX25-1627" fmla="*/ 33337 w 328612"/>
                <a:gd name="connsiteY25-1628" fmla="*/ 270678 h 465941"/>
                <a:gd name="connsiteX26-1629" fmla="*/ 11906 w 328612"/>
                <a:gd name="connsiteY26-1630" fmla="*/ 220672 h 465941"/>
                <a:gd name="connsiteX27-1631" fmla="*/ 0 w 328612"/>
                <a:gd name="connsiteY27-1632" fmla="*/ 192097 h 465941"/>
                <a:gd name="connsiteX28-1633" fmla="*/ 38100 w 328612"/>
                <a:gd name="connsiteY28-1634" fmla="*/ 163522 h 465941"/>
                <a:gd name="connsiteX29-1635" fmla="*/ 61912 w 328612"/>
                <a:gd name="connsiteY29-1636" fmla="*/ 132566 h 465941"/>
                <a:gd name="connsiteX30-1637" fmla="*/ 66675 w 328612"/>
                <a:gd name="connsiteY30-1638" fmla="*/ 96847 h 465941"/>
                <a:gd name="connsiteX31-1639" fmla="*/ 31694 w 328612"/>
                <a:gd name="connsiteY31-1640" fmla="*/ 32855 h 465941"/>
                <a:gd name="connsiteX0-1641" fmla="*/ 31694 w 328612"/>
                <a:gd name="connsiteY0-1642" fmla="*/ 32855 h 465941"/>
                <a:gd name="connsiteX1-1643" fmla="*/ 71839 w 328612"/>
                <a:gd name="connsiteY1-1644" fmla="*/ 14342 h 465941"/>
                <a:gd name="connsiteX2-1645" fmla="*/ 90487 w 328612"/>
                <a:gd name="connsiteY2-1646" fmla="*/ 8741 h 465941"/>
                <a:gd name="connsiteX3-1647" fmla="*/ 131730 w 328612"/>
                <a:gd name="connsiteY3-1648" fmla="*/ 1150 h 465941"/>
                <a:gd name="connsiteX4-1649" fmla="*/ 179936 w 328612"/>
                <a:gd name="connsiteY4-1650" fmla="*/ 703 h 465941"/>
                <a:gd name="connsiteX5-1651" fmla="*/ 231585 w 328612"/>
                <a:gd name="connsiteY5-1652" fmla="*/ 9188 h 465941"/>
                <a:gd name="connsiteX6-1653" fmla="*/ 286052 w 328612"/>
                <a:gd name="connsiteY6-1654" fmla="*/ 33447 h 465941"/>
                <a:gd name="connsiteX7-1655" fmla="*/ 266700 w 328612"/>
                <a:gd name="connsiteY7-1656" fmla="*/ 73035 h 465941"/>
                <a:gd name="connsiteX8-1657" fmla="*/ 264319 w 328612"/>
                <a:gd name="connsiteY8-1658" fmla="*/ 101610 h 465941"/>
                <a:gd name="connsiteX9-1659" fmla="*/ 276225 w 328612"/>
                <a:gd name="connsiteY9-1660" fmla="*/ 144472 h 465941"/>
                <a:gd name="connsiteX10-1661" fmla="*/ 304800 w 328612"/>
                <a:gd name="connsiteY10-1662" fmla="*/ 177810 h 465941"/>
                <a:gd name="connsiteX11-1663" fmla="*/ 328612 w 328612"/>
                <a:gd name="connsiteY11-1664" fmla="*/ 194478 h 465941"/>
                <a:gd name="connsiteX12-1665" fmla="*/ 307181 w 328612"/>
                <a:gd name="connsiteY12-1666" fmla="*/ 249247 h 465941"/>
                <a:gd name="connsiteX13-1667" fmla="*/ 295275 w 328612"/>
                <a:gd name="connsiteY13-1668" fmla="*/ 308778 h 465941"/>
                <a:gd name="connsiteX14-1669" fmla="*/ 292894 w 328612"/>
                <a:gd name="connsiteY14-1670" fmla="*/ 349260 h 465941"/>
                <a:gd name="connsiteX15-1671" fmla="*/ 302419 w 328612"/>
                <a:gd name="connsiteY15-1672" fmla="*/ 432603 h 465941"/>
                <a:gd name="connsiteX16-1673" fmla="*/ 302419 w 328612"/>
                <a:gd name="connsiteY16-1674" fmla="*/ 451653 h 465941"/>
                <a:gd name="connsiteX17-1675" fmla="*/ 278606 w 328612"/>
                <a:gd name="connsiteY17-1676" fmla="*/ 439747 h 465941"/>
                <a:gd name="connsiteX18-1677" fmla="*/ 245269 w 328612"/>
                <a:gd name="connsiteY18-1678" fmla="*/ 449272 h 465941"/>
                <a:gd name="connsiteX19-1679" fmla="*/ 204787 w 328612"/>
                <a:gd name="connsiteY19-1680" fmla="*/ 465941 h 465941"/>
                <a:gd name="connsiteX20-1681" fmla="*/ 140494 w 328612"/>
                <a:gd name="connsiteY20-1682" fmla="*/ 461178 h 465941"/>
                <a:gd name="connsiteX21-1683" fmla="*/ 78581 w 328612"/>
                <a:gd name="connsiteY21-1684" fmla="*/ 456416 h 465941"/>
                <a:gd name="connsiteX22-1685" fmla="*/ 33337 w 328612"/>
                <a:gd name="connsiteY22-1686" fmla="*/ 432603 h 465941"/>
                <a:gd name="connsiteX23-1687" fmla="*/ 38100 w 328612"/>
                <a:gd name="connsiteY23-1688" fmla="*/ 358785 h 465941"/>
                <a:gd name="connsiteX24-1689" fmla="*/ 42862 w 328612"/>
                <a:gd name="connsiteY24-1690" fmla="*/ 306397 h 465941"/>
                <a:gd name="connsiteX25-1691" fmla="*/ 33337 w 328612"/>
                <a:gd name="connsiteY25-1692" fmla="*/ 270678 h 465941"/>
                <a:gd name="connsiteX26-1693" fmla="*/ 11906 w 328612"/>
                <a:gd name="connsiteY26-1694" fmla="*/ 220672 h 465941"/>
                <a:gd name="connsiteX27-1695" fmla="*/ 0 w 328612"/>
                <a:gd name="connsiteY27-1696" fmla="*/ 192097 h 465941"/>
                <a:gd name="connsiteX28-1697" fmla="*/ 38100 w 328612"/>
                <a:gd name="connsiteY28-1698" fmla="*/ 163522 h 465941"/>
                <a:gd name="connsiteX29-1699" fmla="*/ 61912 w 328612"/>
                <a:gd name="connsiteY29-1700" fmla="*/ 132566 h 465941"/>
                <a:gd name="connsiteX30-1701" fmla="*/ 66675 w 328612"/>
                <a:gd name="connsiteY30-1702" fmla="*/ 96847 h 465941"/>
                <a:gd name="connsiteX31-1703" fmla="*/ 31694 w 328612"/>
                <a:gd name="connsiteY31-1704" fmla="*/ 32855 h 465941"/>
                <a:gd name="connsiteX0-1705" fmla="*/ 31694 w 328612"/>
                <a:gd name="connsiteY0-1706" fmla="*/ 32855 h 465941"/>
                <a:gd name="connsiteX1-1707" fmla="*/ 71839 w 328612"/>
                <a:gd name="connsiteY1-1708" fmla="*/ 14342 h 465941"/>
                <a:gd name="connsiteX2-1709" fmla="*/ 90487 w 328612"/>
                <a:gd name="connsiteY2-1710" fmla="*/ 8741 h 465941"/>
                <a:gd name="connsiteX3-1711" fmla="*/ 131730 w 328612"/>
                <a:gd name="connsiteY3-1712" fmla="*/ 1150 h 465941"/>
                <a:gd name="connsiteX4-1713" fmla="*/ 179936 w 328612"/>
                <a:gd name="connsiteY4-1714" fmla="*/ 703 h 465941"/>
                <a:gd name="connsiteX5-1715" fmla="*/ 231585 w 328612"/>
                <a:gd name="connsiteY5-1716" fmla="*/ 9188 h 465941"/>
                <a:gd name="connsiteX6-1717" fmla="*/ 286052 w 328612"/>
                <a:gd name="connsiteY6-1718" fmla="*/ 33447 h 465941"/>
                <a:gd name="connsiteX7-1719" fmla="*/ 266700 w 328612"/>
                <a:gd name="connsiteY7-1720" fmla="*/ 73035 h 465941"/>
                <a:gd name="connsiteX8-1721" fmla="*/ 264319 w 328612"/>
                <a:gd name="connsiteY8-1722" fmla="*/ 101610 h 465941"/>
                <a:gd name="connsiteX9-1723" fmla="*/ 276225 w 328612"/>
                <a:gd name="connsiteY9-1724" fmla="*/ 144472 h 465941"/>
                <a:gd name="connsiteX10-1725" fmla="*/ 304800 w 328612"/>
                <a:gd name="connsiteY10-1726" fmla="*/ 177810 h 465941"/>
                <a:gd name="connsiteX11-1727" fmla="*/ 328612 w 328612"/>
                <a:gd name="connsiteY11-1728" fmla="*/ 194478 h 465941"/>
                <a:gd name="connsiteX12-1729" fmla="*/ 307181 w 328612"/>
                <a:gd name="connsiteY12-1730" fmla="*/ 249247 h 465941"/>
                <a:gd name="connsiteX13-1731" fmla="*/ 295275 w 328612"/>
                <a:gd name="connsiteY13-1732" fmla="*/ 308778 h 465941"/>
                <a:gd name="connsiteX14-1733" fmla="*/ 292894 w 328612"/>
                <a:gd name="connsiteY14-1734" fmla="*/ 349260 h 465941"/>
                <a:gd name="connsiteX15-1735" fmla="*/ 302419 w 328612"/>
                <a:gd name="connsiteY15-1736" fmla="*/ 432603 h 465941"/>
                <a:gd name="connsiteX16-1737" fmla="*/ 302419 w 328612"/>
                <a:gd name="connsiteY16-1738" fmla="*/ 451653 h 465941"/>
                <a:gd name="connsiteX17-1739" fmla="*/ 278606 w 328612"/>
                <a:gd name="connsiteY17-1740" fmla="*/ 439747 h 465941"/>
                <a:gd name="connsiteX18-1741" fmla="*/ 245269 w 328612"/>
                <a:gd name="connsiteY18-1742" fmla="*/ 449272 h 465941"/>
                <a:gd name="connsiteX19-1743" fmla="*/ 204787 w 328612"/>
                <a:gd name="connsiteY19-1744" fmla="*/ 465941 h 465941"/>
                <a:gd name="connsiteX20-1745" fmla="*/ 140494 w 328612"/>
                <a:gd name="connsiteY20-1746" fmla="*/ 461178 h 465941"/>
                <a:gd name="connsiteX21-1747" fmla="*/ 78581 w 328612"/>
                <a:gd name="connsiteY21-1748" fmla="*/ 456416 h 465941"/>
                <a:gd name="connsiteX22-1749" fmla="*/ 33337 w 328612"/>
                <a:gd name="connsiteY22-1750" fmla="*/ 432603 h 465941"/>
                <a:gd name="connsiteX23-1751" fmla="*/ 38100 w 328612"/>
                <a:gd name="connsiteY23-1752" fmla="*/ 358785 h 465941"/>
                <a:gd name="connsiteX24-1753" fmla="*/ 42862 w 328612"/>
                <a:gd name="connsiteY24-1754" fmla="*/ 306397 h 465941"/>
                <a:gd name="connsiteX25-1755" fmla="*/ 33337 w 328612"/>
                <a:gd name="connsiteY25-1756" fmla="*/ 270678 h 465941"/>
                <a:gd name="connsiteX26-1757" fmla="*/ 11906 w 328612"/>
                <a:gd name="connsiteY26-1758" fmla="*/ 220672 h 465941"/>
                <a:gd name="connsiteX27-1759" fmla="*/ 0 w 328612"/>
                <a:gd name="connsiteY27-1760" fmla="*/ 192097 h 465941"/>
                <a:gd name="connsiteX28-1761" fmla="*/ 38100 w 328612"/>
                <a:gd name="connsiteY28-1762" fmla="*/ 163522 h 465941"/>
                <a:gd name="connsiteX29-1763" fmla="*/ 61912 w 328612"/>
                <a:gd name="connsiteY29-1764" fmla="*/ 132566 h 465941"/>
                <a:gd name="connsiteX30-1765" fmla="*/ 66675 w 328612"/>
                <a:gd name="connsiteY30-1766" fmla="*/ 96847 h 465941"/>
                <a:gd name="connsiteX31-1767" fmla="*/ 31694 w 328612"/>
                <a:gd name="connsiteY31-1768" fmla="*/ 32855 h 465941"/>
                <a:gd name="connsiteX0-1769" fmla="*/ 31694 w 328612"/>
                <a:gd name="connsiteY0-1770" fmla="*/ 32855 h 465941"/>
                <a:gd name="connsiteX1-1771" fmla="*/ 71839 w 328612"/>
                <a:gd name="connsiteY1-1772" fmla="*/ 14342 h 465941"/>
                <a:gd name="connsiteX2-1773" fmla="*/ 90487 w 328612"/>
                <a:gd name="connsiteY2-1774" fmla="*/ 8741 h 465941"/>
                <a:gd name="connsiteX3-1775" fmla="*/ 131730 w 328612"/>
                <a:gd name="connsiteY3-1776" fmla="*/ 1150 h 465941"/>
                <a:gd name="connsiteX4-1777" fmla="*/ 179936 w 328612"/>
                <a:gd name="connsiteY4-1778" fmla="*/ 703 h 465941"/>
                <a:gd name="connsiteX5-1779" fmla="*/ 231585 w 328612"/>
                <a:gd name="connsiteY5-1780" fmla="*/ 9188 h 465941"/>
                <a:gd name="connsiteX6-1781" fmla="*/ 286052 w 328612"/>
                <a:gd name="connsiteY6-1782" fmla="*/ 33447 h 465941"/>
                <a:gd name="connsiteX7-1783" fmla="*/ 266700 w 328612"/>
                <a:gd name="connsiteY7-1784" fmla="*/ 73035 h 465941"/>
                <a:gd name="connsiteX8-1785" fmla="*/ 264319 w 328612"/>
                <a:gd name="connsiteY8-1786" fmla="*/ 101610 h 465941"/>
                <a:gd name="connsiteX9-1787" fmla="*/ 276225 w 328612"/>
                <a:gd name="connsiteY9-1788" fmla="*/ 144472 h 465941"/>
                <a:gd name="connsiteX10-1789" fmla="*/ 304800 w 328612"/>
                <a:gd name="connsiteY10-1790" fmla="*/ 177810 h 465941"/>
                <a:gd name="connsiteX11-1791" fmla="*/ 328612 w 328612"/>
                <a:gd name="connsiteY11-1792" fmla="*/ 194478 h 465941"/>
                <a:gd name="connsiteX12-1793" fmla="*/ 307181 w 328612"/>
                <a:gd name="connsiteY12-1794" fmla="*/ 249247 h 465941"/>
                <a:gd name="connsiteX13-1795" fmla="*/ 295275 w 328612"/>
                <a:gd name="connsiteY13-1796" fmla="*/ 308778 h 465941"/>
                <a:gd name="connsiteX14-1797" fmla="*/ 292894 w 328612"/>
                <a:gd name="connsiteY14-1798" fmla="*/ 349260 h 465941"/>
                <a:gd name="connsiteX15-1799" fmla="*/ 302419 w 328612"/>
                <a:gd name="connsiteY15-1800" fmla="*/ 432603 h 465941"/>
                <a:gd name="connsiteX16-1801" fmla="*/ 302419 w 328612"/>
                <a:gd name="connsiteY16-1802" fmla="*/ 451653 h 465941"/>
                <a:gd name="connsiteX17-1803" fmla="*/ 278606 w 328612"/>
                <a:gd name="connsiteY17-1804" fmla="*/ 439747 h 465941"/>
                <a:gd name="connsiteX18-1805" fmla="*/ 245269 w 328612"/>
                <a:gd name="connsiteY18-1806" fmla="*/ 449272 h 465941"/>
                <a:gd name="connsiteX19-1807" fmla="*/ 204787 w 328612"/>
                <a:gd name="connsiteY19-1808" fmla="*/ 465941 h 465941"/>
                <a:gd name="connsiteX20-1809" fmla="*/ 140494 w 328612"/>
                <a:gd name="connsiteY20-1810" fmla="*/ 461178 h 465941"/>
                <a:gd name="connsiteX21-1811" fmla="*/ 78581 w 328612"/>
                <a:gd name="connsiteY21-1812" fmla="*/ 456416 h 465941"/>
                <a:gd name="connsiteX22-1813" fmla="*/ 33337 w 328612"/>
                <a:gd name="connsiteY22-1814" fmla="*/ 432603 h 465941"/>
                <a:gd name="connsiteX23-1815" fmla="*/ 38100 w 328612"/>
                <a:gd name="connsiteY23-1816" fmla="*/ 358785 h 465941"/>
                <a:gd name="connsiteX24-1817" fmla="*/ 42862 w 328612"/>
                <a:gd name="connsiteY24-1818" fmla="*/ 306397 h 465941"/>
                <a:gd name="connsiteX25-1819" fmla="*/ 33337 w 328612"/>
                <a:gd name="connsiteY25-1820" fmla="*/ 270678 h 465941"/>
                <a:gd name="connsiteX26-1821" fmla="*/ 11906 w 328612"/>
                <a:gd name="connsiteY26-1822" fmla="*/ 220672 h 465941"/>
                <a:gd name="connsiteX27-1823" fmla="*/ 0 w 328612"/>
                <a:gd name="connsiteY27-1824" fmla="*/ 192097 h 465941"/>
                <a:gd name="connsiteX28-1825" fmla="*/ 38100 w 328612"/>
                <a:gd name="connsiteY28-1826" fmla="*/ 163522 h 465941"/>
                <a:gd name="connsiteX29-1827" fmla="*/ 61912 w 328612"/>
                <a:gd name="connsiteY29-1828" fmla="*/ 132566 h 465941"/>
                <a:gd name="connsiteX30-1829" fmla="*/ 66675 w 328612"/>
                <a:gd name="connsiteY30-1830" fmla="*/ 96847 h 465941"/>
                <a:gd name="connsiteX31-1831" fmla="*/ 31694 w 328612"/>
                <a:gd name="connsiteY31-1832" fmla="*/ 32855 h 465941"/>
                <a:gd name="connsiteX0-1833" fmla="*/ 31694 w 328612"/>
                <a:gd name="connsiteY0-1834" fmla="*/ 32855 h 465941"/>
                <a:gd name="connsiteX1-1835" fmla="*/ 71839 w 328612"/>
                <a:gd name="connsiteY1-1836" fmla="*/ 14342 h 465941"/>
                <a:gd name="connsiteX2-1837" fmla="*/ 90487 w 328612"/>
                <a:gd name="connsiteY2-1838" fmla="*/ 8741 h 465941"/>
                <a:gd name="connsiteX3-1839" fmla="*/ 131730 w 328612"/>
                <a:gd name="connsiteY3-1840" fmla="*/ 1150 h 465941"/>
                <a:gd name="connsiteX4-1841" fmla="*/ 179936 w 328612"/>
                <a:gd name="connsiteY4-1842" fmla="*/ 703 h 465941"/>
                <a:gd name="connsiteX5-1843" fmla="*/ 231585 w 328612"/>
                <a:gd name="connsiteY5-1844" fmla="*/ 9188 h 465941"/>
                <a:gd name="connsiteX6-1845" fmla="*/ 286052 w 328612"/>
                <a:gd name="connsiteY6-1846" fmla="*/ 33447 h 465941"/>
                <a:gd name="connsiteX7-1847" fmla="*/ 266700 w 328612"/>
                <a:gd name="connsiteY7-1848" fmla="*/ 73035 h 465941"/>
                <a:gd name="connsiteX8-1849" fmla="*/ 264319 w 328612"/>
                <a:gd name="connsiteY8-1850" fmla="*/ 101610 h 465941"/>
                <a:gd name="connsiteX9-1851" fmla="*/ 276225 w 328612"/>
                <a:gd name="connsiteY9-1852" fmla="*/ 144472 h 465941"/>
                <a:gd name="connsiteX10-1853" fmla="*/ 304800 w 328612"/>
                <a:gd name="connsiteY10-1854" fmla="*/ 177810 h 465941"/>
                <a:gd name="connsiteX11-1855" fmla="*/ 328612 w 328612"/>
                <a:gd name="connsiteY11-1856" fmla="*/ 194478 h 465941"/>
                <a:gd name="connsiteX12-1857" fmla="*/ 307181 w 328612"/>
                <a:gd name="connsiteY12-1858" fmla="*/ 249247 h 465941"/>
                <a:gd name="connsiteX13-1859" fmla="*/ 295275 w 328612"/>
                <a:gd name="connsiteY13-1860" fmla="*/ 308778 h 465941"/>
                <a:gd name="connsiteX14-1861" fmla="*/ 292894 w 328612"/>
                <a:gd name="connsiteY14-1862" fmla="*/ 349260 h 465941"/>
                <a:gd name="connsiteX15-1863" fmla="*/ 302419 w 328612"/>
                <a:gd name="connsiteY15-1864" fmla="*/ 432603 h 465941"/>
                <a:gd name="connsiteX16-1865" fmla="*/ 302419 w 328612"/>
                <a:gd name="connsiteY16-1866" fmla="*/ 451653 h 465941"/>
                <a:gd name="connsiteX17-1867" fmla="*/ 278606 w 328612"/>
                <a:gd name="connsiteY17-1868" fmla="*/ 439747 h 465941"/>
                <a:gd name="connsiteX18-1869" fmla="*/ 245269 w 328612"/>
                <a:gd name="connsiteY18-1870" fmla="*/ 449272 h 465941"/>
                <a:gd name="connsiteX19-1871" fmla="*/ 204787 w 328612"/>
                <a:gd name="connsiteY19-1872" fmla="*/ 465941 h 465941"/>
                <a:gd name="connsiteX20-1873" fmla="*/ 140494 w 328612"/>
                <a:gd name="connsiteY20-1874" fmla="*/ 461178 h 465941"/>
                <a:gd name="connsiteX21-1875" fmla="*/ 78581 w 328612"/>
                <a:gd name="connsiteY21-1876" fmla="*/ 456416 h 465941"/>
                <a:gd name="connsiteX22-1877" fmla="*/ 33337 w 328612"/>
                <a:gd name="connsiteY22-1878" fmla="*/ 432603 h 465941"/>
                <a:gd name="connsiteX23-1879" fmla="*/ 38100 w 328612"/>
                <a:gd name="connsiteY23-1880" fmla="*/ 358785 h 465941"/>
                <a:gd name="connsiteX24-1881" fmla="*/ 42862 w 328612"/>
                <a:gd name="connsiteY24-1882" fmla="*/ 306397 h 465941"/>
                <a:gd name="connsiteX25-1883" fmla="*/ 33337 w 328612"/>
                <a:gd name="connsiteY25-1884" fmla="*/ 270678 h 465941"/>
                <a:gd name="connsiteX26-1885" fmla="*/ 11906 w 328612"/>
                <a:gd name="connsiteY26-1886" fmla="*/ 220672 h 465941"/>
                <a:gd name="connsiteX27-1887" fmla="*/ 0 w 328612"/>
                <a:gd name="connsiteY27-1888" fmla="*/ 192097 h 465941"/>
                <a:gd name="connsiteX28-1889" fmla="*/ 38100 w 328612"/>
                <a:gd name="connsiteY28-1890" fmla="*/ 163522 h 465941"/>
                <a:gd name="connsiteX29-1891" fmla="*/ 61912 w 328612"/>
                <a:gd name="connsiteY29-1892" fmla="*/ 132566 h 465941"/>
                <a:gd name="connsiteX30-1893" fmla="*/ 66675 w 328612"/>
                <a:gd name="connsiteY30-1894" fmla="*/ 96847 h 465941"/>
                <a:gd name="connsiteX31-1895" fmla="*/ 31694 w 328612"/>
                <a:gd name="connsiteY31-1896" fmla="*/ 32855 h 465941"/>
                <a:gd name="connsiteX0-1897" fmla="*/ 31694 w 331742"/>
                <a:gd name="connsiteY0-1898" fmla="*/ 32855 h 465941"/>
                <a:gd name="connsiteX1-1899" fmla="*/ 71839 w 331742"/>
                <a:gd name="connsiteY1-1900" fmla="*/ 14342 h 465941"/>
                <a:gd name="connsiteX2-1901" fmla="*/ 90487 w 331742"/>
                <a:gd name="connsiteY2-1902" fmla="*/ 8741 h 465941"/>
                <a:gd name="connsiteX3-1903" fmla="*/ 131730 w 331742"/>
                <a:gd name="connsiteY3-1904" fmla="*/ 1150 h 465941"/>
                <a:gd name="connsiteX4-1905" fmla="*/ 179936 w 331742"/>
                <a:gd name="connsiteY4-1906" fmla="*/ 703 h 465941"/>
                <a:gd name="connsiteX5-1907" fmla="*/ 231585 w 331742"/>
                <a:gd name="connsiteY5-1908" fmla="*/ 9188 h 465941"/>
                <a:gd name="connsiteX6-1909" fmla="*/ 286052 w 331742"/>
                <a:gd name="connsiteY6-1910" fmla="*/ 33447 h 465941"/>
                <a:gd name="connsiteX7-1911" fmla="*/ 266700 w 331742"/>
                <a:gd name="connsiteY7-1912" fmla="*/ 73035 h 465941"/>
                <a:gd name="connsiteX8-1913" fmla="*/ 264319 w 331742"/>
                <a:gd name="connsiteY8-1914" fmla="*/ 101610 h 465941"/>
                <a:gd name="connsiteX9-1915" fmla="*/ 276225 w 331742"/>
                <a:gd name="connsiteY9-1916" fmla="*/ 144472 h 465941"/>
                <a:gd name="connsiteX10-1917" fmla="*/ 304800 w 331742"/>
                <a:gd name="connsiteY10-1918" fmla="*/ 177810 h 465941"/>
                <a:gd name="connsiteX11-1919" fmla="*/ 331742 w 331742"/>
                <a:gd name="connsiteY11-1920" fmla="*/ 191795 h 465941"/>
                <a:gd name="connsiteX12-1921" fmla="*/ 307181 w 331742"/>
                <a:gd name="connsiteY12-1922" fmla="*/ 249247 h 465941"/>
                <a:gd name="connsiteX13-1923" fmla="*/ 295275 w 331742"/>
                <a:gd name="connsiteY13-1924" fmla="*/ 308778 h 465941"/>
                <a:gd name="connsiteX14-1925" fmla="*/ 292894 w 331742"/>
                <a:gd name="connsiteY14-1926" fmla="*/ 349260 h 465941"/>
                <a:gd name="connsiteX15-1927" fmla="*/ 302419 w 331742"/>
                <a:gd name="connsiteY15-1928" fmla="*/ 432603 h 465941"/>
                <a:gd name="connsiteX16-1929" fmla="*/ 302419 w 331742"/>
                <a:gd name="connsiteY16-1930" fmla="*/ 451653 h 465941"/>
                <a:gd name="connsiteX17-1931" fmla="*/ 278606 w 331742"/>
                <a:gd name="connsiteY17-1932" fmla="*/ 439747 h 465941"/>
                <a:gd name="connsiteX18-1933" fmla="*/ 245269 w 331742"/>
                <a:gd name="connsiteY18-1934" fmla="*/ 449272 h 465941"/>
                <a:gd name="connsiteX19-1935" fmla="*/ 204787 w 331742"/>
                <a:gd name="connsiteY19-1936" fmla="*/ 465941 h 465941"/>
                <a:gd name="connsiteX20-1937" fmla="*/ 140494 w 331742"/>
                <a:gd name="connsiteY20-1938" fmla="*/ 461178 h 465941"/>
                <a:gd name="connsiteX21-1939" fmla="*/ 78581 w 331742"/>
                <a:gd name="connsiteY21-1940" fmla="*/ 456416 h 465941"/>
                <a:gd name="connsiteX22-1941" fmla="*/ 33337 w 331742"/>
                <a:gd name="connsiteY22-1942" fmla="*/ 432603 h 465941"/>
                <a:gd name="connsiteX23-1943" fmla="*/ 38100 w 331742"/>
                <a:gd name="connsiteY23-1944" fmla="*/ 358785 h 465941"/>
                <a:gd name="connsiteX24-1945" fmla="*/ 42862 w 331742"/>
                <a:gd name="connsiteY24-1946" fmla="*/ 306397 h 465941"/>
                <a:gd name="connsiteX25-1947" fmla="*/ 33337 w 331742"/>
                <a:gd name="connsiteY25-1948" fmla="*/ 270678 h 465941"/>
                <a:gd name="connsiteX26-1949" fmla="*/ 11906 w 331742"/>
                <a:gd name="connsiteY26-1950" fmla="*/ 220672 h 465941"/>
                <a:gd name="connsiteX27-1951" fmla="*/ 0 w 331742"/>
                <a:gd name="connsiteY27-1952" fmla="*/ 192097 h 465941"/>
                <a:gd name="connsiteX28-1953" fmla="*/ 38100 w 331742"/>
                <a:gd name="connsiteY28-1954" fmla="*/ 163522 h 465941"/>
                <a:gd name="connsiteX29-1955" fmla="*/ 61912 w 331742"/>
                <a:gd name="connsiteY29-1956" fmla="*/ 132566 h 465941"/>
                <a:gd name="connsiteX30-1957" fmla="*/ 66675 w 331742"/>
                <a:gd name="connsiteY30-1958" fmla="*/ 96847 h 465941"/>
                <a:gd name="connsiteX31-1959" fmla="*/ 31694 w 331742"/>
                <a:gd name="connsiteY31-1960" fmla="*/ 32855 h 465941"/>
                <a:gd name="connsiteX0-1961" fmla="*/ 31694 w 331742"/>
                <a:gd name="connsiteY0-1962" fmla="*/ 32855 h 465941"/>
                <a:gd name="connsiteX1-1963" fmla="*/ 71839 w 331742"/>
                <a:gd name="connsiteY1-1964" fmla="*/ 14342 h 465941"/>
                <a:gd name="connsiteX2-1965" fmla="*/ 90487 w 331742"/>
                <a:gd name="connsiteY2-1966" fmla="*/ 8741 h 465941"/>
                <a:gd name="connsiteX3-1967" fmla="*/ 131730 w 331742"/>
                <a:gd name="connsiteY3-1968" fmla="*/ 1150 h 465941"/>
                <a:gd name="connsiteX4-1969" fmla="*/ 179936 w 331742"/>
                <a:gd name="connsiteY4-1970" fmla="*/ 703 h 465941"/>
                <a:gd name="connsiteX5-1971" fmla="*/ 231585 w 331742"/>
                <a:gd name="connsiteY5-1972" fmla="*/ 9188 h 465941"/>
                <a:gd name="connsiteX6-1973" fmla="*/ 286052 w 331742"/>
                <a:gd name="connsiteY6-1974" fmla="*/ 33447 h 465941"/>
                <a:gd name="connsiteX7-1975" fmla="*/ 266700 w 331742"/>
                <a:gd name="connsiteY7-1976" fmla="*/ 73035 h 465941"/>
                <a:gd name="connsiteX8-1977" fmla="*/ 264319 w 331742"/>
                <a:gd name="connsiteY8-1978" fmla="*/ 101610 h 465941"/>
                <a:gd name="connsiteX9-1979" fmla="*/ 276225 w 331742"/>
                <a:gd name="connsiteY9-1980" fmla="*/ 144472 h 465941"/>
                <a:gd name="connsiteX10-1981" fmla="*/ 305694 w 331742"/>
                <a:gd name="connsiteY10-1982" fmla="*/ 174232 h 465941"/>
                <a:gd name="connsiteX11-1983" fmla="*/ 331742 w 331742"/>
                <a:gd name="connsiteY11-1984" fmla="*/ 191795 h 465941"/>
                <a:gd name="connsiteX12-1985" fmla="*/ 307181 w 331742"/>
                <a:gd name="connsiteY12-1986" fmla="*/ 249247 h 465941"/>
                <a:gd name="connsiteX13-1987" fmla="*/ 295275 w 331742"/>
                <a:gd name="connsiteY13-1988" fmla="*/ 308778 h 465941"/>
                <a:gd name="connsiteX14-1989" fmla="*/ 292894 w 331742"/>
                <a:gd name="connsiteY14-1990" fmla="*/ 349260 h 465941"/>
                <a:gd name="connsiteX15-1991" fmla="*/ 302419 w 331742"/>
                <a:gd name="connsiteY15-1992" fmla="*/ 432603 h 465941"/>
                <a:gd name="connsiteX16-1993" fmla="*/ 302419 w 331742"/>
                <a:gd name="connsiteY16-1994" fmla="*/ 451653 h 465941"/>
                <a:gd name="connsiteX17-1995" fmla="*/ 278606 w 331742"/>
                <a:gd name="connsiteY17-1996" fmla="*/ 439747 h 465941"/>
                <a:gd name="connsiteX18-1997" fmla="*/ 245269 w 331742"/>
                <a:gd name="connsiteY18-1998" fmla="*/ 449272 h 465941"/>
                <a:gd name="connsiteX19-1999" fmla="*/ 204787 w 331742"/>
                <a:gd name="connsiteY19-2000" fmla="*/ 465941 h 465941"/>
                <a:gd name="connsiteX20-2001" fmla="*/ 140494 w 331742"/>
                <a:gd name="connsiteY20-2002" fmla="*/ 461178 h 465941"/>
                <a:gd name="connsiteX21-2003" fmla="*/ 78581 w 331742"/>
                <a:gd name="connsiteY21-2004" fmla="*/ 456416 h 465941"/>
                <a:gd name="connsiteX22-2005" fmla="*/ 33337 w 331742"/>
                <a:gd name="connsiteY22-2006" fmla="*/ 432603 h 465941"/>
                <a:gd name="connsiteX23-2007" fmla="*/ 38100 w 331742"/>
                <a:gd name="connsiteY23-2008" fmla="*/ 358785 h 465941"/>
                <a:gd name="connsiteX24-2009" fmla="*/ 42862 w 331742"/>
                <a:gd name="connsiteY24-2010" fmla="*/ 306397 h 465941"/>
                <a:gd name="connsiteX25-2011" fmla="*/ 33337 w 331742"/>
                <a:gd name="connsiteY25-2012" fmla="*/ 270678 h 465941"/>
                <a:gd name="connsiteX26-2013" fmla="*/ 11906 w 331742"/>
                <a:gd name="connsiteY26-2014" fmla="*/ 220672 h 465941"/>
                <a:gd name="connsiteX27-2015" fmla="*/ 0 w 331742"/>
                <a:gd name="connsiteY27-2016" fmla="*/ 192097 h 465941"/>
                <a:gd name="connsiteX28-2017" fmla="*/ 38100 w 331742"/>
                <a:gd name="connsiteY28-2018" fmla="*/ 163522 h 465941"/>
                <a:gd name="connsiteX29-2019" fmla="*/ 61912 w 331742"/>
                <a:gd name="connsiteY29-2020" fmla="*/ 132566 h 465941"/>
                <a:gd name="connsiteX30-2021" fmla="*/ 66675 w 331742"/>
                <a:gd name="connsiteY30-2022" fmla="*/ 96847 h 465941"/>
                <a:gd name="connsiteX31-2023" fmla="*/ 31694 w 331742"/>
                <a:gd name="connsiteY31-2024" fmla="*/ 32855 h 465941"/>
                <a:gd name="connsiteX0-2025" fmla="*/ 31694 w 331742"/>
                <a:gd name="connsiteY0-2026" fmla="*/ 32855 h 465941"/>
                <a:gd name="connsiteX1-2027" fmla="*/ 71839 w 331742"/>
                <a:gd name="connsiteY1-2028" fmla="*/ 14342 h 465941"/>
                <a:gd name="connsiteX2-2029" fmla="*/ 90487 w 331742"/>
                <a:gd name="connsiteY2-2030" fmla="*/ 8741 h 465941"/>
                <a:gd name="connsiteX3-2031" fmla="*/ 131730 w 331742"/>
                <a:gd name="connsiteY3-2032" fmla="*/ 1150 h 465941"/>
                <a:gd name="connsiteX4-2033" fmla="*/ 179936 w 331742"/>
                <a:gd name="connsiteY4-2034" fmla="*/ 703 h 465941"/>
                <a:gd name="connsiteX5-2035" fmla="*/ 231585 w 331742"/>
                <a:gd name="connsiteY5-2036" fmla="*/ 9188 h 465941"/>
                <a:gd name="connsiteX6-2037" fmla="*/ 286052 w 331742"/>
                <a:gd name="connsiteY6-2038" fmla="*/ 33447 h 465941"/>
                <a:gd name="connsiteX7-2039" fmla="*/ 266700 w 331742"/>
                <a:gd name="connsiteY7-2040" fmla="*/ 73035 h 465941"/>
                <a:gd name="connsiteX8-2041" fmla="*/ 264319 w 331742"/>
                <a:gd name="connsiteY8-2042" fmla="*/ 101610 h 465941"/>
                <a:gd name="connsiteX9-2043" fmla="*/ 278014 w 331742"/>
                <a:gd name="connsiteY9-2044" fmla="*/ 144025 h 465941"/>
                <a:gd name="connsiteX10-2045" fmla="*/ 305694 w 331742"/>
                <a:gd name="connsiteY10-2046" fmla="*/ 174232 h 465941"/>
                <a:gd name="connsiteX11-2047" fmla="*/ 331742 w 331742"/>
                <a:gd name="connsiteY11-2048" fmla="*/ 191795 h 465941"/>
                <a:gd name="connsiteX12-2049" fmla="*/ 307181 w 331742"/>
                <a:gd name="connsiteY12-2050" fmla="*/ 249247 h 465941"/>
                <a:gd name="connsiteX13-2051" fmla="*/ 295275 w 331742"/>
                <a:gd name="connsiteY13-2052" fmla="*/ 308778 h 465941"/>
                <a:gd name="connsiteX14-2053" fmla="*/ 292894 w 331742"/>
                <a:gd name="connsiteY14-2054" fmla="*/ 349260 h 465941"/>
                <a:gd name="connsiteX15-2055" fmla="*/ 302419 w 331742"/>
                <a:gd name="connsiteY15-2056" fmla="*/ 432603 h 465941"/>
                <a:gd name="connsiteX16-2057" fmla="*/ 302419 w 331742"/>
                <a:gd name="connsiteY16-2058" fmla="*/ 451653 h 465941"/>
                <a:gd name="connsiteX17-2059" fmla="*/ 278606 w 331742"/>
                <a:gd name="connsiteY17-2060" fmla="*/ 439747 h 465941"/>
                <a:gd name="connsiteX18-2061" fmla="*/ 245269 w 331742"/>
                <a:gd name="connsiteY18-2062" fmla="*/ 449272 h 465941"/>
                <a:gd name="connsiteX19-2063" fmla="*/ 204787 w 331742"/>
                <a:gd name="connsiteY19-2064" fmla="*/ 465941 h 465941"/>
                <a:gd name="connsiteX20-2065" fmla="*/ 140494 w 331742"/>
                <a:gd name="connsiteY20-2066" fmla="*/ 461178 h 465941"/>
                <a:gd name="connsiteX21-2067" fmla="*/ 78581 w 331742"/>
                <a:gd name="connsiteY21-2068" fmla="*/ 456416 h 465941"/>
                <a:gd name="connsiteX22-2069" fmla="*/ 33337 w 331742"/>
                <a:gd name="connsiteY22-2070" fmla="*/ 432603 h 465941"/>
                <a:gd name="connsiteX23-2071" fmla="*/ 38100 w 331742"/>
                <a:gd name="connsiteY23-2072" fmla="*/ 358785 h 465941"/>
                <a:gd name="connsiteX24-2073" fmla="*/ 42862 w 331742"/>
                <a:gd name="connsiteY24-2074" fmla="*/ 306397 h 465941"/>
                <a:gd name="connsiteX25-2075" fmla="*/ 33337 w 331742"/>
                <a:gd name="connsiteY25-2076" fmla="*/ 270678 h 465941"/>
                <a:gd name="connsiteX26-2077" fmla="*/ 11906 w 331742"/>
                <a:gd name="connsiteY26-2078" fmla="*/ 220672 h 465941"/>
                <a:gd name="connsiteX27-2079" fmla="*/ 0 w 331742"/>
                <a:gd name="connsiteY27-2080" fmla="*/ 192097 h 465941"/>
                <a:gd name="connsiteX28-2081" fmla="*/ 38100 w 331742"/>
                <a:gd name="connsiteY28-2082" fmla="*/ 163522 h 465941"/>
                <a:gd name="connsiteX29-2083" fmla="*/ 61912 w 331742"/>
                <a:gd name="connsiteY29-2084" fmla="*/ 132566 h 465941"/>
                <a:gd name="connsiteX30-2085" fmla="*/ 66675 w 331742"/>
                <a:gd name="connsiteY30-2086" fmla="*/ 96847 h 465941"/>
                <a:gd name="connsiteX31-2087" fmla="*/ 31694 w 331742"/>
                <a:gd name="connsiteY31-2088" fmla="*/ 32855 h 465941"/>
                <a:gd name="connsiteX0-2089" fmla="*/ 31694 w 331742"/>
                <a:gd name="connsiteY0-2090" fmla="*/ 32855 h 465941"/>
                <a:gd name="connsiteX1-2091" fmla="*/ 71839 w 331742"/>
                <a:gd name="connsiteY1-2092" fmla="*/ 14342 h 465941"/>
                <a:gd name="connsiteX2-2093" fmla="*/ 90487 w 331742"/>
                <a:gd name="connsiteY2-2094" fmla="*/ 8741 h 465941"/>
                <a:gd name="connsiteX3-2095" fmla="*/ 131730 w 331742"/>
                <a:gd name="connsiteY3-2096" fmla="*/ 1150 h 465941"/>
                <a:gd name="connsiteX4-2097" fmla="*/ 179936 w 331742"/>
                <a:gd name="connsiteY4-2098" fmla="*/ 703 h 465941"/>
                <a:gd name="connsiteX5-2099" fmla="*/ 231585 w 331742"/>
                <a:gd name="connsiteY5-2100" fmla="*/ 9188 h 465941"/>
                <a:gd name="connsiteX6-2101" fmla="*/ 286052 w 331742"/>
                <a:gd name="connsiteY6-2102" fmla="*/ 33447 h 465941"/>
                <a:gd name="connsiteX7-2103" fmla="*/ 266700 w 331742"/>
                <a:gd name="connsiteY7-2104" fmla="*/ 73035 h 465941"/>
                <a:gd name="connsiteX8-2105" fmla="*/ 264319 w 331742"/>
                <a:gd name="connsiteY8-2106" fmla="*/ 101610 h 465941"/>
                <a:gd name="connsiteX9-2107" fmla="*/ 278014 w 331742"/>
                <a:gd name="connsiteY9-2108" fmla="*/ 144025 h 465941"/>
                <a:gd name="connsiteX10-2109" fmla="*/ 305694 w 331742"/>
                <a:gd name="connsiteY10-2110" fmla="*/ 174232 h 465941"/>
                <a:gd name="connsiteX11-2111" fmla="*/ 331742 w 331742"/>
                <a:gd name="connsiteY11-2112" fmla="*/ 191795 h 465941"/>
                <a:gd name="connsiteX12-2113" fmla="*/ 307181 w 331742"/>
                <a:gd name="connsiteY12-2114" fmla="*/ 249247 h 465941"/>
                <a:gd name="connsiteX13-2115" fmla="*/ 295275 w 331742"/>
                <a:gd name="connsiteY13-2116" fmla="*/ 308778 h 465941"/>
                <a:gd name="connsiteX14-2117" fmla="*/ 292894 w 331742"/>
                <a:gd name="connsiteY14-2118" fmla="*/ 349260 h 465941"/>
                <a:gd name="connsiteX15-2119" fmla="*/ 302419 w 331742"/>
                <a:gd name="connsiteY15-2120" fmla="*/ 432603 h 465941"/>
                <a:gd name="connsiteX16-2121" fmla="*/ 302419 w 331742"/>
                <a:gd name="connsiteY16-2122" fmla="*/ 451653 h 465941"/>
                <a:gd name="connsiteX17-2123" fmla="*/ 278606 w 331742"/>
                <a:gd name="connsiteY17-2124" fmla="*/ 439747 h 465941"/>
                <a:gd name="connsiteX18-2125" fmla="*/ 245269 w 331742"/>
                <a:gd name="connsiteY18-2126" fmla="*/ 449272 h 465941"/>
                <a:gd name="connsiteX19-2127" fmla="*/ 204787 w 331742"/>
                <a:gd name="connsiteY19-2128" fmla="*/ 465941 h 465941"/>
                <a:gd name="connsiteX20-2129" fmla="*/ 140494 w 331742"/>
                <a:gd name="connsiteY20-2130" fmla="*/ 461178 h 465941"/>
                <a:gd name="connsiteX21-2131" fmla="*/ 78581 w 331742"/>
                <a:gd name="connsiteY21-2132" fmla="*/ 456416 h 465941"/>
                <a:gd name="connsiteX22-2133" fmla="*/ 33337 w 331742"/>
                <a:gd name="connsiteY22-2134" fmla="*/ 432603 h 465941"/>
                <a:gd name="connsiteX23-2135" fmla="*/ 38100 w 331742"/>
                <a:gd name="connsiteY23-2136" fmla="*/ 358785 h 465941"/>
                <a:gd name="connsiteX24-2137" fmla="*/ 42862 w 331742"/>
                <a:gd name="connsiteY24-2138" fmla="*/ 306397 h 465941"/>
                <a:gd name="connsiteX25-2139" fmla="*/ 33337 w 331742"/>
                <a:gd name="connsiteY25-2140" fmla="*/ 270678 h 465941"/>
                <a:gd name="connsiteX26-2141" fmla="*/ 11906 w 331742"/>
                <a:gd name="connsiteY26-2142" fmla="*/ 220672 h 465941"/>
                <a:gd name="connsiteX27-2143" fmla="*/ 0 w 331742"/>
                <a:gd name="connsiteY27-2144" fmla="*/ 192097 h 465941"/>
                <a:gd name="connsiteX28-2145" fmla="*/ 38100 w 331742"/>
                <a:gd name="connsiteY28-2146" fmla="*/ 163522 h 465941"/>
                <a:gd name="connsiteX29-2147" fmla="*/ 61912 w 331742"/>
                <a:gd name="connsiteY29-2148" fmla="*/ 132566 h 465941"/>
                <a:gd name="connsiteX30-2149" fmla="*/ 66675 w 331742"/>
                <a:gd name="connsiteY30-2150" fmla="*/ 96847 h 465941"/>
                <a:gd name="connsiteX31-2151" fmla="*/ 31694 w 331742"/>
                <a:gd name="connsiteY31-2152" fmla="*/ 32855 h 465941"/>
                <a:gd name="connsiteX0-2153" fmla="*/ 31694 w 331742"/>
                <a:gd name="connsiteY0-2154" fmla="*/ 32855 h 465941"/>
                <a:gd name="connsiteX1-2155" fmla="*/ 71839 w 331742"/>
                <a:gd name="connsiteY1-2156" fmla="*/ 14342 h 465941"/>
                <a:gd name="connsiteX2-2157" fmla="*/ 90487 w 331742"/>
                <a:gd name="connsiteY2-2158" fmla="*/ 8741 h 465941"/>
                <a:gd name="connsiteX3-2159" fmla="*/ 131730 w 331742"/>
                <a:gd name="connsiteY3-2160" fmla="*/ 1150 h 465941"/>
                <a:gd name="connsiteX4-2161" fmla="*/ 179936 w 331742"/>
                <a:gd name="connsiteY4-2162" fmla="*/ 703 h 465941"/>
                <a:gd name="connsiteX5-2163" fmla="*/ 231585 w 331742"/>
                <a:gd name="connsiteY5-2164" fmla="*/ 9188 h 465941"/>
                <a:gd name="connsiteX6-2165" fmla="*/ 286052 w 331742"/>
                <a:gd name="connsiteY6-2166" fmla="*/ 33447 h 465941"/>
                <a:gd name="connsiteX7-2167" fmla="*/ 266700 w 331742"/>
                <a:gd name="connsiteY7-2168" fmla="*/ 73035 h 465941"/>
                <a:gd name="connsiteX8-2169" fmla="*/ 264319 w 331742"/>
                <a:gd name="connsiteY8-2170" fmla="*/ 101610 h 465941"/>
                <a:gd name="connsiteX9-2171" fmla="*/ 281144 w 331742"/>
                <a:gd name="connsiteY9-2172" fmla="*/ 143131 h 465941"/>
                <a:gd name="connsiteX10-2173" fmla="*/ 305694 w 331742"/>
                <a:gd name="connsiteY10-2174" fmla="*/ 174232 h 465941"/>
                <a:gd name="connsiteX11-2175" fmla="*/ 331742 w 331742"/>
                <a:gd name="connsiteY11-2176" fmla="*/ 191795 h 465941"/>
                <a:gd name="connsiteX12-2177" fmla="*/ 307181 w 331742"/>
                <a:gd name="connsiteY12-2178" fmla="*/ 249247 h 465941"/>
                <a:gd name="connsiteX13-2179" fmla="*/ 295275 w 331742"/>
                <a:gd name="connsiteY13-2180" fmla="*/ 308778 h 465941"/>
                <a:gd name="connsiteX14-2181" fmla="*/ 292894 w 331742"/>
                <a:gd name="connsiteY14-2182" fmla="*/ 349260 h 465941"/>
                <a:gd name="connsiteX15-2183" fmla="*/ 302419 w 331742"/>
                <a:gd name="connsiteY15-2184" fmla="*/ 432603 h 465941"/>
                <a:gd name="connsiteX16-2185" fmla="*/ 302419 w 331742"/>
                <a:gd name="connsiteY16-2186" fmla="*/ 451653 h 465941"/>
                <a:gd name="connsiteX17-2187" fmla="*/ 278606 w 331742"/>
                <a:gd name="connsiteY17-2188" fmla="*/ 439747 h 465941"/>
                <a:gd name="connsiteX18-2189" fmla="*/ 245269 w 331742"/>
                <a:gd name="connsiteY18-2190" fmla="*/ 449272 h 465941"/>
                <a:gd name="connsiteX19-2191" fmla="*/ 204787 w 331742"/>
                <a:gd name="connsiteY19-2192" fmla="*/ 465941 h 465941"/>
                <a:gd name="connsiteX20-2193" fmla="*/ 140494 w 331742"/>
                <a:gd name="connsiteY20-2194" fmla="*/ 461178 h 465941"/>
                <a:gd name="connsiteX21-2195" fmla="*/ 78581 w 331742"/>
                <a:gd name="connsiteY21-2196" fmla="*/ 456416 h 465941"/>
                <a:gd name="connsiteX22-2197" fmla="*/ 33337 w 331742"/>
                <a:gd name="connsiteY22-2198" fmla="*/ 432603 h 465941"/>
                <a:gd name="connsiteX23-2199" fmla="*/ 38100 w 331742"/>
                <a:gd name="connsiteY23-2200" fmla="*/ 358785 h 465941"/>
                <a:gd name="connsiteX24-2201" fmla="*/ 42862 w 331742"/>
                <a:gd name="connsiteY24-2202" fmla="*/ 306397 h 465941"/>
                <a:gd name="connsiteX25-2203" fmla="*/ 33337 w 331742"/>
                <a:gd name="connsiteY25-2204" fmla="*/ 270678 h 465941"/>
                <a:gd name="connsiteX26-2205" fmla="*/ 11906 w 331742"/>
                <a:gd name="connsiteY26-2206" fmla="*/ 220672 h 465941"/>
                <a:gd name="connsiteX27-2207" fmla="*/ 0 w 331742"/>
                <a:gd name="connsiteY27-2208" fmla="*/ 192097 h 465941"/>
                <a:gd name="connsiteX28-2209" fmla="*/ 38100 w 331742"/>
                <a:gd name="connsiteY28-2210" fmla="*/ 163522 h 465941"/>
                <a:gd name="connsiteX29-2211" fmla="*/ 61912 w 331742"/>
                <a:gd name="connsiteY29-2212" fmla="*/ 132566 h 465941"/>
                <a:gd name="connsiteX30-2213" fmla="*/ 66675 w 331742"/>
                <a:gd name="connsiteY30-2214" fmla="*/ 96847 h 465941"/>
                <a:gd name="connsiteX31-2215" fmla="*/ 31694 w 331742"/>
                <a:gd name="connsiteY31-2216" fmla="*/ 32855 h 465941"/>
                <a:gd name="connsiteX0-2217" fmla="*/ 31694 w 331742"/>
                <a:gd name="connsiteY0-2218" fmla="*/ 32855 h 465941"/>
                <a:gd name="connsiteX1-2219" fmla="*/ 71839 w 331742"/>
                <a:gd name="connsiteY1-2220" fmla="*/ 14342 h 465941"/>
                <a:gd name="connsiteX2-2221" fmla="*/ 90487 w 331742"/>
                <a:gd name="connsiteY2-2222" fmla="*/ 8741 h 465941"/>
                <a:gd name="connsiteX3-2223" fmla="*/ 131730 w 331742"/>
                <a:gd name="connsiteY3-2224" fmla="*/ 1150 h 465941"/>
                <a:gd name="connsiteX4-2225" fmla="*/ 179936 w 331742"/>
                <a:gd name="connsiteY4-2226" fmla="*/ 703 h 465941"/>
                <a:gd name="connsiteX5-2227" fmla="*/ 231585 w 331742"/>
                <a:gd name="connsiteY5-2228" fmla="*/ 9188 h 465941"/>
                <a:gd name="connsiteX6-2229" fmla="*/ 286052 w 331742"/>
                <a:gd name="connsiteY6-2230" fmla="*/ 33447 h 465941"/>
                <a:gd name="connsiteX7-2231" fmla="*/ 266700 w 331742"/>
                <a:gd name="connsiteY7-2232" fmla="*/ 73035 h 465941"/>
                <a:gd name="connsiteX8-2233" fmla="*/ 264319 w 331742"/>
                <a:gd name="connsiteY8-2234" fmla="*/ 101610 h 465941"/>
                <a:gd name="connsiteX9-2235" fmla="*/ 281144 w 331742"/>
                <a:gd name="connsiteY9-2236" fmla="*/ 143131 h 465941"/>
                <a:gd name="connsiteX10-2237" fmla="*/ 305694 w 331742"/>
                <a:gd name="connsiteY10-2238" fmla="*/ 174232 h 465941"/>
                <a:gd name="connsiteX11-2239" fmla="*/ 331742 w 331742"/>
                <a:gd name="connsiteY11-2240" fmla="*/ 191795 h 465941"/>
                <a:gd name="connsiteX12-2241" fmla="*/ 307181 w 331742"/>
                <a:gd name="connsiteY12-2242" fmla="*/ 249247 h 465941"/>
                <a:gd name="connsiteX13-2243" fmla="*/ 295275 w 331742"/>
                <a:gd name="connsiteY13-2244" fmla="*/ 308778 h 465941"/>
                <a:gd name="connsiteX14-2245" fmla="*/ 292894 w 331742"/>
                <a:gd name="connsiteY14-2246" fmla="*/ 349260 h 465941"/>
                <a:gd name="connsiteX15-2247" fmla="*/ 302419 w 331742"/>
                <a:gd name="connsiteY15-2248" fmla="*/ 432603 h 465941"/>
                <a:gd name="connsiteX16-2249" fmla="*/ 302419 w 331742"/>
                <a:gd name="connsiteY16-2250" fmla="*/ 451653 h 465941"/>
                <a:gd name="connsiteX17-2251" fmla="*/ 278606 w 331742"/>
                <a:gd name="connsiteY17-2252" fmla="*/ 439747 h 465941"/>
                <a:gd name="connsiteX18-2253" fmla="*/ 245269 w 331742"/>
                <a:gd name="connsiteY18-2254" fmla="*/ 449272 h 465941"/>
                <a:gd name="connsiteX19-2255" fmla="*/ 204787 w 331742"/>
                <a:gd name="connsiteY19-2256" fmla="*/ 465941 h 465941"/>
                <a:gd name="connsiteX20-2257" fmla="*/ 140494 w 331742"/>
                <a:gd name="connsiteY20-2258" fmla="*/ 461178 h 465941"/>
                <a:gd name="connsiteX21-2259" fmla="*/ 78581 w 331742"/>
                <a:gd name="connsiteY21-2260" fmla="*/ 456416 h 465941"/>
                <a:gd name="connsiteX22-2261" fmla="*/ 33337 w 331742"/>
                <a:gd name="connsiteY22-2262" fmla="*/ 432603 h 465941"/>
                <a:gd name="connsiteX23-2263" fmla="*/ 38100 w 331742"/>
                <a:gd name="connsiteY23-2264" fmla="*/ 358785 h 465941"/>
                <a:gd name="connsiteX24-2265" fmla="*/ 42862 w 331742"/>
                <a:gd name="connsiteY24-2266" fmla="*/ 306397 h 465941"/>
                <a:gd name="connsiteX25-2267" fmla="*/ 33337 w 331742"/>
                <a:gd name="connsiteY25-2268" fmla="*/ 270678 h 465941"/>
                <a:gd name="connsiteX26-2269" fmla="*/ 11906 w 331742"/>
                <a:gd name="connsiteY26-2270" fmla="*/ 220672 h 465941"/>
                <a:gd name="connsiteX27-2271" fmla="*/ 0 w 331742"/>
                <a:gd name="connsiteY27-2272" fmla="*/ 192097 h 465941"/>
                <a:gd name="connsiteX28-2273" fmla="*/ 38100 w 331742"/>
                <a:gd name="connsiteY28-2274" fmla="*/ 163522 h 465941"/>
                <a:gd name="connsiteX29-2275" fmla="*/ 61912 w 331742"/>
                <a:gd name="connsiteY29-2276" fmla="*/ 132566 h 465941"/>
                <a:gd name="connsiteX30-2277" fmla="*/ 66675 w 331742"/>
                <a:gd name="connsiteY30-2278" fmla="*/ 96847 h 465941"/>
                <a:gd name="connsiteX31-2279" fmla="*/ 31694 w 331742"/>
                <a:gd name="connsiteY31-2280" fmla="*/ 32855 h 465941"/>
                <a:gd name="connsiteX0-2281" fmla="*/ 31694 w 331742"/>
                <a:gd name="connsiteY0-2282" fmla="*/ 32855 h 465941"/>
                <a:gd name="connsiteX1-2283" fmla="*/ 71839 w 331742"/>
                <a:gd name="connsiteY1-2284" fmla="*/ 14342 h 465941"/>
                <a:gd name="connsiteX2-2285" fmla="*/ 90487 w 331742"/>
                <a:gd name="connsiteY2-2286" fmla="*/ 8741 h 465941"/>
                <a:gd name="connsiteX3-2287" fmla="*/ 131730 w 331742"/>
                <a:gd name="connsiteY3-2288" fmla="*/ 1150 h 465941"/>
                <a:gd name="connsiteX4-2289" fmla="*/ 179936 w 331742"/>
                <a:gd name="connsiteY4-2290" fmla="*/ 703 h 465941"/>
                <a:gd name="connsiteX5-2291" fmla="*/ 231585 w 331742"/>
                <a:gd name="connsiteY5-2292" fmla="*/ 9188 h 465941"/>
                <a:gd name="connsiteX6-2293" fmla="*/ 286052 w 331742"/>
                <a:gd name="connsiteY6-2294" fmla="*/ 33447 h 465941"/>
                <a:gd name="connsiteX7-2295" fmla="*/ 266700 w 331742"/>
                <a:gd name="connsiteY7-2296" fmla="*/ 73035 h 465941"/>
                <a:gd name="connsiteX8-2297" fmla="*/ 264319 w 331742"/>
                <a:gd name="connsiteY8-2298" fmla="*/ 101610 h 465941"/>
                <a:gd name="connsiteX9-2299" fmla="*/ 281144 w 331742"/>
                <a:gd name="connsiteY9-2300" fmla="*/ 143131 h 465941"/>
                <a:gd name="connsiteX10-2301" fmla="*/ 305694 w 331742"/>
                <a:gd name="connsiteY10-2302" fmla="*/ 174232 h 465941"/>
                <a:gd name="connsiteX11-2303" fmla="*/ 331742 w 331742"/>
                <a:gd name="connsiteY11-2304" fmla="*/ 191795 h 465941"/>
                <a:gd name="connsiteX12-2305" fmla="*/ 307181 w 331742"/>
                <a:gd name="connsiteY12-2306" fmla="*/ 249247 h 465941"/>
                <a:gd name="connsiteX13-2307" fmla="*/ 295275 w 331742"/>
                <a:gd name="connsiteY13-2308" fmla="*/ 308778 h 465941"/>
                <a:gd name="connsiteX14-2309" fmla="*/ 292894 w 331742"/>
                <a:gd name="connsiteY14-2310" fmla="*/ 349260 h 465941"/>
                <a:gd name="connsiteX15-2311" fmla="*/ 302419 w 331742"/>
                <a:gd name="connsiteY15-2312" fmla="*/ 432603 h 465941"/>
                <a:gd name="connsiteX16-2313" fmla="*/ 302419 w 331742"/>
                <a:gd name="connsiteY16-2314" fmla="*/ 451653 h 465941"/>
                <a:gd name="connsiteX17-2315" fmla="*/ 278606 w 331742"/>
                <a:gd name="connsiteY17-2316" fmla="*/ 439747 h 465941"/>
                <a:gd name="connsiteX18-2317" fmla="*/ 245269 w 331742"/>
                <a:gd name="connsiteY18-2318" fmla="*/ 449272 h 465941"/>
                <a:gd name="connsiteX19-2319" fmla="*/ 204787 w 331742"/>
                <a:gd name="connsiteY19-2320" fmla="*/ 465941 h 465941"/>
                <a:gd name="connsiteX20-2321" fmla="*/ 140494 w 331742"/>
                <a:gd name="connsiteY20-2322" fmla="*/ 461178 h 465941"/>
                <a:gd name="connsiteX21-2323" fmla="*/ 78581 w 331742"/>
                <a:gd name="connsiteY21-2324" fmla="*/ 456416 h 465941"/>
                <a:gd name="connsiteX22-2325" fmla="*/ 33337 w 331742"/>
                <a:gd name="connsiteY22-2326" fmla="*/ 432603 h 465941"/>
                <a:gd name="connsiteX23-2327" fmla="*/ 38100 w 331742"/>
                <a:gd name="connsiteY23-2328" fmla="*/ 358785 h 465941"/>
                <a:gd name="connsiteX24-2329" fmla="*/ 42862 w 331742"/>
                <a:gd name="connsiteY24-2330" fmla="*/ 306397 h 465941"/>
                <a:gd name="connsiteX25-2331" fmla="*/ 33337 w 331742"/>
                <a:gd name="connsiteY25-2332" fmla="*/ 270678 h 465941"/>
                <a:gd name="connsiteX26-2333" fmla="*/ 11906 w 331742"/>
                <a:gd name="connsiteY26-2334" fmla="*/ 220672 h 465941"/>
                <a:gd name="connsiteX27-2335" fmla="*/ 0 w 331742"/>
                <a:gd name="connsiteY27-2336" fmla="*/ 192097 h 465941"/>
                <a:gd name="connsiteX28-2337" fmla="*/ 38100 w 331742"/>
                <a:gd name="connsiteY28-2338" fmla="*/ 163522 h 465941"/>
                <a:gd name="connsiteX29-2339" fmla="*/ 61912 w 331742"/>
                <a:gd name="connsiteY29-2340" fmla="*/ 132566 h 465941"/>
                <a:gd name="connsiteX30-2341" fmla="*/ 66675 w 331742"/>
                <a:gd name="connsiteY30-2342" fmla="*/ 96847 h 465941"/>
                <a:gd name="connsiteX31-2343" fmla="*/ 31694 w 331742"/>
                <a:gd name="connsiteY31-2344" fmla="*/ 32855 h 465941"/>
                <a:gd name="connsiteX0-2345" fmla="*/ 31694 w 331742"/>
                <a:gd name="connsiteY0-2346" fmla="*/ 32855 h 465941"/>
                <a:gd name="connsiteX1-2347" fmla="*/ 71839 w 331742"/>
                <a:gd name="connsiteY1-2348" fmla="*/ 14342 h 465941"/>
                <a:gd name="connsiteX2-2349" fmla="*/ 90487 w 331742"/>
                <a:gd name="connsiteY2-2350" fmla="*/ 8741 h 465941"/>
                <a:gd name="connsiteX3-2351" fmla="*/ 131730 w 331742"/>
                <a:gd name="connsiteY3-2352" fmla="*/ 1150 h 465941"/>
                <a:gd name="connsiteX4-2353" fmla="*/ 179936 w 331742"/>
                <a:gd name="connsiteY4-2354" fmla="*/ 703 h 465941"/>
                <a:gd name="connsiteX5-2355" fmla="*/ 231585 w 331742"/>
                <a:gd name="connsiteY5-2356" fmla="*/ 9188 h 465941"/>
                <a:gd name="connsiteX6-2357" fmla="*/ 286052 w 331742"/>
                <a:gd name="connsiteY6-2358" fmla="*/ 33447 h 465941"/>
                <a:gd name="connsiteX7-2359" fmla="*/ 266700 w 331742"/>
                <a:gd name="connsiteY7-2360" fmla="*/ 73035 h 465941"/>
                <a:gd name="connsiteX8-2361" fmla="*/ 264319 w 331742"/>
                <a:gd name="connsiteY8-2362" fmla="*/ 101610 h 465941"/>
                <a:gd name="connsiteX9-2363" fmla="*/ 281144 w 331742"/>
                <a:gd name="connsiteY9-2364" fmla="*/ 143131 h 465941"/>
                <a:gd name="connsiteX10-2365" fmla="*/ 307483 w 331742"/>
                <a:gd name="connsiteY10-2366" fmla="*/ 173337 h 465941"/>
                <a:gd name="connsiteX11-2367" fmla="*/ 331742 w 331742"/>
                <a:gd name="connsiteY11-2368" fmla="*/ 191795 h 465941"/>
                <a:gd name="connsiteX12-2369" fmla="*/ 307181 w 331742"/>
                <a:gd name="connsiteY12-2370" fmla="*/ 249247 h 465941"/>
                <a:gd name="connsiteX13-2371" fmla="*/ 295275 w 331742"/>
                <a:gd name="connsiteY13-2372" fmla="*/ 308778 h 465941"/>
                <a:gd name="connsiteX14-2373" fmla="*/ 292894 w 331742"/>
                <a:gd name="connsiteY14-2374" fmla="*/ 349260 h 465941"/>
                <a:gd name="connsiteX15-2375" fmla="*/ 302419 w 331742"/>
                <a:gd name="connsiteY15-2376" fmla="*/ 432603 h 465941"/>
                <a:gd name="connsiteX16-2377" fmla="*/ 302419 w 331742"/>
                <a:gd name="connsiteY16-2378" fmla="*/ 451653 h 465941"/>
                <a:gd name="connsiteX17-2379" fmla="*/ 278606 w 331742"/>
                <a:gd name="connsiteY17-2380" fmla="*/ 439747 h 465941"/>
                <a:gd name="connsiteX18-2381" fmla="*/ 245269 w 331742"/>
                <a:gd name="connsiteY18-2382" fmla="*/ 449272 h 465941"/>
                <a:gd name="connsiteX19-2383" fmla="*/ 204787 w 331742"/>
                <a:gd name="connsiteY19-2384" fmla="*/ 465941 h 465941"/>
                <a:gd name="connsiteX20-2385" fmla="*/ 140494 w 331742"/>
                <a:gd name="connsiteY20-2386" fmla="*/ 461178 h 465941"/>
                <a:gd name="connsiteX21-2387" fmla="*/ 78581 w 331742"/>
                <a:gd name="connsiteY21-2388" fmla="*/ 456416 h 465941"/>
                <a:gd name="connsiteX22-2389" fmla="*/ 33337 w 331742"/>
                <a:gd name="connsiteY22-2390" fmla="*/ 432603 h 465941"/>
                <a:gd name="connsiteX23-2391" fmla="*/ 38100 w 331742"/>
                <a:gd name="connsiteY23-2392" fmla="*/ 358785 h 465941"/>
                <a:gd name="connsiteX24-2393" fmla="*/ 42862 w 331742"/>
                <a:gd name="connsiteY24-2394" fmla="*/ 306397 h 465941"/>
                <a:gd name="connsiteX25-2395" fmla="*/ 33337 w 331742"/>
                <a:gd name="connsiteY25-2396" fmla="*/ 270678 h 465941"/>
                <a:gd name="connsiteX26-2397" fmla="*/ 11906 w 331742"/>
                <a:gd name="connsiteY26-2398" fmla="*/ 220672 h 465941"/>
                <a:gd name="connsiteX27-2399" fmla="*/ 0 w 331742"/>
                <a:gd name="connsiteY27-2400" fmla="*/ 192097 h 465941"/>
                <a:gd name="connsiteX28-2401" fmla="*/ 38100 w 331742"/>
                <a:gd name="connsiteY28-2402" fmla="*/ 163522 h 465941"/>
                <a:gd name="connsiteX29-2403" fmla="*/ 61912 w 331742"/>
                <a:gd name="connsiteY29-2404" fmla="*/ 132566 h 465941"/>
                <a:gd name="connsiteX30-2405" fmla="*/ 66675 w 331742"/>
                <a:gd name="connsiteY30-2406" fmla="*/ 96847 h 465941"/>
                <a:gd name="connsiteX31-2407" fmla="*/ 31694 w 331742"/>
                <a:gd name="connsiteY31-2408" fmla="*/ 32855 h 465941"/>
                <a:gd name="connsiteX0-2409" fmla="*/ 31694 w 331742"/>
                <a:gd name="connsiteY0-2410" fmla="*/ 32855 h 465941"/>
                <a:gd name="connsiteX1-2411" fmla="*/ 71839 w 331742"/>
                <a:gd name="connsiteY1-2412" fmla="*/ 14342 h 465941"/>
                <a:gd name="connsiteX2-2413" fmla="*/ 90487 w 331742"/>
                <a:gd name="connsiteY2-2414" fmla="*/ 8741 h 465941"/>
                <a:gd name="connsiteX3-2415" fmla="*/ 131730 w 331742"/>
                <a:gd name="connsiteY3-2416" fmla="*/ 1150 h 465941"/>
                <a:gd name="connsiteX4-2417" fmla="*/ 179936 w 331742"/>
                <a:gd name="connsiteY4-2418" fmla="*/ 703 h 465941"/>
                <a:gd name="connsiteX5-2419" fmla="*/ 231585 w 331742"/>
                <a:gd name="connsiteY5-2420" fmla="*/ 9188 h 465941"/>
                <a:gd name="connsiteX6-2421" fmla="*/ 286052 w 331742"/>
                <a:gd name="connsiteY6-2422" fmla="*/ 33447 h 465941"/>
                <a:gd name="connsiteX7-2423" fmla="*/ 266700 w 331742"/>
                <a:gd name="connsiteY7-2424" fmla="*/ 73035 h 465941"/>
                <a:gd name="connsiteX8-2425" fmla="*/ 264319 w 331742"/>
                <a:gd name="connsiteY8-2426" fmla="*/ 101610 h 465941"/>
                <a:gd name="connsiteX9-2427" fmla="*/ 281144 w 331742"/>
                <a:gd name="connsiteY9-2428" fmla="*/ 143131 h 465941"/>
                <a:gd name="connsiteX10-2429" fmla="*/ 307483 w 331742"/>
                <a:gd name="connsiteY10-2430" fmla="*/ 173337 h 465941"/>
                <a:gd name="connsiteX11-2431" fmla="*/ 331742 w 331742"/>
                <a:gd name="connsiteY11-2432" fmla="*/ 191795 h 465941"/>
                <a:gd name="connsiteX12-2433" fmla="*/ 307181 w 331742"/>
                <a:gd name="connsiteY12-2434" fmla="*/ 249247 h 465941"/>
                <a:gd name="connsiteX13-2435" fmla="*/ 295275 w 331742"/>
                <a:gd name="connsiteY13-2436" fmla="*/ 308778 h 465941"/>
                <a:gd name="connsiteX14-2437" fmla="*/ 292894 w 331742"/>
                <a:gd name="connsiteY14-2438" fmla="*/ 349260 h 465941"/>
                <a:gd name="connsiteX15-2439" fmla="*/ 302419 w 331742"/>
                <a:gd name="connsiteY15-2440" fmla="*/ 432603 h 465941"/>
                <a:gd name="connsiteX16-2441" fmla="*/ 302419 w 331742"/>
                <a:gd name="connsiteY16-2442" fmla="*/ 451653 h 465941"/>
                <a:gd name="connsiteX17-2443" fmla="*/ 278606 w 331742"/>
                <a:gd name="connsiteY17-2444" fmla="*/ 439747 h 465941"/>
                <a:gd name="connsiteX18-2445" fmla="*/ 245269 w 331742"/>
                <a:gd name="connsiteY18-2446" fmla="*/ 449272 h 465941"/>
                <a:gd name="connsiteX19-2447" fmla="*/ 204787 w 331742"/>
                <a:gd name="connsiteY19-2448" fmla="*/ 465941 h 465941"/>
                <a:gd name="connsiteX20-2449" fmla="*/ 140494 w 331742"/>
                <a:gd name="connsiteY20-2450" fmla="*/ 461178 h 465941"/>
                <a:gd name="connsiteX21-2451" fmla="*/ 78581 w 331742"/>
                <a:gd name="connsiteY21-2452" fmla="*/ 456416 h 465941"/>
                <a:gd name="connsiteX22-2453" fmla="*/ 33337 w 331742"/>
                <a:gd name="connsiteY22-2454" fmla="*/ 432603 h 465941"/>
                <a:gd name="connsiteX23-2455" fmla="*/ 38100 w 331742"/>
                <a:gd name="connsiteY23-2456" fmla="*/ 358785 h 465941"/>
                <a:gd name="connsiteX24-2457" fmla="*/ 42862 w 331742"/>
                <a:gd name="connsiteY24-2458" fmla="*/ 306397 h 465941"/>
                <a:gd name="connsiteX25-2459" fmla="*/ 33337 w 331742"/>
                <a:gd name="connsiteY25-2460" fmla="*/ 270678 h 465941"/>
                <a:gd name="connsiteX26-2461" fmla="*/ 11906 w 331742"/>
                <a:gd name="connsiteY26-2462" fmla="*/ 220672 h 465941"/>
                <a:gd name="connsiteX27-2463" fmla="*/ 0 w 331742"/>
                <a:gd name="connsiteY27-2464" fmla="*/ 192097 h 465941"/>
                <a:gd name="connsiteX28-2465" fmla="*/ 38100 w 331742"/>
                <a:gd name="connsiteY28-2466" fmla="*/ 163522 h 465941"/>
                <a:gd name="connsiteX29-2467" fmla="*/ 61912 w 331742"/>
                <a:gd name="connsiteY29-2468" fmla="*/ 132566 h 465941"/>
                <a:gd name="connsiteX30-2469" fmla="*/ 66675 w 331742"/>
                <a:gd name="connsiteY30-2470" fmla="*/ 96847 h 465941"/>
                <a:gd name="connsiteX31-2471" fmla="*/ 31694 w 331742"/>
                <a:gd name="connsiteY31-2472" fmla="*/ 32855 h 465941"/>
                <a:gd name="connsiteX0-2473" fmla="*/ 31694 w 331742"/>
                <a:gd name="connsiteY0-2474" fmla="*/ 32855 h 465941"/>
                <a:gd name="connsiteX1-2475" fmla="*/ 71839 w 331742"/>
                <a:gd name="connsiteY1-2476" fmla="*/ 14342 h 465941"/>
                <a:gd name="connsiteX2-2477" fmla="*/ 90487 w 331742"/>
                <a:gd name="connsiteY2-2478" fmla="*/ 8741 h 465941"/>
                <a:gd name="connsiteX3-2479" fmla="*/ 131730 w 331742"/>
                <a:gd name="connsiteY3-2480" fmla="*/ 1150 h 465941"/>
                <a:gd name="connsiteX4-2481" fmla="*/ 179936 w 331742"/>
                <a:gd name="connsiteY4-2482" fmla="*/ 703 h 465941"/>
                <a:gd name="connsiteX5-2483" fmla="*/ 231585 w 331742"/>
                <a:gd name="connsiteY5-2484" fmla="*/ 9188 h 465941"/>
                <a:gd name="connsiteX6-2485" fmla="*/ 286052 w 331742"/>
                <a:gd name="connsiteY6-2486" fmla="*/ 33447 h 465941"/>
                <a:gd name="connsiteX7-2487" fmla="*/ 266700 w 331742"/>
                <a:gd name="connsiteY7-2488" fmla="*/ 73035 h 465941"/>
                <a:gd name="connsiteX8-2489" fmla="*/ 264319 w 331742"/>
                <a:gd name="connsiteY8-2490" fmla="*/ 101610 h 465941"/>
                <a:gd name="connsiteX9-2491" fmla="*/ 281144 w 331742"/>
                <a:gd name="connsiteY9-2492" fmla="*/ 143131 h 465941"/>
                <a:gd name="connsiteX10-2493" fmla="*/ 307483 w 331742"/>
                <a:gd name="connsiteY10-2494" fmla="*/ 173337 h 465941"/>
                <a:gd name="connsiteX11-2495" fmla="*/ 331742 w 331742"/>
                <a:gd name="connsiteY11-2496" fmla="*/ 191795 h 465941"/>
                <a:gd name="connsiteX12-2497" fmla="*/ 307181 w 331742"/>
                <a:gd name="connsiteY12-2498" fmla="*/ 249247 h 465941"/>
                <a:gd name="connsiteX13-2499" fmla="*/ 295275 w 331742"/>
                <a:gd name="connsiteY13-2500" fmla="*/ 308778 h 465941"/>
                <a:gd name="connsiteX14-2501" fmla="*/ 292894 w 331742"/>
                <a:gd name="connsiteY14-2502" fmla="*/ 349260 h 465941"/>
                <a:gd name="connsiteX15-2503" fmla="*/ 302419 w 331742"/>
                <a:gd name="connsiteY15-2504" fmla="*/ 432603 h 465941"/>
                <a:gd name="connsiteX16-2505" fmla="*/ 302419 w 331742"/>
                <a:gd name="connsiteY16-2506" fmla="*/ 451653 h 465941"/>
                <a:gd name="connsiteX17-2507" fmla="*/ 278606 w 331742"/>
                <a:gd name="connsiteY17-2508" fmla="*/ 439747 h 465941"/>
                <a:gd name="connsiteX18-2509" fmla="*/ 245269 w 331742"/>
                <a:gd name="connsiteY18-2510" fmla="*/ 449272 h 465941"/>
                <a:gd name="connsiteX19-2511" fmla="*/ 204787 w 331742"/>
                <a:gd name="connsiteY19-2512" fmla="*/ 465941 h 465941"/>
                <a:gd name="connsiteX20-2513" fmla="*/ 140494 w 331742"/>
                <a:gd name="connsiteY20-2514" fmla="*/ 461178 h 465941"/>
                <a:gd name="connsiteX21-2515" fmla="*/ 78581 w 331742"/>
                <a:gd name="connsiteY21-2516" fmla="*/ 456416 h 465941"/>
                <a:gd name="connsiteX22-2517" fmla="*/ 33337 w 331742"/>
                <a:gd name="connsiteY22-2518" fmla="*/ 432603 h 465941"/>
                <a:gd name="connsiteX23-2519" fmla="*/ 38100 w 331742"/>
                <a:gd name="connsiteY23-2520" fmla="*/ 358785 h 465941"/>
                <a:gd name="connsiteX24-2521" fmla="*/ 42862 w 331742"/>
                <a:gd name="connsiteY24-2522" fmla="*/ 306397 h 465941"/>
                <a:gd name="connsiteX25-2523" fmla="*/ 33337 w 331742"/>
                <a:gd name="connsiteY25-2524" fmla="*/ 270678 h 465941"/>
                <a:gd name="connsiteX26-2525" fmla="*/ 11906 w 331742"/>
                <a:gd name="connsiteY26-2526" fmla="*/ 220672 h 465941"/>
                <a:gd name="connsiteX27-2527" fmla="*/ 0 w 331742"/>
                <a:gd name="connsiteY27-2528" fmla="*/ 192097 h 465941"/>
                <a:gd name="connsiteX28-2529" fmla="*/ 38100 w 331742"/>
                <a:gd name="connsiteY28-2530" fmla="*/ 163522 h 465941"/>
                <a:gd name="connsiteX29-2531" fmla="*/ 61912 w 331742"/>
                <a:gd name="connsiteY29-2532" fmla="*/ 132566 h 465941"/>
                <a:gd name="connsiteX30-2533" fmla="*/ 66675 w 331742"/>
                <a:gd name="connsiteY30-2534" fmla="*/ 96847 h 465941"/>
                <a:gd name="connsiteX31-2535" fmla="*/ 31694 w 331742"/>
                <a:gd name="connsiteY31-2536" fmla="*/ 32855 h 465941"/>
                <a:gd name="connsiteX0-2537" fmla="*/ 31694 w 331742"/>
                <a:gd name="connsiteY0-2538" fmla="*/ 32855 h 465941"/>
                <a:gd name="connsiteX1-2539" fmla="*/ 71839 w 331742"/>
                <a:gd name="connsiteY1-2540" fmla="*/ 14342 h 465941"/>
                <a:gd name="connsiteX2-2541" fmla="*/ 90487 w 331742"/>
                <a:gd name="connsiteY2-2542" fmla="*/ 8741 h 465941"/>
                <a:gd name="connsiteX3-2543" fmla="*/ 131730 w 331742"/>
                <a:gd name="connsiteY3-2544" fmla="*/ 1150 h 465941"/>
                <a:gd name="connsiteX4-2545" fmla="*/ 179936 w 331742"/>
                <a:gd name="connsiteY4-2546" fmla="*/ 703 h 465941"/>
                <a:gd name="connsiteX5-2547" fmla="*/ 231585 w 331742"/>
                <a:gd name="connsiteY5-2548" fmla="*/ 9188 h 465941"/>
                <a:gd name="connsiteX6-2549" fmla="*/ 286052 w 331742"/>
                <a:gd name="connsiteY6-2550" fmla="*/ 33447 h 465941"/>
                <a:gd name="connsiteX7-2551" fmla="*/ 266700 w 331742"/>
                <a:gd name="connsiteY7-2552" fmla="*/ 73035 h 465941"/>
                <a:gd name="connsiteX8-2553" fmla="*/ 264319 w 331742"/>
                <a:gd name="connsiteY8-2554" fmla="*/ 101610 h 465941"/>
                <a:gd name="connsiteX9-2555" fmla="*/ 281144 w 331742"/>
                <a:gd name="connsiteY9-2556" fmla="*/ 143131 h 465941"/>
                <a:gd name="connsiteX10-2557" fmla="*/ 307483 w 331742"/>
                <a:gd name="connsiteY10-2558" fmla="*/ 173337 h 465941"/>
                <a:gd name="connsiteX11-2559" fmla="*/ 331742 w 331742"/>
                <a:gd name="connsiteY11-2560" fmla="*/ 191795 h 465941"/>
                <a:gd name="connsiteX12-2561" fmla="*/ 307181 w 331742"/>
                <a:gd name="connsiteY12-2562" fmla="*/ 249247 h 465941"/>
                <a:gd name="connsiteX13-2563" fmla="*/ 295275 w 331742"/>
                <a:gd name="connsiteY13-2564" fmla="*/ 308778 h 465941"/>
                <a:gd name="connsiteX14-2565" fmla="*/ 292894 w 331742"/>
                <a:gd name="connsiteY14-2566" fmla="*/ 349260 h 465941"/>
                <a:gd name="connsiteX15-2567" fmla="*/ 302419 w 331742"/>
                <a:gd name="connsiteY15-2568" fmla="*/ 432603 h 465941"/>
                <a:gd name="connsiteX16-2569" fmla="*/ 302419 w 331742"/>
                <a:gd name="connsiteY16-2570" fmla="*/ 451653 h 465941"/>
                <a:gd name="connsiteX17-2571" fmla="*/ 278606 w 331742"/>
                <a:gd name="connsiteY17-2572" fmla="*/ 439747 h 465941"/>
                <a:gd name="connsiteX18-2573" fmla="*/ 245269 w 331742"/>
                <a:gd name="connsiteY18-2574" fmla="*/ 449272 h 465941"/>
                <a:gd name="connsiteX19-2575" fmla="*/ 204787 w 331742"/>
                <a:gd name="connsiteY19-2576" fmla="*/ 465941 h 465941"/>
                <a:gd name="connsiteX20-2577" fmla="*/ 140494 w 331742"/>
                <a:gd name="connsiteY20-2578" fmla="*/ 461178 h 465941"/>
                <a:gd name="connsiteX21-2579" fmla="*/ 78581 w 331742"/>
                <a:gd name="connsiteY21-2580" fmla="*/ 456416 h 465941"/>
                <a:gd name="connsiteX22-2581" fmla="*/ 33337 w 331742"/>
                <a:gd name="connsiteY22-2582" fmla="*/ 432603 h 465941"/>
                <a:gd name="connsiteX23-2583" fmla="*/ 38100 w 331742"/>
                <a:gd name="connsiteY23-2584" fmla="*/ 358785 h 465941"/>
                <a:gd name="connsiteX24-2585" fmla="*/ 42862 w 331742"/>
                <a:gd name="connsiteY24-2586" fmla="*/ 306397 h 465941"/>
                <a:gd name="connsiteX25-2587" fmla="*/ 33337 w 331742"/>
                <a:gd name="connsiteY25-2588" fmla="*/ 270678 h 465941"/>
                <a:gd name="connsiteX26-2589" fmla="*/ 11906 w 331742"/>
                <a:gd name="connsiteY26-2590" fmla="*/ 220672 h 465941"/>
                <a:gd name="connsiteX27-2591" fmla="*/ 0 w 331742"/>
                <a:gd name="connsiteY27-2592" fmla="*/ 192097 h 465941"/>
                <a:gd name="connsiteX28-2593" fmla="*/ 38100 w 331742"/>
                <a:gd name="connsiteY28-2594" fmla="*/ 163522 h 465941"/>
                <a:gd name="connsiteX29-2595" fmla="*/ 61912 w 331742"/>
                <a:gd name="connsiteY29-2596" fmla="*/ 132566 h 465941"/>
                <a:gd name="connsiteX30-2597" fmla="*/ 66675 w 331742"/>
                <a:gd name="connsiteY30-2598" fmla="*/ 96847 h 465941"/>
                <a:gd name="connsiteX31-2599" fmla="*/ 31694 w 331742"/>
                <a:gd name="connsiteY31-2600" fmla="*/ 32855 h 465941"/>
                <a:gd name="connsiteX0-2601" fmla="*/ 31694 w 331742"/>
                <a:gd name="connsiteY0-2602" fmla="*/ 32855 h 465941"/>
                <a:gd name="connsiteX1-2603" fmla="*/ 71839 w 331742"/>
                <a:gd name="connsiteY1-2604" fmla="*/ 14342 h 465941"/>
                <a:gd name="connsiteX2-2605" fmla="*/ 90487 w 331742"/>
                <a:gd name="connsiteY2-2606" fmla="*/ 8741 h 465941"/>
                <a:gd name="connsiteX3-2607" fmla="*/ 131730 w 331742"/>
                <a:gd name="connsiteY3-2608" fmla="*/ 1150 h 465941"/>
                <a:gd name="connsiteX4-2609" fmla="*/ 179936 w 331742"/>
                <a:gd name="connsiteY4-2610" fmla="*/ 703 h 465941"/>
                <a:gd name="connsiteX5-2611" fmla="*/ 231585 w 331742"/>
                <a:gd name="connsiteY5-2612" fmla="*/ 9188 h 465941"/>
                <a:gd name="connsiteX6-2613" fmla="*/ 286052 w 331742"/>
                <a:gd name="connsiteY6-2614" fmla="*/ 33447 h 465941"/>
                <a:gd name="connsiteX7-2615" fmla="*/ 266700 w 331742"/>
                <a:gd name="connsiteY7-2616" fmla="*/ 73035 h 465941"/>
                <a:gd name="connsiteX8-2617" fmla="*/ 264319 w 331742"/>
                <a:gd name="connsiteY8-2618" fmla="*/ 101610 h 465941"/>
                <a:gd name="connsiteX9-2619" fmla="*/ 281144 w 331742"/>
                <a:gd name="connsiteY9-2620" fmla="*/ 143131 h 465941"/>
                <a:gd name="connsiteX10-2621" fmla="*/ 307483 w 331742"/>
                <a:gd name="connsiteY10-2622" fmla="*/ 173337 h 465941"/>
                <a:gd name="connsiteX11-2623" fmla="*/ 331742 w 331742"/>
                <a:gd name="connsiteY11-2624" fmla="*/ 191795 h 465941"/>
                <a:gd name="connsiteX12-2625" fmla="*/ 307181 w 331742"/>
                <a:gd name="connsiteY12-2626" fmla="*/ 249247 h 465941"/>
                <a:gd name="connsiteX13-2627" fmla="*/ 295275 w 331742"/>
                <a:gd name="connsiteY13-2628" fmla="*/ 308778 h 465941"/>
                <a:gd name="connsiteX14-2629" fmla="*/ 292894 w 331742"/>
                <a:gd name="connsiteY14-2630" fmla="*/ 349260 h 465941"/>
                <a:gd name="connsiteX15-2631" fmla="*/ 302419 w 331742"/>
                <a:gd name="connsiteY15-2632" fmla="*/ 432603 h 465941"/>
                <a:gd name="connsiteX16-2633" fmla="*/ 302419 w 331742"/>
                <a:gd name="connsiteY16-2634" fmla="*/ 451653 h 465941"/>
                <a:gd name="connsiteX17-2635" fmla="*/ 278606 w 331742"/>
                <a:gd name="connsiteY17-2636" fmla="*/ 439747 h 465941"/>
                <a:gd name="connsiteX18-2637" fmla="*/ 245269 w 331742"/>
                <a:gd name="connsiteY18-2638" fmla="*/ 449272 h 465941"/>
                <a:gd name="connsiteX19-2639" fmla="*/ 204787 w 331742"/>
                <a:gd name="connsiteY19-2640" fmla="*/ 465941 h 465941"/>
                <a:gd name="connsiteX20-2641" fmla="*/ 140494 w 331742"/>
                <a:gd name="connsiteY20-2642" fmla="*/ 461178 h 465941"/>
                <a:gd name="connsiteX21-2643" fmla="*/ 78581 w 331742"/>
                <a:gd name="connsiteY21-2644" fmla="*/ 456416 h 465941"/>
                <a:gd name="connsiteX22-2645" fmla="*/ 33337 w 331742"/>
                <a:gd name="connsiteY22-2646" fmla="*/ 432603 h 465941"/>
                <a:gd name="connsiteX23-2647" fmla="*/ 38100 w 331742"/>
                <a:gd name="connsiteY23-2648" fmla="*/ 358785 h 465941"/>
                <a:gd name="connsiteX24-2649" fmla="*/ 42862 w 331742"/>
                <a:gd name="connsiteY24-2650" fmla="*/ 306397 h 465941"/>
                <a:gd name="connsiteX25-2651" fmla="*/ 33337 w 331742"/>
                <a:gd name="connsiteY25-2652" fmla="*/ 270678 h 465941"/>
                <a:gd name="connsiteX26-2653" fmla="*/ 11906 w 331742"/>
                <a:gd name="connsiteY26-2654" fmla="*/ 220672 h 465941"/>
                <a:gd name="connsiteX27-2655" fmla="*/ 0 w 331742"/>
                <a:gd name="connsiteY27-2656" fmla="*/ 192097 h 465941"/>
                <a:gd name="connsiteX28-2657" fmla="*/ 38100 w 331742"/>
                <a:gd name="connsiteY28-2658" fmla="*/ 163522 h 465941"/>
                <a:gd name="connsiteX29-2659" fmla="*/ 61912 w 331742"/>
                <a:gd name="connsiteY29-2660" fmla="*/ 132566 h 465941"/>
                <a:gd name="connsiteX30-2661" fmla="*/ 66675 w 331742"/>
                <a:gd name="connsiteY30-2662" fmla="*/ 96847 h 465941"/>
                <a:gd name="connsiteX31-2663" fmla="*/ 31694 w 331742"/>
                <a:gd name="connsiteY31-2664" fmla="*/ 32855 h 465941"/>
                <a:gd name="connsiteX0-2665" fmla="*/ 31694 w 331742"/>
                <a:gd name="connsiteY0-2666" fmla="*/ 32855 h 465941"/>
                <a:gd name="connsiteX1-2667" fmla="*/ 71839 w 331742"/>
                <a:gd name="connsiteY1-2668" fmla="*/ 14342 h 465941"/>
                <a:gd name="connsiteX2-2669" fmla="*/ 90487 w 331742"/>
                <a:gd name="connsiteY2-2670" fmla="*/ 8741 h 465941"/>
                <a:gd name="connsiteX3-2671" fmla="*/ 131730 w 331742"/>
                <a:gd name="connsiteY3-2672" fmla="*/ 1150 h 465941"/>
                <a:gd name="connsiteX4-2673" fmla="*/ 179936 w 331742"/>
                <a:gd name="connsiteY4-2674" fmla="*/ 703 h 465941"/>
                <a:gd name="connsiteX5-2675" fmla="*/ 231585 w 331742"/>
                <a:gd name="connsiteY5-2676" fmla="*/ 9188 h 465941"/>
                <a:gd name="connsiteX6-2677" fmla="*/ 286052 w 331742"/>
                <a:gd name="connsiteY6-2678" fmla="*/ 33447 h 465941"/>
                <a:gd name="connsiteX7-2679" fmla="*/ 266700 w 331742"/>
                <a:gd name="connsiteY7-2680" fmla="*/ 73035 h 465941"/>
                <a:gd name="connsiteX8-2681" fmla="*/ 264319 w 331742"/>
                <a:gd name="connsiteY8-2682" fmla="*/ 101610 h 465941"/>
                <a:gd name="connsiteX9-2683" fmla="*/ 281144 w 331742"/>
                <a:gd name="connsiteY9-2684" fmla="*/ 143131 h 465941"/>
                <a:gd name="connsiteX10-2685" fmla="*/ 307483 w 331742"/>
                <a:gd name="connsiteY10-2686" fmla="*/ 173337 h 465941"/>
                <a:gd name="connsiteX11-2687" fmla="*/ 331742 w 331742"/>
                <a:gd name="connsiteY11-2688" fmla="*/ 191795 h 465941"/>
                <a:gd name="connsiteX12-2689" fmla="*/ 307181 w 331742"/>
                <a:gd name="connsiteY12-2690" fmla="*/ 249247 h 465941"/>
                <a:gd name="connsiteX13-2691" fmla="*/ 295275 w 331742"/>
                <a:gd name="connsiteY13-2692" fmla="*/ 308778 h 465941"/>
                <a:gd name="connsiteX14-2693" fmla="*/ 292894 w 331742"/>
                <a:gd name="connsiteY14-2694" fmla="*/ 349260 h 465941"/>
                <a:gd name="connsiteX15-2695" fmla="*/ 302419 w 331742"/>
                <a:gd name="connsiteY15-2696" fmla="*/ 432603 h 465941"/>
                <a:gd name="connsiteX16-2697" fmla="*/ 302419 w 331742"/>
                <a:gd name="connsiteY16-2698" fmla="*/ 451653 h 465941"/>
                <a:gd name="connsiteX17-2699" fmla="*/ 278606 w 331742"/>
                <a:gd name="connsiteY17-2700" fmla="*/ 439747 h 465941"/>
                <a:gd name="connsiteX18-2701" fmla="*/ 245269 w 331742"/>
                <a:gd name="connsiteY18-2702" fmla="*/ 449272 h 465941"/>
                <a:gd name="connsiteX19-2703" fmla="*/ 204787 w 331742"/>
                <a:gd name="connsiteY19-2704" fmla="*/ 465941 h 465941"/>
                <a:gd name="connsiteX20-2705" fmla="*/ 140494 w 331742"/>
                <a:gd name="connsiteY20-2706" fmla="*/ 461178 h 465941"/>
                <a:gd name="connsiteX21-2707" fmla="*/ 78581 w 331742"/>
                <a:gd name="connsiteY21-2708" fmla="*/ 456416 h 465941"/>
                <a:gd name="connsiteX22-2709" fmla="*/ 33337 w 331742"/>
                <a:gd name="connsiteY22-2710" fmla="*/ 432603 h 465941"/>
                <a:gd name="connsiteX23-2711" fmla="*/ 38100 w 331742"/>
                <a:gd name="connsiteY23-2712" fmla="*/ 358785 h 465941"/>
                <a:gd name="connsiteX24-2713" fmla="*/ 42862 w 331742"/>
                <a:gd name="connsiteY24-2714" fmla="*/ 306397 h 465941"/>
                <a:gd name="connsiteX25-2715" fmla="*/ 33337 w 331742"/>
                <a:gd name="connsiteY25-2716" fmla="*/ 270678 h 465941"/>
                <a:gd name="connsiteX26-2717" fmla="*/ 11906 w 331742"/>
                <a:gd name="connsiteY26-2718" fmla="*/ 220672 h 465941"/>
                <a:gd name="connsiteX27-2719" fmla="*/ 0 w 331742"/>
                <a:gd name="connsiteY27-2720" fmla="*/ 192097 h 465941"/>
                <a:gd name="connsiteX28-2721" fmla="*/ 38100 w 331742"/>
                <a:gd name="connsiteY28-2722" fmla="*/ 163522 h 465941"/>
                <a:gd name="connsiteX29-2723" fmla="*/ 61912 w 331742"/>
                <a:gd name="connsiteY29-2724" fmla="*/ 132566 h 465941"/>
                <a:gd name="connsiteX30-2725" fmla="*/ 66675 w 331742"/>
                <a:gd name="connsiteY30-2726" fmla="*/ 96847 h 465941"/>
                <a:gd name="connsiteX31-2727" fmla="*/ 31694 w 331742"/>
                <a:gd name="connsiteY31-2728" fmla="*/ 32855 h 465941"/>
                <a:gd name="connsiteX0-2729" fmla="*/ 31694 w 331742"/>
                <a:gd name="connsiteY0-2730" fmla="*/ 32855 h 465941"/>
                <a:gd name="connsiteX1-2731" fmla="*/ 71839 w 331742"/>
                <a:gd name="connsiteY1-2732" fmla="*/ 14342 h 465941"/>
                <a:gd name="connsiteX2-2733" fmla="*/ 90487 w 331742"/>
                <a:gd name="connsiteY2-2734" fmla="*/ 8741 h 465941"/>
                <a:gd name="connsiteX3-2735" fmla="*/ 131730 w 331742"/>
                <a:gd name="connsiteY3-2736" fmla="*/ 1150 h 465941"/>
                <a:gd name="connsiteX4-2737" fmla="*/ 179936 w 331742"/>
                <a:gd name="connsiteY4-2738" fmla="*/ 703 h 465941"/>
                <a:gd name="connsiteX5-2739" fmla="*/ 231585 w 331742"/>
                <a:gd name="connsiteY5-2740" fmla="*/ 9188 h 465941"/>
                <a:gd name="connsiteX6-2741" fmla="*/ 286052 w 331742"/>
                <a:gd name="connsiteY6-2742" fmla="*/ 33447 h 465941"/>
                <a:gd name="connsiteX7-2743" fmla="*/ 266700 w 331742"/>
                <a:gd name="connsiteY7-2744" fmla="*/ 73035 h 465941"/>
                <a:gd name="connsiteX8-2745" fmla="*/ 264319 w 331742"/>
                <a:gd name="connsiteY8-2746" fmla="*/ 101610 h 465941"/>
                <a:gd name="connsiteX9-2747" fmla="*/ 281144 w 331742"/>
                <a:gd name="connsiteY9-2748" fmla="*/ 143131 h 465941"/>
                <a:gd name="connsiteX10-2749" fmla="*/ 307483 w 331742"/>
                <a:gd name="connsiteY10-2750" fmla="*/ 173337 h 465941"/>
                <a:gd name="connsiteX11-2751" fmla="*/ 331742 w 331742"/>
                <a:gd name="connsiteY11-2752" fmla="*/ 191795 h 465941"/>
                <a:gd name="connsiteX12-2753" fmla="*/ 307181 w 331742"/>
                <a:gd name="connsiteY12-2754" fmla="*/ 249247 h 465941"/>
                <a:gd name="connsiteX13-2755" fmla="*/ 295275 w 331742"/>
                <a:gd name="connsiteY13-2756" fmla="*/ 308778 h 465941"/>
                <a:gd name="connsiteX14-2757" fmla="*/ 292894 w 331742"/>
                <a:gd name="connsiteY14-2758" fmla="*/ 349260 h 465941"/>
                <a:gd name="connsiteX15-2759" fmla="*/ 302419 w 331742"/>
                <a:gd name="connsiteY15-2760" fmla="*/ 432603 h 465941"/>
                <a:gd name="connsiteX16-2761" fmla="*/ 302419 w 331742"/>
                <a:gd name="connsiteY16-2762" fmla="*/ 451653 h 465941"/>
                <a:gd name="connsiteX17-2763" fmla="*/ 278606 w 331742"/>
                <a:gd name="connsiteY17-2764" fmla="*/ 439747 h 465941"/>
                <a:gd name="connsiteX18-2765" fmla="*/ 245269 w 331742"/>
                <a:gd name="connsiteY18-2766" fmla="*/ 449272 h 465941"/>
                <a:gd name="connsiteX19-2767" fmla="*/ 204787 w 331742"/>
                <a:gd name="connsiteY19-2768" fmla="*/ 465941 h 465941"/>
                <a:gd name="connsiteX20-2769" fmla="*/ 140494 w 331742"/>
                <a:gd name="connsiteY20-2770" fmla="*/ 461178 h 465941"/>
                <a:gd name="connsiteX21-2771" fmla="*/ 78581 w 331742"/>
                <a:gd name="connsiteY21-2772" fmla="*/ 456416 h 465941"/>
                <a:gd name="connsiteX22-2773" fmla="*/ 33337 w 331742"/>
                <a:gd name="connsiteY22-2774" fmla="*/ 432603 h 465941"/>
                <a:gd name="connsiteX23-2775" fmla="*/ 38100 w 331742"/>
                <a:gd name="connsiteY23-2776" fmla="*/ 358785 h 465941"/>
                <a:gd name="connsiteX24-2777" fmla="*/ 42862 w 331742"/>
                <a:gd name="connsiteY24-2778" fmla="*/ 306397 h 465941"/>
                <a:gd name="connsiteX25-2779" fmla="*/ 33337 w 331742"/>
                <a:gd name="connsiteY25-2780" fmla="*/ 270678 h 465941"/>
                <a:gd name="connsiteX26-2781" fmla="*/ 11906 w 331742"/>
                <a:gd name="connsiteY26-2782" fmla="*/ 220672 h 465941"/>
                <a:gd name="connsiteX27-2783" fmla="*/ 0 w 331742"/>
                <a:gd name="connsiteY27-2784" fmla="*/ 192097 h 465941"/>
                <a:gd name="connsiteX28-2785" fmla="*/ 38100 w 331742"/>
                <a:gd name="connsiteY28-2786" fmla="*/ 163522 h 465941"/>
                <a:gd name="connsiteX29-2787" fmla="*/ 61912 w 331742"/>
                <a:gd name="connsiteY29-2788" fmla="*/ 132566 h 465941"/>
                <a:gd name="connsiteX30-2789" fmla="*/ 66675 w 331742"/>
                <a:gd name="connsiteY30-2790" fmla="*/ 96847 h 465941"/>
                <a:gd name="connsiteX31-2791" fmla="*/ 31694 w 331742"/>
                <a:gd name="connsiteY31-2792" fmla="*/ 32855 h 465941"/>
                <a:gd name="connsiteX0-2793" fmla="*/ 31694 w 331742"/>
                <a:gd name="connsiteY0-2794" fmla="*/ 32855 h 465941"/>
                <a:gd name="connsiteX1-2795" fmla="*/ 71839 w 331742"/>
                <a:gd name="connsiteY1-2796" fmla="*/ 14342 h 465941"/>
                <a:gd name="connsiteX2-2797" fmla="*/ 90487 w 331742"/>
                <a:gd name="connsiteY2-2798" fmla="*/ 8741 h 465941"/>
                <a:gd name="connsiteX3-2799" fmla="*/ 131730 w 331742"/>
                <a:gd name="connsiteY3-2800" fmla="*/ 1150 h 465941"/>
                <a:gd name="connsiteX4-2801" fmla="*/ 179936 w 331742"/>
                <a:gd name="connsiteY4-2802" fmla="*/ 703 h 465941"/>
                <a:gd name="connsiteX5-2803" fmla="*/ 231585 w 331742"/>
                <a:gd name="connsiteY5-2804" fmla="*/ 9188 h 465941"/>
                <a:gd name="connsiteX6-2805" fmla="*/ 286052 w 331742"/>
                <a:gd name="connsiteY6-2806" fmla="*/ 33447 h 465941"/>
                <a:gd name="connsiteX7-2807" fmla="*/ 266700 w 331742"/>
                <a:gd name="connsiteY7-2808" fmla="*/ 73035 h 465941"/>
                <a:gd name="connsiteX8-2809" fmla="*/ 264319 w 331742"/>
                <a:gd name="connsiteY8-2810" fmla="*/ 101610 h 465941"/>
                <a:gd name="connsiteX9-2811" fmla="*/ 281144 w 331742"/>
                <a:gd name="connsiteY9-2812" fmla="*/ 143131 h 465941"/>
                <a:gd name="connsiteX10-2813" fmla="*/ 307483 w 331742"/>
                <a:gd name="connsiteY10-2814" fmla="*/ 173337 h 465941"/>
                <a:gd name="connsiteX11-2815" fmla="*/ 331742 w 331742"/>
                <a:gd name="connsiteY11-2816" fmla="*/ 191795 h 465941"/>
                <a:gd name="connsiteX12-2817" fmla="*/ 307181 w 331742"/>
                <a:gd name="connsiteY12-2818" fmla="*/ 249247 h 465941"/>
                <a:gd name="connsiteX13-2819" fmla="*/ 295275 w 331742"/>
                <a:gd name="connsiteY13-2820" fmla="*/ 308778 h 465941"/>
                <a:gd name="connsiteX14-2821" fmla="*/ 292894 w 331742"/>
                <a:gd name="connsiteY14-2822" fmla="*/ 349260 h 465941"/>
                <a:gd name="connsiteX15-2823" fmla="*/ 302419 w 331742"/>
                <a:gd name="connsiteY15-2824" fmla="*/ 432603 h 465941"/>
                <a:gd name="connsiteX16-2825" fmla="*/ 302419 w 331742"/>
                <a:gd name="connsiteY16-2826" fmla="*/ 451653 h 465941"/>
                <a:gd name="connsiteX17-2827" fmla="*/ 278606 w 331742"/>
                <a:gd name="connsiteY17-2828" fmla="*/ 439747 h 465941"/>
                <a:gd name="connsiteX18-2829" fmla="*/ 245269 w 331742"/>
                <a:gd name="connsiteY18-2830" fmla="*/ 449272 h 465941"/>
                <a:gd name="connsiteX19-2831" fmla="*/ 204787 w 331742"/>
                <a:gd name="connsiteY19-2832" fmla="*/ 465941 h 465941"/>
                <a:gd name="connsiteX20-2833" fmla="*/ 140494 w 331742"/>
                <a:gd name="connsiteY20-2834" fmla="*/ 461178 h 465941"/>
                <a:gd name="connsiteX21-2835" fmla="*/ 78581 w 331742"/>
                <a:gd name="connsiteY21-2836" fmla="*/ 456416 h 465941"/>
                <a:gd name="connsiteX22-2837" fmla="*/ 33337 w 331742"/>
                <a:gd name="connsiteY22-2838" fmla="*/ 432603 h 465941"/>
                <a:gd name="connsiteX23-2839" fmla="*/ 38100 w 331742"/>
                <a:gd name="connsiteY23-2840" fmla="*/ 358785 h 465941"/>
                <a:gd name="connsiteX24-2841" fmla="*/ 42862 w 331742"/>
                <a:gd name="connsiteY24-2842" fmla="*/ 306397 h 465941"/>
                <a:gd name="connsiteX25-2843" fmla="*/ 33337 w 331742"/>
                <a:gd name="connsiteY25-2844" fmla="*/ 270678 h 465941"/>
                <a:gd name="connsiteX26-2845" fmla="*/ 11906 w 331742"/>
                <a:gd name="connsiteY26-2846" fmla="*/ 220672 h 465941"/>
                <a:gd name="connsiteX27-2847" fmla="*/ 0 w 331742"/>
                <a:gd name="connsiteY27-2848" fmla="*/ 192097 h 465941"/>
                <a:gd name="connsiteX28-2849" fmla="*/ 38100 w 331742"/>
                <a:gd name="connsiteY28-2850" fmla="*/ 163522 h 465941"/>
                <a:gd name="connsiteX29-2851" fmla="*/ 61912 w 331742"/>
                <a:gd name="connsiteY29-2852" fmla="*/ 132566 h 465941"/>
                <a:gd name="connsiteX30-2853" fmla="*/ 66675 w 331742"/>
                <a:gd name="connsiteY30-2854" fmla="*/ 96847 h 465941"/>
                <a:gd name="connsiteX31-2855" fmla="*/ 31694 w 331742"/>
                <a:gd name="connsiteY31-2856" fmla="*/ 32855 h 465941"/>
                <a:gd name="connsiteX0-2857" fmla="*/ 31694 w 331742"/>
                <a:gd name="connsiteY0-2858" fmla="*/ 32855 h 465941"/>
                <a:gd name="connsiteX1-2859" fmla="*/ 71839 w 331742"/>
                <a:gd name="connsiteY1-2860" fmla="*/ 14342 h 465941"/>
                <a:gd name="connsiteX2-2861" fmla="*/ 90487 w 331742"/>
                <a:gd name="connsiteY2-2862" fmla="*/ 8741 h 465941"/>
                <a:gd name="connsiteX3-2863" fmla="*/ 131730 w 331742"/>
                <a:gd name="connsiteY3-2864" fmla="*/ 1150 h 465941"/>
                <a:gd name="connsiteX4-2865" fmla="*/ 179936 w 331742"/>
                <a:gd name="connsiteY4-2866" fmla="*/ 703 h 465941"/>
                <a:gd name="connsiteX5-2867" fmla="*/ 231585 w 331742"/>
                <a:gd name="connsiteY5-2868" fmla="*/ 9188 h 465941"/>
                <a:gd name="connsiteX6-2869" fmla="*/ 286052 w 331742"/>
                <a:gd name="connsiteY6-2870" fmla="*/ 33447 h 465941"/>
                <a:gd name="connsiteX7-2871" fmla="*/ 266700 w 331742"/>
                <a:gd name="connsiteY7-2872" fmla="*/ 73035 h 465941"/>
                <a:gd name="connsiteX8-2873" fmla="*/ 264319 w 331742"/>
                <a:gd name="connsiteY8-2874" fmla="*/ 101610 h 465941"/>
                <a:gd name="connsiteX9-2875" fmla="*/ 281144 w 331742"/>
                <a:gd name="connsiteY9-2876" fmla="*/ 143131 h 465941"/>
                <a:gd name="connsiteX10-2877" fmla="*/ 307483 w 331742"/>
                <a:gd name="connsiteY10-2878" fmla="*/ 173337 h 465941"/>
                <a:gd name="connsiteX11-2879" fmla="*/ 331742 w 331742"/>
                <a:gd name="connsiteY11-2880" fmla="*/ 191795 h 465941"/>
                <a:gd name="connsiteX12-2881" fmla="*/ 307181 w 331742"/>
                <a:gd name="connsiteY12-2882" fmla="*/ 249247 h 465941"/>
                <a:gd name="connsiteX13-2883" fmla="*/ 295275 w 331742"/>
                <a:gd name="connsiteY13-2884" fmla="*/ 308778 h 465941"/>
                <a:gd name="connsiteX14-2885" fmla="*/ 292894 w 331742"/>
                <a:gd name="connsiteY14-2886" fmla="*/ 349260 h 465941"/>
                <a:gd name="connsiteX15-2887" fmla="*/ 302419 w 331742"/>
                <a:gd name="connsiteY15-2888" fmla="*/ 432603 h 465941"/>
                <a:gd name="connsiteX16-2889" fmla="*/ 302419 w 331742"/>
                <a:gd name="connsiteY16-2890" fmla="*/ 451653 h 465941"/>
                <a:gd name="connsiteX17-2891" fmla="*/ 278606 w 331742"/>
                <a:gd name="connsiteY17-2892" fmla="*/ 439747 h 465941"/>
                <a:gd name="connsiteX18-2893" fmla="*/ 245269 w 331742"/>
                <a:gd name="connsiteY18-2894" fmla="*/ 449272 h 465941"/>
                <a:gd name="connsiteX19-2895" fmla="*/ 204787 w 331742"/>
                <a:gd name="connsiteY19-2896" fmla="*/ 465941 h 465941"/>
                <a:gd name="connsiteX20-2897" fmla="*/ 140494 w 331742"/>
                <a:gd name="connsiteY20-2898" fmla="*/ 461178 h 465941"/>
                <a:gd name="connsiteX21-2899" fmla="*/ 78581 w 331742"/>
                <a:gd name="connsiteY21-2900" fmla="*/ 456416 h 465941"/>
                <a:gd name="connsiteX22-2901" fmla="*/ 33337 w 331742"/>
                <a:gd name="connsiteY22-2902" fmla="*/ 432603 h 465941"/>
                <a:gd name="connsiteX23-2903" fmla="*/ 38100 w 331742"/>
                <a:gd name="connsiteY23-2904" fmla="*/ 358785 h 465941"/>
                <a:gd name="connsiteX24-2905" fmla="*/ 42862 w 331742"/>
                <a:gd name="connsiteY24-2906" fmla="*/ 306397 h 465941"/>
                <a:gd name="connsiteX25-2907" fmla="*/ 33337 w 331742"/>
                <a:gd name="connsiteY25-2908" fmla="*/ 270678 h 465941"/>
                <a:gd name="connsiteX26-2909" fmla="*/ 11906 w 331742"/>
                <a:gd name="connsiteY26-2910" fmla="*/ 220672 h 465941"/>
                <a:gd name="connsiteX27-2911" fmla="*/ 0 w 331742"/>
                <a:gd name="connsiteY27-2912" fmla="*/ 192097 h 465941"/>
                <a:gd name="connsiteX28-2913" fmla="*/ 38100 w 331742"/>
                <a:gd name="connsiteY28-2914" fmla="*/ 163522 h 465941"/>
                <a:gd name="connsiteX29-2915" fmla="*/ 61912 w 331742"/>
                <a:gd name="connsiteY29-2916" fmla="*/ 132566 h 465941"/>
                <a:gd name="connsiteX30-2917" fmla="*/ 66675 w 331742"/>
                <a:gd name="connsiteY30-2918" fmla="*/ 96847 h 465941"/>
                <a:gd name="connsiteX31-2919" fmla="*/ 31694 w 331742"/>
                <a:gd name="connsiteY31-2920" fmla="*/ 32855 h 465941"/>
                <a:gd name="connsiteX0-2921" fmla="*/ 31694 w 331742"/>
                <a:gd name="connsiteY0-2922" fmla="*/ 32855 h 465941"/>
                <a:gd name="connsiteX1-2923" fmla="*/ 71839 w 331742"/>
                <a:gd name="connsiteY1-2924" fmla="*/ 14342 h 465941"/>
                <a:gd name="connsiteX2-2925" fmla="*/ 90487 w 331742"/>
                <a:gd name="connsiteY2-2926" fmla="*/ 8741 h 465941"/>
                <a:gd name="connsiteX3-2927" fmla="*/ 131730 w 331742"/>
                <a:gd name="connsiteY3-2928" fmla="*/ 1150 h 465941"/>
                <a:gd name="connsiteX4-2929" fmla="*/ 179936 w 331742"/>
                <a:gd name="connsiteY4-2930" fmla="*/ 703 h 465941"/>
                <a:gd name="connsiteX5-2931" fmla="*/ 231585 w 331742"/>
                <a:gd name="connsiteY5-2932" fmla="*/ 9188 h 465941"/>
                <a:gd name="connsiteX6-2933" fmla="*/ 286052 w 331742"/>
                <a:gd name="connsiteY6-2934" fmla="*/ 33447 h 465941"/>
                <a:gd name="connsiteX7-2935" fmla="*/ 266700 w 331742"/>
                <a:gd name="connsiteY7-2936" fmla="*/ 73035 h 465941"/>
                <a:gd name="connsiteX8-2937" fmla="*/ 264319 w 331742"/>
                <a:gd name="connsiteY8-2938" fmla="*/ 101610 h 465941"/>
                <a:gd name="connsiteX9-2939" fmla="*/ 281144 w 331742"/>
                <a:gd name="connsiteY9-2940" fmla="*/ 143131 h 465941"/>
                <a:gd name="connsiteX10-2941" fmla="*/ 307483 w 331742"/>
                <a:gd name="connsiteY10-2942" fmla="*/ 173337 h 465941"/>
                <a:gd name="connsiteX11-2943" fmla="*/ 331742 w 331742"/>
                <a:gd name="connsiteY11-2944" fmla="*/ 191795 h 465941"/>
                <a:gd name="connsiteX12-2945" fmla="*/ 307181 w 331742"/>
                <a:gd name="connsiteY12-2946" fmla="*/ 249247 h 465941"/>
                <a:gd name="connsiteX13-2947" fmla="*/ 295275 w 331742"/>
                <a:gd name="connsiteY13-2948" fmla="*/ 308778 h 465941"/>
                <a:gd name="connsiteX14-2949" fmla="*/ 292894 w 331742"/>
                <a:gd name="connsiteY14-2950" fmla="*/ 349260 h 465941"/>
                <a:gd name="connsiteX15-2951" fmla="*/ 302419 w 331742"/>
                <a:gd name="connsiteY15-2952" fmla="*/ 432603 h 465941"/>
                <a:gd name="connsiteX16-2953" fmla="*/ 302419 w 331742"/>
                <a:gd name="connsiteY16-2954" fmla="*/ 451653 h 465941"/>
                <a:gd name="connsiteX17-2955" fmla="*/ 278606 w 331742"/>
                <a:gd name="connsiteY17-2956" fmla="*/ 439747 h 465941"/>
                <a:gd name="connsiteX18-2957" fmla="*/ 245269 w 331742"/>
                <a:gd name="connsiteY18-2958" fmla="*/ 449272 h 465941"/>
                <a:gd name="connsiteX19-2959" fmla="*/ 204787 w 331742"/>
                <a:gd name="connsiteY19-2960" fmla="*/ 465941 h 465941"/>
                <a:gd name="connsiteX20-2961" fmla="*/ 140494 w 331742"/>
                <a:gd name="connsiteY20-2962" fmla="*/ 461178 h 465941"/>
                <a:gd name="connsiteX21-2963" fmla="*/ 78581 w 331742"/>
                <a:gd name="connsiteY21-2964" fmla="*/ 456416 h 465941"/>
                <a:gd name="connsiteX22-2965" fmla="*/ 33337 w 331742"/>
                <a:gd name="connsiteY22-2966" fmla="*/ 432603 h 465941"/>
                <a:gd name="connsiteX23-2967" fmla="*/ 38100 w 331742"/>
                <a:gd name="connsiteY23-2968" fmla="*/ 358785 h 465941"/>
                <a:gd name="connsiteX24-2969" fmla="*/ 40179 w 331742"/>
                <a:gd name="connsiteY24-2970" fmla="*/ 308186 h 465941"/>
                <a:gd name="connsiteX25-2971" fmla="*/ 33337 w 331742"/>
                <a:gd name="connsiteY25-2972" fmla="*/ 270678 h 465941"/>
                <a:gd name="connsiteX26-2973" fmla="*/ 11906 w 331742"/>
                <a:gd name="connsiteY26-2974" fmla="*/ 220672 h 465941"/>
                <a:gd name="connsiteX27-2975" fmla="*/ 0 w 331742"/>
                <a:gd name="connsiteY27-2976" fmla="*/ 192097 h 465941"/>
                <a:gd name="connsiteX28-2977" fmla="*/ 38100 w 331742"/>
                <a:gd name="connsiteY28-2978" fmla="*/ 163522 h 465941"/>
                <a:gd name="connsiteX29-2979" fmla="*/ 61912 w 331742"/>
                <a:gd name="connsiteY29-2980" fmla="*/ 132566 h 465941"/>
                <a:gd name="connsiteX30-2981" fmla="*/ 66675 w 331742"/>
                <a:gd name="connsiteY30-2982" fmla="*/ 96847 h 465941"/>
                <a:gd name="connsiteX31-2983" fmla="*/ 31694 w 331742"/>
                <a:gd name="connsiteY31-2984" fmla="*/ 32855 h 465941"/>
                <a:gd name="connsiteX0-2985" fmla="*/ 31694 w 331742"/>
                <a:gd name="connsiteY0-2986" fmla="*/ 32855 h 465941"/>
                <a:gd name="connsiteX1-2987" fmla="*/ 71839 w 331742"/>
                <a:gd name="connsiteY1-2988" fmla="*/ 14342 h 465941"/>
                <a:gd name="connsiteX2-2989" fmla="*/ 90487 w 331742"/>
                <a:gd name="connsiteY2-2990" fmla="*/ 8741 h 465941"/>
                <a:gd name="connsiteX3-2991" fmla="*/ 131730 w 331742"/>
                <a:gd name="connsiteY3-2992" fmla="*/ 1150 h 465941"/>
                <a:gd name="connsiteX4-2993" fmla="*/ 179936 w 331742"/>
                <a:gd name="connsiteY4-2994" fmla="*/ 703 h 465941"/>
                <a:gd name="connsiteX5-2995" fmla="*/ 231585 w 331742"/>
                <a:gd name="connsiteY5-2996" fmla="*/ 9188 h 465941"/>
                <a:gd name="connsiteX6-2997" fmla="*/ 286052 w 331742"/>
                <a:gd name="connsiteY6-2998" fmla="*/ 33447 h 465941"/>
                <a:gd name="connsiteX7-2999" fmla="*/ 266700 w 331742"/>
                <a:gd name="connsiteY7-3000" fmla="*/ 73035 h 465941"/>
                <a:gd name="connsiteX8-3001" fmla="*/ 264319 w 331742"/>
                <a:gd name="connsiteY8-3002" fmla="*/ 101610 h 465941"/>
                <a:gd name="connsiteX9-3003" fmla="*/ 281144 w 331742"/>
                <a:gd name="connsiteY9-3004" fmla="*/ 143131 h 465941"/>
                <a:gd name="connsiteX10-3005" fmla="*/ 307483 w 331742"/>
                <a:gd name="connsiteY10-3006" fmla="*/ 173337 h 465941"/>
                <a:gd name="connsiteX11-3007" fmla="*/ 331742 w 331742"/>
                <a:gd name="connsiteY11-3008" fmla="*/ 191795 h 465941"/>
                <a:gd name="connsiteX12-3009" fmla="*/ 307181 w 331742"/>
                <a:gd name="connsiteY12-3010" fmla="*/ 249247 h 465941"/>
                <a:gd name="connsiteX13-3011" fmla="*/ 295275 w 331742"/>
                <a:gd name="connsiteY13-3012" fmla="*/ 308778 h 465941"/>
                <a:gd name="connsiteX14-3013" fmla="*/ 292894 w 331742"/>
                <a:gd name="connsiteY14-3014" fmla="*/ 349260 h 465941"/>
                <a:gd name="connsiteX15-3015" fmla="*/ 302419 w 331742"/>
                <a:gd name="connsiteY15-3016" fmla="*/ 432603 h 465941"/>
                <a:gd name="connsiteX16-3017" fmla="*/ 302419 w 331742"/>
                <a:gd name="connsiteY16-3018" fmla="*/ 451653 h 465941"/>
                <a:gd name="connsiteX17-3019" fmla="*/ 278606 w 331742"/>
                <a:gd name="connsiteY17-3020" fmla="*/ 439747 h 465941"/>
                <a:gd name="connsiteX18-3021" fmla="*/ 245269 w 331742"/>
                <a:gd name="connsiteY18-3022" fmla="*/ 449272 h 465941"/>
                <a:gd name="connsiteX19-3023" fmla="*/ 204787 w 331742"/>
                <a:gd name="connsiteY19-3024" fmla="*/ 465941 h 465941"/>
                <a:gd name="connsiteX20-3025" fmla="*/ 140494 w 331742"/>
                <a:gd name="connsiteY20-3026" fmla="*/ 461178 h 465941"/>
                <a:gd name="connsiteX21-3027" fmla="*/ 78581 w 331742"/>
                <a:gd name="connsiteY21-3028" fmla="*/ 456416 h 465941"/>
                <a:gd name="connsiteX22-3029" fmla="*/ 33337 w 331742"/>
                <a:gd name="connsiteY22-3030" fmla="*/ 432603 h 465941"/>
                <a:gd name="connsiteX23-3031" fmla="*/ 38100 w 331742"/>
                <a:gd name="connsiteY23-3032" fmla="*/ 358785 h 465941"/>
                <a:gd name="connsiteX24-3033" fmla="*/ 40179 w 331742"/>
                <a:gd name="connsiteY24-3034" fmla="*/ 308186 h 465941"/>
                <a:gd name="connsiteX25-3035" fmla="*/ 33337 w 331742"/>
                <a:gd name="connsiteY25-3036" fmla="*/ 270678 h 465941"/>
                <a:gd name="connsiteX26-3037" fmla="*/ 11906 w 331742"/>
                <a:gd name="connsiteY26-3038" fmla="*/ 220672 h 465941"/>
                <a:gd name="connsiteX27-3039" fmla="*/ 0 w 331742"/>
                <a:gd name="connsiteY27-3040" fmla="*/ 192097 h 465941"/>
                <a:gd name="connsiteX28-3041" fmla="*/ 38100 w 331742"/>
                <a:gd name="connsiteY28-3042" fmla="*/ 163522 h 465941"/>
                <a:gd name="connsiteX29-3043" fmla="*/ 61912 w 331742"/>
                <a:gd name="connsiteY29-3044" fmla="*/ 132566 h 465941"/>
                <a:gd name="connsiteX30-3045" fmla="*/ 66675 w 331742"/>
                <a:gd name="connsiteY30-3046" fmla="*/ 96847 h 465941"/>
                <a:gd name="connsiteX31-3047" fmla="*/ 31694 w 331742"/>
                <a:gd name="connsiteY31-3048" fmla="*/ 32855 h 465941"/>
                <a:gd name="connsiteX0-3049" fmla="*/ 31694 w 331742"/>
                <a:gd name="connsiteY0-3050" fmla="*/ 32855 h 465941"/>
                <a:gd name="connsiteX1-3051" fmla="*/ 71839 w 331742"/>
                <a:gd name="connsiteY1-3052" fmla="*/ 14342 h 465941"/>
                <a:gd name="connsiteX2-3053" fmla="*/ 90487 w 331742"/>
                <a:gd name="connsiteY2-3054" fmla="*/ 8741 h 465941"/>
                <a:gd name="connsiteX3-3055" fmla="*/ 131730 w 331742"/>
                <a:gd name="connsiteY3-3056" fmla="*/ 1150 h 465941"/>
                <a:gd name="connsiteX4-3057" fmla="*/ 179936 w 331742"/>
                <a:gd name="connsiteY4-3058" fmla="*/ 703 h 465941"/>
                <a:gd name="connsiteX5-3059" fmla="*/ 231585 w 331742"/>
                <a:gd name="connsiteY5-3060" fmla="*/ 9188 h 465941"/>
                <a:gd name="connsiteX6-3061" fmla="*/ 286052 w 331742"/>
                <a:gd name="connsiteY6-3062" fmla="*/ 33447 h 465941"/>
                <a:gd name="connsiteX7-3063" fmla="*/ 266700 w 331742"/>
                <a:gd name="connsiteY7-3064" fmla="*/ 73035 h 465941"/>
                <a:gd name="connsiteX8-3065" fmla="*/ 264319 w 331742"/>
                <a:gd name="connsiteY8-3066" fmla="*/ 101610 h 465941"/>
                <a:gd name="connsiteX9-3067" fmla="*/ 281144 w 331742"/>
                <a:gd name="connsiteY9-3068" fmla="*/ 143131 h 465941"/>
                <a:gd name="connsiteX10-3069" fmla="*/ 307483 w 331742"/>
                <a:gd name="connsiteY10-3070" fmla="*/ 173337 h 465941"/>
                <a:gd name="connsiteX11-3071" fmla="*/ 331742 w 331742"/>
                <a:gd name="connsiteY11-3072" fmla="*/ 191795 h 465941"/>
                <a:gd name="connsiteX12-3073" fmla="*/ 307181 w 331742"/>
                <a:gd name="connsiteY12-3074" fmla="*/ 249247 h 465941"/>
                <a:gd name="connsiteX13-3075" fmla="*/ 295275 w 331742"/>
                <a:gd name="connsiteY13-3076" fmla="*/ 308778 h 465941"/>
                <a:gd name="connsiteX14-3077" fmla="*/ 292894 w 331742"/>
                <a:gd name="connsiteY14-3078" fmla="*/ 349260 h 465941"/>
                <a:gd name="connsiteX15-3079" fmla="*/ 302419 w 331742"/>
                <a:gd name="connsiteY15-3080" fmla="*/ 432603 h 465941"/>
                <a:gd name="connsiteX16-3081" fmla="*/ 302419 w 331742"/>
                <a:gd name="connsiteY16-3082" fmla="*/ 451653 h 465941"/>
                <a:gd name="connsiteX17-3083" fmla="*/ 278606 w 331742"/>
                <a:gd name="connsiteY17-3084" fmla="*/ 439747 h 465941"/>
                <a:gd name="connsiteX18-3085" fmla="*/ 245269 w 331742"/>
                <a:gd name="connsiteY18-3086" fmla="*/ 449272 h 465941"/>
                <a:gd name="connsiteX19-3087" fmla="*/ 204787 w 331742"/>
                <a:gd name="connsiteY19-3088" fmla="*/ 465941 h 465941"/>
                <a:gd name="connsiteX20-3089" fmla="*/ 140494 w 331742"/>
                <a:gd name="connsiteY20-3090" fmla="*/ 461178 h 465941"/>
                <a:gd name="connsiteX21-3091" fmla="*/ 78581 w 331742"/>
                <a:gd name="connsiteY21-3092" fmla="*/ 456416 h 465941"/>
                <a:gd name="connsiteX22-3093" fmla="*/ 33337 w 331742"/>
                <a:gd name="connsiteY22-3094" fmla="*/ 432603 h 465941"/>
                <a:gd name="connsiteX23-3095" fmla="*/ 38100 w 331742"/>
                <a:gd name="connsiteY23-3096" fmla="*/ 358785 h 465941"/>
                <a:gd name="connsiteX24-3097" fmla="*/ 40179 w 331742"/>
                <a:gd name="connsiteY24-3098" fmla="*/ 308186 h 465941"/>
                <a:gd name="connsiteX25-3099" fmla="*/ 33337 w 331742"/>
                <a:gd name="connsiteY25-3100" fmla="*/ 270678 h 465941"/>
                <a:gd name="connsiteX26-3101" fmla="*/ 11906 w 331742"/>
                <a:gd name="connsiteY26-3102" fmla="*/ 220672 h 465941"/>
                <a:gd name="connsiteX27-3103" fmla="*/ 0 w 331742"/>
                <a:gd name="connsiteY27-3104" fmla="*/ 192097 h 465941"/>
                <a:gd name="connsiteX28-3105" fmla="*/ 38100 w 331742"/>
                <a:gd name="connsiteY28-3106" fmla="*/ 163522 h 465941"/>
                <a:gd name="connsiteX29-3107" fmla="*/ 61912 w 331742"/>
                <a:gd name="connsiteY29-3108" fmla="*/ 132566 h 465941"/>
                <a:gd name="connsiteX30-3109" fmla="*/ 66675 w 331742"/>
                <a:gd name="connsiteY30-3110" fmla="*/ 96847 h 465941"/>
                <a:gd name="connsiteX31-3111" fmla="*/ 31694 w 331742"/>
                <a:gd name="connsiteY31-3112" fmla="*/ 32855 h 465941"/>
                <a:gd name="connsiteX0-3113" fmla="*/ 31694 w 331742"/>
                <a:gd name="connsiteY0-3114" fmla="*/ 32855 h 465941"/>
                <a:gd name="connsiteX1-3115" fmla="*/ 71839 w 331742"/>
                <a:gd name="connsiteY1-3116" fmla="*/ 14342 h 465941"/>
                <a:gd name="connsiteX2-3117" fmla="*/ 90487 w 331742"/>
                <a:gd name="connsiteY2-3118" fmla="*/ 8741 h 465941"/>
                <a:gd name="connsiteX3-3119" fmla="*/ 131730 w 331742"/>
                <a:gd name="connsiteY3-3120" fmla="*/ 1150 h 465941"/>
                <a:gd name="connsiteX4-3121" fmla="*/ 179936 w 331742"/>
                <a:gd name="connsiteY4-3122" fmla="*/ 703 h 465941"/>
                <a:gd name="connsiteX5-3123" fmla="*/ 231585 w 331742"/>
                <a:gd name="connsiteY5-3124" fmla="*/ 9188 h 465941"/>
                <a:gd name="connsiteX6-3125" fmla="*/ 286052 w 331742"/>
                <a:gd name="connsiteY6-3126" fmla="*/ 33447 h 465941"/>
                <a:gd name="connsiteX7-3127" fmla="*/ 266700 w 331742"/>
                <a:gd name="connsiteY7-3128" fmla="*/ 73035 h 465941"/>
                <a:gd name="connsiteX8-3129" fmla="*/ 264319 w 331742"/>
                <a:gd name="connsiteY8-3130" fmla="*/ 101610 h 465941"/>
                <a:gd name="connsiteX9-3131" fmla="*/ 281144 w 331742"/>
                <a:gd name="connsiteY9-3132" fmla="*/ 143131 h 465941"/>
                <a:gd name="connsiteX10-3133" fmla="*/ 307483 w 331742"/>
                <a:gd name="connsiteY10-3134" fmla="*/ 173337 h 465941"/>
                <a:gd name="connsiteX11-3135" fmla="*/ 331742 w 331742"/>
                <a:gd name="connsiteY11-3136" fmla="*/ 191795 h 465941"/>
                <a:gd name="connsiteX12-3137" fmla="*/ 307181 w 331742"/>
                <a:gd name="connsiteY12-3138" fmla="*/ 249247 h 465941"/>
                <a:gd name="connsiteX13-3139" fmla="*/ 295275 w 331742"/>
                <a:gd name="connsiteY13-3140" fmla="*/ 308778 h 465941"/>
                <a:gd name="connsiteX14-3141" fmla="*/ 292894 w 331742"/>
                <a:gd name="connsiteY14-3142" fmla="*/ 349260 h 465941"/>
                <a:gd name="connsiteX15-3143" fmla="*/ 302419 w 331742"/>
                <a:gd name="connsiteY15-3144" fmla="*/ 432603 h 465941"/>
                <a:gd name="connsiteX16-3145" fmla="*/ 302419 w 331742"/>
                <a:gd name="connsiteY16-3146" fmla="*/ 451653 h 465941"/>
                <a:gd name="connsiteX17-3147" fmla="*/ 278606 w 331742"/>
                <a:gd name="connsiteY17-3148" fmla="*/ 439747 h 465941"/>
                <a:gd name="connsiteX18-3149" fmla="*/ 245269 w 331742"/>
                <a:gd name="connsiteY18-3150" fmla="*/ 449272 h 465941"/>
                <a:gd name="connsiteX19-3151" fmla="*/ 204787 w 331742"/>
                <a:gd name="connsiteY19-3152" fmla="*/ 465941 h 465941"/>
                <a:gd name="connsiteX20-3153" fmla="*/ 140494 w 331742"/>
                <a:gd name="connsiteY20-3154" fmla="*/ 461178 h 465941"/>
                <a:gd name="connsiteX21-3155" fmla="*/ 78581 w 331742"/>
                <a:gd name="connsiteY21-3156" fmla="*/ 456416 h 465941"/>
                <a:gd name="connsiteX22-3157" fmla="*/ 33337 w 331742"/>
                <a:gd name="connsiteY22-3158" fmla="*/ 432603 h 465941"/>
                <a:gd name="connsiteX23-3159" fmla="*/ 38100 w 331742"/>
                <a:gd name="connsiteY23-3160" fmla="*/ 358785 h 465941"/>
                <a:gd name="connsiteX24-3161" fmla="*/ 40179 w 331742"/>
                <a:gd name="connsiteY24-3162" fmla="*/ 308186 h 465941"/>
                <a:gd name="connsiteX25-3163" fmla="*/ 33337 w 331742"/>
                <a:gd name="connsiteY25-3164" fmla="*/ 270678 h 465941"/>
                <a:gd name="connsiteX26-3165" fmla="*/ 11906 w 331742"/>
                <a:gd name="connsiteY26-3166" fmla="*/ 220672 h 465941"/>
                <a:gd name="connsiteX27-3167" fmla="*/ 0 w 331742"/>
                <a:gd name="connsiteY27-3168" fmla="*/ 192097 h 465941"/>
                <a:gd name="connsiteX28-3169" fmla="*/ 38100 w 331742"/>
                <a:gd name="connsiteY28-3170" fmla="*/ 163522 h 465941"/>
                <a:gd name="connsiteX29-3171" fmla="*/ 61912 w 331742"/>
                <a:gd name="connsiteY29-3172" fmla="*/ 132566 h 465941"/>
                <a:gd name="connsiteX30-3173" fmla="*/ 66675 w 331742"/>
                <a:gd name="connsiteY30-3174" fmla="*/ 96847 h 465941"/>
                <a:gd name="connsiteX31-3175" fmla="*/ 31694 w 331742"/>
                <a:gd name="connsiteY31-3176" fmla="*/ 32855 h 465941"/>
                <a:gd name="connsiteX0-3177" fmla="*/ 31694 w 331742"/>
                <a:gd name="connsiteY0-3178" fmla="*/ 32855 h 466171"/>
                <a:gd name="connsiteX1-3179" fmla="*/ 71839 w 331742"/>
                <a:gd name="connsiteY1-3180" fmla="*/ 14342 h 466171"/>
                <a:gd name="connsiteX2-3181" fmla="*/ 90487 w 331742"/>
                <a:gd name="connsiteY2-3182" fmla="*/ 8741 h 466171"/>
                <a:gd name="connsiteX3-3183" fmla="*/ 131730 w 331742"/>
                <a:gd name="connsiteY3-3184" fmla="*/ 1150 h 466171"/>
                <a:gd name="connsiteX4-3185" fmla="*/ 179936 w 331742"/>
                <a:gd name="connsiteY4-3186" fmla="*/ 703 h 466171"/>
                <a:gd name="connsiteX5-3187" fmla="*/ 231585 w 331742"/>
                <a:gd name="connsiteY5-3188" fmla="*/ 9188 h 466171"/>
                <a:gd name="connsiteX6-3189" fmla="*/ 286052 w 331742"/>
                <a:gd name="connsiteY6-3190" fmla="*/ 33447 h 466171"/>
                <a:gd name="connsiteX7-3191" fmla="*/ 266700 w 331742"/>
                <a:gd name="connsiteY7-3192" fmla="*/ 73035 h 466171"/>
                <a:gd name="connsiteX8-3193" fmla="*/ 264319 w 331742"/>
                <a:gd name="connsiteY8-3194" fmla="*/ 101610 h 466171"/>
                <a:gd name="connsiteX9-3195" fmla="*/ 281144 w 331742"/>
                <a:gd name="connsiteY9-3196" fmla="*/ 143131 h 466171"/>
                <a:gd name="connsiteX10-3197" fmla="*/ 307483 w 331742"/>
                <a:gd name="connsiteY10-3198" fmla="*/ 173337 h 466171"/>
                <a:gd name="connsiteX11-3199" fmla="*/ 331742 w 331742"/>
                <a:gd name="connsiteY11-3200" fmla="*/ 191795 h 466171"/>
                <a:gd name="connsiteX12-3201" fmla="*/ 307181 w 331742"/>
                <a:gd name="connsiteY12-3202" fmla="*/ 249247 h 466171"/>
                <a:gd name="connsiteX13-3203" fmla="*/ 295275 w 331742"/>
                <a:gd name="connsiteY13-3204" fmla="*/ 308778 h 466171"/>
                <a:gd name="connsiteX14-3205" fmla="*/ 292894 w 331742"/>
                <a:gd name="connsiteY14-3206" fmla="*/ 349260 h 466171"/>
                <a:gd name="connsiteX15-3207" fmla="*/ 302419 w 331742"/>
                <a:gd name="connsiteY15-3208" fmla="*/ 432603 h 466171"/>
                <a:gd name="connsiteX16-3209" fmla="*/ 302419 w 331742"/>
                <a:gd name="connsiteY16-3210" fmla="*/ 451653 h 466171"/>
                <a:gd name="connsiteX17-3211" fmla="*/ 278606 w 331742"/>
                <a:gd name="connsiteY17-3212" fmla="*/ 439747 h 466171"/>
                <a:gd name="connsiteX18-3213" fmla="*/ 245269 w 331742"/>
                <a:gd name="connsiteY18-3214" fmla="*/ 449272 h 466171"/>
                <a:gd name="connsiteX19-3215" fmla="*/ 204787 w 331742"/>
                <a:gd name="connsiteY19-3216" fmla="*/ 465941 h 466171"/>
                <a:gd name="connsiteX20-3217" fmla="*/ 184533 w 331742"/>
                <a:gd name="connsiteY20-3218" fmla="*/ 466014 h 466171"/>
                <a:gd name="connsiteX21-3219" fmla="*/ 140494 w 331742"/>
                <a:gd name="connsiteY21-3220" fmla="*/ 461178 h 466171"/>
                <a:gd name="connsiteX22-3221" fmla="*/ 78581 w 331742"/>
                <a:gd name="connsiteY22-3222" fmla="*/ 456416 h 466171"/>
                <a:gd name="connsiteX23-3223" fmla="*/ 33337 w 331742"/>
                <a:gd name="connsiteY23-3224" fmla="*/ 432603 h 466171"/>
                <a:gd name="connsiteX24-3225" fmla="*/ 38100 w 331742"/>
                <a:gd name="connsiteY24-3226" fmla="*/ 358785 h 466171"/>
                <a:gd name="connsiteX25-3227" fmla="*/ 40179 w 331742"/>
                <a:gd name="connsiteY25-3228" fmla="*/ 308186 h 466171"/>
                <a:gd name="connsiteX26-3229" fmla="*/ 33337 w 331742"/>
                <a:gd name="connsiteY26-3230" fmla="*/ 270678 h 466171"/>
                <a:gd name="connsiteX27-3231" fmla="*/ 11906 w 331742"/>
                <a:gd name="connsiteY27-3232" fmla="*/ 220672 h 466171"/>
                <a:gd name="connsiteX28-3233" fmla="*/ 0 w 331742"/>
                <a:gd name="connsiteY28-3234" fmla="*/ 192097 h 466171"/>
                <a:gd name="connsiteX29-3235" fmla="*/ 38100 w 331742"/>
                <a:gd name="connsiteY29-3236" fmla="*/ 163522 h 466171"/>
                <a:gd name="connsiteX30-3237" fmla="*/ 61912 w 331742"/>
                <a:gd name="connsiteY30-3238" fmla="*/ 132566 h 466171"/>
                <a:gd name="connsiteX31-3239" fmla="*/ 66675 w 331742"/>
                <a:gd name="connsiteY31-3240" fmla="*/ 96847 h 466171"/>
                <a:gd name="connsiteX32" fmla="*/ 31694 w 331742"/>
                <a:gd name="connsiteY32" fmla="*/ 32855 h 466171"/>
                <a:gd name="connsiteX0-3241" fmla="*/ 31694 w 331742"/>
                <a:gd name="connsiteY0-3242" fmla="*/ 32855 h 466171"/>
                <a:gd name="connsiteX1-3243" fmla="*/ 71839 w 331742"/>
                <a:gd name="connsiteY1-3244" fmla="*/ 14342 h 466171"/>
                <a:gd name="connsiteX2-3245" fmla="*/ 90487 w 331742"/>
                <a:gd name="connsiteY2-3246" fmla="*/ 8741 h 466171"/>
                <a:gd name="connsiteX3-3247" fmla="*/ 131730 w 331742"/>
                <a:gd name="connsiteY3-3248" fmla="*/ 1150 h 466171"/>
                <a:gd name="connsiteX4-3249" fmla="*/ 179936 w 331742"/>
                <a:gd name="connsiteY4-3250" fmla="*/ 703 h 466171"/>
                <a:gd name="connsiteX5-3251" fmla="*/ 231585 w 331742"/>
                <a:gd name="connsiteY5-3252" fmla="*/ 9188 h 466171"/>
                <a:gd name="connsiteX6-3253" fmla="*/ 286052 w 331742"/>
                <a:gd name="connsiteY6-3254" fmla="*/ 33447 h 466171"/>
                <a:gd name="connsiteX7-3255" fmla="*/ 266700 w 331742"/>
                <a:gd name="connsiteY7-3256" fmla="*/ 73035 h 466171"/>
                <a:gd name="connsiteX8-3257" fmla="*/ 264319 w 331742"/>
                <a:gd name="connsiteY8-3258" fmla="*/ 101610 h 466171"/>
                <a:gd name="connsiteX9-3259" fmla="*/ 281144 w 331742"/>
                <a:gd name="connsiteY9-3260" fmla="*/ 143131 h 466171"/>
                <a:gd name="connsiteX10-3261" fmla="*/ 307483 w 331742"/>
                <a:gd name="connsiteY10-3262" fmla="*/ 173337 h 466171"/>
                <a:gd name="connsiteX11-3263" fmla="*/ 331742 w 331742"/>
                <a:gd name="connsiteY11-3264" fmla="*/ 191795 h 466171"/>
                <a:gd name="connsiteX12-3265" fmla="*/ 307181 w 331742"/>
                <a:gd name="connsiteY12-3266" fmla="*/ 249247 h 466171"/>
                <a:gd name="connsiteX13-3267" fmla="*/ 295275 w 331742"/>
                <a:gd name="connsiteY13-3268" fmla="*/ 308778 h 466171"/>
                <a:gd name="connsiteX14-3269" fmla="*/ 292894 w 331742"/>
                <a:gd name="connsiteY14-3270" fmla="*/ 349260 h 466171"/>
                <a:gd name="connsiteX15-3271" fmla="*/ 302419 w 331742"/>
                <a:gd name="connsiteY15-3272" fmla="*/ 432603 h 466171"/>
                <a:gd name="connsiteX16-3273" fmla="*/ 302419 w 331742"/>
                <a:gd name="connsiteY16-3274" fmla="*/ 451653 h 466171"/>
                <a:gd name="connsiteX17-3275" fmla="*/ 278606 w 331742"/>
                <a:gd name="connsiteY17-3276" fmla="*/ 439747 h 466171"/>
                <a:gd name="connsiteX18-3277" fmla="*/ 245269 w 331742"/>
                <a:gd name="connsiteY18-3278" fmla="*/ 449272 h 466171"/>
                <a:gd name="connsiteX19-3279" fmla="*/ 204787 w 331742"/>
                <a:gd name="connsiteY19-3280" fmla="*/ 465941 h 466171"/>
                <a:gd name="connsiteX20-3281" fmla="*/ 184533 w 331742"/>
                <a:gd name="connsiteY20-3282" fmla="*/ 466014 h 466171"/>
                <a:gd name="connsiteX21-3283" fmla="*/ 140494 w 331742"/>
                <a:gd name="connsiteY21-3284" fmla="*/ 461178 h 466171"/>
                <a:gd name="connsiteX22-3285" fmla="*/ 78581 w 331742"/>
                <a:gd name="connsiteY22-3286" fmla="*/ 456416 h 466171"/>
                <a:gd name="connsiteX23-3287" fmla="*/ 33337 w 331742"/>
                <a:gd name="connsiteY23-3288" fmla="*/ 432603 h 466171"/>
                <a:gd name="connsiteX24-3289" fmla="*/ 38100 w 331742"/>
                <a:gd name="connsiteY24-3290" fmla="*/ 358785 h 466171"/>
                <a:gd name="connsiteX25-3291" fmla="*/ 40179 w 331742"/>
                <a:gd name="connsiteY25-3292" fmla="*/ 308186 h 466171"/>
                <a:gd name="connsiteX26-3293" fmla="*/ 33337 w 331742"/>
                <a:gd name="connsiteY26-3294" fmla="*/ 270678 h 466171"/>
                <a:gd name="connsiteX27-3295" fmla="*/ 11906 w 331742"/>
                <a:gd name="connsiteY27-3296" fmla="*/ 220672 h 466171"/>
                <a:gd name="connsiteX28-3297" fmla="*/ 0 w 331742"/>
                <a:gd name="connsiteY28-3298" fmla="*/ 192097 h 466171"/>
                <a:gd name="connsiteX29-3299" fmla="*/ 38100 w 331742"/>
                <a:gd name="connsiteY29-3300" fmla="*/ 163522 h 466171"/>
                <a:gd name="connsiteX30-3301" fmla="*/ 61912 w 331742"/>
                <a:gd name="connsiteY30-3302" fmla="*/ 132566 h 466171"/>
                <a:gd name="connsiteX31-3303" fmla="*/ 66675 w 331742"/>
                <a:gd name="connsiteY31-3304" fmla="*/ 96847 h 466171"/>
                <a:gd name="connsiteX32-3305" fmla="*/ 31694 w 331742"/>
                <a:gd name="connsiteY32-3306" fmla="*/ 32855 h 466171"/>
                <a:gd name="connsiteX0-3307" fmla="*/ 31694 w 331742"/>
                <a:gd name="connsiteY0-3308" fmla="*/ 32855 h 466171"/>
                <a:gd name="connsiteX1-3309" fmla="*/ 71839 w 331742"/>
                <a:gd name="connsiteY1-3310" fmla="*/ 14342 h 466171"/>
                <a:gd name="connsiteX2-3311" fmla="*/ 90487 w 331742"/>
                <a:gd name="connsiteY2-3312" fmla="*/ 8741 h 466171"/>
                <a:gd name="connsiteX3-3313" fmla="*/ 131730 w 331742"/>
                <a:gd name="connsiteY3-3314" fmla="*/ 1150 h 466171"/>
                <a:gd name="connsiteX4-3315" fmla="*/ 179936 w 331742"/>
                <a:gd name="connsiteY4-3316" fmla="*/ 703 h 466171"/>
                <a:gd name="connsiteX5-3317" fmla="*/ 231585 w 331742"/>
                <a:gd name="connsiteY5-3318" fmla="*/ 9188 h 466171"/>
                <a:gd name="connsiteX6-3319" fmla="*/ 286052 w 331742"/>
                <a:gd name="connsiteY6-3320" fmla="*/ 33447 h 466171"/>
                <a:gd name="connsiteX7-3321" fmla="*/ 266700 w 331742"/>
                <a:gd name="connsiteY7-3322" fmla="*/ 73035 h 466171"/>
                <a:gd name="connsiteX8-3323" fmla="*/ 264319 w 331742"/>
                <a:gd name="connsiteY8-3324" fmla="*/ 101610 h 466171"/>
                <a:gd name="connsiteX9-3325" fmla="*/ 281144 w 331742"/>
                <a:gd name="connsiteY9-3326" fmla="*/ 143131 h 466171"/>
                <a:gd name="connsiteX10-3327" fmla="*/ 307483 w 331742"/>
                <a:gd name="connsiteY10-3328" fmla="*/ 173337 h 466171"/>
                <a:gd name="connsiteX11-3329" fmla="*/ 331742 w 331742"/>
                <a:gd name="connsiteY11-3330" fmla="*/ 191795 h 466171"/>
                <a:gd name="connsiteX12-3331" fmla="*/ 307181 w 331742"/>
                <a:gd name="connsiteY12-3332" fmla="*/ 249247 h 466171"/>
                <a:gd name="connsiteX13-3333" fmla="*/ 295275 w 331742"/>
                <a:gd name="connsiteY13-3334" fmla="*/ 308778 h 466171"/>
                <a:gd name="connsiteX14-3335" fmla="*/ 292894 w 331742"/>
                <a:gd name="connsiteY14-3336" fmla="*/ 349260 h 466171"/>
                <a:gd name="connsiteX15-3337" fmla="*/ 302419 w 331742"/>
                <a:gd name="connsiteY15-3338" fmla="*/ 432603 h 466171"/>
                <a:gd name="connsiteX16-3339" fmla="*/ 302419 w 331742"/>
                <a:gd name="connsiteY16-3340" fmla="*/ 451653 h 466171"/>
                <a:gd name="connsiteX17-3341" fmla="*/ 278606 w 331742"/>
                <a:gd name="connsiteY17-3342" fmla="*/ 439747 h 466171"/>
                <a:gd name="connsiteX18-3343" fmla="*/ 245269 w 331742"/>
                <a:gd name="connsiteY18-3344" fmla="*/ 449272 h 466171"/>
                <a:gd name="connsiteX19-3345" fmla="*/ 204787 w 331742"/>
                <a:gd name="connsiteY19-3346" fmla="*/ 465941 h 466171"/>
                <a:gd name="connsiteX20-3347" fmla="*/ 184533 w 331742"/>
                <a:gd name="connsiteY20-3348" fmla="*/ 466014 h 466171"/>
                <a:gd name="connsiteX21-3349" fmla="*/ 140494 w 331742"/>
                <a:gd name="connsiteY21-3350" fmla="*/ 461178 h 466171"/>
                <a:gd name="connsiteX22-3351" fmla="*/ 78581 w 331742"/>
                <a:gd name="connsiteY22-3352" fmla="*/ 456416 h 466171"/>
                <a:gd name="connsiteX23-3353" fmla="*/ 33337 w 331742"/>
                <a:gd name="connsiteY23-3354" fmla="*/ 432603 h 466171"/>
                <a:gd name="connsiteX24-3355" fmla="*/ 38100 w 331742"/>
                <a:gd name="connsiteY24-3356" fmla="*/ 358785 h 466171"/>
                <a:gd name="connsiteX25-3357" fmla="*/ 40179 w 331742"/>
                <a:gd name="connsiteY25-3358" fmla="*/ 308186 h 466171"/>
                <a:gd name="connsiteX26-3359" fmla="*/ 33337 w 331742"/>
                <a:gd name="connsiteY26-3360" fmla="*/ 270678 h 466171"/>
                <a:gd name="connsiteX27-3361" fmla="*/ 11906 w 331742"/>
                <a:gd name="connsiteY27-3362" fmla="*/ 220672 h 466171"/>
                <a:gd name="connsiteX28-3363" fmla="*/ 0 w 331742"/>
                <a:gd name="connsiteY28-3364" fmla="*/ 192097 h 466171"/>
                <a:gd name="connsiteX29-3365" fmla="*/ 38100 w 331742"/>
                <a:gd name="connsiteY29-3366" fmla="*/ 163522 h 466171"/>
                <a:gd name="connsiteX30-3367" fmla="*/ 61912 w 331742"/>
                <a:gd name="connsiteY30-3368" fmla="*/ 132566 h 466171"/>
                <a:gd name="connsiteX31-3369" fmla="*/ 66675 w 331742"/>
                <a:gd name="connsiteY31-3370" fmla="*/ 96847 h 466171"/>
                <a:gd name="connsiteX32-3371" fmla="*/ 31694 w 331742"/>
                <a:gd name="connsiteY32-3372" fmla="*/ 32855 h 466171"/>
                <a:gd name="connsiteX0-3373" fmla="*/ 31694 w 331742"/>
                <a:gd name="connsiteY0-3374" fmla="*/ 32855 h 466171"/>
                <a:gd name="connsiteX1-3375" fmla="*/ 71839 w 331742"/>
                <a:gd name="connsiteY1-3376" fmla="*/ 14342 h 466171"/>
                <a:gd name="connsiteX2-3377" fmla="*/ 90487 w 331742"/>
                <a:gd name="connsiteY2-3378" fmla="*/ 8741 h 466171"/>
                <a:gd name="connsiteX3-3379" fmla="*/ 131730 w 331742"/>
                <a:gd name="connsiteY3-3380" fmla="*/ 1150 h 466171"/>
                <a:gd name="connsiteX4-3381" fmla="*/ 179936 w 331742"/>
                <a:gd name="connsiteY4-3382" fmla="*/ 703 h 466171"/>
                <a:gd name="connsiteX5-3383" fmla="*/ 231585 w 331742"/>
                <a:gd name="connsiteY5-3384" fmla="*/ 9188 h 466171"/>
                <a:gd name="connsiteX6-3385" fmla="*/ 286052 w 331742"/>
                <a:gd name="connsiteY6-3386" fmla="*/ 33447 h 466171"/>
                <a:gd name="connsiteX7-3387" fmla="*/ 266700 w 331742"/>
                <a:gd name="connsiteY7-3388" fmla="*/ 73035 h 466171"/>
                <a:gd name="connsiteX8-3389" fmla="*/ 264319 w 331742"/>
                <a:gd name="connsiteY8-3390" fmla="*/ 101610 h 466171"/>
                <a:gd name="connsiteX9-3391" fmla="*/ 281144 w 331742"/>
                <a:gd name="connsiteY9-3392" fmla="*/ 143131 h 466171"/>
                <a:gd name="connsiteX10-3393" fmla="*/ 307483 w 331742"/>
                <a:gd name="connsiteY10-3394" fmla="*/ 173337 h 466171"/>
                <a:gd name="connsiteX11-3395" fmla="*/ 331742 w 331742"/>
                <a:gd name="connsiteY11-3396" fmla="*/ 191795 h 466171"/>
                <a:gd name="connsiteX12-3397" fmla="*/ 307181 w 331742"/>
                <a:gd name="connsiteY12-3398" fmla="*/ 249247 h 466171"/>
                <a:gd name="connsiteX13-3399" fmla="*/ 295275 w 331742"/>
                <a:gd name="connsiteY13-3400" fmla="*/ 308778 h 466171"/>
                <a:gd name="connsiteX14-3401" fmla="*/ 292894 w 331742"/>
                <a:gd name="connsiteY14-3402" fmla="*/ 349260 h 466171"/>
                <a:gd name="connsiteX15-3403" fmla="*/ 302419 w 331742"/>
                <a:gd name="connsiteY15-3404" fmla="*/ 432603 h 466171"/>
                <a:gd name="connsiteX16-3405" fmla="*/ 302419 w 331742"/>
                <a:gd name="connsiteY16-3406" fmla="*/ 451653 h 466171"/>
                <a:gd name="connsiteX17-3407" fmla="*/ 278606 w 331742"/>
                <a:gd name="connsiteY17-3408" fmla="*/ 439747 h 466171"/>
                <a:gd name="connsiteX18-3409" fmla="*/ 245269 w 331742"/>
                <a:gd name="connsiteY18-3410" fmla="*/ 449272 h 466171"/>
                <a:gd name="connsiteX19-3411" fmla="*/ 204787 w 331742"/>
                <a:gd name="connsiteY19-3412" fmla="*/ 465941 h 466171"/>
                <a:gd name="connsiteX20-3413" fmla="*/ 184533 w 331742"/>
                <a:gd name="connsiteY20-3414" fmla="*/ 466014 h 466171"/>
                <a:gd name="connsiteX21-3415" fmla="*/ 140494 w 331742"/>
                <a:gd name="connsiteY21-3416" fmla="*/ 461178 h 466171"/>
                <a:gd name="connsiteX22-3417" fmla="*/ 78581 w 331742"/>
                <a:gd name="connsiteY22-3418" fmla="*/ 456416 h 466171"/>
                <a:gd name="connsiteX23-3419" fmla="*/ 33337 w 331742"/>
                <a:gd name="connsiteY23-3420" fmla="*/ 432603 h 466171"/>
                <a:gd name="connsiteX24-3421" fmla="*/ 38100 w 331742"/>
                <a:gd name="connsiteY24-3422" fmla="*/ 358785 h 466171"/>
                <a:gd name="connsiteX25-3423" fmla="*/ 40179 w 331742"/>
                <a:gd name="connsiteY25-3424" fmla="*/ 308186 h 466171"/>
                <a:gd name="connsiteX26-3425" fmla="*/ 33337 w 331742"/>
                <a:gd name="connsiteY26-3426" fmla="*/ 270678 h 466171"/>
                <a:gd name="connsiteX27-3427" fmla="*/ 11906 w 331742"/>
                <a:gd name="connsiteY27-3428" fmla="*/ 220672 h 466171"/>
                <a:gd name="connsiteX28-3429" fmla="*/ 0 w 331742"/>
                <a:gd name="connsiteY28-3430" fmla="*/ 192097 h 466171"/>
                <a:gd name="connsiteX29-3431" fmla="*/ 38100 w 331742"/>
                <a:gd name="connsiteY29-3432" fmla="*/ 163522 h 466171"/>
                <a:gd name="connsiteX30-3433" fmla="*/ 61912 w 331742"/>
                <a:gd name="connsiteY30-3434" fmla="*/ 132566 h 466171"/>
                <a:gd name="connsiteX31-3435" fmla="*/ 66675 w 331742"/>
                <a:gd name="connsiteY31-3436" fmla="*/ 96847 h 466171"/>
                <a:gd name="connsiteX32-3437" fmla="*/ 31694 w 331742"/>
                <a:gd name="connsiteY32-3438" fmla="*/ 32855 h 466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807" y="connsiteY31-808"/>
                </a:cxn>
                <a:cxn ang="0">
                  <a:pos x="connsiteX32-3305" y="connsiteY32-3306"/>
                </a:cxn>
              </a:cxnLst>
              <a:rect l="l" t="t" r="r" b="b"/>
              <a:pathLst>
                <a:path w="331742" h="466171">
                  <a:moveTo>
                    <a:pt x="31694" y="32855"/>
                  </a:moveTo>
                  <a:cubicBezTo>
                    <a:pt x="44479" y="28025"/>
                    <a:pt x="59054" y="19172"/>
                    <a:pt x="71839" y="14342"/>
                  </a:cubicBezTo>
                  <a:lnTo>
                    <a:pt x="90487" y="8741"/>
                  </a:lnTo>
                  <a:cubicBezTo>
                    <a:pt x="106024" y="4422"/>
                    <a:pt x="119771" y="1444"/>
                    <a:pt x="131730" y="1150"/>
                  </a:cubicBezTo>
                  <a:cubicBezTo>
                    <a:pt x="148246" y="-1235"/>
                    <a:pt x="163867" y="852"/>
                    <a:pt x="179936" y="703"/>
                  </a:cubicBezTo>
                  <a:cubicBezTo>
                    <a:pt x="197152" y="3531"/>
                    <a:pt x="215710" y="3677"/>
                    <a:pt x="231585" y="9188"/>
                  </a:cubicBezTo>
                  <a:cubicBezTo>
                    <a:pt x="250634" y="14740"/>
                    <a:pt x="268791" y="25659"/>
                    <a:pt x="286052" y="33447"/>
                  </a:cubicBezTo>
                  <a:cubicBezTo>
                    <a:pt x="278707" y="47388"/>
                    <a:pt x="270467" y="59541"/>
                    <a:pt x="266700" y="73035"/>
                  </a:cubicBezTo>
                  <a:cubicBezTo>
                    <a:pt x="264564" y="84349"/>
                    <a:pt x="264219" y="94768"/>
                    <a:pt x="264319" y="101610"/>
                  </a:cubicBezTo>
                  <a:cubicBezTo>
                    <a:pt x="266499" y="118133"/>
                    <a:pt x="274492" y="130186"/>
                    <a:pt x="281144" y="143131"/>
                  </a:cubicBezTo>
                  <a:cubicBezTo>
                    <a:pt x="292457" y="156927"/>
                    <a:pt x="297958" y="162224"/>
                    <a:pt x="307483" y="173337"/>
                  </a:cubicBezTo>
                  <a:lnTo>
                    <a:pt x="331742" y="191795"/>
                  </a:lnTo>
                  <a:cubicBezTo>
                    <a:pt x="323555" y="210946"/>
                    <a:pt x="313132" y="230543"/>
                    <a:pt x="307181" y="249247"/>
                  </a:cubicBezTo>
                  <a:cubicBezTo>
                    <a:pt x="301870" y="269091"/>
                    <a:pt x="299244" y="288934"/>
                    <a:pt x="295275" y="308778"/>
                  </a:cubicBezTo>
                  <a:lnTo>
                    <a:pt x="292894" y="349260"/>
                  </a:lnTo>
                  <a:lnTo>
                    <a:pt x="302419" y="432603"/>
                  </a:lnTo>
                  <a:lnTo>
                    <a:pt x="302419" y="451653"/>
                  </a:lnTo>
                  <a:cubicBezTo>
                    <a:pt x="294481" y="447684"/>
                    <a:pt x="289227" y="442822"/>
                    <a:pt x="278606" y="439747"/>
                  </a:cubicBezTo>
                  <a:cubicBezTo>
                    <a:pt x="264811" y="441133"/>
                    <a:pt x="256381" y="446097"/>
                    <a:pt x="245269" y="449272"/>
                  </a:cubicBezTo>
                  <a:cubicBezTo>
                    <a:pt x="231775" y="454828"/>
                    <a:pt x="219623" y="462174"/>
                    <a:pt x="204787" y="465941"/>
                  </a:cubicBezTo>
                  <a:cubicBezTo>
                    <a:pt x="198334" y="465369"/>
                    <a:pt x="190986" y="466586"/>
                    <a:pt x="184533" y="466014"/>
                  </a:cubicBezTo>
                  <a:cubicBezTo>
                    <a:pt x="169853" y="464402"/>
                    <a:pt x="158163" y="462666"/>
                    <a:pt x="140494" y="461178"/>
                  </a:cubicBezTo>
                  <a:cubicBezTo>
                    <a:pt x="119856" y="459591"/>
                    <a:pt x="101455" y="459345"/>
                    <a:pt x="78581" y="456416"/>
                  </a:cubicBezTo>
                  <a:cubicBezTo>
                    <a:pt x="61711" y="450267"/>
                    <a:pt x="48418" y="440541"/>
                    <a:pt x="33337" y="432603"/>
                  </a:cubicBezTo>
                  <a:lnTo>
                    <a:pt x="38100" y="358785"/>
                  </a:lnTo>
                  <a:cubicBezTo>
                    <a:pt x="39687" y="341322"/>
                    <a:pt x="43064" y="326096"/>
                    <a:pt x="40179" y="308186"/>
                  </a:cubicBezTo>
                  <a:cubicBezTo>
                    <a:pt x="39240" y="295386"/>
                    <a:pt x="36959" y="285267"/>
                    <a:pt x="33337" y="270678"/>
                  </a:cubicBezTo>
                  <a:cubicBezTo>
                    <a:pt x="29771" y="254456"/>
                    <a:pt x="19050" y="237341"/>
                    <a:pt x="11906" y="220672"/>
                  </a:cubicBezTo>
                  <a:cubicBezTo>
                    <a:pt x="9278" y="212936"/>
                    <a:pt x="3969" y="201622"/>
                    <a:pt x="0" y="192097"/>
                  </a:cubicBezTo>
                  <a:lnTo>
                    <a:pt x="38100" y="163522"/>
                  </a:lnTo>
                  <a:cubicBezTo>
                    <a:pt x="46037" y="153203"/>
                    <a:pt x="54869" y="144674"/>
                    <a:pt x="61912" y="132566"/>
                  </a:cubicBezTo>
                  <a:cubicBezTo>
                    <a:pt x="66183" y="120213"/>
                    <a:pt x="68217" y="112331"/>
                    <a:pt x="66675" y="96847"/>
                  </a:cubicBezTo>
                  <a:cubicBezTo>
                    <a:pt x="61723" y="73727"/>
                    <a:pt x="46932" y="50608"/>
                    <a:pt x="31694" y="328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967597" y="2782077"/>
              <a:ext cx="723364" cy="370183"/>
            </a:xfrm>
            <a:custGeom>
              <a:avLst/>
              <a:gdLst>
                <a:gd name="connsiteX0" fmla="*/ 192174 w 722266"/>
                <a:gd name="connsiteY0" fmla="*/ 18753 h 370158"/>
                <a:gd name="connsiteX1" fmla="*/ 146930 w 722266"/>
                <a:gd name="connsiteY1" fmla="*/ 42566 h 370158"/>
                <a:gd name="connsiteX2" fmla="*/ 8818 w 722266"/>
                <a:gd name="connsiteY2" fmla="*/ 259260 h 370158"/>
                <a:gd name="connsiteX3" fmla="*/ 18343 w 722266"/>
                <a:gd name="connsiteY3" fmla="*/ 337841 h 370158"/>
                <a:gd name="connsiteX4" fmla="*/ 54062 w 722266"/>
                <a:gd name="connsiteY4" fmla="*/ 364035 h 370158"/>
                <a:gd name="connsiteX5" fmla="*/ 251705 w 722266"/>
                <a:gd name="connsiteY5" fmla="*/ 352128 h 370158"/>
                <a:gd name="connsiteX6" fmla="*/ 337430 w 722266"/>
                <a:gd name="connsiteY6" fmla="*/ 318791 h 370158"/>
                <a:gd name="connsiteX7" fmla="*/ 356480 w 722266"/>
                <a:gd name="connsiteY7" fmla="*/ 247353 h 370158"/>
                <a:gd name="connsiteX8" fmla="*/ 361243 w 722266"/>
                <a:gd name="connsiteY8" fmla="*/ 247353 h 370158"/>
                <a:gd name="connsiteX9" fmla="*/ 387437 w 722266"/>
                <a:gd name="connsiteY9" fmla="*/ 335460 h 370158"/>
                <a:gd name="connsiteX10" fmla="*/ 435062 w 722266"/>
                <a:gd name="connsiteY10" fmla="*/ 347366 h 370158"/>
                <a:gd name="connsiteX11" fmla="*/ 685093 w 722266"/>
                <a:gd name="connsiteY11" fmla="*/ 368797 h 370158"/>
                <a:gd name="connsiteX12" fmla="*/ 716049 w 722266"/>
                <a:gd name="connsiteY12" fmla="*/ 304503 h 370158"/>
                <a:gd name="connsiteX13" fmla="*/ 635087 w 722266"/>
                <a:gd name="connsiteY13" fmla="*/ 114003 h 370158"/>
                <a:gd name="connsiteX14" fmla="*/ 518405 w 722266"/>
                <a:gd name="connsiteY14" fmla="*/ 2085 h 370158"/>
                <a:gd name="connsiteX15" fmla="*/ 480305 w 722266"/>
                <a:gd name="connsiteY15" fmla="*/ 52091 h 370158"/>
                <a:gd name="connsiteX16" fmla="*/ 585080 w 722266"/>
                <a:gd name="connsiteY16" fmla="*/ 185441 h 370158"/>
                <a:gd name="connsiteX17" fmla="*/ 644612 w 722266"/>
                <a:gd name="connsiteY17" fmla="*/ 304503 h 370158"/>
                <a:gd name="connsiteX18" fmla="*/ 477924 w 722266"/>
                <a:gd name="connsiteY18" fmla="*/ 309266 h 370158"/>
                <a:gd name="connsiteX19" fmla="*/ 420774 w 722266"/>
                <a:gd name="connsiteY19" fmla="*/ 259260 h 370158"/>
                <a:gd name="connsiteX20" fmla="*/ 370768 w 722266"/>
                <a:gd name="connsiteY20" fmla="*/ 159247 h 370158"/>
                <a:gd name="connsiteX21" fmla="*/ 313618 w 722266"/>
                <a:gd name="connsiteY21" fmla="*/ 273547 h 370158"/>
                <a:gd name="connsiteX22" fmla="*/ 280280 w 722266"/>
                <a:gd name="connsiteY22" fmla="*/ 285453 h 370158"/>
                <a:gd name="connsiteX23" fmla="*/ 80255 w 722266"/>
                <a:gd name="connsiteY23" fmla="*/ 294978 h 370158"/>
                <a:gd name="connsiteX24" fmla="*/ 187412 w 722266"/>
                <a:gd name="connsiteY24" fmla="*/ 125910 h 370158"/>
                <a:gd name="connsiteX25" fmla="*/ 230274 w 722266"/>
                <a:gd name="connsiteY25" fmla="*/ 59235 h 370158"/>
                <a:gd name="connsiteX26" fmla="*/ 192174 w 722266"/>
                <a:gd name="connsiteY26" fmla="*/ 18753 h 370158"/>
                <a:gd name="connsiteX0-1" fmla="*/ 192174 w 722266"/>
                <a:gd name="connsiteY0-2" fmla="*/ 18753 h 370158"/>
                <a:gd name="connsiteX1-3" fmla="*/ 146930 w 722266"/>
                <a:gd name="connsiteY1-4" fmla="*/ 42566 h 370158"/>
                <a:gd name="connsiteX2-5" fmla="*/ 8818 w 722266"/>
                <a:gd name="connsiteY2-6" fmla="*/ 259260 h 370158"/>
                <a:gd name="connsiteX3-7" fmla="*/ 18343 w 722266"/>
                <a:gd name="connsiteY3-8" fmla="*/ 337841 h 370158"/>
                <a:gd name="connsiteX4-9" fmla="*/ 54062 w 722266"/>
                <a:gd name="connsiteY4-10" fmla="*/ 364035 h 370158"/>
                <a:gd name="connsiteX5-11" fmla="*/ 251705 w 722266"/>
                <a:gd name="connsiteY5-12" fmla="*/ 352128 h 370158"/>
                <a:gd name="connsiteX6-13" fmla="*/ 337430 w 722266"/>
                <a:gd name="connsiteY6-14" fmla="*/ 318791 h 370158"/>
                <a:gd name="connsiteX7-15" fmla="*/ 356480 w 722266"/>
                <a:gd name="connsiteY7-16" fmla="*/ 247353 h 370158"/>
                <a:gd name="connsiteX8-17" fmla="*/ 361243 w 722266"/>
                <a:gd name="connsiteY8-18" fmla="*/ 247353 h 370158"/>
                <a:gd name="connsiteX9-19" fmla="*/ 387437 w 722266"/>
                <a:gd name="connsiteY9-20" fmla="*/ 335460 h 370158"/>
                <a:gd name="connsiteX10-21" fmla="*/ 435062 w 722266"/>
                <a:gd name="connsiteY10-22" fmla="*/ 347366 h 370158"/>
                <a:gd name="connsiteX11-23" fmla="*/ 685093 w 722266"/>
                <a:gd name="connsiteY11-24" fmla="*/ 368797 h 370158"/>
                <a:gd name="connsiteX12-25" fmla="*/ 716049 w 722266"/>
                <a:gd name="connsiteY12-26" fmla="*/ 304503 h 370158"/>
                <a:gd name="connsiteX13-27" fmla="*/ 635087 w 722266"/>
                <a:gd name="connsiteY13-28" fmla="*/ 114003 h 370158"/>
                <a:gd name="connsiteX14-29" fmla="*/ 518405 w 722266"/>
                <a:gd name="connsiteY14-30" fmla="*/ 2085 h 370158"/>
                <a:gd name="connsiteX15-31" fmla="*/ 480305 w 722266"/>
                <a:gd name="connsiteY15-32" fmla="*/ 52091 h 370158"/>
                <a:gd name="connsiteX16-33" fmla="*/ 585080 w 722266"/>
                <a:gd name="connsiteY16-34" fmla="*/ 185441 h 370158"/>
                <a:gd name="connsiteX17-35" fmla="*/ 644612 w 722266"/>
                <a:gd name="connsiteY17-36" fmla="*/ 304503 h 370158"/>
                <a:gd name="connsiteX18-37" fmla="*/ 477924 w 722266"/>
                <a:gd name="connsiteY18-38" fmla="*/ 309266 h 370158"/>
                <a:gd name="connsiteX19-39" fmla="*/ 420774 w 722266"/>
                <a:gd name="connsiteY19-40" fmla="*/ 259260 h 370158"/>
                <a:gd name="connsiteX20-41" fmla="*/ 370768 w 722266"/>
                <a:gd name="connsiteY20-42" fmla="*/ 159247 h 370158"/>
                <a:gd name="connsiteX21-43" fmla="*/ 313618 w 722266"/>
                <a:gd name="connsiteY21-44" fmla="*/ 273547 h 370158"/>
                <a:gd name="connsiteX22-45" fmla="*/ 280280 w 722266"/>
                <a:gd name="connsiteY22-46" fmla="*/ 288136 h 370158"/>
                <a:gd name="connsiteX23-47" fmla="*/ 80255 w 722266"/>
                <a:gd name="connsiteY23-48" fmla="*/ 294978 h 370158"/>
                <a:gd name="connsiteX24-49" fmla="*/ 187412 w 722266"/>
                <a:gd name="connsiteY24-50" fmla="*/ 125910 h 370158"/>
                <a:gd name="connsiteX25-51" fmla="*/ 230274 w 722266"/>
                <a:gd name="connsiteY25-52" fmla="*/ 59235 h 370158"/>
                <a:gd name="connsiteX26-53" fmla="*/ 192174 w 722266"/>
                <a:gd name="connsiteY26-54" fmla="*/ 18753 h 370158"/>
                <a:gd name="connsiteX0-55" fmla="*/ 192174 w 722266"/>
                <a:gd name="connsiteY0-56" fmla="*/ 18753 h 370158"/>
                <a:gd name="connsiteX1-57" fmla="*/ 146930 w 722266"/>
                <a:gd name="connsiteY1-58" fmla="*/ 42566 h 370158"/>
                <a:gd name="connsiteX2-59" fmla="*/ 8818 w 722266"/>
                <a:gd name="connsiteY2-60" fmla="*/ 259260 h 370158"/>
                <a:gd name="connsiteX3-61" fmla="*/ 18343 w 722266"/>
                <a:gd name="connsiteY3-62" fmla="*/ 337841 h 370158"/>
                <a:gd name="connsiteX4-63" fmla="*/ 54062 w 722266"/>
                <a:gd name="connsiteY4-64" fmla="*/ 364035 h 370158"/>
                <a:gd name="connsiteX5-65" fmla="*/ 251705 w 722266"/>
                <a:gd name="connsiteY5-66" fmla="*/ 352128 h 370158"/>
                <a:gd name="connsiteX6-67" fmla="*/ 337430 w 722266"/>
                <a:gd name="connsiteY6-68" fmla="*/ 318791 h 370158"/>
                <a:gd name="connsiteX7-69" fmla="*/ 356480 w 722266"/>
                <a:gd name="connsiteY7-70" fmla="*/ 247353 h 370158"/>
                <a:gd name="connsiteX8-71" fmla="*/ 361243 w 722266"/>
                <a:gd name="connsiteY8-72" fmla="*/ 247353 h 370158"/>
                <a:gd name="connsiteX9-73" fmla="*/ 387437 w 722266"/>
                <a:gd name="connsiteY9-74" fmla="*/ 335460 h 370158"/>
                <a:gd name="connsiteX10-75" fmla="*/ 435062 w 722266"/>
                <a:gd name="connsiteY10-76" fmla="*/ 347366 h 370158"/>
                <a:gd name="connsiteX11-77" fmla="*/ 685093 w 722266"/>
                <a:gd name="connsiteY11-78" fmla="*/ 368797 h 370158"/>
                <a:gd name="connsiteX12-79" fmla="*/ 716049 w 722266"/>
                <a:gd name="connsiteY12-80" fmla="*/ 304503 h 370158"/>
                <a:gd name="connsiteX13-81" fmla="*/ 635087 w 722266"/>
                <a:gd name="connsiteY13-82" fmla="*/ 114003 h 370158"/>
                <a:gd name="connsiteX14-83" fmla="*/ 518405 w 722266"/>
                <a:gd name="connsiteY14-84" fmla="*/ 2085 h 370158"/>
                <a:gd name="connsiteX15-85" fmla="*/ 480305 w 722266"/>
                <a:gd name="connsiteY15-86" fmla="*/ 52091 h 370158"/>
                <a:gd name="connsiteX16-87" fmla="*/ 585080 w 722266"/>
                <a:gd name="connsiteY16-88" fmla="*/ 185441 h 370158"/>
                <a:gd name="connsiteX17-89" fmla="*/ 644612 w 722266"/>
                <a:gd name="connsiteY17-90" fmla="*/ 304503 h 370158"/>
                <a:gd name="connsiteX18-91" fmla="*/ 477924 w 722266"/>
                <a:gd name="connsiteY18-92" fmla="*/ 309266 h 370158"/>
                <a:gd name="connsiteX19-93" fmla="*/ 420774 w 722266"/>
                <a:gd name="connsiteY19-94" fmla="*/ 259260 h 370158"/>
                <a:gd name="connsiteX20-95" fmla="*/ 370768 w 722266"/>
                <a:gd name="connsiteY20-96" fmla="*/ 159247 h 370158"/>
                <a:gd name="connsiteX21-97" fmla="*/ 313618 w 722266"/>
                <a:gd name="connsiteY21-98" fmla="*/ 273547 h 370158"/>
                <a:gd name="connsiteX22-99" fmla="*/ 280280 w 722266"/>
                <a:gd name="connsiteY22-100" fmla="*/ 288136 h 370158"/>
                <a:gd name="connsiteX23-101" fmla="*/ 80255 w 722266"/>
                <a:gd name="connsiteY23-102" fmla="*/ 294978 h 370158"/>
                <a:gd name="connsiteX24-103" fmla="*/ 187412 w 722266"/>
                <a:gd name="connsiteY24-104" fmla="*/ 125910 h 370158"/>
                <a:gd name="connsiteX25-105" fmla="*/ 230274 w 722266"/>
                <a:gd name="connsiteY25-106" fmla="*/ 59235 h 370158"/>
                <a:gd name="connsiteX26-107" fmla="*/ 192174 w 722266"/>
                <a:gd name="connsiteY26-108" fmla="*/ 18753 h 370158"/>
                <a:gd name="connsiteX0-109" fmla="*/ 192174 w 722266"/>
                <a:gd name="connsiteY0-110" fmla="*/ 18753 h 370158"/>
                <a:gd name="connsiteX1-111" fmla="*/ 146930 w 722266"/>
                <a:gd name="connsiteY1-112" fmla="*/ 42566 h 370158"/>
                <a:gd name="connsiteX2-113" fmla="*/ 8818 w 722266"/>
                <a:gd name="connsiteY2-114" fmla="*/ 259260 h 370158"/>
                <a:gd name="connsiteX3-115" fmla="*/ 18343 w 722266"/>
                <a:gd name="connsiteY3-116" fmla="*/ 337841 h 370158"/>
                <a:gd name="connsiteX4-117" fmla="*/ 54062 w 722266"/>
                <a:gd name="connsiteY4-118" fmla="*/ 364035 h 370158"/>
                <a:gd name="connsiteX5-119" fmla="*/ 251705 w 722266"/>
                <a:gd name="connsiteY5-120" fmla="*/ 352128 h 370158"/>
                <a:gd name="connsiteX6-121" fmla="*/ 337430 w 722266"/>
                <a:gd name="connsiteY6-122" fmla="*/ 318791 h 370158"/>
                <a:gd name="connsiteX7-123" fmla="*/ 356480 w 722266"/>
                <a:gd name="connsiteY7-124" fmla="*/ 247353 h 370158"/>
                <a:gd name="connsiteX8-125" fmla="*/ 361243 w 722266"/>
                <a:gd name="connsiteY8-126" fmla="*/ 247353 h 370158"/>
                <a:gd name="connsiteX9-127" fmla="*/ 387437 w 722266"/>
                <a:gd name="connsiteY9-128" fmla="*/ 335460 h 370158"/>
                <a:gd name="connsiteX10-129" fmla="*/ 435062 w 722266"/>
                <a:gd name="connsiteY10-130" fmla="*/ 347366 h 370158"/>
                <a:gd name="connsiteX11-131" fmla="*/ 685093 w 722266"/>
                <a:gd name="connsiteY11-132" fmla="*/ 368797 h 370158"/>
                <a:gd name="connsiteX12-133" fmla="*/ 716049 w 722266"/>
                <a:gd name="connsiteY12-134" fmla="*/ 304503 h 370158"/>
                <a:gd name="connsiteX13-135" fmla="*/ 635087 w 722266"/>
                <a:gd name="connsiteY13-136" fmla="*/ 114003 h 370158"/>
                <a:gd name="connsiteX14-137" fmla="*/ 518405 w 722266"/>
                <a:gd name="connsiteY14-138" fmla="*/ 2085 h 370158"/>
                <a:gd name="connsiteX15-139" fmla="*/ 480305 w 722266"/>
                <a:gd name="connsiteY15-140" fmla="*/ 52091 h 370158"/>
                <a:gd name="connsiteX16-141" fmla="*/ 585080 w 722266"/>
                <a:gd name="connsiteY16-142" fmla="*/ 185441 h 370158"/>
                <a:gd name="connsiteX17-143" fmla="*/ 644612 w 722266"/>
                <a:gd name="connsiteY17-144" fmla="*/ 304503 h 370158"/>
                <a:gd name="connsiteX18-145" fmla="*/ 477924 w 722266"/>
                <a:gd name="connsiteY18-146" fmla="*/ 309266 h 370158"/>
                <a:gd name="connsiteX19-147" fmla="*/ 420774 w 722266"/>
                <a:gd name="connsiteY19-148" fmla="*/ 259260 h 370158"/>
                <a:gd name="connsiteX20-149" fmla="*/ 370768 w 722266"/>
                <a:gd name="connsiteY20-150" fmla="*/ 159247 h 370158"/>
                <a:gd name="connsiteX21-151" fmla="*/ 311382 w 722266"/>
                <a:gd name="connsiteY21-152" fmla="*/ 276677 h 370158"/>
                <a:gd name="connsiteX22-153" fmla="*/ 280280 w 722266"/>
                <a:gd name="connsiteY22-154" fmla="*/ 288136 h 370158"/>
                <a:gd name="connsiteX23-155" fmla="*/ 80255 w 722266"/>
                <a:gd name="connsiteY23-156" fmla="*/ 294978 h 370158"/>
                <a:gd name="connsiteX24-157" fmla="*/ 187412 w 722266"/>
                <a:gd name="connsiteY24-158" fmla="*/ 125910 h 370158"/>
                <a:gd name="connsiteX25-159" fmla="*/ 230274 w 722266"/>
                <a:gd name="connsiteY25-160" fmla="*/ 59235 h 370158"/>
                <a:gd name="connsiteX26-161" fmla="*/ 192174 w 722266"/>
                <a:gd name="connsiteY26-162" fmla="*/ 18753 h 370158"/>
                <a:gd name="connsiteX0-163" fmla="*/ 192174 w 722266"/>
                <a:gd name="connsiteY0-164" fmla="*/ 18753 h 370158"/>
                <a:gd name="connsiteX1-165" fmla="*/ 146930 w 722266"/>
                <a:gd name="connsiteY1-166" fmla="*/ 42566 h 370158"/>
                <a:gd name="connsiteX2-167" fmla="*/ 8818 w 722266"/>
                <a:gd name="connsiteY2-168" fmla="*/ 259260 h 370158"/>
                <a:gd name="connsiteX3-169" fmla="*/ 18343 w 722266"/>
                <a:gd name="connsiteY3-170" fmla="*/ 337841 h 370158"/>
                <a:gd name="connsiteX4-171" fmla="*/ 54062 w 722266"/>
                <a:gd name="connsiteY4-172" fmla="*/ 364035 h 370158"/>
                <a:gd name="connsiteX5-173" fmla="*/ 251705 w 722266"/>
                <a:gd name="connsiteY5-174" fmla="*/ 352128 h 370158"/>
                <a:gd name="connsiteX6-175" fmla="*/ 337430 w 722266"/>
                <a:gd name="connsiteY6-176" fmla="*/ 318791 h 370158"/>
                <a:gd name="connsiteX7-177" fmla="*/ 356480 w 722266"/>
                <a:gd name="connsiteY7-178" fmla="*/ 247353 h 370158"/>
                <a:gd name="connsiteX8-179" fmla="*/ 361243 w 722266"/>
                <a:gd name="connsiteY8-180" fmla="*/ 247353 h 370158"/>
                <a:gd name="connsiteX9-181" fmla="*/ 387437 w 722266"/>
                <a:gd name="connsiteY9-182" fmla="*/ 335460 h 370158"/>
                <a:gd name="connsiteX10-183" fmla="*/ 435062 w 722266"/>
                <a:gd name="connsiteY10-184" fmla="*/ 347366 h 370158"/>
                <a:gd name="connsiteX11-185" fmla="*/ 685093 w 722266"/>
                <a:gd name="connsiteY11-186" fmla="*/ 368797 h 370158"/>
                <a:gd name="connsiteX12-187" fmla="*/ 716049 w 722266"/>
                <a:gd name="connsiteY12-188" fmla="*/ 304503 h 370158"/>
                <a:gd name="connsiteX13-189" fmla="*/ 635087 w 722266"/>
                <a:gd name="connsiteY13-190" fmla="*/ 114003 h 370158"/>
                <a:gd name="connsiteX14-191" fmla="*/ 518405 w 722266"/>
                <a:gd name="connsiteY14-192" fmla="*/ 2085 h 370158"/>
                <a:gd name="connsiteX15-193" fmla="*/ 480305 w 722266"/>
                <a:gd name="connsiteY15-194" fmla="*/ 52091 h 370158"/>
                <a:gd name="connsiteX16-195" fmla="*/ 585080 w 722266"/>
                <a:gd name="connsiteY16-196" fmla="*/ 185441 h 370158"/>
                <a:gd name="connsiteX17-197" fmla="*/ 644612 w 722266"/>
                <a:gd name="connsiteY17-198" fmla="*/ 304503 h 370158"/>
                <a:gd name="connsiteX18-199" fmla="*/ 477924 w 722266"/>
                <a:gd name="connsiteY18-200" fmla="*/ 309266 h 370158"/>
                <a:gd name="connsiteX19-201" fmla="*/ 420774 w 722266"/>
                <a:gd name="connsiteY19-202" fmla="*/ 259260 h 370158"/>
                <a:gd name="connsiteX20-203" fmla="*/ 370768 w 722266"/>
                <a:gd name="connsiteY20-204" fmla="*/ 159247 h 370158"/>
                <a:gd name="connsiteX21-205" fmla="*/ 311382 w 722266"/>
                <a:gd name="connsiteY21-206" fmla="*/ 276677 h 370158"/>
                <a:gd name="connsiteX22-207" fmla="*/ 305186 w 722266"/>
                <a:gd name="connsiteY22-208" fmla="*/ 287478 h 370158"/>
                <a:gd name="connsiteX23-209" fmla="*/ 280280 w 722266"/>
                <a:gd name="connsiteY23-210" fmla="*/ 288136 h 370158"/>
                <a:gd name="connsiteX24-211" fmla="*/ 80255 w 722266"/>
                <a:gd name="connsiteY24-212" fmla="*/ 294978 h 370158"/>
                <a:gd name="connsiteX25-213" fmla="*/ 187412 w 722266"/>
                <a:gd name="connsiteY25-214" fmla="*/ 125910 h 370158"/>
                <a:gd name="connsiteX26-215" fmla="*/ 230274 w 722266"/>
                <a:gd name="connsiteY26-216" fmla="*/ 59235 h 370158"/>
                <a:gd name="connsiteX27" fmla="*/ 192174 w 722266"/>
                <a:gd name="connsiteY27" fmla="*/ 18753 h 370158"/>
                <a:gd name="connsiteX0-217" fmla="*/ 192174 w 722266"/>
                <a:gd name="connsiteY0-218" fmla="*/ 18753 h 370158"/>
                <a:gd name="connsiteX1-219" fmla="*/ 146930 w 722266"/>
                <a:gd name="connsiteY1-220" fmla="*/ 42566 h 370158"/>
                <a:gd name="connsiteX2-221" fmla="*/ 8818 w 722266"/>
                <a:gd name="connsiteY2-222" fmla="*/ 259260 h 370158"/>
                <a:gd name="connsiteX3-223" fmla="*/ 18343 w 722266"/>
                <a:gd name="connsiteY3-224" fmla="*/ 337841 h 370158"/>
                <a:gd name="connsiteX4-225" fmla="*/ 54062 w 722266"/>
                <a:gd name="connsiteY4-226" fmla="*/ 364035 h 370158"/>
                <a:gd name="connsiteX5-227" fmla="*/ 251705 w 722266"/>
                <a:gd name="connsiteY5-228" fmla="*/ 352128 h 370158"/>
                <a:gd name="connsiteX6-229" fmla="*/ 337430 w 722266"/>
                <a:gd name="connsiteY6-230" fmla="*/ 318791 h 370158"/>
                <a:gd name="connsiteX7-231" fmla="*/ 356480 w 722266"/>
                <a:gd name="connsiteY7-232" fmla="*/ 247353 h 370158"/>
                <a:gd name="connsiteX8-233" fmla="*/ 361243 w 722266"/>
                <a:gd name="connsiteY8-234" fmla="*/ 247353 h 370158"/>
                <a:gd name="connsiteX9-235" fmla="*/ 387437 w 722266"/>
                <a:gd name="connsiteY9-236" fmla="*/ 335460 h 370158"/>
                <a:gd name="connsiteX10-237" fmla="*/ 435062 w 722266"/>
                <a:gd name="connsiteY10-238" fmla="*/ 347366 h 370158"/>
                <a:gd name="connsiteX11-239" fmla="*/ 685093 w 722266"/>
                <a:gd name="connsiteY11-240" fmla="*/ 368797 h 370158"/>
                <a:gd name="connsiteX12-241" fmla="*/ 716049 w 722266"/>
                <a:gd name="connsiteY12-242" fmla="*/ 304503 h 370158"/>
                <a:gd name="connsiteX13-243" fmla="*/ 635087 w 722266"/>
                <a:gd name="connsiteY13-244" fmla="*/ 114003 h 370158"/>
                <a:gd name="connsiteX14-245" fmla="*/ 518405 w 722266"/>
                <a:gd name="connsiteY14-246" fmla="*/ 2085 h 370158"/>
                <a:gd name="connsiteX15-247" fmla="*/ 480305 w 722266"/>
                <a:gd name="connsiteY15-248" fmla="*/ 52091 h 370158"/>
                <a:gd name="connsiteX16-249" fmla="*/ 585080 w 722266"/>
                <a:gd name="connsiteY16-250" fmla="*/ 185441 h 370158"/>
                <a:gd name="connsiteX17-251" fmla="*/ 644612 w 722266"/>
                <a:gd name="connsiteY17-252" fmla="*/ 304503 h 370158"/>
                <a:gd name="connsiteX18-253" fmla="*/ 477924 w 722266"/>
                <a:gd name="connsiteY18-254" fmla="*/ 309266 h 370158"/>
                <a:gd name="connsiteX19-255" fmla="*/ 420774 w 722266"/>
                <a:gd name="connsiteY19-256" fmla="*/ 259260 h 370158"/>
                <a:gd name="connsiteX20-257" fmla="*/ 370768 w 722266"/>
                <a:gd name="connsiteY20-258" fmla="*/ 159247 h 370158"/>
                <a:gd name="connsiteX21-259" fmla="*/ 311382 w 722266"/>
                <a:gd name="connsiteY21-260" fmla="*/ 276677 h 370158"/>
                <a:gd name="connsiteX22-261" fmla="*/ 303844 w 722266"/>
                <a:gd name="connsiteY22-262" fmla="*/ 285689 h 370158"/>
                <a:gd name="connsiteX23-263" fmla="*/ 280280 w 722266"/>
                <a:gd name="connsiteY23-264" fmla="*/ 288136 h 370158"/>
                <a:gd name="connsiteX24-265" fmla="*/ 80255 w 722266"/>
                <a:gd name="connsiteY24-266" fmla="*/ 294978 h 370158"/>
                <a:gd name="connsiteX25-267" fmla="*/ 187412 w 722266"/>
                <a:gd name="connsiteY25-268" fmla="*/ 125910 h 370158"/>
                <a:gd name="connsiteX26-269" fmla="*/ 230274 w 722266"/>
                <a:gd name="connsiteY26-270" fmla="*/ 59235 h 370158"/>
                <a:gd name="connsiteX27-271" fmla="*/ 192174 w 722266"/>
                <a:gd name="connsiteY27-272" fmla="*/ 18753 h 370158"/>
                <a:gd name="connsiteX0-273" fmla="*/ 192174 w 722266"/>
                <a:gd name="connsiteY0-274" fmla="*/ 18753 h 370158"/>
                <a:gd name="connsiteX1-275" fmla="*/ 146930 w 722266"/>
                <a:gd name="connsiteY1-276" fmla="*/ 42566 h 370158"/>
                <a:gd name="connsiteX2-277" fmla="*/ 8818 w 722266"/>
                <a:gd name="connsiteY2-278" fmla="*/ 259260 h 370158"/>
                <a:gd name="connsiteX3-279" fmla="*/ 18343 w 722266"/>
                <a:gd name="connsiteY3-280" fmla="*/ 337841 h 370158"/>
                <a:gd name="connsiteX4-281" fmla="*/ 54062 w 722266"/>
                <a:gd name="connsiteY4-282" fmla="*/ 364035 h 370158"/>
                <a:gd name="connsiteX5-283" fmla="*/ 251705 w 722266"/>
                <a:gd name="connsiteY5-284" fmla="*/ 352128 h 370158"/>
                <a:gd name="connsiteX6-285" fmla="*/ 337430 w 722266"/>
                <a:gd name="connsiteY6-286" fmla="*/ 318791 h 370158"/>
                <a:gd name="connsiteX7-287" fmla="*/ 356480 w 722266"/>
                <a:gd name="connsiteY7-288" fmla="*/ 247353 h 370158"/>
                <a:gd name="connsiteX8-289" fmla="*/ 361243 w 722266"/>
                <a:gd name="connsiteY8-290" fmla="*/ 247353 h 370158"/>
                <a:gd name="connsiteX9-291" fmla="*/ 387437 w 722266"/>
                <a:gd name="connsiteY9-292" fmla="*/ 335460 h 370158"/>
                <a:gd name="connsiteX10-293" fmla="*/ 435062 w 722266"/>
                <a:gd name="connsiteY10-294" fmla="*/ 347366 h 370158"/>
                <a:gd name="connsiteX11-295" fmla="*/ 685093 w 722266"/>
                <a:gd name="connsiteY11-296" fmla="*/ 368797 h 370158"/>
                <a:gd name="connsiteX12-297" fmla="*/ 716049 w 722266"/>
                <a:gd name="connsiteY12-298" fmla="*/ 304503 h 370158"/>
                <a:gd name="connsiteX13-299" fmla="*/ 635087 w 722266"/>
                <a:gd name="connsiteY13-300" fmla="*/ 114003 h 370158"/>
                <a:gd name="connsiteX14-301" fmla="*/ 518405 w 722266"/>
                <a:gd name="connsiteY14-302" fmla="*/ 2085 h 370158"/>
                <a:gd name="connsiteX15-303" fmla="*/ 480305 w 722266"/>
                <a:gd name="connsiteY15-304" fmla="*/ 52091 h 370158"/>
                <a:gd name="connsiteX16-305" fmla="*/ 585080 w 722266"/>
                <a:gd name="connsiteY16-306" fmla="*/ 185441 h 370158"/>
                <a:gd name="connsiteX17-307" fmla="*/ 644612 w 722266"/>
                <a:gd name="connsiteY17-308" fmla="*/ 304503 h 370158"/>
                <a:gd name="connsiteX18-309" fmla="*/ 477924 w 722266"/>
                <a:gd name="connsiteY18-310" fmla="*/ 309266 h 370158"/>
                <a:gd name="connsiteX19-311" fmla="*/ 420774 w 722266"/>
                <a:gd name="connsiteY19-312" fmla="*/ 259260 h 370158"/>
                <a:gd name="connsiteX20-313" fmla="*/ 370768 w 722266"/>
                <a:gd name="connsiteY20-314" fmla="*/ 159247 h 370158"/>
                <a:gd name="connsiteX21-315" fmla="*/ 314960 w 722266"/>
                <a:gd name="connsiteY21-316" fmla="*/ 269969 h 370158"/>
                <a:gd name="connsiteX22-317" fmla="*/ 303844 w 722266"/>
                <a:gd name="connsiteY22-318" fmla="*/ 285689 h 370158"/>
                <a:gd name="connsiteX23-319" fmla="*/ 280280 w 722266"/>
                <a:gd name="connsiteY23-320" fmla="*/ 288136 h 370158"/>
                <a:gd name="connsiteX24-321" fmla="*/ 80255 w 722266"/>
                <a:gd name="connsiteY24-322" fmla="*/ 294978 h 370158"/>
                <a:gd name="connsiteX25-323" fmla="*/ 187412 w 722266"/>
                <a:gd name="connsiteY25-324" fmla="*/ 125910 h 370158"/>
                <a:gd name="connsiteX26-325" fmla="*/ 230274 w 722266"/>
                <a:gd name="connsiteY26-326" fmla="*/ 59235 h 370158"/>
                <a:gd name="connsiteX27-327" fmla="*/ 192174 w 722266"/>
                <a:gd name="connsiteY27-328" fmla="*/ 18753 h 370158"/>
                <a:gd name="connsiteX0-329" fmla="*/ 192174 w 722266"/>
                <a:gd name="connsiteY0-330" fmla="*/ 18753 h 370158"/>
                <a:gd name="connsiteX1-331" fmla="*/ 146930 w 722266"/>
                <a:gd name="connsiteY1-332" fmla="*/ 42566 h 370158"/>
                <a:gd name="connsiteX2-333" fmla="*/ 8818 w 722266"/>
                <a:gd name="connsiteY2-334" fmla="*/ 259260 h 370158"/>
                <a:gd name="connsiteX3-335" fmla="*/ 18343 w 722266"/>
                <a:gd name="connsiteY3-336" fmla="*/ 337841 h 370158"/>
                <a:gd name="connsiteX4-337" fmla="*/ 54062 w 722266"/>
                <a:gd name="connsiteY4-338" fmla="*/ 364035 h 370158"/>
                <a:gd name="connsiteX5-339" fmla="*/ 251705 w 722266"/>
                <a:gd name="connsiteY5-340" fmla="*/ 352128 h 370158"/>
                <a:gd name="connsiteX6-341" fmla="*/ 337430 w 722266"/>
                <a:gd name="connsiteY6-342" fmla="*/ 318791 h 370158"/>
                <a:gd name="connsiteX7-343" fmla="*/ 356480 w 722266"/>
                <a:gd name="connsiteY7-344" fmla="*/ 247353 h 370158"/>
                <a:gd name="connsiteX8-345" fmla="*/ 361243 w 722266"/>
                <a:gd name="connsiteY8-346" fmla="*/ 247353 h 370158"/>
                <a:gd name="connsiteX9-347" fmla="*/ 387437 w 722266"/>
                <a:gd name="connsiteY9-348" fmla="*/ 335460 h 370158"/>
                <a:gd name="connsiteX10-349" fmla="*/ 435062 w 722266"/>
                <a:gd name="connsiteY10-350" fmla="*/ 347366 h 370158"/>
                <a:gd name="connsiteX11-351" fmla="*/ 685093 w 722266"/>
                <a:gd name="connsiteY11-352" fmla="*/ 368797 h 370158"/>
                <a:gd name="connsiteX12-353" fmla="*/ 716049 w 722266"/>
                <a:gd name="connsiteY12-354" fmla="*/ 304503 h 370158"/>
                <a:gd name="connsiteX13-355" fmla="*/ 635087 w 722266"/>
                <a:gd name="connsiteY13-356" fmla="*/ 114003 h 370158"/>
                <a:gd name="connsiteX14-357" fmla="*/ 518405 w 722266"/>
                <a:gd name="connsiteY14-358" fmla="*/ 2085 h 370158"/>
                <a:gd name="connsiteX15-359" fmla="*/ 480305 w 722266"/>
                <a:gd name="connsiteY15-360" fmla="*/ 52091 h 370158"/>
                <a:gd name="connsiteX16-361" fmla="*/ 585080 w 722266"/>
                <a:gd name="connsiteY16-362" fmla="*/ 185441 h 370158"/>
                <a:gd name="connsiteX17-363" fmla="*/ 644612 w 722266"/>
                <a:gd name="connsiteY17-364" fmla="*/ 304503 h 370158"/>
                <a:gd name="connsiteX18-365" fmla="*/ 477924 w 722266"/>
                <a:gd name="connsiteY18-366" fmla="*/ 309266 h 370158"/>
                <a:gd name="connsiteX19-367" fmla="*/ 420774 w 722266"/>
                <a:gd name="connsiteY19-368" fmla="*/ 259260 h 370158"/>
                <a:gd name="connsiteX20-369" fmla="*/ 370768 w 722266"/>
                <a:gd name="connsiteY20-370" fmla="*/ 159247 h 370158"/>
                <a:gd name="connsiteX21-371" fmla="*/ 314960 w 722266"/>
                <a:gd name="connsiteY21-372" fmla="*/ 269969 h 370158"/>
                <a:gd name="connsiteX22-373" fmla="*/ 303844 w 722266"/>
                <a:gd name="connsiteY22-374" fmla="*/ 285689 h 370158"/>
                <a:gd name="connsiteX23-375" fmla="*/ 280280 w 722266"/>
                <a:gd name="connsiteY23-376" fmla="*/ 288136 h 370158"/>
                <a:gd name="connsiteX24-377" fmla="*/ 80255 w 722266"/>
                <a:gd name="connsiteY24-378" fmla="*/ 294978 h 370158"/>
                <a:gd name="connsiteX25-379" fmla="*/ 187412 w 722266"/>
                <a:gd name="connsiteY25-380" fmla="*/ 125910 h 370158"/>
                <a:gd name="connsiteX26-381" fmla="*/ 230274 w 722266"/>
                <a:gd name="connsiteY26-382" fmla="*/ 59235 h 370158"/>
                <a:gd name="connsiteX27-383" fmla="*/ 192174 w 722266"/>
                <a:gd name="connsiteY27-384" fmla="*/ 18753 h 370158"/>
                <a:gd name="connsiteX0-385" fmla="*/ 192174 w 722266"/>
                <a:gd name="connsiteY0-386" fmla="*/ 18753 h 370158"/>
                <a:gd name="connsiteX1-387" fmla="*/ 146930 w 722266"/>
                <a:gd name="connsiteY1-388" fmla="*/ 42566 h 370158"/>
                <a:gd name="connsiteX2-389" fmla="*/ 8818 w 722266"/>
                <a:gd name="connsiteY2-390" fmla="*/ 259260 h 370158"/>
                <a:gd name="connsiteX3-391" fmla="*/ 18343 w 722266"/>
                <a:gd name="connsiteY3-392" fmla="*/ 337841 h 370158"/>
                <a:gd name="connsiteX4-393" fmla="*/ 54062 w 722266"/>
                <a:gd name="connsiteY4-394" fmla="*/ 364035 h 370158"/>
                <a:gd name="connsiteX5-395" fmla="*/ 251705 w 722266"/>
                <a:gd name="connsiteY5-396" fmla="*/ 352128 h 370158"/>
                <a:gd name="connsiteX6-397" fmla="*/ 337430 w 722266"/>
                <a:gd name="connsiteY6-398" fmla="*/ 318791 h 370158"/>
                <a:gd name="connsiteX7-399" fmla="*/ 356480 w 722266"/>
                <a:gd name="connsiteY7-400" fmla="*/ 247353 h 370158"/>
                <a:gd name="connsiteX8-401" fmla="*/ 361243 w 722266"/>
                <a:gd name="connsiteY8-402" fmla="*/ 247353 h 370158"/>
                <a:gd name="connsiteX9-403" fmla="*/ 387437 w 722266"/>
                <a:gd name="connsiteY9-404" fmla="*/ 335460 h 370158"/>
                <a:gd name="connsiteX10-405" fmla="*/ 435062 w 722266"/>
                <a:gd name="connsiteY10-406" fmla="*/ 347366 h 370158"/>
                <a:gd name="connsiteX11-407" fmla="*/ 685093 w 722266"/>
                <a:gd name="connsiteY11-408" fmla="*/ 368797 h 370158"/>
                <a:gd name="connsiteX12-409" fmla="*/ 716049 w 722266"/>
                <a:gd name="connsiteY12-410" fmla="*/ 304503 h 370158"/>
                <a:gd name="connsiteX13-411" fmla="*/ 635087 w 722266"/>
                <a:gd name="connsiteY13-412" fmla="*/ 114003 h 370158"/>
                <a:gd name="connsiteX14-413" fmla="*/ 518405 w 722266"/>
                <a:gd name="connsiteY14-414" fmla="*/ 2085 h 370158"/>
                <a:gd name="connsiteX15-415" fmla="*/ 480305 w 722266"/>
                <a:gd name="connsiteY15-416" fmla="*/ 52091 h 370158"/>
                <a:gd name="connsiteX16-417" fmla="*/ 585080 w 722266"/>
                <a:gd name="connsiteY16-418" fmla="*/ 185441 h 370158"/>
                <a:gd name="connsiteX17-419" fmla="*/ 644612 w 722266"/>
                <a:gd name="connsiteY17-420" fmla="*/ 304503 h 370158"/>
                <a:gd name="connsiteX18-421" fmla="*/ 477924 w 722266"/>
                <a:gd name="connsiteY18-422" fmla="*/ 309266 h 370158"/>
                <a:gd name="connsiteX19-423" fmla="*/ 420774 w 722266"/>
                <a:gd name="connsiteY19-424" fmla="*/ 259260 h 370158"/>
                <a:gd name="connsiteX20-425" fmla="*/ 370768 w 722266"/>
                <a:gd name="connsiteY20-426" fmla="*/ 159247 h 370158"/>
                <a:gd name="connsiteX21-427" fmla="*/ 314960 w 722266"/>
                <a:gd name="connsiteY21-428" fmla="*/ 269969 h 370158"/>
                <a:gd name="connsiteX22-429" fmla="*/ 301608 w 722266"/>
                <a:gd name="connsiteY22-430" fmla="*/ 284795 h 370158"/>
                <a:gd name="connsiteX23-431" fmla="*/ 280280 w 722266"/>
                <a:gd name="connsiteY23-432" fmla="*/ 288136 h 370158"/>
                <a:gd name="connsiteX24-433" fmla="*/ 80255 w 722266"/>
                <a:gd name="connsiteY24-434" fmla="*/ 294978 h 370158"/>
                <a:gd name="connsiteX25-435" fmla="*/ 187412 w 722266"/>
                <a:gd name="connsiteY25-436" fmla="*/ 125910 h 370158"/>
                <a:gd name="connsiteX26-437" fmla="*/ 230274 w 722266"/>
                <a:gd name="connsiteY26-438" fmla="*/ 59235 h 370158"/>
                <a:gd name="connsiteX27-439" fmla="*/ 192174 w 722266"/>
                <a:gd name="connsiteY27-440" fmla="*/ 18753 h 370158"/>
                <a:gd name="connsiteX0-441" fmla="*/ 192174 w 722266"/>
                <a:gd name="connsiteY0-442" fmla="*/ 18753 h 370158"/>
                <a:gd name="connsiteX1-443" fmla="*/ 146930 w 722266"/>
                <a:gd name="connsiteY1-444" fmla="*/ 42566 h 370158"/>
                <a:gd name="connsiteX2-445" fmla="*/ 8818 w 722266"/>
                <a:gd name="connsiteY2-446" fmla="*/ 259260 h 370158"/>
                <a:gd name="connsiteX3-447" fmla="*/ 18343 w 722266"/>
                <a:gd name="connsiteY3-448" fmla="*/ 337841 h 370158"/>
                <a:gd name="connsiteX4-449" fmla="*/ 54062 w 722266"/>
                <a:gd name="connsiteY4-450" fmla="*/ 364035 h 370158"/>
                <a:gd name="connsiteX5-451" fmla="*/ 251705 w 722266"/>
                <a:gd name="connsiteY5-452" fmla="*/ 352128 h 370158"/>
                <a:gd name="connsiteX6-453" fmla="*/ 337430 w 722266"/>
                <a:gd name="connsiteY6-454" fmla="*/ 318791 h 370158"/>
                <a:gd name="connsiteX7-455" fmla="*/ 356480 w 722266"/>
                <a:gd name="connsiteY7-456" fmla="*/ 247353 h 370158"/>
                <a:gd name="connsiteX8-457" fmla="*/ 361243 w 722266"/>
                <a:gd name="connsiteY8-458" fmla="*/ 247353 h 370158"/>
                <a:gd name="connsiteX9-459" fmla="*/ 387437 w 722266"/>
                <a:gd name="connsiteY9-460" fmla="*/ 335460 h 370158"/>
                <a:gd name="connsiteX10-461" fmla="*/ 435062 w 722266"/>
                <a:gd name="connsiteY10-462" fmla="*/ 347366 h 370158"/>
                <a:gd name="connsiteX11-463" fmla="*/ 685093 w 722266"/>
                <a:gd name="connsiteY11-464" fmla="*/ 368797 h 370158"/>
                <a:gd name="connsiteX12-465" fmla="*/ 716049 w 722266"/>
                <a:gd name="connsiteY12-466" fmla="*/ 304503 h 370158"/>
                <a:gd name="connsiteX13-467" fmla="*/ 635087 w 722266"/>
                <a:gd name="connsiteY13-468" fmla="*/ 114003 h 370158"/>
                <a:gd name="connsiteX14-469" fmla="*/ 518405 w 722266"/>
                <a:gd name="connsiteY14-470" fmla="*/ 2085 h 370158"/>
                <a:gd name="connsiteX15-471" fmla="*/ 480305 w 722266"/>
                <a:gd name="connsiteY15-472" fmla="*/ 52091 h 370158"/>
                <a:gd name="connsiteX16-473" fmla="*/ 585080 w 722266"/>
                <a:gd name="connsiteY16-474" fmla="*/ 185441 h 370158"/>
                <a:gd name="connsiteX17-475" fmla="*/ 644612 w 722266"/>
                <a:gd name="connsiteY17-476" fmla="*/ 304503 h 370158"/>
                <a:gd name="connsiteX18-477" fmla="*/ 477924 w 722266"/>
                <a:gd name="connsiteY18-478" fmla="*/ 309266 h 370158"/>
                <a:gd name="connsiteX19-479" fmla="*/ 420774 w 722266"/>
                <a:gd name="connsiteY19-480" fmla="*/ 259260 h 370158"/>
                <a:gd name="connsiteX20-481" fmla="*/ 370768 w 722266"/>
                <a:gd name="connsiteY20-482" fmla="*/ 159247 h 370158"/>
                <a:gd name="connsiteX21-483" fmla="*/ 314960 w 722266"/>
                <a:gd name="connsiteY21-484" fmla="*/ 269969 h 370158"/>
                <a:gd name="connsiteX22-485" fmla="*/ 302055 w 722266"/>
                <a:gd name="connsiteY22-486" fmla="*/ 287478 h 370158"/>
                <a:gd name="connsiteX23-487" fmla="*/ 280280 w 722266"/>
                <a:gd name="connsiteY23-488" fmla="*/ 288136 h 370158"/>
                <a:gd name="connsiteX24-489" fmla="*/ 80255 w 722266"/>
                <a:gd name="connsiteY24-490" fmla="*/ 294978 h 370158"/>
                <a:gd name="connsiteX25-491" fmla="*/ 187412 w 722266"/>
                <a:gd name="connsiteY25-492" fmla="*/ 125910 h 370158"/>
                <a:gd name="connsiteX26-493" fmla="*/ 230274 w 722266"/>
                <a:gd name="connsiteY26-494" fmla="*/ 59235 h 370158"/>
                <a:gd name="connsiteX27-495" fmla="*/ 192174 w 722266"/>
                <a:gd name="connsiteY27-496" fmla="*/ 18753 h 370158"/>
                <a:gd name="connsiteX0-497" fmla="*/ 192174 w 722266"/>
                <a:gd name="connsiteY0-498" fmla="*/ 18753 h 370158"/>
                <a:gd name="connsiteX1-499" fmla="*/ 146930 w 722266"/>
                <a:gd name="connsiteY1-500" fmla="*/ 42566 h 370158"/>
                <a:gd name="connsiteX2-501" fmla="*/ 8818 w 722266"/>
                <a:gd name="connsiteY2-502" fmla="*/ 259260 h 370158"/>
                <a:gd name="connsiteX3-503" fmla="*/ 18343 w 722266"/>
                <a:gd name="connsiteY3-504" fmla="*/ 337841 h 370158"/>
                <a:gd name="connsiteX4-505" fmla="*/ 54062 w 722266"/>
                <a:gd name="connsiteY4-506" fmla="*/ 364035 h 370158"/>
                <a:gd name="connsiteX5-507" fmla="*/ 251705 w 722266"/>
                <a:gd name="connsiteY5-508" fmla="*/ 352128 h 370158"/>
                <a:gd name="connsiteX6-509" fmla="*/ 337430 w 722266"/>
                <a:gd name="connsiteY6-510" fmla="*/ 318791 h 370158"/>
                <a:gd name="connsiteX7-511" fmla="*/ 356480 w 722266"/>
                <a:gd name="connsiteY7-512" fmla="*/ 247353 h 370158"/>
                <a:gd name="connsiteX8-513" fmla="*/ 361243 w 722266"/>
                <a:gd name="connsiteY8-514" fmla="*/ 247353 h 370158"/>
                <a:gd name="connsiteX9-515" fmla="*/ 387437 w 722266"/>
                <a:gd name="connsiteY9-516" fmla="*/ 335460 h 370158"/>
                <a:gd name="connsiteX10-517" fmla="*/ 435062 w 722266"/>
                <a:gd name="connsiteY10-518" fmla="*/ 347366 h 370158"/>
                <a:gd name="connsiteX11-519" fmla="*/ 685093 w 722266"/>
                <a:gd name="connsiteY11-520" fmla="*/ 368797 h 370158"/>
                <a:gd name="connsiteX12-521" fmla="*/ 716049 w 722266"/>
                <a:gd name="connsiteY12-522" fmla="*/ 304503 h 370158"/>
                <a:gd name="connsiteX13-523" fmla="*/ 635087 w 722266"/>
                <a:gd name="connsiteY13-524" fmla="*/ 114003 h 370158"/>
                <a:gd name="connsiteX14-525" fmla="*/ 518405 w 722266"/>
                <a:gd name="connsiteY14-526" fmla="*/ 2085 h 370158"/>
                <a:gd name="connsiteX15-527" fmla="*/ 480305 w 722266"/>
                <a:gd name="connsiteY15-528" fmla="*/ 52091 h 370158"/>
                <a:gd name="connsiteX16-529" fmla="*/ 585080 w 722266"/>
                <a:gd name="connsiteY16-530" fmla="*/ 185441 h 370158"/>
                <a:gd name="connsiteX17-531" fmla="*/ 644612 w 722266"/>
                <a:gd name="connsiteY17-532" fmla="*/ 304503 h 370158"/>
                <a:gd name="connsiteX18-533" fmla="*/ 477924 w 722266"/>
                <a:gd name="connsiteY18-534" fmla="*/ 309266 h 370158"/>
                <a:gd name="connsiteX19-535" fmla="*/ 420774 w 722266"/>
                <a:gd name="connsiteY19-536" fmla="*/ 259260 h 370158"/>
                <a:gd name="connsiteX20-537" fmla="*/ 370768 w 722266"/>
                <a:gd name="connsiteY20-538" fmla="*/ 159247 h 370158"/>
                <a:gd name="connsiteX21-539" fmla="*/ 314960 w 722266"/>
                <a:gd name="connsiteY21-540" fmla="*/ 269969 h 370158"/>
                <a:gd name="connsiteX22-541" fmla="*/ 302055 w 722266"/>
                <a:gd name="connsiteY22-542" fmla="*/ 287478 h 370158"/>
                <a:gd name="connsiteX23-543" fmla="*/ 280280 w 722266"/>
                <a:gd name="connsiteY23-544" fmla="*/ 288136 h 370158"/>
                <a:gd name="connsiteX24-545" fmla="*/ 80255 w 722266"/>
                <a:gd name="connsiteY24-546" fmla="*/ 294978 h 370158"/>
                <a:gd name="connsiteX25-547" fmla="*/ 187412 w 722266"/>
                <a:gd name="connsiteY25-548" fmla="*/ 125910 h 370158"/>
                <a:gd name="connsiteX26-549" fmla="*/ 230274 w 722266"/>
                <a:gd name="connsiteY26-550" fmla="*/ 59235 h 370158"/>
                <a:gd name="connsiteX27-551" fmla="*/ 192174 w 722266"/>
                <a:gd name="connsiteY27-552" fmla="*/ 18753 h 370158"/>
                <a:gd name="connsiteX0-553" fmla="*/ 192174 w 722266"/>
                <a:gd name="connsiteY0-554" fmla="*/ 18753 h 370158"/>
                <a:gd name="connsiteX1-555" fmla="*/ 146930 w 722266"/>
                <a:gd name="connsiteY1-556" fmla="*/ 42566 h 370158"/>
                <a:gd name="connsiteX2-557" fmla="*/ 8818 w 722266"/>
                <a:gd name="connsiteY2-558" fmla="*/ 259260 h 370158"/>
                <a:gd name="connsiteX3-559" fmla="*/ 18343 w 722266"/>
                <a:gd name="connsiteY3-560" fmla="*/ 337841 h 370158"/>
                <a:gd name="connsiteX4-561" fmla="*/ 54062 w 722266"/>
                <a:gd name="connsiteY4-562" fmla="*/ 364035 h 370158"/>
                <a:gd name="connsiteX5-563" fmla="*/ 251705 w 722266"/>
                <a:gd name="connsiteY5-564" fmla="*/ 352128 h 370158"/>
                <a:gd name="connsiteX6-565" fmla="*/ 337430 w 722266"/>
                <a:gd name="connsiteY6-566" fmla="*/ 318791 h 370158"/>
                <a:gd name="connsiteX7-567" fmla="*/ 356480 w 722266"/>
                <a:gd name="connsiteY7-568" fmla="*/ 247353 h 370158"/>
                <a:gd name="connsiteX8-569" fmla="*/ 361243 w 722266"/>
                <a:gd name="connsiteY8-570" fmla="*/ 247353 h 370158"/>
                <a:gd name="connsiteX9-571" fmla="*/ 387437 w 722266"/>
                <a:gd name="connsiteY9-572" fmla="*/ 335460 h 370158"/>
                <a:gd name="connsiteX10-573" fmla="*/ 435062 w 722266"/>
                <a:gd name="connsiteY10-574" fmla="*/ 347366 h 370158"/>
                <a:gd name="connsiteX11-575" fmla="*/ 685093 w 722266"/>
                <a:gd name="connsiteY11-576" fmla="*/ 368797 h 370158"/>
                <a:gd name="connsiteX12-577" fmla="*/ 716049 w 722266"/>
                <a:gd name="connsiteY12-578" fmla="*/ 304503 h 370158"/>
                <a:gd name="connsiteX13-579" fmla="*/ 635087 w 722266"/>
                <a:gd name="connsiteY13-580" fmla="*/ 114003 h 370158"/>
                <a:gd name="connsiteX14-581" fmla="*/ 518405 w 722266"/>
                <a:gd name="connsiteY14-582" fmla="*/ 2085 h 370158"/>
                <a:gd name="connsiteX15-583" fmla="*/ 480305 w 722266"/>
                <a:gd name="connsiteY15-584" fmla="*/ 52091 h 370158"/>
                <a:gd name="connsiteX16-585" fmla="*/ 585080 w 722266"/>
                <a:gd name="connsiteY16-586" fmla="*/ 185441 h 370158"/>
                <a:gd name="connsiteX17-587" fmla="*/ 644612 w 722266"/>
                <a:gd name="connsiteY17-588" fmla="*/ 304503 h 370158"/>
                <a:gd name="connsiteX18-589" fmla="*/ 477924 w 722266"/>
                <a:gd name="connsiteY18-590" fmla="*/ 309266 h 370158"/>
                <a:gd name="connsiteX19-591" fmla="*/ 420774 w 722266"/>
                <a:gd name="connsiteY19-592" fmla="*/ 259260 h 370158"/>
                <a:gd name="connsiteX20-593" fmla="*/ 370768 w 722266"/>
                <a:gd name="connsiteY20-594" fmla="*/ 159247 h 370158"/>
                <a:gd name="connsiteX21-595" fmla="*/ 315407 w 722266"/>
                <a:gd name="connsiteY21-596" fmla="*/ 264156 h 370158"/>
                <a:gd name="connsiteX22-597" fmla="*/ 302055 w 722266"/>
                <a:gd name="connsiteY22-598" fmla="*/ 287478 h 370158"/>
                <a:gd name="connsiteX23-599" fmla="*/ 280280 w 722266"/>
                <a:gd name="connsiteY23-600" fmla="*/ 288136 h 370158"/>
                <a:gd name="connsiteX24-601" fmla="*/ 80255 w 722266"/>
                <a:gd name="connsiteY24-602" fmla="*/ 294978 h 370158"/>
                <a:gd name="connsiteX25-603" fmla="*/ 187412 w 722266"/>
                <a:gd name="connsiteY25-604" fmla="*/ 125910 h 370158"/>
                <a:gd name="connsiteX26-605" fmla="*/ 230274 w 722266"/>
                <a:gd name="connsiteY26-606" fmla="*/ 59235 h 370158"/>
                <a:gd name="connsiteX27-607" fmla="*/ 192174 w 722266"/>
                <a:gd name="connsiteY27-608" fmla="*/ 18753 h 370158"/>
                <a:gd name="connsiteX0-609" fmla="*/ 192174 w 722266"/>
                <a:gd name="connsiteY0-610" fmla="*/ 18753 h 370158"/>
                <a:gd name="connsiteX1-611" fmla="*/ 146930 w 722266"/>
                <a:gd name="connsiteY1-612" fmla="*/ 42566 h 370158"/>
                <a:gd name="connsiteX2-613" fmla="*/ 8818 w 722266"/>
                <a:gd name="connsiteY2-614" fmla="*/ 259260 h 370158"/>
                <a:gd name="connsiteX3-615" fmla="*/ 18343 w 722266"/>
                <a:gd name="connsiteY3-616" fmla="*/ 337841 h 370158"/>
                <a:gd name="connsiteX4-617" fmla="*/ 54062 w 722266"/>
                <a:gd name="connsiteY4-618" fmla="*/ 364035 h 370158"/>
                <a:gd name="connsiteX5-619" fmla="*/ 251705 w 722266"/>
                <a:gd name="connsiteY5-620" fmla="*/ 352128 h 370158"/>
                <a:gd name="connsiteX6-621" fmla="*/ 337430 w 722266"/>
                <a:gd name="connsiteY6-622" fmla="*/ 318791 h 370158"/>
                <a:gd name="connsiteX7-623" fmla="*/ 356480 w 722266"/>
                <a:gd name="connsiteY7-624" fmla="*/ 247353 h 370158"/>
                <a:gd name="connsiteX8-625" fmla="*/ 361243 w 722266"/>
                <a:gd name="connsiteY8-626" fmla="*/ 247353 h 370158"/>
                <a:gd name="connsiteX9-627" fmla="*/ 387437 w 722266"/>
                <a:gd name="connsiteY9-628" fmla="*/ 335460 h 370158"/>
                <a:gd name="connsiteX10-629" fmla="*/ 435062 w 722266"/>
                <a:gd name="connsiteY10-630" fmla="*/ 347366 h 370158"/>
                <a:gd name="connsiteX11-631" fmla="*/ 685093 w 722266"/>
                <a:gd name="connsiteY11-632" fmla="*/ 368797 h 370158"/>
                <a:gd name="connsiteX12-633" fmla="*/ 716049 w 722266"/>
                <a:gd name="connsiteY12-634" fmla="*/ 304503 h 370158"/>
                <a:gd name="connsiteX13-635" fmla="*/ 635087 w 722266"/>
                <a:gd name="connsiteY13-636" fmla="*/ 114003 h 370158"/>
                <a:gd name="connsiteX14-637" fmla="*/ 518405 w 722266"/>
                <a:gd name="connsiteY14-638" fmla="*/ 2085 h 370158"/>
                <a:gd name="connsiteX15-639" fmla="*/ 480305 w 722266"/>
                <a:gd name="connsiteY15-640" fmla="*/ 52091 h 370158"/>
                <a:gd name="connsiteX16-641" fmla="*/ 585080 w 722266"/>
                <a:gd name="connsiteY16-642" fmla="*/ 185441 h 370158"/>
                <a:gd name="connsiteX17-643" fmla="*/ 644612 w 722266"/>
                <a:gd name="connsiteY17-644" fmla="*/ 304503 h 370158"/>
                <a:gd name="connsiteX18-645" fmla="*/ 477924 w 722266"/>
                <a:gd name="connsiteY18-646" fmla="*/ 309266 h 370158"/>
                <a:gd name="connsiteX19-647" fmla="*/ 420774 w 722266"/>
                <a:gd name="connsiteY19-648" fmla="*/ 259260 h 370158"/>
                <a:gd name="connsiteX20-649" fmla="*/ 372557 w 722266"/>
                <a:gd name="connsiteY20-650" fmla="*/ 157458 h 370158"/>
                <a:gd name="connsiteX21-651" fmla="*/ 315407 w 722266"/>
                <a:gd name="connsiteY21-652" fmla="*/ 264156 h 370158"/>
                <a:gd name="connsiteX22-653" fmla="*/ 302055 w 722266"/>
                <a:gd name="connsiteY22-654" fmla="*/ 287478 h 370158"/>
                <a:gd name="connsiteX23-655" fmla="*/ 280280 w 722266"/>
                <a:gd name="connsiteY23-656" fmla="*/ 288136 h 370158"/>
                <a:gd name="connsiteX24-657" fmla="*/ 80255 w 722266"/>
                <a:gd name="connsiteY24-658" fmla="*/ 294978 h 370158"/>
                <a:gd name="connsiteX25-659" fmla="*/ 187412 w 722266"/>
                <a:gd name="connsiteY25-660" fmla="*/ 125910 h 370158"/>
                <a:gd name="connsiteX26-661" fmla="*/ 230274 w 722266"/>
                <a:gd name="connsiteY26-662" fmla="*/ 59235 h 370158"/>
                <a:gd name="connsiteX27-663" fmla="*/ 192174 w 722266"/>
                <a:gd name="connsiteY27-664" fmla="*/ 18753 h 370158"/>
                <a:gd name="connsiteX0-665" fmla="*/ 192174 w 722266"/>
                <a:gd name="connsiteY0-666" fmla="*/ 18753 h 370158"/>
                <a:gd name="connsiteX1-667" fmla="*/ 146930 w 722266"/>
                <a:gd name="connsiteY1-668" fmla="*/ 42566 h 370158"/>
                <a:gd name="connsiteX2-669" fmla="*/ 8818 w 722266"/>
                <a:gd name="connsiteY2-670" fmla="*/ 259260 h 370158"/>
                <a:gd name="connsiteX3-671" fmla="*/ 18343 w 722266"/>
                <a:gd name="connsiteY3-672" fmla="*/ 337841 h 370158"/>
                <a:gd name="connsiteX4-673" fmla="*/ 54062 w 722266"/>
                <a:gd name="connsiteY4-674" fmla="*/ 364035 h 370158"/>
                <a:gd name="connsiteX5-675" fmla="*/ 251705 w 722266"/>
                <a:gd name="connsiteY5-676" fmla="*/ 352128 h 370158"/>
                <a:gd name="connsiteX6-677" fmla="*/ 337430 w 722266"/>
                <a:gd name="connsiteY6-678" fmla="*/ 318791 h 370158"/>
                <a:gd name="connsiteX7-679" fmla="*/ 356480 w 722266"/>
                <a:gd name="connsiteY7-680" fmla="*/ 247353 h 370158"/>
                <a:gd name="connsiteX8-681" fmla="*/ 361243 w 722266"/>
                <a:gd name="connsiteY8-682" fmla="*/ 247353 h 370158"/>
                <a:gd name="connsiteX9-683" fmla="*/ 387437 w 722266"/>
                <a:gd name="connsiteY9-684" fmla="*/ 335460 h 370158"/>
                <a:gd name="connsiteX10-685" fmla="*/ 435062 w 722266"/>
                <a:gd name="connsiteY10-686" fmla="*/ 347366 h 370158"/>
                <a:gd name="connsiteX11-687" fmla="*/ 685093 w 722266"/>
                <a:gd name="connsiteY11-688" fmla="*/ 368797 h 370158"/>
                <a:gd name="connsiteX12-689" fmla="*/ 716049 w 722266"/>
                <a:gd name="connsiteY12-690" fmla="*/ 304503 h 370158"/>
                <a:gd name="connsiteX13-691" fmla="*/ 635087 w 722266"/>
                <a:gd name="connsiteY13-692" fmla="*/ 114003 h 370158"/>
                <a:gd name="connsiteX14-693" fmla="*/ 518405 w 722266"/>
                <a:gd name="connsiteY14-694" fmla="*/ 2085 h 370158"/>
                <a:gd name="connsiteX15-695" fmla="*/ 480305 w 722266"/>
                <a:gd name="connsiteY15-696" fmla="*/ 52091 h 370158"/>
                <a:gd name="connsiteX16-697" fmla="*/ 585080 w 722266"/>
                <a:gd name="connsiteY16-698" fmla="*/ 185441 h 370158"/>
                <a:gd name="connsiteX17-699" fmla="*/ 644612 w 722266"/>
                <a:gd name="connsiteY17-700" fmla="*/ 304503 h 370158"/>
                <a:gd name="connsiteX18-701" fmla="*/ 477924 w 722266"/>
                <a:gd name="connsiteY18-702" fmla="*/ 309266 h 370158"/>
                <a:gd name="connsiteX19-703" fmla="*/ 414961 w 722266"/>
                <a:gd name="connsiteY19-704" fmla="*/ 253894 h 370158"/>
                <a:gd name="connsiteX20-705" fmla="*/ 372557 w 722266"/>
                <a:gd name="connsiteY20-706" fmla="*/ 157458 h 370158"/>
                <a:gd name="connsiteX21-707" fmla="*/ 315407 w 722266"/>
                <a:gd name="connsiteY21-708" fmla="*/ 264156 h 370158"/>
                <a:gd name="connsiteX22-709" fmla="*/ 302055 w 722266"/>
                <a:gd name="connsiteY22-710" fmla="*/ 287478 h 370158"/>
                <a:gd name="connsiteX23-711" fmla="*/ 280280 w 722266"/>
                <a:gd name="connsiteY23-712" fmla="*/ 288136 h 370158"/>
                <a:gd name="connsiteX24-713" fmla="*/ 80255 w 722266"/>
                <a:gd name="connsiteY24-714" fmla="*/ 294978 h 370158"/>
                <a:gd name="connsiteX25-715" fmla="*/ 187412 w 722266"/>
                <a:gd name="connsiteY25-716" fmla="*/ 125910 h 370158"/>
                <a:gd name="connsiteX26-717" fmla="*/ 230274 w 722266"/>
                <a:gd name="connsiteY26-718" fmla="*/ 59235 h 370158"/>
                <a:gd name="connsiteX27-719" fmla="*/ 192174 w 722266"/>
                <a:gd name="connsiteY27-720" fmla="*/ 18753 h 370158"/>
                <a:gd name="connsiteX0-721" fmla="*/ 192174 w 722266"/>
                <a:gd name="connsiteY0-722" fmla="*/ 18753 h 370158"/>
                <a:gd name="connsiteX1-723" fmla="*/ 146930 w 722266"/>
                <a:gd name="connsiteY1-724" fmla="*/ 42566 h 370158"/>
                <a:gd name="connsiteX2-725" fmla="*/ 8818 w 722266"/>
                <a:gd name="connsiteY2-726" fmla="*/ 259260 h 370158"/>
                <a:gd name="connsiteX3-727" fmla="*/ 18343 w 722266"/>
                <a:gd name="connsiteY3-728" fmla="*/ 337841 h 370158"/>
                <a:gd name="connsiteX4-729" fmla="*/ 54062 w 722266"/>
                <a:gd name="connsiteY4-730" fmla="*/ 364035 h 370158"/>
                <a:gd name="connsiteX5-731" fmla="*/ 251705 w 722266"/>
                <a:gd name="connsiteY5-732" fmla="*/ 352128 h 370158"/>
                <a:gd name="connsiteX6-733" fmla="*/ 337430 w 722266"/>
                <a:gd name="connsiteY6-734" fmla="*/ 318791 h 370158"/>
                <a:gd name="connsiteX7-735" fmla="*/ 356480 w 722266"/>
                <a:gd name="connsiteY7-736" fmla="*/ 247353 h 370158"/>
                <a:gd name="connsiteX8-737" fmla="*/ 361243 w 722266"/>
                <a:gd name="connsiteY8-738" fmla="*/ 247353 h 370158"/>
                <a:gd name="connsiteX9-739" fmla="*/ 387437 w 722266"/>
                <a:gd name="connsiteY9-740" fmla="*/ 335460 h 370158"/>
                <a:gd name="connsiteX10-741" fmla="*/ 435062 w 722266"/>
                <a:gd name="connsiteY10-742" fmla="*/ 347366 h 370158"/>
                <a:gd name="connsiteX11-743" fmla="*/ 685093 w 722266"/>
                <a:gd name="connsiteY11-744" fmla="*/ 368797 h 370158"/>
                <a:gd name="connsiteX12-745" fmla="*/ 716049 w 722266"/>
                <a:gd name="connsiteY12-746" fmla="*/ 304503 h 370158"/>
                <a:gd name="connsiteX13-747" fmla="*/ 635087 w 722266"/>
                <a:gd name="connsiteY13-748" fmla="*/ 114003 h 370158"/>
                <a:gd name="connsiteX14-749" fmla="*/ 518405 w 722266"/>
                <a:gd name="connsiteY14-750" fmla="*/ 2085 h 370158"/>
                <a:gd name="connsiteX15-751" fmla="*/ 480305 w 722266"/>
                <a:gd name="connsiteY15-752" fmla="*/ 52091 h 370158"/>
                <a:gd name="connsiteX16-753" fmla="*/ 585080 w 722266"/>
                <a:gd name="connsiteY16-754" fmla="*/ 185441 h 370158"/>
                <a:gd name="connsiteX17-755" fmla="*/ 644612 w 722266"/>
                <a:gd name="connsiteY17-756" fmla="*/ 304503 h 370158"/>
                <a:gd name="connsiteX18-757" fmla="*/ 477924 w 722266"/>
                <a:gd name="connsiteY18-758" fmla="*/ 309266 h 370158"/>
                <a:gd name="connsiteX19-759" fmla="*/ 414961 w 722266"/>
                <a:gd name="connsiteY19-760" fmla="*/ 253894 h 370158"/>
                <a:gd name="connsiteX20-761" fmla="*/ 416539 w 722266"/>
                <a:gd name="connsiteY20-762" fmla="*/ 266460 h 370158"/>
                <a:gd name="connsiteX21-763" fmla="*/ 372557 w 722266"/>
                <a:gd name="connsiteY21-764" fmla="*/ 157458 h 370158"/>
                <a:gd name="connsiteX22-765" fmla="*/ 315407 w 722266"/>
                <a:gd name="connsiteY22-766" fmla="*/ 264156 h 370158"/>
                <a:gd name="connsiteX23-767" fmla="*/ 302055 w 722266"/>
                <a:gd name="connsiteY23-768" fmla="*/ 287478 h 370158"/>
                <a:gd name="connsiteX24-769" fmla="*/ 280280 w 722266"/>
                <a:gd name="connsiteY24-770" fmla="*/ 288136 h 370158"/>
                <a:gd name="connsiteX25-771" fmla="*/ 80255 w 722266"/>
                <a:gd name="connsiteY25-772" fmla="*/ 294978 h 370158"/>
                <a:gd name="connsiteX26-773" fmla="*/ 187412 w 722266"/>
                <a:gd name="connsiteY26-774" fmla="*/ 125910 h 370158"/>
                <a:gd name="connsiteX27-775" fmla="*/ 230274 w 722266"/>
                <a:gd name="connsiteY27-776" fmla="*/ 59235 h 370158"/>
                <a:gd name="connsiteX28" fmla="*/ 192174 w 722266"/>
                <a:gd name="connsiteY28" fmla="*/ 18753 h 370158"/>
                <a:gd name="connsiteX0-777" fmla="*/ 192174 w 722266"/>
                <a:gd name="connsiteY0-778" fmla="*/ 18753 h 370158"/>
                <a:gd name="connsiteX1-779" fmla="*/ 146930 w 722266"/>
                <a:gd name="connsiteY1-780" fmla="*/ 42566 h 370158"/>
                <a:gd name="connsiteX2-781" fmla="*/ 8818 w 722266"/>
                <a:gd name="connsiteY2-782" fmla="*/ 259260 h 370158"/>
                <a:gd name="connsiteX3-783" fmla="*/ 18343 w 722266"/>
                <a:gd name="connsiteY3-784" fmla="*/ 337841 h 370158"/>
                <a:gd name="connsiteX4-785" fmla="*/ 54062 w 722266"/>
                <a:gd name="connsiteY4-786" fmla="*/ 364035 h 370158"/>
                <a:gd name="connsiteX5-787" fmla="*/ 251705 w 722266"/>
                <a:gd name="connsiteY5-788" fmla="*/ 352128 h 370158"/>
                <a:gd name="connsiteX6-789" fmla="*/ 337430 w 722266"/>
                <a:gd name="connsiteY6-790" fmla="*/ 318791 h 370158"/>
                <a:gd name="connsiteX7-791" fmla="*/ 356480 w 722266"/>
                <a:gd name="connsiteY7-792" fmla="*/ 247353 h 370158"/>
                <a:gd name="connsiteX8-793" fmla="*/ 361243 w 722266"/>
                <a:gd name="connsiteY8-794" fmla="*/ 247353 h 370158"/>
                <a:gd name="connsiteX9-795" fmla="*/ 387437 w 722266"/>
                <a:gd name="connsiteY9-796" fmla="*/ 335460 h 370158"/>
                <a:gd name="connsiteX10-797" fmla="*/ 435062 w 722266"/>
                <a:gd name="connsiteY10-798" fmla="*/ 347366 h 370158"/>
                <a:gd name="connsiteX11-799" fmla="*/ 685093 w 722266"/>
                <a:gd name="connsiteY11-800" fmla="*/ 368797 h 370158"/>
                <a:gd name="connsiteX12-801" fmla="*/ 716049 w 722266"/>
                <a:gd name="connsiteY12-802" fmla="*/ 304503 h 370158"/>
                <a:gd name="connsiteX13-803" fmla="*/ 635087 w 722266"/>
                <a:gd name="connsiteY13-804" fmla="*/ 114003 h 370158"/>
                <a:gd name="connsiteX14-805" fmla="*/ 518405 w 722266"/>
                <a:gd name="connsiteY14-806" fmla="*/ 2085 h 370158"/>
                <a:gd name="connsiteX15-807" fmla="*/ 480305 w 722266"/>
                <a:gd name="connsiteY15-808" fmla="*/ 52091 h 370158"/>
                <a:gd name="connsiteX16-809" fmla="*/ 585080 w 722266"/>
                <a:gd name="connsiteY16-810" fmla="*/ 185441 h 370158"/>
                <a:gd name="connsiteX17-811" fmla="*/ 644612 w 722266"/>
                <a:gd name="connsiteY17-812" fmla="*/ 304503 h 370158"/>
                <a:gd name="connsiteX18-813" fmla="*/ 477924 w 722266"/>
                <a:gd name="connsiteY18-814" fmla="*/ 309266 h 370158"/>
                <a:gd name="connsiteX19-815" fmla="*/ 430166 w 722266"/>
                <a:gd name="connsiteY19-816" fmla="*/ 284304 h 370158"/>
                <a:gd name="connsiteX20-817" fmla="*/ 416539 w 722266"/>
                <a:gd name="connsiteY20-818" fmla="*/ 266460 h 370158"/>
                <a:gd name="connsiteX21-819" fmla="*/ 372557 w 722266"/>
                <a:gd name="connsiteY21-820" fmla="*/ 157458 h 370158"/>
                <a:gd name="connsiteX22-821" fmla="*/ 315407 w 722266"/>
                <a:gd name="connsiteY22-822" fmla="*/ 264156 h 370158"/>
                <a:gd name="connsiteX23-823" fmla="*/ 302055 w 722266"/>
                <a:gd name="connsiteY23-824" fmla="*/ 287478 h 370158"/>
                <a:gd name="connsiteX24-825" fmla="*/ 280280 w 722266"/>
                <a:gd name="connsiteY24-826" fmla="*/ 288136 h 370158"/>
                <a:gd name="connsiteX25-827" fmla="*/ 80255 w 722266"/>
                <a:gd name="connsiteY25-828" fmla="*/ 294978 h 370158"/>
                <a:gd name="connsiteX26-829" fmla="*/ 187412 w 722266"/>
                <a:gd name="connsiteY26-830" fmla="*/ 125910 h 370158"/>
                <a:gd name="connsiteX27-831" fmla="*/ 230274 w 722266"/>
                <a:gd name="connsiteY27-832" fmla="*/ 59235 h 370158"/>
                <a:gd name="connsiteX28-833" fmla="*/ 192174 w 722266"/>
                <a:gd name="connsiteY28-834" fmla="*/ 18753 h 370158"/>
                <a:gd name="connsiteX0-835" fmla="*/ 192174 w 722266"/>
                <a:gd name="connsiteY0-836" fmla="*/ 18753 h 370158"/>
                <a:gd name="connsiteX1-837" fmla="*/ 146930 w 722266"/>
                <a:gd name="connsiteY1-838" fmla="*/ 42566 h 370158"/>
                <a:gd name="connsiteX2-839" fmla="*/ 8818 w 722266"/>
                <a:gd name="connsiteY2-840" fmla="*/ 259260 h 370158"/>
                <a:gd name="connsiteX3-841" fmla="*/ 18343 w 722266"/>
                <a:gd name="connsiteY3-842" fmla="*/ 337841 h 370158"/>
                <a:gd name="connsiteX4-843" fmla="*/ 54062 w 722266"/>
                <a:gd name="connsiteY4-844" fmla="*/ 364035 h 370158"/>
                <a:gd name="connsiteX5-845" fmla="*/ 251705 w 722266"/>
                <a:gd name="connsiteY5-846" fmla="*/ 352128 h 370158"/>
                <a:gd name="connsiteX6-847" fmla="*/ 337430 w 722266"/>
                <a:gd name="connsiteY6-848" fmla="*/ 318791 h 370158"/>
                <a:gd name="connsiteX7-849" fmla="*/ 356480 w 722266"/>
                <a:gd name="connsiteY7-850" fmla="*/ 247353 h 370158"/>
                <a:gd name="connsiteX8-851" fmla="*/ 361243 w 722266"/>
                <a:gd name="connsiteY8-852" fmla="*/ 247353 h 370158"/>
                <a:gd name="connsiteX9-853" fmla="*/ 387437 w 722266"/>
                <a:gd name="connsiteY9-854" fmla="*/ 335460 h 370158"/>
                <a:gd name="connsiteX10-855" fmla="*/ 435062 w 722266"/>
                <a:gd name="connsiteY10-856" fmla="*/ 347366 h 370158"/>
                <a:gd name="connsiteX11-857" fmla="*/ 685093 w 722266"/>
                <a:gd name="connsiteY11-858" fmla="*/ 368797 h 370158"/>
                <a:gd name="connsiteX12-859" fmla="*/ 716049 w 722266"/>
                <a:gd name="connsiteY12-860" fmla="*/ 304503 h 370158"/>
                <a:gd name="connsiteX13-861" fmla="*/ 635087 w 722266"/>
                <a:gd name="connsiteY13-862" fmla="*/ 114003 h 370158"/>
                <a:gd name="connsiteX14-863" fmla="*/ 518405 w 722266"/>
                <a:gd name="connsiteY14-864" fmla="*/ 2085 h 370158"/>
                <a:gd name="connsiteX15-865" fmla="*/ 480305 w 722266"/>
                <a:gd name="connsiteY15-866" fmla="*/ 52091 h 370158"/>
                <a:gd name="connsiteX16-867" fmla="*/ 585080 w 722266"/>
                <a:gd name="connsiteY16-868" fmla="*/ 185441 h 370158"/>
                <a:gd name="connsiteX17-869" fmla="*/ 644612 w 722266"/>
                <a:gd name="connsiteY17-870" fmla="*/ 304503 h 370158"/>
                <a:gd name="connsiteX18-871" fmla="*/ 477924 w 722266"/>
                <a:gd name="connsiteY18-872" fmla="*/ 309266 h 370158"/>
                <a:gd name="connsiteX19-873" fmla="*/ 430166 w 722266"/>
                <a:gd name="connsiteY19-874" fmla="*/ 284304 h 370158"/>
                <a:gd name="connsiteX20-875" fmla="*/ 427719 w 722266"/>
                <a:gd name="connsiteY20-876" fmla="*/ 288820 h 370158"/>
                <a:gd name="connsiteX21-877" fmla="*/ 416539 w 722266"/>
                <a:gd name="connsiteY21-878" fmla="*/ 266460 h 370158"/>
                <a:gd name="connsiteX22-879" fmla="*/ 372557 w 722266"/>
                <a:gd name="connsiteY22-880" fmla="*/ 157458 h 370158"/>
                <a:gd name="connsiteX23-881" fmla="*/ 315407 w 722266"/>
                <a:gd name="connsiteY23-882" fmla="*/ 264156 h 370158"/>
                <a:gd name="connsiteX24-883" fmla="*/ 302055 w 722266"/>
                <a:gd name="connsiteY24-884" fmla="*/ 287478 h 370158"/>
                <a:gd name="connsiteX25-885" fmla="*/ 280280 w 722266"/>
                <a:gd name="connsiteY25-886" fmla="*/ 288136 h 370158"/>
                <a:gd name="connsiteX26-887" fmla="*/ 80255 w 722266"/>
                <a:gd name="connsiteY26-888" fmla="*/ 294978 h 370158"/>
                <a:gd name="connsiteX27-889" fmla="*/ 187412 w 722266"/>
                <a:gd name="connsiteY27-890" fmla="*/ 125910 h 370158"/>
                <a:gd name="connsiteX28-891" fmla="*/ 230274 w 722266"/>
                <a:gd name="connsiteY28-892" fmla="*/ 59235 h 370158"/>
                <a:gd name="connsiteX29" fmla="*/ 192174 w 722266"/>
                <a:gd name="connsiteY29" fmla="*/ 18753 h 370158"/>
                <a:gd name="connsiteX0-893" fmla="*/ 192174 w 722266"/>
                <a:gd name="connsiteY0-894" fmla="*/ 18753 h 370158"/>
                <a:gd name="connsiteX1-895" fmla="*/ 146930 w 722266"/>
                <a:gd name="connsiteY1-896" fmla="*/ 42566 h 370158"/>
                <a:gd name="connsiteX2-897" fmla="*/ 8818 w 722266"/>
                <a:gd name="connsiteY2-898" fmla="*/ 259260 h 370158"/>
                <a:gd name="connsiteX3-899" fmla="*/ 18343 w 722266"/>
                <a:gd name="connsiteY3-900" fmla="*/ 337841 h 370158"/>
                <a:gd name="connsiteX4-901" fmla="*/ 54062 w 722266"/>
                <a:gd name="connsiteY4-902" fmla="*/ 364035 h 370158"/>
                <a:gd name="connsiteX5-903" fmla="*/ 251705 w 722266"/>
                <a:gd name="connsiteY5-904" fmla="*/ 352128 h 370158"/>
                <a:gd name="connsiteX6-905" fmla="*/ 337430 w 722266"/>
                <a:gd name="connsiteY6-906" fmla="*/ 318791 h 370158"/>
                <a:gd name="connsiteX7-907" fmla="*/ 356480 w 722266"/>
                <a:gd name="connsiteY7-908" fmla="*/ 247353 h 370158"/>
                <a:gd name="connsiteX8-909" fmla="*/ 361243 w 722266"/>
                <a:gd name="connsiteY8-910" fmla="*/ 247353 h 370158"/>
                <a:gd name="connsiteX9-911" fmla="*/ 387437 w 722266"/>
                <a:gd name="connsiteY9-912" fmla="*/ 335460 h 370158"/>
                <a:gd name="connsiteX10-913" fmla="*/ 435062 w 722266"/>
                <a:gd name="connsiteY10-914" fmla="*/ 347366 h 370158"/>
                <a:gd name="connsiteX11-915" fmla="*/ 685093 w 722266"/>
                <a:gd name="connsiteY11-916" fmla="*/ 368797 h 370158"/>
                <a:gd name="connsiteX12-917" fmla="*/ 716049 w 722266"/>
                <a:gd name="connsiteY12-918" fmla="*/ 304503 h 370158"/>
                <a:gd name="connsiteX13-919" fmla="*/ 635087 w 722266"/>
                <a:gd name="connsiteY13-920" fmla="*/ 114003 h 370158"/>
                <a:gd name="connsiteX14-921" fmla="*/ 518405 w 722266"/>
                <a:gd name="connsiteY14-922" fmla="*/ 2085 h 370158"/>
                <a:gd name="connsiteX15-923" fmla="*/ 480305 w 722266"/>
                <a:gd name="connsiteY15-924" fmla="*/ 52091 h 370158"/>
                <a:gd name="connsiteX16-925" fmla="*/ 585080 w 722266"/>
                <a:gd name="connsiteY16-926" fmla="*/ 185441 h 370158"/>
                <a:gd name="connsiteX17-927" fmla="*/ 644612 w 722266"/>
                <a:gd name="connsiteY17-928" fmla="*/ 304503 h 370158"/>
                <a:gd name="connsiteX18-929" fmla="*/ 477924 w 722266"/>
                <a:gd name="connsiteY18-930" fmla="*/ 309266 h 370158"/>
                <a:gd name="connsiteX19-931" fmla="*/ 431955 w 722266"/>
                <a:gd name="connsiteY19-932" fmla="*/ 293248 h 370158"/>
                <a:gd name="connsiteX20-933" fmla="*/ 427719 w 722266"/>
                <a:gd name="connsiteY20-934" fmla="*/ 288820 h 370158"/>
                <a:gd name="connsiteX21-935" fmla="*/ 416539 w 722266"/>
                <a:gd name="connsiteY21-936" fmla="*/ 266460 h 370158"/>
                <a:gd name="connsiteX22-937" fmla="*/ 372557 w 722266"/>
                <a:gd name="connsiteY22-938" fmla="*/ 157458 h 370158"/>
                <a:gd name="connsiteX23-939" fmla="*/ 315407 w 722266"/>
                <a:gd name="connsiteY23-940" fmla="*/ 264156 h 370158"/>
                <a:gd name="connsiteX24-941" fmla="*/ 302055 w 722266"/>
                <a:gd name="connsiteY24-942" fmla="*/ 287478 h 370158"/>
                <a:gd name="connsiteX25-943" fmla="*/ 280280 w 722266"/>
                <a:gd name="connsiteY25-944" fmla="*/ 288136 h 370158"/>
                <a:gd name="connsiteX26-945" fmla="*/ 80255 w 722266"/>
                <a:gd name="connsiteY26-946" fmla="*/ 294978 h 370158"/>
                <a:gd name="connsiteX27-947" fmla="*/ 187412 w 722266"/>
                <a:gd name="connsiteY27-948" fmla="*/ 125910 h 370158"/>
                <a:gd name="connsiteX28-949" fmla="*/ 230274 w 722266"/>
                <a:gd name="connsiteY28-950" fmla="*/ 59235 h 370158"/>
                <a:gd name="connsiteX29-951" fmla="*/ 192174 w 722266"/>
                <a:gd name="connsiteY29-952" fmla="*/ 18753 h 370158"/>
                <a:gd name="connsiteX0-953" fmla="*/ 192174 w 722266"/>
                <a:gd name="connsiteY0-954" fmla="*/ 18753 h 370158"/>
                <a:gd name="connsiteX1-955" fmla="*/ 146930 w 722266"/>
                <a:gd name="connsiteY1-956" fmla="*/ 42566 h 370158"/>
                <a:gd name="connsiteX2-957" fmla="*/ 8818 w 722266"/>
                <a:gd name="connsiteY2-958" fmla="*/ 259260 h 370158"/>
                <a:gd name="connsiteX3-959" fmla="*/ 18343 w 722266"/>
                <a:gd name="connsiteY3-960" fmla="*/ 337841 h 370158"/>
                <a:gd name="connsiteX4-961" fmla="*/ 54062 w 722266"/>
                <a:gd name="connsiteY4-962" fmla="*/ 364035 h 370158"/>
                <a:gd name="connsiteX5-963" fmla="*/ 251705 w 722266"/>
                <a:gd name="connsiteY5-964" fmla="*/ 352128 h 370158"/>
                <a:gd name="connsiteX6-965" fmla="*/ 337430 w 722266"/>
                <a:gd name="connsiteY6-966" fmla="*/ 318791 h 370158"/>
                <a:gd name="connsiteX7-967" fmla="*/ 356480 w 722266"/>
                <a:gd name="connsiteY7-968" fmla="*/ 247353 h 370158"/>
                <a:gd name="connsiteX8-969" fmla="*/ 361243 w 722266"/>
                <a:gd name="connsiteY8-970" fmla="*/ 247353 h 370158"/>
                <a:gd name="connsiteX9-971" fmla="*/ 387437 w 722266"/>
                <a:gd name="connsiteY9-972" fmla="*/ 335460 h 370158"/>
                <a:gd name="connsiteX10-973" fmla="*/ 435062 w 722266"/>
                <a:gd name="connsiteY10-974" fmla="*/ 347366 h 370158"/>
                <a:gd name="connsiteX11-975" fmla="*/ 685093 w 722266"/>
                <a:gd name="connsiteY11-976" fmla="*/ 368797 h 370158"/>
                <a:gd name="connsiteX12-977" fmla="*/ 716049 w 722266"/>
                <a:gd name="connsiteY12-978" fmla="*/ 304503 h 370158"/>
                <a:gd name="connsiteX13-979" fmla="*/ 635087 w 722266"/>
                <a:gd name="connsiteY13-980" fmla="*/ 114003 h 370158"/>
                <a:gd name="connsiteX14-981" fmla="*/ 518405 w 722266"/>
                <a:gd name="connsiteY14-982" fmla="*/ 2085 h 370158"/>
                <a:gd name="connsiteX15-983" fmla="*/ 480305 w 722266"/>
                <a:gd name="connsiteY15-984" fmla="*/ 52091 h 370158"/>
                <a:gd name="connsiteX16-985" fmla="*/ 585080 w 722266"/>
                <a:gd name="connsiteY16-986" fmla="*/ 185441 h 370158"/>
                <a:gd name="connsiteX17-987" fmla="*/ 644612 w 722266"/>
                <a:gd name="connsiteY17-988" fmla="*/ 304503 h 370158"/>
                <a:gd name="connsiteX18-989" fmla="*/ 477924 w 722266"/>
                <a:gd name="connsiteY18-990" fmla="*/ 309266 h 370158"/>
                <a:gd name="connsiteX19-991" fmla="*/ 427719 w 722266"/>
                <a:gd name="connsiteY19-992" fmla="*/ 288820 h 370158"/>
                <a:gd name="connsiteX20-993" fmla="*/ 416539 w 722266"/>
                <a:gd name="connsiteY20-994" fmla="*/ 266460 h 370158"/>
                <a:gd name="connsiteX21-995" fmla="*/ 372557 w 722266"/>
                <a:gd name="connsiteY21-996" fmla="*/ 157458 h 370158"/>
                <a:gd name="connsiteX22-997" fmla="*/ 315407 w 722266"/>
                <a:gd name="connsiteY22-998" fmla="*/ 264156 h 370158"/>
                <a:gd name="connsiteX23-999" fmla="*/ 302055 w 722266"/>
                <a:gd name="connsiteY23-1000" fmla="*/ 287478 h 370158"/>
                <a:gd name="connsiteX24-1001" fmla="*/ 280280 w 722266"/>
                <a:gd name="connsiteY24-1002" fmla="*/ 288136 h 370158"/>
                <a:gd name="connsiteX25-1003" fmla="*/ 80255 w 722266"/>
                <a:gd name="connsiteY25-1004" fmla="*/ 294978 h 370158"/>
                <a:gd name="connsiteX26-1005" fmla="*/ 187412 w 722266"/>
                <a:gd name="connsiteY26-1006" fmla="*/ 125910 h 370158"/>
                <a:gd name="connsiteX27-1007" fmla="*/ 230274 w 722266"/>
                <a:gd name="connsiteY27-1008" fmla="*/ 59235 h 370158"/>
                <a:gd name="connsiteX28-1009" fmla="*/ 192174 w 722266"/>
                <a:gd name="connsiteY28-1010" fmla="*/ 18753 h 370158"/>
                <a:gd name="connsiteX0-1011" fmla="*/ 192174 w 722266"/>
                <a:gd name="connsiteY0-1012" fmla="*/ 18753 h 370158"/>
                <a:gd name="connsiteX1-1013" fmla="*/ 146930 w 722266"/>
                <a:gd name="connsiteY1-1014" fmla="*/ 42566 h 370158"/>
                <a:gd name="connsiteX2-1015" fmla="*/ 8818 w 722266"/>
                <a:gd name="connsiteY2-1016" fmla="*/ 259260 h 370158"/>
                <a:gd name="connsiteX3-1017" fmla="*/ 18343 w 722266"/>
                <a:gd name="connsiteY3-1018" fmla="*/ 337841 h 370158"/>
                <a:gd name="connsiteX4-1019" fmla="*/ 54062 w 722266"/>
                <a:gd name="connsiteY4-1020" fmla="*/ 364035 h 370158"/>
                <a:gd name="connsiteX5-1021" fmla="*/ 251705 w 722266"/>
                <a:gd name="connsiteY5-1022" fmla="*/ 352128 h 370158"/>
                <a:gd name="connsiteX6-1023" fmla="*/ 337430 w 722266"/>
                <a:gd name="connsiteY6-1024" fmla="*/ 318791 h 370158"/>
                <a:gd name="connsiteX7-1025" fmla="*/ 356480 w 722266"/>
                <a:gd name="connsiteY7-1026" fmla="*/ 247353 h 370158"/>
                <a:gd name="connsiteX8-1027" fmla="*/ 361243 w 722266"/>
                <a:gd name="connsiteY8-1028" fmla="*/ 247353 h 370158"/>
                <a:gd name="connsiteX9-1029" fmla="*/ 387437 w 722266"/>
                <a:gd name="connsiteY9-1030" fmla="*/ 335460 h 370158"/>
                <a:gd name="connsiteX10-1031" fmla="*/ 435062 w 722266"/>
                <a:gd name="connsiteY10-1032" fmla="*/ 347366 h 370158"/>
                <a:gd name="connsiteX11-1033" fmla="*/ 685093 w 722266"/>
                <a:gd name="connsiteY11-1034" fmla="*/ 368797 h 370158"/>
                <a:gd name="connsiteX12-1035" fmla="*/ 716049 w 722266"/>
                <a:gd name="connsiteY12-1036" fmla="*/ 304503 h 370158"/>
                <a:gd name="connsiteX13-1037" fmla="*/ 635087 w 722266"/>
                <a:gd name="connsiteY13-1038" fmla="*/ 114003 h 370158"/>
                <a:gd name="connsiteX14-1039" fmla="*/ 518405 w 722266"/>
                <a:gd name="connsiteY14-1040" fmla="*/ 2085 h 370158"/>
                <a:gd name="connsiteX15-1041" fmla="*/ 480305 w 722266"/>
                <a:gd name="connsiteY15-1042" fmla="*/ 52091 h 370158"/>
                <a:gd name="connsiteX16-1043" fmla="*/ 585080 w 722266"/>
                <a:gd name="connsiteY16-1044" fmla="*/ 185441 h 370158"/>
                <a:gd name="connsiteX17-1045" fmla="*/ 644612 w 722266"/>
                <a:gd name="connsiteY17-1046" fmla="*/ 304503 h 370158"/>
                <a:gd name="connsiteX18-1047" fmla="*/ 477924 w 722266"/>
                <a:gd name="connsiteY18-1048" fmla="*/ 309266 h 370158"/>
                <a:gd name="connsiteX19-1049" fmla="*/ 431297 w 722266"/>
                <a:gd name="connsiteY19-1050" fmla="*/ 297317 h 370158"/>
                <a:gd name="connsiteX20-1051" fmla="*/ 416539 w 722266"/>
                <a:gd name="connsiteY20-1052" fmla="*/ 266460 h 370158"/>
                <a:gd name="connsiteX21-1053" fmla="*/ 372557 w 722266"/>
                <a:gd name="connsiteY21-1054" fmla="*/ 157458 h 370158"/>
                <a:gd name="connsiteX22-1055" fmla="*/ 315407 w 722266"/>
                <a:gd name="connsiteY22-1056" fmla="*/ 264156 h 370158"/>
                <a:gd name="connsiteX23-1057" fmla="*/ 302055 w 722266"/>
                <a:gd name="connsiteY23-1058" fmla="*/ 287478 h 370158"/>
                <a:gd name="connsiteX24-1059" fmla="*/ 280280 w 722266"/>
                <a:gd name="connsiteY24-1060" fmla="*/ 288136 h 370158"/>
                <a:gd name="connsiteX25-1061" fmla="*/ 80255 w 722266"/>
                <a:gd name="connsiteY25-1062" fmla="*/ 294978 h 370158"/>
                <a:gd name="connsiteX26-1063" fmla="*/ 187412 w 722266"/>
                <a:gd name="connsiteY26-1064" fmla="*/ 125910 h 370158"/>
                <a:gd name="connsiteX27-1065" fmla="*/ 230274 w 722266"/>
                <a:gd name="connsiteY27-1066" fmla="*/ 59235 h 370158"/>
                <a:gd name="connsiteX28-1067" fmla="*/ 192174 w 722266"/>
                <a:gd name="connsiteY28-1068" fmla="*/ 18753 h 370158"/>
                <a:gd name="connsiteX0-1069" fmla="*/ 192174 w 722266"/>
                <a:gd name="connsiteY0-1070" fmla="*/ 18753 h 370158"/>
                <a:gd name="connsiteX1-1071" fmla="*/ 146930 w 722266"/>
                <a:gd name="connsiteY1-1072" fmla="*/ 42566 h 370158"/>
                <a:gd name="connsiteX2-1073" fmla="*/ 8818 w 722266"/>
                <a:gd name="connsiteY2-1074" fmla="*/ 259260 h 370158"/>
                <a:gd name="connsiteX3-1075" fmla="*/ 18343 w 722266"/>
                <a:gd name="connsiteY3-1076" fmla="*/ 337841 h 370158"/>
                <a:gd name="connsiteX4-1077" fmla="*/ 54062 w 722266"/>
                <a:gd name="connsiteY4-1078" fmla="*/ 364035 h 370158"/>
                <a:gd name="connsiteX5-1079" fmla="*/ 251705 w 722266"/>
                <a:gd name="connsiteY5-1080" fmla="*/ 352128 h 370158"/>
                <a:gd name="connsiteX6-1081" fmla="*/ 337430 w 722266"/>
                <a:gd name="connsiteY6-1082" fmla="*/ 318791 h 370158"/>
                <a:gd name="connsiteX7-1083" fmla="*/ 356480 w 722266"/>
                <a:gd name="connsiteY7-1084" fmla="*/ 247353 h 370158"/>
                <a:gd name="connsiteX8-1085" fmla="*/ 361243 w 722266"/>
                <a:gd name="connsiteY8-1086" fmla="*/ 247353 h 370158"/>
                <a:gd name="connsiteX9-1087" fmla="*/ 387437 w 722266"/>
                <a:gd name="connsiteY9-1088" fmla="*/ 335460 h 370158"/>
                <a:gd name="connsiteX10-1089" fmla="*/ 435062 w 722266"/>
                <a:gd name="connsiteY10-1090" fmla="*/ 347366 h 370158"/>
                <a:gd name="connsiteX11-1091" fmla="*/ 685093 w 722266"/>
                <a:gd name="connsiteY11-1092" fmla="*/ 368797 h 370158"/>
                <a:gd name="connsiteX12-1093" fmla="*/ 716049 w 722266"/>
                <a:gd name="connsiteY12-1094" fmla="*/ 304503 h 370158"/>
                <a:gd name="connsiteX13-1095" fmla="*/ 635087 w 722266"/>
                <a:gd name="connsiteY13-1096" fmla="*/ 114003 h 370158"/>
                <a:gd name="connsiteX14-1097" fmla="*/ 518405 w 722266"/>
                <a:gd name="connsiteY14-1098" fmla="*/ 2085 h 370158"/>
                <a:gd name="connsiteX15-1099" fmla="*/ 480305 w 722266"/>
                <a:gd name="connsiteY15-1100" fmla="*/ 52091 h 370158"/>
                <a:gd name="connsiteX16-1101" fmla="*/ 585080 w 722266"/>
                <a:gd name="connsiteY16-1102" fmla="*/ 185441 h 370158"/>
                <a:gd name="connsiteX17-1103" fmla="*/ 644612 w 722266"/>
                <a:gd name="connsiteY17-1104" fmla="*/ 304503 h 370158"/>
                <a:gd name="connsiteX18-1105" fmla="*/ 477924 w 722266"/>
                <a:gd name="connsiteY18-1106" fmla="*/ 309266 h 370158"/>
                <a:gd name="connsiteX19-1107" fmla="*/ 431297 w 722266"/>
                <a:gd name="connsiteY19-1108" fmla="*/ 297317 h 370158"/>
                <a:gd name="connsiteX20-1109" fmla="*/ 416539 w 722266"/>
                <a:gd name="connsiteY20-1110" fmla="*/ 266460 h 370158"/>
                <a:gd name="connsiteX21-1111" fmla="*/ 372557 w 722266"/>
                <a:gd name="connsiteY21-1112" fmla="*/ 157458 h 370158"/>
                <a:gd name="connsiteX22-1113" fmla="*/ 315407 w 722266"/>
                <a:gd name="connsiteY22-1114" fmla="*/ 264156 h 370158"/>
                <a:gd name="connsiteX23-1115" fmla="*/ 301161 w 722266"/>
                <a:gd name="connsiteY23-1116" fmla="*/ 282559 h 370158"/>
                <a:gd name="connsiteX24-1117" fmla="*/ 280280 w 722266"/>
                <a:gd name="connsiteY24-1118" fmla="*/ 288136 h 370158"/>
                <a:gd name="connsiteX25-1119" fmla="*/ 80255 w 722266"/>
                <a:gd name="connsiteY25-1120" fmla="*/ 294978 h 370158"/>
                <a:gd name="connsiteX26-1121" fmla="*/ 187412 w 722266"/>
                <a:gd name="connsiteY26-1122" fmla="*/ 125910 h 370158"/>
                <a:gd name="connsiteX27-1123" fmla="*/ 230274 w 722266"/>
                <a:gd name="connsiteY27-1124" fmla="*/ 59235 h 370158"/>
                <a:gd name="connsiteX28-1125" fmla="*/ 192174 w 722266"/>
                <a:gd name="connsiteY28-1126" fmla="*/ 18753 h 370158"/>
                <a:gd name="connsiteX0-1127" fmla="*/ 192174 w 722266"/>
                <a:gd name="connsiteY0-1128" fmla="*/ 18753 h 370158"/>
                <a:gd name="connsiteX1-1129" fmla="*/ 146930 w 722266"/>
                <a:gd name="connsiteY1-1130" fmla="*/ 42566 h 370158"/>
                <a:gd name="connsiteX2-1131" fmla="*/ 8818 w 722266"/>
                <a:gd name="connsiteY2-1132" fmla="*/ 259260 h 370158"/>
                <a:gd name="connsiteX3-1133" fmla="*/ 18343 w 722266"/>
                <a:gd name="connsiteY3-1134" fmla="*/ 337841 h 370158"/>
                <a:gd name="connsiteX4-1135" fmla="*/ 54062 w 722266"/>
                <a:gd name="connsiteY4-1136" fmla="*/ 364035 h 370158"/>
                <a:gd name="connsiteX5-1137" fmla="*/ 251705 w 722266"/>
                <a:gd name="connsiteY5-1138" fmla="*/ 352128 h 370158"/>
                <a:gd name="connsiteX6-1139" fmla="*/ 337430 w 722266"/>
                <a:gd name="connsiteY6-1140" fmla="*/ 318791 h 370158"/>
                <a:gd name="connsiteX7-1141" fmla="*/ 356480 w 722266"/>
                <a:gd name="connsiteY7-1142" fmla="*/ 247353 h 370158"/>
                <a:gd name="connsiteX8-1143" fmla="*/ 361243 w 722266"/>
                <a:gd name="connsiteY8-1144" fmla="*/ 247353 h 370158"/>
                <a:gd name="connsiteX9-1145" fmla="*/ 387437 w 722266"/>
                <a:gd name="connsiteY9-1146" fmla="*/ 335460 h 370158"/>
                <a:gd name="connsiteX10-1147" fmla="*/ 435062 w 722266"/>
                <a:gd name="connsiteY10-1148" fmla="*/ 347366 h 370158"/>
                <a:gd name="connsiteX11-1149" fmla="*/ 685093 w 722266"/>
                <a:gd name="connsiteY11-1150" fmla="*/ 368797 h 370158"/>
                <a:gd name="connsiteX12-1151" fmla="*/ 716049 w 722266"/>
                <a:gd name="connsiteY12-1152" fmla="*/ 304503 h 370158"/>
                <a:gd name="connsiteX13-1153" fmla="*/ 635087 w 722266"/>
                <a:gd name="connsiteY13-1154" fmla="*/ 114003 h 370158"/>
                <a:gd name="connsiteX14-1155" fmla="*/ 518405 w 722266"/>
                <a:gd name="connsiteY14-1156" fmla="*/ 2085 h 370158"/>
                <a:gd name="connsiteX15-1157" fmla="*/ 480305 w 722266"/>
                <a:gd name="connsiteY15-1158" fmla="*/ 52091 h 370158"/>
                <a:gd name="connsiteX16-1159" fmla="*/ 585080 w 722266"/>
                <a:gd name="connsiteY16-1160" fmla="*/ 185441 h 370158"/>
                <a:gd name="connsiteX17-1161" fmla="*/ 644612 w 722266"/>
                <a:gd name="connsiteY17-1162" fmla="*/ 304503 h 370158"/>
                <a:gd name="connsiteX18-1163" fmla="*/ 477924 w 722266"/>
                <a:gd name="connsiteY18-1164" fmla="*/ 309266 h 370158"/>
                <a:gd name="connsiteX19-1165" fmla="*/ 431297 w 722266"/>
                <a:gd name="connsiteY19-1166" fmla="*/ 297317 h 370158"/>
                <a:gd name="connsiteX20-1167" fmla="*/ 416539 w 722266"/>
                <a:gd name="connsiteY20-1168" fmla="*/ 266460 h 370158"/>
                <a:gd name="connsiteX21-1169" fmla="*/ 372557 w 722266"/>
                <a:gd name="connsiteY21-1170" fmla="*/ 157458 h 370158"/>
                <a:gd name="connsiteX22-1171" fmla="*/ 315407 w 722266"/>
                <a:gd name="connsiteY22-1172" fmla="*/ 264156 h 370158"/>
                <a:gd name="connsiteX23-1173" fmla="*/ 301161 w 722266"/>
                <a:gd name="connsiteY23-1174" fmla="*/ 282559 h 370158"/>
                <a:gd name="connsiteX24-1175" fmla="*/ 264628 w 722266"/>
                <a:gd name="connsiteY24-1176" fmla="*/ 289925 h 370158"/>
                <a:gd name="connsiteX25-1177" fmla="*/ 80255 w 722266"/>
                <a:gd name="connsiteY25-1178" fmla="*/ 294978 h 370158"/>
                <a:gd name="connsiteX26-1179" fmla="*/ 187412 w 722266"/>
                <a:gd name="connsiteY26-1180" fmla="*/ 125910 h 370158"/>
                <a:gd name="connsiteX27-1181" fmla="*/ 230274 w 722266"/>
                <a:gd name="connsiteY27-1182" fmla="*/ 59235 h 370158"/>
                <a:gd name="connsiteX28-1183" fmla="*/ 192174 w 722266"/>
                <a:gd name="connsiteY28-1184" fmla="*/ 18753 h 370158"/>
                <a:gd name="connsiteX0-1185" fmla="*/ 192174 w 722266"/>
                <a:gd name="connsiteY0-1186" fmla="*/ 18753 h 370158"/>
                <a:gd name="connsiteX1-1187" fmla="*/ 146930 w 722266"/>
                <a:gd name="connsiteY1-1188" fmla="*/ 42566 h 370158"/>
                <a:gd name="connsiteX2-1189" fmla="*/ 8818 w 722266"/>
                <a:gd name="connsiteY2-1190" fmla="*/ 259260 h 370158"/>
                <a:gd name="connsiteX3-1191" fmla="*/ 18343 w 722266"/>
                <a:gd name="connsiteY3-1192" fmla="*/ 337841 h 370158"/>
                <a:gd name="connsiteX4-1193" fmla="*/ 54062 w 722266"/>
                <a:gd name="connsiteY4-1194" fmla="*/ 364035 h 370158"/>
                <a:gd name="connsiteX5-1195" fmla="*/ 251705 w 722266"/>
                <a:gd name="connsiteY5-1196" fmla="*/ 352128 h 370158"/>
                <a:gd name="connsiteX6-1197" fmla="*/ 337430 w 722266"/>
                <a:gd name="connsiteY6-1198" fmla="*/ 318791 h 370158"/>
                <a:gd name="connsiteX7-1199" fmla="*/ 356480 w 722266"/>
                <a:gd name="connsiteY7-1200" fmla="*/ 247353 h 370158"/>
                <a:gd name="connsiteX8-1201" fmla="*/ 361243 w 722266"/>
                <a:gd name="connsiteY8-1202" fmla="*/ 247353 h 370158"/>
                <a:gd name="connsiteX9-1203" fmla="*/ 387437 w 722266"/>
                <a:gd name="connsiteY9-1204" fmla="*/ 335460 h 370158"/>
                <a:gd name="connsiteX10-1205" fmla="*/ 435062 w 722266"/>
                <a:gd name="connsiteY10-1206" fmla="*/ 347366 h 370158"/>
                <a:gd name="connsiteX11-1207" fmla="*/ 685093 w 722266"/>
                <a:gd name="connsiteY11-1208" fmla="*/ 368797 h 370158"/>
                <a:gd name="connsiteX12-1209" fmla="*/ 716049 w 722266"/>
                <a:gd name="connsiteY12-1210" fmla="*/ 304503 h 370158"/>
                <a:gd name="connsiteX13-1211" fmla="*/ 635087 w 722266"/>
                <a:gd name="connsiteY13-1212" fmla="*/ 114003 h 370158"/>
                <a:gd name="connsiteX14-1213" fmla="*/ 518405 w 722266"/>
                <a:gd name="connsiteY14-1214" fmla="*/ 2085 h 370158"/>
                <a:gd name="connsiteX15-1215" fmla="*/ 480305 w 722266"/>
                <a:gd name="connsiteY15-1216" fmla="*/ 52091 h 370158"/>
                <a:gd name="connsiteX16-1217" fmla="*/ 585080 w 722266"/>
                <a:gd name="connsiteY16-1218" fmla="*/ 185441 h 370158"/>
                <a:gd name="connsiteX17-1219" fmla="*/ 644612 w 722266"/>
                <a:gd name="connsiteY17-1220" fmla="*/ 304503 h 370158"/>
                <a:gd name="connsiteX18-1221" fmla="*/ 477924 w 722266"/>
                <a:gd name="connsiteY18-1222" fmla="*/ 309266 h 370158"/>
                <a:gd name="connsiteX19-1223" fmla="*/ 431297 w 722266"/>
                <a:gd name="connsiteY19-1224" fmla="*/ 297317 h 370158"/>
                <a:gd name="connsiteX20-1225" fmla="*/ 416539 w 722266"/>
                <a:gd name="connsiteY20-1226" fmla="*/ 266460 h 370158"/>
                <a:gd name="connsiteX21-1227" fmla="*/ 372557 w 722266"/>
                <a:gd name="connsiteY21-1228" fmla="*/ 157458 h 370158"/>
                <a:gd name="connsiteX22-1229" fmla="*/ 315407 w 722266"/>
                <a:gd name="connsiteY22-1230" fmla="*/ 264156 h 370158"/>
                <a:gd name="connsiteX23-1231" fmla="*/ 301161 w 722266"/>
                <a:gd name="connsiteY23-1232" fmla="*/ 282559 h 370158"/>
                <a:gd name="connsiteX24-1233" fmla="*/ 261050 w 722266"/>
                <a:gd name="connsiteY24-1234" fmla="*/ 294397 h 370158"/>
                <a:gd name="connsiteX25-1235" fmla="*/ 80255 w 722266"/>
                <a:gd name="connsiteY25-1236" fmla="*/ 294978 h 370158"/>
                <a:gd name="connsiteX26-1237" fmla="*/ 187412 w 722266"/>
                <a:gd name="connsiteY26-1238" fmla="*/ 125910 h 370158"/>
                <a:gd name="connsiteX27-1239" fmla="*/ 230274 w 722266"/>
                <a:gd name="connsiteY27-1240" fmla="*/ 59235 h 370158"/>
                <a:gd name="connsiteX28-1241" fmla="*/ 192174 w 722266"/>
                <a:gd name="connsiteY28-1242" fmla="*/ 18753 h 370158"/>
                <a:gd name="connsiteX0-1243" fmla="*/ 192174 w 722266"/>
                <a:gd name="connsiteY0-1244" fmla="*/ 18753 h 370158"/>
                <a:gd name="connsiteX1-1245" fmla="*/ 146930 w 722266"/>
                <a:gd name="connsiteY1-1246" fmla="*/ 42566 h 370158"/>
                <a:gd name="connsiteX2-1247" fmla="*/ 8818 w 722266"/>
                <a:gd name="connsiteY2-1248" fmla="*/ 259260 h 370158"/>
                <a:gd name="connsiteX3-1249" fmla="*/ 18343 w 722266"/>
                <a:gd name="connsiteY3-1250" fmla="*/ 337841 h 370158"/>
                <a:gd name="connsiteX4-1251" fmla="*/ 54062 w 722266"/>
                <a:gd name="connsiteY4-1252" fmla="*/ 364035 h 370158"/>
                <a:gd name="connsiteX5-1253" fmla="*/ 251705 w 722266"/>
                <a:gd name="connsiteY5-1254" fmla="*/ 352128 h 370158"/>
                <a:gd name="connsiteX6-1255" fmla="*/ 337430 w 722266"/>
                <a:gd name="connsiteY6-1256" fmla="*/ 318791 h 370158"/>
                <a:gd name="connsiteX7-1257" fmla="*/ 356480 w 722266"/>
                <a:gd name="connsiteY7-1258" fmla="*/ 247353 h 370158"/>
                <a:gd name="connsiteX8-1259" fmla="*/ 361243 w 722266"/>
                <a:gd name="connsiteY8-1260" fmla="*/ 247353 h 370158"/>
                <a:gd name="connsiteX9-1261" fmla="*/ 387437 w 722266"/>
                <a:gd name="connsiteY9-1262" fmla="*/ 335460 h 370158"/>
                <a:gd name="connsiteX10-1263" fmla="*/ 435062 w 722266"/>
                <a:gd name="connsiteY10-1264" fmla="*/ 347366 h 370158"/>
                <a:gd name="connsiteX11-1265" fmla="*/ 685093 w 722266"/>
                <a:gd name="connsiteY11-1266" fmla="*/ 368797 h 370158"/>
                <a:gd name="connsiteX12-1267" fmla="*/ 716049 w 722266"/>
                <a:gd name="connsiteY12-1268" fmla="*/ 304503 h 370158"/>
                <a:gd name="connsiteX13-1269" fmla="*/ 635087 w 722266"/>
                <a:gd name="connsiteY13-1270" fmla="*/ 114003 h 370158"/>
                <a:gd name="connsiteX14-1271" fmla="*/ 518405 w 722266"/>
                <a:gd name="connsiteY14-1272" fmla="*/ 2085 h 370158"/>
                <a:gd name="connsiteX15-1273" fmla="*/ 480305 w 722266"/>
                <a:gd name="connsiteY15-1274" fmla="*/ 52091 h 370158"/>
                <a:gd name="connsiteX16-1275" fmla="*/ 585080 w 722266"/>
                <a:gd name="connsiteY16-1276" fmla="*/ 185441 h 370158"/>
                <a:gd name="connsiteX17-1277" fmla="*/ 644612 w 722266"/>
                <a:gd name="connsiteY17-1278" fmla="*/ 304503 h 370158"/>
                <a:gd name="connsiteX18-1279" fmla="*/ 477924 w 722266"/>
                <a:gd name="connsiteY18-1280" fmla="*/ 309266 h 370158"/>
                <a:gd name="connsiteX19-1281" fmla="*/ 431297 w 722266"/>
                <a:gd name="connsiteY19-1282" fmla="*/ 297317 h 370158"/>
                <a:gd name="connsiteX20-1283" fmla="*/ 416539 w 722266"/>
                <a:gd name="connsiteY20-1284" fmla="*/ 266460 h 370158"/>
                <a:gd name="connsiteX21-1285" fmla="*/ 372557 w 722266"/>
                <a:gd name="connsiteY21-1286" fmla="*/ 157458 h 370158"/>
                <a:gd name="connsiteX22-1287" fmla="*/ 315407 w 722266"/>
                <a:gd name="connsiteY22-1288" fmla="*/ 264156 h 370158"/>
                <a:gd name="connsiteX23-1289" fmla="*/ 302055 w 722266"/>
                <a:gd name="connsiteY23-1290" fmla="*/ 284795 h 370158"/>
                <a:gd name="connsiteX24-1291" fmla="*/ 261050 w 722266"/>
                <a:gd name="connsiteY24-1292" fmla="*/ 294397 h 370158"/>
                <a:gd name="connsiteX25-1293" fmla="*/ 80255 w 722266"/>
                <a:gd name="connsiteY25-1294" fmla="*/ 294978 h 370158"/>
                <a:gd name="connsiteX26-1295" fmla="*/ 187412 w 722266"/>
                <a:gd name="connsiteY26-1296" fmla="*/ 125910 h 370158"/>
                <a:gd name="connsiteX27-1297" fmla="*/ 230274 w 722266"/>
                <a:gd name="connsiteY27-1298" fmla="*/ 59235 h 370158"/>
                <a:gd name="connsiteX28-1299" fmla="*/ 192174 w 722266"/>
                <a:gd name="connsiteY28-1300" fmla="*/ 18753 h 370158"/>
                <a:gd name="connsiteX0-1301" fmla="*/ 192174 w 722266"/>
                <a:gd name="connsiteY0-1302" fmla="*/ 18753 h 370158"/>
                <a:gd name="connsiteX1-1303" fmla="*/ 146930 w 722266"/>
                <a:gd name="connsiteY1-1304" fmla="*/ 42566 h 370158"/>
                <a:gd name="connsiteX2-1305" fmla="*/ 8818 w 722266"/>
                <a:gd name="connsiteY2-1306" fmla="*/ 259260 h 370158"/>
                <a:gd name="connsiteX3-1307" fmla="*/ 18343 w 722266"/>
                <a:gd name="connsiteY3-1308" fmla="*/ 337841 h 370158"/>
                <a:gd name="connsiteX4-1309" fmla="*/ 54062 w 722266"/>
                <a:gd name="connsiteY4-1310" fmla="*/ 364035 h 370158"/>
                <a:gd name="connsiteX5-1311" fmla="*/ 251705 w 722266"/>
                <a:gd name="connsiteY5-1312" fmla="*/ 352128 h 370158"/>
                <a:gd name="connsiteX6-1313" fmla="*/ 337430 w 722266"/>
                <a:gd name="connsiteY6-1314" fmla="*/ 318791 h 370158"/>
                <a:gd name="connsiteX7-1315" fmla="*/ 337385 w 722266"/>
                <a:gd name="connsiteY7-1316" fmla="*/ 328174 h 370158"/>
                <a:gd name="connsiteX8-1317" fmla="*/ 356480 w 722266"/>
                <a:gd name="connsiteY8-1318" fmla="*/ 247353 h 370158"/>
                <a:gd name="connsiteX9-1319" fmla="*/ 361243 w 722266"/>
                <a:gd name="connsiteY9-1320" fmla="*/ 247353 h 370158"/>
                <a:gd name="connsiteX10-1321" fmla="*/ 387437 w 722266"/>
                <a:gd name="connsiteY10-1322" fmla="*/ 335460 h 370158"/>
                <a:gd name="connsiteX11-1323" fmla="*/ 435062 w 722266"/>
                <a:gd name="connsiteY11-1324" fmla="*/ 347366 h 370158"/>
                <a:gd name="connsiteX12-1325" fmla="*/ 685093 w 722266"/>
                <a:gd name="connsiteY12-1326" fmla="*/ 368797 h 370158"/>
                <a:gd name="connsiteX13-1327" fmla="*/ 716049 w 722266"/>
                <a:gd name="connsiteY13-1328" fmla="*/ 304503 h 370158"/>
                <a:gd name="connsiteX14-1329" fmla="*/ 635087 w 722266"/>
                <a:gd name="connsiteY14-1330" fmla="*/ 114003 h 370158"/>
                <a:gd name="connsiteX15-1331" fmla="*/ 518405 w 722266"/>
                <a:gd name="connsiteY15-1332" fmla="*/ 2085 h 370158"/>
                <a:gd name="connsiteX16-1333" fmla="*/ 480305 w 722266"/>
                <a:gd name="connsiteY16-1334" fmla="*/ 52091 h 370158"/>
                <a:gd name="connsiteX17-1335" fmla="*/ 585080 w 722266"/>
                <a:gd name="connsiteY17-1336" fmla="*/ 185441 h 370158"/>
                <a:gd name="connsiteX18-1337" fmla="*/ 644612 w 722266"/>
                <a:gd name="connsiteY18-1338" fmla="*/ 304503 h 370158"/>
                <a:gd name="connsiteX19-1339" fmla="*/ 477924 w 722266"/>
                <a:gd name="connsiteY19-1340" fmla="*/ 309266 h 370158"/>
                <a:gd name="connsiteX20-1341" fmla="*/ 431297 w 722266"/>
                <a:gd name="connsiteY20-1342" fmla="*/ 297317 h 370158"/>
                <a:gd name="connsiteX21-1343" fmla="*/ 416539 w 722266"/>
                <a:gd name="connsiteY21-1344" fmla="*/ 266460 h 370158"/>
                <a:gd name="connsiteX22-1345" fmla="*/ 372557 w 722266"/>
                <a:gd name="connsiteY22-1346" fmla="*/ 157458 h 370158"/>
                <a:gd name="connsiteX23-1347" fmla="*/ 315407 w 722266"/>
                <a:gd name="connsiteY23-1348" fmla="*/ 264156 h 370158"/>
                <a:gd name="connsiteX24-1349" fmla="*/ 302055 w 722266"/>
                <a:gd name="connsiteY24-1350" fmla="*/ 284795 h 370158"/>
                <a:gd name="connsiteX25-1351" fmla="*/ 261050 w 722266"/>
                <a:gd name="connsiteY25-1352" fmla="*/ 294397 h 370158"/>
                <a:gd name="connsiteX26-1353" fmla="*/ 80255 w 722266"/>
                <a:gd name="connsiteY26-1354" fmla="*/ 294978 h 370158"/>
                <a:gd name="connsiteX27-1355" fmla="*/ 187412 w 722266"/>
                <a:gd name="connsiteY27-1356" fmla="*/ 125910 h 370158"/>
                <a:gd name="connsiteX28-1357" fmla="*/ 230274 w 722266"/>
                <a:gd name="connsiteY28-1358" fmla="*/ 59235 h 370158"/>
                <a:gd name="connsiteX29-1359" fmla="*/ 192174 w 722266"/>
                <a:gd name="connsiteY29-1360" fmla="*/ 18753 h 370158"/>
                <a:gd name="connsiteX0-1361" fmla="*/ 192174 w 722266"/>
                <a:gd name="connsiteY0-1362" fmla="*/ 18753 h 370158"/>
                <a:gd name="connsiteX1-1363" fmla="*/ 146930 w 722266"/>
                <a:gd name="connsiteY1-1364" fmla="*/ 42566 h 370158"/>
                <a:gd name="connsiteX2-1365" fmla="*/ 8818 w 722266"/>
                <a:gd name="connsiteY2-1366" fmla="*/ 259260 h 370158"/>
                <a:gd name="connsiteX3-1367" fmla="*/ 18343 w 722266"/>
                <a:gd name="connsiteY3-1368" fmla="*/ 337841 h 370158"/>
                <a:gd name="connsiteX4-1369" fmla="*/ 54062 w 722266"/>
                <a:gd name="connsiteY4-1370" fmla="*/ 364035 h 370158"/>
                <a:gd name="connsiteX5-1371" fmla="*/ 251705 w 722266"/>
                <a:gd name="connsiteY5-1372" fmla="*/ 352128 h 370158"/>
                <a:gd name="connsiteX6-1373" fmla="*/ 298076 w 722266"/>
                <a:gd name="connsiteY6-1374" fmla="*/ 344282 h 370158"/>
                <a:gd name="connsiteX7-1375" fmla="*/ 337385 w 722266"/>
                <a:gd name="connsiteY7-1376" fmla="*/ 328174 h 370158"/>
                <a:gd name="connsiteX8-1377" fmla="*/ 356480 w 722266"/>
                <a:gd name="connsiteY8-1378" fmla="*/ 247353 h 370158"/>
                <a:gd name="connsiteX9-1379" fmla="*/ 361243 w 722266"/>
                <a:gd name="connsiteY9-1380" fmla="*/ 247353 h 370158"/>
                <a:gd name="connsiteX10-1381" fmla="*/ 387437 w 722266"/>
                <a:gd name="connsiteY10-1382" fmla="*/ 335460 h 370158"/>
                <a:gd name="connsiteX11-1383" fmla="*/ 435062 w 722266"/>
                <a:gd name="connsiteY11-1384" fmla="*/ 347366 h 370158"/>
                <a:gd name="connsiteX12-1385" fmla="*/ 685093 w 722266"/>
                <a:gd name="connsiteY12-1386" fmla="*/ 368797 h 370158"/>
                <a:gd name="connsiteX13-1387" fmla="*/ 716049 w 722266"/>
                <a:gd name="connsiteY13-1388" fmla="*/ 304503 h 370158"/>
                <a:gd name="connsiteX14-1389" fmla="*/ 635087 w 722266"/>
                <a:gd name="connsiteY14-1390" fmla="*/ 114003 h 370158"/>
                <a:gd name="connsiteX15-1391" fmla="*/ 518405 w 722266"/>
                <a:gd name="connsiteY15-1392" fmla="*/ 2085 h 370158"/>
                <a:gd name="connsiteX16-1393" fmla="*/ 480305 w 722266"/>
                <a:gd name="connsiteY16-1394" fmla="*/ 52091 h 370158"/>
                <a:gd name="connsiteX17-1395" fmla="*/ 585080 w 722266"/>
                <a:gd name="connsiteY17-1396" fmla="*/ 185441 h 370158"/>
                <a:gd name="connsiteX18-1397" fmla="*/ 644612 w 722266"/>
                <a:gd name="connsiteY18-1398" fmla="*/ 304503 h 370158"/>
                <a:gd name="connsiteX19-1399" fmla="*/ 477924 w 722266"/>
                <a:gd name="connsiteY19-1400" fmla="*/ 309266 h 370158"/>
                <a:gd name="connsiteX20-1401" fmla="*/ 431297 w 722266"/>
                <a:gd name="connsiteY20-1402" fmla="*/ 297317 h 370158"/>
                <a:gd name="connsiteX21-1403" fmla="*/ 416539 w 722266"/>
                <a:gd name="connsiteY21-1404" fmla="*/ 266460 h 370158"/>
                <a:gd name="connsiteX22-1405" fmla="*/ 372557 w 722266"/>
                <a:gd name="connsiteY22-1406" fmla="*/ 157458 h 370158"/>
                <a:gd name="connsiteX23-1407" fmla="*/ 315407 w 722266"/>
                <a:gd name="connsiteY23-1408" fmla="*/ 264156 h 370158"/>
                <a:gd name="connsiteX24-1409" fmla="*/ 302055 w 722266"/>
                <a:gd name="connsiteY24-1410" fmla="*/ 284795 h 370158"/>
                <a:gd name="connsiteX25-1411" fmla="*/ 261050 w 722266"/>
                <a:gd name="connsiteY25-1412" fmla="*/ 294397 h 370158"/>
                <a:gd name="connsiteX26-1413" fmla="*/ 80255 w 722266"/>
                <a:gd name="connsiteY26-1414" fmla="*/ 294978 h 370158"/>
                <a:gd name="connsiteX27-1415" fmla="*/ 187412 w 722266"/>
                <a:gd name="connsiteY27-1416" fmla="*/ 125910 h 370158"/>
                <a:gd name="connsiteX28-1417" fmla="*/ 230274 w 722266"/>
                <a:gd name="connsiteY28-1418" fmla="*/ 59235 h 370158"/>
                <a:gd name="connsiteX29-1419" fmla="*/ 192174 w 722266"/>
                <a:gd name="connsiteY29-1420" fmla="*/ 18753 h 370158"/>
                <a:gd name="connsiteX0-1421" fmla="*/ 192174 w 722266"/>
                <a:gd name="connsiteY0-1422" fmla="*/ 18753 h 370158"/>
                <a:gd name="connsiteX1-1423" fmla="*/ 146930 w 722266"/>
                <a:gd name="connsiteY1-1424" fmla="*/ 42566 h 370158"/>
                <a:gd name="connsiteX2-1425" fmla="*/ 8818 w 722266"/>
                <a:gd name="connsiteY2-1426" fmla="*/ 259260 h 370158"/>
                <a:gd name="connsiteX3-1427" fmla="*/ 18343 w 722266"/>
                <a:gd name="connsiteY3-1428" fmla="*/ 337841 h 370158"/>
                <a:gd name="connsiteX4-1429" fmla="*/ 54062 w 722266"/>
                <a:gd name="connsiteY4-1430" fmla="*/ 364035 h 370158"/>
                <a:gd name="connsiteX5-1431" fmla="*/ 251705 w 722266"/>
                <a:gd name="connsiteY5-1432" fmla="*/ 352128 h 370158"/>
                <a:gd name="connsiteX6-1433" fmla="*/ 298076 w 722266"/>
                <a:gd name="connsiteY6-1434" fmla="*/ 344282 h 370158"/>
                <a:gd name="connsiteX7-1435" fmla="*/ 339174 w 722266"/>
                <a:gd name="connsiteY7-1436" fmla="*/ 321466 h 370158"/>
                <a:gd name="connsiteX8-1437" fmla="*/ 356480 w 722266"/>
                <a:gd name="connsiteY8-1438" fmla="*/ 247353 h 370158"/>
                <a:gd name="connsiteX9-1439" fmla="*/ 361243 w 722266"/>
                <a:gd name="connsiteY9-1440" fmla="*/ 247353 h 370158"/>
                <a:gd name="connsiteX10-1441" fmla="*/ 387437 w 722266"/>
                <a:gd name="connsiteY10-1442" fmla="*/ 335460 h 370158"/>
                <a:gd name="connsiteX11-1443" fmla="*/ 435062 w 722266"/>
                <a:gd name="connsiteY11-1444" fmla="*/ 347366 h 370158"/>
                <a:gd name="connsiteX12-1445" fmla="*/ 685093 w 722266"/>
                <a:gd name="connsiteY12-1446" fmla="*/ 368797 h 370158"/>
                <a:gd name="connsiteX13-1447" fmla="*/ 716049 w 722266"/>
                <a:gd name="connsiteY13-1448" fmla="*/ 304503 h 370158"/>
                <a:gd name="connsiteX14-1449" fmla="*/ 635087 w 722266"/>
                <a:gd name="connsiteY14-1450" fmla="*/ 114003 h 370158"/>
                <a:gd name="connsiteX15-1451" fmla="*/ 518405 w 722266"/>
                <a:gd name="connsiteY15-1452" fmla="*/ 2085 h 370158"/>
                <a:gd name="connsiteX16-1453" fmla="*/ 480305 w 722266"/>
                <a:gd name="connsiteY16-1454" fmla="*/ 52091 h 370158"/>
                <a:gd name="connsiteX17-1455" fmla="*/ 585080 w 722266"/>
                <a:gd name="connsiteY17-1456" fmla="*/ 185441 h 370158"/>
                <a:gd name="connsiteX18-1457" fmla="*/ 644612 w 722266"/>
                <a:gd name="connsiteY18-1458" fmla="*/ 304503 h 370158"/>
                <a:gd name="connsiteX19-1459" fmla="*/ 477924 w 722266"/>
                <a:gd name="connsiteY19-1460" fmla="*/ 309266 h 370158"/>
                <a:gd name="connsiteX20-1461" fmla="*/ 431297 w 722266"/>
                <a:gd name="connsiteY20-1462" fmla="*/ 297317 h 370158"/>
                <a:gd name="connsiteX21-1463" fmla="*/ 416539 w 722266"/>
                <a:gd name="connsiteY21-1464" fmla="*/ 266460 h 370158"/>
                <a:gd name="connsiteX22-1465" fmla="*/ 372557 w 722266"/>
                <a:gd name="connsiteY22-1466" fmla="*/ 157458 h 370158"/>
                <a:gd name="connsiteX23-1467" fmla="*/ 315407 w 722266"/>
                <a:gd name="connsiteY23-1468" fmla="*/ 264156 h 370158"/>
                <a:gd name="connsiteX24-1469" fmla="*/ 302055 w 722266"/>
                <a:gd name="connsiteY24-1470" fmla="*/ 284795 h 370158"/>
                <a:gd name="connsiteX25-1471" fmla="*/ 261050 w 722266"/>
                <a:gd name="connsiteY25-1472" fmla="*/ 294397 h 370158"/>
                <a:gd name="connsiteX26-1473" fmla="*/ 80255 w 722266"/>
                <a:gd name="connsiteY26-1474" fmla="*/ 294978 h 370158"/>
                <a:gd name="connsiteX27-1475" fmla="*/ 187412 w 722266"/>
                <a:gd name="connsiteY27-1476" fmla="*/ 125910 h 370158"/>
                <a:gd name="connsiteX28-1477" fmla="*/ 230274 w 722266"/>
                <a:gd name="connsiteY28-1478" fmla="*/ 59235 h 370158"/>
                <a:gd name="connsiteX29-1479" fmla="*/ 192174 w 722266"/>
                <a:gd name="connsiteY29-1480" fmla="*/ 18753 h 370158"/>
                <a:gd name="connsiteX0-1481" fmla="*/ 192174 w 722266"/>
                <a:gd name="connsiteY0-1482" fmla="*/ 18753 h 370158"/>
                <a:gd name="connsiteX1-1483" fmla="*/ 146930 w 722266"/>
                <a:gd name="connsiteY1-1484" fmla="*/ 42566 h 370158"/>
                <a:gd name="connsiteX2-1485" fmla="*/ 8818 w 722266"/>
                <a:gd name="connsiteY2-1486" fmla="*/ 259260 h 370158"/>
                <a:gd name="connsiteX3-1487" fmla="*/ 18343 w 722266"/>
                <a:gd name="connsiteY3-1488" fmla="*/ 337841 h 370158"/>
                <a:gd name="connsiteX4-1489" fmla="*/ 54062 w 722266"/>
                <a:gd name="connsiteY4-1490" fmla="*/ 364035 h 370158"/>
                <a:gd name="connsiteX5-1491" fmla="*/ 251258 w 722266"/>
                <a:gd name="connsiteY5-1492" fmla="*/ 350786 h 370158"/>
                <a:gd name="connsiteX6-1493" fmla="*/ 298076 w 722266"/>
                <a:gd name="connsiteY6-1494" fmla="*/ 344282 h 370158"/>
                <a:gd name="connsiteX7-1495" fmla="*/ 339174 w 722266"/>
                <a:gd name="connsiteY7-1496" fmla="*/ 321466 h 370158"/>
                <a:gd name="connsiteX8-1497" fmla="*/ 356480 w 722266"/>
                <a:gd name="connsiteY8-1498" fmla="*/ 247353 h 370158"/>
                <a:gd name="connsiteX9-1499" fmla="*/ 361243 w 722266"/>
                <a:gd name="connsiteY9-1500" fmla="*/ 247353 h 370158"/>
                <a:gd name="connsiteX10-1501" fmla="*/ 387437 w 722266"/>
                <a:gd name="connsiteY10-1502" fmla="*/ 335460 h 370158"/>
                <a:gd name="connsiteX11-1503" fmla="*/ 435062 w 722266"/>
                <a:gd name="connsiteY11-1504" fmla="*/ 347366 h 370158"/>
                <a:gd name="connsiteX12-1505" fmla="*/ 685093 w 722266"/>
                <a:gd name="connsiteY12-1506" fmla="*/ 368797 h 370158"/>
                <a:gd name="connsiteX13-1507" fmla="*/ 716049 w 722266"/>
                <a:gd name="connsiteY13-1508" fmla="*/ 304503 h 370158"/>
                <a:gd name="connsiteX14-1509" fmla="*/ 635087 w 722266"/>
                <a:gd name="connsiteY14-1510" fmla="*/ 114003 h 370158"/>
                <a:gd name="connsiteX15-1511" fmla="*/ 518405 w 722266"/>
                <a:gd name="connsiteY15-1512" fmla="*/ 2085 h 370158"/>
                <a:gd name="connsiteX16-1513" fmla="*/ 480305 w 722266"/>
                <a:gd name="connsiteY16-1514" fmla="*/ 52091 h 370158"/>
                <a:gd name="connsiteX17-1515" fmla="*/ 585080 w 722266"/>
                <a:gd name="connsiteY17-1516" fmla="*/ 185441 h 370158"/>
                <a:gd name="connsiteX18-1517" fmla="*/ 644612 w 722266"/>
                <a:gd name="connsiteY18-1518" fmla="*/ 304503 h 370158"/>
                <a:gd name="connsiteX19-1519" fmla="*/ 477924 w 722266"/>
                <a:gd name="connsiteY19-1520" fmla="*/ 309266 h 370158"/>
                <a:gd name="connsiteX20-1521" fmla="*/ 431297 w 722266"/>
                <a:gd name="connsiteY20-1522" fmla="*/ 297317 h 370158"/>
                <a:gd name="connsiteX21-1523" fmla="*/ 416539 w 722266"/>
                <a:gd name="connsiteY21-1524" fmla="*/ 266460 h 370158"/>
                <a:gd name="connsiteX22-1525" fmla="*/ 372557 w 722266"/>
                <a:gd name="connsiteY22-1526" fmla="*/ 157458 h 370158"/>
                <a:gd name="connsiteX23-1527" fmla="*/ 315407 w 722266"/>
                <a:gd name="connsiteY23-1528" fmla="*/ 264156 h 370158"/>
                <a:gd name="connsiteX24-1529" fmla="*/ 302055 w 722266"/>
                <a:gd name="connsiteY24-1530" fmla="*/ 284795 h 370158"/>
                <a:gd name="connsiteX25-1531" fmla="*/ 261050 w 722266"/>
                <a:gd name="connsiteY25-1532" fmla="*/ 294397 h 370158"/>
                <a:gd name="connsiteX26-1533" fmla="*/ 80255 w 722266"/>
                <a:gd name="connsiteY26-1534" fmla="*/ 294978 h 370158"/>
                <a:gd name="connsiteX27-1535" fmla="*/ 187412 w 722266"/>
                <a:gd name="connsiteY27-1536" fmla="*/ 125910 h 370158"/>
                <a:gd name="connsiteX28-1537" fmla="*/ 230274 w 722266"/>
                <a:gd name="connsiteY28-1538" fmla="*/ 59235 h 370158"/>
                <a:gd name="connsiteX29-1539" fmla="*/ 192174 w 722266"/>
                <a:gd name="connsiteY29-1540" fmla="*/ 18753 h 370158"/>
                <a:gd name="connsiteX0-1541" fmla="*/ 192174 w 722266"/>
                <a:gd name="connsiteY0-1542" fmla="*/ 18753 h 370158"/>
                <a:gd name="connsiteX1-1543" fmla="*/ 146930 w 722266"/>
                <a:gd name="connsiteY1-1544" fmla="*/ 42566 h 370158"/>
                <a:gd name="connsiteX2-1545" fmla="*/ 8818 w 722266"/>
                <a:gd name="connsiteY2-1546" fmla="*/ 259260 h 370158"/>
                <a:gd name="connsiteX3-1547" fmla="*/ 18343 w 722266"/>
                <a:gd name="connsiteY3-1548" fmla="*/ 337841 h 370158"/>
                <a:gd name="connsiteX4-1549" fmla="*/ 54062 w 722266"/>
                <a:gd name="connsiteY4-1550" fmla="*/ 364035 h 370158"/>
                <a:gd name="connsiteX5-1551" fmla="*/ 251258 w 722266"/>
                <a:gd name="connsiteY5-1552" fmla="*/ 350786 h 370158"/>
                <a:gd name="connsiteX6-1553" fmla="*/ 302995 w 722266"/>
                <a:gd name="connsiteY6-1554" fmla="*/ 343835 h 370158"/>
                <a:gd name="connsiteX7-1555" fmla="*/ 339174 w 722266"/>
                <a:gd name="connsiteY7-1556" fmla="*/ 321466 h 370158"/>
                <a:gd name="connsiteX8-1557" fmla="*/ 356480 w 722266"/>
                <a:gd name="connsiteY8-1558" fmla="*/ 247353 h 370158"/>
                <a:gd name="connsiteX9-1559" fmla="*/ 361243 w 722266"/>
                <a:gd name="connsiteY9-1560" fmla="*/ 247353 h 370158"/>
                <a:gd name="connsiteX10-1561" fmla="*/ 387437 w 722266"/>
                <a:gd name="connsiteY10-1562" fmla="*/ 335460 h 370158"/>
                <a:gd name="connsiteX11-1563" fmla="*/ 435062 w 722266"/>
                <a:gd name="connsiteY11-1564" fmla="*/ 347366 h 370158"/>
                <a:gd name="connsiteX12-1565" fmla="*/ 685093 w 722266"/>
                <a:gd name="connsiteY12-1566" fmla="*/ 368797 h 370158"/>
                <a:gd name="connsiteX13-1567" fmla="*/ 716049 w 722266"/>
                <a:gd name="connsiteY13-1568" fmla="*/ 304503 h 370158"/>
                <a:gd name="connsiteX14-1569" fmla="*/ 635087 w 722266"/>
                <a:gd name="connsiteY14-1570" fmla="*/ 114003 h 370158"/>
                <a:gd name="connsiteX15-1571" fmla="*/ 518405 w 722266"/>
                <a:gd name="connsiteY15-1572" fmla="*/ 2085 h 370158"/>
                <a:gd name="connsiteX16-1573" fmla="*/ 480305 w 722266"/>
                <a:gd name="connsiteY16-1574" fmla="*/ 52091 h 370158"/>
                <a:gd name="connsiteX17-1575" fmla="*/ 585080 w 722266"/>
                <a:gd name="connsiteY17-1576" fmla="*/ 185441 h 370158"/>
                <a:gd name="connsiteX18-1577" fmla="*/ 644612 w 722266"/>
                <a:gd name="connsiteY18-1578" fmla="*/ 304503 h 370158"/>
                <a:gd name="connsiteX19-1579" fmla="*/ 477924 w 722266"/>
                <a:gd name="connsiteY19-1580" fmla="*/ 309266 h 370158"/>
                <a:gd name="connsiteX20-1581" fmla="*/ 431297 w 722266"/>
                <a:gd name="connsiteY20-1582" fmla="*/ 297317 h 370158"/>
                <a:gd name="connsiteX21-1583" fmla="*/ 416539 w 722266"/>
                <a:gd name="connsiteY21-1584" fmla="*/ 266460 h 370158"/>
                <a:gd name="connsiteX22-1585" fmla="*/ 372557 w 722266"/>
                <a:gd name="connsiteY22-1586" fmla="*/ 157458 h 370158"/>
                <a:gd name="connsiteX23-1587" fmla="*/ 315407 w 722266"/>
                <a:gd name="connsiteY23-1588" fmla="*/ 264156 h 370158"/>
                <a:gd name="connsiteX24-1589" fmla="*/ 302055 w 722266"/>
                <a:gd name="connsiteY24-1590" fmla="*/ 284795 h 370158"/>
                <a:gd name="connsiteX25-1591" fmla="*/ 261050 w 722266"/>
                <a:gd name="connsiteY25-1592" fmla="*/ 294397 h 370158"/>
                <a:gd name="connsiteX26-1593" fmla="*/ 80255 w 722266"/>
                <a:gd name="connsiteY26-1594" fmla="*/ 294978 h 370158"/>
                <a:gd name="connsiteX27-1595" fmla="*/ 187412 w 722266"/>
                <a:gd name="connsiteY27-1596" fmla="*/ 125910 h 370158"/>
                <a:gd name="connsiteX28-1597" fmla="*/ 230274 w 722266"/>
                <a:gd name="connsiteY28-1598" fmla="*/ 59235 h 370158"/>
                <a:gd name="connsiteX29-1599" fmla="*/ 192174 w 722266"/>
                <a:gd name="connsiteY29-1600" fmla="*/ 18753 h 370158"/>
                <a:gd name="connsiteX0-1601" fmla="*/ 192174 w 722266"/>
                <a:gd name="connsiteY0-1602" fmla="*/ 18753 h 370158"/>
                <a:gd name="connsiteX1-1603" fmla="*/ 146930 w 722266"/>
                <a:gd name="connsiteY1-1604" fmla="*/ 42566 h 370158"/>
                <a:gd name="connsiteX2-1605" fmla="*/ 8818 w 722266"/>
                <a:gd name="connsiteY2-1606" fmla="*/ 259260 h 370158"/>
                <a:gd name="connsiteX3-1607" fmla="*/ 18343 w 722266"/>
                <a:gd name="connsiteY3-1608" fmla="*/ 337841 h 370158"/>
                <a:gd name="connsiteX4-1609" fmla="*/ 54062 w 722266"/>
                <a:gd name="connsiteY4-1610" fmla="*/ 364035 h 370158"/>
                <a:gd name="connsiteX5-1611" fmla="*/ 251258 w 722266"/>
                <a:gd name="connsiteY5-1612" fmla="*/ 350786 h 370158"/>
                <a:gd name="connsiteX6-1613" fmla="*/ 302995 w 722266"/>
                <a:gd name="connsiteY6-1614" fmla="*/ 343835 h 370158"/>
                <a:gd name="connsiteX7-1615" fmla="*/ 309211 w 722266"/>
                <a:gd name="connsiteY7-1616" fmla="*/ 343826 h 370158"/>
                <a:gd name="connsiteX8-1617" fmla="*/ 339174 w 722266"/>
                <a:gd name="connsiteY8-1618" fmla="*/ 321466 h 370158"/>
                <a:gd name="connsiteX9-1619" fmla="*/ 356480 w 722266"/>
                <a:gd name="connsiteY9-1620" fmla="*/ 247353 h 370158"/>
                <a:gd name="connsiteX10-1621" fmla="*/ 361243 w 722266"/>
                <a:gd name="connsiteY10-1622" fmla="*/ 247353 h 370158"/>
                <a:gd name="connsiteX11-1623" fmla="*/ 387437 w 722266"/>
                <a:gd name="connsiteY11-1624" fmla="*/ 335460 h 370158"/>
                <a:gd name="connsiteX12-1625" fmla="*/ 435062 w 722266"/>
                <a:gd name="connsiteY12-1626" fmla="*/ 347366 h 370158"/>
                <a:gd name="connsiteX13-1627" fmla="*/ 685093 w 722266"/>
                <a:gd name="connsiteY13-1628" fmla="*/ 368797 h 370158"/>
                <a:gd name="connsiteX14-1629" fmla="*/ 716049 w 722266"/>
                <a:gd name="connsiteY14-1630" fmla="*/ 304503 h 370158"/>
                <a:gd name="connsiteX15-1631" fmla="*/ 635087 w 722266"/>
                <a:gd name="connsiteY15-1632" fmla="*/ 114003 h 370158"/>
                <a:gd name="connsiteX16-1633" fmla="*/ 518405 w 722266"/>
                <a:gd name="connsiteY16-1634" fmla="*/ 2085 h 370158"/>
                <a:gd name="connsiteX17-1635" fmla="*/ 480305 w 722266"/>
                <a:gd name="connsiteY17-1636" fmla="*/ 52091 h 370158"/>
                <a:gd name="connsiteX18-1637" fmla="*/ 585080 w 722266"/>
                <a:gd name="connsiteY18-1638" fmla="*/ 185441 h 370158"/>
                <a:gd name="connsiteX19-1639" fmla="*/ 644612 w 722266"/>
                <a:gd name="connsiteY19-1640" fmla="*/ 304503 h 370158"/>
                <a:gd name="connsiteX20-1641" fmla="*/ 477924 w 722266"/>
                <a:gd name="connsiteY20-1642" fmla="*/ 309266 h 370158"/>
                <a:gd name="connsiteX21-1643" fmla="*/ 431297 w 722266"/>
                <a:gd name="connsiteY21-1644" fmla="*/ 297317 h 370158"/>
                <a:gd name="connsiteX22-1645" fmla="*/ 416539 w 722266"/>
                <a:gd name="connsiteY22-1646" fmla="*/ 266460 h 370158"/>
                <a:gd name="connsiteX23-1647" fmla="*/ 372557 w 722266"/>
                <a:gd name="connsiteY23-1648" fmla="*/ 157458 h 370158"/>
                <a:gd name="connsiteX24-1649" fmla="*/ 315407 w 722266"/>
                <a:gd name="connsiteY24-1650" fmla="*/ 264156 h 370158"/>
                <a:gd name="connsiteX25-1651" fmla="*/ 302055 w 722266"/>
                <a:gd name="connsiteY25-1652" fmla="*/ 284795 h 370158"/>
                <a:gd name="connsiteX26-1653" fmla="*/ 261050 w 722266"/>
                <a:gd name="connsiteY26-1654" fmla="*/ 294397 h 370158"/>
                <a:gd name="connsiteX27-1655" fmla="*/ 80255 w 722266"/>
                <a:gd name="connsiteY27-1656" fmla="*/ 294978 h 370158"/>
                <a:gd name="connsiteX28-1657" fmla="*/ 187412 w 722266"/>
                <a:gd name="connsiteY28-1658" fmla="*/ 125910 h 370158"/>
                <a:gd name="connsiteX29-1659" fmla="*/ 230274 w 722266"/>
                <a:gd name="connsiteY29-1660" fmla="*/ 59235 h 370158"/>
                <a:gd name="connsiteX30" fmla="*/ 192174 w 722266"/>
                <a:gd name="connsiteY30" fmla="*/ 18753 h 370158"/>
                <a:gd name="connsiteX0-1661" fmla="*/ 192174 w 722266"/>
                <a:gd name="connsiteY0-1662" fmla="*/ 18753 h 370237"/>
                <a:gd name="connsiteX1-1663" fmla="*/ 146930 w 722266"/>
                <a:gd name="connsiteY1-1664" fmla="*/ 42566 h 370237"/>
                <a:gd name="connsiteX2-1665" fmla="*/ 8818 w 722266"/>
                <a:gd name="connsiteY2-1666" fmla="*/ 259260 h 370237"/>
                <a:gd name="connsiteX3-1667" fmla="*/ 18343 w 722266"/>
                <a:gd name="connsiteY3-1668" fmla="*/ 337841 h 370237"/>
                <a:gd name="connsiteX4-1669" fmla="*/ 54062 w 722266"/>
                <a:gd name="connsiteY4-1670" fmla="*/ 364035 h 370237"/>
                <a:gd name="connsiteX5-1671" fmla="*/ 251258 w 722266"/>
                <a:gd name="connsiteY5-1672" fmla="*/ 350786 h 370237"/>
                <a:gd name="connsiteX6-1673" fmla="*/ 302995 w 722266"/>
                <a:gd name="connsiteY6-1674" fmla="*/ 343835 h 370237"/>
                <a:gd name="connsiteX7-1675" fmla="*/ 309211 w 722266"/>
                <a:gd name="connsiteY7-1676" fmla="*/ 343826 h 370237"/>
                <a:gd name="connsiteX8-1677" fmla="*/ 339174 w 722266"/>
                <a:gd name="connsiteY8-1678" fmla="*/ 321466 h 370237"/>
                <a:gd name="connsiteX9-1679" fmla="*/ 356480 w 722266"/>
                <a:gd name="connsiteY9-1680" fmla="*/ 247353 h 370237"/>
                <a:gd name="connsiteX10-1681" fmla="*/ 361243 w 722266"/>
                <a:gd name="connsiteY10-1682" fmla="*/ 247353 h 370237"/>
                <a:gd name="connsiteX11-1683" fmla="*/ 384754 w 722266"/>
                <a:gd name="connsiteY11-1684" fmla="*/ 325622 h 370237"/>
                <a:gd name="connsiteX12-1685" fmla="*/ 435062 w 722266"/>
                <a:gd name="connsiteY12-1686" fmla="*/ 347366 h 370237"/>
                <a:gd name="connsiteX13-1687" fmla="*/ 685093 w 722266"/>
                <a:gd name="connsiteY13-1688" fmla="*/ 368797 h 370237"/>
                <a:gd name="connsiteX14-1689" fmla="*/ 716049 w 722266"/>
                <a:gd name="connsiteY14-1690" fmla="*/ 304503 h 370237"/>
                <a:gd name="connsiteX15-1691" fmla="*/ 635087 w 722266"/>
                <a:gd name="connsiteY15-1692" fmla="*/ 114003 h 370237"/>
                <a:gd name="connsiteX16-1693" fmla="*/ 518405 w 722266"/>
                <a:gd name="connsiteY16-1694" fmla="*/ 2085 h 370237"/>
                <a:gd name="connsiteX17-1695" fmla="*/ 480305 w 722266"/>
                <a:gd name="connsiteY17-1696" fmla="*/ 52091 h 370237"/>
                <a:gd name="connsiteX18-1697" fmla="*/ 585080 w 722266"/>
                <a:gd name="connsiteY18-1698" fmla="*/ 185441 h 370237"/>
                <a:gd name="connsiteX19-1699" fmla="*/ 644612 w 722266"/>
                <a:gd name="connsiteY19-1700" fmla="*/ 304503 h 370237"/>
                <a:gd name="connsiteX20-1701" fmla="*/ 477924 w 722266"/>
                <a:gd name="connsiteY20-1702" fmla="*/ 309266 h 370237"/>
                <a:gd name="connsiteX21-1703" fmla="*/ 431297 w 722266"/>
                <a:gd name="connsiteY21-1704" fmla="*/ 297317 h 370237"/>
                <a:gd name="connsiteX22-1705" fmla="*/ 416539 w 722266"/>
                <a:gd name="connsiteY22-1706" fmla="*/ 266460 h 370237"/>
                <a:gd name="connsiteX23-1707" fmla="*/ 372557 w 722266"/>
                <a:gd name="connsiteY23-1708" fmla="*/ 157458 h 370237"/>
                <a:gd name="connsiteX24-1709" fmla="*/ 315407 w 722266"/>
                <a:gd name="connsiteY24-1710" fmla="*/ 264156 h 370237"/>
                <a:gd name="connsiteX25-1711" fmla="*/ 302055 w 722266"/>
                <a:gd name="connsiteY25-1712" fmla="*/ 284795 h 370237"/>
                <a:gd name="connsiteX26-1713" fmla="*/ 261050 w 722266"/>
                <a:gd name="connsiteY26-1714" fmla="*/ 294397 h 370237"/>
                <a:gd name="connsiteX27-1715" fmla="*/ 80255 w 722266"/>
                <a:gd name="connsiteY27-1716" fmla="*/ 294978 h 370237"/>
                <a:gd name="connsiteX28-1717" fmla="*/ 187412 w 722266"/>
                <a:gd name="connsiteY28-1718" fmla="*/ 125910 h 370237"/>
                <a:gd name="connsiteX29-1719" fmla="*/ 230274 w 722266"/>
                <a:gd name="connsiteY29-1720" fmla="*/ 59235 h 370237"/>
                <a:gd name="connsiteX30-1721" fmla="*/ 192174 w 722266"/>
                <a:gd name="connsiteY30-1722" fmla="*/ 18753 h 370237"/>
                <a:gd name="connsiteX0-1723" fmla="*/ 192174 w 722266"/>
                <a:gd name="connsiteY0-1724" fmla="*/ 18753 h 370237"/>
                <a:gd name="connsiteX1-1725" fmla="*/ 146930 w 722266"/>
                <a:gd name="connsiteY1-1726" fmla="*/ 42566 h 370237"/>
                <a:gd name="connsiteX2-1727" fmla="*/ 8818 w 722266"/>
                <a:gd name="connsiteY2-1728" fmla="*/ 259260 h 370237"/>
                <a:gd name="connsiteX3-1729" fmla="*/ 18343 w 722266"/>
                <a:gd name="connsiteY3-1730" fmla="*/ 337841 h 370237"/>
                <a:gd name="connsiteX4-1731" fmla="*/ 54062 w 722266"/>
                <a:gd name="connsiteY4-1732" fmla="*/ 364035 h 370237"/>
                <a:gd name="connsiteX5-1733" fmla="*/ 251258 w 722266"/>
                <a:gd name="connsiteY5-1734" fmla="*/ 350786 h 370237"/>
                <a:gd name="connsiteX6-1735" fmla="*/ 302995 w 722266"/>
                <a:gd name="connsiteY6-1736" fmla="*/ 343835 h 370237"/>
                <a:gd name="connsiteX7-1737" fmla="*/ 309211 w 722266"/>
                <a:gd name="connsiteY7-1738" fmla="*/ 343826 h 370237"/>
                <a:gd name="connsiteX8-1739" fmla="*/ 339174 w 722266"/>
                <a:gd name="connsiteY8-1740" fmla="*/ 321466 h 370237"/>
                <a:gd name="connsiteX9-1741" fmla="*/ 356480 w 722266"/>
                <a:gd name="connsiteY9-1742" fmla="*/ 247353 h 370237"/>
                <a:gd name="connsiteX10-1743" fmla="*/ 361243 w 722266"/>
                <a:gd name="connsiteY10-1744" fmla="*/ 247353 h 370237"/>
                <a:gd name="connsiteX11-1745" fmla="*/ 384754 w 722266"/>
                <a:gd name="connsiteY11-1746" fmla="*/ 325622 h 370237"/>
                <a:gd name="connsiteX12-1747" fmla="*/ 435062 w 722266"/>
                <a:gd name="connsiteY12-1748" fmla="*/ 347366 h 370237"/>
                <a:gd name="connsiteX13-1749" fmla="*/ 685093 w 722266"/>
                <a:gd name="connsiteY13-1750" fmla="*/ 368797 h 370237"/>
                <a:gd name="connsiteX14-1751" fmla="*/ 716049 w 722266"/>
                <a:gd name="connsiteY14-1752" fmla="*/ 304503 h 370237"/>
                <a:gd name="connsiteX15-1753" fmla="*/ 635087 w 722266"/>
                <a:gd name="connsiteY15-1754" fmla="*/ 114003 h 370237"/>
                <a:gd name="connsiteX16-1755" fmla="*/ 518405 w 722266"/>
                <a:gd name="connsiteY16-1756" fmla="*/ 2085 h 370237"/>
                <a:gd name="connsiteX17-1757" fmla="*/ 480305 w 722266"/>
                <a:gd name="connsiteY17-1758" fmla="*/ 52091 h 370237"/>
                <a:gd name="connsiteX18-1759" fmla="*/ 585080 w 722266"/>
                <a:gd name="connsiteY18-1760" fmla="*/ 185441 h 370237"/>
                <a:gd name="connsiteX19-1761" fmla="*/ 644612 w 722266"/>
                <a:gd name="connsiteY19-1762" fmla="*/ 304503 h 370237"/>
                <a:gd name="connsiteX20-1763" fmla="*/ 477924 w 722266"/>
                <a:gd name="connsiteY20-1764" fmla="*/ 309266 h 370237"/>
                <a:gd name="connsiteX21-1765" fmla="*/ 431297 w 722266"/>
                <a:gd name="connsiteY21-1766" fmla="*/ 297317 h 370237"/>
                <a:gd name="connsiteX22-1767" fmla="*/ 416539 w 722266"/>
                <a:gd name="connsiteY22-1768" fmla="*/ 266460 h 370237"/>
                <a:gd name="connsiteX23-1769" fmla="*/ 372557 w 722266"/>
                <a:gd name="connsiteY23-1770" fmla="*/ 157458 h 370237"/>
                <a:gd name="connsiteX24-1771" fmla="*/ 315407 w 722266"/>
                <a:gd name="connsiteY24-1772" fmla="*/ 264156 h 370237"/>
                <a:gd name="connsiteX25-1773" fmla="*/ 302055 w 722266"/>
                <a:gd name="connsiteY25-1774" fmla="*/ 284795 h 370237"/>
                <a:gd name="connsiteX26-1775" fmla="*/ 261050 w 722266"/>
                <a:gd name="connsiteY26-1776" fmla="*/ 294397 h 370237"/>
                <a:gd name="connsiteX27-1777" fmla="*/ 80255 w 722266"/>
                <a:gd name="connsiteY27-1778" fmla="*/ 294978 h 370237"/>
                <a:gd name="connsiteX28-1779" fmla="*/ 187412 w 722266"/>
                <a:gd name="connsiteY28-1780" fmla="*/ 125910 h 370237"/>
                <a:gd name="connsiteX29-1781" fmla="*/ 230274 w 722266"/>
                <a:gd name="connsiteY29-1782" fmla="*/ 59235 h 370237"/>
                <a:gd name="connsiteX30-1783" fmla="*/ 192174 w 722266"/>
                <a:gd name="connsiteY30-1784" fmla="*/ 18753 h 370237"/>
                <a:gd name="connsiteX0-1785" fmla="*/ 192174 w 722266"/>
                <a:gd name="connsiteY0-1786" fmla="*/ 18753 h 370204"/>
                <a:gd name="connsiteX1-1787" fmla="*/ 146930 w 722266"/>
                <a:gd name="connsiteY1-1788" fmla="*/ 42566 h 370204"/>
                <a:gd name="connsiteX2-1789" fmla="*/ 8818 w 722266"/>
                <a:gd name="connsiteY2-1790" fmla="*/ 259260 h 370204"/>
                <a:gd name="connsiteX3-1791" fmla="*/ 18343 w 722266"/>
                <a:gd name="connsiteY3-1792" fmla="*/ 337841 h 370204"/>
                <a:gd name="connsiteX4-1793" fmla="*/ 54062 w 722266"/>
                <a:gd name="connsiteY4-1794" fmla="*/ 364035 h 370204"/>
                <a:gd name="connsiteX5-1795" fmla="*/ 251258 w 722266"/>
                <a:gd name="connsiteY5-1796" fmla="*/ 350786 h 370204"/>
                <a:gd name="connsiteX6-1797" fmla="*/ 302995 w 722266"/>
                <a:gd name="connsiteY6-1798" fmla="*/ 343835 h 370204"/>
                <a:gd name="connsiteX7-1799" fmla="*/ 309211 w 722266"/>
                <a:gd name="connsiteY7-1800" fmla="*/ 343826 h 370204"/>
                <a:gd name="connsiteX8-1801" fmla="*/ 339174 w 722266"/>
                <a:gd name="connsiteY8-1802" fmla="*/ 321466 h 370204"/>
                <a:gd name="connsiteX9-1803" fmla="*/ 356480 w 722266"/>
                <a:gd name="connsiteY9-1804" fmla="*/ 247353 h 370204"/>
                <a:gd name="connsiteX10-1805" fmla="*/ 361243 w 722266"/>
                <a:gd name="connsiteY10-1806" fmla="*/ 247353 h 370204"/>
                <a:gd name="connsiteX11-1807" fmla="*/ 385648 w 722266"/>
                <a:gd name="connsiteY11-1808" fmla="*/ 329647 h 370204"/>
                <a:gd name="connsiteX12-1809" fmla="*/ 435062 w 722266"/>
                <a:gd name="connsiteY12-1810" fmla="*/ 347366 h 370204"/>
                <a:gd name="connsiteX13-1811" fmla="*/ 685093 w 722266"/>
                <a:gd name="connsiteY13-1812" fmla="*/ 368797 h 370204"/>
                <a:gd name="connsiteX14-1813" fmla="*/ 716049 w 722266"/>
                <a:gd name="connsiteY14-1814" fmla="*/ 304503 h 370204"/>
                <a:gd name="connsiteX15-1815" fmla="*/ 635087 w 722266"/>
                <a:gd name="connsiteY15-1816" fmla="*/ 114003 h 370204"/>
                <a:gd name="connsiteX16-1817" fmla="*/ 518405 w 722266"/>
                <a:gd name="connsiteY16-1818" fmla="*/ 2085 h 370204"/>
                <a:gd name="connsiteX17-1819" fmla="*/ 480305 w 722266"/>
                <a:gd name="connsiteY17-1820" fmla="*/ 52091 h 370204"/>
                <a:gd name="connsiteX18-1821" fmla="*/ 585080 w 722266"/>
                <a:gd name="connsiteY18-1822" fmla="*/ 185441 h 370204"/>
                <a:gd name="connsiteX19-1823" fmla="*/ 644612 w 722266"/>
                <a:gd name="connsiteY19-1824" fmla="*/ 304503 h 370204"/>
                <a:gd name="connsiteX20-1825" fmla="*/ 477924 w 722266"/>
                <a:gd name="connsiteY20-1826" fmla="*/ 309266 h 370204"/>
                <a:gd name="connsiteX21-1827" fmla="*/ 431297 w 722266"/>
                <a:gd name="connsiteY21-1828" fmla="*/ 297317 h 370204"/>
                <a:gd name="connsiteX22-1829" fmla="*/ 416539 w 722266"/>
                <a:gd name="connsiteY22-1830" fmla="*/ 266460 h 370204"/>
                <a:gd name="connsiteX23-1831" fmla="*/ 372557 w 722266"/>
                <a:gd name="connsiteY23-1832" fmla="*/ 157458 h 370204"/>
                <a:gd name="connsiteX24-1833" fmla="*/ 315407 w 722266"/>
                <a:gd name="connsiteY24-1834" fmla="*/ 264156 h 370204"/>
                <a:gd name="connsiteX25-1835" fmla="*/ 302055 w 722266"/>
                <a:gd name="connsiteY25-1836" fmla="*/ 284795 h 370204"/>
                <a:gd name="connsiteX26-1837" fmla="*/ 261050 w 722266"/>
                <a:gd name="connsiteY26-1838" fmla="*/ 294397 h 370204"/>
                <a:gd name="connsiteX27-1839" fmla="*/ 80255 w 722266"/>
                <a:gd name="connsiteY27-1840" fmla="*/ 294978 h 370204"/>
                <a:gd name="connsiteX28-1841" fmla="*/ 187412 w 722266"/>
                <a:gd name="connsiteY28-1842" fmla="*/ 125910 h 370204"/>
                <a:gd name="connsiteX29-1843" fmla="*/ 230274 w 722266"/>
                <a:gd name="connsiteY29-1844" fmla="*/ 59235 h 370204"/>
                <a:gd name="connsiteX30-1845" fmla="*/ 192174 w 722266"/>
                <a:gd name="connsiteY30-1846" fmla="*/ 18753 h 370204"/>
                <a:gd name="connsiteX0-1847" fmla="*/ 192174 w 722266"/>
                <a:gd name="connsiteY0-1848" fmla="*/ 18753 h 370204"/>
                <a:gd name="connsiteX1-1849" fmla="*/ 146930 w 722266"/>
                <a:gd name="connsiteY1-1850" fmla="*/ 42566 h 370204"/>
                <a:gd name="connsiteX2-1851" fmla="*/ 8818 w 722266"/>
                <a:gd name="connsiteY2-1852" fmla="*/ 259260 h 370204"/>
                <a:gd name="connsiteX3-1853" fmla="*/ 18343 w 722266"/>
                <a:gd name="connsiteY3-1854" fmla="*/ 337841 h 370204"/>
                <a:gd name="connsiteX4-1855" fmla="*/ 54062 w 722266"/>
                <a:gd name="connsiteY4-1856" fmla="*/ 364035 h 370204"/>
                <a:gd name="connsiteX5-1857" fmla="*/ 251258 w 722266"/>
                <a:gd name="connsiteY5-1858" fmla="*/ 350786 h 370204"/>
                <a:gd name="connsiteX6-1859" fmla="*/ 302995 w 722266"/>
                <a:gd name="connsiteY6-1860" fmla="*/ 343835 h 370204"/>
                <a:gd name="connsiteX7-1861" fmla="*/ 309211 w 722266"/>
                <a:gd name="connsiteY7-1862" fmla="*/ 343826 h 370204"/>
                <a:gd name="connsiteX8-1863" fmla="*/ 339174 w 722266"/>
                <a:gd name="connsiteY8-1864" fmla="*/ 321466 h 370204"/>
                <a:gd name="connsiteX9-1865" fmla="*/ 356480 w 722266"/>
                <a:gd name="connsiteY9-1866" fmla="*/ 247353 h 370204"/>
                <a:gd name="connsiteX10-1867" fmla="*/ 361243 w 722266"/>
                <a:gd name="connsiteY10-1868" fmla="*/ 247353 h 370204"/>
                <a:gd name="connsiteX11-1869" fmla="*/ 385648 w 722266"/>
                <a:gd name="connsiteY11-1870" fmla="*/ 329647 h 370204"/>
                <a:gd name="connsiteX12-1871" fmla="*/ 435062 w 722266"/>
                <a:gd name="connsiteY12-1872" fmla="*/ 347366 h 370204"/>
                <a:gd name="connsiteX13-1873" fmla="*/ 685093 w 722266"/>
                <a:gd name="connsiteY13-1874" fmla="*/ 368797 h 370204"/>
                <a:gd name="connsiteX14-1875" fmla="*/ 716049 w 722266"/>
                <a:gd name="connsiteY14-1876" fmla="*/ 304503 h 370204"/>
                <a:gd name="connsiteX15-1877" fmla="*/ 635087 w 722266"/>
                <a:gd name="connsiteY15-1878" fmla="*/ 114003 h 370204"/>
                <a:gd name="connsiteX16-1879" fmla="*/ 518405 w 722266"/>
                <a:gd name="connsiteY16-1880" fmla="*/ 2085 h 370204"/>
                <a:gd name="connsiteX17-1881" fmla="*/ 480305 w 722266"/>
                <a:gd name="connsiteY17-1882" fmla="*/ 52091 h 370204"/>
                <a:gd name="connsiteX18-1883" fmla="*/ 585080 w 722266"/>
                <a:gd name="connsiteY18-1884" fmla="*/ 185441 h 370204"/>
                <a:gd name="connsiteX19-1885" fmla="*/ 644612 w 722266"/>
                <a:gd name="connsiteY19-1886" fmla="*/ 304503 h 370204"/>
                <a:gd name="connsiteX20-1887" fmla="*/ 477924 w 722266"/>
                <a:gd name="connsiteY20-1888" fmla="*/ 309266 h 370204"/>
                <a:gd name="connsiteX21-1889" fmla="*/ 431297 w 722266"/>
                <a:gd name="connsiteY21-1890" fmla="*/ 297317 h 370204"/>
                <a:gd name="connsiteX22-1891" fmla="*/ 416539 w 722266"/>
                <a:gd name="connsiteY22-1892" fmla="*/ 266460 h 370204"/>
                <a:gd name="connsiteX23-1893" fmla="*/ 372557 w 722266"/>
                <a:gd name="connsiteY23-1894" fmla="*/ 157458 h 370204"/>
                <a:gd name="connsiteX24-1895" fmla="*/ 315407 w 722266"/>
                <a:gd name="connsiteY24-1896" fmla="*/ 264156 h 370204"/>
                <a:gd name="connsiteX25-1897" fmla="*/ 302055 w 722266"/>
                <a:gd name="connsiteY25-1898" fmla="*/ 284795 h 370204"/>
                <a:gd name="connsiteX26-1899" fmla="*/ 261050 w 722266"/>
                <a:gd name="connsiteY26-1900" fmla="*/ 294397 h 370204"/>
                <a:gd name="connsiteX27-1901" fmla="*/ 80255 w 722266"/>
                <a:gd name="connsiteY27-1902" fmla="*/ 294978 h 370204"/>
                <a:gd name="connsiteX28-1903" fmla="*/ 187412 w 722266"/>
                <a:gd name="connsiteY28-1904" fmla="*/ 125910 h 370204"/>
                <a:gd name="connsiteX29-1905" fmla="*/ 230274 w 722266"/>
                <a:gd name="connsiteY29-1906" fmla="*/ 59235 h 370204"/>
                <a:gd name="connsiteX30-1907" fmla="*/ 192174 w 722266"/>
                <a:gd name="connsiteY30-1908" fmla="*/ 18753 h 370204"/>
                <a:gd name="connsiteX0-1909" fmla="*/ 192174 w 722266"/>
                <a:gd name="connsiteY0-1910" fmla="*/ 18753 h 370183"/>
                <a:gd name="connsiteX1-1911" fmla="*/ 146930 w 722266"/>
                <a:gd name="connsiteY1-1912" fmla="*/ 42566 h 370183"/>
                <a:gd name="connsiteX2-1913" fmla="*/ 8818 w 722266"/>
                <a:gd name="connsiteY2-1914" fmla="*/ 259260 h 370183"/>
                <a:gd name="connsiteX3-1915" fmla="*/ 18343 w 722266"/>
                <a:gd name="connsiteY3-1916" fmla="*/ 337841 h 370183"/>
                <a:gd name="connsiteX4-1917" fmla="*/ 54062 w 722266"/>
                <a:gd name="connsiteY4-1918" fmla="*/ 364035 h 370183"/>
                <a:gd name="connsiteX5-1919" fmla="*/ 251258 w 722266"/>
                <a:gd name="connsiteY5-1920" fmla="*/ 350786 h 370183"/>
                <a:gd name="connsiteX6-1921" fmla="*/ 302995 w 722266"/>
                <a:gd name="connsiteY6-1922" fmla="*/ 343835 h 370183"/>
                <a:gd name="connsiteX7-1923" fmla="*/ 309211 w 722266"/>
                <a:gd name="connsiteY7-1924" fmla="*/ 343826 h 370183"/>
                <a:gd name="connsiteX8-1925" fmla="*/ 339174 w 722266"/>
                <a:gd name="connsiteY8-1926" fmla="*/ 321466 h 370183"/>
                <a:gd name="connsiteX9-1927" fmla="*/ 356480 w 722266"/>
                <a:gd name="connsiteY9-1928" fmla="*/ 247353 h 370183"/>
                <a:gd name="connsiteX10-1929" fmla="*/ 361243 w 722266"/>
                <a:gd name="connsiteY10-1930" fmla="*/ 247353 h 370183"/>
                <a:gd name="connsiteX11-1931" fmla="*/ 385648 w 722266"/>
                <a:gd name="connsiteY11-1932" fmla="*/ 332330 h 370183"/>
                <a:gd name="connsiteX12-1933" fmla="*/ 435062 w 722266"/>
                <a:gd name="connsiteY12-1934" fmla="*/ 347366 h 370183"/>
                <a:gd name="connsiteX13-1935" fmla="*/ 685093 w 722266"/>
                <a:gd name="connsiteY13-1936" fmla="*/ 368797 h 370183"/>
                <a:gd name="connsiteX14-1937" fmla="*/ 716049 w 722266"/>
                <a:gd name="connsiteY14-1938" fmla="*/ 304503 h 370183"/>
                <a:gd name="connsiteX15-1939" fmla="*/ 635087 w 722266"/>
                <a:gd name="connsiteY15-1940" fmla="*/ 114003 h 370183"/>
                <a:gd name="connsiteX16-1941" fmla="*/ 518405 w 722266"/>
                <a:gd name="connsiteY16-1942" fmla="*/ 2085 h 370183"/>
                <a:gd name="connsiteX17-1943" fmla="*/ 480305 w 722266"/>
                <a:gd name="connsiteY17-1944" fmla="*/ 52091 h 370183"/>
                <a:gd name="connsiteX18-1945" fmla="*/ 585080 w 722266"/>
                <a:gd name="connsiteY18-1946" fmla="*/ 185441 h 370183"/>
                <a:gd name="connsiteX19-1947" fmla="*/ 644612 w 722266"/>
                <a:gd name="connsiteY19-1948" fmla="*/ 304503 h 370183"/>
                <a:gd name="connsiteX20-1949" fmla="*/ 477924 w 722266"/>
                <a:gd name="connsiteY20-1950" fmla="*/ 309266 h 370183"/>
                <a:gd name="connsiteX21-1951" fmla="*/ 431297 w 722266"/>
                <a:gd name="connsiteY21-1952" fmla="*/ 297317 h 370183"/>
                <a:gd name="connsiteX22-1953" fmla="*/ 416539 w 722266"/>
                <a:gd name="connsiteY22-1954" fmla="*/ 266460 h 370183"/>
                <a:gd name="connsiteX23-1955" fmla="*/ 372557 w 722266"/>
                <a:gd name="connsiteY23-1956" fmla="*/ 157458 h 370183"/>
                <a:gd name="connsiteX24-1957" fmla="*/ 315407 w 722266"/>
                <a:gd name="connsiteY24-1958" fmla="*/ 264156 h 370183"/>
                <a:gd name="connsiteX25-1959" fmla="*/ 302055 w 722266"/>
                <a:gd name="connsiteY25-1960" fmla="*/ 284795 h 370183"/>
                <a:gd name="connsiteX26-1961" fmla="*/ 261050 w 722266"/>
                <a:gd name="connsiteY26-1962" fmla="*/ 294397 h 370183"/>
                <a:gd name="connsiteX27-1963" fmla="*/ 80255 w 722266"/>
                <a:gd name="connsiteY27-1964" fmla="*/ 294978 h 370183"/>
                <a:gd name="connsiteX28-1965" fmla="*/ 187412 w 722266"/>
                <a:gd name="connsiteY28-1966" fmla="*/ 125910 h 370183"/>
                <a:gd name="connsiteX29-1967" fmla="*/ 230274 w 722266"/>
                <a:gd name="connsiteY29-1968" fmla="*/ 59235 h 370183"/>
                <a:gd name="connsiteX30-1969" fmla="*/ 192174 w 722266"/>
                <a:gd name="connsiteY30-1970" fmla="*/ 18753 h 370183"/>
                <a:gd name="connsiteX0-1971" fmla="*/ 192174 w 722266"/>
                <a:gd name="connsiteY0-1972" fmla="*/ 18753 h 370183"/>
                <a:gd name="connsiteX1-1973" fmla="*/ 146930 w 722266"/>
                <a:gd name="connsiteY1-1974" fmla="*/ 42566 h 370183"/>
                <a:gd name="connsiteX2-1975" fmla="*/ 8818 w 722266"/>
                <a:gd name="connsiteY2-1976" fmla="*/ 259260 h 370183"/>
                <a:gd name="connsiteX3-1977" fmla="*/ 18343 w 722266"/>
                <a:gd name="connsiteY3-1978" fmla="*/ 337841 h 370183"/>
                <a:gd name="connsiteX4-1979" fmla="*/ 54062 w 722266"/>
                <a:gd name="connsiteY4-1980" fmla="*/ 364035 h 370183"/>
                <a:gd name="connsiteX5-1981" fmla="*/ 251258 w 722266"/>
                <a:gd name="connsiteY5-1982" fmla="*/ 350786 h 370183"/>
                <a:gd name="connsiteX6-1983" fmla="*/ 302995 w 722266"/>
                <a:gd name="connsiteY6-1984" fmla="*/ 343835 h 370183"/>
                <a:gd name="connsiteX7-1985" fmla="*/ 309211 w 722266"/>
                <a:gd name="connsiteY7-1986" fmla="*/ 343826 h 370183"/>
                <a:gd name="connsiteX8-1987" fmla="*/ 339174 w 722266"/>
                <a:gd name="connsiteY8-1988" fmla="*/ 321466 h 370183"/>
                <a:gd name="connsiteX9-1989" fmla="*/ 356480 w 722266"/>
                <a:gd name="connsiteY9-1990" fmla="*/ 247353 h 370183"/>
                <a:gd name="connsiteX10-1991" fmla="*/ 361243 w 722266"/>
                <a:gd name="connsiteY10-1992" fmla="*/ 247353 h 370183"/>
                <a:gd name="connsiteX11-1993" fmla="*/ 385648 w 722266"/>
                <a:gd name="connsiteY11-1994" fmla="*/ 332330 h 370183"/>
                <a:gd name="connsiteX12-1995" fmla="*/ 435062 w 722266"/>
                <a:gd name="connsiteY12-1996" fmla="*/ 347366 h 370183"/>
                <a:gd name="connsiteX13-1997" fmla="*/ 685093 w 722266"/>
                <a:gd name="connsiteY13-1998" fmla="*/ 368797 h 370183"/>
                <a:gd name="connsiteX14-1999" fmla="*/ 716049 w 722266"/>
                <a:gd name="connsiteY14-2000" fmla="*/ 304503 h 370183"/>
                <a:gd name="connsiteX15-2001" fmla="*/ 635087 w 722266"/>
                <a:gd name="connsiteY15-2002" fmla="*/ 114003 h 370183"/>
                <a:gd name="connsiteX16-2003" fmla="*/ 518405 w 722266"/>
                <a:gd name="connsiteY16-2004" fmla="*/ 2085 h 370183"/>
                <a:gd name="connsiteX17-2005" fmla="*/ 480305 w 722266"/>
                <a:gd name="connsiteY17-2006" fmla="*/ 52091 h 370183"/>
                <a:gd name="connsiteX18-2007" fmla="*/ 585080 w 722266"/>
                <a:gd name="connsiteY18-2008" fmla="*/ 185441 h 370183"/>
                <a:gd name="connsiteX19-2009" fmla="*/ 644612 w 722266"/>
                <a:gd name="connsiteY19-2010" fmla="*/ 304503 h 370183"/>
                <a:gd name="connsiteX20-2011" fmla="*/ 477924 w 722266"/>
                <a:gd name="connsiteY20-2012" fmla="*/ 309266 h 370183"/>
                <a:gd name="connsiteX21-2013" fmla="*/ 431297 w 722266"/>
                <a:gd name="connsiteY21-2014" fmla="*/ 297317 h 370183"/>
                <a:gd name="connsiteX22-2015" fmla="*/ 416539 w 722266"/>
                <a:gd name="connsiteY22-2016" fmla="*/ 266460 h 370183"/>
                <a:gd name="connsiteX23-2017" fmla="*/ 372557 w 722266"/>
                <a:gd name="connsiteY23-2018" fmla="*/ 157458 h 370183"/>
                <a:gd name="connsiteX24-2019" fmla="*/ 315407 w 722266"/>
                <a:gd name="connsiteY24-2020" fmla="*/ 264156 h 370183"/>
                <a:gd name="connsiteX25-2021" fmla="*/ 302055 w 722266"/>
                <a:gd name="connsiteY25-2022" fmla="*/ 284795 h 370183"/>
                <a:gd name="connsiteX26-2023" fmla="*/ 261050 w 722266"/>
                <a:gd name="connsiteY26-2024" fmla="*/ 294397 h 370183"/>
                <a:gd name="connsiteX27-2025" fmla="*/ 80255 w 722266"/>
                <a:gd name="connsiteY27-2026" fmla="*/ 294978 h 370183"/>
                <a:gd name="connsiteX28-2027" fmla="*/ 187412 w 722266"/>
                <a:gd name="connsiteY28-2028" fmla="*/ 125910 h 370183"/>
                <a:gd name="connsiteX29-2029" fmla="*/ 230274 w 722266"/>
                <a:gd name="connsiteY29-2030" fmla="*/ 59235 h 370183"/>
                <a:gd name="connsiteX30-2031" fmla="*/ 192174 w 722266"/>
                <a:gd name="connsiteY30-2032" fmla="*/ 18753 h 370183"/>
                <a:gd name="connsiteX0-2033" fmla="*/ 192174 w 722266"/>
                <a:gd name="connsiteY0-2034" fmla="*/ 18753 h 370183"/>
                <a:gd name="connsiteX1-2035" fmla="*/ 146930 w 722266"/>
                <a:gd name="connsiteY1-2036" fmla="*/ 42566 h 370183"/>
                <a:gd name="connsiteX2-2037" fmla="*/ 8818 w 722266"/>
                <a:gd name="connsiteY2-2038" fmla="*/ 259260 h 370183"/>
                <a:gd name="connsiteX3-2039" fmla="*/ 18343 w 722266"/>
                <a:gd name="connsiteY3-2040" fmla="*/ 337841 h 370183"/>
                <a:gd name="connsiteX4-2041" fmla="*/ 54062 w 722266"/>
                <a:gd name="connsiteY4-2042" fmla="*/ 364035 h 370183"/>
                <a:gd name="connsiteX5-2043" fmla="*/ 251258 w 722266"/>
                <a:gd name="connsiteY5-2044" fmla="*/ 350786 h 370183"/>
                <a:gd name="connsiteX6-2045" fmla="*/ 302995 w 722266"/>
                <a:gd name="connsiteY6-2046" fmla="*/ 343835 h 370183"/>
                <a:gd name="connsiteX7-2047" fmla="*/ 309211 w 722266"/>
                <a:gd name="connsiteY7-2048" fmla="*/ 343826 h 370183"/>
                <a:gd name="connsiteX8-2049" fmla="*/ 339174 w 722266"/>
                <a:gd name="connsiteY8-2050" fmla="*/ 321466 h 370183"/>
                <a:gd name="connsiteX9-2051" fmla="*/ 356480 w 722266"/>
                <a:gd name="connsiteY9-2052" fmla="*/ 247353 h 370183"/>
                <a:gd name="connsiteX10-2053" fmla="*/ 361243 w 722266"/>
                <a:gd name="connsiteY10-2054" fmla="*/ 247353 h 370183"/>
                <a:gd name="connsiteX11-2055" fmla="*/ 385648 w 722266"/>
                <a:gd name="connsiteY11-2056" fmla="*/ 332330 h 370183"/>
                <a:gd name="connsiteX12-2057" fmla="*/ 435062 w 722266"/>
                <a:gd name="connsiteY12-2058" fmla="*/ 347366 h 370183"/>
                <a:gd name="connsiteX13-2059" fmla="*/ 685093 w 722266"/>
                <a:gd name="connsiteY13-2060" fmla="*/ 368797 h 370183"/>
                <a:gd name="connsiteX14-2061" fmla="*/ 716049 w 722266"/>
                <a:gd name="connsiteY14-2062" fmla="*/ 304503 h 370183"/>
                <a:gd name="connsiteX15-2063" fmla="*/ 635087 w 722266"/>
                <a:gd name="connsiteY15-2064" fmla="*/ 114003 h 370183"/>
                <a:gd name="connsiteX16-2065" fmla="*/ 518405 w 722266"/>
                <a:gd name="connsiteY16-2066" fmla="*/ 2085 h 370183"/>
                <a:gd name="connsiteX17-2067" fmla="*/ 480305 w 722266"/>
                <a:gd name="connsiteY17-2068" fmla="*/ 52091 h 370183"/>
                <a:gd name="connsiteX18-2069" fmla="*/ 585080 w 722266"/>
                <a:gd name="connsiteY18-2070" fmla="*/ 185441 h 370183"/>
                <a:gd name="connsiteX19-2071" fmla="*/ 644612 w 722266"/>
                <a:gd name="connsiteY19-2072" fmla="*/ 304503 h 370183"/>
                <a:gd name="connsiteX20-2073" fmla="*/ 477924 w 722266"/>
                <a:gd name="connsiteY20-2074" fmla="*/ 309266 h 370183"/>
                <a:gd name="connsiteX21-2075" fmla="*/ 431297 w 722266"/>
                <a:gd name="connsiteY21-2076" fmla="*/ 297317 h 370183"/>
                <a:gd name="connsiteX22-2077" fmla="*/ 416539 w 722266"/>
                <a:gd name="connsiteY22-2078" fmla="*/ 266460 h 370183"/>
                <a:gd name="connsiteX23-2079" fmla="*/ 364955 w 722266"/>
                <a:gd name="connsiteY23-2080" fmla="*/ 155222 h 370183"/>
                <a:gd name="connsiteX24-2081" fmla="*/ 315407 w 722266"/>
                <a:gd name="connsiteY24-2082" fmla="*/ 264156 h 370183"/>
                <a:gd name="connsiteX25-2083" fmla="*/ 302055 w 722266"/>
                <a:gd name="connsiteY25-2084" fmla="*/ 284795 h 370183"/>
                <a:gd name="connsiteX26-2085" fmla="*/ 261050 w 722266"/>
                <a:gd name="connsiteY26-2086" fmla="*/ 294397 h 370183"/>
                <a:gd name="connsiteX27-2087" fmla="*/ 80255 w 722266"/>
                <a:gd name="connsiteY27-2088" fmla="*/ 294978 h 370183"/>
                <a:gd name="connsiteX28-2089" fmla="*/ 187412 w 722266"/>
                <a:gd name="connsiteY28-2090" fmla="*/ 125910 h 370183"/>
                <a:gd name="connsiteX29-2091" fmla="*/ 230274 w 722266"/>
                <a:gd name="connsiteY29-2092" fmla="*/ 59235 h 370183"/>
                <a:gd name="connsiteX30-2093" fmla="*/ 192174 w 722266"/>
                <a:gd name="connsiteY30-2094" fmla="*/ 18753 h 370183"/>
                <a:gd name="connsiteX0-2095" fmla="*/ 192174 w 722266"/>
                <a:gd name="connsiteY0-2096" fmla="*/ 18753 h 370183"/>
                <a:gd name="connsiteX1-2097" fmla="*/ 146930 w 722266"/>
                <a:gd name="connsiteY1-2098" fmla="*/ 42566 h 370183"/>
                <a:gd name="connsiteX2-2099" fmla="*/ 8818 w 722266"/>
                <a:gd name="connsiteY2-2100" fmla="*/ 259260 h 370183"/>
                <a:gd name="connsiteX3-2101" fmla="*/ 18343 w 722266"/>
                <a:gd name="connsiteY3-2102" fmla="*/ 337841 h 370183"/>
                <a:gd name="connsiteX4-2103" fmla="*/ 54062 w 722266"/>
                <a:gd name="connsiteY4-2104" fmla="*/ 364035 h 370183"/>
                <a:gd name="connsiteX5-2105" fmla="*/ 251258 w 722266"/>
                <a:gd name="connsiteY5-2106" fmla="*/ 350786 h 370183"/>
                <a:gd name="connsiteX6-2107" fmla="*/ 302995 w 722266"/>
                <a:gd name="connsiteY6-2108" fmla="*/ 343835 h 370183"/>
                <a:gd name="connsiteX7-2109" fmla="*/ 309211 w 722266"/>
                <a:gd name="connsiteY7-2110" fmla="*/ 343826 h 370183"/>
                <a:gd name="connsiteX8-2111" fmla="*/ 339174 w 722266"/>
                <a:gd name="connsiteY8-2112" fmla="*/ 321466 h 370183"/>
                <a:gd name="connsiteX9-2113" fmla="*/ 356480 w 722266"/>
                <a:gd name="connsiteY9-2114" fmla="*/ 247353 h 370183"/>
                <a:gd name="connsiteX10-2115" fmla="*/ 367057 w 722266"/>
                <a:gd name="connsiteY10-2116" fmla="*/ 238856 h 370183"/>
                <a:gd name="connsiteX11-2117" fmla="*/ 385648 w 722266"/>
                <a:gd name="connsiteY11-2118" fmla="*/ 332330 h 370183"/>
                <a:gd name="connsiteX12-2119" fmla="*/ 435062 w 722266"/>
                <a:gd name="connsiteY12-2120" fmla="*/ 347366 h 370183"/>
                <a:gd name="connsiteX13-2121" fmla="*/ 685093 w 722266"/>
                <a:gd name="connsiteY13-2122" fmla="*/ 368797 h 370183"/>
                <a:gd name="connsiteX14-2123" fmla="*/ 716049 w 722266"/>
                <a:gd name="connsiteY14-2124" fmla="*/ 304503 h 370183"/>
                <a:gd name="connsiteX15-2125" fmla="*/ 635087 w 722266"/>
                <a:gd name="connsiteY15-2126" fmla="*/ 114003 h 370183"/>
                <a:gd name="connsiteX16-2127" fmla="*/ 518405 w 722266"/>
                <a:gd name="connsiteY16-2128" fmla="*/ 2085 h 370183"/>
                <a:gd name="connsiteX17-2129" fmla="*/ 480305 w 722266"/>
                <a:gd name="connsiteY17-2130" fmla="*/ 52091 h 370183"/>
                <a:gd name="connsiteX18-2131" fmla="*/ 585080 w 722266"/>
                <a:gd name="connsiteY18-2132" fmla="*/ 185441 h 370183"/>
                <a:gd name="connsiteX19-2133" fmla="*/ 644612 w 722266"/>
                <a:gd name="connsiteY19-2134" fmla="*/ 304503 h 370183"/>
                <a:gd name="connsiteX20-2135" fmla="*/ 477924 w 722266"/>
                <a:gd name="connsiteY20-2136" fmla="*/ 309266 h 370183"/>
                <a:gd name="connsiteX21-2137" fmla="*/ 431297 w 722266"/>
                <a:gd name="connsiteY21-2138" fmla="*/ 297317 h 370183"/>
                <a:gd name="connsiteX22-2139" fmla="*/ 416539 w 722266"/>
                <a:gd name="connsiteY22-2140" fmla="*/ 266460 h 370183"/>
                <a:gd name="connsiteX23-2141" fmla="*/ 364955 w 722266"/>
                <a:gd name="connsiteY23-2142" fmla="*/ 155222 h 370183"/>
                <a:gd name="connsiteX24-2143" fmla="*/ 315407 w 722266"/>
                <a:gd name="connsiteY24-2144" fmla="*/ 264156 h 370183"/>
                <a:gd name="connsiteX25-2145" fmla="*/ 302055 w 722266"/>
                <a:gd name="connsiteY25-2146" fmla="*/ 284795 h 370183"/>
                <a:gd name="connsiteX26-2147" fmla="*/ 261050 w 722266"/>
                <a:gd name="connsiteY26-2148" fmla="*/ 294397 h 370183"/>
                <a:gd name="connsiteX27-2149" fmla="*/ 80255 w 722266"/>
                <a:gd name="connsiteY27-2150" fmla="*/ 294978 h 370183"/>
                <a:gd name="connsiteX28-2151" fmla="*/ 187412 w 722266"/>
                <a:gd name="connsiteY28-2152" fmla="*/ 125910 h 370183"/>
                <a:gd name="connsiteX29-2153" fmla="*/ 230274 w 722266"/>
                <a:gd name="connsiteY29-2154" fmla="*/ 59235 h 370183"/>
                <a:gd name="connsiteX30-2155" fmla="*/ 192174 w 722266"/>
                <a:gd name="connsiteY30-2156" fmla="*/ 18753 h 370183"/>
                <a:gd name="connsiteX0-2157" fmla="*/ 192174 w 722266"/>
                <a:gd name="connsiteY0-2158" fmla="*/ 18753 h 370183"/>
                <a:gd name="connsiteX1-2159" fmla="*/ 146930 w 722266"/>
                <a:gd name="connsiteY1-2160" fmla="*/ 42566 h 370183"/>
                <a:gd name="connsiteX2-2161" fmla="*/ 8818 w 722266"/>
                <a:gd name="connsiteY2-2162" fmla="*/ 259260 h 370183"/>
                <a:gd name="connsiteX3-2163" fmla="*/ 18343 w 722266"/>
                <a:gd name="connsiteY3-2164" fmla="*/ 337841 h 370183"/>
                <a:gd name="connsiteX4-2165" fmla="*/ 54062 w 722266"/>
                <a:gd name="connsiteY4-2166" fmla="*/ 364035 h 370183"/>
                <a:gd name="connsiteX5-2167" fmla="*/ 251258 w 722266"/>
                <a:gd name="connsiteY5-2168" fmla="*/ 350786 h 370183"/>
                <a:gd name="connsiteX6-2169" fmla="*/ 302995 w 722266"/>
                <a:gd name="connsiteY6-2170" fmla="*/ 343835 h 370183"/>
                <a:gd name="connsiteX7-2171" fmla="*/ 309211 w 722266"/>
                <a:gd name="connsiteY7-2172" fmla="*/ 343826 h 370183"/>
                <a:gd name="connsiteX8-2173" fmla="*/ 339174 w 722266"/>
                <a:gd name="connsiteY8-2174" fmla="*/ 321466 h 370183"/>
                <a:gd name="connsiteX9-2175" fmla="*/ 356480 w 722266"/>
                <a:gd name="connsiteY9-2176" fmla="*/ 247353 h 370183"/>
                <a:gd name="connsiteX10-2177" fmla="*/ 367057 w 722266"/>
                <a:gd name="connsiteY10-2178" fmla="*/ 238856 h 370183"/>
                <a:gd name="connsiteX11-2179" fmla="*/ 388779 w 722266"/>
                <a:gd name="connsiteY11-2180" fmla="*/ 332330 h 370183"/>
                <a:gd name="connsiteX12-2181" fmla="*/ 435062 w 722266"/>
                <a:gd name="connsiteY12-2182" fmla="*/ 347366 h 370183"/>
                <a:gd name="connsiteX13-2183" fmla="*/ 685093 w 722266"/>
                <a:gd name="connsiteY13-2184" fmla="*/ 368797 h 370183"/>
                <a:gd name="connsiteX14-2185" fmla="*/ 716049 w 722266"/>
                <a:gd name="connsiteY14-2186" fmla="*/ 304503 h 370183"/>
                <a:gd name="connsiteX15-2187" fmla="*/ 635087 w 722266"/>
                <a:gd name="connsiteY15-2188" fmla="*/ 114003 h 370183"/>
                <a:gd name="connsiteX16-2189" fmla="*/ 518405 w 722266"/>
                <a:gd name="connsiteY16-2190" fmla="*/ 2085 h 370183"/>
                <a:gd name="connsiteX17-2191" fmla="*/ 480305 w 722266"/>
                <a:gd name="connsiteY17-2192" fmla="*/ 52091 h 370183"/>
                <a:gd name="connsiteX18-2193" fmla="*/ 585080 w 722266"/>
                <a:gd name="connsiteY18-2194" fmla="*/ 185441 h 370183"/>
                <a:gd name="connsiteX19-2195" fmla="*/ 644612 w 722266"/>
                <a:gd name="connsiteY19-2196" fmla="*/ 304503 h 370183"/>
                <a:gd name="connsiteX20-2197" fmla="*/ 477924 w 722266"/>
                <a:gd name="connsiteY20-2198" fmla="*/ 309266 h 370183"/>
                <a:gd name="connsiteX21-2199" fmla="*/ 431297 w 722266"/>
                <a:gd name="connsiteY21-2200" fmla="*/ 297317 h 370183"/>
                <a:gd name="connsiteX22-2201" fmla="*/ 416539 w 722266"/>
                <a:gd name="connsiteY22-2202" fmla="*/ 266460 h 370183"/>
                <a:gd name="connsiteX23-2203" fmla="*/ 364955 w 722266"/>
                <a:gd name="connsiteY23-2204" fmla="*/ 155222 h 370183"/>
                <a:gd name="connsiteX24-2205" fmla="*/ 315407 w 722266"/>
                <a:gd name="connsiteY24-2206" fmla="*/ 264156 h 370183"/>
                <a:gd name="connsiteX25-2207" fmla="*/ 302055 w 722266"/>
                <a:gd name="connsiteY25-2208" fmla="*/ 284795 h 370183"/>
                <a:gd name="connsiteX26-2209" fmla="*/ 261050 w 722266"/>
                <a:gd name="connsiteY26-2210" fmla="*/ 294397 h 370183"/>
                <a:gd name="connsiteX27-2211" fmla="*/ 80255 w 722266"/>
                <a:gd name="connsiteY27-2212" fmla="*/ 294978 h 370183"/>
                <a:gd name="connsiteX28-2213" fmla="*/ 187412 w 722266"/>
                <a:gd name="connsiteY28-2214" fmla="*/ 125910 h 370183"/>
                <a:gd name="connsiteX29-2215" fmla="*/ 230274 w 722266"/>
                <a:gd name="connsiteY29-2216" fmla="*/ 59235 h 370183"/>
                <a:gd name="connsiteX30-2217" fmla="*/ 192174 w 722266"/>
                <a:gd name="connsiteY30-2218" fmla="*/ 18753 h 370183"/>
                <a:gd name="connsiteX0-2219" fmla="*/ 192174 w 721990"/>
                <a:gd name="connsiteY0-2220" fmla="*/ 18753 h 370183"/>
                <a:gd name="connsiteX1-2221" fmla="*/ 146930 w 721990"/>
                <a:gd name="connsiteY1-2222" fmla="*/ 42566 h 370183"/>
                <a:gd name="connsiteX2-2223" fmla="*/ 8818 w 721990"/>
                <a:gd name="connsiteY2-2224" fmla="*/ 259260 h 370183"/>
                <a:gd name="connsiteX3-2225" fmla="*/ 18343 w 721990"/>
                <a:gd name="connsiteY3-2226" fmla="*/ 337841 h 370183"/>
                <a:gd name="connsiteX4-2227" fmla="*/ 54062 w 721990"/>
                <a:gd name="connsiteY4-2228" fmla="*/ 364035 h 370183"/>
                <a:gd name="connsiteX5-2229" fmla="*/ 251258 w 721990"/>
                <a:gd name="connsiteY5-2230" fmla="*/ 350786 h 370183"/>
                <a:gd name="connsiteX6-2231" fmla="*/ 302995 w 721990"/>
                <a:gd name="connsiteY6-2232" fmla="*/ 343835 h 370183"/>
                <a:gd name="connsiteX7-2233" fmla="*/ 309211 w 721990"/>
                <a:gd name="connsiteY7-2234" fmla="*/ 343826 h 370183"/>
                <a:gd name="connsiteX8-2235" fmla="*/ 339174 w 721990"/>
                <a:gd name="connsiteY8-2236" fmla="*/ 321466 h 370183"/>
                <a:gd name="connsiteX9-2237" fmla="*/ 356480 w 721990"/>
                <a:gd name="connsiteY9-2238" fmla="*/ 247353 h 370183"/>
                <a:gd name="connsiteX10-2239" fmla="*/ 367057 w 721990"/>
                <a:gd name="connsiteY10-2240" fmla="*/ 238856 h 370183"/>
                <a:gd name="connsiteX11-2241" fmla="*/ 388779 w 721990"/>
                <a:gd name="connsiteY11-2242" fmla="*/ 332330 h 370183"/>
                <a:gd name="connsiteX12-2243" fmla="*/ 441323 w 721990"/>
                <a:gd name="connsiteY12-2244" fmla="*/ 347366 h 370183"/>
                <a:gd name="connsiteX13-2245" fmla="*/ 685093 w 721990"/>
                <a:gd name="connsiteY13-2246" fmla="*/ 368797 h 370183"/>
                <a:gd name="connsiteX14-2247" fmla="*/ 716049 w 721990"/>
                <a:gd name="connsiteY14-2248" fmla="*/ 304503 h 370183"/>
                <a:gd name="connsiteX15-2249" fmla="*/ 635087 w 721990"/>
                <a:gd name="connsiteY15-2250" fmla="*/ 114003 h 370183"/>
                <a:gd name="connsiteX16-2251" fmla="*/ 518405 w 721990"/>
                <a:gd name="connsiteY16-2252" fmla="*/ 2085 h 370183"/>
                <a:gd name="connsiteX17-2253" fmla="*/ 480305 w 721990"/>
                <a:gd name="connsiteY17-2254" fmla="*/ 52091 h 370183"/>
                <a:gd name="connsiteX18-2255" fmla="*/ 585080 w 721990"/>
                <a:gd name="connsiteY18-2256" fmla="*/ 185441 h 370183"/>
                <a:gd name="connsiteX19-2257" fmla="*/ 644612 w 721990"/>
                <a:gd name="connsiteY19-2258" fmla="*/ 304503 h 370183"/>
                <a:gd name="connsiteX20-2259" fmla="*/ 477924 w 721990"/>
                <a:gd name="connsiteY20-2260" fmla="*/ 309266 h 370183"/>
                <a:gd name="connsiteX21-2261" fmla="*/ 431297 w 721990"/>
                <a:gd name="connsiteY21-2262" fmla="*/ 297317 h 370183"/>
                <a:gd name="connsiteX22-2263" fmla="*/ 416539 w 721990"/>
                <a:gd name="connsiteY22-2264" fmla="*/ 266460 h 370183"/>
                <a:gd name="connsiteX23-2265" fmla="*/ 364955 w 721990"/>
                <a:gd name="connsiteY23-2266" fmla="*/ 155222 h 370183"/>
                <a:gd name="connsiteX24-2267" fmla="*/ 315407 w 721990"/>
                <a:gd name="connsiteY24-2268" fmla="*/ 264156 h 370183"/>
                <a:gd name="connsiteX25-2269" fmla="*/ 302055 w 721990"/>
                <a:gd name="connsiteY25-2270" fmla="*/ 284795 h 370183"/>
                <a:gd name="connsiteX26-2271" fmla="*/ 261050 w 721990"/>
                <a:gd name="connsiteY26-2272" fmla="*/ 294397 h 370183"/>
                <a:gd name="connsiteX27-2273" fmla="*/ 80255 w 721990"/>
                <a:gd name="connsiteY27-2274" fmla="*/ 294978 h 370183"/>
                <a:gd name="connsiteX28-2275" fmla="*/ 187412 w 721990"/>
                <a:gd name="connsiteY28-2276" fmla="*/ 125910 h 370183"/>
                <a:gd name="connsiteX29-2277" fmla="*/ 230274 w 721990"/>
                <a:gd name="connsiteY29-2278" fmla="*/ 59235 h 370183"/>
                <a:gd name="connsiteX30-2279" fmla="*/ 192174 w 721990"/>
                <a:gd name="connsiteY30-2280" fmla="*/ 18753 h 370183"/>
                <a:gd name="connsiteX0-2281" fmla="*/ 192990 w 722806"/>
                <a:gd name="connsiteY0-2282" fmla="*/ 18753 h 370183"/>
                <a:gd name="connsiteX1-2283" fmla="*/ 147746 w 722806"/>
                <a:gd name="connsiteY1-2284" fmla="*/ 42566 h 370183"/>
                <a:gd name="connsiteX2-2285" fmla="*/ 9634 w 722806"/>
                <a:gd name="connsiteY2-2286" fmla="*/ 259260 h 370183"/>
                <a:gd name="connsiteX3-2287" fmla="*/ 16476 w 722806"/>
                <a:gd name="connsiteY3-2288" fmla="*/ 340077 h 370183"/>
                <a:gd name="connsiteX4-2289" fmla="*/ 54878 w 722806"/>
                <a:gd name="connsiteY4-2290" fmla="*/ 364035 h 370183"/>
                <a:gd name="connsiteX5-2291" fmla="*/ 252074 w 722806"/>
                <a:gd name="connsiteY5-2292" fmla="*/ 350786 h 370183"/>
                <a:gd name="connsiteX6-2293" fmla="*/ 303811 w 722806"/>
                <a:gd name="connsiteY6-2294" fmla="*/ 343835 h 370183"/>
                <a:gd name="connsiteX7-2295" fmla="*/ 310027 w 722806"/>
                <a:gd name="connsiteY7-2296" fmla="*/ 343826 h 370183"/>
                <a:gd name="connsiteX8-2297" fmla="*/ 339990 w 722806"/>
                <a:gd name="connsiteY8-2298" fmla="*/ 321466 h 370183"/>
                <a:gd name="connsiteX9-2299" fmla="*/ 357296 w 722806"/>
                <a:gd name="connsiteY9-2300" fmla="*/ 247353 h 370183"/>
                <a:gd name="connsiteX10-2301" fmla="*/ 367873 w 722806"/>
                <a:gd name="connsiteY10-2302" fmla="*/ 238856 h 370183"/>
                <a:gd name="connsiteX11-2303" fmla="*/ 389595 w 722806"/>
                <a:gd name="connsiteY11-2304" fmla="*/ 332330 h 370183"/>
                <a:gd name="connsiteX12-2305" fmla="*/ 442139 w 722806"/>
                <a:gd name="connsiteY12-2306" fmla="*/ 347366 h 370183"/>
                <a:gd name="connsiteX13-2307" fmla="*/ 685909 w 722806"/>
                <a:gd name="connsiteY13-2308" fmla="*/ 368797 h 370183"/>
                <a:gd name="connsiteX14-2309" fmla="*/ 716865 w 722806"/>
                <a:gd name="connsiteY14-2310" fmla="*/ 304503 h 370183"/>
                <a:gd name="connsiteX15-2311" fmla="*/ 635903 w 722806"/>
                <a:gd name="connsiteY15-2312" fmla="*/ 114003 h 370183"/>
                <a:gd name="connsiteX16-2313" fmla="*/ 519221 w 722806"/>
                <a:gd name="connsiteY16-2314" fmla="*/ 2085 h 370183"/>
                <a:gd name="connsiteX17-2315" fmla="*/ 481121 w 722806"/>
                <a:gd name="connsiteY17-2316" fmla="*/ 52091 h 370183"/>
                <a:gd name="connsiteX18-2317" fmla="*/ 585896 w 722806"/>
                <a:gd name="connsiteY18-2318" fmla="*/ 185441 h 370183"/>
                <a:gd name="connsiteX19-2319" fmla="*/ 645428 w 722806"/>
                <a:gd name="connsiteY19-2320" fmla="*/ 304503 h 370183"/>
                <a:gd name="connsiteX20-2321" fmla="*/ 478740 w 722806"/>
                <a:gd name="connsiteY20-2322" fmla="*/ 309266 h 370183"/>
                <a:gd name="connsiteX21-2323" fmla="*/ 432113 w 722806"/>
                <a:gd name="connsiteY21-2324" fmla="*/ 297317 h 370183"/>
                <a:gd name="connsiteX22-2325" fmla="*/ 417355 w 722806"/>
                <a:gd name="connsiteY22-2326" fmla="*/ 266460 h 370183"/>
                <a:gd name="connsiteX23-2327" fmla="*/ 365771 w 722806"/>
                <a:gd name="connsiteY23-2328" fmla="*/ 155222 h 370183"/>
                <a:gd name="connsiteX24-2329" fmla="*/ 316223 w 722806"/>
                <a:gd name="connsiteY24-2330" fmla="*/ 264156 h 370183"/>
                <a:gd name="connsiteX25-2331" fmla="*/ 302871 w 722806"/>
                <a:gd name="connsiteY25-2332" fmla="*/ 284795 h 370183"/>
                <a:gd name="connsiteX26-2333" fmla="*/ 261866 w 722806"/>
                <a:gd name="connsiteY26-2334" fmla="*/ 294397 h 370183"/>
                <a:gd name="connsiteX27-2335" fmla="*/ 81071 w 722806"/>
                <a:gd name="connsiteY27-2336" fmla="*/ 294978 h 370183"/>
                <a:gd name="connsiteX28-2337" fmla="*/ 188228 w 722806"/>
                <a:gd name="connsiteY28-2338" fmla="*/ 125910 h 370183"/>
                <a:gd name="connsiteX29-2339" fmla="*/ 231090 w 722806"/>
                <a:gd name="connsiteY29-2340" fmla="*/ 59235 h 370183"/>
                <a:gd name="connsiteX30-2341" fmla="*/ 192990 w 722806"/>
                <a:gd name="connsiteY30-2342" fmla="*/ 18753 h 370183"/>
                <a:gd name="connsiteX0-2343" fmla="*/ 193790 w 723606"/>
                <a:gd name="connsiteY0-2344" fmla="*/ 18753 h 370183"/>
                <a:gd name="connsiteX1-2345" fmla="*/ 148546 w 723606"/>
                <a:gd name="connsiteY1-2346" fmla="*/ 42566 h 370183"/>
                <a:gd name="connsiteX2-2347" fmla="*/ 10434 w 723606"/>
                <a:gd name="connsiteY2-2348" fmla="*/ 259260 h 370183"/>
                <a:gd name="connsiteX3-2349" fmla="*/ 17276 w 723606"/>
                <a:gd name="connsiteY3-2350" fmla="*/ 340077 h 370183"/>
                <a:gd name="connsiteX4-2351" fmla="*/ 55678 w 723606"/>
                <a:gd name="connsiteY4-2352" fmla="*/ 364035 h 370183"/>
                <a:gd name="connsiteX5-2353" fmla="*/ 252874 w 723606"/>
                <a:gd name="connsiteY5-2354" fmla="*/ 350786 h 370183"/>
                <a:gd name="connsiteX6-2355" fmla="*/ 304611 w 723606"/>
                <a:gd name="connsiteY6-2356" fmla="*/ 343835 h 370183"/>
                <a:gd name="connsiteX7-2357" fmla="*/ 310827 w 723606"/>
                <a:gd name="connsiteY7-2358" fmla="*/ 343826 h 370183"/>
                <a:gd name="connsiteX8-2359" fmla="*/ 340790 w 723606"/>
                <a:gd name="connsiteY8-2360" fmla="*/ 321466 h 370183"/>
                <a:gd name="connsiteX9-2361" fmla="*/ 358096 w 723606"/>
                <a:gd name="connsiteY9-2362" fmla="*/ 247353 h 370183"/>
                <a:gd name="connsiteX10-2363" fmla="*/ 368673 w 723606"/>
                <a:gd name="connsiteY10-2364" fmla="*/ 238856 h 370183"/>
                <a:gd name="connsiteX11-2365" fmla="*/ 390395 w 723606"/>
                <a:gd name="connsiteY11-2366" fmla="*/ 332330 h 370183"/>
                <a:gd name="connsiteX12-2367" fmla="*/ 442939 w 723606"/>
                <a:gd name="connsiteY12-2368" fmla="*/ 347366 h 370183"/>
                <a:gd name="connsiteX13-2369" fmla="*/ 686709 w 723606"/>
                <a:gd name="connsiteY13-2370" fmla="*/ 368797 h 370183"/>
                <a:gd name="connsiteX14-2371" fmla="*/ 717665 w 723606"/>
                <a:gd name="connsiteY14-2372" fmla="*/ 304503 h 370183"/>
                <a:gd name="connsiteX15-2373" fmla="*/ 636703 w 723606"/>
                <a:gd name="connsiteY15-2374" fmla="*/ 114003 h 370183"/>
                <a:gd name="connsiteX16-2375" fmla="*/ 520021 w 723606"/>
                <a:gd name="connsiteY16-2376" fmla="*/ 2085 h 370183"/>
                <a:gd name="connsiteX17-2377" fmla="*/ 481921 w 723606"/>
                <a:gd name="connsiteY17-2378" fmla="*/ 52091 h 370183"/>
                <a:gd name="connsiteX18-2379" fmla="*/ 586696 w 723606"/>
                <a:gd name="connsiteY18-2380" fmla="*/ 185441 h 370183"/>
                <a:gd name="connsiteX19-2381" fmla="*/ 646228 w 723606"/>
                <a:gd name="connsiteY19-2382" fmla="*/ 304503 h 370183"/>
                <a:gd name="connsiteX20-2383" fmla="*/ 479540 w 723606"/>
                <a:gd name="connsiteY20-2384" fmla="*/ 309266 h 370183"/>
                <a:gd name="connsiteX21-2385" fmla="*/ 432913 w 723606"/>
                <a:gd name="connsiteY21-2386" fmla="*/ 297317 h 370183"/>
                <a:gd name="connsiteX22-2387" fmla="*/ 418155 w 723606"/>
                <a:gd name="connsiteY22-2388" fmla="*/ 266460 h 370183"/>
                <a:gd name="connsiteX23-2389" fmla="*/ 366571 w 723606"/>
                <a:gd name="connsiteY23-2390" fmla="*/ 155222 h 370183"/>
                <a:gd name="connsiteX24-2391" fmla="*/ 317023 w 723606"/>
                <a:gd name="connsiteY24-2392" fmla="*/ 264156 h 370183"/>
                <a:gd name="connsiteX25-2393" fmla="*/ 303671 w 723606"/>
                <a:gd name="connsiteY25-2394" fmla="*/ 284795 h 370183"/>
                <a:gd name="connsiteX26-2395" fmla="*/ 262666 w 723606"/>
                <a:gd name="connsiteY26-2396" fmla="*/ 294397 h 370183"/>
                <a:gd name="connsiteX27-2397" fmla="*/ 81871 w 723606"/>
                <a:gd name="connsiteY27-2398" fmla="*/ 294978 h 370183"/>
                <a:gd name="connsiteX28-2399" fmla="*/ 189028 w 723606"/>
                <a:gd name="connsiteY28-2400" fmla="*/ 125910 h 370183"/>
                <a:gd name="connsiteX29-2401" fmla="*/ 231890 w 723606"/>
                <a:gd name="connsiteY29-2402" fmla="*/ 59235 h 370183"/>
                <a:gd name="connsiteX30-2403" fmla="*/ 193790 w 723606"/>
                <a:gd name="connsiteY30-2404" fmla="*/ 18753 h 370183"/>
                <a:gd name="connsiteX0-2405" fmla="*/ 193790 w 723606"/>
                <a:gd name="connsiteY0-2406" fmla="*/ 18753 h 370183"/>
                <a:gd name="connsiteX1-2407" fmla="*/ 148546 w 723606"/>
                <a:gd name="connsiteY1-2408" fmla="*/ 42566 h 370183"/>
                <a:gd name="connsiteX2-2409" fmla="*/ 10434 w 723606"/>
                <a:gd name="connsiteY2-2410" fmla="*/ 259260 h 370183"/>
                <a:gd name="connsiteX3-2411" fmla="*/ 17276 w 723606"/>
                <a:gd name="connsiteY3-2412" fmla="*/ 346785 h 370183"/>
                <a:gd name="connsiteX4-2413" fmla="*/ 55678 w 723606"/>
                <a:gd name="connsiteY4-2414" fmla="*/ 364035 h 370183"/>
                <a:gd name="connsiteX5-2415" fmla="*/ 252874 w 723606"/>
                <a:gd name="connsiteY5-2416" fmla="*/ 350786 h 370183"/>
                <a:gd name="connsiteX6-2417" fmla="*/ 304611 w 723606"/>
                <a:gd name="connsiteY6-2418" fmla="*/ 343835 h 370183"/>
                <a:gd name="connsiteX7-2419" fmla="*/ 310827 w 723606"/>
                <a:gd name="connsiteY7-2420" fmla="*/ 343826 h 370183"/>
                <a:gd name="connsiteX8-2421" fmla="*/ 340790 w 723606"/>
                <a:gd name="connsiteY8-2422" fmla="*/ 321466 h 370183"/>
                <a:gd name="connsiteX9-2423" fmla="*/ 358096 w 723606"/>
                <a:gd name="connsiteY9-2424" fmla="*/ 247353 h 370183"/>
                <a:gd name="connsiteX10-2425" fmla="*/ 368673 w 723606"/>
                <a:gd name="connsiteY10-2426" fmla="*/ 238856 h 370183"/>
                <a:gd name="connsiteX11-2427" fmla="*/ 390395 w 723606"/>
                <a:gd name="connsiteY11-2428" fmla="*/ 332330 h 370183"/>
                <a:gd name="connsiteX12-2429" fmla="*/ 442939 w 723606"/>
                <a:gd name="connsiteY12-2430" fmla="*/ 347366 h 370183"/>
                <a:gd name="connsiteX13-2431" fmla="*/ 686709 w 723606"/>
                <a:gd name="connsiteY13-2432" fmla="*/ 368797 h 370183"/>
                <a:gd name="connsiteX14-2433" fmla="*/ 717665 w 723606"/>
                <a:gd name="connsiteY14-2434" fmla="*/ 304503 h 370183"/>
                <a:gd name="connsiteX15-2435" fmla="*/ 636703 w 723606"/>
                <a:gd name="connsiteY15-2436" fmla="*/ 114003 h 370183"/>
                <a:gd name="connsiteX16-2437" fmla="*/ 520021 w 723606"/>
                <a:gd name="connsiteY16-2438" fmla="*/ 2085 h 370183"/>
                <a:gd name="connsiteX17-2439" fmla="*/ 481921 w 723606"/>
                <a:gd name="connsiteY17-2440" fmla="*/ 52091 h 370183"/>
                <a:gd name="connsiteX18-2441" fmla="*/ 586696 w 723606"/>
                <a:gd name="connsiteY18-2442" fmla="*/ 185441 h 370183"/>
                <a:gd name="connsiteX19-2443" fmla="*/ 646228 w 723606"/>
                <a:gd name="connsiteY19-2444" fmla="*/ 304503 h 370183"/>
                <a:gd name="connsiteX20-2445" fmla="*/ 479540 w 723606"/>
                <a:gd name="connsiteY20-2446" fmla="*/ 309266 h 370183"/>
                <a:gd name="connsiteX21-2447" fmla="*/ 432913 w 723606"/>
                <a:gd name="connsiteY21-2448" fmla="*/ 297317 h 370183"/>
                <a:gd name="connsiteX22-2449" fmla="*/ 418155 w 723606"/>
                <a:gd name="connsiteY22-2450" fmla="*/ 266460 h 370183"/>
                <a:gd name="connsiteX23-2451" fmla="*/ 366571 w 723606"/>
                <a:gd name="connsiteY23-2452" fmla="*/ 155222 h 370183"/>
                <a:gd name="connsiteX24-2453" fmla="*/ 317023 w 723606"/>
                <a:gd name="connsiteY24-2454" fmla="*/ 264156 h 370183"/>
                <a:gd name="connsiteX25-2455" fmla="*/ 303671 w 723606"/>
                <a:gd name="connsiteY25-2456" fmla="*/ 284795 h 370183"/>
                <a:gd name="connsiteX26-2457" fmla="*/ 262666 w 723606"/>
                <a:gd name="connsiteY26-2458" fmla="*/ 294397 h 370183"/>
                <a:gd name="connsiteX27-2459" fmla="*/ 81871 w 723606"/>
                <a:gd name="connsiteY27-2460" fmla="*/ 294978 h 370183"/>
                <a:gd name="connsiteX28-2461" fmla="*/ 189028 w 723606"/>
                <a:gd name="connsiteY28-2462" fmla="*/ 125910 h 370183"/>
                <a:gd name="connsiteX29-2463" fmla="*/ 231890 w 723606"/>
                <a:gd name="connsiteY29-2464" fmla="*/ 59235 h 370183"/>
                <a:gd name="connsiteX30-2465" fmla="*/ 193790 w 723606"/>
                <a:gd name="connsiteY30-2466" fmla="*/ 18753 h 370183"/>
                <a:gd name="connsiteX0-2467" fmla="*/ 193548 w 723364"/>
                <a:gd name="connsiteY0-2468" fmla="*/ 18753 h 370183"/>
                <a:gd name="connsiteX1-2469" fmla="*/ 148304 w 723364"/>
                <a:gd name="connsiteY1-2470" fmla="*/ 42566 h 370183"/>
                <a:gd name="connsiteX2-2471" fmla="*/ 10192 w 723364"/>
                <a:gd name="connsiteY2-2472" fmla="*/ 259260 h 370183"/>
                <a:gd name="connsiteX3-2473" fmla="*/ 17034 w 723364"/>
                <a:gd name="connsiteY3-2474" fmla="*/ 346785 h 370183"/>
                <a:gd name="connsiteX4-2475" fmla="*/ 70641 w 723364"/>
                <a:gd name="connsiteY4-2476" fmla="*/ 362246 h 370183"/>
                <a:gd name="connsiteX5-2477" fmla="*/ 252632 w 723364"/>
                <a:gd name="connsiteY5-2478" fmla="*/ 350786 h 370183"/>
                <a:gd name="connsiteX6-2479" fmla="*/ 304369 w 723364"/>
                <a:gd name="connsiteY6-2480" fmla="*/ 343835 h 370183"/>
                <a:gd name="connsiteX7-2481" fmla="*/ 310585 w 723364"/>
                <a:gd name="connsiteY7-2482" fmla="*/ 343826 h 370183"/>
                <a:gd name="connsiteX8-2483" fmla="*/ 340548 w 723364"/>
                <a:gd name="connsiteY8-2484" fmla="*/ 321466 h 370183"/>
                <a:gd name="connsiteX9-2485" fmla="*/ 357854 w 723364"/>
                <a:gd name="connsiteY9-2486" fmla="*/ 247353 h 370183"/>
                <a:gd name="connsiteX10-2487" fmla="*/ 368431 w 723364"/>
                <a:gd name="connsiteY10-2488" fmla="*/ 238856 h 370183"/>
                <a:gd name="connsiteX11-2489" fmla="*/ 390153 w 723364"/>
                <a:gd name="connsiteY11-2490" fmla="*/ 332330 h 370183"/>
                <a:gd name="connsiteX12-2491" fmla="*/ 442697 w 723364"/>
                <a:gd name="connsiteY12-2492" fmla="*/ 347366 h 370183"/>
                <a:gd name="connsiteX13-2493" fmla="*/ 686467 w 723364"/>
                <a:gd name="connsiteY13-2494" fmla="*/ 368797 h 370183"/>
                <a:gd name="connsiteX14-2495" fmla="*/ 717423 w 723364"/>
                <a:gd name="connsiteY14-2496" fmla="*/ 304503 h 370183"/>
                <a:gd name="connsiteX15-2497" fmla="*/ 636461 w 723364"/>
                <a:gd name="connsiteY15-2498" fmla="*/ 114003 h 370183"/>
                <a:gd name="connsiteX16-2499" fmla="*/ 519779 w 723364"/>
                <a:gd name="connsiteY16-2500" fmla="*/ 2085 h 370183"/>
                <a:gd name="connsiteX17-2501" fmla="*/ 481679 w 723364"/>
                <a:gd name="connsiteY17-2502" fmla="*/ 52091 h 370183"/>
                <a:gd name="connsiteX18-2503" fmla="*/ 586454 w 723364"/>
                <a:gd name="connsiteY18-2504" fmla="*/ 185441 h 370183"/>
                <a:gd name="connsiteX19-2505" fmla="*/ 645986 w 723364"/>
                <a:gd name="connsiteY19-2506" fmla="*/ 304503 h 370183"/>
                <a:gd name="connsiteX20-2507" fmla="*/ 479298 w 723364"/>
                <a:gd name="connsiteY20-2508" fmla="*/ 309266 h 370183"/>
                <a:gd name="connsiteX21-2509" fmla="*/ 432671 w 723364"/>
                <a:gd name="connsiteY21-2510" fmla="*/ 297317 h 370183"/>
                <a:gd name="connsiteX22-2511" fmla="*/ 417913 w 723364"/>
                <a:gd name="connsiteY22-2512" fmla="*/ 266460 h 370183"/>
                <a:gd name="connsiteX23-2513" fmla="*/ 366329 w 723364"/>
                <a:gd name="connsiteY23-2514" fmla="*/ 155222 h 370183"/>
                <a:gd name="connsiteX24-2515" fmla="*/ 316781 w 723364"/>
                <a:gd name="connsiteY24-2516" fmla="*/ 264156 h 370183"/>
                <a:gd name="connsiteX25-2517" fmla="*/ 303429 w 723364"/>
                <a:gd name="connsiteY25-2518" fmla="*/ 284795 h 370183"/>
                <a:gd name="connsiteX26-2519" fmla="*/ 262424 w 723364"/>
                <a:gd name="connsiteY26-2520" fmla="*/ 294397 h 370183"/>
                <a:gd name="connsiteX27-2521" fmla="*/ 81629 w 723364"/>
                <a:gd name="connsiteY27-2522" fmla="*/ 294978 h 370183"/>
                <a:gd name="connsiteX28-2523" fmla="*/ 188786 w 723364"/>
                <a:gd name="connsiteY28-2524" fmla="*/ 125910 h 370183"/>
                <a:gd name="connsiteX29-2525" fmla="*/ 231648 w 723364"/>
                <a:gd name="connsiteY29-2526" fmla="*/ 59235 h 370183"/>
                <a:gd name="connsiteX30-2527" fmla="*/ 193548 w 723364"/>
                <a:gd name="connsiteY30-2528" fmla="*/ 18753 h 370183"/>
                <a:gd name="connsiteX0-2529" fmla="*/ 193995 w 723364"/>
                <a:gd name="connsiteY0-2530" fmla="*/ 16517 h 370183"/>
                <a:gd name="connsiteX1-2531" fmla="*/ 148304 w 723364"/>
                <a:gd name="connsiteY1-2532" fmla="*/ 42566 h 370183"/>
                <a:gd name="connsiteX2-2533" fmla="*/ 10192 w 723364"/>
                <a:gd name="connsiteY2-2534" fmla="*/ 259260 h 370183"/>
                <a:gd name="connsiteX3-2535" fmla="*/ 17034 w 723364"/>
                <a:gd name="connsiteY3-2536" fmla="*/ 346785 h 370183"/>
                <a:gd name="connsiteX4-2537" fmla="*/ 70641 w 723364"/>
                <a:gd name="connsiteY4-2538" fmla="*/ 362246 h 370183"/>
                <a:gd name="connsiteX5-2539" fmla="*/ 252632 w 723364"/>
                <a:gd name="connsiteY5-2540" fmla="*/ 350786 h 370183"/>
                <a:gd name="connsiteX6-2541" fmla="*/ 304369 w 723364"/>
                <a:gd name="connsiteY6-2542" fmla="*/ 343835 h 370183"/>
                <a:gd name="connsiteX7-2543" fmla="*/ 310585 w 723364"/>
                <a:gd name="connsiteY7-2544" fmla="*/ 343826 h 370183"/>
                <a:gd name="connsiteX8-2545" fmla="*/ 340548 w 723364"/>
                <a:gd name="connsiteY8-2546" fmla="*/ 321466 h 370183"/>
                <a:gd name="connsiteX9-2547" fmla="*/ 357854 w 723364"/>
                <a:gd name="connsiteY9-2548" fmla="*/ 247353 h 370183"/>
                <a:gd name="connsiteX10-2549" fmla="*/ 368431 w 723364"/>
                <a:gd name="connsiteY10-2550" fmla="*/ 238856 h 370183"/>
                <a:gd name="connsiteX11-2551" fmla="*/ 390153 w 723364"/>
                <a:gd name="connsiteY11-2552" fmla="*/ 332330 h 370183"/>
                <a:gd name="connsiteX12-2553" fmla="*/ 442697 w 723364"/>
                <a:gd name="connsiteY12-2554" fmla="*/ 347366 h 370183"/>
                <a:gd name="connsiteX13-2555" fmla="*/ 686467 w 723364"/>
                <a:gd name="connsiteY13-2556" fmla="*/ 368797 h 370183"/>
                <a:gd name="connsiteX14-2557" fmla="*/ 717423 w 723364"/>
                <a:gd name="connsiteY14-2558" fmla="*/ 304503 h 370183"/>
                <a:gd name="connsiteX15-2559" fmla="*/ 636461 w 723364"/>
                <a:gd name="connsiteY15-2560" fmla="*/ 114003 h 370183"/>
                <a:gd name="connsiteX16-2561" fmla="*/ 519779 w 723364"/>
                <a:gd name="connsiteY16-2562" fmla="*/ 2085 h 370183"/>
                <a:gd name="connsiteX17-2563" fmla="*/ 481679 w 723364"/>
                <a:gd name="connsiteY17-2564" fmla="*/ 52091 h 370183"/>
                <a:gd name="connsiteX18-2565" fmla="*/ 586454 w 723364"/>
                <a:gd name="connsiteY18-2566" fmla="*/ 185441 h 370183"/>
                <a:gd name="connsiteX19-2567" fmla="*/ 645986 w 723364"/>
                <a:gd name="connsiteY19-2568" fmla="*/ 304503 h 370183"/>
                <a:gd name="connsiteX20-2569" fmla="*/ 479298 w 723364"/>
                <a:gd name="connsiteY20-2570" fmla="*/ 309266 h 370183"/>
                <a:gd name="connsiteX21-2571" fmla="*/ 432671 w 723364"/>
                <a:gd name="connsiteY21-2572" fmla="*/ 297317 h 370183"/>
                <a:gd name="connsiteX22-2573" fmla="*/ 417913 w 723364"/>
                <a:gd name="connsiteY22-2574" fmla="*/ 266460 h 370183"/>
                <a:gd name="connsiteX23-2575" fmla="*/ 366329 w 723364"/>
                <a:gd name="connsiteY23-2576" fmla="*/ 155222 h 370183"/>
                <a:gd name="connsiteX24-2577" fmla="*/ 316781 w 723364"/>
                <a:gd name="connsiteY24-2578" fmla="*/ 264156 h 370183"/>
                <a:gd name="connsiteX25-2579" fmla="*/ 303429 w 723364"/>
                <a:gd name="connsiteY25-2580" fmla="*/ 284795 h 370183"/>
                <a:gd name="connsiteX26-2581" fmla="*/ 262424 w 723364"/>
                <a:gd name="connsiteY26-2582" fmla="*/ 294397 h 370183"/>
                <a:gd name="connsiteX27-2583" fmla="*/ 81629 w 723364"/>
                <a:gd name="connsiteY27-2584" fmla="*/ 294978 h 370183"/>
                <a:gd name="connsiteX28-2585" fmla="*/ 188786 w 723364"/>
                <a:gd name="connsiteY28-2586" fmla="*/ 125910 h 370183"/>
                <a:gd name="connsiteX29-2587" fmla="*/ 231648 w 723364"/>
                <a:gd name="connsiteY29-2588" fmla="*/ 59235 h 370183"/>
                <a:gd name="connsiteX30-2589" fmla="*/ 193995 w 723364"/>
                <a:gd name="connsiteY30-2590" fmla="*/ 16517 h 3701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271" y="connsiteY27-272"/>
                </a:cxn>
                <a:cxn ang="0">
                  <a:pos x="connsiteX28-833" y="connsiteY28-834"/>
                </a:cxn>
                <a:cxn ang="0">
                  <a:pos x="connsiteX29-951" y="connsiteY29-952"/>
                </a:cxn>
                <a:cxn ang="0">
                  <a:pos x="connsiteX30-1721" y="connsiteY30-1722"/>
                </a:cxn>
              </a:cxnLst>
              <a:rect l="l" t="t" r="r" b="b"/>
              <a:pathLst>
                <a:path w="723364" h="370183">
                  <a:moveTo>
                    <a:pt x="193995" y="16517"/>
                  </a:moveTo>
                  <a:cubicBezTo>
                    <a:pt x="180104" y="13739"/>
                    <a:pt x="178938" y="2109"/>
                    <a:pt x="148304" y="42566"/>
                  </a:cubicBezTo>
                  <a:cubicBezTo>
                    <a:pt x="117670" y="83023"/>
                    <a:pt x="32070" y="208557"/>
                    <a:pt x="10192" y="259260"/>
                  </a:cubicBezTo>
                  <a:cubicBezTo>
                    <a:pt x="-11686" y="309963"/>
                    <a:pt x="6959" y="329621"/>
                    <a:pt x="17034" y="346785"/>
                  </a:cubicBezTo>
                  <a:cubicBezTo>
                    <a:pt x="27109" y="363949"/>
                    <a:pt x="31375" y="361579"/>
                    <a:pt x="70641" y="362246"/>
                  </a:cubicBezTo>
                  <a:cubicBezTo>
                    <a:pt x="109907" y="362913"/>
                    <a:pt x="213677" y="353854"/>
                    <a:pt x="252632" y="350786"/>
                  </a:cubicBezTo>
                  <a:cubicBezTo>
                    <a:pt x="291587" y="347718"/>
                    <a:pt x="294710" y="344995"/>
                    <a:pt x="304369" y="343835"/>
                  </a:cubicBezTo>
                  <a:cubicBezTo>
                    <a:pt x="314028" y="342675"/>
                    <a:pt x="304555" y="347554"/>
                    <a:pt x="310585" y="343826"/>
                  </a:cubicBezTo>
                  <a:cubicBezTo>
                    <a:pt x="316615" y="340098"/>
                    <a:pt x="331924" y="337470"/>
                    <a:pt x="340548" y="321466"/>
                  </a:cubicBezTo>
                  <a:cubicBezTo>
                    <a:pt x="349172" y="305462"/>
                    <a:pt x="353207" y="261121"/>
                    <a:pt x="357854" y="247353"/>
                  </a:cubicBezTo>
                  <a:cubicBezTo>
                    <a:pt x="362501" y="233585"/>
                    <a:pt x="363048" y="224693"/>
                    <a:pt x="368431" y="238856"/>
                  </a:cubicBezTo>
                  <a:cubicBezTo>
                    <a:pt x="373814" y="253019"/>
                    <a:pt x="377775" y="314245"/>
                    <a:pt x="390153" y="332330"/>
                  </a:cubicBezTo>
                  <a:cubicBezTo>
                    <a:pt x="402531" y="350415"/>
                    <a:pt x="393311" y="341288"/>
                    <a:pt x="442697" y="347366"/>
                  </a:cubicBezTo>
                  <a:cubicBezTo>
                    <a:pt x="492083" y="353444"/>
                    <a:pt x="640679" y="375941"/>
                    <a:pt x="686467" y="368797"/>
                  </a:cubicBezTo>
                  <a:cubicBezTo>
                    <a:pt x="732255" y="361653"/>
                    <a:pt x="725757" y="346969"/>
                    <a:pt x="717423" y="304503"/>
                  </a:cubicBezTo>
                  <a:cubicBezTo>
                    <a:pt x="709089" y="262037"/>
                    <a:pt x="669402" y="164406"/>
                    <a:pt x="636461" y="114003"/>
                  </a:cubicBezTo>
                  <a:cubicBezTo>
                    <a:pt x="603520" y="63600"/>
                    <a:pt x="545576" y="12404"/>
                    <a:pt x="519779" y="2085"/>
                  </a:cubicBezTo>
                  <a:cubicBezTo>
                    <a:pt x="493982" y="-8234"/>
                    <a:pt x="470566" y="21532"/>
                    <a:pt x="481679" y="52091"/>
                  </a:cubicBezTo>
                  <a:cubicBezTo>
                    <a:pt x="492792" y="82650"/>
                    <a:pt x="559070" y="143372"/>
                    <a:pt x="586454" y="185441"/>
                  </a:cubicBezTo>
                  <a:cubicBezTo>
                    <a:pt x="613838" y="227510"/>
                    <a:pt x="663845" y="283866"/>
                    <a:pt x="645986" y="304503"/>
                  </a:cubicBezTo>
                  <a:cubicBezTo>
                    <a:pt x="628127" y="325140"/>
                    <a:pt x="514850" y="310464"/>
                    <a:pt x="479298" y="309266"/>
                  </a:cubicBezTo>
                  <a:cubicBezTo>
                    <a:pt x="443746" y="308068"/>
                    <a:pt x="442902" y="304451"/>
                    <a:pt x="432671" y="297317"/>
                  </a:cubicBezTo>
                  <a:cubicBezTo>
                    <a:pt x="422440" y="290183"/>
                    <a:pt x="427181" y="287459"/>
                    <a:pt x="417913" y="266460"/>
                  </a:cubicBezTo>
                  <a:cubicBezTo>
                    <a:pt x="408645" y="245461"/>
                    <a:pt x="383184" y="155606"/>
                    <a:pt x="366329" y="155222"/>
                  </a:cubicBezTo>
                  <a:cubicBezTo>
                    <a:pt x="349474" y="154838"/>
                    <a:pt x="327264" y="242561"/>
                    <a:pt x="316781" y="264156"/>
                  </a:cubicBezTo>
                  <a:cubicBezTo>
                    <a:pt x="306298" y="285752"/>
                    <a:pt x="308613" y="277519"/>
                    <a:pt x="303429" y="284795"/>
                  </a:cubicBezTo>
                  <a:cubicBezTo>
                    <a:pt x="298245" y="286705"/>
                    <a:pt x="299391" y="292700"/>
                    <a:pt x="262424" y="294397"/>
                  </a:cubicBezTo>
                  <a:cubicBezTo>
                    <a:pt x="225457" y="296094"/>
                    <a:pt x="93902" y="323059"/>
                    <a:pt x="81629" y="294978"/>
                  </a:cubicBezTo>
                  <a:cubicBezTo>
                    <a:pt x="69356" y="266897"/>
                    <a:pt x="163783" y="165200"/>
                    <a:pt x="188786" y="125910"/>
                  </a:cubicBezTo>
                  <a:cubicBezTo>
                    <a:pt x="213789" y="86620"/>
                    <a:pt x="230780" y="77467"/>
                    <a:pt x="231648" y="59235"/>
                  </a:cubicBezTo>
                  <a:cubicBezTo>
                    <a:pt x="232516" y="41003"/>
                    <a:pt x="207886" y="19295"/>
                    <a:pt x="193995" y="165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2782329" y="3211981"/>
              <a:ext cx="672929" cy="271135"/>
            </a:xfrm>
            <a:custGeom>
              <a:avLst/>
              <a:gdLst>
                <a:gd name="connsiteX0" fmla="*/ 672865 w 672929"/>
                <a:gd name="connsiteY0" fmla="*/ 325 h 271135"/>
                <a:gd name="connsiteX1" fmla="*/ 544277 w 672929"/>
                <a:gd name="connsiteY1" fmla="*/ 67000 h 271135"/>
                <a:gd name="connsiteX2" fmla="*/ 322821 w 672929"/>
                <a:gd name="connsiteY2" fmla="*/ 78907 h 271135"/>
                <a:gd name="connsiteX3" fmla="*/ 118034 w 672929"/>
                <a:gd name="connsiteY3" fmla="*/ 67000 h 271135"/>
                <a:gd name="connsiteX4" fmla="*/ 60884 w 672929"/>
                <a:gd name="connsiteY4" fmla="*/ 147963 h 271135"/>
                <a:gd name="connsiteX5" fmla="*/ 122796 w 672929"/>
                <a:gd name="connsiteY5" fmla="*/ 205113 h 271135"/>
                <a:gd name="connsiteX6" fmla="*/ 265671 w 672929"/>
                <a:gd name="connsiteY6" fmla="*/ 212257 h 271135"/>
                <a:gd name="connsiteX7" fmla="*/ 389496 w 672929"/>
                <a:gd name="connsiteY7" fmla="*/ 147963 h 271135"/>
                <a:gd name="connsiteX8" fmla="*/ 594284 w 672929"/>
                <a:gd name="connsiteY8" fmla="*/ 121769 h 271135"/>
                <a:gd name="connsiteX9" fmla="*/ 577615 w 672929"/>
                <a:gd name="connsiteY9" fmla="*/ 138438 h 271135"/>
                <a:gd name="connsiteX10" fmla="*/ 513321 w 672929"/>
                <a:gd name="connsiteY10" fmla="*/ 169394 h 271135"/>
                <a:gd name="connsiteX11" fmla="*/ 401402 w 672929"/>
                <a:gd name="connsiteY11" fmla="*/ 183682 h 271135"/>
                <a:gd name="connsiteX12" fmla="*/ 258527 w 672929"/>
                <a:gd name="connsiteY12" fmla="*/ 267025 h 271135"/>
                <a:gd name="connsiteX13" fmla="*/ 29927 w 672929"/>
                <a:gd name="connsiteY13" fmla="*/ 240832 h 271135"/>
                <a:gd name="connsiteX14" fmla="*/ 10877 w 672929"/>
                <a:gd name="connsiteY14" fmla="*/ 90813 h 271135"/>
                <a:gd name="connsiteX15" fmla="*/ 106127 w 672929"/>
                <a:gd name="connsiteY15" fmla="*/ 19375 h 271135"/>
                <a:gd name="connsiteX16" fmla="*/ 344252 w 672929"/>
                <a:gd name="connsiteY16" fmla="*/ 31282 h 271135"/>
                <a:gd name="connsiteX17" fmla="*/ 558565 w 672929"/>
                <a:gd name="connsiteY17" fmla="*/ 40807 h 271135"/>
                <a:gd name="connsiteX18" fmla="*/ 672865 w 672929"/>
                <a:gd name="connsiteY18" fmla="*/ 325 h 271135"/>
                <a:gd name="connsiteX0-1" fmla="*/ 672865 w 672929"/>
                <a:gd name="connsiteY0-2" fmla="*/ 325 h 271135"/>
                <a:gd name="connsiteX1-3" fmla="*/ 544277 w 672929"/>
                <a:gd name="connsiteY1-4" fmla="*/ 67000 h 271135"/>
                <a:gd name="connsiteX2-5" fmla="*/ 322821 w 672929"/>
                <a:gd name="connsiteY2-6" fmla="*/ 78907 h 271135"/>
                <a:gd name="connsiteX3-7" fmla="*/ 118034 w 672929"/>
                <a:gd name="connsiteY3-8" fmla="*/ 67000 h 271135"/>
                <a:gd name="connsiteX4-9" fmla="*/ 60884 w 672929"/>
                <a:gd name="connsiteY4-10" fmla="*/ 147963 h 271135"/>
                <a:gd name="connsiteX5-11" fmla="*/ 122796 w 672929"/>
                <a:gd name="connsiteY5-12" fmla="*/ 205113 h 271135"/>
                <a:gd name="connsiteX6-13" fmla="*/ 265671 w 672929"/>
                <a:gd name="connsiteY6-14" fmla="*/ 212257 h 271135"/>
                <a:gd name="connsiteX7-15" fmla="*/ 389496 w 672929"/>
                <a:gd name="connsiteY7-16" fmla="*/ 147963 h 271135"/>
                <a:gd name="connsiteX8-17" fmla="*/ 594284 w 672929"/>
                <a:gd name="connsiteY8-18" fmla="*/ 121769 h 271135"/>
                <a:gd name="connsiteX9-19" fmla="*/ 577615 w 672929"/>
                <a:gd name="connsiteY9-20" fmla="*/ 138438 h 271135"/>
                <a:gd name="connsiteX10-21" fmla="*/ 507060 w 672929"/>
                <a:gd name="connsiteY10-22" fmla="*/ 162686 h 271135"/>
                <a:gd name="connsiteX11-23" fmla="*/ 401402 w 672929"/>
                <a:gd name="connsiteY11-24" fmla="*/ 183682 h 271135"/>
                <a:gd name="connsiteX12-25" fmla="*/ 258527 w 672929"/>
                <a:gd name="connsiteY12-26" fmla="*/ 267025 h 271135"/>
                <a:gd name="connsiteX13-27" fmla="*/ 29927 w 672929"/>
                <a:gd name="connsiteY13-28" fmla="*/ 240832 h 271135"/>
                <a:gd name="connsiteX14-29" fmla="*/ 10877 w 672929"/>
                <a:gd name="connsiteY14-30" fmla="*/ 90813 h 271135"/>
                <a:gd name="connsiteX15-31" fmla="*/ 106127 w 672929"/>
                <a:gd name="connsiteY15-32" fmla="*/ 19375 h 271135"/>
                <a:gd name="connsiteX16-33" fmla="*/ 344252 w 672929"/>
                <a:gd name="connsiteY16-34" fmla="*/ 31282 h 271135"/>
                <a:gd name="connsiteX17-35" fmla="*/ 558565 w 672929"/>
                <a:gd name="connsiteY17-36" fmla="*/ 40807 h 271135"/>
                <a:gd name="connsiteX18-37" fmla="*/ 672865 w 672929"/>
                <a:gd name="connsiteY18-38" fmla="*/ 325 h 271135"/>
                <a:gd name="connsiteX0-39" fmla="*/ 672865 w 672929"/>
                <a:gd name="connsiteY0-40" fmla="*/ 325 h 271135"/>
                <a:gd name="connsiteX1-41" fmla="*/ 544277 w 672929"/>
                <a:gd name="connsiteY1-42" fmla="*/ 67000 h 271135"/>
                <a:gd name="connsiteX2-43" fmla="*/ 322821 w 672929"/>
                <a:gd name="connsiteY2-44" fmla="*/ 78907 h 271135"/>
                <a:gd name="connsiteX3-45" fmla="*/ 118034 w 672929"/>
                <a:gd name="connsiteY3-46" fmla="*/ 67000 h 271135"/>
                <a:gd name="connsiteX4-47" fmla="*/ 60884 w 672929"/>
                <a:gd name="connsiteY4-48" fmla="*/ 147963 h 271135"/>
                <a:gd name="connsiteX5-49" fmla="*/ 122796 w 672929"/>
                <a:gd name="connsiteY5-50" fmla="*/ 205113 h 271135"/>
                <a:gd name="connsiteX6-51" fmla="*/ 265671 w 672929"/>
                <a:gd name="connsiteY6-52" fmla="*/ 212257 h 271135"/>
                <a:gd name="connsiteX7-53" fmla="*/ 389496 w 672929"/>
                <a:gd name="connsiteY7-54" fmla="*/ 147963 h 271135"/>
                <a:gd name="connsiteX8-55" fmla="*/ 594284 w 672929"/>
                <a:gd name="connsiteY8-56" fmla="*/ 121769 h 271135"/>
                <a:gd name="connsiteX9-57" fmla="*/ 577615 w 672929"/>
                <a:gd name="connsiteY9-58" fmla="*/ 138438 h 271135"/>
                <a:gd name="connsiteX10-59" fmla="*/ 505271 w 672929"/>
                <a:gd name="connsiteY10-60" fmla="*/ 158214 h 271135"/>
                <a:gd name="connsiteX11-61" fmla="*/ 401402 w 672929"/>
                <a:gd name="connsiteY11-62" fmla="*/ 183682 h 271135"/>
                <a:gd name="connsiteX12-63" fmla="*/ 258527 w 672929"/>
                <a:gd name="connsiteY12-64" fmla="*/ 267025 h 271135"/>
                <a:gd name="connsiteX13-65" fmla="*/ 29927 w 672929"/>
                <a:gd name="connsiteY13-66" fmla="*/ 240832 h 271135"/>
                <a:gd name="connsiteX14-67" fmla="*/ 10877 w 672929"/>
                <a:gd name="connsiteY14-68" fmla="*/ 90813 h 271135"/>
                <a:gd name="connsiteX15-69" fmla="*/ 106127 w 672929"/>
                <a:gd name="connsiteY15-70" fmla="*/ 19375 h 271135"/>
                <a:gd name="connsiteX16-71" fmla="*/ 344252 w 672929"/>
                <a:gd name="connsiteY16-72" fmla="*/ 31282 h 271135"/>
                <a:gd name="connsiteX17-73" fmla="*/ 558565 w 672929"/>
                <a:gd name="connsiteY17-74" fmla="*/ 40807 h 271135"/>
                <a:gd name="connsiteX18-75" fmla="*/ 672865 w 672929"/>
                <a:gd name="connsiteY18-76" fmla="*/ 325 h 271135"/>
                <a:gd name="connsiteX0-77" fmla="*/ 672865 w 672929"/>
                <a:gd name="connsiteY0-78" fmla="*/ 325 h 271135"/>
                <a:gd name="connsiteX1-79" fmla="*/ 544277 w 672929"/>
                <a:gd name="connsiteY1-80" fmla="*/ 67000 h 271135"/>
                <a:gd name="connsiteX2-81" fmla="*/ 322821 w 672929"/>
                <a:gd name="connsiteY2-82" fmla="*/ 78907 h 271135"/>
                <a:gd name="connsiteX3-83" fmla="*/ 118034 w 672929"/>
                <a:gd name="connsiteY3-84" fmla="*/ 67000 h 271135"/>
                <a:gd name="connsiteX4-85" fmla="*/ 60884 w 672929"/>
                <a:gd name="connsiteY4-86" fmla="*/ 147963 h 271135"/>
                <a:gd name="connsiteX5-87" fmla="*/ 122796 w 672929"/>
                <a:gd name="connsiteY5-88" fmla="*/ 205113 h 271135"/>
                <a:gd name="connsiteX6-89" fmla="*/ 265671 w 672929"/>
                <a:gd name="connsiteY6-90" fmla="*/ 212257 h 271135"/>
                <a:gd name="connsiteX7-91" fmla="*/ 389496 w 672929"/>
                <a:gd name="connsiteY7-92" fmla="*/ 147963 h 271135"/>
                <a:gd name="connsiteX8-93" fmla="*/ 606358 w 672929"/>
                <a:gd name="connsiteY8-94" fmla="*/ 121769 h 271135"/>
                <a:gd name="connsiteX9-95" fmla="*/ 577615 w 672929"/>
                <a:gd name="connsiteY9-96" fmla="*/ 138438 h 271135"/>
                <a:gd name="connsiteX10-97" fmla="*/ 505271 w 672929"/>
                <a:gd name="connsiteY10-98" fmla="*/ 158214 h 271135"/>
                <a:gd name="connsiteX11-99" fmla="*/ 401402 w 672929"/>
                <a:gd name="connsiteY11-100" fmla="*/ 183682 h 271135"/>
                <a:gd name="connsiteX12-101" fmla="*/ 258527 w 672929"/>
                <a:gd name="connsiteY12-102" fmla="*/ 267025 h 271135"/>
                <a:gd name="connsiteX13-103" fmla="*/ 29927 w 672929"/>
                <a:gd name="connsiteY13-104" fmla="*/ 240832 h 271135"/>
                <a:gd name="connsiteX14-105" fmla="*/ 10877 w 672929"/>
                <a:gd name="connsiteY14-106" fmla="*/ 90813 h 271135"/>
                <a:gd name="connsiteX15-107" fmla="*/ 106127 w 672929"/>
                <a:gd name="connsiteY15-108" fmla="*/ 19375 h 271135"/>
                <a:gd name="connsiteX16-109" fmla="*/ 344252 w 672929"/>
                <a:gd name="connsiteY16-110" fmla="*/ 31282 h 271135"/>
                <a:gd name="connsiteX17-111" fmla="*/ 558565 w 672929"/>
                <a:gd name="connsiteY17-112" fmla="*/ 40807 h 271135"/>
                <a:gd name="connsiteX18-113" fmla="*/ 672865 w 672929"/>
                <a:gd name="connsiteY18-114" fmla="*/ 325 h 2711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</a:cxnLst>
              <a:rect l="l" t="t" r="r" b="b"/>
              <a:pathLst>
                <a:path w="672929" h="271135">
                  <a:moveTo>
                    <a:pt x="672865" y="325"/>
                  </a:moveTo>
                  <a:cubicBezTo>
                    <a:pt x="670484" y="4690"/>
                    <a:pt x="602618" y="53903"/>
                    <a:pt x="544277" y="67000"/>
                  </a:cubicBezTo>
                  <a:cubicBezTo>
                    <a:pt x="485936" y="80097"/>
                    <a:pt x="393861" y="78907"/>
                    <a:pt x="322821" y="78907"/>
                  </a:cubicBezTo>
                  <a:cubicBezTo>
                    <a:pt x="251781" y="78907"/>
                    <a:pt x="161690" y="55491"/>
                    <a:pt x="118034" y="67000"/>
                  </a:cubicBezTo>
                  <a:cubicBezTo>
                    <a:pt x="74378" y="78509"/>
                    <a:pt x="60090" y="124944"/>
                    <a:pt x="60884" y="147963"/>
                  </a:cubicBezTo>
                  <a:cubicBezTo>
                    <a:pt x="61678" y="170982"/>
                    <a:pt x="88665" y="194397"/>
                    <a:pt x="122796" y="205113"/>
                  </a:cubicBezTo>
                  <a:cubicBezTo>
                    <a:pt x="156927" y="215829"/>
                    <a:pt x="221221" y="221782"/>
                    <a:pt x="265671" y="212257"/>
                  </a:cubicBezTo>
                  <a:cubicBezTo>
                    <a:pt x="310121" y="202732"/>
                    <a:pt x="332715" y="163044"/>
                    <a:pt x="389496" y="147963"/>
                  </a:cubicBezTo>
                  <a:cubicBezTo>
                    <a:pt x="446277" y="132882"/>
                    <a:pt x="575005" y="123356"/>
                    <a:pt x="606358" y="121769"/>
                  </a:cubicBezTo>
                  <a:cubicBezTo>
                    <a:pt x="637711" y="120182"/>
                    <a:pt x="594463" y="132364"/>
                    <a:pt x="577615" y="138438"/>
                  </a:cubicBezTo>
                  <a:cubicBezTo>
                    <a:pt x="560767" y="144512"/>
                    <a:pt x="534640" y="150673"/>
                    <a:pt x="505271" y="158214"/>
                  </a:cubicBezTo>
                  <a:cubicBezTo>
                    <a:pt x="475902" y="165755"/>
                    <a:pt x="442526" y="165547"/>
                    <a:pt x="401402" y="183682"/>
                  </a:cubicBezTo>
                  <a:cubicBezTo>
                    <a:pt x="360278" y="201817"/>
                    <a:pt x="320439" y="257500"/>
                    <a:pt x="258527" y="267025"/>
                  </a:cubicBezTo>
                  <a:cubicBezTo>
                    <a:pt x="196614" y="276550"/>
                    <a:pt x="71202" y="270201"/>
                    <a:pt x="29927" y="240832"/>
                  </a:cubicBezTo>
                  <a:cubicBezTo>
                    <a:pt x="-11348" y="211463"/>
                    <a:pt x="-1823" y="127723"/>
                    <a:pt x="10877" y="90813"/>
                  </a:cubicBezTo>
                  <a:cubicBezTo>
                    <a:pt x="23577" y="53904"/>
                    <a:pt x="50564" y="29297"/>
                    <a:pt x="106127" y="19375"/>
                  </a:cubicBezTo>
                  <a:cubicBezTo>
                    <a:pt x="161689" y="9453"/>
                    <a:pt x="344252" y="31282"/>
                    <a:pt x="344252" y="31282"/>
                  </a:cubicBezTo>
                  <a:cubicBezTo>
                    <a:pt x="419658" y="34854"/>
                    <a:pt x="505384" y="44776"/>
                    <a:pt x="558565" y="40807"/>
                  </a:cubicBezTo>
                  <a:cubicBezTo>
                    <a:pt x="611746" y="36838"/>
                    <a:pt x="675246" y="-4040"/>
                    <a:pt x="672865" y="3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190760" y="3233711"/>
              <a:ext cx="620229" cy="226343"/>
            </a:xfrm>
            <a:custGeom>
              <a:avLst/>
              <a:gdLst>
                <a:gd name="connsiteX0" fmla="*/ 273959 w 620229"/>
                <a:gd name="connsiteY0" fmla="*/ 42889 h 226343"/>
                <a:gd name="connsiteX1" fmla="*/ 385878 w 620229"/>
                <a:gd name="connsiteY1" fmla="*/ 42889 h 226343"/>
                <a:gd name="connsiteX2" fmla="*/ 473984 w 620229"/>
                <a:gd name="connsiteY2" fmla="*/ 42889 h 226343"/>
                <a:gd name="connsiteX3" fmla="*/ 538278 w 620229"/>
                <a:gd name="connsiteY3" fmla="*/ 107183 h 226343"/>
                <a:gd name="connsiteX4" fmla="*/ 523990 w 620229"/>
                <a:gd name="connsiteY4" fmla="*/ 154808 h 226343"/>
                <a:gd name="connsiteX5" fmla="*/ 400165 w 620229"/>
                <a:gd name="connsiteY5" fmla="*/ 183383 h 226343"/>
                <a:gd name="connsiteX6" fmla="*/ 142990 w 620229"/>
                <a:gd name="connsiteY6" fmla="*/ 185764 h 226343"/>
                <a:gd name="connsiteX7" fmla="*/ 115 w 620229"/>
                <a:gd name="connsiteY7" fmla="*/ 221483 h 226343"/>
                <a:gd name="connsiteX8" fmla="*/ 164421 w 620229"/>
                <a:gd name="connsiteY8" fmla="*/ 216720 h 226343"/>
                <a:gd name="connsiteX9" fmla="*/ 371590 w 620229"/>
                <a:gd name="connsiteY9" fmla="*/ 226245 h 226343"/>
                <a:gd name="connsiteX10" fmla="*/ 543040 w 620229"/>
                <a:gd name="connsiteY10" fmla="*/ 209577 h 226343"/>
                <a:gd name="connsiteX11" fmla="*/ 619240 w 620229"/>
                <a:gd name="connsiteY11" fmla="*/ 121470 h 226343"/>
                <a:gd name="connsiteX12" fmla="*/ 578759 w 620229"/>
                <a:gd name="connsiteY12" fmla="*/ 35745 h 226343"/>
                <a:gd name="connsiteX13" fmla="*/ 471603 w 620229"/>
                <a:gd name="connsiteY13" fmla="*/ 27 h 226343"/>
                <a:gd name="connsiteX14" fmla="*/ 273959 w 620229"/>
                <a:gd name="connsiteY14" fmla="*/ 42889 h 226343"/>
                <a:gd name="connsiteX0-1" fmla="*/ 273959 w 620229"/>
                <a:gd name="connsiteY0-2" fmla="*/ 42889 h 226343"/>
                <a:gd name="connsiteX1-3" fmla="*/ 385878 w 620229"/>
                <a:gd name="connsiteY1-4" fmla="*/ 42889 h 226343"/>
                <a:gd name="connsiteX2-5" fmla="*/ 473984 w 620229"/>
                <a:gd name="connsiteY2-6" fmla="*/ 42889 h 226343"/>
                <a:gd name="connsiteX3-7" fmla="*/ 540436 w 620229"/>
                <a:gd name="connsiteY3-8" fmla="*/ 91196 h 226343"/>
                <a:gd name="connsiteX4-9" fmla="*/ 538278 w 620229"/>
                <a:gd name="connsiteY4-10" fmla="*/ 107183 h 226343"/>
                <a:gd name="connsiteX5-11" fmla="*/ 523990 w 620229"/>
                <a:gd name="connsiteY5-12" fmla="*/ 154808 h 226343"/>
                <a:gd name="connsiteX6-13" fmla="*/ 400165 w 620229"/>
                <a:gd name="connsiteY6-14" fmla="*/ 183383 h 226343"/>
                <a:gd name="connsiteX7-15" fmla="*/ 142990 w 620229"/>
                <a:gd name="connsiteY7-16" fmla="*/ 185764 h 226343"/>
                <a:gd name="connsiteX8-17" fmla="*/ 115 w 620229"/>
                <a:gd name="connsiteY8-18" fmla="*/ 221483 h 226343"/>
                <a:gd name="connsiteX9-19" fmla="*/ 164421 w 620229"/>
                <a:gd name="connsiteY9-20" fmla="*/ 216720 h 226343"/>
                <a:gd name="connsiteX10-21" fmla="*/ 371590 w 620229"/>
                <a:gd name="connsiteY10-22" fmla="*/ 226245 h 226343"/>
                <a:gd name="connsiteX11-23" fmla="*/ 543040 w 620229"/>
                <a:gd name="connsiteY11-24" fmla="*/ 209577 h 226343"/>
                <a:gd name="connsiteX12-25" fmla="*/ 619240 w 620229"/>
                <a:gd name="connsiteY12-26" fmla="*/ 121470 h 226343"/>
                <a:gd name="connsiteX13-27" fmla="*/ 578759 w 620229"/>
                <a:gd name="connsiteY13-28" fmla="*/ 35745 h 226343"/>
                <a:gd name="connsiteX14-29" fmla="*/ 471603 w 620229"/>
                <a:gd name="connsiteY14-30" fmla="*/ 27 h 226343"/>
                <a:gd name="connsiteX15" fmla="*/ 273959 w 620229"/>
                <a:gd name="connsiteY15" fmla="*/ 42889 h 226343"/>
                <a:gd name="connsiteX0-31" fmla="*/ 273959 w 620229"/>
                <a:gd name="connsiteY0-32" fmla="*/ 42889 h 226343"/>
                <a:gd name="connsiteX1-33" fmla="*/ 385878 w 620229"/>
                <a:gd name="connsiteY1-34" fmla="*/ 42889 h 226343"/>
                <a:gd name="connsiteX2-35" fmla="*/ 473984 w 620229"/>
                <a:gd name="connsiteY2-36" fmla="*/ 42889 h 226343"/>
                <a:gd name="connsiteX3-37" fmla="*/ 526573 w 620229"/>
                <a:gd name="connsiteY3-38" fmla="*/ 73755 h 226343"/>
                <a:gd name="connsiteX4-39" fmla="*/ 538278 w 620229"/>
                <a:gd name="connsiteY4-40" fmla="*/ 107183 h 226343"/>
                <a:gd name="connsiteX5-41" fmla="*/ 523990 w 620229"/>
                <a:gd name="connsiteY5-42" fmla="*/ 154808 h 226343"/>
                <a:gd name="connsiteX6-43" fmla="*/ 400165 w 620229"/>
                <a:gd name="connsiteY6-44" fmla="*/ 183383 h 226343"/>
                <a:gd name="connsiteX7-45" fmla="*/ 142990 w 620229"/>
                <a:gd name="connsiteY7-46" fmla="*/ 185764 h 226343"/>
                <a:gd name="connsiteX8-47" fmla="*/ 115 w 620229"/>
                <a:gd name="connsiteY8-48" fmla="*/ 221483 h 226343"/>
                <a:gd name="connsiteX9-49" fmla="*/ 164421 w 620229"/>
                <a:gd name="connsiteY9-50" fmla="*/ 216720 h 226343"/>
                <a:gd name="connsiteX10-51" fmla="*/ 371590 w 620229"/>
                <a:gd name="connsiteY10-52" fmla="*/ 226245 h 226343"/>
                <a:gd name="connsiteX11-53" fmla="*/ 543040 w 620229"/>
                <a:gd name="connsiteY11-54" fmla="*/ 209577 h 226343"/>
                <a:gd name="connsiteX12-55" fmla="*/ 619240 w 620229"/>
                <a:gd name="connsiteY12-56" fmla="*/ 121470 h 226343"/>
                <a:gd name="connsiteX13-57" fmla="*/ 578759 w 620229"/>
                <a:gd name="connsiteY13-58" fmla="*/ 35745 h 226343"/>
                <a:gd name="connsiteX14-59" fmla="*/ 471603 w 620229"/>
                <a:gd name="connsiteY14-60" fmla="*/ 27 h 226343"/>
                <a:gd name="connsiteX15-61" fmla="*/ 273959 w 620229"/>
                <a:gd name="connsiteY15-62" fmla="*/ 42889 h 226343"/>
                <a:gd name="connsiteX0-63" fmla="*/ 273959 w 620229"/>
                <a:gd name="connsiteY0-64" fmla="*/ 42889 h 226343"/>
                <a:gd name="connsiteX1-65" fmla="*/ 385878 w 620229"/>
                <a:gd name="connsiteY1-66" fmla="*/ 42889 h 226343"/>
                <a:gd name="connsiteX2-67" fmla="*/ 473984 w 620229"/>
                <a:gd name="connsiteY2-68" fmla="*/ 42889 h 226343"/>
                <a:gd name="connsiteX3-69" fmla="*/ 526573 w 620229"/>
                <a:gd name="connsiteY3-70" fmla="*/ 73755 h 226343"/>
                <a:gd name="connsiteX4-71" fmla="*/ 542303 w 620229"/>
                <a:gd name="connsiteY4-72" fmla="*/ 105394 h 226343"/>
                <a:gd name="connsiteX5-73" fmla="*/ 523990 w 620229"/>
                <a:gd name="connsiteY5-74" fmla="*/ 154808 h 226343"/>
                <a:gd name="connsiteX6-75" fmla="*/ 400165 w 620229"/>
                <a:gd name="connsiteY6-76" fmla="*/ 183383 h 226343"/>
                <a:gd name="connsiteX7-77" fmla="*/ 142990 w 620229"/>
                <a:gd name="connsiteY7-78" fmla="*/ 185764 h 226343"/>
                <a:gd name="connsiteX8-79" fmla="*/ 115 w 620229"/>
                <a:gd name="connsiteY8-80" fmla="*/ 221483 h 226343"/>
                <a:gd name="connsiteX9-81" fmla="*/ 164421 w 620229"/>
                <a:gd name="connsiteY9-82" fmla="*/ 216720 h 226343"/>
                <a:gd name="connsiteX10-83" fmla="*/ 371590 w 620229"/>
                <a:gd name="connsiteY10-84" fmla="*/ 226245 h 226343"/>
                <a:gd name="connsiteX11-85" fmla="*/ 543040 w 620229"/>
                <a:gd name="connsiteY11-86" fmla="*/ 209577 h 226343"/>
                <a:gd name="connsiteX12-87" fmla="*/ 619240 w 620229"/>
                <a:gd name="connsiteY12-88" fmla="*/ 121470 h 226343"/>
                <a:gd name="connsiteX13-89" fmla="*/ 578759 w 620229"/>
                <a:gd name="connsiteY13-90" fmla="*/ 35745 h 226343"/>
                <a:gd name="connsiteX14-91" fmla="*/ 471603 w 620229"/>
                <a:gd name="connsiteY14-92" fmla="*/ 27 h 226343"/>
                <a:gd name="connsiteX15-93" fmla="*/ 273959 w 620229"/>
                <a:gd name="connsiteY15-94" fmla="*/ 42889 h 226343"/>
                <a:gd name="connsiteX0-95" fmla="*/ 273959 w 620229"/>
                <a:gd name="connsiteY0-96" fmla="*/ 42889 h 226343"/>
                <a:gd name="connsiteX1-97" fmla="*/ 385878 w 620229"/>
                <a:gd name="connsiteY1-98" fmla="*/ 42889 h 226343"/>
                <a:gd name="connsiteX2-99" fmla="*/ 473984 w 620229"/>
                <a:gd name="connsiteY2-100" fmla="*/ 42889 h 226343"/>
                <a:gd name="connsiteX3-101" fmla="*/ 526573 w 620229"/>
                <a:gd name="connsiteY3-102" fmla="*/ 73755 h 226343"/>
                <a:gd name="connsiteX4-103" fmla="*/ 545881 w 620229"/>
                <a:gd name="connsiteY4-104" fmla="*/ 106288 h 226343"/>
                <a:gd name="connsiteX5-105" fmla="*/ 523990 w 620229"/>
                <a:gd name="connsiteY5-106" fmla="*/ 154808 h 226343"/>
                <a:gd name="connsiteX6-107" fmla="*/ 400165 w 620229"/>
                <a:gd name="connsiteY6-108" fmla="*/ 183383 h 226343"/>
                <a:gd name="connsiteX7-109" fmla="*/ 142990 w 620229"/>
                <a:gd name="connsiteY7-110" fmla="*/ 185764 h 226343"/>
                <a:gd name="connsiteX8-111" fmla="*/ 115 w 620229"/>
                <a:gd name="connsiteY8-112" fmla="*/ 221483 h 226343"/>
                <a:gd name="connsiteX9-113" fmla="*/ 164421 w 620229"/>
                <a:gd name="connsiteY9-114" fmla="*/ 216720 h 226343"/>
                <a:gd name="connsiteX10-115" fmla="*/ 371590 w 620229"/>
                <a:gd name="connsiteY10-116" fmla="*/ 226245 h 226343"/>
                <a:gd name="connsiteX11-117" fmla="*/ 543040 w 620229"/>
                <a:gd name="connsiteY11-118" fmla="*/ 209577 h 226343"/>
                <a:gd name="connsiteX12-119" fmla="*/ 619240 w 620229"/>
                <a:gd name="connsiteY12-120" fmla="*/ 121470 h 226343"/>
                <a:gd name="connsiteX13-121" fmla="*/ 578759 w 620229"/>
                <a:gd name="connsiteY13-122" fmla="*/ 35745 h 226343"/>
                <a:gd name="connsiteX14-123" fmla="*/ 471603 w 620229"/>
                <a:gd name="connsiteY14-124" fmla="*/ 27 h 226343"/>
                <a:gd name="connsiteX15-125" fmla="*/ 273959 w 620229"/>
                <a:gd name="connsiteY15-126" fmla="*/ 42889 h 226343"/>
                <a:gd name="connsiteX0-127" fmla="*/ 273959 w 620229"/>
                <a:gd name="connsiteY0-128" fmla="*/ 42889 h 226343"/>
                <a:gd name="connsiteX1-129" fmla="*/ 385878 w 620229"/>
                <a:gd name="connsiteY1-130" fmla="*/ 42889 h 226343"/>
                <a:gd name="connsiteX2-131" fmla="*/ 473984 w 620229"/>
                <a:gd name="connsiteY2-132" fmla="*/ 42889 h 226343"/>
                <a:gd name="connsiteX3-133" fmla="*/ 526573 w 620229"/>
                <a:gd name="connsiteY3-134" fmla="*/ 73755 h 226343"/>
                <a:gd name="connsiteX4-135" fmla="*/ 545881 w 620229"/>
                <a:gd name="connsiteY4-136" fmla="*/ 106288 h 226343"/>
                <a:gd name="connsiteX5-137" fmla="*/ 523990 w 620229"/>
                <a:gd name="connsiteY5-138" fmla="*/ 154808 h 226343"/>
                <a:gd name="connsiteX6-139" fmla="*/ 400165 w 620229"/>
                <a:gd name="connsiteY6-140" fmla="*/ 183383 h 226343"/>
                <a:gd name="connsiteX7-141" fmla="*/ 142990 w 620229"/>
                <a:gd name="connsiteY7-142" fmla="*/ 185764 h 226343"/>
                <a:gd name="connsiteX8-143" fmla="*/ 115 w 620229"/>
                <a:gd name="connsiteY8-144" fmla="*/ 221483 h 226343"/>
                <a:gd name="connsiteX9-145" fmla="*/ 164421 w 620229"/>
                <a:gd name="connsiteY9-146" fmla="*/ 216720 h 226343"/>
                <a:gd name="connsiteX10-147" fmla="*/ 371590 w 620229"/>
                <a:gd name="connsiteY10-148" fmla="*/ 226245 h 226343"/>
                <a:gd name="connsiteX11-149" fmla="*/ 543040 w 620229"/>
                <a:gd name="connsiteY11-150" fmla="*/ 209577 h 226343"/>
                <a:gd name="connsiteX12-151" fmla="*/ 619240 w 620229"/>
                <a:gd name="connsiteY12-152" fmla="*/ 121470 h 226343"/>
                <a:gd name="connsiteX13-153" fmla="*/ 578759 w 620229"/>
                <a:gd name="connsiteY13-154" fmla="*/ 35745 h 226343"/>
                <a:gd name="connsiteX14-155" fmla="*/ 471603 w 620229"/>
                <a:gd name="connsiteY14-156" fmla="*/ 27 h 226343"/>
                <a:gd name="connsiteX15-157" fmla="*/ 273959 w 620229"/>
                <a:gd name="connsiteY15-158" fmla="*/ 42889 h 226343"/>
                <a:gd name="connsiteX0-159" fmla="*/ 273959 w 620229"/>
                <a:gd name="connsiteY0-160" fmla="*/ 42889 h 226343"/>
                <a:gd name="connsiteX1-161" fmla="*/ 385878 w 620229"/>
                <a:gd name="connsiteY1-162" fmla="*/ 42889 h 226343"/>
                <a:gd name="connsiteX2-163" fmla="*/ 473984 w 620229"/>
                <a:gd name="connsiteY2-164" fmla="*/ 42889 h 226343"/>
                <a:gd name="connsiteX3-165" fmla="*/ 526573 w 620229"/>
                <a:gd name="connsiteY3-166" fmla="*/ 73755 h 226343"/>
                <a:gd name="connsiteX4-167" fmla="*/ 546328 w 620229"/>
                <a:gd name="connsiteY4-168" fmla="*/ 103158 h 226343"/>
                <a:gd name="connsiteX5-169" fmla="*/ 523990 w 620229"/>
                <a:gd name="connsiteY5-170" fmla="*/ 154808 h 226343"/>
                <a:gd name="connsiteX6-171" fmla="*/ 400165 w 620229"/>
                <a:gd name="connsiteY6-172" fmla="*/ 183383 h 226343"/>
                <a:gd name="connsiteX7-173" fmla="*/ 142990 w 620229"/>
                <a:gd name="connsiteY7-174" fmla="*/ 185764 h 226343"/>
                <a:gd name="connsiteX8-175" fmla="*/ 115 w 620229"/>
                <a:gd name="connsiteY8-176" fmla="*/ 221483 h 226343"/>
                <a:gd name="connsiteX9-177" fmla="*/ 164421 w 620229"/>
                <a:gd name="connsiteY9-178" fmla="*/ 216720 h 226343"/>
                <a:gd name="connsiteX10-179" fmla="*/ 371590 w 620229"/>
                <a:gd name="connsiteY10-180" fmla="*/ 226245 h 226343"/>
                <a:gd name="connsiteX11-181" fmla="*/ 543040 w 620229"/>
                <a:gd name="connsiteY11-182" fmla="*/ 209577 h 226343"/>
                <a:gd name="connsiteX12-183" fmla="*/ 619240 w 620229"/>
                <a:gd name="connsiteY12-184" fmla="*/ 121470 h 226343"/>
                <a:gd name="connsiteX13-185" fmla="*/ 578759 w 620229"/>
                <a:gd name="connsiteY13-186" fmla="*/ 35745 h 226343"/>
                <a:gd name="connsiteX14-187" fmla="*/ 471603 w 620229"/>
                <a:gd name="connsiteY14-188" fmla="*/ 27 h 226343"/>
                <a:gd name="connsiteX15-189" fmla="*/ 273959 w 620229"/>
                <a:gd name="connsiteY15-190" fmla="*/ 42889 h 2263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61" y="connsiteY15-62"/>
                </a:cxn>
              </a:cxnLst>
              <a:rect l="l" t="t" r="r" b="b"/>
              <a:pathLst>
                <a:path w="620229" h="226343">
                  <a:moveTo>
                    <a:pt x="273959" y="42889"/>
                  </a:moveTo>
                  <a:cubicBezTo>
                    <a:pt x="259672" y="50033"/>
                    <a:pt x="385878" y="42889"/>
                    <a:pt x="385878" y="42889"/>
                  </a:cubicBezTo>
                  <a:cubicBezTo>
                    <a:pt x="419215" y="42889"/>
                    <a:pt x="450535" y="37745"/>
                    <a:pt x="473984" y="42889"/>
                  </a:cubicBezTo>
                  <a:cubicBezTo>
                    <a:pt x="497433" y="48033"/>
                    <a:pt x="515857" y="63039"/>
                    <a:pt x="526573" y="73755"/>
                  </a:cubicBezTo>
                  <a:cubicBezTo>
                    <a:pt x="537289" y="84471"/>
                    <a:pt x="542733" y="88754"/>
                    <a:pt x="546328" y="103158"/>
                  </a:cubicBezTo>
                  <a:cubicBezTo>
                    <a:pt x="549923" y="117562"/>
                    <a:pt x="548351" y="141437"/>
                    <a:pt x="523990" y="154808"/>
                  </a:cubicBezTo>
                  <a:cubicBezTo>
                    <a:pt x="499630" y="168179"/>
                    <a:pt x="463665" y="178224"/>
                    <a:pt x="400165" y="183383"/>
                  </a:cubicBezTo>
                  <a:cubicBezTo>
                    <a:pt x="336665" y="188542"/>
                    <a:pt x="209665" y="179414"/>
                    <a:pt x="142990" y="185764"/>
                  </a:cubicBezTo>
                  <a:cubicBezTo>
                    <a:pt x="76315" y="192114"/>
                    <a:pt x="-3457" y="216324"/>
                    <a:pt x="115" y="221483"/>
                  </a:cubicBezTo>
                  <a:cubicBezTo>
                    <a:pt x="3687" y="226642"/>
                    <a:pt x="102509" y="215926"/>
                    <a:pt x="164421" y="216720"/>
                  </a:cubicBezTo>
                  <a:cubicBezTo>
                    <a:pt x="226333" y="217514"/>
                    <a:pt x="308487" y="227435"/>
                    <a:pt x="371590" y="226245"/>
                  </a:cubicBezTo>
                  <a:cubicBezTo>
                    <a:pt x="434693" y="225055"/>
                    <a:pt x="501765" y="227040"/>
                    <a:pt x="543040" y="209577"/>
                  </a:cubicBezTo>
                  <a:cubicBezTo>
                    <a:pt x="584315" y="192115"/>
                    <a:pt x="613287" y="150442"/>
                    <a:pt x="619240" y="121470"/>
                  </a:cubicBezTo>
                  <a:cubicBezTo>
                    <a:pt x="625193" y="92498"/>
                    <a:pt x="603365" y="55986"/>
                    <a:pt x="578759" y="35745"/>
                  </a:cubicBezTo>
                  <a:cubicBezTo>
                    <a:pt x="554153" y="15504"/>
                    <a:pt x="521212" y="-767"/>
                    <a:pt x="471603" y="27"/>
                  </a:cubicBezTo>
                  <a:cubicBezTo>
                    <a:pt x="421994" y="821"/>
                    <a:pt x="288246" y="35745"/>
                    <a:pt x="273959" y="4288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27"/>
          <p:cNvSpPr txBox="1"/>
          <p:nvPr/>
        </p:nvSpPr>
        <p:spPr>
          <a:xfrm>
            <a:off x="1475656" y="758850"/>
            <a:ext cx="4332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职业培训师与内部培训师的区别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91680" y="1569261"/>
          <a:ext cx="6681758" cy="18542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3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不同项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内部培训师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职业培训师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同一企业，熟悉的大环境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不同企业，陌生的环境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擅长内容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较全面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较专业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挑战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不同领域的课程开发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面向不同企业的自我营销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人际关系、授课技能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需求诊断、课程开发、授课技能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Box 27"/>
          <p:cNvSpPr txBox="1"/>
          <p:nvPr/>
        </p:nvSpPr>
        <p:spPr>
          <a:xfrm>
            <a:off x="3552841" y="3708554"/>
            <a:ext cx="4845857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规划自己的线路、审视自己的能力，积累自己的经验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2343672" y="3708554"/>
            <a:ext cx="1209169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如何职业化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76" name="组合 975"/>
          <p:cNvGrpSpPr/>
          <p:nvPr/>
        </p:nvGrpSpPr>
        <p:grpSpPr>
          <a:xfrm rot="20953640">
            <a:off x="1956204" y="3526254"/>
            <a:ext cx="277418" cy="854050"/>
            <a:chOff x="493713" y="4144963"/>
            <a:chExt cx="558800" cy="1631950"/>
          </a:xfrm>
        </p:grpSpPr>
        <p:sp>
          <p:nvSpPr>
            <p:cNvPr id="161" name="Freeform 942"/>
            <p:cNvSpPr/>
            <p:nvPr/>
          </p:nvSpPr>
          <p:spPr bwMode="auto">
            <a:xfrm>
              <a:off x="757238" y="5589588"/>
              <a:ext cx="273050" cy="130175"/>
            </a:xfrm>
            <a:custGeom>
              <a:avLst/>
              <a:gdLst>
                <a:gd name="T0" fmla="*/ 6 w 172"/>
                <a:gd name="T1" fmla="*/ 0 h 82"/>
                <a:gd name="T2" fmla="*/ 6 w 172"/>
                <a:gd name="T3" fmla="*/ 0 h 82"/>
                <a:gd name="T4" fmla="*/ 0 w 172"/>
                <a:gd name="T5" fmla="*/ 28 h 82"/>
                <a:gd name="T6" fmla="*/ 0 w 172"/>
                <a:gd name="T7" fmla="*/ 42 h 82"/>
                <a:gd name="T8" fmla="*/ 0 w 172"/>
                <a:gd name="T9" fmla="*/ 46 h 82"/>
                <a:gd name="T10" fmla="*/ 0 w 172"/>
                <a:gd name="T11" fmla="*/ 50 h 82"/>
                <a:gd name="T12" fmla="*/ 2 w 172"/>
                <a:gd name="T13" fmla="*/ 68 h 82"/>
                <a:gd name="T14" fmla="*/ 2 w 172"/>
                <a:gd name="T15" fmla="*/ 68 h 82"/>
                <a:gd name="T16" fmla="*/ 2 w 172"/>
                <a:gd name="T17" fmla="*/ 72 h 82"/>
                <a:gd name="T18" fmla="*/ 4 w 172"/>
                <a:gd name="T19" fmla="*/ 74 h 82"/>
                <a:gd name="T20" fmla="*/ 6 w 172"/>
                <a:gd name="T21" fmla="*/ 76 h 82"/>
                <a:gd name="T22" fmla="*/ 8 w 172"/>
                <a:gd name="T23" fmla="*/ 76 h 82"/>
                <a:gd name="T24" fmla="*/ 8 w 172"/>
                <a:gd name="T25" fmla="*/ 76 h 82"/>
                <a:gd name="T26" fmla="*/ 34 w 172"/>
                <a:gd name="T27" fmla="*/ 78 h 82"/>
                <a:gd name="T28" fmla="*/ 46 w 172"/>
                <a:gd name="T29" fmla="*/ 76 h 82"/>
                <a:gd name="T30" fmla="*/ 52 w 172"/>
                <a:gd name="T31" fmla="*/ 74 h 82"/>
                <a:gd name="T32" fmla="*/ 54 w 172"/>
                <a:gd name="T33" fmla="*/ 72 h 82"/>
                <a:gd name="T34" fmla="*/ 54 w 172"/>
                <a:gd name="T35" fmla="*/ 68 h 82"/>
                <a:gd name="T36" fmla="*/ 54 w 172"/>
                <a:gd name="T37" fmla="*/ 68 h 82"/>
                <a:gd name="T38" fmla="*/ 74 w 172"/>
                <a:gd name="T39" fmla="*/ 74 h 82"/>
                <a:gd name="T40" fmla="*/ 90 w 172"/>
                <a:gd name="T41" fmla="*/ 80 h 82"/>
                <a:gd name="T42" fmla="*/ 104 w 172"/>
                <a:gd name="T43" fmla="*/ 82 h 82"/>
                <a:gd name="T44" fmla="*/ 104 w 172"/>
                <a:gd name="T45" fmla="*/ 82 h 82"/>
                <a:gd name="T46" fmla="*/ 132 w 172"/>
                <a:gd name="T47" fmla="*/ 82 h 82"/>
                <a:gd name="T48" fmla="*/ 154 w 172"/>
                <a:gd name="T49" fmla="*/ 82 h 82"/>
                <a:gd name="T50" fmla="*/ 172 w 172"/>
                <a:gd name="T51" fmla="*/ 78 h 82"/>
                <a:gd name="T52" fmla="*/ 172 w 172"/>
                <a:gd name="T53" fmla="*/ 78 h 82"/>
                <a:gd name="T54" fmla="*/ 172 w 172"/>
                <a:gd name="T55" fmla="*/ 76 h 82"/>
                <a:gd name="T56" fmla="*/ 170 w 172"/>
                <a:gd name="T57" fmla="*/ 70 h 82"/>
                <a:gd name="T58" fmla="*/ 166 w 172"/>
                <a:gd name="T59" fmla="*/ 66 h 82"/>
                <a:gd name="T60" fmla="*/ 160 w 172"/>
                <a:gd name="T61" fmla="*/ 62 h 82"/>
                <a:gd name="T62" fmla="*/ 152 w 172"/>
                <a:gd name="T63" fmla="*/ 58 h 82"/>
                <a:gd name="T64" fmla="*/ 142 w 172"/>
                <a:gd name="T65" fmla="*/ 56 h 82"/>
                <a:gd name="T66" fmla="*/ 142 w 172"/>
                <a:gd name="T67" fmla="*/ 56 h 82"/>
                <a:gd name="T68" fmla="*/ 114 w 172"/>
                <a:gd name="T69" fmla="*/ 50 h 82"/>
                <a:gd name="T70" fmla="*/ 110 w 172"/>
                <a:gd name="T71" fmla="*/ 48 h 82"/>
                <a:gd name="T72" fmla="*/ 104 w 172"/>
                <a:gd name="T73" fmla="*/ 44 h 82"/>
                <a:gd name="T74" fmla="*/ 104 w 172"/>
                <a:gd name="T75" fmla="*/ 44 h 82"/>
                <a:gd name="T76" fmla="*/ 90 w 172"/>
                <a:gd name="T77" fmla="*/ 30 h 82"/>
                <a:gd name="T78" fmla="*/ 90 w 172"/>
                <a:gd name="T79" fmla="*/ 30 h 82"/>
                <a:gd name="T80" fmla="*/ 84 w 172"/>
                <a:gd name="T81" fmla="*/ 14 h 82"/>
                <a:gd name="T82" fmla="*/ 84 w 172"/>
                <a:gd name="T83" fmla="*/ 14 h 82"/>
                <a:gd name="T84" fmla="*/ 64 w 172"/>
                <a:gd name="T85" fmla="*/ 14 h 82"/>
                <a:gd name="T86" fmla="*/ 44 w 172"/>
                <a:gd name="T87" fmla="*/ 12 h 82"/>
                <a:gd name="T88" fmla="*/ 26 w 172"/>
                <a:gd name="T89" fmla="*/ 8 h 82"/>
                <a:gd name="T90" fmla="*/ 6 w 172"/>
                <a:gd name="T91" fmla="*/ 0 h 82"/>
                <a:gd name="T92" fmla="*/ 6 w 172"/>
                <a:gd name="T9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82">
                  <a:moveTo>
                    <a:pt x="6" y="0"/>
                  </a:moveTo>
                  <a:lnTo>
                    <a:pt x="6" y="0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34" y="78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74" y="74"/>
                  </a:lnTo>
                  <a:lnTo>
                    <a:pt x="90" y="80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32" y="82"/>
                  </a:lnTo>
                  <a:lnTo>
                    <a:pt x="154" y="82"/>
                  </a:lnTo>
                  <a:lnTo>
                    <a:pt x="172" y="78"/>
                  </a:lnTo>
                  <a:lnTo>
                    <a:pt x="172" y="78"/>
                  </a:lnTo>
                  <a:lnTo>
                    <a:pt x="172" y="76"/>
                  </a:lnTo>
                  <a:lnTo>
                    <a:pt x="170" y="70"/>
                  </a:lnTo>
                  <a:lnTo>
                    <a:pt x="166" y="66"/>
                  </a:lnTo>
                  <a:lnTo>
                    <a:pt x="160" y="62"/>
                  </a:lnTo>
                  <a:lnTo>
                    <a:pt x="152" y="58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14" y="50"/>
                  </a:lnTo>
                  <a:lnTo>
                    <a:pt x="110" y="48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64" y="14"/>
                  </a:lnTo>
                  <a:lnTo>
                    <a:pt x="44" y="12"/>
                  </a:lnTo>
                  <a:lnTo>
                    <a:pt x="26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943"/>
            <p:cNvSpPr/>
            <p:nvPr/>
          </p:nvSpPr>
          <p:spPr bwMode="auto">
            <a:xfrm>
              <a:off x="642938" y="4306888"/>
              <a:ext cx="104775" cy="104775"/>
            </a:xfrm>
            <a:custGeom>
              <a:avLst/>
              <a:gdLst>
                <a:gd name="T0" fmla="*/ 8 w 66"/>
                <a:gd name="T1" fmla="*/ 0 h 66"/>
                <a:gd name="T2" fmla="*/ 8 w 66"/>
                <a:gd name="T3" fmla="*/ 0 h 66"/>
                <a:gd name="T4" fmla="*/ 0 w 66"/>
                <a:gd name="T5" fmla="*/ 18 h 66"/>
                <a:gd name="T6" fmla="*/ 0 w 66"/>
                <a:gd name="T7" fmla="*/ 18 h 66"/>
                <a:gd name="T8" fmla="*/ 16 w 66"/>
                <a:gd name="T9" fmla="*/ 40 h 66"/>
                <a:gd name="T10" fmla="*/ 30 w 66"/>
                <a:gd name="T11" fmla="*/ 56 h 66"/>
                <a:gd name="T12" fmla="*/ 40 w 66"/>
                <a:gd name="T13" fmla="*/ 66 h 66"/>
                <a:gd name="T14" fmla="*/ 40 w 66"/>
                <a:gd name="T15" fmla="*/ 66 h 66"/>
                <a:gd name="T16" fmla="*/ 44 w 66"/>
                <a:gd name="T17" fmla="*/ 66 h 66"/>
                <a:gd name="T18" fmla="*/ 50 w 66"/>
                <a:gd name="T19" fmla="*/ 64 h 66"/>
                <a:gd name="T20" fmla="*/ 58 w 66"/>
                <a:gd name="T21" fmla="*/ 56 h 66"/>
                <a:gd name="T22" fmla="*/ 66 w 66"/>
                <a:gd name="T23" fmla="*/ 42 h 66"/>
                <a:gd name="T24" fmla="*/ 66 w 66"/>
                <a:gd name="T25" fmla="*/ 42 h 66"/>
                <a:gd name="T26" fmla="*/ 28 w 66"/>
                <a:gd name="T27" fmla="*/ 10 h 66"/>
                <a:gd name="T28" fmla="*/ 28 w 66"/>
                <a:gd name="T29" fmla="*/ 10 h 66"/>
                <a:gd name="T30" fmla="*/ 8 w 66"/>
                <a:gd name="T31" fmla="*/ 0 h 66"/>
                <a:gd name="T32" fmla="*/ 8 w 66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6">
                  <a:moveTo>
                    <a:pt x="8" y="0"/>
                  </a:moveTo>
                  <a:lnTo>
                    <a:pt x="8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6" y="40"/>
                  </a:lnTo>
                  <a:lnTo>
                    <a:pt x="30" y="5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50" y="64"/>
                  </a:lnTo>
                  <a:lnTo>
                    <a:pt x="58" y="56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944"/>
            <p:cNvSpPr>
              <a:spLocks noEditPoints="1"/>
            </p:cNvSpPr>
            <p:nvPr/>
          </p:nvSpPr>
          <p:spPr bwMode="auto">
            <a:xfrm>
              <a:off x="493713" y="4144963"/>
              <a:ext cx="558800" cy="1631950"/>
            </a:xfrm>
            <a:custGeom>
              <a:avLst/>
              <a:gdLst>
                <a:gd name="T0" fmla="*/ 296 w 352"/>
                <a:gd name="T1" fmla="*/ 118 h 1028"/>
                <a:gd name="T2" fmla="*/ 276 w 352"/>
                <a:gd name="T3" fmla="*/ 76 h 1028"/>
                <a:gd name="T4" fmla="*/ 256 w 352"/>
                <a:gd name="T5" fmla="*/ 68 h 1028"/>
                <a:gd name="T6" fmla="*/ 232 w 352"/>
                <a:gd name="T7" fmla="*/ 68 h 1028"/>
                <a:gd name="T8" fmla="*/ 214 w 352"/>
                <a:gd name="T9" fmla="*/ 72 h 1028"/>
                <a:gd name="T10" fmla="*/ 210 w 352"/>
                <a:gd name="T11" fmla="*/ 98 h 1028"/>
                <a:gd name="T12" fmla="*/ 244 w 352"/>
                <a:gd name="T13" fmla="*/ 126 h 1028"/>
                <a:gd name="T14" fmla="*/ 264 w 352"/>
                <a:gd name="T15" fmla="*/ 154 h 1028"/>
                <a:gd name="T16" fmla="*/ 244 w 352"/>
                <a:gd name="T17" fmla="*/ 184 h 1028"/>
                <a:gd name="T18" fmla="*/ 210 w 352"/>
                <a:gd name="T19" fmla="*/ 156 h 1028"/>
                <a:gd name="T20" fmla="*/ 170 w 352"/>
                <a:gd name="T21" fmla="*/ 148 h 1028"/>
                <a:gd name="T22" fmla="*/ 182 w 352"/>
                <a:gd name="T23" fmla="*/ 144 h 1028"/>
                <a:gd name="T24" fmla="*/ 190 w 352"/>
                <a:gd name="T25" fmla="*/ 130 h 1028"/>
                <a:gd name="T26" fmla="*/ 190 w 352"/>
                <a:gd name="T27" fmla="*/ 124 h 1028"/>
                <a:gd name="T28" fmla="*/ 194 w 352"/>
                <a:gd name="T29" fmla="*/ 114 h 1028"/>
                <a:gd name="T30" fmla="*/ 206 w 352"/>
                <a:gd name="T31" fmla="*/ 94 h 1028"/>
                <a:gd name="T32" fmla="*/ 210 w 352"/>
                <a:gd name="T33" fmla="*/ 78 h 1028"/>
                <a:gd name="T34" fmla="*/ 214 w 352"/>
                <a:gd name="T35" fmla="*/ 48 h 1028"/>
                <a:gd name="T36" fmla="*/ 208 w 352"/>
                <a:gd name="T37" fmla="*/ 20 h 1028"/>
                <a:gd name="T38" fmla="*/ 138 w 352"/>
                <a:gd name="T39" fmla="*/ 2 h 1028"/>
                <a:gd name="T40" fmla="*/ 106 w 352"/>
                <a:gd name="T41" fmla="*/ 68 h 1028"/>
                <a:gd name="T42" fmla="*/ 156 w 352"/>
                <a:gd name="T43" fmla="*/ 144 h 1028"/>
                <a:gd name="T44" fmla="*/ 94 w 352"/>
                <a:gd name="T45" fmla="*/ 120 h 1028"/>
                <a:gd name="T46" fmla="*/ 34 w 352"/>
                <a:gd name="T47" fmla="*/ 166 h 1028"/>
                <a:gd name="T48" fmla="*/ 14 w 352"/>
                <a:gd name="T49" fmla="*/ 212 h 1028"/>
                <a:gd name="T50" fmla="*/ 2 w 352"/>
                <a:gd name="T51" fmla="*/ 286 h 1028"/>
                <a:gd name="T52" fmla="*/ 6 w 352"/>
                <a:gd name="T53" fmla="*/ 384 h 1028"/>
                <a:gd name="T54" fmla="*/ 46 w 352"/>
                <a:gd name="T55" fmla="*/ 462 h 1028"/>
                <a:gd name="T56" fmla="*/ 66 w 352"/>
                <a:gd name="T57" fmla="*/ 528 h 1028"/>
                <a:gd name="T58" fmla="*/ 88 w 352"/>
                <a:gd name="T59" fmla="*/ 550 h 1028"/>
                <a:gd name="T60" fmla="*/ 82 w 352"/>
                <a:gd name="T61" fmla="*/ 620 h 1028"/>
                <a:gd name="T62" fmla="*/ 70 w 352"/>
                <a:gd name="T63" fmla="*/ 768 h 1028"/>
                <a:gd name="T64" fmla="*/ 78 w 352"/>
                <a:gd name="T65" fmla="*/ 934 h 1028"/>
                <a:gd name="T66" fmla="*/ 76 w 352"/>
                <a:gd name="T67" fmla="*/ 998 h 1028"/>
                <a:gd name="T68" fmla="*/ 136 w 352"/>
                <a:gd name="T69" fmla="*/ 1024 h 1028"/>
                <a:gd name="T70" fmla="*/ 202 w 352"/>
                <a:gd name="T71" fmla="*/ 1022 h 1028"/>
                <a:gd name="T72" fmla="*/ 158 w 352"/>
                <a:gd name="T73" fmla="*/ 968 h 1028"/>
                <a:gd name="T74" fmla="*/ 144 w 352"/>
                <a:gd name="T75" fmla="*/ 938 h 1028"/>
                <a:gd name="T76" fmla="*/ 146 w 352"/>
                <a:gd name="T77" fmla="*/ 886 h 1028"/>
                <a:gd name="T78" fmla="*/ 148 w 352"/>
                <a:gd name="T79" fmla="*/ 766 h 1028"/>
                <a:gd name="T80" fmla="*/ 174 w 352"/>
                <a:gd name="T81" fmla="*/ 668 h 1028"/>
                <a:gd name="T82" fmla="*/ 204 w 352"/>
                <a:gd name="T83" fmla="*/ 692 h 1028"/>
                <a:gd name="T84" fmla="*/ 198 w 352"/>
                <a:gd name="T85" fmla="*/ 762 h 1028"/>
                <a:gd name="T86" fmla="*/ 176 w 352"/>
                <a:gd name="T87" fmla="*/ 894 h 1028"/>
                <a:gd name="T88" fmla="*/ 234 w 352"/>
                <a:gd name="T89" fmla="*/ 934 h 1028"/>
                <a:gd name="T90" fmla="*/ 270 w 352"/>
                <a:gd name="T91" fmla="*/ 876 h 1028"/>
                <a:gd name="T92" fmla="*/ 288 w 352"/>
                <a:gd name="T93" fmla="*/ 728 h 1028"/>
                <a:gd name="T94" fmla="*/ 292 w 352"/>
                <a:gd name="T95" fmla="*/ 660 h 1028"/>
                <a:gd name="T96" fmla="*/ 272 w 352"/>
                <a:gd name="T97" fmla="*/ 500 h 1028"/>
                <a:gd name="T98" fmla="*/ 240 w 352"/>
                <a:gd name="T99" fmla="*/ 350 h 1028"/>
                <a:gd name="T100" fmla="*/ 232 w 352"/>
                <a:gd name="T101" fmla="*/ 270 h 1028"/>
                <a:gd name="T102" fmla="*/ 334 w 352"/>
                <a:gd name="T103" fmla="*/ 264 h 1028"/>
                <a:gd name="T104" fmla="*/ 322 w 352"/>
                <a:gd name="T105" fmla="*/ 138 h 1028"/>
                <a:gd name="T106" fmla="*/ 222 w 352"/>
                <a:gd name="T107" fmla="*/ 96 h 1028"/>
                <a:gd name="T108" fmla="*/ 218 w 352"/>
                <a:gd name="T109" fmla="*/ 82 h 1028"/>
                <a:gd name="T110" fmla="*/ 228 w 352"/>
                <a:gd name="T111" fmla="*/ 92 h 1028"/>
                <a:gd name="T112" fmla="*/ 236 w 352"/>
                <a:gd name="T113" fmla="*/ 98 h 1028"/>
                <a:gd name="T114" fmla="*/ 84 w 352"/>
                <a:gd name="T115" fmla="*/ 390 h 1028"/>
                <a:gd name="T116" fmla="*/ 76 w 352"/>
                <a:gd name="T117" fmla="*/ 386 h 1028"/>
                <a:gd name="T118" fmla="*/ 72 w 352"/>
                <a:gd name="T119" fmla="*/ 366 h 1028"/>
                <a:gd name="T120" fmla="*/ 76 w 352"/>
                <a:gd name="T121" fmla="*/ 346 h 1028"/>
                <a:gd name="T122" fmla="*/ 86 w 352"/>
                <a:gd name="T123" fmla="*/ 362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1028">
                  <a:moveTo>
                    <a:pt x="322" y="138"/>
                  </a:moveTo>
                  <a:lnTo>
                    <a:pt x="322" y="138"/>
                  </a:lnTo>
                  <a:lnTo>
                    <a:pt x="316" y="136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94" y="114"/>
                  </a:lnTo>
                  <a:lnTo>
                    <a:pt x="292" y="110"/>
                  </a:lnTo>
                  <a:lnTo>
                    <a:pt x="284" y="106"/>
                  </a:lnTo>
                  <a:lnTo>
                    <a:pt x="284" y="106"/>
                  </a:lnTo>
                  <a:lnTo>
                    <a:pt x="284" y="102"/>
                  </a:lnTo>
                  <a:lnTo>
                    <a:pt x="280" y="88"/>
                  </a:lnTo>
                  <a:lnTo>
                    <a:pt x="276" y="76"/>
                  </a:lnTo>
                  <a:lnTo>
                    <a:pt x="272" y="70"/>
                  </a:lnTo>
                  <a:lnTo>
                    <a:pt x="266" y="68"/>
                  </a:lnTo>
                  <a:lnTo>
                    <a:pt x="266" y="68"/>
                  </a:lnTo>
                  <a:lnTo>
                    <a:pt x="262" y="68"/>
                  </a:lnTo>
                  <a:lnTo>
                    <a:pt x="260" y="68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0" y="66"/>
                  </a:lnTo>
                  <a:lnTo>
                    <a:pt x="246" y="66"/>
                  </a:lnTo>
                  <a:lnTo>
                    <a:pt x="244" y="68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36" y="68"/>
                  </a:lnTo>
                  <a:lnTo>
                    <a:pt x="232" y="68"/>
                  </a:lnTo>
                  <a:lnTo>
                    <a:pt x="230" y="70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4" y="70"/>
                  </a:lnTo>
                  <a:lnTo>
                    <a:pt x="218" y="70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10" y="98"/>
                  </a:lnTo>
                  <a:lnTo>
                    <a:pt x="216" y="106"/>
                  </a:lnTo>
                  <a:lnTo>
                    <a:pt x="216" y="106"/>
                  </a:lnTo>
                  <a:lnTo>
                    <a:pt x="226" y="114"/>
                  </a:lnTo>
                  <a:lnTo>
                    <a:pt x="226" y="114"/>
                  </a:lnTo>
                  <a:lnTo>
                    <a:pt x="228" y="118"/>
                  </a:lnTo>
                  <a:lnTo>
                    <a:pt x="234" y="122"/>
                  </a:lnTo>
                  <a:lnTo>
                    <a:pt x="244" y="126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4" y="154"/>
                  </a:lnTo>
                  <a:lnTo>
                    <a:pt x="272" y="170"/>
                  </a:lnTo>
                  <a:lnTo>
                    <a:pt x="282" y="190"/>
                  </a:lnTo>
                  <a:lnTo>
                    <a:pt x="282" y="200"/>
                  </a:lnTo>
                  <a:lnTo>
                    <a:pt x="282" y="200"/>
                  </a:lnTo>
                  <a:lnTo>
                    <a:pt x="276" y="196"/>
                  </a:lnTo>
                  <a:lnTo>
                    <a:pt x="264" y="190"/>
                  </a:lnTo>
                  <a:lnTo>
                    <a:pt x="244" y="184"/>
                  </a:lnTo>
                  <a:lnTo>
                    <a:pt x="244" y="184"/>
                  </a:lnTo>
                  <a:lnTo>
                    <a:pt x="236" y="176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18" y="160"/>
                  </a:lnTo>
                  <a:lnTo>
                    <a:pt x="214" y="158"/>
                  </a:lnTo>
                  <a:lnTo>
                    <a:pt x="210" y="156"/>
                  </a:lnTo>
                  <a:lnTo>
                    <a:pt x="210" y="156"/>
                  </a:lnTo>
                  <a:lnTo>
                    <a:pt x="204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2" y="152"/>
                  </a:lnTo>
                  <a:lnTo>
                    <a:pt x="176" y="150"/>
                  </a:lnTo>
                  <a:lnTo>
                    <a:pt x="170" y="148"/>
                  </a:lnTo>
                  <a:lnTo>
                    <a:pt x="168" y="146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6"/>
                  </a:lnTo>
                  <a:lnTo>
                    <a:pt x="178" y="146"/>
                  </a:lnTo>
                  <a:lnTo>
                    <a:pt x="178" y="146"/>
                  </a:lnTo>
                  <a:lnTo>
                    <a:pt x="182" y="144"/>
                  </a:lnTo>
                  <a:lnTo>
                    <a:pt x="184" y="140"/>
                  </a:lnTo>
                  <a:lnTo>
                    <a:pt x="186" y="136"/>
                  </a:lnTo>
                  <a:lnTo>
                    <a:pt x="186" y="136"/>
                  </a:lnTo>
                  <a:lnTo>
                    <a:pt x="186" y="132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90" y="130"/>
                  </a:lnTo>
                  <a:lnTo>
                    <a:pt x="190" y="128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0" y="126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92" y="124"/>
                  </a:lnTo>
                  <a:lnTo>
                    <a:pt x="194" y="122"/>
                  </a:lnTo>
                  <a:lnTo>
                    <a:pt x="194" y="120"/>
                  </a:lnTo>
                  <a:lnTo>
                    <a:pt x="194" y="120"/>
                  </a:lnTo>
                  <a:lnTo>
                    <a:pt x="194" y="116"/>
                  </a:lnTo>
                  <a:lnTo>
                    <a:pt x="194" y="114"/>
                  </a:lnTo>
                  <a:lnTo>
                    <a:pt x="194" y="114"/>
                  </a:lnTo>
                  <a:lnTo>
                    <a:pt x="194" y="114"/>
                  </a:lnTo>
                  <a:lnTo>
                    <a:pt x="202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0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86"/>
                  </a:lnTo>
                  <a:lnTo>
                    <a:pt x="206" y="82"/>
                  </a:lnTo>
                  <a:lnTo>
                    <a:pt x="206" y="82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10" y="76"/>
                  </a:lnTo>
                  <a:lnTo>
                    <a:pt x="210" y="76"/>
                  </a:lnTo>
                  <a:lnTo>
                    <a:pt x="212" y="68"/>
                  </a:lnTo>
                  <a:lnTo>
                    <a:pt x="214" y="60"/>
                  </a:lnTo>
                  <a:lnTo>
                    <a:pt x="212" y="50"/>
                  </a:lnTo>
                  <a:lnTo>
                    <a:pt x="212" y="50"/>
                  </a:lnTo>
                  <a:lnTo>
                    <a:pt x="214" y="48"/>
                  </a:lnTo>
                  <a:lnTo>
                    <a:pt x="216" y="46"/>
                  </a:lnTo>
                  <a:lnTo>
                    <a:pt x="220" y="42"/>
                  </a:lnTo>
                  <a:lnTo>
                    <a:pt x="220" y="3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202" y="16"/>
                  </a:lnTo>
                  <a:lnTo>
                    <a:pt x="194" y="10"/>
                  </a:lnTo>
                  <a:lnTo>
                    <a:pt x="182" y="6"/>
                  </a:lnTo>
                  <a:lnTo>
                    <a:pt x="166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8" y="2"/>
                  </a:lnTo>
                  <a:lnTo>
                    <a:pt x="130" y="4"/>
                  </a:lnTo>
                  <a:lnTo>
                    <a:pt x="122" y="10"/>
                  </a:lnTo>
                  <a:lnTo>
                    <a:pt x="114" y="18"/>
                  </a:lnTo>
                  <a:lnTo>
                    <a:pt x="108" y="30"/>
                  </a:lnTo>
                  <a:lnTo>
                    <a:pt x="106" y="46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8" y="70"/>
                  </a:lnTo>
                  <a:lnTo>
                    <a:pt x="110" y="80"/>
                  </a:lnTo>
                  <a:lnTo>
                    <a:pt x="108" y="92"/>
                  </a:lnTo>
                  <a:lnTo>
                    <a:pt x="106" y="98"/>
                  </a:lnTo>
                  <a:lnTo>
                    <a:pt x="104" y="104"/>
                  </a:lnTo>
                  <a:lnTo>
                    <a:pt x="156" y="144"/>
                  </a:lnTo>
                  <a:lnTo>
                    <a:pt x="156" y="144"/>
                  </a:lnTo>
                  <a:lnTo>
                    <a:pt x="144" y="15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14" y="144"/>
                  </a:lnTo>
                  <a:lnTo>
                    <a:pt x="96" y="124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64" y="154"/>
                  </a:lnTo>
                  <a:lnTo>
                    <a:pt x="50" y="162"/>
                  </a:lnTo>
                  <a:lnTo>
                    <a:pt x="42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0" y="168"/>
                  </a:lnTo>
                  <a:lnTo>
                    <a:pt x="22" y="174"/>
                  </a:lnTo>
                  <a:lnTo>
                    <a:pt x="18" y="180"/>
                  </a:lnTo>
                  <a:lnTo>
                    <a:pt x="16" y="188"/>
                  </a:lnTo>
                  <a:lnTo>
                    <a:pt x="14" y="198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28"/>
                  </a:lnTo>
                  <a:lnTo>
                    <a:pt x="10" y="246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4" y="270"/>
                  </a:lnTo>
                  <a:lnTo>
                    <a:pt x="2" y="286"/>
                  </a:lnTo>
                  <a:lnTo>
                    <a:pt x="2" y="286"/>
                  </a:lnTo>
                  <a:lnTo>
                    <a:pt x="2" y="286"/>
                  </a:lnTo>
                  <a:lnTo>
                    <a:pt x="2" y="286"/>
                  </a:lnTo>
                  <a:lnTo>
                    <a:pt x="0" y="330"/>
                  </a:lnTo>
                  <a:lnTo>
                    <a:pt x="0" y="35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6" y="384"/>
                  </a:lnTo>
                  <a:lnTo>
                    <a:pt x="10" y="396"/>
                  </a:lnTo>
                  <a:lnTo>
                    <a:pt x="22" y="418"/>
                  </a:lnTo>
                  <a:lnTo>
                    <a:pt x="34" y="440"/>
                  </a:lnTo>
                  <a:lnTo>
                    <a:pt x="44" y="462"/>
                  </a:lnTo>
                  <a:lnTo>
                    <a:pt x="44" y="462"/>
                  </a:lnTo>
                  <a:lnTo>
                    <a:pt x="46" y="462"/>
                  </a:lnTo>
                  <a:lnTo>
                    <a:pt x="46" y="462"/>
                  </a:lnTo>
                  <a:lnTo>
                    <a:pt x="50" y="474"/>
                  </a:lnTo>
                  <a:lnTo>
                    <a:pt x="50" y="474"/>
                  </a:lnTo>
                  <a:lnTo>
                    <a:pt x="52" y="482"/>
                  </a:lnTo>
                  <a:lnTo>
                    <a:pt x="56" y="492"/>
                  </a:lnTo>
                  <a:lnTo>
                    <a:pt x="64" y="506"/>
                  </a:lnTo>
                  <a:lnTo>
                    <a:pt x="64" y="506"/>
                  </a:lnTo>
                  <a:lnTo>
                    <a:pt x="66" y="528"/>
                  </a:lnTo>
                  <a:lnTo>
                    <a:pt x="66" y="542"/>
                  </a:lnTo>
                  <a:lnTo>
                    <a:pt x="66" y="550"/>
                  </a:lnTo>
                  <a:lnTo>
                    <a:pt x="66" y="550"/>
                  </a:lnTo>
                  <a:lnTo>
                    <a:pt x="76" y="550"/>
                  </a:lnTo>
                  <a:lnTo>
                    <a:pt x="84" y="550"/>
                  </a:lnTo>
                  <a:lnTo>
                    <a:pt x="88" y="550"/>
                  </a:lnTo>
                  <a:lnTo>
                    <a:pt x="88" y="550"/>
                  </a:lnTo>
                  <a:lnTo>
                    <a:pt x="86" y="554"/>
                  </a:lnTo>
                  <a:lnTo>
                    <a:pt x="82" y="566"/>
                  </a:lnTo>
                  <a:lnTo>
                    <a:pt x="78" y="582"/>
                  </a:lnTo>
                  <a:lnTo>
                    <a:pt x="78" y="590"/>
                  </a:lnTo>
                  <a:lnTo>
                    <a:pt x="80" y="600"/>
                  </a:lnTo>
                  <a:lnTo>
                    <a:pt x="80" y="600"/>
                  </a:lnTo>
                  <a:lnTo>
                    <a:pt x="82" y="620"/>
                  </a:lnTo>
                  <a:lnTo>
                    <a:pt x="84" y="648"/>
                  </a:lnTo>
                  <a:lnTo>
                    <a:pt x="84" y="688"/>
                  </a:lnTo>
                  <a:lnTo>
                    <a:pt x="84" y="688"/>
                  </a:lnTo>
                  <a:lnTo>
                    <a:pt x="82" y="708"/>
                  </a:lnTo>
                  <a:lnTo>
                    <a:pt x="78" y="726"/>
                  </a:lnTo>
                  <a:lnTo>
                    <a:pt x="72" y="754"/>
                  </a:lnTo>
                  <a:lnTo>
                    <a:pt x="70" y="768"/>
                  </a:lnTo>
                  <a:lnTo>
                    <a:pt x="68" y="784"/>
                  </a:lnTo>
                  <a:lnTo>
                    <a:pt x="68" y="806"/>
                  </a:lnTo>
                  <a:lnTo>
                    <a:pt x="68" y="832"/>
                  </a:lnTo>
                  <a:lnTo>
                    <a:pt x="68" y="832"/>
                  </a:lnTo>
                  <a:lnTo>
                    <a:pt x="72" y="880"/>
                  </a:lnTo>
                  <a:lnTo>
                    <a:pt x="76" y="912"/>
                  </a:lnTo>
                  <a:lnTo>
                    <a:pt x="78" y="934"/>
                  </a:lnTo>
                  <a:lnTo>
                    <a:pt x="78" y="950"/>
                  </a:lnTo>
                  <a:lnTo>
                    <a:pt x="78" y="950"/>
                  </a:lnTo>
                  <a:lnTo>
                    <a:pt x="76" y="962"/>
                  </a:lnTo>
                  <a:lnTo>
                    <a:pt x="76" y="970"/>
                  </a:lnTo>
                  <a:lnTo>
                    <a:pt x="76" y="976"/>
                  </a:lnTo>
                  <a:lnTo>
                    <a:pt x="76" y="976"/>
                  </a:lnTo>
                  <a:lnTo>
                    <a:pt x="76" y="998"/>
                  </a:lnTo>
                  <a:lnTo>
                    <a:pt x="98" y="1006"/>
                  </a:lnTo>
                  <a:lnTo>
                    <a:pt x="110" y="1006"/>
                  </a:lnTo>
                  <a:lnTo>
                    <a:pt x="110" y="1006"/>
                  </a:lnTo>
                  <a:lnTo>
                    <a:pt x="112" y="1010"/>
                  </a:lnTo>
                  <a:lnTo>
                    <a:pt x="120" y="1016"/>
                  </a:lnTo>
                  <a:lnTo>
                    <a:pt x="128" y="1020"/>
                  </a:lnTo>
                  <a:lnTo>
                    <a:pt x="136" y="1024"/>
                  </a:lnTo>
                  <a:lnTo>
                    <a:pt x="146" y="1026"/>
                  </a:lnTo>
                  <a:lnTo>
                    <a:pt x="160" y="1028"/>
                  </a:lnTo>
                  <a:lnTo>
                    <a:pt x="160" y="1028"/>
                  </a:lnTo>
                  <a:lnTo>
                    <a:pt x="186" y="1026"/>
                  </a:lnTo>
                  <a:lnTo>
                    <a:pt x="198" y="1024"/>
                  </a:lnTo>
                  <a:lnTo>
                    <a:pt x="202" y="1024"/>
                  </a:lnTo>
                  <a:lnTo>
                    <a:pt x="202" y="1022"/>
                  </a:lnTo>
                  <a:lnTo>
                    <a:pt x="202" y="1022"/>
                  </a:lnTo>
                  <a:lnTo>
                    <a:pt x="202" y="1018"/>
                  </a:lnTo>
                  <a:lnTo>
                    <a:pt x="200" y="1012"/>
                  </a:lnTo>
                  <a:lnTo>
                    <a:pt x="196" y="1006"/>
                  </a:lnTo>
                  <a:lnTo>
                    <a:pt x="196" y="1006"/>
                  </a:lnTo>
                  <a:lnTo>
                    <a:pt x="172" y="984"/>
                  </a:lnTo>
                  <a:lnTo>
                    <a:pt x="158" y="968"/>
                  </a:lnTo>
                  <a:lnTo>
                    <a:pt x="152" y="962"/>
                  </a:lnTo>
                  <a:lnTo>
                    <a:pt x="148" y="956"/>
                  </a:lnTo>
                  <a:lnTo>
                    <a:pt x="148" y="956"/>
                  </a:lnTo>
                  <a:lnTo>
                    <a:pt x="148" y="950"/>
                  </a:lnTo>
                  <a:lnTo>
                    <a:pt x="146" y="946"/>
                  </a:lnTo>
                  <a:lnTo>
                    <a:pt x="146" y="946"/>
                  </a:lnTo>
                  <a:lnTo>
                    <a:pt x="144" y="938"/>
                  </a:lnTo>
                  <a:lnTo>
                    <a:pt x="142" y="934"/>
                  </a:lnTo>
                  <a:lnTo>
                    <a:pt x="142" y="934"/>
                  </a:lnTo>
                  <a:lnTo>
                    <a:pt x="142" y="924"/>
                  </a:lnTo>
                  <a:lnTo>
                    <a:pt x="142" y="924"/>
                  </a:lnTo>
                  <a:lnTo>
                    <a:pt x="144" y="902"/>
                  </a:lnTo>
                  <a:lnTo>
                    <a:pt x="146" y="886"/>
                  </a:lnTo>
                  <a:lnTo>
                    <a:pt x="146" y="886"/>
                  </a:lnTo>
                  <a:lnTo>
                    <a:pt x="144" y="878"/>
                  </a:lnTo>
                  <a:lnTo>
                    <a:pt x="140" y="868"/>
                  </a:lnTo>
                  <a:lnTo>
                    <a:pt x="140" y="868"/>
                  </a:lnTo>
                  <a:lnTo>
                    <a:pt x="144" y="818"/>
                  </a:lnTo>
                  <a:lnTo>
                    <a:pt x="146" y="784"/>
                  </a:lnTo>
                  <a:lnTo>
                    <a:pt x="148" y="766"/>
                  </a:lnTo>
                  <a:lnTo>
                    <a:pt x="148" y="766"/>
                  </a:lnTo>
                  <a:lnTo>
                    <a:pt x="152" y="754"/>
                  </a:lnTo>
                  <a:lnTo>
                    <a:pt x="154" y="736"/>
                  </a:lnTo>
                  <a:lnTo>
                    <a:pt x="158" y="712"/>
                  </a:lnTo>
                  <a:lnTo>
                    <a:pt x="158" y="712"/>
                  </a:lnTo>
                  <a:lnTo>
                    <a:pt x="160" y="706"/>
                  </a:lnTo>
                  <a:lnTo>
                    <a:pt x="166" y="692"/>
                  </a:lnTo>
                  <a:lnTo>
                    <a:pt x="174" y="668"/>
                  </a:lnTo>
                  <a:lnTo>
                    <a:pt x="180" y="632"/>
                  </a:lnTo>
                  <a:lnTo>
                    <a:pt x="180" y="632"/>
                  </a:lnTo>
                  <a:lnTo>
                    <a:pt x="182" y="630"/>
                  </a:lnTo>
                  <a:lnTo>
                    <a:pt x="184" y="628"/>
                  </a:lnTo>
                  <a:lnTo>
                    <a:pt x="184" y="632"/>
                  </a:lnTo>
                  <a:lnTo>
                    <a:pt x="184" y="632"/>
                  </a:lnTo>
                  <a:lnTo>
                    <a:pt x="204" y="692"/>
                  </a:lnTo>
                  <a:lnTo>
                    <a:pt x="204" y="692"/>
                  </a:lnTo>
                  <a:lnTo>
                    <a:pt x="208" y="702"/>
                  </a:lnTo>
                  <a:lnTo>
                    <a:pt x="208" y="712"/>
                  </a:lnTo>
                  <a:lnTo>
                    <a:pt x="206" y="724"/>
                  </a:lnTo>
                  <a:lnTo>
                    <a:pt x="206" y="724"/>
                  </a:lnTo>
                  <a:lnTo>
                    <a:pt x="200" y="744"/>
                  </a:lnTo>
                  <a:lnTo>
                    <a:pt x="198" y="762"/>
                  </a:lnTo>
                  <a:lnTo>
                    <a:pt x="196" y="784"/>
                  </a:lnTo>
                  <a:lnTo>
                    <a:pt x="196" y="784"/>
                  </a:lnTo>
                  <a:lnTo>
                    <a:pt x="190" y="836"/>
                  </a:lnTo>
                  <a:lnTo>
                    <a:pt x="184" y="870"/>
                  </a:lnTo>
                  <a:lnTo>
                    <a:pt x="182" y="888"/>
                  </a:lnTo>
                  <a:lnTo>
                    <a:pt x="182" y="888"/>
                  </a:lnTo>
                  <a:lnTo>
                    <a:pt x="176" y="894"/>
                  </a:lnTo>
                  <a:lnTo>
                    <a:pt x="174" y="900"/>
                  </a:lnTo>
                  <a:lnTo>
                    <a:pt x="174" y="900"/>
                  </a:lnTo>
                  <a:lnTo>
                    <a:pt x="172" y="916"/>
                  </a:lnTo>
                  <a:lnTo>
                    <a:pt x="172" y="916"/>
                  </a:lnTo>
                  <a:lnTo>
                    <a:pt x="190" y="924"/>
                  </a:lnTo>
                  <a:lnTo>
                    <a:pt x="212" y="930"/>
                  </a:lnTo>
                  <a:lnTo>
                    <a:pt x="234" y="934"/>
                  </a:lnTo>
                  <a:lnTo>
                    <a:pt x="254" y="934"/>
                  </a:lnTo>
                  <a:lnTo>
                    <a:pt x="254" y="934"/>
                  </a:lnTo>
                  <a:lnTo>
                    <a:pt x="252" y="920"/>
                  </a:lnTo>
                  <a:lnTo>
                    <a:pt x="252" y="920"/>
                  </a:lnTo>
                  <a:lnTo>
                    <a:pt x="258" y="908"/>
                  </a:lnTo>
                  <a:lnTo>
                    <a:pt x="262" y="894"/>
                  </a:lnTo>
                  <a:lnTo>
                    <a:pt x="270" y="876"/>
                  </a:lnTo>
                  <a:lnTo>
                    <a:pt x="276" y="852"/>
                  </a:lnTo>
                  <a:lnTo>
                    <a:pt x="282" y="822"/>
                  </a:lnTo>
                  <a:lnTo>
                    <a:pt x="286" y="788"/>
                  </a:lnTo>
                  <a:lnTo>
                    <a:pt x="288" y="746"/>
                  </a:lnTo>
                  <a:lnTo>
                    <a:pt x="288" y="746"/>
                  </a:lnTo>
                  <a:lnTo>
                    <a:pt x="288" y="736"/>
                  </a:lnTo>
                  <a:lnTo>
                    <a:pt x="288" y="728"/>
                  </a:lnTo>
                  <a:lnTo>
                    <a:pt x="288" y="724"/>
                  </a:lnTo>
                  <a:lnTo>
                    <a:pt x="288" y="724"/>
                  </a:lnTo>
                  <a:lnTo>
                    <a:pt x="290" y="720"/>
                  </a:lnTo>
                  <a:lnTo>
                    <a:pt x="292" y="708"/>
                  </a:lnTo>
                  <a:lnTo>
                    <a:pt x="292" y="688"/>
                  </a:lnTo>
                  <a:lnTo>
                    <a:pt x="292" y="660"/>
                  </a:lnTo>
                  <a:lnTo>
                    <a:pt x="292" y="660"/>
                  </a:lnTo>
                  <a:lnTo>
                    <a:pt x="286" y="618"/>
                  </a:lnTo>
                  <a:lnTo>
                    <a:pt x="276" y="570"/>
                  </a:lnTo>
                  <a:lnTo>
                    <a:pt x="264" y="516"/>
                  </a:lnTo>
                  <a:lnTo>
                    <a:pt x="264" y="516"/>
                  </a:lnTo>
                  <a:lnTo>
                    <a:pt x="268" y="512"/>
                  </a:lnTo>
                  <a:lnTo>
                    <a:pt x="270" y="508"/>
                  </a:lnTo>
                  <a:lnTo>
                    <a:pt x="272" y="500"/>
                  </a:lnTo>
                  <a:lnTo>
                    <a:pt x="272" y="500"/>
                  </a:lnTo>
                  <a:lnTo>
                    <a:pt x="268" y="480"/>
                  </a:lnTo>
                  <a:lnTo>
                    <a:pt x="260" y="446"/>
                  </a:lnTo>
                  <a:lnTo>
                    <a:pt x="250" y="396"/>
                  </a:lnTo>
                  <a:lnTo>
                    <a:pt x="250" y="396"/>
                  </a:lnTo>
                  <a:lnTo>
                    <a:pt x="246" y="372"/>
                  </a:lnTo>
                  <a:lnTo>
                    <a:pt x="240" y="350"/>
                  </a:lnTo>
                  <a:lnTo>
                    <a:pt x="240" y="350"/>
                  </a:lnTo>
                  <a:lnTo>
                    <a:pt x="236" y="334"/>
                  </a:lnTo>
                  <a:lnTo>
                    <a:pt x="232" y="318"/>
                  </a:lnTo>
                  <a:lnTo>
                    <a:pt x="232" y="300"/>
                  </a:lnTo>
                  <a:lnTo>
                    <a:pt x="232" y="300"/>
                  </a:lnTo>
                  <a:lnTo>
                    <a:pt x="234" y="284"/>
                  </a:lnTo>
                  <a:lnTo>
                    <a:pt x="232" y="270"/>
                  </a:lnTo>
                  <a:lnTo>
                    <a:pt x="232" y="258"/>
                  </a:lnTo>
                  <a:lnTo>
                    <a:pt x="232" y="258"/>
                  </a:lnTo>
                  <a:lnTo>
                    <a:pt x="248" y="262"/>
                  </a:lnTo>
                  <a:lnTo>
                    <a:pt x="284" y="266"/>
                  </a:lnTo>
                  <a:lnTo>
                    <a:pt x="306" y="268"/>
                  </a:lnTo>
                  <a:lnTo>
                    <a:pt x="326" y="266"/>
                  </a:lnTo>
                  <a:lnTo>
                    <a:pt x="334" y="264"/>
                  </a:lnTo>
                  <a:lnTo>
                    <a:pt x="342" y="262"/>
                  </a:lnTo>
                  <a:lnTo>
                    <a:pt x="348" y="258"/>
                  </a:lnTo>
                  <a:lnTo>
                    <a:pt x="352" y="252"/>
                  </a:lnTo>
                  <a:lnTo>
                    <a:pt x="352" y="252"/>
                  </a:lnTo>
                  <a:lnTo>
                    <a:pt x="346" y="226"/>
                  </a:lnTo>
                  <a:lnTo>
                    <a:pt x="338" y="190"/>
                  </a:lnTo>
                  <a:lnTo>
                    <a:pt x="322" y="138"/>
                  </a:lnTo>
                  <a:lnTo>
                    <a:pt x="322" y="138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32" y="102"/>
                  </a:lnTo>
                  <a:lnTo>
                    <a:pt x="226" y="100"/>
                  </a:lnTo>
                  <a:lnTo>
                    <a:pt x="226" y="100"/>
                  </a:lnTo>
                  <a:lnTo>
                    <a:pt x="222" y="96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2" y="88"/>
                  </a:lnTo>
                  <a:lnTo>
                    <a:pt x="212" y="88"/>
                  </a:lnTo>
                  <a:lnTo>
                    <a:pt x="216" y="84"/>
                  </a:lnTo>
                  <a:lnTo>
                    <a:pt x="218" y="82"/>
                  </a:lnTo>
                  <a:lnTo>
                    <a:pt x="218" y="82"/>
                  </a:lnTo>
                  <a:lnTo>
                    <a:pt x="226" y="82"/>
                  </a:lnTo>
                  <a:lnTo>
                    <a:pt x="226" y="82"/>
                  </a:lnTo>
                  <a:lnTo>
                    <a:pt x="228" y="84"/>
                  </a:lnTo>
                  <a:lnTo>
                    <a:pt x="228" y="86"/>
                  </a:lnTo>
                  <a:lnTo>
                    <a:pt x="228" y="90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0" y="94"/>
                  </a:lnTo>
                  <a:lnTo>
                    <a:pt x="232" y="96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8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86" y="362"/>
                  </a:moveTo>
                  <a:lnTo>
                    <a:pt x="86" y="362"/>
                  </a:lnTo>
                  <a:lnTo>
                    <a:pt x="86" y="374"/>
                  </a:lnTo>
                  <a:lnTo>
                    <a:pt x="84" y="390"/>
                  </a:lnTo>
                  <a:lnTo>
                    <a:pt x="84" y="390"/>
                  </a:lnTo>
                  <a:lnTo>
                    <a:pt x="82" y="398"/>
                  </a:lnTo>
                  <a:lnTo>
                    <a:pt x="80" y="398"/>
                  </a:lnTo>
                  <a:lnTo>
                    <a:pt x="78" y="396"/>
                  </a:lnTo>
                  <a:lnTo>
                    <a:pt x="78" y="396"/>
                  </a:lnTo>
                  <a:lnTo>
                    <a:pt x="78" y="392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0" y="376"/>
                  </a:lnTo>
                  <a:lnTo>
                    <a:pt x="70" y="370"/>
                  </a:lnTo>
                  <a:lnTo>
                    <a:pt x="72" y="366"/>
                  </a:lnTo>
                  <a:lnTo>
                    <a:pt x="74" y="360"/>
                  </a:lnTo>
                  <a:lnTo>
                    <a:pt x="74" y="360"/>
                  </a:lnTo>
                  <a:lnTo>
                    <a:pt x="76" y="358"/>
                  </a:lnTo>
                  <a:lnTo>
                    <a:pt x="76" y="352"/>
                  </a:lnTo>
                  <a:lnTo>
                    <a:pt x="76" y="352"/>
                  </a:lnTo>
                  <a:lnTo>
                    <a:pt x="76" y="346"/>
                  </a:lnTo>
                  <a:lnTo>
                    <a:pt x="76" y="346"/>
                  </a:lnTo>
                  <a:lnTo>
                    <a:pt x="76" y="342"/>
                  </a:lnTo>
                  <a:lnTo>
                    <a:pt x="78" y="340"/>
                  </a:lnTo>
                  <a:lnTo>
                    <a:pt x="82" y="348"/>
                  </a:lnTo>
                  <a:lnTo>
                    <a:pt x="82" y="348"/>
                  </a:lnTo>
                  <a:lnTo>
                    <a:pt x="86" y="354"/>
                  </a:lnTo>
                  <a:lnTo>
                    <a:pt x="86" y="362"/>
                  </a:lnTo>
                  <a:lnTo>
                    <a:pt x="86" y="362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945"/>
            <p:cNvSpPr/>
            <p:nvPr/>
          </p:nvSpPr>
          <p:spPr bwMode="auto">
            <a:xfrm>
              <a:off x="820738" y="4268788"/>
              <a:ext cx="6350" cy="25400"/>
            </a:xfrm>
            <a:custGeom>
              <a:avLst/>
              <a:gdLst>
                <a:gd name="T0" fmla="*/ 0 w 4"/>
                <a:gd name="T1" fmla="*/ 14 h 16"/>
                <a:gd name="T2" fmla="*/ 0 w 4"/>
                <a:gd name="T3" fmla="*/ 14 h 16"/>
                <a:gd name="T4" fmla="*/ 0 w 4"/>
                <a:gd name="T5" fmla="*/ 16 h 16"/>
                <a:gd name="T6" fmla="*/ 0 w 4"/>
                <a:gd name="T7" fmla="*/ 16 h 16"/>
                <a:gd name="T8" fmla="*/ 0 w 4"/>
                <a:gd name="T9" fmla="*/ 14 h 16"/>
                <a:gd name="T10" fmla="*/ 0 w 4"/>
                <a:gd name="T11" fmla="*/ 14 h 16"/>
                <a:gd name="T12" fmla="*/ 4 w 4"/>
                <a:gd name="T13" fmla="*/ 0 h 16"/>
                <a:gd name="T14" fmla="*/ 4 w 4"/>
                <a:gd name="T15" fmla="*/ 0 h 16"/>
                <a:gd name="T16" fmla="*/ 0 w 4"/>
                <a:gd name="T17" fmla="*/ 4 h 16"/>
                <a:gd name="T18" fmla="*/ 0 w 4"/>
                <a:gd name="T19" fmla="*/ 4 h 16"/>
                <a:gd name="T20" fmla="*/ 0 w 4"/>
                <a:gd name="T21" fmla="*/ 8 h 16"/>
                <a:gd name="T22" fmla="*/ 0 w 4"/>
                <a:gd name="T23" fmla="*/ 14 h 16"/>
                <a:gd name="T24" fmla="*/ 0 w 4"/>
                <a:gd name="T2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6">
                  <a:moveTo>
                    <a:pt x="0" y="14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946"/>
            <p:cNvSpPr>
              <a:spLocks noEditPoints="1"/>
            </p:cNvSpPr>
            <p:nvPr/>
          </p:nvSpPr>
          <p:spPr bwMode="auto">
            <a:xfrm>
              <a:off x="725488" y="4237038"/>
              <a:ext cx="117475" cy="63500"/>
            </a:xfrm>
            <a:custGeom>
              <a:avLst/>
              <a:gdLst>
                <a:gd name="T0" fmla="*/ 74 w 74"/>
                <a:gd name="T1" fmla="*/ 26 h 40"/>
                <a:gd name="T2" fmla="*/ 74 w 74"/>
                <a:gd name="T3" fmla="*/ 26 h 40"/>
                <a:gd name="T4" fmla="*/ 74 w 74"/>
                <a:gd name="T5" fmla="*/ 22 h 40"/>
                <a:gd name="T6" fmla="*/ 72 w 74"/>
                <a:gd name="T7" fmla="*/ 20 h 40"/>
                <a:gd name="T8" fmla="*/ 72 w 74"/>
                <a:gd name="T9" fmla="*/ 20 h 40"/>
                <a:gd name="T10" fmla="*/ 64 w 74"/>
                <a:gd name="T11" fmla="*/ 14 h 40"/>
                <a:gd name="T12" fmla="*/ 64 w 74"/>
                <a:gd name="T13" fmla="*/ 14 h 40"/>
                <a:gd name="T14" fmla="*/ 54 w 74"/>
                <a:gd name="T15" fmla="*/ 12 h 40"/>
                <a:gd name="T16" fmla="*/ 50 w 74"/>
                <a:gd name="T17" fmla="*/ 14 h 40"/>
                <a:gd name="T18" fmla="*/ 48 w 74"/>
                <a:gd name="T19" fmla="*/ 16 h 40"/>
                <a:gd name="T20" fmla="*/ 46 w 74"/>
                <a:gd name="T21" fmla="*/ 16 h 40"/>
                <a:gd name="T22" fmla="*/ 46 w 74"/>
                <a:gd name="T23" fmla="*/ 16 h 40"/>
                <a:gd name="T24" fmla="*/ 42 w 74"/>
                <a:gd name="T25" fmla="*/ 14 h 40"/>
                <a:gd name="T26" fmla="*/ 20 w 74"/>
                <a:gd name="T27" fmla="*/ 4 h 40"/>
                <a:gd name="T28" fmla="*/ 20 w 74"/>
                <a:gd name="T29" fmla="*/ 4 h 40"/>
                <a:gd name="T30" fmla="*/ 6 w 74"/>
                <a:gd name="T31" fmla="*/ 0 h 40"/>
                <a:gd name="T32" fmla="*/ 0 w 74"/>
                <a:gd name="T33" fmla="*/ 0 h 40"/>
                <a:gd name="T34" fmla="*/ 0 w 74"/>
                <a:gd name="T35" fmla="*/ 2 h 40"/>
                <a:gd name="T36" fmla="*/ 0 w 74"/>
                <a:gd name="T37" fmla="*/ 2 h 40"/>
                <a:gd name="T38" fmla="*/ 0 w 74"/>
                <a:gd name="T39" fmla="*/ 2 h 40"/>
                <a:gd name="T40" fmla="*/ 4 w 74"/>
                <a:gd name="T41" fmla="*/ 2 h 40"/>
                <a:gd name="T42" fmla="*/ 4 w 74"/>
                <a:gd name="T43" fmla="*/ 2 h 40"/>
                <a:gd name="T44" fmla="*/ 18 w 74"/>
                <a:gd name="T45" fmla="*/ 8 h 40"/>
                <a:gd name="T46" fmla="*/ 30 w 74"/>
                <a:gd name="T47" fmla="*/ 16 h 40"/>
                <a:gd name="T48" fmla="*/ 44 w 74"/>
                <a:gd name="T49" fmla="*/ 24 h 40"/>
                <a:gd name="T50" fmla="*/ 44 w 74"/>
                <a:gd name="T51" fmla="*/ 24 h 40"/>
                <a:gd name="T52" fmla="*/ 42 w 74"/>
                <a:gd name="T53" fmla="*/ 28 h 40"/>
                <a:gd name="T54" fmla="*/ 44 w 74"/>
                <a:gd name="T55" fmla="*/ 32 h 40"/>
                <a:gd name="T56" fmla="*/ 46 w 74"/>
                <a:gd name="T57" fmla="*/ 36 h 40"/>
                <a:gd name="T58" fmla="*/ 52 w 74"/>
                <a:gd name="T59" fmla="*/ 40 h 40"/>
                <a:gd name="T60" fmla="*/ 52 w 74"/>
                <a:gd name="T61" fmla="*/ 40 h 40"/>
                <a:gd name="T62" fmla="*/ 58 w 74"/>
                <a:gd name="T63" fmla="*/ 40 h 40"/>
                <a:gd name="T64" fmla="*/ 64 w 74"/>
                <a:gd name="T65" fmla="*/ 40 h 40"/>
                <a:gd name="T66" fmla="*/ 66 w 74"/>
                <a:gd name="T67" fmla="*/ 38 h 40"/>
                <a:gd name="T68" fmla="*/ 70 w 74"/>
                <a:gd name="T69" fmla="*/ 36 h 40"/>
                <a:gd name="T70" fmla="*/ 70 w 74"/>
                <a:gd name="T71" fmla="*/ 36 h 40"/>
                <a:gd name="T72" fmla="*/ 74 w 74"/>
                <a:gd name="T73" fmla="*/ 30 h 40"/>
                <a:gd name="T74" fmla="*/ 74 w 74"/>
                <a:gd name="T75" fmla="*/ 26 h 40"/>
                <a:gd name="T76" fmla="*/ 74 w 74"/>
                <a:gd name="T77" fmla="*/ 26 h 40"/>
                <a:gd name="T78" fmla="*/ 28 w 74"/>
                <a:gd name="T79" fmla="*/ 30 h 40"/>
                <a:gd name="T80" fmla="*/ 28 w 74"/>
                <a:gd name="T81" fmla="*/ 30 h 40"/>
                <a:gd name="T82" fmla="*/ 22 w 74"/>
                <a:gd name="T83" fmla="*/ 26 h 40"/>
                <a:gd name="T84" fmla="*/ 20 w 74"/>
                <a:gd name="T85" fmla="*/ 24 h 40"/>
                <a:gd name="T86" fmla="*/ 20 w 74"/>
                <a:gd name="T87" fmla="*/ 18 h 40"/>
                <a:gd name="T88" fmla="*/ 22 w 74"/>
                <a:gd name="T89" fmla="*/ 14 h 40"/>
                <a:gd name="T90" fmla="*/ 22 w 74"/>
                <a:gd name="T91" fmla="*/ 14 h 40"/>
                <a:gd name="T92" fmla="*/ 24 w 74"/>
                <a:gd name="T93" fmla="*/ 10 h 40"/>
                <a:gd name="T94" fmla="*/ 28 w 74"/>
                <a:gd name="T95" fmla="*/ 8 h 40"/>
                <a:gd name="T96" fmla="*/ 30 w 74"/>
                <a:gd name="T97" fmla="*/ 8 h 40"/>
                <a:gd name="T98" fmla="*/ 34 w 74"/>
                <a:gd name="T99" fmla="*/ 10 h 40"/>
                <a:gd name="T100" fmla="*/ 34 w 74"/>
                <a:gd name="T101" fmla="*/ 10 h 40"/>
                <a:gd name="T102" fmla="*/ 42 w 74"/>
                <a:gd name="T103" fmla="*/ 14 h 40"/>
                <a:gd name="T104" fmla="*/ 44 w 74"/>
                <a:gd name="T105" fmla="*/ 18 h 40"/>
                <a:gd name="T106" fmla="*/ 42 w 74"/>
                <a:gd name="T107" fmla="*/ 22 h 40"/>
                <a:gd name="T108" fmla="*/ 42 w 74"/>
                <a:gd name="T109" fmla="*/ 22 h 40"/>
                <a:gd name="T110" fmla="*/ 40 w 74"/>
                <a:gd name="T111" fmla="*/ 28 h 40"/>
                <a:gd name="T112" fmla="*/ 36 w 74"/>
                <a:gd name="T113" fmla="*/ 30 h 40"/>
                <a:gd name="T114" fmla="*/ 28 w 74"/>
                <a:gd name="T115" fmla="*/ 30 h 40"/>
                <a:gd name="T116" fmla="*/ 28 w 74"/>
                <a:gd name="T117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" h="40">
                  <a:moveTo>
                    <a:pt x="74" y="26"/>
                  </a:moveTo>
                  <a:lnTo>
                    <a:pt x="74" y="26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1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18" y="8"/>
                  </a:lnTo>
                  <a:lnTo>
                    <a:pt x="30" y="1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8"/>
                  </a:lnTo>
                  <a:lnTo>
                    <a:pt x="44" y="32"/>
                  </a:lnTo>
                  <a:lnTo>
                    <a:pt x="46" y="36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6" y="38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74" y="26"/>
                  </a:lnTo>
                  <a:close/>
                  <a:moveTo>
                    <a:pt x="28" y="30"/>
                  </a:moveTo>
                  <a:lnTo>
                    <a:pt x="28" y="30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0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2" y="14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8"/>
                  </a:lnTo>
                  <a:lnTo>
                    <a:pt x="36" y="3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947"/>
            <p:cNvSpPr/>
            <p:nvPr/>
          </p:nvSpPr>
          <p:spPr bwMode="auto">
            <a:xfrm>
              <a:off x="715963" y="4367213"/>
              <a:ext cx="76200" cy="260350"/>
            </a:xfrm>
            <a:custGeom>
              <a:avLst/>
              <a:gdLst>
                <a:gd name="T0" fmla="*/ 0 w 48"/>
                <a:gd name="T1" fmla="*/ 20 h 164"/>
                <a:gd name="T2" fmla="*/ 0 w 48"/>
                <a:gd name="T3" fmla="*/ 20 h 164"/>
                <a:gd name="T4" fmla="*/ 4 w 48"/>
                <a:gd name="T5" fmla="*/ 22 h 164"/>
                <a:gd name="T6" fmla="*/ 8 w 48"/>
                <a:gd name="T7" fmla="*/ 28 h 164"/>
                <a:gd name="T8" fmla="*/ 12 w 48"/>
                <a:gd name="T9" fmla="*/ 38 h 164"/>
                <a:gd name="T10" fmla="*/ 12 w 48"/>
                <a:gd name="T11" fmla="*/ 38 h 164"/>
                <a:gd name="T12" fmla="*/ 20 w 48"/>
                <a:gd name="T13" fmla="*/ 68 h 164"/>
                <a:gd name="T14" fmla="*/ 28 w 48"/>
                <a:gd name="T15" fmla="*/ 100 h 164"/>
                <a:gd name="T16" fmla="*/ 28 w 48"/>
                <a:gd name="T17" fmla="*/ 100 h 164"/>
                <a:gd name="T18" fmla="*/ 36 w 48"/>
                <a:gd name="T19" fmla="*/ 118 h 164"/>
                <a:gd name="T20" fmla="*/ 44 w 48"/>
                <a:gd name="T21" fmla="*/ 136 h 164"/>
                <a:gd name="T22" fmla="*/ 44 w 48"/>
                <a:gd name="T23" fmla="*/ 136 h 164"/>
                <a:gd name="T24" fmla="*/ 46 w 48"/>
                <a:gd name="T25" fmla="*/ 150 h 164"/>
                <a:gd name="T26" fmla="*/ 46 w 48"/>
                <a:gd name="T27" fmla="*/ 164 h 164"/>
                <a:gd name="T28" fmla="*/ 46 w 48"/>
                <a:gd name="T29" fmla="*/ 164 h 164"/>
                <a:gd name="T30" fmla="*/ 48 w 48"/>
                <a:gd name="T31" fmla="*/ 146 h 164"/>
                <a:gd name="T32" fmla="*/ 48 w 48"/>
                <a:gd name="T33" fmla="*/ 128 h 164"/>
                <a:gd name="T34" fmla="*/ 44 w 48"/>
                <a:gd name="T35" fmla="*/ 86 h 164"/>
                <a:gd name="T36" fmla="*/ 40 w 48"/>
                <a:gd name="T37" fmla="*/ 46 h 164"/>
                <a:gd name="T38" fmla="*/ 34 w 48"/>
                <a:gd name="T39" fmla="*/ 10 h 164"/>
                <a:gd name="T40" fmla="*/ 34 w 48"/>
                <a:gd name="T41" fmla="*/ 10 h 164"/>
                <a:gd name="T42" fmla="*/ 32 w 48"/>
                <a:gd name="T43" fmla="*/ 8 h 164"/>
                <a:gd name="T44" fmla="*/ 28 w 48"/>
                <a:gd name="T45" fmla="*/ 8 h 164"/>
                <a:gd name="T46" fmla="*/ 22 w 48"/>
                <a:gd name="T47" fmla="*/ 8 h 164"/>
                <a:gd name="T48" fmla="*/ 18 w 48"/>
                <a:gd name="T49" fmla="*/ 6 h 164"/>
                <a:gd name="T50" fmla="*/ 18 w 48"/>
                <a:gd name="T51" fmla="*/ 6 h 164"/>
                <a:gd name="T52" fmla="*/ 14 w 48"/>
                <a:gd name="T53" fmla="*/ 2 h 164"/>
                <a:gd name="T54" fmla="*/ 12 w 48"/>
                <a:gd name="T55" fmla="*/ 2 h 164"/>
                <a:gd name="T56" fmla="*/ 8 w 48"/>
                <a:gd name="T57" fmla="*/ 0 h 164"/>
                <a:gd name="T58" fmla="*/ 8 w 48"/>
                <a:gd name="T59" fmla="*/ 0 h 164"/>
                <a:gd name="T60" fmla="*/ 4 w 48"/>
                <a:gd name="T61" fmla="*/ 6 h 164"/>
                <a:gd name="T62" fmla="*/ 2 w 48"/>
                <a:gd name="T63" fmla="*/ 16 h 164"/>
                <a:gd name="T64" fmla="*/ 0 w 48"/>
                <a:gd name="T65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164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20" y="68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6" y="118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6" y="150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8" y="146"/>
                  </a:lnTo>
                  <a:lnTo>
                    <a:pt x="48" y="128"/>
                  </a:lnTo>
                  <a:lnTo>
                    <a:pt x="44" y="86"/>
                  </a:lnTo>
                  <a:lnTo>
                    <a:pt x="40" y="46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6"/>
                  </a:lnTo>
                  <a:lnTo>
                    <a:pt x="2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948"/>
            <p:cNvSpPr/>
            <p:nvPr/>
          </p:nvSpPr>
          <p:spPr bwMode="auto">
            <a:xfrm>
              <a:off x="735013" y="4370388"/>
              <a:ext cx="73025" cy="276225"/>
            </a:xfrm>
            <a:custGeom>
              <a:avLst/>
              <a:gdLst>
                <a:gd name="T0" fmla="*/ 4 w 46"/>
                <a:gd name="T1" fmla="*/ 2 h 174"/>
                <a:gd name="T2" fmla="*/ 0 w 46"/>
                <a:gd name="T3" fmla="*/ 6 h 174"/>
                <a:gd name="T4" fmla="*/ 8 w 46"/>
                <a:gd name="T5" fmla="*/ 20 h 174"/>
                <a:gd name="T6" fmla="*/ 8 w 46"/>
                <a:gd name="T7" fmla="*/ 20 h 174"/>
                <a:gd name="T8" fmla="*/ 10 w 46"/>
                <a:gd name="T9" fmla="*/ 32 h 174"/>
                <a:gd name="T10" fmla="*/ 14 w 46"/>
                <a:gd name="T11" fmla="*/ 44 h 174"/>
                <a:gd name="T12" fmla="*/ 14 w 46"/>
                <a:gd name="T13" fmla="*/ 44 h 174"/>
                <a:gd name="T14" fmla="*/ 16 w 46"/>
                <a:gd name="T15" fmla="*/ 78 h 174"/>
                <a:gd name="T16" fmla="*/ 16 w 46"/>
                <a:gd name="T17" fmla="*/ 78 h 174"/>
                <a:gd name="T18" fmla="*/ 16 w 46"/>
                <a:gd name="T19" fmla="*/ 118 h 174"/>
                <a:gd name="T20" fmla="*/ 28 w 46"/>
                <a:gd name="T21" fmla="*/ 162 h 174"/>
                <a:gd name="T22" fmla="*/ 36 w 46"/>
                <a:gd name="T23" fmla="*/ 174 h 174"/>
                <a:gd name="T24" fmla="*/ 46 w 46"/>
                <a:gd name="T25" fmla="*/ 136 h 174"/>
                <a:gd name="T26" fmla="*/ 30 w 46"/>
                <a:gd name="T27" fmla="*/ 54 h 174"/>
                <a:gd name="T28" fmla="*/ 16 w 46"/>
                <a:gd name="T29" fmla="*/ 18 h 174"/>
                <a:gd name="T30" fmla="*/ 18 w 46"/>
                <a:gd name="T31" fmla="*/ 6 h 174"/>
                <a:gd name="T32" fmla="*/ 18 w 46"/>
                <a:gd name="T33" fmla="*/ 6 h 174"/>
                <a:gd name="T34" fmla="*/ 14 w 46"/>
                <a:gd name="T35" fmla="*/ 2 h 174"/>
                <a:gd name="T36" fmla="*/ 8 w 46"/>
                <a:gd name="T37" fmla="*/ 0 h 174"/>
                <a:gd name="T38" fmla="*/ 6 w 46"/>
                <a:gd name="T39" fmla="*/ 0 h 174"/>
                <a:gd name="T40" fmla="*/ 4 w 46"/>
                <a:gd name="T41" fmla="*/ 2 h 174"/>
                <a:gd name="T42" fmla="*/ 4 w 46"/>
                <a:gd name="T43" fmla="*/ 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74">
                  <a:moveTo>
                    <a:pt x="4" y="2"/>
                  </a:moveTo>
                  <a:lnTo>
                    <a:pt x="0" y="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3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118"/>
                  </a:lnTo>
                  <a:lnTo>
                    <a:pt x="28" y="162"/>
                  </a:lnTo>
                  <a:lnTo>
                    <a:pt x="36" y="174"/>
                  </a:lnTo>
                  <a:lnTo>
                    <a:pt x="46" y="136"/>
                  </a:lnTo>
                  <a:lnTo>
                    <a:pt x="30" y="54"/>
                  </a:lnTo>
                  <a:lnTo>
                    <a:pt x="16" y="1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职业培训师之旅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266286" y="502192"/>
            <a:ext cx="684000" cy="674334"/>
            <a:chOff x="2782329" y="2468993"/>
            <a:chExt cx="1028660" cy="1014123"/>
          </a:xfrm>
        </p:grpSpPr>
        <p:sp>
          <p:nvSpPr>
            <p:cNvPr id="14" name="椭圆 13"/>
            <p:cNvSpPr/>
            <p:nvPr/>
          </p:nvSpPr>
          <p:spPr>
            <a:xfrm>
              <a:off x="3203848" y="2468993"/>
              <a:ext cx="216024" cy="23187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160729" y="2738149"/>
              <a:ext cx="331742" cy="466171"/>
            </a:xfrm>
            <a:custGeom>
              <a:avLst/>
              <a:gdLst>
                <a:gd name="connsiteX0" fmla="*/ 35719 w 328612"/>
                <a:gd name="connsiteY0" fmla="*/ 28575 h 464344"/>
                <a:gd name="connsiteX1" fmla="*/ 90487 w 328612"/>
                <a:gd name="connsiteY1" fmla="*/ 7144 h 464344"/>
                <a:gd name="connsiteX2" fmla="*/ 121444 w 328612"/>
                <a:gd name="connsiteY2" fmla="*/ 0 h 464344"/>
                <a:gd name="connsiteX3" fmla="*/ 178594 w 328612"/>
                <a:gd name="connsiteY3" fmla="*/ 0 h 464344"/>
                <a:gd name="connsiteX4" fmla="*/ 226219 w 328612"/>
                <a:gd name="connsiteY4" fmla="*/ 7144 h 464344"/>
                <a:gd name="connsiteX5" fmla="*/ 283369 w 328612"/>
                <a:gd name="connsiteY5" fmla="*/ 30956 h 464344"/>
                <a:gd name="connsiteX6" fmla="*/ 266700 w 328612"/>
                <a:gd name="connsiteY6" fmla="*/ 71438 h 464344"/>
                <a:gd name="connsiteX7" fmla="*/ 264319 w 328612"/>
                <a:gd name="connsiteY7" fmla="*/ 100013 h 464344"/>
                <a:gd name="connsiteX8" fmla="*/ 276225 w 328612"/>
                <a:gd name="connsiteY8" fmla="*/ 142875 h 464344"/>
                <a:gd name="connsiteX9" fmla="*/ 314325 w 328612"/>
                <a:gd name="connsiteY9" fmla="*/ 169069 h 464344"/>
                <a:gd name="connsiteX10" fmla="*/ 328612 w 328612"/>
                <a:gd name="connsiteY10" fmla="*/ 192881 h 464344"/>
                <a:gd name="connsiteX11" fmla="*/ 307181 w 328612"/>
                <a:gd name="connsiteY11" fmla="*/ 247650 h 464344"/>
                <a:gd name="connsiteX12" fmla="*/ 295275 w 328612"/>
                <a:gd name="connsiteY12" fmla="*/ 307181 h 464344"/>
                <a:gd name="connsiteX13" fmla="*/ 292894 w 328612"/>
                <a:gd name="connsiteY13" fmla="*/ 347663 h 464344"/>
                <a:gd name="connsiteX14" fmla="*/ 302419 w 328612"/>
                <a:gd name="connsiteY14" fmla="*/ 431006 h 464344"/>
                <a:gd name="connsiteX15" fmla="*/ 302419 w 328612"/>
                <a:gd name="connsiteY15" fmla="*/ 450056 h 464344"/>
                <a:gd name="connsiteX16" fmla="*/ 278606 w 328612"/>
                <a:gd name="connsiteY16" fmla="*/ 438150 h 464344"/>
                <a:gd name="connsiteX17" fmla="*/ 245269 w 328612"/>
                <a:gd name="connsiteY17" fmla="*/ 447675 h 464344"/>
                <a:gd name="connsiteX18" fmla="*/ 204787 w 328612"/>
                <a:gd name="connsiteY18" fmla="*/ 464344 h 464344"/>
                <a:gd name="connsiteX19" fmla="*/ 140494 w 328612"/>
                <a:gd name="connsiteY19" fmla="*/ 459581 h 464344"/>
                <a:gd name="connsiteX20" fmla="*/ 78581 w 328612"/>
                <a:gd name="connsiteY20" fmla="*/ 454819 h 464344"/>
                <a:gd name="connsiteX21" fmla="*/ 33337 w 328612"/>
                <a:gd name="connsiteY21" fmla="*/ 431006 h 464344"/>
                <a:gd name="connsiteX22" fmla="*/ 38100 w 328612"/>
                <a:gd name="connsiteY22" fmla="*/ 357188 h 464344"/>
                <a:gd name="connsiteX23" fmla="*/ 42862 w 328612"/>
                <a:gd name="connsiteY23" fmla="*/ 304800 h 464344"/>
                <a:gd name="connsiteX24" fmla="*/ 33337 w 328612"/>
                <a:gd name="connsiteY24" fmla="*/ 269081 h 464344"/>
                <a:gd name="connsiteX25" fmla="*/ 11906 w 328612"/>
                <a:gd name="connsiteY25" fmla="*/ 219075 h 464344"/>
                <a:gd name="connsiteX26" fmla="*/ 0 w 328612"/>
                <a:gd name="connsiteY26" fmla="*/ 190500 h 464344"/>
                <a:gd name="connsiteX27" fmla="*/ 38100 w 328612"/>
                <a:gd name="connsiteY27" fmla="*/ 161925 h 464344"/>
                <a:gd name="connsiteX28" fmla="*/ 61912 w 328612"/>
                <a:gd name="connsiteY28" fmla="*/ 130969 h 464344"/>
                <a:gd name="connsiteX29" fmla="*/ 66675 w 328612"/>
                <a:gd name="connsiteY29" fmla="*/ 95250 h 464344"/>
                <a:gd name="connsiteX30" fmla="*/ 35719 w 328612"/>
                <a:gd name="connsiteY30" fmla="*/ 28575 h 464344"/>
                <a:gd name="connsiteX0-1" fmla="*/ 35719 w 328612"/>
                <a:gd name="connsiteY0-2" fmla="*/ 28575 h 464344"/>
                <a:gd name="connsiteX1-3" fmla="*/ 90487 w 328612"/>
                <a:gd name="connsiteY1-4" fmla="*/ 7144 h 464344"/>
                <a:gd name="connsiteX2-5" fmla="*/ 121444 w 328612"/>
                <a:gd name="connsiteY2-6" fmla="*/ 0 h 464344"/>
                <a:gd name="connsiteX3-7" fmla="*/ 178594 w 328612"/>
                <a:gd name="connsiteY3-8" fmla="*/ 0 h 464344"/>
                <a:gd name="connsiteX4-9" fmla="*/ 226219 w 328612"/>
                <a:gd name="connsiteY4-10" fmla="*/ 7144 h 464344"/>
                <a:gd name="connsiteX5-11" fmla="*/ 283369 w 328612"/>
                <a:gd name="connsiteY5-12" fmla="*/ 30956 h 464344"/>
                <a:gd name="connsiteX6-13" fmla="*/ 266700 w 328612"/>
                <a:gd name="connsiteY6-14" fmla="*/ 71438 h 464344"/>
                <a:gd name="connsiteX7-15" fmla="*/ 264319 w 328612"/>
                <a:gd name="connsiteY7-16" fmla="*/ 100013 h 464344"/>
                <a:gd name="connsiteX8-17" fmla="*/ 276225 w 328612"/>
                <a:gd name="connsiteY8-18" fmla="*/ 142875 h 464344"/>
                <a:gd name="connsiteX9-19" fmla="*/ 304800 w 328612"/>
                <a:gd name="connsiteY9-20" fmla="*/ 176213 h 464344"/>
                <a:gd name="connsiteX10-21" fmla="*/ 328612 w 328612"/>
                <a:gd name="connsiteY10-22" fmla="*/ 192881 h 464344"/>
                <a:gd name="connsiteX11-23" fmla="*/ 307181 w 328612"/>
                <a:gd name="connsiteY11-24" fmla="*/ 247650 h 464344"/>
                <a:gd name="connsiteX12-25" fmla="*/ 295275 w 328612"/>
                <a:gd name="connsiteY12-26" fmla="*/ 307181 h 464344"/>
                <a:gd name="connsiteX13-27" fmla="*/ 292894 w 328612"/>
                <a:gd name="connsiteY13-28" fmla="*/ 347663 h 464344"/>
                <a:gd name="connsiteX14-29" fmla="*/ 302419 w 328612"/>
                <a:gd name="connsiteY14-30" fmla="*/ 431006 h 464344"/>
                <a:gd name="connsiteX15-31" fmla="*/ 302419 w 328612"/>
                <a:gd name="connsiteY15-32" fmla="*/ 450056 h 464344"/>
                <a:gd name="connsiteX16-33" fmla="*/ 278606 w 328612"/>
                <a:gd name="connsiteY16-34" fmla="*/ 438150 h 464344"/>
                <a:gd name="connsiteX17-35" fmla="*/ 245269 w 328612"/>
                <a:gd name="connsiteY17-36" fmla="*/ 447675 h 464344"/>
                <a:gd name="connsiteX18-37" fmla="*/ 204787 w 328612"/>
                <a:gd name="connsiteY18-38" fmla="*/ 464344 h 464344"/>
                <a:gd name="connsiteX19-39" fmla="*/ 140494 w 328612"/>
                <a:gd name="connsiteY19-40" fmla="*/ 459581 h 464344"/>
                <a:gd name="connsiteX20-41" fmla="*/ 78581 w 328612"/>
                <a:gd name="connsiteY20-42" fmla="*/ 454819 h 464344"/>
                <a:gd name="connsiteX21-43" fmla="*/ 33337 w 328612"/>
                <a:gd name="connsiteY21-44" fmla="*/ 431006 h 464344"/>
                <a:gd name="connsiteX22-45" fmla="*/ 38100 w 328612"/>
                <a:gd name="connsiteY22-46" fmla="*/ 357188 h 464344"/>
                <a:gd name="connsiteX23-47" fmla="*/ 42862 w 328612"/>
                <a:gd name="connsiteY23-48" fmla="*/ 304800 h 464344"/>
                <a:gd name="connsiteX24-49" fmla="*/ 33337 w 328612"/>
                <a:gd name="connsiteY24-50" fmla="*/ 269081 h 464344"/>
                <a:gd name="connsiteX25-51" fmla="*/ 11906 w 328612"/>
                <a:gd name="connsiteY25-52" fmla="*/ 219075 h 464344"/>
                <a:gd name="connsiteX26-53" fmla="*/ 0 w 328612"/>
                <a:gd name="connsiteY26-54" fmla="*/ 190500 h 464344"/>
                <a:gd name="connsiteX27-55" fmla="*/ 38100 w 328612"/>
                <a:gd name="connsiteY27-56" fmla="*/ 161925 h 464344"/>
                <a:gd name="connsiteX28-57" fmla="*/ 61912 w 328612"/>
                <a:gd name="connsiteY28-58" fmla="*/ 130969 h 464344"/>
                <a:gd name="connsiteX29-59" fmla="*/ 66675 w 328612"/>
                <a:gd name="connsiteY29-60" fmla="*/ 95250 h 464344"/>
                <a:gd name="connsiteX30-61" fmla="*/ 35719 w 328612"/>
                <a:gd name="connsiteY30-62" fmla="*/ 28575 h 464344"/>
                <a:gd name="connsiteX0-63" fmla="*/ 35719 w 328612"/>
                <a:gd name="connsiteY0-64" fmla="*/ 29022 h 464791"/>
                <a:gd name="connsiteX1-65" fmla="*/ 90487 w 328612"/>
                <a:gd name="connsiteY1-66" fmla="*/ 7591 h 464791"/>
                <a:gd name="connsiteX2-67" fmla="*/ 131730 w 328612"/>
                <a:gd name="connsiteY2-68" fmla="*/ 0 h 464791"/>
                <a:gd name="connsiteX3-69" fmla="*/ 178594 w 328612"/>
                <a:gd name="connsiteY3-70" fmla="*/ 447 h 464791"/>
                <a:gd name="connsiteX4-71" fmla="*/ 226219 w 328612"/>
                <a:gd name="connsiteY4-72" fmla="*/ 7591 h 464791"/>
                <a:gd name="connsiteX5-73" fmla="*/ 283369 w 328612"/>
                <a:gd name="connsiteY5-74" fmla="*/ 31403 h 464791"/>
                <a:gd name="connsiteX6-75" fmla="*/ 266700 w 328612"/>
                <a:gd name="connsiteY6-76" fmla="*/ 71885 h 464791"/>
                <a:gd name="connsiteX7-77" fmla="*/ 264319 w 328612"/>
                <a:gd name="connsiteY7-78" fmla="*/ 100460 h 464791"/>
                <a:gd name="connsiteX8-79" fmla="*/ 276225 w 328612"/>
                <a:gd name="connsiteY8-80" fmla="*/ 143322 h 464791"/>
                <a:gd name="connsiteX9-81" fmla="*/ 304800 w 328612"/>
                <a:gd name="connsiteY9-82" fmla="*/ 176660 h 464791"/>
                <a:gd name="connsiteX10-83" fmla="*/ 328612 w 328612"/>
                <a:gd name="connsiteY10-84" fmla="*/ 193328 h 464791"/>
                <a:gd name="connsiteX11-85" fmla="*/ 307181 w 328612"/>
                <a:gd name="connsiteY11-86" fmla="*/ 248097 h 464791"/>
                <a:gd name="connsiteX12-87" fmla="*/ 295275 w 328612"/>
                <a:gd name="connsiteY12-88" fmla="*/ 307628 h 464791"/>
                <a:gd name="connsiteX13-89" fmla="*/ 292894 w 328612"/>
                <a:gd name="connsiteY13-90" fmla="*/ 348110 h 464791"/>
                <a:gd name="connsiteX14-91" fmla="*/ 302419 w 328612"/>
                <a:gd name="connsiteY14-92" fmla="*/ 431453 h 464791"/>
                <a:gd name="connsiteX15-93" fmla="*/ 302419 w 328612"/>
                <a:gd name="connsiteY15-94" fmla="*/ 450503 h 464791"/>
                <a:gd name="connsiteX16-95" fmla="*/ 278606 w 328612"/>
                <a:gd name="connsiteY16-96" fmla="*/ 438597 h 464791"/>
                <a:gd name="connsiteX17-97" fmla="*/ 245269 w 328612"/>
                <a:gd name="connsiteY17-98" fmla="*/ 448122 h 464791"/>
                <a:gd name="connsiteX18-99" fmla="*/ 204787 w 328612"/>
                <a:gd name="connsiteY18-100" fmla="*/ 464791 h 464791"/>
                <a:gd name="connsiteX19-101" fmla="*/ 140494 w 328612"/>
                <a:gd name="connsiteY19-102" fmla="*/ 460028 h 464791"/>
                <a:gd name="connsiteX20-103" fmla="*/ 78581 w 328612"/>
                <a:gd name="connsiteY20-104" fmla="*/ 455266 h 464791"/>
                <a:gd name="connsiteX21-105" fmla="*/ 33337 w 328612"/>
                <a:gd name="connsiteY21-106" fmla="*/ 431453 h 464791"/>
                <a:gd name="connsiteX22-107" fmla="*/ 38100 w 328612"/>
                <a:gd name="connsiteY22-108" fmla="*/ 357635 h 464791"/>
                <a:gd name="connsiteX23-109" fmla="*/ 42862 w 328612"/>
                <a:gd name="connsiteY23-110" fmla="*/ 305247 h 464791"/>
                <a:gd name="connsiteX24-111" fmla="*/ 33337 w 328612"/>
                <a:gd name="connsiteY24-112" fmla="*/ 269528 h 464791"/>
                <a:gd name="connsiteX25-113" fmla="*/ 11906 w 328612"/>
                <a:gd name="connsiteY25-114" fmla="*/ 219522 h 464791"/>
                <a:gd name="connsiteX26-115" fmla="*/ 0 w 328612"/>
                <a:gd name="connsiteY26-116" fmla="*/ 190947 h 464791"/>
                <a:gd name="connsiteX27-117" fmla="*/ 38100 w 328612"/>
                <a:gd name="connsiteY27-118" fmla="*/ 162372 h 464791"/>
                <a:gd name="connsiteX28-119" fmla="*/ 61912 w 328612"/>
                <a:gd name="connsiteY28-120" fmla="*/ 131416 h 464791"/>
                <a:gd name="connsiteX29-121" fmla="*/ 66675 w 328612"/>
                <a:gd name="connsiteY29-122" fmla="*/ 95697 h 464791"/>
                <a:gd name="connsiteX30-123" fmla="*/ 35719 w 328612"/>
                <a:gd name="connsiteY30-124" fmla="*/ 29022 h 464791"/>
                <a:gd name="connsiteX0-125" fmla="*/ 35719 w 328612"/>
                <a:gd name="connsiteY0-126" fmla="*/ 29022 h 464791"/>
                <a:gd name="connsiteX1-127" fmla="*/ 90487 w 328612"/>
                <a:gd name="connsiteY1-128" fmla="*/ 7591 h 464791"/>
                <a:gd name="connsiteX2-129" fmla="*/ 131730 w 328612"/>
                <a:gd name="connsiteY2-130" fmla="*/ 0 h 464791"/>
                <a:gd name="connsiteX3-131" fmla="*/ 178594 w 328612"/>
                <a:gd name="connsiteY3-132" fmla="*/ 447 h 464791"/>
                <a:gd name="connsiteX4-133" fmla="*/ 226219 w 328612"/>
                <a:gd name="connsiteY4-134" fmla="*/ 7591 h 464791"/>
                <a:gd name="connsiteX5-135" fmla="*/ 283369 w 328612"/>
                <a:gd name="connsiteY5-136" fmla="*/ 31403 h 464791"/>
                <a:gd name="connsiteX6-137" fmla="*/ 266700 w 328612"/>
                <a:gd name="connsiteY6-138" fmla="*/ 71885 h 464791"/>
                <a:gd name="connsiteX7-139" fmla="*/ 264319 w 328612"/>
                <a:gd name="connsiteY7-140" fmla="*/ 100460 h 464791"/>
                <a:gd name="connsiteX8-141" fmla="*/ 276225 w 328612"/>
                <a:gd name="connsiteY8-142" fmla="*/ 143322 h 464791"/>
                <a:gd name="connsiteX9-143" fmla="*/ 304800 w 328612"/>
                <a:gd name="connsiteY9-144" fmla="*/ 176660 h 464791"/>
                <a:gd name="connsiteX10-145" fmla="*/ 328612 w 328612"/>
                <a:gd name="connsiteY10-146" fmla="*/ 193328 h 464791"/>
                <a:gd name="connsiteX11-147" fmla="*/ 307181 w 328612"/>
                <a:gd name="connsiteY11-148" fmla="*/ 248097 h 464791"/>
                <a:gd name="connsiteX12-149" fmla="*/ 295275 w 328612"/>
                <a:gd name="connsiteY12-150" fmla="*/ 307628 h 464791"/>
                <a:gd name="connsiteX13-151" fmla="*/ 292894 w 328612"/>
                <a:gd name="connsiteY13-152" fmla="*/ 348110 h 464791"/>
                <a:gd name="connsiteX14-153" fmla="*/ 302419 w 328612"/>
                <a:gd name="connsiteY14-154" fmla="*/ 431453 h 464791"/>
                <a:gd name="connsiteX15-155" fmla="*/ 302419 w 328612"/>
                <a:gd name="connsiteY15-156" fmla="*/ 450503 h 464791"/>
                <a:gd name="connsiteX16-157" fmla="*/ 278606 w 328612"/>
                <a:gd name="connsiteY16-158" fmla="*/ 438597 h 464791"/>
                <a:gd name="connsiteX17-159" fmla="*/ 245269 w 328612"/>
                <a:gd name="connsiteY17-160" fmla="*/ 448122 h 464791"/>
                <a:gd name="connsiteX18-161" fmla="*/ 204787 w 328612"/>
                <a:gd name="connsiteY18-162" fmla="*/ 464791 h 464791"/>
                <a:gd name="connsiteX19-163" fmla="*/ 140494 w 328612"/>
                <a:gd name="connsiteY19-164" fmla="*/ 460028 h 464791"/>
                <a:gd name="connsiteX20-165" fmla="*/ 78581 w 328612"/>
                <a:gd name="connsiteY20-166" fmla="*/ 455266 h 464791"/>
                <a:gd name="connsiteX21-167" fmla="*/ 33337 w 328612"/>
                <a:gd name="connsiteY21-168" fmla="*/ 431453 h 464791"/>
                <a:gd name="connsiteX22-169" fmla="*/ 38100 w 328612"/>
                <a:gd name="connsiteY22-170" fmla="*/ 357635 h 464791"/>
                <a:gd name="connsiteX23-171" fmla="*/ 42862 w 328612"/>
                <a:gd name="connsiteY23-172" fmla="*/ 305247 h 464791"/>
                <a:gd name="connsiteX24-173" fmla="*/ 33337 w 328612"/>
                <a:gd name="connsiteY24-174" fmla="*/ 269528 h 464791"/>
                <a:gd name="connsiteX25-175" fmla="*/ 11906 w 328612"/>
                <a:gd name="connsiteY25-176" fmla="*/ 219522 h 464791"/>
                <a:gd name="connsiteX26-177" fmla="*/ 0 w 328612"/>
                <a:gd name="connsiteY26-178" fmla="*/ 190947 h 464791"/>
                <a:gd name="connsiteX27-179" fmla="*/ 38100 w 328612"/>
                <a:gd name="connsiteY27-180" fmla="*/ 162372 h 464791"/>
                <a:gd name="connsiteX28-181" fmla="*/ 61912 w 328612"/>
                <a:gd name="connsiteY28-182" fmla="*/ 131416 h 464791"/>
                <a:gd name="connsiteX29-183" fmla="*/ 66675 w 328612"/>
                <a:gd name="connsiteY29-184" fmla="*/ 95697 h 464791"/>
                <a:gd name="connsiteX30-185" fmla="*/ 35719 w 328612"/>
                <a:gd name="connsiteY30-186" fmla="*/ 29022 h 464791"/>
                <a:gd name="connsiteX0-187" fmla="*/ 35719 w 328612"/>
                <a:gd name="connsiteY0-188" fmla="*/ 29022 h 464791"/>
                <a:gd name="connsiteX1-189" fmla="*/ 90487 w 328612"/>
                <a:gd name="connsiteY1-190" fmla="*/ 7591 h 464791"/>
                <a:gd name="connsiteX2-191" fmla="*/ 131730 w 328612"/>
                <a:gd name="connsiteY2-192" fmla="*/ 0 h 464791"/>
                <a:gd name="connsiteX3-193" fmla="*/ 178594 w 328612"/>
                <a:gd name="connsiteY3-194" fmla="*/ 447 h 464791"/>
                <a:gd name="connsiteX4-195" fmla="*/ 226219 w 328612"/>
                <a:gd name="connsiteY4-196" fmla="*/ 7591 h 464791"/>
                <a:gd name="connsiteX5-197" fmla="*/ 283369 w 328612"/>
                <a:gd name="connsiteY5-198" fmla="*/ 31403 h 464791"/>
                <a:gd name="connsiteX6-199" fmla="*/ 266700 w 328612"/>
                <a:gd name="connsiteY6-200" fmla="*/ 71885 h 464791"/>
                <a:gd name="connsiteX7-201" fmla="*/ 264319 w 328612"/>
                <a:gd name="connsiteY7-202" fmla="*/ 100460 h 464791"/>
                <a:gd name="connsiteX8-203" fmla="*/ 276225 w 328612"/>
                <a:gd name="connsiteY8-204" fmla="*/ 143322 h 464791"/>
                <a:gd name="connsiteX9-205" fmla="*/ 304800 w 328612"/>
                <a:gd name="connsiteY9-206" fmla="*/ 176660 h 464791"/>
                <a:gd name="connsiteX10-207" fmla="*/ 328612 w 328612"/>
                <a:gd name="connsiteY10-208" fmla="*/ 193328 h 464791"/>
                <a:gd name="connsiteX11-209" fmla="*/ 307181 w 328612"/>
                <a:gd name="connsiteY11-210" fmla="*/ 248097 h 464791"/>
                <a:gd name="connsiteX12-211" fmla="*/ 295275 w 328612"/>
                <a:gd name="connsiteY12-212" fmla="*/ 307628 h 464791"/>
                <a:gd name="connsiteX13-213" fmla="*/ 292894 w 328612"/>
                <a:gd name="connsiteY13-214" fmla="*/ 348110 h 464791"/>
                <a:gd name="connsiteX14-215" fmla="*/ 302419 w 328612"/>
                <a:gd name="connsiteY14-216" fmla="*/ 431453 h 464791"/>
                <a:gd name="connsiteX15-217" fmla="*/ 302419 w 328612"/>
                <a:gd name="connsiteY15-218" fmla="*/ 450503 h 464791"/>
                <a:gd name="connsiteX16-219" fmla="*/ 278606 w 328612"/>
                <a:gd name="connsiteY16-220" fmla="*/ 438597 h 464791"/>
                <a:gd name="connsiteX17-221" fmla="*/ 245269 w 328612"/>
                <a:gd name="connsiteY17-222" fmla="*/ 448122 h 464791"/>
                <a:gd name="connsiteX18-223" fmla="*/ 204787 w 328612"/>
                <a:gd name="connsiteY18-224" fmla="*/ 464791 h 464791"/>
                <a:gd name="connsiteX19-225" fmla="*/ 140494 w 328612"/>
                <a:gd name="connsiteY19-226" fmla="*/ 460028 h 464791"/>
                <a:gd name="connsiteX20-227" fmla="*/ 78581 w 328612"/>
                <a:gd name="connsiteY20-228" fmla="*/ 455266 h 464791"/>
                <a:gd name="connsiteX21-229" fmla="*/ 33337 w 328612"/>
                <a:gd name="connsiteY21-230" fmla="*/ 431453 h 464791"/>
                <a:gd name="connsiteX22-231" fmla="*/ 38100 w 328612"/>
                <a:gd name="connsiteY22-232" fmla="*/ 357635 h 464791"/>
                <a:gd name="connsiteX23-233" fmla="*/ 42862 w 328612"/>
                <a:gd name="connsiteY23-234" fmla="*/ 305247 h 464791"/>
                <a:gd name="connsiteX24-235" fmla="*/ 33337 w 328612"/>
                <a:gd name="connsiteY24-236" fmla="*/ 269528 h 464791"/>
                <a:gd name="connsiteX25-237" fmla="*/ 11906 w 328612"/>
                <a:gd name="connsiteY25-238" fmla="*/ 219522 h 464791"/>
                <a:gd name="connsiteX26-239" fmla="*/ 0 w 328612"/>
                <a:gd name="connsiteY26-240" fmla="*/ 190947 h 464791"/>
                <a:gd name="connsiteX27-241" fmla="*/ 38100 w 328612"/>
                <a:gd name="connsiteY27-242" fmla="*/ 162372 h 464791"/>
                <a:gd name="connsiteX28-243" fmla="*/ 61912 w 328612"/>
                <a:gd name="connsiteY28-244" fmla="*/ 131416 h 464791"/>
                <a:gd name="connsiteX29-245" fmla="*/ 66675 w 328612"/>
                <a:gd name="connsiteY29-246" fmla="*/ 95697 h 464791"/>
                <a:gd name="connsiteX30-247" fmla="*/ 35719 w 328612"/>
                <a:gd name="connsiteY30-248" fmla="*/ 29022 h 464791"/>
                <a:gd name="connsiteX0-249" fmla="*/ 35719 w 328612"/>
                <a:gd name="connsiteY0-250" fmla="*/ 29469 h 465238"/>
                <a:gd name="connsiteX1-251" fmla="*/ 90487 w 328612"/>
                <a:gd name="connsiteY1-252" fmla="*/ 8038 h 465238"/>
                <a:gd name="connsiteX2-253" fmla="*/ 131730 w 328612"/>
                <a:gd name="connsiteY2-254" fmla="*/ 447 h 465238"/>
                <a:gd name="connsiteX3-255" fmla="*/ 179936 w 328612"/>
                <a:gd name="connsiteY3-256" fmla="*/ 0 h 465238"/>
                <a:gd name="connsiteX4-257" fmla="*/ 226219 w 328612"/>
                <a:gd name="connsiteY4-258" fmla="*/ 8038 h 465238"/>
                <a:gd name="connsiteX5-259" fmla="*/ 283369 w 328612"/>
                <a:gd name="connsiteY5-260" fmla="*/ 31850 h 465238"/>
                <a:gd name="connsiteX6-261" fmla="*/ 266700 w 328612"/>
                <a:gd name="connsiteY6-262" fmla="*/ 72332 h 465238"/>
                <a:gd name="connsiteX7-263" fmla="*/ 264319 w 328612"/>
                <a:gd name="connsiteY7-264" fmla="*/ 100907 h 465238"/>
                <a:gd name="connsiteX8-265" fmla="*/ 276225 w 328612"/>
                <a:gd name="connsiteY8-266" fmla="*/ 143769 h 465238"/>
                <a:gd name="connsiteX9-267" fmla="*/ 304800 w 328612"/>
                <a:gd name="connsiteY9-268" fmla="*/ 177107 h 465238"/>
                <a:gd name="connsiteX10-269" fmla="*/ 328612 w 328612"/>
                <a:gd name="connsiteY10-270" fmla="*/ 193775 h 465238"/>
                <a:gd name="connsiteX11-271" fmla="*/ 307181 w 328612"/>
                <a:gd name="connsiteY11-272" fmla="*/ 248544 h 465238"/>
                <a:gd name="connsiteX12-273" fmla="*/ 295275 w 328612"/>
                <a:gd name="connsiteY12-274" fmla="*/ 308075 h 465238"/>
                <a:gd name="connsiteX13-275" fmla="*/ 292894 w 328612"/>
                <a:gd name="connsiteY13-276" fmla="*/ 348557 h 465238"/>
                <a:gd name="connsiteX14-277" fmla="*/ 302419 w 328612"/>
                <a:gd name="connsiteY14-278" fmla="*/ 431900 h 465238"/>
                <a:gd name="connsiteX15-279" fmla="*/ 302419 w 328612"/>
                <a:gd name="connsiteY15-280" fmla="*/ 450950 h 465238"/>
                <a:gd name="connsiteX16-281" fmla="*/ 278606 w 328612"/>
                <a:gd name="connsiteY16-282" fmla="*/ 439044 h 465238"/>
                <a:gd name="connsiteX17-283" fmla="*/ 245269 w 328612"/>
                <a:gd name="connsiteY17-284" fmla="*/ 448569 h 465238"/>
                <a:gd name="connsiteX18-285" fmla="*/ 204787 w 328612"/>
                <a:gd name="connsiteY18-286" fmla="*/ 465238 h 465238"/>
                <a:gd name="connsiteX19-287" fmla="*/ 140494 w 328612"/>
                <a:gd name="connsiteY19-288" fmla="*/ 460475 h 465238"/>
                <a:gd name="connsiteX20-289" fmla="*/ 78581 w 328612"/>
                <a:gd name="connsiteY20-290" fmla="*/ 455713 h 465238"/>
                <a:gd name="connsiteX21-291" fmla="*/ 33337 w 328612"/>
                <a:gd name="connsiteY21-292" fmla="*/ 431900 h 465238"/>
                <a:gd name="connsiteX22-293" fmla="*/ 38100 w 328612"/>
                <a:gd name="connsiteY22-294" fmla="*/ 358082 h 465238"/>
                <a:gd name="connsiteX23-295" fmla="*/ 42862 w 328612"/>
                <a:gd name="connsiteY23-296" fmla="*/ 305694 h 465238"/>
                <a:gd name="connsiteX24-297" fmla="*/ 33337 w 328612"/>
                <a:gd name="connsiteY24-298" fmla="*/ 269975 h 465238"/>
                <a:gd name="connsiteX25-299" fmla="*/ 11906 w 328612"/>
                <a:gd name="connsiteY25-300" fmla="*/ 219969 h 465238"/>
                <a:gd name="connsiteX26-301" fmla="*/ 0 w 328612"/>
                <a:gd name="connsiteY26-302" fmla="*/ 191394 h 465238"/>
                <a:gd name="connsiteX27-303" fmla="*/ 38100 w 328612"/>
                <a:gd name="connsiteY27-304" fmla="*/ 162819 h 465238"/>
                <a:gd name="connsiteX28-305" fmla="*/ 61912 w 328612"/>
                <a:gd name="connsiteY28-306" fmla="*/ 131863 h 465238"/>
                <a:gd name="connsiteX29-307" fmla="*/ 66675 w 328612"/>
                <a:gd name="connsiteY29-308" fmla="*/ 96144 h 465238"/>
                <a:gd name="connsiteX30-309" fmla="*/ 35719 w 328612"/>
                <a:gd name="connsiteY30-310" fmla="*/ 29469 h 465238"/>
                <a:gd name="connsiteX0-311" fmla="*/ 35719 w 328612"/>
                <a:gd name="connsiteY0-312" fmla="*/ 29469 h 465238"/>
                <a:gd name="connsiteX1-313" fmla="*/ 90487 w 328612"/>
                <a:gd name="connsiteY1-314" fmla="*/ 8038 h 465238"/>
                <a:gd name="connsiteX2-315" fmla="*/ 131730 w 328612"/>
                <a:gd name="connsiteY2-316" fmla="*/ 447 h 465238"/>
                <a:gd name="connsiteX3-317" fmla="*/ 179936 w 328612"/>
                <a:gd name="connsiteY3-318" fmla="*/ 0 h 465238"/>
                <a:gd name="connsiteX4-319" fmla="*/ 231585 w 328612"/>
                <a:gd name="connsiteY4-320" fmla="*/ 8485 h 465238"/>
                <a:gd name="connsiteX5-321" fmla="*/ 283369 w 328612"/>
                <a:gd name="connsiteY5-322" fmla="*/ 31850 h 465238"/>
                <a:gd name="connsiteX6-323" fmla="*/ 266700 w 328612"/>
                <a:gd name="connsiteY6-324" fmla="*/ 72332 h 465238"/>
                <a:gd name="connsiteX7-325" fmla="*/ 264319 w 328612"/>
                <a:gd name="connsiteY7-326" fmla="*/ 100907 h 465238"/>
                <a:gd name="connsiteX8-327" fmla="*/ 276225 w 328612"/>
                <a:gd name="connsiteY8-328" fmla="*/ 143769 h 465238"/>
                <a:gd name="connsiteX9-329" fmla="*/ 304800 w 328612"/>
                <a:gd name="connsiteY9-330" fmla="*/ 177107 h 465238"/>
                <a:gd name="connsiteX10-331" fmla="*/ 328612 w 328612"/>
                <a:gd name="connsiteY10-332" fmla="*/ 193775 h 465238"/>
                <a:gd name="connsiteX11-333" fmla="*/ 307181 w 328612"/>
                <a:gd name="connsiteY11-334" fmla="*/ 248544 h 465238"/>
                <a:gd name="connsiteX12-335" fmla="*/ 295275 w 328612"/>
                <a:gd name="connsiteY12-336" fmla="*/ 308075 h 465238"/>
                <a:gd name="connsiteX13-337" fmla="*/ 292894 w 328612"/>
                <a:gd name="connsiteY13-338" fmla="*/ 348557 h 465238"/>
                <a:gd name="connsiteX14-339" fmla="*/ 302419 w 328612"/>
                <a:gd name="connsiteY14-340" fmla="*/ 431900 h 465238"/>
                <a:gd name="connsiteX15-341" fmla="*/ 302419 w 328612"/>
                <a:gd name="connsiteY15-342" fmla="*/ 450950 h 465238"/>
                <a:gd name="connsiteX16-343" fmla="*/ 278606 w 328612"/>
                <a:gd name="connsiteY16-344" fmla="*/ 439044 h 465238"/>
                <a:gd name="connsiteX17-345" fmla="*/ 245269 w 328612"/>
                <a:gd name="connsiteY17-346" fmla="*/ 448569 h 465238"/>
                <a:gd name="connsiteX18-347" fmla="*/ 204787 w 328612"/>
                <a:gd name="connsiteY18-348" fmla="*/ 465238 h 465238"/>
                <a:gd name="connsiteX19-349" fmla="*/ 140494 w 328612"/>
                <a:gd name="connsiteY19-350" fmla="*/ 460475 h 465238"/>
                <a:gd name="connsiteX20-351" fmla="*/ 78581 w 328612"/>
                <a:gd name="connsiteY20-352" fmla="*/ 455713 h 465238"/>
                <a:gd name="connsiteX21-353" fmla="*/ 33337 w 328612"/>
                <a:gd name="connsiteY21-354" fmla="*/ 431900 h 465238"/>
                <a:gd name="connsiteX22-355" fmla="*/ 38100 w 328612"/>
                <a:gd name="connsiteY22-356" fmla="*/ 358082 h 465238"/>
                <a:gd name="connsiteX23-357" fmla="*/ 42862 w 328612"/>
                <a:gd name="connsiteY23-358" fmla="*/ 305694 h 465238"/>
                <a:gd name="connsiteX24-359" fmla="*/ 33337 w 328612"/>
                <a:gd name="connsiteY24-360" fmla="*/ 269975 h 465238"/>
                <a:gd name="connsiteX25-361" fmla="*/ 11906 w 328612"/>
                <a:gd name="connsiteY25-362" fmla="*/ 219969 h 465238"/>
                <a:gd name="connsiteX26-363" fmla="*/ 0 w 328612"/>
                <a:gd name="connsiteY26-364" fmla="*/ 191394 h 465238"/>
                <a:gd name="connsiteX27-365" fmla="*/ 38100 w 328612"/>
                <a:gd name="connsiteY27-366" fmla="*/ 162819 h 465238"/>
                <a:gd name="connsiteX28-367" fmla="*/ 61912 w 328612"/>
                <a:gd name="connsiteY28-368" fmla="*/ 131863 h 465238"/>
                <a:gd name="connsiteX29-369" fmla="*/ 66675 w 328612"/>
                <a:gd name="connsiteY29-370" fmla="*/ 96144 h 465238"/>
                <a:gd name="connsiteX30-371" fmla="*/ 35719 w 328612"/>
                <a:gd name="connsiteY30-372" fmla="*/ 29469 h 465238"/>
                <a:gd name="connsiteX0-373" fmla="*/ 35719 w 328612"/>
                <a:gd name="connsiteY0-374" fmla="*/ 29469 h 465238"/>
                <a:gd name="connsiteX1-375" fmla="*/ 90487 w 328612"/>
                <a:gd name="connsiteY1-376" fmla="*/ 8038 h 465238"/>
                <a:gd name="connsiteX2-377" fmla="*/ 131730 w 328612"/>
                <a:gd name="connsiteY2-378" fmla="*/ 447 h 465238"/>
                <a:gd name="connsiteX3-379" fmla="*/ 179936 w 328612"/>
                <a:gd name="connsiteY3-380" fmla="*/ 0 h 465238"/>
                <a:gd name="connsiteX4-381" fmla="*/ 231585 w 328612"/>
                <a:gd name="connsiteY4-382" fmla="*/ 8485 h 465238"/>
                <a:gd name="connsiteX5-383" fmla="*/ 283369 w 328612"/>
                <a:gd name="connsiteY5-384" fmla="*/ 31850 h 465238"/>
                <a:gd name="connsiteX6-385" fmla="*/ 266700 w 328612"/>
                <a:gd name="connsiteY6-386" fmla="*/ 72332 h 465238"/>
                <a:gd name="connsiteX7-387" fmla="*/ 264319 w 328612"/>
                <a:gd name="connsiteY7-388" fmla="*/ 100907 h 465238"/>
                <a:gd name="connsiteX8-389" fmla="*/ 276225 w 328612"/>
                <a:gd name="connsiteY8-390" fmla="*/ 143769 h 465238"/>
                <a:gd name="connsiteX9-391" fmla="*/ 304800 w 328612"/>
                <a:gd name="connsiteY9-392" fmla="*/ 177107 h 465238"/>
                <a:gd name="connsiteX10-393" fmla="*/ 328612 w 328612"/>
                <a:gd name="connsiteY10-394" fmla="*/ 193775 h 465238"/>
                <a:gd name="connsiteX11-395" fmla="*/ 307181 w 328612"/>
                <a:gd name="connsiteY11-396" fmla="*/ 248544 h 465238"/>
                <a:gd name="connsiteX12-397" fmla="*/ 295275 w 328612"/>
                <a:gd name="connsiteY12-398" fmla="*/ 308075 h 465238"/>
                <a:gd name="connsiteX13-399" fmla="*/ 292894 w 328612"/>
                <a:gd name="connsiteY13-400" fmla="*/ 348557 h 465238"/>
                <a:gd name="connsiteX14-401" fmla="*/ 302419 w 328612"/>
                <a:gd name="connsiteY14-402" fmla="*/ 431900 h 465238"/>
                <a:gd name="connsiteX15-403" fmla="*/ 302419 w 328612"/>
                <a:gd name="connsiteY15-404" fmla="*/ 450950 h 465238"/>
                <a:gd name="connsiteX16-405" fmla="*/ 278606 w 328612"/>
                <a:gd name="connsiteY16-406" fmla="*/ 439044 h 465238"/>
                <a:gd name="connsiteX17-407" fmla="*/ 245269 w 328612"/>
                <a:gd name="connsiteY17-408" fmla="*/ 448569 h 465238"/>
                <a:gd name="connsiteX18-409" fmla="*/ 204787 w 328612"/>
                <a:gd name="connsiteY18-410" fmla="*/ 465238 h 465238"/>
                <a:gd name="connsiteX19-411" fmla="*/ 140494 w 328612"/>
                <a:gd name="connsiteY19-412" fmla="*/ 460475 h 465238"/>
                <a:gd name="connsiteX20-413" fmla="*/ 78581 w 328612"/>
                <a:gd name="connsiteY20-414" fmla="*/ 455713 h 465238"/>
                <a:gd name="connsiteX21-415" fmla="*/ 33337 w 328612"/>
                <a:gd name="connsiteY21-416" fmla="*/ 431900 h 465238"/>
                <a:gd name="connsiteX22-417" fmla="*/ 38100 w 328612"/>
                <a:gd name="connsiteY22-418" fmla="*/ 358082 h 465238"/>
                <a:gd name="connsiteX23-419" fmla="*/ 42862 w 328612"/>
                <a:gd name="connsiteY23-420" fmla="*/ 305694 h 465238"/>
                <a:gd name="connsiteX24-421" fmla="*/ 33337 w 328612"/>
                <a:gd name="connsiteY24-422" fmla="*/ 269975 h 465238"/>
                <a:gd name="connsiteX25-423" fmla="*/ 11906 w 328612"/>
                <a:gd name="connsiteY25-424" fmla="*/ 219969 h 465238"/>
                <a:gd name="connsiteX26-425" fmla="*/ 0 w 328612"/>
                <a:gd name="connsiteY26-426" fmla="*/ 191394 h 465238"/>
                <a:gd name="connsiteX27-427" fmla="*/ 38100 w 328612"/>
                <a:gd name="connsiteY27-428" fmla="*/ 162819 h 465238"/>
                <a:gd name="connsiteX28-429" fmla="*/ 61912 w 328612"/>
                <a:gd name="connsiteY28-430" fmla="*/ 131863 h 465238"/>
                <a:gd name="connsiteX29-431" fmla="*/ 66675 w 328612"/>
                <a:gd name="connsiteY29-432" fmla="*/ 96144 h 465238"/>
                <a:gd name="connsiteX30-433" fmla="*/ 35719 w 328612"/>
                <a:gd name="connsiteY30-434" fmla="*/ 29469 h 465238"/>
                <a:gd name="connsiteX0-435" fmla="*/ 35719 w 328612"/>
                <a:gd name="connsiteY0-436" fmla="*/ 29469 h 465238"/>
                <a:gd name="connsiteX1-437" fmla="*/ 90487 w 328612"/>
                <a:gd name="connsiteY1-438" fmla="*/ 8038 h 465238"/>
                <a:gd name="connsiteX2-439" fmla="*/ 131730 w 328612"/>
                <a:gd name="connsiteY2-440" fmla="*/ 447 h 465238"/>
                <a:gd name="connsiteX3-441" fmla="*/ 179936 w 328612"/>
                <a:gd name="connsiteY3-442" fmla="*/ 0 h 465238"/>
                <a:gd name="connsiteX4-443" fmla="*/ 231585 w 328612"/>
                <a:gd name="connsiteY4-444" fmla="*/ 8485 h 465238"/>
                <a:gd name="connsiteX5-445" fmla="*/ 283369 w 328612"/>
                <a:gd name="connsiteY5-446" fmla="*/ 31850 h 465238"/>
                <a:gd name="connsiteX6-447" fmla="*/ 266700 w 328612"/>
                <a:gd name="connsiteY6-448" fmla="*/ 72332 h 465238"/>
                <a:gd name="connsiteX7-449" fmla="*/ 264319 w 328612"/>
                <a:gd name="connsiteY7-450" fmla="*/ 100907 h 465238"/>
                <a:gd name="connsiteX8-451" fmla="*/ 276225 w 328612"/>
                <a:gd name="connsiteY8-452" fmla="*/ 143769 h 465238"/>
                <a:gd name="connsiteX9-453" fmla="*/ 304800 w 328612"/>
                <a:gd name="connsiteY9-454" fmla="*/ 177107 h 465238"/>
                <a:gd name="connsiteX10-455" fmla="*/ 328612 w 328612"/>
                <a:gd name="connsiteY10-456" fmla="*/ 193775 h 465238"/>
                <a:gd name="connsiteX11-457" fmla="*/ 307181 w 328612"/>
                <a:gd name="connsiteY11-458" fmla="*/ 248544 h 465238"/>
                <a:gd name="connsiteX12-459" fmla="*/ 295275 w 328612"/>
                <a:gd name="connsiteY12-460" fmla="*/ 308075 h 465238"/>
                <a:gd name="connsiteX13-461" fmla="*/ 292894 w 328612"/>
                <a:gd name="connsiteY13-462" fmla="*/ 348557 h 465238"/>
                <a:gd name="connsiteX14-463" fmla="*/ 302419 w 328612"/>
                <a:gd name="connsiteY14-464" fmla="*/ 431900 h 465238"/>
                <a:gd name="connsiteX15-465" fmla="*/ 302419 w 328612"/>
                <a:gd name="connsiteY15-466" fmla="*/ 450950 h 465238"/>
                <a:gd name="connsiteX16-467" fmla="*/ 278606 w 328612"/>
                <a:gd name="connsiteY16-468" fmla="*/ 439044 h 465238"/>
                <a:gd name="connsiteX17-469" fmla="*/ 245269 w 328612"/>
                <a:gd name="connsiteY17-470" fmla="*/ 448569 h 465238"/>
                <a:gd name="connsiteX18-471" fmla="*/ 204787 w 328612"/>
                <a:gd name="connsiteY18-472" fmla="*/ 465238 h 465238"/>
                <a:gd name="connsiteX19-473" fmla="*/ 140494 w 328612"/>
                <a:gd name="connsiteY19-474" fmla="*/ 460475 h 465238"/>
                <a:gd name="connsiteX20-475" fmla="*/ 78581 w 328612"/>
                <a:gd name="connsiteY20-476" fmla="*/ 455713 h 465238"/>
                <a:gd name="connsiteX21-477" fmla="*/ 33337 w 328612"/>
                <a:gd name="connsiteY21-478" fmla="*/ 431900 h 465238"/>
                <a:gd name="connsiteX22-479" fmla="*/ 38100 w 328612"/>
                <a:gd name="connsiteY22-480" fmla="*/ 358082 h 465238"/>
                <a:gd name="connsiteX23-481" fmla="*/ 42862 w 328612"/>
                <a:gd name="connsiteY23-482" fmla="*/ 305694 h 465238"/>
                <a:gd name="connsiteX24-483" fmla="*/ 33337 w 328612"/>
                <a:gd name="connsiteY24-484" fmla="*/ 269975 h 465238"/>
                <a:gd name="connsiteX25-485" fmla="*/ 11906 w 328612"/>
                <a:gd name="connsiteY25-486" fmla="*/ 219969 h 465238"/>
                <a:gd name="connsiteX26-487" fmla="*/ 0 w 328612"/>
                <a:gd name="connsiteY26-488" fmla="*/ 191394 h 465238"/>
                <a:gd name="connsiteX27-489" fmla="*/ 38100 w 328612"/>
                <a:gd name="connsiteY27-490" fmla="*/ 162819 h 465238"/>
                <a:gd name="connsiteX28-491" fmla="*/ 61912 w 328612"/>
                <a:gd name="connsiteY28-492" fmla="*/ 131863 h 465238"/>
                <a:gd name="connsiteX29-493" fmla="*/ 66675 w 328612"/>
                <a:gd name="connsiteY29-494" fmla="*/ 96144 h 465238"/>
                <a:gd name="connsiteX30-495" fmla="*/ 35719 w 328612"/>
                <a:gd name="connsiteY30-496" fmla="*/ 29469 h 465238"/>
                <a:gd name="connsiteX0-497" fmla="*/ 35719 w 328612"/>
                <a:gd name="connsiteY0-498" fmla="*/ 29469 h 465238"/>
                <a:gd name="connsiteX1-499" fmla="*/ 90487 w 328612"/>
                <a:gd name="connsiteY1-500" fmla="*/ 8038 h 465238"/>
                <a:gd name="connsiteX2-501" fmla="*/ 131730 w 328612"/>
                <a:gd name="connsiteY2-502" fmla="*/ 447 h 465238"/>
                <a:gd name="connsiteX3-503" fmla="*/ 179936 w 328612"/>
                <a:gd name="connsiteY3-504" fmla="*/ 0 h 465238"/>
                <a:gd name="connsiteX4-505" fmla="*/ 231585 w 328612"/>
                <a:gd name="connsiteY4-506" fmla="*/ 8485 h 465238"/>
                <a:gd name="connsiteX5-507" fmla="*/ 283369 w 328612"/>
                <a:gd name="connsiteY5-508" fmla="*/ 31850 h 465238"/>
                <a:gd name="connsiteX6-509" fmla="*/ 266700 w 328612"/>
                <a:gd name="connsiteY6-510" fmla="*/ 72332 h 465238"/>
                <a:gd name="connsiteX7-511" fmla="*/ 264319 w 328612"/>
                <a:gd name="connsiteY7-512" fmla="*/ 100907 h 465238"/>
                <a:gd name="connsiteX8-513" fmla="*/ 276225 w 328612"/>
                <a:gd name="connsiteY8-514" fmla="*/ 143769 h 465238"/>
                <a:gd name="connsiteX9-515" fmla="*/ 304800 w 328612"/>
                <a:gd name="connsiteY9-516" fmla="*/ 177107 h 465238"/>
                <a:gd name="connsiteX10-517" fmla="*/ 328612 w 328612"/>
                <a:gd name="connsiteY10-518" fmla="*/ 193775 h 465238"/>
                <a:gd name="connsiteX11-519" fmla="*/ 307181 w 328612"/>
                <a:gd name="connsiteY11-520" fmla="*/ 248544 h 465238"/>
                <a:gd name="connsiteX12-521" fmla="*/ 295275 w 328612"/>
                <a:gd name="connsiteY12-522" fmla="*/ 308075 h 465238"/>
                <a:gd name="connsiteX13-523" fmla="*/ 292894 w 328612"/>
                <a:gd name="connsiteY13-524" fmla="*/ 348557 h 465238"/>
                <a:gd name="connsiteX14-525" fmla="*/ 302419 w 328612"/>
                <a:gd name="connsiteY14-526" fmla="*/ 431900 h 465238"/>
                <a:gd name="connsiteX15-527" fmla="*/ 302419 w 328612"/>
                <a:gd name="connsiteY15-528" fmla="*/ 450950 h 465238"/>
                <a:gd name="connsiteX16-529" fmla="*/ 278606 w 328612"/>
                <a:gd name="connsiteY16-530" fmla="*/ 439044 h 465238"/>
                <a:gd name="connsiteX17-531" fmla="*/ 245269 w 328612"/>
                <a:gd name="connsiteY17-532" fmla="*/ 448569 h 465238"/>
                <a:gd name="connsiteX18-533" fmla="*/ 204787 w 328612"/>
                <a:gd name="connsiteY18-534" fmla="*/ 465238 h 465238"/>
                <a:gd name="connsiteX19-535" fmla="*/ 140494 w 328612"/>
                <a:gd name="connsiteY19-536" fmla="*/ 460475 h 465238"/>
                <a:gd name="connsiteX20-537" fmla="*/ 78581 w 328612"/>
                <a:gd name="connsiteY20-538" fmla="*/ 455713 h 465238"/>
                <a:gd name="connsiteX21-539" fmla="*/ 33337 w 328612"/>
                <a:gd name="connsiteY21-540" fmla="*/ 431900 h 465238"/>
                <a:gd name="connsiteX22-541" fmla="*/ 38100 w 328612"/>
                <a:gd name="connsiteY22-542" fmla="*/ 358082 h 465238"/>
                <a:gd name="connsiteX23-543" fmla="*/ 42862 w 328612"/>
                <a:gd name="connsiteY23-544" fmla="*/ 305694 h 465238"/>
                <a:gd name="connsiteX24-545" fmla="*/ 33337 w 328612"/>
                <a:gd name="connsiteY24-546" fmla="*/ 269975 h 465238"/>
                <a:gd name="connsiteX25-547" fmla="*/ 11906 w 328612"/>
                <a:gd name="connsiteY25-548" fmla="*/ 219969 h 465238"/>
                <a:gd name="connsiteX26-549" fmla="*/ 0 w 328612"/>
                <a:gd name="connsiteY26-550" fmla="*/ 191394 h 465238"/>
                <a:gd name="connsiteX27-551" fmla="*/ 38100 w 328612"/>
                <a:gd name="connsiteY27-552" fmla="*/ 162819 h 465238"/>
                <a:gd name="connsiteX28-553" fmla="*/ 61912 w 328612"/>
                <a:gd name="connsiteY28-554" fmla="*/ 131863 h 465238"/>
                <a:gd name="connsiteX29-555" fmla="*/ 66675 w 328612"/>
                <a:gd name="connsiteY29-556" fmla="*/ 96144 h 465238"/>
                <a:gd name="connsiteX30-557" fmla="*/ 35719 w 328612"/>
                <a:gd name="connsiteY30-558" fmla="*/ 29469 h 465238"/>
                <a:gd name="connsiteX0-559" fmla="*/ 35719 w 328612"/>
                <a:gd name="connsiteY0-560" fmla="*/ 30172 h 465941"/>
                <a:gd name="connsiteX1-561" fmla="*/ 90487 w 328612"/>
                <a:gd name="connsiteY1-562" fmla="*/ 8741 h 465941"/>
                <a:gd name="connsiteX2-563" fmla="*/ 131730 w 328612"/>
                <a:gd name="connsiteY2-564" fmla="*/ 1150 h 465941"/>
                <a:gd name="connsiteX3-565" fmla="*/ 179936 w 328612"/>
                <a:gd name="connsiteY3-566" fmla="*/ 703 h 465941"/>
                <a:gd name="connsiteX4-567" fmla="*/ 231585 w 328612"/>
                <a:gd name="connsiteY4-568" fmla="*/ 9188 h 465941"/>
                <a:gd name="connsiteX5-569" fmla="*/ 283369 w 328612"/>
                <a:gd name="connsiteY5-570" fmla="*/ 32553 h 465941"/>
                <a:gd name="connsiteX6-571" fmla="*/ 266700 w 328612"/>
                <a:gd name="connsiteY6-572" fmla="*/ 73035 h 465941"/>
                <a:gd name="connsiteX7-573" fmla="*/ 264319 w 328612"/>
                <a:gd name="connsiteY7-574" fmla="*/ 101610 h 465941"/>
                <a:gd name="connsiteX8-575" fmla="*/ 276225 w 328612"/>
                <a:gd name="connsiteY8-576" fmla="*/ 144472 h 465941"/>
                <a:gd name="connsiteX9-577" fmla="*/ 304800 w 328612"/>
                <a:gd name="connsiteY9-578" fmla="*/ 177810 h 465941"/>
                <a:gd name="connsiteX10-579" fmla="*/ 328612 w 328612"/>
                <a:gd name="connsiteY10-580" fmla="*/ 194478 h 465941"/>
                <a:gd name="connsiteX11-581" fmla="*/ 307181 w 328612"/>
                <a:gd name="connsiteY11-582" fmla="*/ 249247 h 465941"/>
                <a:gd name="connsiteX12-583" fmla="*/ 295275 w 328612"/>
                <a:gd name="connsiteY12-584" fmla="*/ 308778 h 465941"/>
                <a:gd name="connsiteX13-585" fmla="*/ 292894 w 328612"/>
                <a:gd name="connsiteY13-586" fmla="*/ 349260 h 465941"/>
                <a:gd name="connsiteX14-587" fmla="*/ 302419 w 328612"/>
                <a:gd name="connsiteY14-588" fmla="*/ 432603 h 465941"/>
                <a:gd name="connsiteX15-589" fmla="*/ 302419 w 328612"/>
                <a:gd name="connsiteY15-590" fmla="*/ 451653 h 465941"/>
                <a:gd name="connsiteX16-591" fmla="*/ 278606 w 328612"/>
                <a:gd name="connsiteY16-592" fmla="*/ 439747 h 465941"/>
                <a:gd name="connsiteX17-593" fmla="*/ 245269 w 328612"/>
                <a:gd name="connsiteY17-594" fmla="*/ 449272 h 465941"/>
                <a:gd name="connsiteX18-595" fmla="*/ 204787 w 328612"/>
                <a:gd name="connsiteY18-596" fmla="*/ 465941 h 465941"/>
                <a:gd name="connsiteX19-597" fmla="*/ 140494 w 328612"/>
                <a:gd name="connsiteY19-598" fmla="*/ 461178 h 465941"/>
                <a:gd name="connsiteX20-599" fmla="*/ 78581 w 328612"/>
                <a:gd name="connsiteY20-600" fmla="*/ 456416 h 465941"/>
                <a:gd name="connsiteX21-601" fmla="*/ 33337 w 328612"/>
                <a:gd name="connsiteY21-602" fmla="*/ 432603 h 465941"/>
                <a:gd name="connsiteX22-603" fmla="*/ 38100 w 328612"/>
                <a:gd name="connsiteY22-604" fmla="*/ 358785 h 465941"/>
                <a:gd name="connsiteX23-605" fmla="*/ 42862 w 328612"/>
                <a:gd name="connsiteY23-606" fmla="*/ 306397 h 465941"/>
                <a:gd name="connsiteX24-607" fmla="*/ 33337 w 328612"/>
                <a:gd name="connsiteY24-608" fmla="*/ 270678 h 465941"/>
                <a:gd name="connsiteX25-609" fmla="*/ 11906 w 328612"/>
                <a:gd name="connsiteY25-610" fmla="*/ 220672 h 465941"/>
                <a:gd name="connsiteX26-611" fmla="*/ 0 w 328612"/>
                <a:gd name="connsiteY26-612" fmla="*/ 192097 h 465941"/>
                <a:gd name="connsiteX27-613" fmla="*/ 38100 w 328612"/>
                <a:gd name="connsiteY27-614" fmla="*/ 163522 h 465941"/>
                <a:gd name="connsiteX28-615" fmla="*/ 61912 w 328612"/>
                <a:gd name="connsiteY28-616" fmla="*/ 132566 h 465941"/>
                <a:gd name="connsiteX29-617" fmla="*/ 66675 w 328612"/>
                <a:gd name="connsiteY29-618" fmla="*/ 96847 h 465941"/>
                <a:gd name="connsiteX30-619" fmla="*/ 35719 w 328612"/>
                <a:gd name="connsiteY30-620" fmla="*/ 30172 h 465941"/>
                <a:gd name="connsiteX0-621" fmla="*/ 35719 w 328612"/>
                <a:gd name="connsiteY0-622" fmla="*/ 30172 h 465941"/>
                <a:gd name="connsiteX1-623" fmla="*/ 90487 w 328612"/>
                <a:gd name="connsiteY1-624" fmla="*/ 8741 h 465941"/>
                <a:gd name="connsiteX2-625" fmla="*/ 131730 w 328612"/>
                <a:gd name="connsiteY2-626" fmla="*/ 1150 h 465941"/>
                <a:gd name="connsiteX3-627" fmla="*/ 179936 w 328612"/>
                <a:gd name="connsiteY3-628" fmla="*/ 703 h 465941"/>
                <a:gd name="connsiteX4-629" fmla="*/ 231585 w 328612"/>
                <a:gd name="connsiteY4-630" fmla="*/ 9188 h 465941"/>
                <a:gd name="connsiteX5-631" fmla="*/ 283369 w 328612"/>
                <a:gd name="connsiteY5-632" fmla="*/ 32553 h 465941"/>
                <a:gd name="connsiteX6-633" fmla="*/ 266700 w 328612"/>
                <a:gd name="connsiteY6-634" fmla="*/ 73035 h 465941"/>
                <a:gd name="connsiteX7-635" fmla="*/ 264319 w 328612"/>
                <a:gd name="connsiteY7-636" fmla="*/ 101610 h 465941"/>
                <a:gd name="connsiteX8-637" fmla="*/ 276225 w 328612"/>
                <a:gd name="connsiteY8-638" fmla="*/ 144472 h 465941"/>
                <a:gd name="connsiteX9-639" fmla="*/ 304800 w 328612"/>
                <a:gd name="connsiteY9-640" fmla="*/ 177810 h 465941"/>
                <a:gd name="connsiteX10-641" fmla="*/ 328612 w 328612"/>
                <a:gd name="connsiteY10-642" fmla="*/ 194478 h 465941"/>
                <a:gd name="connsiteX11-643" fmla="*/ 307181 w 328612"/>
                <a:gd name="connsiteY11-644" fmla="*/ 249247 h 465941"/>
                <a:gd name="connsiteX12-645" fmla="*/ 295275 w 328612"/>
                <a:gd name="connsiteY12-646" fmla="*/ 308778 h 465941"/>
                <a:gd name="connsiteX13-647" fmla="*/ 292894 w 328612"/>
                <a:gd name="connsiteY13-648" fmla="*/ 349260 h 465941"/>
                <a:gd name="connsiteX14-649" fmla="*/ 302419 w 328612"/>
                <a:gd name="connsiteY14-650" fmla="*/ 432603 h 465941"/>
                <a:gd name="connsiteX15-651" fmla="*/ 302419 w 328612"/>
                <a:gd name="connsiteY15-652" fmla="*/ 451653 h 465941"/>
                <a:gd name="connsiteX16-653" fmla="*/ 278606 w 328612"/>
                <a:gd name="connsiteY16-654" fmla="*/ 439747 h 465941"/>
                <a:gd name="connsiteX17-655" fmla="*/ 245269 w 328612"/>
                <a:gd name="connsiteY17-656" fmla="*/ 449272 h 465941"/>
                <a:gd name="connsiteX18-657" fmla="*/ 204787 w 328612"/>
                <a:gd name="connsiteY18-658" fmla="*/ 465941 h 465941"/>
                <a:gd name="connsiteX19-659" fmla="*/ 140494 w 328612"/>
                <a:gd name="connsiteY19-660" fmla="*/ 461178 h 465941"/>
                <a:gd name="connsiteX20-661" fmla="*/ 78581 w 328612"/>
                <a:gd name="connsiteY20-662" fmla="*/ 456416 h 465941"/>
                <a:gd name="connsiteX21-663" fmla="*/ 33337 w 328612"/>
                <a:gd name="connsiteY21-664" fmla="*/ 432603 h 465941"/>
                <a:gd name="connsiteX22-665" fmla="*/ 38100 w 328612"/>
                <a:gd name="connsiteY22-666" fmla="*/ 358785 h 465941"/>
                <a:gd name="connsiteX23-667" fmla="*/ 42862 w 328612"/>
                <a:gd name="connsiteY23-668" fmla="*/ 306397 h 465941"/>
                <a:gd name="connsiteX24-669" fmla="*/ 33337 w 328612"/>
                <a:gd name="connsiteY24-670" fmla="*/ 270678 h 465941"/>
                <a:gd name="connsiteX25-671" fmla="*/ 11906 w 328612"/>
                <a:gd name="connsiteY25-672" fmla="*/ 220672 h 465941"/>
                <a:gd name="connsiteX26-673" fmla="*/ 0 w 328612"/>
                <a:gd name="connsiteY26-674" fmla="*/ 192097 h 465941"/>
                <a:gd name="connsiteX27-675" fmla="*/ 38100 w 328612"/>
                <a:gd name="connsiteY27-676" fmla="*/ 163522 h 465941"/>
                <a:gd name="connsiteX28-677" fmla="*/ 61912 w 328612"/>
                <a:gd name="connsiteY28-678" fmla="*/ 132566 h 465941"/>
                <a:gd name="connsiteX29-679" fmla="*/ 66675 w 328612"/>
                <a:gd name="connsiteY29-680" fmla="*/ 96847 h 465941"/>
                <a:gd name="connsiteX30-681" fmla="*/ 35719 w 328612"/>
                <a:gd name="connsiteY30-682" fmla="*/ 30172 h 465941"/>
                <a:gd name="connsiteX0-683" fmla="*/ 35719 w 328612"/>
                <a:gd name="connsiteY0-684" fmla="*/ 30172 h 465941"/>
                <a:gd name="connsiteX1-685" fmla="*/ 71839 w 328612"/>
                <a:gd name="connsiteY1-686" fmla="*/ 14342 h 465941"/>
                <a:gd name="connsiteX2-687" fmla="*/ 90487 w 328612"/>
                <a:gd name="connsiteY2-688" fmla="*/ 8741 h 465941"/>
                <a:gd name="connsiteX3-689" fmla="*/ 131730 w 328612"/>
                <a:gd name="connsiteY3-690" fmla="*/ 1150 h 465941"/>
                <a:gd name="connsiteX4-691" fmla="*/ 179936 w 328612"/>
                <a:gd name="connsiteY4-692" fmla="*/ 703 h 465941"/>
                <a:gd name="connsiteX5-693" fmla="*/ 231585 w 328612"/>
                <a:gd name="connsiteY5-694" fmla="*/ 9188 h 465941"/>
                <a:gd name="connsiteX6-695" fmla="*/ 283369 w 328612"/>
                <a:gd name="connsiteY6-696" fmla="*/ 32553 h 465941"/>
                <a:gd name="connsiteX7-697" fmla="*/ 266700 w 328612"/>
                <a:gd name="connsiteY7-698" fmla="*/ 73035 h 465941"/>
                <a:gd name="connsiteX8-699" fmla="*/ 264319 w 328612"/>
                <a:gd name="connsiteY8-700" fmla="*/ 101610 h 465941"/>
                <a:gd name="connsiteX9-701" fmla="*/ 276225 w 328612"/>
                <a:gd name="connsiteY9-702" fmla="*/ 144472 h 465941"/>
                <a:gd name="connsiteX10-703" fmla="*/ 304800 w 328612"/>
                <a:gd name="connsiteY10-704" fmla="*/ 177810 h 465941"/>
                <a:gd name="connsiteX11-705" fmla="*/ 328612 w 328612"/>
                <a:gd name="connsiteY11-706" fmla="*/ 194478 h 465941"/>
                <a:gd name="connsiteX12-707" fmla="*/ 307181 w 328612"/>
                <a:gd name="connsiteY12-708" fmla="*/ 249247 h 465941"/>
                <a:gd name="connsiteX13-709" fmla="*/ 295275 w 328612"/>
                <a:gd name="connsiteY13-710" fmla="*/ 308778 h 465941"/>
                <a:gd name="connsiteX14-711" fmla="*/ 292894 w 328612"/>
                <a:gd name="connsiteY14-712" fmla="*/ 349260 h 465941"/>
                <a:gd name="connsiteX15-713" fmla="*/ 302419 w 328612"/>
                <a:gd name="connsiteY15-714" fmla="*/ 432603 h 465941"/>
                <a:gd name="connsiteX16-715" fmla="*/ 302419 w 328612"/>
                <a:gd name="connsiteY16-716" fmla="*/ 451653 h 465941"/>
                <a:gd name="connsiteX17-717" fmla="*/ 278606 w 328612"/>
                <a:gd name="connsiteY17-718" fmla="*/ 439747 h 465941"/>
                <a:gd name="connsiteX18-719" fmla="*/ 245269 w 328612"/>
                <a:gd name="connsiteY18-720" fmla="*/ 449272 h 465941"/>
                <a:gd name="connsiteX19-721" fmla="*/ 204787 w 328612"/>
                <a:gd name="connsiteY19-722" fmla="*/ 465941 h 465941"/>
                <a:gd name="connsiteX20-723" fmla="*/ 140494 w 328612"/>
                <a:gd name="connsiteY20-724" fmla="*/ 461178 h 465941"/>
                <a:gd name="connsiteX21-725" fmla="*/ 78581 w 328612"/>
                <a:gd name="connsiteY21-726" fmla="*/ 456416 h 465941"/>
                <a:gd name="connsiteX22-727" fmla="*/ 33337 w 328612"/>
                <a:gd name="connsiteY22-728" fmla="*/ 432603 h 465941"/>
                <a:gd name="connsiteX23-729" fmla="*/ 38100 w 328612"/>
                <a:gd name="connsiteY23-730" fmla="*/ 358785 h 465941"/>
                <a:gd name="connsiteX24-731" fmla="*/ 42862 w 328612"/>
                <a:gd name="connsiteY24-732" fmla="*/ 306397 h 465941"/>
                <a:gd name="connsiteX25-733" fmla="*/ 33337 w 328612"/>
                <a:gd name="connsiteY25-734" fmla="*/ 270678 h 465941"/>
                <a:gd name="connsiteX26-735" fmla="*/ 11906 w 328612"/>
                <a:gd name="connsiteY26-736" fmla="*/ 220672 h 465941"/>
                <a:gd name="connsiteX27-737" fmla="*/ 0 w 328612"/>
                <a:gd name="connsiteY27-738" fmla="*/ 192097 h 465941"/>
                <a:gd name="connsiteX28-739" fmla="*/ 38100 w 328612"/>
                <a:gd name="connsiteY28-740" fmla="*/ 163522 h 465941"/>
                <a:gd name="connsiteX29-741" fmla="*/ 61912 w 328612"/>
                <a:gd name="connsiteY29-742" fmla="*/ 132566 h 465941"/>
                <a:gd name="connsiteX30-743" fmla="*/ 66675 w 328612"/>
                <a:gd name="connsiteY30-744" fmla="*/ 96847 h 465941"/>
                <a:gd name="connsiteX31" fmla="*/ 35719 w 328612"/>
                <a:gd name="connsiteY31" fmla="*/ 30172 h 465941"/>
                <a:gd name="connsiteX0-745" fmla="*/ 31694 w 328612"/>
                <a:gd name="connsiteY0-746" fmla="*/ 32855 h 465941"/>
                <a:gd name="connsiteX1-747" fmla="*/ 71839 w 328612"/>
                <a:gd name="connsiteY1-748" fmla="*/ 14342 h 465941"/>
                <a:gd name="connsiteX2-749" fmla="*/ 90487 w 328612"/>
                <a:gd name="connsiteY2-750" fmla="*/ 8741 h 465941"/>
                <a:gd name="connsiteX3-751" fmla="*/ 131730 w 328612"/>
                <a:gd name="connsiteY3-752" fmla="*/ 1150 h 465941"/>
                <a:gd name="connsiteX4-753" fmla="*/ 179936 w 328612"/>
                <a:gd name="connsiteY4-754" fmla="*/ 703 h 465941"/>
                <a:gd name="connsiteX5-755" fmla="*/ 231585 w 328612"/>
                <a:gd name="connsiteY5-756" fmla="*/ 9188 h 465941"/>
                <a:gd name="connsiteX6-757" fmla="*/ 283369 w 328612"/>
                <a:gd name="connsiteY6-758" fmla="*/ 32553 h 465941"/>
                <a:gd name="connsiteX7-759" fmla="*/ 266700 w 328612"/>
                <a:gd name="connsiteY7-760" fmla="*/ 73035 h 465941"/>
                <a:gd name="connsiteX8-761" fmla="*/ 264319 w 328612"/>
                <a:gd name="connsiteY8-762" fmla="*/ 101610 h 465941"/>
                <a:gd name="connsiteX9-763" fmla="*/ 276225 w 328612"/>
                <a:gd name="connsiteY9-764" fmla="*/ 144472 h 465941"/>
                <a:gd name="connsiteX10-765" fmla="*/ 304800 w 328612"/>
                <a:gd name="connsiteY10-766" fmla="*/ 177810 h 465941"/>
                <a:gd name="connsiteX11-767" fmla="*/ 328612 w 328612"/>
                <a:gd name="connsiteY11-768" fmla="*/ 194478 h 465941"/>
                <a:gd name="connsiteX12-769" fmla="*/ 307181 w 328612"/>
                <a:gd name="connsiteY12-770" fmla="*/ 249247 h 465941"/>
                <a:gd name="connsiteX13-771" fmla="*/ 295275 w 328612"/>
                <a:gd name="connsiteY13-772" fmla="*/ 308778 h 465941"/>
                <a:gd name="connsiteX14-773" fmla="*/ 292894 w 328612"/>
                <a:gd name="connsiteY14-774" fmla="*/ 349260 h 465941"/>
                <a:gd name="connsiteX15-775" fmla="*/ 302419 w 328612"/>
                <a:gd name="connsiteY15-776" fmla="*/ 432603 h 465941"/>
                <a:gd name="connsiteX16-777" fmla="*/ 302419 w 328612"/>
                <a:gd name="connsiteY16-778" fmla="*/ 451653 h 465941"/>
                <a:gd name="connsiteX17-779" fmla="*/ 278606 w 328612"/>
                <a:gd name="connsiteY17-780" fmla="*/ 439747 h 465941"/>
                <a:gd name="connsiteX18-781" fmla="*/ 245269 w 328612"/>
                <a:gd name="connsiteY18-782" fmla="*/ 449272 h 465941"/>
                <a:gd name="connsiteX19-783" fmla="*/ 204787 w 328612"/>
                <a:gd name="connsiteY19-784" fmla="*/ 465941 h 465941"/>
                <a:gd name="connsiteX20-785" fmla="*/ 140494 w 328612"/>
                <a:gd name="connsiteY20-786" fmla="*/ 461178 h 465941"/>
                <a:gd name="connsiteX21-787" fmla="*/ 78581 w 328612"/>
                <a:gd name="connsiteY21-788" fmla="*/ 456416 h 465941"/>
                <a:gd name="connsiteX22-789" fmla="*/ 33337 w 328612"/>
                <a:gd name="connsiteY22-790" fmla="*/ 432603 h 465941"/>
                <a:gd name="connsiteX23-791" fmla="*/ 38100 w 328612"/>
                <a:gd name="connsiteY23-792" fmla="*/ 358785 h 465941"/>
                <a:gd name="connsiteX24-793" fmla="*/ 42862 w 328612"/>
                <a:gd name="connsiteY24-794" fmla="*/ 306397 h 465941"/>
                <a:gd name="connsiteX25-795" fmla="*/ 33337 w 328612"/>
                <a:gd name="connsiteY25-796" fmla="*/ 270678 h 465941"/>
                <a:gd name="connsiteX26-797" fmla="*/ 11906 w 328612"/>
                <a:gd name="connsiteY26-798" fmla="*/ 220672 h 465941"/>
                <a:gd name="connsiteX27-799" fmla="*/ 0 w 328612"/>
                <a:gd name="connsiteY27-800" fmla="*/ 192097 h 465941"/>
                <a:gd name="connsiteX28-801" fmla="*/ 38100 w 328612"/>
                <a:gd name="connsiteY28-802" fmla="*/ 163522 h 465941"/>
                <a:gd name="connsiteX29-803" fmla="*/ 61912 w 328612"/>
                <a:gd name="connsiteY29-804" fmla="*/ 132566 h 465941"/>
                <a:gd name="connsiteX30-805" fmla="*/ 66675 w 328612"/>
                <a:gd name="connsiteY30-806" fmla="*/ 96847 h 465941"/>
                <a:gd name="connsiteX31-807" fmla="*/ 31694 w 328612"/>
                <a:gd name="connsiteY31-808" fmla="*/ 32855 h 465941"/>
                <a:gd name="connsiteX0-809" fmla="*/ 31694 w 328612"/>
                <a:gd name="connsiteY0-810" fmla="*/ 32855 h 465941"/>
                <a:gd name="connsiteX1-811" fmla="*/ 71839 w 328612"/>
                <a:gd name="connsiteY1-812" fmla="*/ 14342 h 465941"/>
                <a:gd name="connsiteX2-813" fmla="*/ 90487 w 328612"/>
                <a:gd name="connsiteY2-814" fmla="*/ 8741 h 465941"/>
                <a:gd name="connsiteX3-815" fmla="*/ 131730 w 328612"/>
                <a:gd name="connsiteY3-816" fmla="*/ 1150 h 465941"/>
                <a:gd name="connsiteX4-817" fmla="*/ 179936 w 328612"/>
                <a:gd name="connsiteY4-818" fmla="*/ 703 h 465941"/>
                <a:gd name="connsiteX5-819" fmla="*/ 231585 w 328612"/>
                <a:gd name="connsiteY5-820" fmla="*/ 9188 h 465941"/>
                <a:gd name="connsiteX6-821" fmla="*/ 283369 w 328612"/>
                <a:gd name="connsiteY6-822" fmla="*/ 32553 h 465941"/>
                <a:gd name="connsiteX7-823" fmla="*/ 266700 w 328612"/>
                <a:gd name="connsiteY7-824" fmla="*/ 73035 h 465941"/>
                <a:gd name="connsiteX8-825" fmla="*/ 264319 w 328612"/>
                <a:gd name="connsiteY8-826" fmla="*/ 101610 h 465941"/>
                <a:gd name="connsiteX9-827" fmla="*/ 276225 w 328612"/>
                <a:gd name="connsiteY9-828" fmla="*/ 144472 h 465941"/>
                <a:gd name="connsiteX10-829" fmla="*/ 304800 w 328612"/>
                <a:gd name="connsiteY10-830" fmla="*/ 177810 h 465941"/>
                <a:gd name="connsiteX11-831" fmla="*/ 328612 w 328612"/>
                <a:gd name="connsiteY11-832" fmla="*/ 194478 h 465941"/>
                <a:gd name="connsiteX12-833" fmla="*/ 307181 w 328612"/>
                <a:gd name="connsiteY12-834" fmla="*/ 249247 h 465941"/>
                <a:gd name="connsiteX13-835" fmla="*/ 295275 w 328612"/>
                <a:gd name="connsiteY13-836" fmla="*/ 308778 h 465941"/>
                <a:gd name="connsiteX14-837" fmla="*/ 292894 w 328612"/>
                <a:gd name="connsiteY14-838" fmla="*/ 349260 h 465941"/>
                <a:gd name="connsiteX15-839" fmla="*/ 302419 w 328612"/>
                <a:gd name="connsiteY15-840" fmla="*/ 432603 h 465941"/>
                <a:gd name="connsiteX16-841" fmla="*/ 302419 w 328612"/>
                <a:gd name="connsiteY16-842" fmla="*/ 451653 h 465941"/>
                <a:gd name="connsiteX17-843" fmla="*/ 278606 w 328612"/>
                <a:gd name="connsiteY17-844" fmla="*/ 439747 h 465941"/>
                <a:gd name="connsiteX18-845" fmla="*/ 245269 w 328612"/>
                <a:gd name="connsiteY18-846" fmla="*/ 449272 h 465941"/>
                <a:gd name="connsiteX19-847" fmla="*/ 204787 w 328612"/>
                <a:gd name="connsiteY19-848" fmla="*/ 465941 h 465941"/>
                <a:gd name="connsiteX20-849" fmla="*/ 140494 w 328612"/>
                <a:gd name="connsiteY20-850" fmla="*/ 461178 h 465941"/>
                <a:gd name="connsiteX21-851" fmla="*/ 78581 w 328612"/>
                <a:gd name="connsiteY21-852" fmla="*/ 456416 h 465941"/>
                <a:gd name="connsiteX22-853" fmla="*/ 33337 w 328612"/>
                <a:gd name="connsiteY22-854" fmla="*/ 432603 h 465941"/>
                <a:gd name="connsiteX23-855" fmla="*/ 38100 w 328612"/>
                <a:gd name="connsiteY23-856" fmla="*/ 358785 h 465941"/>
                <a:gd name="connsiteX24-857" fmla="*/ 42862 w 328612"/>
                <a:gd name="connsiteY24-858" fmla="*/ 306397 h 465941"/>
                <a:gd name="connsiteX25-859" fmla="*/ 33337 w 328612"/>
                <a:gd name="connsiteY25-860" fmla="*/ 270678 h 465941"/>
                <a:gd name="connsiteX26-861" fmla="*/ 11906 w 328612"/>
                <a:gd name="connsiteY26-862" fmla="*/ 220672 h 465941"/>
                <a:gd name="connsiteX27-863" fmla="*/ 0 w 328612"/>
                <a:gd name="connsiteY27-864" fmla="*/ 192097 h 465941"/>
                <a:gd name="connsiteX28-865" fmla="*/ 38100 w 328612"/>
                <a:gd name="connsiteY28-866" fmla="*/ 163522 h 465941"/>
                <a:gd name="connsiteX29-867" fmla="*/ 61912 w 328612"/>
                <a:gd name="connsiteY29-868" fmla="*/ 132566 h 465941"/>
                <a:gd name="connsiteX30-869" fmla="*/ 66675 w 328612"/>
                <a:gd name="connsiteY30-870" fmla="*/ 96847 h 465941"/>
                <a:gd name="connsiteX31-871" fmla="*/ 31694 w 328612"/>
                <a:gd name="connsiteY31-872" fmla="*/ 32855 h 465941"/>
                <a:gd name="connsiteX0-873" fmla="*/ 31694 w 328612"/>
                <a:gd name="connsiteY0-874" fmla="*/ 32855 h 465941"/>
                <a:gd name="connsiteX1-875" fmla="*/ 71839 w 328612"/>
                <a:gd name="connsiteY1-876" fmla="*/ 14342 h 465941"/>
                <a:gd name="connsiteX2-877" fmla="*/ 90487 w 328612"/>
                <a:gd name="connsiteY2-878" fmla="*/ 8741 h 465941"/>
                <a:gd name="connsiteX3-879" fmla="*/ 131730 w 328612"/>
                <a:gd name="connsiteY3-880" fmla="*/ 1150 h 465941"/>
                <a:gd name="connsiteX4-881" fmla="*/ 179936 w 328612"/>
                <a:gd name="connsiteY4-882" fmla="*/ 703 h 465941"/>
                <a:gd name="connsiteX5-883" fmla="*/ 231585 w 328612"/>
                <a:gd name="connsiteY5-884" fmla="*/ 9188 h 465941"/>
                <a:gd name="connsiteX6-885" fmla="*/ 283369 w 328612"/>
                <a:gd name="connsiteY6-886" fmla="*/ 32553 h 465941"/>
                <a:gd name="connsiteX7-887" fmla="*/ 266700 w 328612"/>
                <a:gd name="connsiteY7-888" fmla="*/ 73035 h 465941"/>
                <a:gd name="connsiteX8-889" fmla="*/ 264319 w 328612"/>
                <a:gd name="connsiteY8-890" fmla="*/ 101610 h 465941"/>
                <a:gd name="connsiteX9-891" fmla="*/ 276225 w 328612"/>
                <a:gd name="connsiteY9-892" fmla="*/ 144472 h 465941"/>
                <a:gd name="connsiteX10-893" fmla="*/ 304800 w 328612"/>
                <a:gd name="connsiteY10-894" fmla="*/ 177810 h 465941"/>
                <a:gd name="connsiteX11-895" fmla="*/ 328612 w 328612"/>
                <a:gd name="connsiteY11-896" fmla="*/ 194478 h 465941"/>
                <a:gd name="connsiteX12-897" fmla="*/ 307181 w 328612"/>
                <a:gd name="connsiteY12-898" fmla="*/ 249247 h 465941"/>
                <a:gd name="connsiteX13-899" fmla="*/ 295275 w 328612"/>
                <a:gd name="connsiteY13-900" fmla="*/ 308778 h 465941"/>
                <a:gd name="connsiteX14-901" fmla="*/ 292894 w 328612"/>
                <a:gd name="connsiteY14-902" fmla="*/ 349260 h 465941"/>
                <a:gd name="connsiteX15-903" fmla="*/ 302419 w 328612"/>
                <a:gd name="connsiteY15-904" fmla="*/ 432603 h 465941"/>
                <a:gd name="connsiteX16-905" fmla="*/ 302419 w 328612"/>
                <a:gd name="connsiteY16-906" fmla="*/ 451653 h 465941"/>
                <a:gd name="connsiteX17-907" fmla="*/ 278606 w 328612"/>
                <a:gd name="connsiteY17-908" fmla="*/ 439747 h 465941"/>
                <a:gd name="connsiteX18-909" fmla="*/ 245269 w 328612"/>
                <a:gd name="connsiteY18-910" fmla="*/ 449272 h 465941"/>
                <a:gd name="connsiteX19-911" fmla="*/ 204787 w 328612"/>
                <a:gd name="connsiteY19-912" fmla="*/ 465941 h 465941"/>
                <a:gd name="connsiteX20-913" fmla="*/ 140494 w 328612"/>
                <a:gd name="connsiteY20-914" fmla="*/ 461178 h 465941"/>
                <a:gd name="connsiteX21-915" fmla="*/ 78581 w 328612"/>
                <a:gd name="connsiteY21-916" fmla="*/ 456416 h 465941"/>
                <a:gd name="connsiteX22-917" fmla="*/ 33337 w 328612"/>
                <a:gd name="connsiteY22-918" fmla="*/ 432603 h 465941"/>
                <a:gd name="connsiteX23-919" fmla="*/ 38100 w 328612"/>
                <a:gd name="connsiteY23-920" fmla="*/ 358785 h 465941"/>
                <a:gd name="connsiteX24-921" fmla="*/ 42862 w 328612"/>
                <a:gd name="connsiteY24-922" fmla="*/ 306397 h 465941"/>
                <a:gd name="connsiteX25-923" fmla="*/ 33337 w 328612"/>
                <a:gd name="connsiteY25-924" fmla="*/ 270678 h 465941"/>
                <a:gd name="connsiteX26-925" fmla="*/ 11906 w 328612"/>
                <a:gd name="connsiteY26-926" fmla="*/ 220672 h 465941"/>
                <a:gd name="connsiteX27-927" fmla="*/ 0 w 328612"/>
                <a:gd name="connsiteY27-928" fmla="*/ 192097 h 465941"/>
                <a:gd name="connsiteX28-929" fmla="*/ 38100 w 328612"/>
                <a:gd name="connsiteY28-930" fmla="*/ 163522 h 465941"/>
                <a:gd name="connsiteX29-931" fmla="*/ 61912 w 328612"/>
                <a:gd name="connsiteY29-932" fmla="*/ 132566 h 465941"/>
                <a:gd name="connsiteX30-933" fmla="*/ 66675 w 328612"/>
                <a:gd name="connsiteY30-934" fmla="*/ 96847 h 465941"/>
                <a:gd name="connsiteX31-935" fmla="*/ 31694 w 328612"/>
                <a:gd name="connsiteY31-936" fmla="*/ 32855 h 465941"/>
                <a:gd name="connsiteX0-937" fmla="*/ 31694 w 328612"/>
                <a:gd name="connsiteY0-938" fmla="*/ 32855 h 465941"/>
                <a:gd name="connsiteX1-939" fmla="*/ 71839 w 328612"/>
                <a:gd name="connsiteY1-940" fmla="*/ 14342 h 465941"/>
                <a:gd name="connsiteX2-941" fmla="*/ 90487 w 328612"/>
                <a:gd name="connsiteY2-942" fmla="*/ 8741 h 465941"/>
                <a:gd name="connsiteX3-943" fmla="*/ 131730 w 328612"/>
                <a:gd name="connsiteY3-944" fmla="*/ 1150 h 465941"/>
                <a:gd name="connsiteX4-945" fmla="*/ 179936 w 328612"/>
                <a:gd name="connsiteY4-946" fmla="*/ 703 h 465941"/>
                <a:gd name="connsiteX5-947" fmla="*/ 231585 w 328612"/>
                <a:gd name="connsiteY5-948" fmla="*/ 9188 h 465941"/>
                <a:gd name="connsiteX6-949" fmla="*/ 283369 w 328612"/>
                <a:gd name="connsiteY6-950" fmla="*/ 32553 h 465941"/>
                <a:gd name="connsiteX7-951" fmla="*/ 266700 w 328612"/>
                <a:gd name="connsiteY7-952" fmla="*/ 73035 h 465941"/>
                <a:gd name="connsiteX8-953" fmla="*/ 264319 w 328612"/>
                <a:gd name="connsiteY8-954" fmla="*/ 101610 h 465941"/>
                <a:gd name="connsiteX9-955" fmla="*/ 276225 w 328612"/>
                <a:gd name="connsiteY9-956" fmla="*/ 144472 h 465941"/>
                <a:gd name="connsiteX10-957" fmla="*/ 304800 w 328612"/>
                <a:gd name="connsiteY10-958" fmla="*/ 177810 h 465941"/>
                <a:gd name="connsiteX11-959" fmla="*/ 328612 w 328612"/>
                <a:gd name="connsiteY11-960" fmla="*/ 194478 h 465941"/>
                <a:gd name="connsiteX12-961" fmla="*/ 307181 w 328612"/>
                <a:gd name="connsiteY12-962" fmla="*/ 249247 h 465941"/>
                <a:gd name="connsiteX13-963" fmla="*/ 295275 w 328612"/>
                <a:gd name="connsiteY13-964" fmla="*/ 308778 h 465941"/>
                <a:gd name="connsiteX14-965" fmla="*/ 292894 w 328612"/>
                <a:gd name="connsiteY14-966" fmla="*/ 349260 h 465941"/>
                <a:gd name="connsiteX15-967" fmla="*/ 302419 w 328612"/>
                <a:gd name="connsiteY15-968" fmla="*/ 432603 h 465941"/>
                <a:gd name="connsiteX16-969" fmla="*/ 302419 w 328612"/>
                <a:gd name="connsiteY16-970" fmla="*/ 451653 h 465941"/>
                <a:gd name="connsiteX17-971" fmla="*/ 278606 w 328612"/>
                <a:gd name="connsiteY17-972" fmla="*/ 439747 h 465941"/>
                <a:gd name="connsiteX18-973" fmla="*/ 245269 w 328612"/>
                <a:gd name="connsiteY18-974" fmla="*/ 449272 h 465941"/>
                <a:gd name="connsiteX19-975" fmla="*/ 204787 w 328612"/>
                <a:gd name="connsiteY19-976" fmla="*/ 465941 h 465941"/>
                <a:gd name="connsiteX20-977" fmla="*/ 140494 w 328612"/>
                <a:gd name="connsiteY20-978" fmla="*/ 461178 h 465941"/>
                <a:gd name="connsiteX21-979" fmla="*/ 78581 w 328612"/>
                <a:gd name="connsiteY21-980" fmla="*/ 456416 h 465941"/>
                <a:gd name="connsiteX22-981" fmla="*/ 33337 w 328612"/>
                <a:gd name="connsiteY22-982" fmla="*/ 432603 h 465941"/>
                <a:gd name="connsiteX23-983" fmla="*/ 38100 w 328612"/>
                <a:gd name="connsiteY23-984" fmla="*/ 358785 h 465941"/>
                <a:gd name="connsiteX24-985" fmla="*/ 42862 w 328612"/>
                <a:gd name="connsiteY24-986" fmla="*/ 306397 h 465941"/>
                <a:gd name="connsiteX25-987" fmla="*/ 33337 w 328612"/>
                <a:gd name="connsiteY25-988" fmla="*/ 270678 h 465941"/>
                <a:gd name="connsiteX26-989" fmla="*/ 11906 w 328612"/>
                <a:gd name="connsiteY26-990" fmla="*/ 220672 h 465941"/>
                <a:gd name="connsiteX27-991" fmla="*/ 0 w 328612"/>
                <a:gd name="connsiteY27-992" fmla="*/ 192097 h 465941"/>
                <a:gd name="connsiteX28-993" fmla="*/ 38100 w 328612"/>
                <a:gd name="connsiteY28-994" fmla="*/ 163522 h 465941"/>
                <a:gd name="connsiteX29-995" fmla="*/ 61912 w 328612"/>
                <a:gd name="connsiteY29-996" fmla="*/ 132566 h 465941"/>
                <a:gd name="connsiteX30-997" fmla="*/ 66675 w 328612"/>
                <a:gd name="connsiteY30-998" fmla="*/ 96847 h 465941"/>
                <a:gd name="connsiteX31-999" fmla="*/ 31694 w 328612"/>
                <a:gd name="connsiteY31-1000" fmla="*/ 32855 h 465941"/>
                <a:gd name="connsiteX0-1001" fmla="*/ 31694 w 328612"/>
                <a:gd name="connsiteY0-1002" fmla="*/ 32855 h 465941"/>
                <a:gd name="connsiteX1-1003" fmla="*/ 71839 w 328612"/>
                <a:gd name="connsiteY1-1004" fmla="*/ 14342 h 465941"/>
                <a:gd name="connsiteX2-1005" fmla="*/ 90487 w 328612"/>
                <a:gd name="connsiteY2-1006" fmla="*/ 8741 h 465941"/>
                <a:gd name="connsiteX3-1007" fmla="*/ 131730 w 328612"/>
                <a:gd name="connsiteY3-1008" fmla="*/ 1150 h 465941"/>
                <a:gd name="connsiteX4-1009" fmla="*/ 179936 w 328612"/>
                <a:gd name="connsiteY4-1010" fmla="*/ 703 h 465941"/>
                <a:gd name="connsiteX5-1011" fmla="*/ 231585 w 328612"/>
                <a:gd name="connsiteY5-1012" fmla="*/ 9188 h 465941"/>
                <a:gd name="connsiteX6-1013" fmla="*/ 283369 w 328612"/>
                <a:gd name="connsiteY6-1014" fmla="*/ 32553 h 465941"/>
                <a:gd name="connsiteX7-1015" fmla="*/ 266700 w 328612"/>
                <a:gd name="connsiteY7-1016" fmla="*/ 73035 h 465941"/>
                <a:gd name="connsiteX8-1017" fmla="*/ 264319 w 328612"/>
                <a:gd name="connsiteY8-1018" fmla="*/ 101610 h 465941"/>
                <a:gd name="connsiteX9-1019" fmla="*/ 276225 w 328612"/>
                <a:gd name="connsiteY9-1020" fmla="*/ 144472 h 465941"/>
                <a:gd name="connsiteX10-1021" fmla="*/ 304800 w 328612"/>
                <a:gd name="connsiteY10-1022" fmla="*/ 177810 h 465941"/>
                <a:gd name="connsiteX11-1023" fmla="*/ 328612 w 328612"/>
                <a:gd name="connsiteY11-1024" fmla="*/ 194478 h 465941"/>
                <a:gd name="connsiteX12-1025" fmla="*/ 307181 w 328612"/>
                <a:gd name="connsiteY12-1026" fmla="*/ 249247 h 465941"/>
                <a:gd name="connsiteX13-1027" fmla="*/ 295275 w 328612"/>
                <a:gd name="connsiteY13-1028" fmla="*/ 308778 h 465941"/>
                <a:gd name="connsiteX14-1029" fmla="*/ 292894 w 328612"/>
                <a:gd name="connsiteY14-1030" fmla="*/ 349260 h 465941"/>
                <a:gd name="connsiteX15-1031" fmla="*/ 302419 w 328612"/>
                <a:gd name="connsiteY15-1032" fmla="*/ 432603 h 465941"/>
                <a:gd name="connsiteX16-1033" fmla="*/ 302419 w 328612"/>
                <a:gd name="connsiteY16-1034" fmla="*/ 451653 h 465941"/>
                <a:gd name="connsiteX17-1035" fmla="*/ 278606 w 328612"/>
                <a:gd name="connsiteY17-1036" fmla="*/ 439747 h 465941"/>
                <a:gd name="connsiteX18-1037" fmla="*/ 245269 w 328612"/>
                <a:gd name="connsiteY18-1038" fmla="*/ 449272 h 465941"/>
                <a:gd name="connsiteX19-1039" fmla="*/ 204787 w 328612"/>
                <a:gd name="connsiteY19-1040" fmla="*/ 465941 h 465941"/>
                <a:gd name="connsiteX20-1041" fmla="*/ 140494 w 328612"/>
                <a:gd name="connsiteY20-1042" fmla="*/ 461178 h 465941"/>
                <a:gd name="connsiteX21-1043" fmla="*/ 78581 w 328612"/>
                <a:gd name="connsiteY21-1044" fmla="*/ 456416 h 465941"/>
                <a:gd name="connsiteX22-1045" fmla="*/ 33337 w 328612"/>
                <a:gd name="connsiteY22-1046" fmla="*/ 432603 h 465941"/>
                <a:gd name="connsiteX23-1047" fmla="*/ 38100 w 328612"/>
                <a:gd name="connsiteY23-1048" fmla="*/ 358785 h 465941"/>
                <a:gd name="connsiteX24-1049" fmla="*/ 42862 w 328612"/>
                <a:gd name="connsiteY24-1050" fmla="*/ 306397 h 465941"/>
                <a:gd name="connsiteX25-1051" fmla="*/ 33337 w 328612"/>
                <a:gd name="connsiteY25-1052" fmla="*/ 270678 h 465941"/>
                <a:gd name="connsiteX26-1053" fmla="*/ 11906 w 328612"/>
                <a:gd name="connsiteY26-1054" fmla="*/ 220672 h 465941"/>
                <a:gd name="connsiteX27-1055" fmla="*/ 0 w 328612"/>
                <a:gd name="connsiteY27-1056" fmla="*/ 192097 h 465941"/>
                <a:gd name="connsiteX28-1057" fmla="*/ 38100 w 328612"/>
                <a:gd name="connsiteY28-1058" fmla="*/ 163522 h 465941"/>
                <a:gd name="connsiteX29-1059" fmla="*/ 61912 w 328612"/>
                <a:gd name="connsiteY29-1060" fmla="*/ 132566 h 465941"/>
                <a:gd name="connsiteX30-1061" fmla="*/ 66675 w 328612"/>
                <a:gd name="connsiteY30-1062" fmla="*/ 96847 h 465941"/>
                <a:gd name="connsiteX31-1063" fmla="*/ 31694 w 328612"/>
                <a:gd name="connsiteY31-1064" fmla="*/ 32855 h 465941"/>
                <a:gd name="connsiteX0-1065" fmla="*/ 31694 w 328612"/>
                <a:gd name="connsiteY0-1066" fmla="*/ 32855 h 465941"/>
                <a:gd name="connsiteX1-1067" fmla="*/ 71839 w 328612"/>
                <a:gd name="connsiteY1-1068" fmla="*/ 14342 h 465941"/>
                <a:gd name="connsiteX2-1069" fmla="*/ 90487 w 328612"/>
                <a:gd name="connsiteY2-1070" fmla="*/ 8741 h 465941"/>
                <a:gd name="connsiteX3-1071" fmla="*/ 131730 w 328612"/>
                <a:gd name="connsiteY3-1072" fmla="*/ 1150 h 465941"/>
                <a:gd name="connsiteX4-1073" fmla="*/ 179936 w 328612"/>
                <a:gd name="connsiteY4-1074" fmla="*/ 703 h 465941"/>
                <a:gd name="connsiteX5-1075" fmla="*/ 231585 w 328612"/>
                <a:gd name="connsiteY5-1076" fmla="*/ 9188 h 465941"/>
                <a:gd name="connsiteX6-1077" fmla="*/ 283369 w 328612"/>
                <a:gd name="connsiteY6-1078" fmla="*/ 32553 h 465941"/>
                <a:gd name="connsiteX7-1079" fmla="*/ 266700 w 328612"/>
                <a:gd name="connsiteY7-1080" fmla="*/ 73035 h 465941"/>
                <a:gd name="connsiteX8-1081" fmla="*/ 264319 w 328612"/>
                <a:gd name="connsiteY8-1082" fmla="*/ 101610 h 465941"/>
                <a:gd name="connsiteX9-1083" fmla="*/ 276225 w 328612"/>
                <a:gd name="connsiteY9-1084" fmla="*/ 144472 h 465941"/>
                <a:gd name="connsiteX10-1085" fmla="*/ 304800 w 328612"/>
                <a:gd name="connsiteY10-1086" fmla="*/ 177810 h 465941"/>
                <a:gd name="connsiteX11-1087" fmla="*/ 328612 w 328612"/>
                <a:gd name="connsiteY11-1088" fmla="*/ 194478 h 465941"/>
                <a:gd name="connsiteX12-1089" fmla="*/ 307181 w 328612"/>
                <a:gd name="connsiteY12-1090" fmla="*/ 249247 h 465941"/>
                <a:gd name="connsiteX13-1091" fmla="*/ 295275 w 328612"/>
                <a:gd name="connsiteY13-1092" fmla="*/ 308778 h 465941"/>
                <a:gd name="connsiteX14-1093" fmla="*/ 292894 w 328612"/>
                <a:gd name="connsiteY14-1094" fmla="*/ 349260 h 465941"/>
                <a:gd name="connsiteX15-1095" fmla="*/ 302419 w 328612"/>
                <a:gd name="connsiteY15-1096" fmla="*/ 432603 h 465941"/>
                <a:gd name="connsiteX16-1097" fmla="*/ 302419 w 328612"/>
                <a:gd name="connsiteY16-1098" fmla="*/ 451653 h 465941"/>
                <a:gd name="connsiteX17-1099" fmla="*/ 278606 w 328612"/>
                <a:gd name="connsiteY17-1100" fmla="*/ 439747 h 465941"/>
                <a:gd name="connsiteX18-1101" fmla="*/ 245269 w 328612"/>
                <a:gd name="connsiteY18-1102" fmla="*/ 449272 h 465941"/>
                <a:gd name="connsiteX19-1103" fmla="*/ 204787 w 328612"/>
                <a:gd name="connsiteY19-1104" fmla="*/ 465941 h 465941"/>
                <a:gd name="connsiteX20-1105" fmla="*/ 140494 w 328612"/>
                <a:gd name="connsiteY20-1106" fmla="*/ 461178 h 465941"/>
                <a:gd name="connsiteX21-1107" fmla="*/ 78581 w 328612"/>
                <a:gd name="connsiteY21-1108" fmla="*/ 456416 h 465941"/>
                <a:gd name="connsiteX22-1109" fmla="*/ 33337 w 328612"/>
                <a:gd name="connsiteY22-1110" fmla="*/ 432603 h 465941"/>
                <a:gd name="connsiteX23-1111" fmla="*/ 38100 w 328612"/>
                <a:gd name="connsiteY23-1112" fmla="*/ 358785 h 465941"/>
                <a:gd name="connsiteX24-1113" fmla="*/ 42862 w 328612"/>
                <a:gd name="connsiteY24-1114" fmla="*/ 306397 h 465941"/>
                <a:gd name="connsiteX25-1115" fmla="*/ 33337 w 328612"/>
                <a:gd name="connsiteY25-1116" fmla="*/ 270678 h 465941"/>
                <a:gd name="connsiteX26-1117" fmla="*/ 11906 w 328612"/>
                <a:gd name="connsiteY26-1118" fmla="*/ 220672 h 465941"/>
                <a:gd name="connsiteX27-1119" fmla="*/ 0 w 328612"/>
                <a:gd name="connsiteY27-1120" fmla="*/ 192097 h 465941"/>
                <a:gd name="connsiteX28-1121" fmla="*/ 38100 w 328612"/>
                <a:gd name="connsiteY28-1122" fmla="*/ 163522 h 465941"/>
                <a:gd name="connsiteX29-1123" fmla="*/ 61912 w 328612"/>
                <a:gd name="connsiteY29-1124" fmla="*/ 132566 h 465941"/>
                <a:gd name="connsiteX30-1125" fmla="*/ 66675 w 328612"/>
                <a:gd name="connsiteY30-1126" fmla="*/ 96847 h 465941"/>
                <a:gd name="connsiteX31-1127" fmla="*/ 31694 w 328612"/>
                <a:gd name="connsiteY31-1128" fmla="*/ 32855 h 465941"/>
                <a:gd name="connsiteX0-1129" fmla="*/ 31694 w 328612"/>
                <a:gd name="connsiteY0-1130" fmla="*/ 32855 h 465941"/>
                <a:gd name="connsiteX1-1131" fmla="*/ 71839 w 328612"/>
                <a:gd name="connsiteY1-1132" fmla="*/ 14342 h 465941"/>
                <a:gd name="connsiteX2-1133" fmla="*/ 90487 w 328612"/>
                <a:gd name="connsiteY2-1134" fmla="*/ 8741 h 465941"/>
                <a:gd name="connsiteX3-1135" fmla="*/ 131730 w 328612"/>
                <a:gd name="connsiteY3-1136" fmla="*/ 1150 h 465941"/>
                <a:gd name="connsiteX4-1137" fmla="*/ 179936 w 328612"/>
                <a:gd name="connsiteY4-1138" fmla="*/ 703 h 465941"/>
                <a:gd name="connsiteX5-1139" fmla="*/ 231585 w 328612"/>
                <a:gd name="connsiteY5-1140" fmla="*/ 9188 h 465941"/>
                <a:gd name="connsiteX6-1141" fmla="*/ 283369 w 328612"/>
                <a:gd name="connsiteY6-1142" fmla="*/ 32553 h 465941"/>
                <a:gd name="connsiteX7-1143" fmla="*/ 266700 w 328612"/>
                <a:gd name="connsiteY7-1144" fmla="*/ 73035 h 465941"/>
                <a:gd name="connsiteX8-1145" fmla="*/ 264319 w 328612"/>
                <a:gd name="connsiteY8-1146" fmla="*/ 101610 h 465941"/>
                <a:gd name="connsiteX9-1147" fmla="*/ 276225 w 328612"/>
                <a:gd name="connsiteY9-1148" fmla="*/ 144472 h 465941"/>
                <a:gd name="connsiteX10-1149" fmla="*/ 304800 w 328612"/>
                <a:gd name="connsiteY10-1150" fmla="*/ 177810 h 465941"/>
                <a:gd name="connsiteX11-1151" fmla="*/ 328612 w 328612"/>
                <a:gd name="connsiteY11-1152" fmla="*/ 194478 h 465941"/>
                <a:gd name="connsiteX12-1153" fmla="*/ 307181 w 328612"/>
                <a:gd name="connsiteY12-1154" fmla="*/ 249247 h 465941"/>
                <a:gd name="connsiteX13-1155" fmla="*/ 295275 w 328612"/>
                <a:gd name="connsiteY13-1156" fmla="*/ 308778 h 465941"/>
                <a:gd name="connsiteX14-1157" fmla="*/ 292894 w 328612"/>
                <a:gd name="connsiteY14-1158" fmla="*/ 349260 h 465941"/>
                <a:gd name="connsiteX15-1159" fmla="*/ 302419 w 328612"/>
                <a:gd name="connsiteY15-1160" fmla="*/ 432603 h 465941"/>
                <a:gd name="connsiteX16-1161" fmla="*/ 302419 w 328612"/>
                <a:gd name="connsiteY16-1162" fmla="*/ 451653 h 465941"/>
                <a:gd name="connsiteX17-1163" fmla="*/ 278606 w 328612"/>
                <a:gd name="connsiteY17-1164" fmla="*/ 439747 h 465941"/>
                <a:gd name="connsiteX18-1165" fmla="*/ 245269 w 328612"/>
                <a:gd name="connsiteY18-1166" fmla="*/ 449272 h 465941"/>
                <a:gd name="connsiteX19-1167" fmla="*/ 204787 w 328612"/>
                <a:gd name="connsiteY19-1168" fmla="*/ 465941 h 465941"/>
                <a:gd name="connsiteX20-1169" fmla="*/ 140494 w 328612"/>
                <a:gd name="connsiteY20-1170" fmla="*/ 461178 h 465941"/>
                <a:gd name="connsiteX21-1171" fmla="*/ 78581 w 328612"/>
                <a:gd name="connsiteY21-1172" fmla="*/ 456416 h 465941"/>
                <a:gd name="connsiteX22-1173" fmla="*/ 33337 w 328612"/>
                <a:gd name="connsiteY22-1174" fmla="*/ 432603 h 465941"/>
                <a:gd name="connsiteX23-1175" fmla="*/ 38100 w 328612"/>
                <a:gd name="connsiteY23-1176" fmla="*/ 358785 h 465941"/>
                <a:gd name="connsiteX24-1177" fmla="*/ 42862 w 328612"/>
                <a:gd name="connsiteY24-1178" fmla="*/ 306397 h 465941"/>
                <a:gd name="connsiteX25-1179" fmla="*/ 33337 w 328612"/>
                <a:gd name="connsiteY25-1180" fmla="*/ 270678 h 465941"/>
                <a:gd name="connsiteX26-1181" fmla="*/ 11906 w 328612"/>
                <a:gd name="connsiteY26-1182" fmla="*/ 220672 h 465941"/>
                <a:gd name="connsiteX27-1183" fmla="*/ 0 w 328612"/>
                <a:gd name="connsiteY27-1184" fmla="*/ 192097 h 465941"/>
                <a:gd name="connsiteX28-1185" fmla="*/ 38100 w 328612"/>
                <a:gd name="connsiteY28-1186" fmla="*/ 163522 h 465941"/>
                <a:gd name="connsiteX29-1187" fmla="*/ 61912 w 328612"/>
                <a:gd name="connsiteY29-1188" fmla="*/ 132566 h 465941"/>
                <a:gd name="connsiteX30-1189" fmla="*/ 66675 w 328612"/>
                <a:gd name="connsiteY30-1190" fmla="*/ 96847 h 465941"/>
                <a:gd name="connsiteX31-1191" fmla="*/ 31694 w 328612"/>
                <a:gd name="connsiteY31-1192" fmla="*/ 32855 h 465941"/>
                <a:gd name="connsiteX0-1193" fmla="*/ 31694 w 328612"/>
                <a:gd name="connsiteY0-1194" fmla="*/ 32855 h 465941"/>
                <a:gd name="connsiteX1-1195" fmla="*/ 71839 w 328612"/>
                <a:gd name="connsiteY1-1196" fmla="*/ 14342 h 465941"/>
                <a:gd name="connsiteX2-1197" fmla="*/ 90487 w 328612"/>
                <a:gd name="connsiteY2-1198" fmla="*/ 8741 h 465941"/>
                <a:gd name="connsiteX3-1199" fmla="*/ 131730 w 328612"/>
                <a:gd name="connsiteY3-1200" fmla="*/ 1150 h 465941"/>
                <a:gd name="connsiteX4-1201" fmla="*/ 179936 w 328612"/>
                <a:gd name="connsiteY4-1202" fmla="*/ 703 h 465941"/>
                <a:gd name="connsiteX5-1203" fmla="*/ 231585 w 328612"/>
                <a:gd name="connsiteY5-1204" fmla="*/ 9188 h 465941"/>
                <a:gd name="connsiteX6-1205" fmla="*/ 283369 w 328612"/>
                <a:gd name="connsiteY6-1206" fmla="*/ 32553 h 465941"/>
                <a:gd name="connsiteX7-1207" fmla="*/ 266700 w 328612"/>
                <a:gd name="connsiteY7-1208" fmla="*/ 73035 h 465941"/>
                <a:gd name="connsiteX8-1209" fmla="*/ 264319 w 328612"/>
                <a:gd name="connsiteY8-1210" fmla="*/ 101610 h 465941"/>
                <a:gd name="connsiteX9-1211" fmla="*/ 276225 w 328612"/>
                <a:gd name="connsiteY9-1212" fmla="*/ 144472 h 465941"/>
                <a:gd name="connsiteX10-1213" fmla="*/ 304800 w 328612"/>
                <a:gd name="connsiteY10-1214" fmla="*/ 177810 h 465941"/>
                <a:gd name="connsiteX11-1215" fmla="*/ 328612 w 328612"/>
                <a:gd name="connsiteY11-1216" fmla="*/ 194478 h 465941"/>
                <a:gd name="connsiteX12-1217" fmla="*/ 307181 w 328612"/>
                <a:gd name="connsiteY12-1218" fmla="*/ 249247 h 465941"/>
                <a:gd name="connsiteX13-1219" fmla="*/ 295275 w 328612"/>
                <a:gd name="connsiteY13-1220" fmla="*/ 308778 h 465941"/>
                <a:gd name="connsiteX14-1221" fmla="*/ 292894 w 328612"/>
                <a:gd name="connsiteY14-1222" fmla="*/ 349260 h 465941"/>
                <a:gd name="connsiteX15-1223" fmla="*/ 302419 w 328612"/>
                <a:gd name="connsiteY15-1224" fmla="*/ 432603 h 465941"/>
                <a:gd name="connsiteX16-1225" fmla="*/ 302419 w 328612"/>
                <a:gd name="connsiteY16-1226" fmla="*/ 451653 h 465941"/>
                <a:gd name="connsiteX17-1227" fmla="*/ 278606 w 328612"/>
                <a:gd name="connsiteY17-1228" fmla="*/ 439747 h 465941"/>
                <a:gd name="connsiteX18-1229" fmla="*/ 245269 w 328612"/>
                <a:gd name="connsiteY18-1230" fmla="*/ 449272 h 465941"/>
                <a:gd name="connsiteX19-1231" fmla="*/ 204787 w 328612"/>
                <a:gd name="connsiteY19-1232" fmla="*/ 465941 h 465941"/>
                <a:gd name="connsiteX20-1233" fmla="*/ 140494 w 328612"/>
                <a:gd name="connsiteY20-1234" fmla="*/ 461178 h 465941"/>
                <a:gd name="connsiteX21-1235" fmla="*/ 78581 w 328612"/>
                <a:gd name="connsiteY21-1236" fmla="*/ 456416 h 465941"/>
                <a:gd name="connsiteX22-1237" fmla="*/ 33337 w 328612"/>
                <a:gd name="connsiteY22-1238" fmla="*/ 432603 h 465941"/>
                <a:gd name="connsiteX23-1239" fmla="*/ 38100 w 328612"/>
                <a:gd name="connsiteY23-1240" fmla="*/ 358785 h 465941"/>
                <a:gd name="connsiteX24-1241" fmla="*/ 42862 w 328612"/>
                <a:gd name="connsiteY24-1242" fmla="*/ 306397 h 465941"/>
                <a:gd name="connsiteX25-1243" fmla="*/ 33337 w 328612"/>
                <a:gd name="connsiteY25-1244" fmla="*/ 270678 h 465941"/>
                <a:gd name="connsiteX26-1245" fmla="*/ 11906 w 328612"/>
                <a:gd name="connsiteY26-1246" fmla="*/ 220672 h 465941"/>
                <a:gd name="connsiteX27-1247" fmla="*/ 0 w 328612"/>
                <a:gd name="connsiteY27-1248" fmla="*/ 192097 h 465941"/>
                <a:gd name="connsiteX28-1249" fmla="*/ 38100 w 328612"/>
                <a:gd name="connsiteY28-1250" fmla="*/ 163522 h 465941"/>
                <a:gd name="connsiteX29-1251" fmla="*/ 61912 w 328612"/>
                <a:gd name="connsiteY29-1252" fmla="*/ 132566 h 465941"/>
                <a:gd name="connsiteX30-1253" fmla="*/ 66675 w 328612"/>
                <a:gd name="connsiteY30-1254" fmla="*/ 96847 h 465941"/>
                <a:gd name="connsiteX31-1255" fmla="*/ 31694 w 328612"/>
                <a:gd name="connsiteY31-1256" fmla="*/ 32855 h 465941"/>
                <a:gd name="connsiteX0-1257" fmla="*/ 31694 w 328612"/>
                <a:gd name="connsiteY0-1258" fmla="*/ 32855 h 465941"/>
                <a:gd name="connsiteX1-1259" fmla="*/ 71839 w 328612"/>
                <a:gd name="connsiteY1-1260" fmla="*/ 14342 h 465941"/>
                <a:gd name="connsiteX2-1261" fmla="*/ 90487 w 328612"/>
                <a:gd name="connsiteY2-1262" fmla="*/ 8741 h 465941"/>
                <a:gd name="connsiteX3-1263" fmla="*/ 131730 w 328612"/>
                <a:gd name="connsiteY3-1264" fmla="*/ 1150 h 465941"/>
                <a:gd name="connsiteX4-1265" fmla="*/ 179936 w 328612"/>
                <a:gd name="connsiteY4-1266" fmla="*/ 703 h 465941"/>
                <a:gd name="connsiteX5-1267" fmla="*/ 231585 w 328612"/>
                <a:gd name="connsiteY5-1268" fmla="*/ 9188 h 465941"/>
                <a:gd name="connsiteX6-1269" fmla="*/ 283369 w 328612"/>
                <a:gd name="connsiteY6-1270" fmla="*/ 32553 h 465941"/>
                <a:gd name="connsiteX7-1271" fmla="*/ 266700 w 328612"/>
                <a:gd name="connsiteY7-1272" fmla="*/ 73035 h 465941"/>
                <a:gd name="connsiteX8-1273" fmla="*/ 264319 w 328612"/>
                <a:gd name="connsiteY8-1274" fmla="*/ 101610 h 465941"/>
                <a:gd name="connsiteX9-1275" fmla="*/ 276225 w 328612"/>
                <a:gd name="connsiteY9-1276" fmla="*/ 144472 h 465941"/>
                <a:gd name="connsiteX10-1277" fmla="*/ 304800 w 328612"/>
                <a:gd name="connsiteY10-1278" fmla="*/ 177810 h 465941"/>
                <a:gd name="connsiteX11-1279" fmla="*/ 328612 w 328612"/>
                <a:gd name="connsiteY11-1280" fmla="*/ 194478 h 465941"/>
                <a:gd name="connsiteX12-1281" fmla="*/ 307181 w 328612"/>
                <a:gd name="connsiteY12-1282" fmla="*/ 249247 h 465941"/>
                <a:gd name="connsiteX13-1283" fmla="*/ 295275 w 328612"/>
                <a:gd name="connsiteY13-1284" fmla="*/ 308778 h 465941"/>
                <a:gd name="connsiteX14-1285" fmla="*/ 292894 w 328612"/>
                <a:gd name="connsiteY14-1286" fmla="*/ 349260 h 465941"/>
                <a:gd name="connsiteX15-1287" fmla="*/ 302419 w 328612"/>
                <a:gd name="connsiteY15-1288" fmla="*/ 432603 h 465941"/>
                <a:gd name="connsiteX16-1289" fmla="*/ 302419 w 328612"/>
                <a:gd name="connsiteY16-1290" fmla="*/ 451653 h 465941"/>
                <a:gd name="connsiteX17-1291" fmla="*/ 278606 w 328612"/>
                <a:gd name="connsiteY17-1292" fmla="*/ 439747 h 465941"/>
                <a:gd name="connsiteX18-1293" fmla="*/ 245269 w 328612"/>
                <a:gd name="connsiteY18-1294" fmla="*/ 449272 h 465941"/>
                <a:gd name="connsiteX19-1295" fmla="*/ 204787 w 328612"/>
                <a:gd name="connsiteY19-1296" fmla="*/ 465941 h 465941"/>
                <a:gd name="connsiteX20-1297" fmla="*/ 140494 w 328612"/>
                <a:gd name="connsiteY20-1298" fmla="*/ 461178 h 465941"/>
                <a:gd name="connsiteX21-1299" fmla="*/ 78581 w 328612"/>
                <a:gd name="connsiteY21-1300" fmla="*/ 456416 h 465941"/>
                <a:gd name="connsiteX22-1301" fmla="*/ 33337 w 328612"/>
                <a:gd name="connsiteY22-1302" fmla="*/ 432603 h 465941"/>
                <a:gd name="connsiteX23-1303" fmla="*/ 38100 w 328612"/>
                <a:gd name="connsiteY23-1304" fmla="*/ 358785 h 465941"/>
                <a:gd name="connsiteX24-1305" fmla="*/ 42862 w 328612"/>
                <a:gd name="connsiteY24-1306" fmla="*/ 306397 h 465941"/>
                <a:gd name="connsiteX25-1307" fmla="*/ 33337 w 328612"/>
                <a:gd name="connsiteY25-1308" fmla="*/ 270678 h 465941"/>
                <a:gd name="connsiteX26-1309" fmla="*/ 11906 w 328612"/>
                <a:gd name="connsiteY26-1310" fmla="*/ 220672 h 465941"/>
                <a:gd name="connsiteX27-1311" fmla="*/ 0 w 328612"/>
                <a:gd name="connsiteY27-1312" fmla="*/ 192097 h 465941"/>
                <a:gd name="connsiteX28-1313" fmla="*/ 38100 w 328612"/>
                <a:gd name="connsiteY28-1314" fmla="*/ 163522 h 465941"/>
                <a:gd name="connsiteX29-1315" fmla="*/ 61912 w 328612"/>
                <a:gd name="connsiteY29-1316" fmla="*/ 132566 h 465941"/>
                <a:gd name="connsiteX30-1317" fmla="*/ 66675 w 328612"/>
                <a:gd name="connsiteY30-1318" fmla="*/ 96847 h 465941"/>
                <a:gd name="connsiteX31-1319" fmla="*/ 31694 w 328612"/>
                <a:gd name="connsiteY31-1320" fmla="*/ 32855 h 465941"/>
                <a:gd name="connsiteX0-1321" fmla="*/ 31694 w 328612"/>
                <a:gd name="connsiteY0-1322" fmla="*/ 32855 h 465941"/>
                <a:gd name="connsiteX1-1323" fmla="*/ 71839 w 328612"/>
                <a:gd name="connsiteY1-1324" fmla="*/ 14342 h 465941"/>
                <a:gd name="connsiteX2-1325" fmla="*/ 90487 w 328612"/>
                <a:gd name="connsiteY2-1326" fmla="*/ 8741 h 465941"/>
                <a:gd name="connsiteX3-1327" fmla="*/ 131730 w 328612"/>
                <a:gd name="connsiteY3-1328" fmla="*/ 1150 h 465941"/>
                <a:gd name="connsiteX4-1329" fmla="*/ 179936 w 328612"/>
                <a:gd name="connsiteY4-1330" fmla="*/ 703 h 465941"/>
                <a:gd name="connsiteX5-1331" fmla="*/ 231585 w 328612"/>
                <a:gd name="connsiteY5-1332" fmla="*/ 9188 h 465941"/>
                <a:gd name="connsiteX6-1333" fmla="*/ 283369 w 328612"/>
                <a:gd name="connsiteY6-1334" fmla="*/ 32553 h 465941"/>
                <a:gd name="connsiteX7-1335" fmla="*/ 266700 w 328612"/>
                <a:gd name="connsiteY7-1336" fmla="*/ 73035 h 465941"/>
                <a:gd name="connsiteX8-1337" fmla="*/ 264319 w 328612"/>
                <a:gd name="connsiteY8-1338" fmla="*/ 101610 h 465941"/>
                <a:gd name="connsiteX9-1339" fmla="*/ 276225 w 328612"/>
                <a:gd name="connsiteY9-1340" fmla="*/ 144472 h 465941"/>
                <a:gd name="connsiteX10-1341" fmla="*/ 304800 w 328612"/>
                <a:gd name="connsiteY10-1342" fmla="*/ 177810 h 465941"/>
                <a:gd name="connsiteX11-1343" fmla="*/ 328612 w 328612"/>
                <a:gd name="connsiteY11-1344" fmla="*/ 194478 h 465941"/>
                <a:gd name="connsiteX12-1345" fmla="*/ 307181 w 328612"/>
                <a:gd name="connsiteY12-1346" fmla="*/ 249247 h 465941"/>
                <a:gd name="connsiteX13-1347" fmla="*/ 295275 w 328612"/>
                <a:gd name="connsiteY13-1348" fmla="*/ 308778 h 465941"/>
                <a:gd name="connsiteX14-1349" fmla="*/ 292894 w 328612"/>
                <a:gd name="connsiteY14-1350" fmla="*/ 349260 h 465941"/>
                <a:gd name="connsiteX15-1351" fmla="*/ 302419 w 328612"/>
                <a:gd name="connsiteY15-1352" fmla="*/ 432603 h 465941"/>
                <a:gd name="connsiteX16-1353" fmla="*/ 302419 w 328612"/>
                <a:gd name="connsiteY16-1354" fmla="*/ 451653 h 465941"/>
                <a:gd name="connsiteX17-1355" fmla="*/ 278606 w 328612"/>
                <a:gd name="connsiteY17-1356" fmla="*/ 439747 h 465941"/>
                <a:gd name="connsiteX18-1357" fmla="*/ 245269 w 328612"/>
                <a:gd name="connsiteY18-1358" fmla="*/ 449272 h 465941"/>
                <a:gd name="connsiteX19-1359" fmla="*/ 204787 w 328612"/>
                <a:gd name="connsiteY19-1360" fmla="*/ 465941 h 465941"/>
                <a:gd name="connsiteX20-1361" fmla="*/ 140494 w 328612"/>
                <a:gd name="connsiteY20-1362" fmla="*/ 461178 h 465941"/>
                <a:gd name="connsiteX21-1363" fmla="*/ 78581 w 328612"/>
                <a:gd name="connsiteY21-1364" fmla="*/ 456416 h 465941"/>
                <a:gd name="connsiteX22-1365" fmla="*/ 33337 w 328612"/>
                <a:gd name="connsiteY22-1366" fmla="*/ 432603 h 465941"/>
                <a:gd name="connsiteX23-1367" fmla="*/ 38100 w 328612"/>
                <a:gd name="connsiteY23-1368" fmla="*/ 358785 h 465941"/>
                <a:gd name="connsiteX24-1369" fmla="*/ 42862 w 328612"/>
                <a:gd name="connsiteY24-1370" fmla="*/ 306397 h 465941"/>
                <a:gd name="connsiteX25-1371" fmla="*/ 33337 w 328612"/>
                <a:gd name="connsiteY25-1372" fmla="*/ 270678 h 465941"/>
                <a:gd name="connsiteX26-1373" fmla="*/ 11906 w 328612"/>
                <a:gd name="connsiteY26-1374" fmla="*/ 220672 h 465941"/>
                <a:gd name="connsiteX27-1375" fmla="*/ 0 w 328612"/>
                <a:gd name="connsiteY27-1376" fmla="*/ 192097 h 465941"/>
                <a:gd name="connsiteX28-1377" fmla="*/ 38100 w 328612"/>
                <a:gd name="connsiteY28-1378" fmla="*/ 163522 h 465941"/>
                <a:gd name="connsiteX29-1379" fmla="*/ 61912 w 328612"/>
                <a:gd name="connsiteY29-1380" fmla="*/ 132566 h 465941"/>
                <a:gd name="connsiteX30-1381" fmla="*/ 66675 w 328612"/>
                <a:gd name="connsiteY30-1382" fmla="*/ 96847 h 465941"/>
                <a:gd name="connsiteX31-1383" fmla="*/ 31694 w 328612"/>
                <a:gd name="connsiteY31-1384" fmla="*/ 32855 h 465941"/>
                <a:gd name="connsiteX0-1385" fmla="*/ 31694 w 328612"/>
                <a:gd name="connsiteY0-1386" fmla="*/ 32855 h 465941"/>
                <a:gd name="connsiteX1-1387" fmla="*/ 71839 w 328612"/>
                <a:gd name="connsiteY1-1388" fmla="*/ 14342 h 465941"/>
                <a:gd name="connsiteX2-1389" fmla="*/ 90487 w 328612"/>
                <a:gd name="connsiteY2-1390" fmla="*/ 8741 h 465941"/>
                <a:gd name="connsiteX3-1391" fmla="*/ 131730 w 328612"/>
                <a:gd name="connsiteY3-1392" fmla="*/ 1150 h 465941"/>
                <a:gd name="connsiteX4-1393" fmla="*/ 179936 w 328612"/>
                <a:gd name="connsiteY4-1394" fmla="*/ 703 h 465941"/>
                <a:gd name="connsiteX5-1395" fmla="*/ 231585 w 328612"/>
                <a:gd name="connsiteY5-1396" fmla="*/ 9188 h 465941"/>
                <a:gd name="connsiteX6-1397" fmla="*/ 283369 w 328612"/>
                <a:gd name="connsiteY6-1398" fmla="*/ 32553 h 465941"/>
                <a:gd name="connsiteX7-1399" fmla="*/ 266700 w 328612"/>
                <a:gd name="connsiteY7-1400" fmla="*/ 73035 h 465941"/>
                <a:gd name="connsiteX8-1401" fmla="*/ 264319 w 328612"/>
                <a:gd name="connsiteY8-1402" fmla="*/ 101610 h 465941"/>
                <a:gd name="connsiteX9-1403" fmla="*/ 276225 w 328612"/>
                <a:gd name="connsiteY9-1404" fmla="*/ 144472 h 465941"/>
                <a:gd name="connsiteX10-1405" fmla="*/ 304800 w 328612"/>
                <a:gd name="connsiteY10-1406" fmla="*/ 177810 h 465941"/>
                <a:gd name="connsiteX11-1407" fmla="*/ 328612 w 328612"/>
                <a:gd name="connsiteY11-1408" fmla="*/ 194478 h 465941"/>
                <a:gd name="connsiteX12-1409" fmla="*/ 307181 w 328612"/>
                <a:gd name="connsiteY12-1410" fmla="*/ 249247 h 465941"/>
                <a:gd name="connsiteX13-1411" fmla="*/ 295275 w 328612"/>
                <a:gd name="connsiteY13-1412" fmla="*/ 308778 h 465941"/>
                <a:gd name="connsiteX14-1413" fmla="*/ 292894 w 328612"/>
                <a:gd name="connsiteY14-1414" fmla="*/ 349260 h 465941"/>
                <a:gd name="connsiteX15-1415" fmla="*/ 302419 w 328612"/>
                <a:gd name="connsiteY15-1416" fmla="*/ 432603 h 465941"/>
                <a:gd name="connsiteX16-1417" fmla="*/ 302419 w 328612"/>
                <a:gd name="connsiteY16-1418" fmla="*/ 451653 h 465941"/>
                <a:gd name="connsiteX17-1419" fmla="*/ 278606 w 328612"/>
                <a:gd name="connsiteY17-1420" fmla="*/ 439747 h 465941"/>
                <a:gd name="connsiteX18-1421" fmla="*/ 245269 w 328612"/>
                <a:gd name="connsiteY18-1422" fmla="*/ 449272 h 465941"/>
                <a:gd name="connsiteX19-1423" fmla="*/ 204787 w 328612"/>
                <a:gd name="connsiteY19-1424" fmla="*/ 465941 h 465941"/>
                <a:gd name="connsiteX20-1425" fmla="*/ 140494 w 328612"/>
                <a:gd name="connsiteY20-1426" fmla="*/ 461178 h 465941"/>
                <a:gd name="connsiteX21-1427" fmla="*/ 78581 w 328612"/>
                <a:gd name="connsiteY21-1428" fmla="*/ 456416 h 465941"/>
                <a:gd name="connsiteX22-1429" fmla="*/ 33337 w 328612"/>
                <a:gd name="connsiteY22-1430" fmla="*/ 432603 h 465941"/>
                <a:gd name="connsiteX23-1431" fmla="*/ 38100 w 328612"/>
                <a:gd name="connsiteY23-1432" fmla="*/ 358785 h 465941"/>
                <a:gd name="connsiteX24-1433" fmla="*/ 42862 w 328612"/>
                <a:gd name="connsiteY24-1434" fmla="*/ 306397 h 465941"/>
                <a:gd name="connsiteX25-1435" fmla="*/ 33337 w 328612"/>
                <a:gd name="connsiteY25-1436" fmla="*/ 270678 h 465941"/>
                <a:gd name="connsiteX26-1437" fmla="*/ 11906 w 328612"/>
                <a:gd name="connsiteY26-1438" fmla="*/ 220672 h 465941"/>
                <a:gd name="connsiteX27-1439" fmla="*/ 0 w 328612"/>
                <a:gd name="connsiteY27-1440" fmla="*/ 192097 h 465941"/>
                <a:gd name="connsiteX28-1441" fmla="*/ 38100 w 328612"/>
                <a:gd name="connsiteY28-1442" fmla="*/ 163522 h 465941"/>
                <a:gd name="connsiteX29-1443" fmla="*/ 61912 w 328612"/>
                <a:gd name="connsiteY29-1444" fmla="*/ 132566 h 465941"/>
                <a:gd name="connsiteX30-1445" fmla="*/ 66675 w 328612"/>
                <a:gd name="connsiteY30-1446" fmla="*/ 96847 h 465941"/>
                <a:gd name="connsiteX31-1447" fmla="*/ 31694 w 328612"/>
                <a:gd name="connsiteY31-1448" fmla="*/ 32855 h 465941"/>
                <a:gd name="connsiteX0-1449" fmla="*/ 31694 w 328612"/>
                <a:gd name="connsiteY0-1450" fmla="*/ 32855 h 465941"/>
                <a:gd name="connsiteX1-1451" fmla="*/ 71839 w 328612"/>
                <a:gd name="connsiteY1-1452" fmla="*/ 14342 h 465941"/>
                <a:gd name="connsiteX2-1453" fmla="*/ 90487 w 328612"/>
                <a:gd name="connsiteY2-1454" fmla="*/ 8741 h 465941"/>
                <a:gd name="connsiteX3-1455" fmla="*/ 131730 w 328612"/>
                <a:gd name="connsiteY3-1456" fmla="*/ 1150 h 465941"/>
                <a:gd name="connsiteX4-1457" fmla="*/ 179936 w 328612"/>
                <a:gd name="connsiteY4-1458" fmla="*/ 703 h 465941"/>
                <a:gd name="connsiteX5-1459" fmla="*/ 231585 w 328612"/>
                <a:gd name="connsiteY5-1460" fmla="*/ 9188 h 465941"/>
                <a:gd name="connsiteX6-1461" fmla="*/ 286052 w 328612"/>
                <a:gd name="connsiteY6-1462" fmla="*/ 33447 h 465941"/>
                <a:gd name="connsiteX7-1463" fmla="*/ 266700 w 328612"/>
                <a:gd name="connsiteY7-1464" fmla="*/ 73035 h 465941"/>
                <a:gd name="connsiteX8-1465" fmla="*/ 264319 w 328612"/>
                <a:gd name="connsiteY8-1466" fmla="*/ 101610 h 465941"/>
                <a:gd name="connsiteX9-1467" fmla="*/ 276225 w 328612"/>
                <a:gd name="connsiteY9-1468" fmla="*/ 144472 h 465941"/>
                <a:gd name="connsiteX10-1469" fmla="*/ 304800 w 328612"/>
                <a:gd name="connsiteY10-1470" fmla="*/ 177810 h 465941"/>
                <a:gd name="connsiteX11-1471" fmla="*/ 328612 w 328612"/>
                <a:gd name="connsiteY11-1472" fmla="*/ 194478 h 465941"/>
                <a:gd name="connsiteX12-1473" fmla="*/ 307181 w 328612"/>
                <a:gd name="connsiteY12-1474" fmla="*/ 249247 h 465941"/>
                <a:gd name="connsiteX13-1475" fmla="*/ 295275 w 328612"/>
                <a:gd name="connsiteY13-1476" fmla="*/ 308778 h 465941"/>
                <a:gd name="connsiteX14-1477" fmla="*/ 292894 w 328612"/>
                <a:gd name="connsiteY14-1478" fmla="*/ 349260 h 465941"/>
                <a:gd name="connsiteX15-1479" fmla="*/ 302419 w 328612"/>
                <a:gd name="connsiteY15-1480" fmla="*/ 432603 h 465941"/>
                <a:gd name="connsiteX16-1481" fmla="*/ 302419 w 328612"/>
                <a:gd name="connsiteY16-1482" fmla="*/ 451653 h 465941"/>
                <a:gd name="connsiteX17-1483" fmla="*/ 278606 w 328612"/>
                <a:gd name="connsiteY17-1484" fmla="*/ 439747 h 465941"/>
                <a:gd name="connsiteX18-1485" fmla="*/ 245269 w 328612"/>
                <a:gd name="connsiteY18-1486" fmla="*/ 449272 h 465941"/>
                <a:gd name="connsiteX19-1487" fmla="*/ 204787 w 328612"/>
                <a:gd name="connsiteY19-1488" fmla="*/ 465941 h 465941"/>
                <a:gd name="connsiteX20-1489" fmla="*/ 140494 w 328612"/>
                <a:gd name="connsiteY20-1490" fmla="*/ 461178 h 465941"/>
                <a:gd name="connsiteX21-1491" fmla="*/ 78581 w 328612"/>
                <a:gd name="connsiteY21-1492" fmla="*/ 456416 h 465941"/>
                <a:gd name="connsiteX22-1493" fmla="*/ 33337 w 328612"/>
                <a:gd name="connsiteY22-1494" fmla="*/ 432603 h 465941"/>
                <a:gd name="connsiteX23-1495" fmla="*/ 38100 w 328612"/>
                <a:gd name="connsiteY23-1496" fmla="*/ 358785 h 465941"/>
                <a:gd name="connsiteX24-1497" fmla="*/ 42862 w 328612"/>
                <a:gd name="connsiteY24-1498" fmla="*/ 306397 h 465941"/>
                <a:gd name="connsiteX25-1499" fmla="*/ 33337 w 328612"/>
                <a:gd name="connsiteY25-1500" fmla="*/ 270678 h 465941"/>
                <a:gd name="connsiteX26-1501" fmla="*/ 11906 w 328612"/>
                <a:gd name="connsiteY26-1502" fmla="*/ 220672 h 465941"/>
                <a:gd name="connsiteX27-1503" fmla="*/ 0 w 328612"/>
                <a:gd name="connsiteY27-1504" fmla="*/ 192097 h 465941"/>
                <a:gd name="connsiteX28-1505" fmla="*/ 38100 w 328612"/>
                <a:gd name="connsiteY28-1506" fmla="*/ 163522 h 465941"/>
                <a:gd name="connsiteX29-1507" fmla="*/ 61912 w 328612"/>
                <a:gd name="connsiteY29-1508" fmla="*/ 132566 h 465941"/>
                <a:gd name="connsiteX30-1509" fmla="*/ 66675 w 328612"/>
                <a:gd name="connsiteY30-1510" fmla="*/ 96847 h 465941"/>
                <a:gd name="connsiteX31-1511" fmla="*/ 31694 w 328612"/>
                <a:gd name="connsiteY31-1512" fmla="*/ 32855 h 465941"/>
                <a:gd name="connsiteX0-1513" fmla="*/ 31694 w 328612"/>
                <a:gd name="connsiteY0-1514" fmla="*/ 32855 h 465941"/>
                <a:gd name="connsiteX1-1515" fmla="*/ 71839 w 328612"/>
                <a:gd name="connsiteY1-1516" fmla="*/ 14342 h 465941"/>
                <a:gd name="connsiteX2-1517" fmla="*/ 90487 w 328612"/>
                <a:gd name="connsiteY2-1518" fmla="*/ 8741 h 465941"/>
                <a:gd name="connsiteX3-1519" fmla="*/ 131730 w 328612"/>
                <a:gd name="connsiteY3-1520" fmla="*/ 1150 h 465941"/>
                <a:gd name="connsiteX4-1521" fmla="*/ 179936 w 328612"/>
                <a:gd name="connsiteY4-1522" fmla="*/ 703 h 465941"/>
                <a:gd name="connsiteX5-1523" fmla="*/ 231585 w 328612"/>
                <a:gd name="connsiteY5-1524" fmla="*/ 9188 h 465941"/>
                <a:gd name="connsiteX6-1525" fmla="*/ 286052 w 328612"/>
                <a:gd name="connsiteY6-1526" fmla="*/ 33447 h 465941"/>
                <a:gd name="connsiteX7-1527" fmla="*/ 266700 w 328612"/>
                <a:gd name="connsiteY7-1528" fmla="*/ 73035 h 465941"/>
                <a:gd name="connsiteX8-1529" fmla="*/ 264319 w 328612"/>
                <a:gd name="connsiteY8-1530" fmla="*/ 101610 h 465941"/>
                <a:gd name="connsiteX9-1531" fmla="*/ 276225 w 328612"/>
                <a:gd name="connsiteY9-1532" fmla="*/ 144472 h 465941"/>
                <a:gd name="connsiteX10-1533" fmla="*/ 304800 w 328612"/>
                <a:gd name="connsiteY10-1534" fmla="*/ 177810 h 465941"/>
                <a:gd name="connsiteX11-1535" fmla="*/ 328612 w 328612"/>
                <a:gd name="connsiteY11-1536" fmla="*/ 194478 h 465941"/>
                <a:gd name="connsiteX12-1537" fmla="*/ 307181 w 328612"/>
                <a:gd name="connsiteY12-1538" fmla="*/ 249247 h 465941"/>
                <a:gd name="connsiteX13-1539" fmla="*/ 295275 w 328612"/>
                <a:gd name="connsiteY13-1540" fmla="*/ 308778 h 465941"/>
                <a:gd name="connsiteX14-1541" fmla="*/ 292894 w 328612"/>
                <a:gd name="connsiteY14-1542" fmla="*/ 349260 h 465941"/>
                <a:gd name="connsiteX15-1543" fmla="*/ 302419 w 328612"/>
                <a:gd name="connsiteY15-1544" fmla="*/ 432603 h 465941"/>
                <a:gd name="connsiteX16-1545" fmla="*/ 302419 w 328612"/>
                <a:gd name="connsiteY16-1546" fmla="*/ 451653 h 465941"/>
                <a:gd name="connsiteX17-1547" fmla="*/ 278606 w 328612"/>
                <a:gd name="connsiteY17-1548" fmla="*/ 439747 h 465941"/>
                <a:gd name="connsiteX18-1549" fmla="*/ 245269 w 328612"/>
                <a:gd name="connsiteY18-1550" fmla="*/ 449272 h 465941"/>
                <a:gd name="connsiteX19-1551" fmla="*/ 204787 w 328612"/>
                <a:gd name="connsiteY19-1552" fmla="*/ 465941 h 465941"/>
                <a:gd name="connsiteX20-1553" fmla="*/ 140494 w 328612"/>
                <a:gd name="connsiteY20-1554" fmla="*/ 461178 h 465941"/>
                <a:gd name="connsiteX21-1555" fmla="*/ 78581 w 328612"/>
                <a:gd name="connsiteY21-1556" fmla="*/ 456416 h 465941"/>
                <a:gd name="connsiteX22-1557" fmla="*/ 33337 w 328612"/>
                <a:gd name="connsiteY22-1558" fmla="*/ 432603 h 465941"/>
                <a:gd name="connsiteX23-1559" fmla="*/ 38100 w 328612"/>
                <a:gd name="connsiteY23-1560" fmla="*/ 358785 h 465941"/>
                <a:gd name="connsiteX24-1561" fmla="*/ 42862 w 328612"/>
                <a:gd name="connsiteY24-1562" fmla="*/ 306397 h 465941"/>
                <a:gd name="connsiteX25-1563" fmla="*/ 33337 w 328612"/>
                <a:gd name="connsiteY25-1564" fmla="*/ 270678 h 465941"/>
                <a:gd name="connsiteX26-1565" fmla="*/ 11906 w 328612"/>
                <a:gd name="connsiteY26-1566" fmla="*/ 220672 h 465941"/>
                <a:gd name="connsiteX27-1567" fmla="*/ 0 w 328612"/>
                <a:gd name="connsiteY27-1568" fmla="*/ 192097 h 465941"/>
                <a:gd name="connsiteX28-1569" fmla="*/ 38100 w 328612"/>
                <a:gd name="connsiteY28-1570" fmla="*/ 163522 h 465941"/>
                <a:gd name="connsiteX29-1571" fmla="*/ 61912 w 328612"/>
                <a:gd name="connsiteY29-1572" fmla="*/ 132566 h 465941"/>
                <a:gd name="connsiteX30-1573" fmla="*/ 66675 w 328612"/>
                <a:gd name="connsiteY30-1574" fmla="*/ 96847 h 465941"/>
                <a:gd name="connsiteX31-1575" fmla="*/ 31694 w 328612"/>
                <a:gd name="connsiteY31-1576" fmla="*/ 32855 h 465941"/>
                <a:gd name="connsiteX0-1577" fmla="*/ 31694 w 328612"/>
                <a:gd name="connsiteY0-1578" fmla="*/ 32855 h 465941"/>
                <a:gd name="connsiteX1-1579" fmla="*/ 71839 w 328612"/>
                <a:gd name="connsiteY1-1580" fmla="*/ 14342 h 465941"/>
                <a:gd name="connsiteX2-1581" fmla="*/ 90487 w 328612"/>
                <a:gd name="connsiteY2-1582" fmla="*/ 8741 h 465941"/>
                <a:gd name="connsiteX3-1583" fmla="*/ 131730 w 328612"/>
                <a:gd name="connsiteY3-1584" fmla="*/ 1150 h 465941"/>
                <a:gd name="connsiteX4-1585" fmla="*/ 179936 w 328612"/>
                <a:gd name="connsiteY4-1586" fmla="*/ 703 h 465941"/>
                <a:gd name="connsiteX5-1587" fmla="*/ 231585 w 328612"/>
                <a:gd name="connsiteY5-1588" fmla="*/ 9188 h 465941"/>
                <a:gd name="connsiteX6-1589" fmla="*/ 286052 w 328612"/>
                <a:gd name="connsiteY6-1590" fmla="*/ 33447 h 465941"/>
                <a:gd name="connsiteX7-1591" fmla="*/ 266700 w 328612"/>
                <a:gd name="connsiteY7-1592" fmla="*/ 73035 h 465941"/>
                <a:gd name="connsiteX8-1593" fmla="*/ 264319 w 328612"/>
                <a:gd name="connsiteY8-1594" fmla="*/ 101610 h 465941"/>
                <a:gd name="connsiteX9-1595" fmla="*/ 276225 w 328612"/>
                <a:gd name="connsiteY9-1596" fmla="*/ 144472 h 465941"/>
                <a:gd name="connsiteX10-1597" fmla="*/ 304800 w 328612"/>
                <a:gd name="connsiteY10-1598" fmla="*/ 177810 h 465941"/>
                <a:gd name="connsiteX11-1599" fmla="*/ 328612 w 328612"/>
                <a:gd name="connsiteY11-1600" fmla="*/ 194478 h 465941"/>
                <a:gd name="connsiteX12-1601" fmla="*/ 307181 w 328612"/>
                <a:gd name="connsiteY12-1602" fmla="*/ 249247 h 465941"/>
                <a:gd name="connsiteX13-1603" fmla="*/ 295275 w 328612"/>
                <a:gd name="connsiteY13-1604" fmla="*/ 308778 h 465941"/>
                <a:gd name="connsiteX14-1605" fmla="*/ 292894 w 328612"/>
                <a:gd name="connsiteY14-1606" fmla="*/ 349260 h 465941"/>
                <a:gd name="connsiteX15-1607" fmla="*/ 302419 w 328612"/>
                <a:gd name="connsiteY15-1608" fmla="*/ 432603 h 465941"/>
                <a:gd name="connsiteX16-1609" fmla="*/ 302419 w 328612"/>
                <a:gd name="connsiteY16-1610" fmla="*/ 451653 h 465941"/>
                <a:gd name="connsiteX17-1611" fmla="*/ 278606 w 328612"/>
                <a:gd name="connsiteY17-1612" fmla="*/ 439747 h 465941"/>
                <a:gd name="connsiteX18-1613" fmla="*/ 245269 w 328612"/>
                <a:gd name="connsiteY18-1614" fmla="*/ 449272 h 465941"/>
                <a:gd name="connsiteX19-1615" fmla="*/ 204787 w 328612"/>
                <a:gd name="connsiteY19-1616" fmla="*/ 465941 h 465941"/>
                <a:gd name="connsiteX20-1617" fmla="*/ 140494 w 328612"/>
                <a:gd name="connsiteY20-1618" fmla="*/ 461178 h 465941"/>
                <a:gd name="connsiteX21-1619" fmla="*/ 78581 w 328612"/>
                <a:gd name="connsiteY21-1620" fmla="*/ 456416 h 465941"/>
                <a:gd name="connsiteX22-1621" fmla="*/ 33337 w 328612"/>
                <a:gd name="connsiteY22-1622" fmla="*/ 432603 h 465941"/>
                <a:gd name="connsiteX23-1623" fmla="*/ 38100 w 328612"/>
                <a:gd name="connsiteY23-1624" fmla="*/ 358785 h 465941"/>
                <a:gd name="connsiteX24-1625" fmla="*/ 42862 w 328612"/>
                <a:gd name="connsiteY24-1626" fmla="*/ 306397 h 465941"/>
                <a:gd name="connsiteX25-1627" fmla="*/ 33337 w 328612"/>
                <a:gd name="connsiteY25-1628" fmla="*/ 270678 h 465941"/>
                <a:gd name="connsiteX26-1629" fmla="*/ 11906 w 328612"/>
                <a:gd name="connsiteY26-1630" fmla="*/ 220672 h 465941"/>
                <a:gd name="connsiteX27-1631" fmla="*/ 0 w 328612"/>
                <a:gd name="connsiteY27-1632" fmla="*/ 192097 h 465941"/>
                <a:gd name="connsiteX28-1633" fmla="*/ 38100 w 328612"/>
                <a:gd name="connsiteY28-1634" fmla="*/ 163522 h 465941"/>
                <a:gd name="connsiteX29-1635" fmla="*/ 61912 w 328612"/>
                <a:gd name="connsiteY29-1636" fmla="*/ 132566 h 465941"/>
                <a:gd name="connsiteX30-1637" fmla="*/ 66675 w 328612"/>
                <a:gd name="connsiteY30-1638" fmla="*/ 96847 h 465941"/>
                <a:gd name="connsiteX31-1639" fmla="*/ 31694 w 328612"/>
                <a:gd name="connsiteY31-1640" fmla="*/ 32855 h 465941"/>
                <a:gd name="connsiteX0-1641" fmla="*/ 31694 w 328612"/>
                <a:gd name="connsiteY0-1642" fmla="*/ 32855 h 465941"/>
                <a:gd name="connsiteX1-1643" fmla="*/ 71839 w 328612"/>
                <a:gd name="connsiteY1-1644" fmla="*/ 14342 h 465941"/>
                <a:gd name="connsiteX2-1645" fmla="*/ 90487 w 328612"/>
                <a:gd name="connsiteY2-1646" fmla="*/ 8741 h 465941"/>
                <a:gd name="connsiteX3-1647" fmla="*/ 131730 w 328612"/>
                <a:gd name="connsiteY3-1648" fmla="*/ 1150 h 465941"/>
                <a:gd name="connsiteX4-1649" fmla="*/ 179936 w 328612"/>
                <a:gd name="connsiteY4-1650" fmla="*/ 703 h 465941"/>
                <a:gd name="connsiteX5-1651" fmla="*/ 231585 w 328612"/>
                <a:gd name="connsiteY5-1652" fmla="*/ 9188 h 465941"/>
                <a:gd name="connsiteX6-1653" fmla="*/ 286052 w 328612"/>
                <a:gd name="connsiteY6-1654" fmla="*/ 33447 h 465941"/>
                <a:gd name="connsiteX7-1655" fmla="*/ 266700 w 328612"/>
                <a:gd name="connsiteY7-1656" fmla="*/ 73035 h 465941"/>
                <a:gd name="connsiteX8-1657" fmla="*/ 264319 w 328612"/>
                <a:gd name="connsiteY8-1658" fmla="*/ 101610 h 465941"/>
                <a:gd name="connsiteX9-1659" fmla="*/ 276225 w 328612"/>
                <a:gd name="connsiteY9-1660" fmla="*/ 144472 h 465941"/>
                <a:gd name="connsiteX10-1661" fmla="*/ 304800 w 328612"/>
                <a:gd name="connsiteY10-1662" fmla="*/ 177810 h 465941"/>
                <a:gd name="connsiteX11-1663" fmla="*/ 328612 w 328612"/>
                <a:gd name="connsiteY11-1664" fmla="*/ 194478 h 465941"/>
                <a:gd name="connsiteX12-1665" fmla="*/ 307181 w 328612"/>
                <a:gd name="connsiteY12-1666" fmla="*/ 249247 h 465941"/>
                <a:gd name="connsiteX13-1667" fmla="*/ 295275 w 328612"/>
                <a:gd name="connsiteY13-1668" fmla="*/ 308778 h 465941"/>
                <a:gd name="connsiteX14-1669" fmla="*/ 292894 w 328612"/>
                <a:gd name="connsiteY14-1670" fmla="*/ 349260 h 465941"/>
                <a:gd name="connsiteX15-1671" fmla="*/ 302419 w 328612"/>
                <a:gd name="connsiteY15-1672" fmla="*/ 432603 h 465941"/>
                <a:gd name="connsiteX16-1673" fmla="*/ 302419 w 328612"/>
                <a:gd name="connsiteY16-1674" fmla="*/ 451653 h 465941"/>
                <a:gd name="connsiteX17-1675" fmla="*/ 278606 w 328612"/>
                <a:gd name="connsiteY17-1676" fmla="*/ 439747 h 465941"/>
                <a:gd name="connsiteX18-1677" fmla="*/ 245269 w 328612"/>
                <a:gd name="connsiteY18-1678" fmla="*/ 449272 h 465941"/>
                <a:gd name="connsiteX19-1679" fmla="*/ 204787 w 328612"/>
                <a:gd name="connsiteY19-1680" fmla="*/ 465941 h 465941"/>
                <a:gd name="connsiteX20-1681" fmla="*/ 140494 w 328612"/>
                <a:gd name="connsiteY20-1682" fmla="*/ 461178 h 465941"/>
                <a:gd name="connsiteX21-1683" fmla="*/ 78581 w 328612"/>
                <a:gd name="connsiteY21-1684" fmla="*/ 456416 h 465941"/>
                <a:gd name="connsiteX22-1685" fmla="*/ 33337 w 328612"/>
                <a:gd name="connsiteY22-1686" fmla="*/ 432603 h 465941"/>
                <a:gd name="connsiteX23-1687" fmla="*/ 38100 w 328612"/>
                <a:gd name="connsiteY23-1688" fmla="*/ 358785 h 465941"/>
                <a:gd name="connsiteX24-1689" fmla="*/ 42862 w 328612"/>
                <a:gd name="connsiteY24-1690" fmla="*/ 306397 h 465941"/>
                <a:gd name="connsiteX25-1691" fmla="*/ 33337 w 328612"/>
                <a:gd name="connsiteY25-1692" fmla="*/ 270678 h 465941"/>
                <a:gd name="connsiteX26-1693" fmla="*/ 11906 w 328612"/>
                <a:gd name="connsiteY26-1694" fmla="*/ 220672 h 465941"/>
                <a:gd name="connsiteX27-1695" fmla="*/ 0 w 328612"/>
                <a:gd name="connsiteY27-1696" fmla="*/ 192097 h 465941"/>
                <a:gd name="connsiteX28-1697" fmla="*/ 38100 w 328612"/>
                <a:gd name="connsiteY28-1698" fmla="*/ 163522 h 465941"/>
                <a:gd name="connsiteX29-1699" fmla="*/ 61912 w 328612"/>
                <a:gd name="connsiteY29-1700" fmla="*/ 132566 h 465941"/>
                <a:gd name="connsiteX30-1701" fmla="*/ 66675 w 328612"/>
                <a:gd name="connsiteY30-1702" fmla="*/ 96847 h 465941"/>
                <a:gd name="connsiteX31-1703" fmla="*/ 31694 w 328612"/>
                <a:gd name="connsiteY31-1704" fmla="*/ 32855 h 465941"/>
                <a:gd name="connsiteX0-1705" fmla="*/ 31694 w 328612"/>
                <a:gd name="connsiteY0-1706" fmla="*/ 32855 h 465941"/>
                <a:gd name="connsiteX1-1707" fmla="*/ 71839 w 328612"/>
                <a:gd name="connsiteY1-1708" fmla="*/ 14342 h 465941"/>
                <a:gd name="connsiteX2-1709" fmla="*/ 90487 w 328612"/>
                <a:gd name="connsiteY2-1710" fmla="*/ 8741 h 465941"/>
                <a:gd name="connsiteX3-1711" fmla="*/ 131730 w 328612"/>
                <a:gd name="connsiteY3-1712" fmla="*/ 1150 h 465941"/>
                <a:gd name="connsiteX4-1713" fmla="*/ 179936 w 328612"/>
                <a:gd name="connsiteY4-1714" fmla="*/ 703 h 465941"/>
                <a:gd name="connsiteX5-1715" fmla="*/ 231585 w 328612"/>
                <a:gd name="connsiteY5-1716" fmla="*/ 9188 h 465941"/>
                <a:gd name="connsiteX6-1717" fmla="*/ 286052 w 328612"/>
                <a:gd name="connsiteY6-1718" fmla="*/ 33447 h 465941"/>
                <a:gd name="connsiteX7-1719" fmla="*/ 266700 w 328612"/>
                <a:gd name="connsiteY7-1720" fmla="*/ 73035 h 465941"/>
                <a:gd name="connsiteX8-1721" fmla="*/ 264319 w 328612"/>
                <a:gd name="connsiteY8-1722" fmla="*/ 101610 h 465941"/>
                <a:gd name="connsiteX9-1723" fmla="*/ 276225 w 328612"/>
                <a:gd name="connsiteY9-1724" fmla="*/ 144472 h 465941"/>
                <a:gd name="connsiteX10-1725" fmla="*/ 304800 w 328612"/>
                <a:gd name="connsiteY10-1726" fmla="*/ 177810 h 465941"/>
                <a:gd name="connsiteX11-1727" fmla="*/ 328612 w 328612"/>
                <a:gd name="connsiteY11-1728" fmla="*/ 194478 h 465941"/>
                <a:gd name="connsiteX12-1729" fmla="*/ 307181 w 328612"/>
                <a:gd name="connsiteY12-1730" fmla="*/ 249247 h 465941"/>
                <a:gd name="connsiteX13-1731" fmla="*/ 295275 w 328612"/>
                <a:gd name="connsiteY13-1732" fmla="*/ 308778 h 465941"/>
                <a:gd name="connsiteX14-1733" fmla="*/ 292894 w 328612"/>
                <a:gd name="connsiteY14-1734" fmla="*/ 349260 h 465941"/>
                <a:gd name="connsiteX15-1735" fmla="*/ 302419 w 328612"/>
                <a:gd name="connsiteY15-1736" fmla="*/ 432603 h 465941"/>
                <a:gd name="connsiteX16-1737" fmla="*/ 302419 w 328612"/>
                <a:gd name="connsiteY16-1738" fmla="*/ 451653 h 465941"/>
                <a:gd name="connsiteX17-1739" fmla="*/ 278606 w 328612"/>
                <a:gd name="connsiteY17-1740" fmla="*/ 439747 h 465941"/>
                <a:gd name="connsiteX18-1741" fmla="*/ 245269 w 328612"/>
                <a:gd name="connsiteY18-1742" fmla="*/ 449272 h 465941"/>
                <a:gd name="connsiteX19-1743" fmla="*/ 204787 w 328612"/>
                <a:gd name="connsiteY19-1744" fmla="*/ 465941 h 465941"/>
                <a:gd name="connsiteX20-1745" fmla="*/ 140494 w 328612"/>
                <a:gd name="connsiteY20-1746" fmla="*/ 461178 h 465941"/>
                <a:gd name="connsiteX21-1747" fmla="*/ 78581 w 328612"/>
                <a:gd name="connsiteY21-1748" fmla="*/ 456416 h 465941"/>
                <a:gd name="connsiteX22-1749" fmla="*/ 33337 w 328612"/>
                <a:gd name="connsiteY22-1750" fmla="*/ 432603 h 465941"/>
                <a:gd name="connsiteX23-1751" fmla="*/ 38100 w 328612"/>
                <a:gd name="connsiteY23-1752" fmla="*/ 358785 h 465941"/>
                <a:gd name="connsiteX24-1753" fmla="*/ 42862 w 328612"/>
                <a:gd name="connsiteY24-1754" fmla="*/ 306397 h 465941"/>
                <a:gd name="connsiteX25-1755" fmla="*/ 33337 w 328612"/>
                <a:gd name="connsiteY25-1756" fmla="*/ 270678 h 465941"/>
                <a:gd name="connsiteX26-1757" fmla="*/ 11906 w 328612"/>
                <a:gd name="connsiteY26-1758" fmla="*/ 220672 h 465941"/>
                <a:gd name="connsiteX27-1759" fmla="*/ 0 w 328612"/>
                <a:gd name="connsiteY27-1760" fmla="*/ 192097 h 465941"/>
                <a:gd name="connsiteX28-1761" fmla="*/ 38100 w 328612"/>
                <a:gd name="connsiteY28-1762" fmla="*/ 163522 h 465941"/>
                <a:gd name="connsiteX29-1763" fmla="*/ 61912 w 328612"/>
                <a:gd name="connsiteY29-1764" fmla="*/ 132566 h 465941"/>
                <a:gd name="connsiteX30-1765" fmla="*/ 66675 w 328612"/>
                <a:gd name="connsiteY30-1766" fmla="*/ 96847 h 465941"/>
                <a:gd name="connsiteX31-1767" fmla="*/ 31694 w 328612"/>
                <a:gd name="connsiteY31-1768" fmla="*/ 32855 h 465941"/>
                <a:gd name="connsiteX0-1769" fmla="*/ 31694 w 328612"/>
                <a:gd name="connsiteY0-1770" fmla="*/ 32855 h 465941"/>
                <a:gd name="connsiteX1-1771" fmla="*/ 71839 w 328612"/>
                <a:gd name="connsiteY1-1772" fmla="*/ 14342 h 465941"/>
                <a:gd name="connsiteX2-1773" fmla="*/ 90487 w 328612"/>
                <a:gd name="connsiteY2-1774" fmla="*/ 8741 h 465941"/>
                <a:gd name="connsiteX3-1775" fmla="*/ 131730 w 328612"/>
                <a:gd name="connsiteY3-1776" fmla="*/ 1150 h 465941"/>
                <a:gd name="connsiteX4-1777" fmla="*/ 179936 w 328612"/>
                <a:gd name="connsiteY4-1778" fmla="*/ 703 h 465941"/>
                <a:gd name="connsiteX5-1779" fmla="*/ 231585 w 328612"/>
                <a:gd name="connsiteY5-1780" fmla="*/ 9188 h 465941"/>
                <a:gd name="connsiteX6-1781" fmla="*/ 286052 w 328612"/>
                <a:gd name="connsiteY6-1782" fmla="*/ 33447 h 465941"/>
                <a:gd name="connsiteX7-1783" fmla="*/ 266700 w 328612"/>
                <a:gd name="connsiteY7-1784" fmla="*/ 73035 h 465941"/>
                <a:gd name="connsiteX8-1785" fmla="*/ 264319 w 328612"/>
                <a:gd name="connsiteY8-1786" fmla="*/ 101610 h 465941"/>
                <a:gd name="connsiteX9-1787" fmla="*/ 276225 w 328612"/>
                <a:gd name="connsiteY9-1788" fmla="*/ 144472 h 465941"/>
                <a:gd name="connsiteX10-1789" fmla="*/ 304800 w 328612"/>
                <a:gd name="connsiteY10-1790" fmla="*/ 177810 h 465941"/>
                <a:gd name="connsiteX11-1791" fmla="*/ 328612 w 328612"/>
                <a:gd name="connsiteY11-1792" fmla="*/ 194478 h 465941"/>
                <a:gd name="connsiteX12-1793" fmla="*/ 307181 w 328612"/>
                <a:gd name="connsiteY12-1794" fmla="*/ 249247 h 465941"/>
                <a:gd name="connsiteX13-1795" fmla="*/ 295275 w 328612"/>
                <a:gd name="connsiteY13-1796" fmla="*/ 308778 h 465941"/>
                <a:gd name="connsiteX14-1797" fmla="*/ 292894 w 328612"/>
                <a:gd name="connsiteY14-1798" fmla="*/ 349260 h 465941"/>
                <a:gd name="connsiteX15-1799" fmla="*/ 302419 w 328612"/>
                <a:gd name="connsiteY15-1800" fmla="*/ 432603 h 465941"/>
                <a:gd name="connsiteX16-1801" fmla="*/ 302419 w 328612"/>
                <a:gd name="connsiteY16-1802" fmla="*/ 451653 h 465941"/>
                <a:gd name="connsiteX17-1803" fmla="*/ 278606 w 328612"/>
                <a:gd name="connsiteY17-1804" fmla="*/ 439747 h 465941"/>
                <a:gd name="connsiteX18-1805" fmla="*/ 245269 w 328612"/>
                <a:gd name="connsiteY18-1806" fmla="*/ 449272 h 465941"/>
                <a:gd name="connsiteX19-1807" fmla="*/ 204787 w 328612"/>
                <a:gd name="connsiteY19-1808" fmla="*/ 465941 h 465941"/>
                <a:gd name="connsiteX20-1809" fmla="*/ 140494 w 328612"/>
                <a:gd name="connsiteY20-1810" fmla="*/ 461178 h 465941"/>
                <a:gd name="connsiteX21-1811" fmla="*/ 78581 w 328612"/>
                <a:gd name="connsiteY21-1812" fmla="*/ 456416 h 465941"/>
                <a:gd name="connsiteX22-1813" fmla="*/ 33337 w 328612"/>
                <a:gd name="connsiteY22-1814" fmla="*/ 432603 h 465941"/>
                <a:gd name="connsiteX23-1815" fmla="*/ 38100 w 328612"/>
                <a:gd name="connsiteY23-1816" fmla="*/ 358785 h 465941"/>
                <a:gd name="connsiteX24-1817" fmla="*/ 42862 w 328612"/>
                <a:gd name="connsiteY24-1818" fmla="*/ 306397 h 465941"/>
                <a:gd name="connsiteX25-1819" fmla="*/ 33337 w 328612"/>
                <a:gd name="connsiteY25-1820" fmla="*/ 270678 h 465941"/>
                <a:gd name="connsiteX26-1821" fmla="*/ 11906 w 328612"/>
                <a:gd name="connsiteY26-1822" fmla="*/ 220672 h 465941"/>
                <a:gd name="connsiteX27-1823" fmla="*/ 0 w 328612"/>
                <a:gd name="connsiteY27-1824" fmla="*/ 192097 h 465941"/>
                <a:gd name="connsiteX28-1825" fmla="*/ 38100 w 328612"/>
                <a:gd name="connsiteY28-1826" fmla="*/ 163522 h 465941"/>
                <a:gd name="connsiteX29-1827" fmla="*/ 61912 w 328612"/>
                <a:gd name="connsiteY29-1828" fmla="*/ 132566 h 465941"/>
                <a:gd name="connsiteX30-1829" fmla="*/ 66675 w 328612"/>
                <a:gd name="connsiteY30-1830" fmla="*/ 96847 h 465941"/>
                <a:gd name="connsiteX31-1831" fmla="*/ 31694 w 328612"/>
                <a:gd name="connsiteY31-1832" fmla="*/ 32855 h 465941"/>
                <a:gd name="connsiteX0-1833" fmla="*/ 31694 w 328612"/>
                <a:gd name="connsiteY0-1834" fmla="*/ 32855 h 465941"/>
                <a:gd name="connsiteX1-1835" fmla="*/ 71839 w 328612"/>
                <a:gd name="connsiteY1-1836" fmla="*/ 14342 h 465941"/>
                <a:gd name="connsiteX2-1837" fmla="*/ 90487 w 328612"/>
                <a:gd name="connsiteY2-1838" fmla="*/ 8741 h 465941"/>
                <a:gd name="connsiteX3-1839" fmla="*/ 131730 w 328612"/>
                <a:gd name="connsiteY3-1840" fmla="*/ 1150 h 465941"/>
                <a:gd name="connsiteX4-1841" fmla="*/ 179936 w 328612"/>
                <a:gd name="connsiteY4-1842" fmla="*/ 703 h 465941"/>
                <a:gd name="connsiteX5-1843" fmla="*/ 231585 w 328612"/>
                <a:gd name="connsiteY5-1844" fmla="*/ 9188 h 465941"/>
                <a:gd name="connsiteX6-1845" fmla="*/ 286052 w 328612"/>
                <a:gd name="connsiteY6-1846" fmla="*/ 33447 h 465941"/>
                <a:gd name="connsiteX7-1847" fmla="*/ 266700 w 328612"/>
                <a:gd name="connsiteY7-1848" fmla="*/ 73035 h 465941"/>
                <a:gd name="connsiteX8-1849" fmla="*/ 264319 w 328612"/>
                <a:gd name="connsiteY8-1850" fmla="*/ 101610 h 465941"/>
                <a:gd name="connsiteX9-1851" fmla="*/ 276225 w 328612"/>
                <a:gd name="connsiteY9-1852" fmla="*/ 144472 h 465941"/>
                <a:gd name="connsiteX10-1853" fmla="*/ 304800 w 328612"/>
                <a:gd name="connsiteY10-1854" fmla="*/ 177810 h 465941"/>
                <a:gd name="connsiteX11-1855" fmla="*/ 328612 w 328612"/>
                <a:gd name="connsiteY11-1856" fmla="*/ 194478 h 465941"/>
                <a:gd name="connsiteX12-1857" fmla="*/ 307181 w 328612"/>
                <a:gd name="connsiteY12-1858" fmla="*/ 249247 h 465941"/>
                <a:gd name="connsiteX13-1859" fmla="*/ 295275 w 328612"/>
                <a:gd name="connsiteY13-1860" fmla="*/ 308778 h 465941"/>
                <a:gd name="connsiteX14-1861" fmla="*/ 292894 w 328612"/>
                <a:gd name="connsiteY14-1862" fmla="*/ 349260 h 465941"/>
                <a:gd name="connsiteX15-1863" fmla="*/ 302419 w 328612"/>
                <a:gd name="connsiteY15-1864" fmla="*/ 432603 h 465941"/>
                <a:gd name="connsiteX16-1865" fmla="*/ 302419 w 328612"/>
                <a:gd name="connsiteY16-1866" fmla="*/ 451653 h 465941"/>
                <a:gd name="connsiteX17-1867" fmla="*/ 278606 w 328612"/>
                <a:gd name="connsiteY17-1868" fmla="*/ 439747 h 465941"/>
                <a:gd name="connsiteX18-1869" fmla="*/ 245269 w 328612"/>
                <a:gd name="connsiteY18-1870" fmla="*/ 449272 h 465941"/>
                <a:gd name="connsiteX19-1871" fmla="*/ 204787 w 328612"/>
                <a:gd name="connsiteY19-1872" fmla="*/ 465941 h 465941"/>
                <a:gd name="connsiteX20-1873" fmla="*/ 140494 w 328612"/>
                <a:gd name="connsiteY20-1874" fmla="*/ 461178 h 465941"/>
                <a:gd name="connsiteX21-1875" fmla="*/ 78581 w 328612"/>
                <a:gd name="connsiteY21-1876" fmla="*/ 456416 h 465941"/>
                <a:gd name="connsiteX22-1877" fmla="*/ 33337 w 328612"/>
                <a:gd name="connsiteY22-1878" fmla="*/ 432603 h 465941"/>
                <a:gd name="connsiteX23-1879" fmla="*/ 38100 w 328612"/>
                <a:gd name="connsiteY23-1880" fmla="*/ 358785 h 465941"/>
                <a:gd name="connsiteX24-1881" fmla="*/ 42862 w 328612"/>
                <a:gd name="connsiteY24-1882" fmla="*/ 306397 h 465941"/>
                <a:gd name="connsiteX25-1883" fmla="*/ 33337 w 328612"/>
                <a:gd name="connsiteY25-1884" fmla="*/ 270678 h 465941"/>
                <a:gd name="connsiteX26-1885" fmla="*/ 11906 w 328612"/>
                <a:gd name="connsiteY26-1886" fmla="*/ 220672 h 465941"/>
                <a:gd name="connsiteX27-1887" fmla="*/ 0 w 328612"/>
                <a:gd name="connsiteY27-1888" fmla="*/ 192097 h 465941"/>
                <a:gd name="connsiteX28-1889" fmla="*/ 38100 w 328612"/>
                <a:gd name="connsiteY28-1890" fmla="*/ 163522 h 465941"/>
                <a:gd name="connsiteX29-1891" fmla="*/ 61912 w 328612"/>
                <a:gd name="connsiteY29-1892" fmla="*/ 132566 h 465941"/>
                <a:gd name="connsiteX30-1893" fmla="*/ 66675 w 328612"/>
                <a:gd name="connsiteY30-1894" fmla="*/ 96847 h 465941"/>
                <a:gd name="connsiteX31-1895" fmla="*/ 31694 w 328612"/>
                <a:gd name="connsiteY31-1896" fmla="*/ 32855 h 465941"/>
                <a:gd name="connsiteX0-1897" fmla="*/ 31694 w 331742"/>
                <a:gd name="connsiteY0-1898" fmla="*/ 32855 h 465941"/>
                <a:gd name="connsiteX1-1899" fmla="*/ 71839 w 331742"/>
                <a:gd name="connsiteY1-1900" fmla="*/ 14342 h 465941"/>
                <a:gd name="connsiteX2-1901" fmla="*/ 90487 w 331742"/>
                <a:gd name="connsiteY2-1902" fmla="*/ 8741 h 465941"/>
                <a:gd name="connsiteX3-1903" fmla="*/ 131730 w 331742"/>
                <a:gd name="connsiteY3-1904" fmla="*/ 1150 h 465941"/>
                <a:gd name="connsiteX4-1905" fmla="*/ 179936 w 331742"/>
                <a:gd name="connsiteY4-1906" fmla="*/ 703 h 465941"/>
                <a:gd name="connsiteX5-1907" fmla="*/ 231585 w 331742"/>
                <a:gd name="connsiteY5-1908" fmla="*/ 9188 h 465941"/>
                <a:gd name="connsiteX6-1909" fmla="*/ 286052 w 331742"/>
                <a:gd name="connsiteY6-1910" fmla="*/ 33447 h 465941"/>
                <a:gd name="connsiteX7-1911" fmla="*/ 266700 w 331742"/>
                <a:gd name="connsiteY7-1912" fmla="*/ 73035 h 465941"/>
                <a:gd name="connsiteX8-1913" fmla="*/ 264319 w 331742"/>
                <a:gd name="connsiteY8-1914" fmla="*/ 101610 h 465941"/>
                <a:gd name="connsiteX9-1915" fmla="*/ 276225 w 331742"/>
                <a:gd name="connsiteY9-1916" fmla="*/ 144472 h 465941"/>
                <a:gd name="connsiteX10-1917" fmla="*/ 304800 w 331742"/>
                <a:gd name="connsiteY10-1918" fmla="*/ 177810 h 465941"/>
                <a:gd name="connsiteX11-1919" fmla="*/ 331742 w 331742"/>
                <a:gd name="connsiteY11-1920" fmla="*/ 191795 h 465941"/>
                <a:gd name="connsiteX12-1921" fmla="*/ 307181 w 331742"/>
                <a:gd name="connsiteY12-1922" fmla="*/ 249247 h 465941"/>
                <a:gd name="connsiteX13-1923" fmla="*/ 295275 w 331742"/>
                <a:gd name="connsiteY13-1924" fmla="*/ 308778 h 465941"/>
                <a:gd name="connsiteX14-1925" fmla="*/ 292894 w 331742"/>
                <a:gd name="connsiteY14-1926" fmla="*/ 349260 h 465941"/>
                <a:gd name="connsiteX15-1927" fmla="*/ 302419 w 331742"/>
                <a:gd name="connsiteY15-1928" fmla="*/ 432603 h 465941"/>
                <a:gd name="connsiteX16-1929" fmla="*/ 302419 w 331742"/>
                <a:gd name="connsiteY16-1930" fmla="*/ 451653 h 465941"/>
                <a:gd name="connsiteX17-1931" fmla="*/ 278606 w 331742"/>
                <a:gd name="connsiteY17-1932" fmla="*/ 439747 h 465941"/>
                <a:gd name="connsiteX18-1933" fmla="*/ 245269 w 331742"/>
                <a:gd name="connsiteY18-1934" fmla="*/ 449272 h 465941"/>
                <a:gd name="connsiteX19-1935" fmla="*/ 204787 w 331742"/>
                <a:gd name="connsiteY19-1936" fmla="*/ 465941 h 465941"/>
                <a:gd name="connsiteX20-1937" fmla="*/ 140494 w 331742"/>
                <a:gd name="connsiteY20-1938" fmla="*/ 461178 h 465941"/>
                <a:gd name="connsiteX21-1939" fmla="*/ 78581 w 331742"/>
                <a:gd name="connsiteY21-1940" fmla="*/ 456416 h 465941"/>
                <a:gd name="connsiteX22-1941" fmla="*/ 33337 w 331742"/>
                <a:gd name="connsiteY22-1942" fmla="*/ 432603 h 465941"/>
                <a:gd name="connsiteX23-1943" fmla="*/ 38100 w 331742"/>
                <a:gd name="connsiteY23-1944" fmla="*/ 358785 h 465941"/>
                <a:gd name="connsiteX24-1945" fmla="*/ 42862 w 331742"/>
                <a:gd name="connsiteY24-1946" fmla="*/ 306397 h 465941"/>
                <a:gd name="connsiteX25-1947" fmla="*/ 33337 w 331742"/>
                <a:gd name="connsiteY25-1948" fmla="*/ 270678 h 465941"/>
                <a:gd name="connsiteX26-1949" fmla="*/ 11906 w 331742"/>
                <a:gd name="connsiteY26-1950" fmla="*/ 220672 h 465941"/>
                <a:gd name="connsiteX27-1951" fmla="*/ 0 w 331742"/>
                <a:gd name="connsiteY27-1952" fmla="*/ 192097 h 465941"/>
                <a:gd name="connsiteX28-1953" fmla="*/ 38100 w 331742"/>
                <a:gd name="connsiteY28-1954" fmla="*/ 163522 h 465941"/>
                <a:gd name="connsiteX29-1955" fmla="*/ 61912 w 331742"/>
                <a:gd name="connsiteY29-1956" fmla="*/ 132566 h 465941"/>
                <a:gd name="connsiteX30-1957" fmla="*/ 66675 w 331742"/>
                <a:gd name="connsiteY30-1958" fmla="*/ 96847 h 465941"/>
                <a:gd name="connsiteX31-1959" fmla="*/ 31694 w 331742"/>
                <a:gd name="connsiteY31-1960" fmla="*/ 32855 h 465941"/>
                <a:gd name="connsiteX0-1961" fmla="*/ 31694 w 331742"/>
                <a:gd name="connsiteY0-1962" fmla="*/ 32855 h 465941"/>
                <a:gd name="connsiteX1-1963" fmla="*/ 71839 w 331742"/>
                <a:gd name="connsiteY1-1964" fmla="*/ 14342 h 465941"/>
                <a:gd name="connsiteX2-1965" fmla="*/ 90487 w 331742"/>
                <a:gd name="connsiteY2-1966" fmla="*/ 8741 h 465941"/>
                <a:gd name="connsiteX3-1967" fmla="*/ 131730 w 331742"/>
                <a:gd name="connsiteY3-1968" fmla="*/ 1150 h 465941"/>
                <a:gd name="connsiteX4-1969" fmla="*/ 179936 w 331742"/>
                <a:gd name="connsiteY4-1970" fmla="*/ 703 h 465941"/>
                <a:gd name="connsiteX5-1971" fmla="*/ 231585 w 331742"/>
                <a:gd name="connsiteY5-1972" fmla="*/ 9188 h 465941"/>
                <a:gd name="connsiteX6-1973" fmla="*/ 286052 w 331742"/>
                <a:gd name="connsiteY6-1974" fmla="*/ 33447 h 465941"/>
                <a:gd name="connsiteX7-1975" fmla="*/ 266700 w 331742"/>
                <a:gd name="connsiteY7-1976" fmla="*/ 73035 h 465941"/>
                <a:gd name="connsiteX8-1977" fmla="*/ 264319 w 331742"/>
                <a:gd name="connsiteY8-1978" fmla="*/ 101610 h 465941"/>
                <a:gd name="connsiteX9-1979" fmla="*/ 276225 w 331742"/>
                <a:gd name="connsiteY9-1980" fmla="*/ 144472 h 465941"/>
                <a:gd name="connsiteX10-1981" fmla="*/ 305694 w 331742"/>
                <a:gd name="connsiteY10-1982" fmla="*/ 174232 h 465941"/>
                <a:gd name="connsiteX11-1983" fmla="*/ 331742 w 331742"/>
                <a:gd name="connsiteY11-1984" fmla="*/ 191795 h 465941"/>
                <a:gd name="connsiteX12-1985" fmla="*/ 307181 w 331742"/>
                <a:gd name="connsiteY12-1986" fmla="*/ 249247 h 465941"/>
                <a:gd name="connsiteX13-1987" fmla="*/ 295275 w 331742"/>
                <a:gd name="connsiteY13-1988" fmla="*/ 308778 h 465941"/>
                <a:gd name="connsiteX14-1989" fmla="*/ 292894 w 331742"/>
                <a:gd name="connsiteY14-1990" fmla="*/ 349260 h 465941"/>
                <a:gd name="connsiteX15-1991" fmla="*/ 302419 w 331742"/>
                <a:gd name="connsiteY15-1992" fmla="*/ 432603 h 465941"/>
                <a:gd name="connsiteX16-1993" fmla="*/ 302419 w 331742"/>
                <a:gd name="connsiteY16-1994" fmla="*/ 451653 h 465941"/>
                <a:gd name="connsiteX17-1995" fmla="*/ 278606 w 331742"/>
                <a:gd name="connsiteY17-1996" fmla="*/ 439747 h 465941"/>
                <a:gd name="connsiteX18-1997" fmla="*/ 245269 w 331742"/>
                <a:gd name="connsiteY18-1998" fmla="*/ 449272 h 465941"/>
                <a:gd name="connsiteX19-1999" fmla="*/ 204787 w 331742"/>
                <a:gd name="connsiteY19-2000" fmla="*/ 465941 h 465941"/>
                <a:gd name="connsiteX20-2001" fmla="*/ 140494 w 331742"/>
                <a:gd name="connsiteY20-2002" fmla="*/ 461178 h 465941"/>
                <a:gd name="connsiteX21-2003" fmla="*/ 78581 w 331742"/>
                <a:gd name="connsiteY21-2004" fmla="*/ 456416 h 465941"/>
                <a:gd name="connsiteX22-2005" fmla="*/ 33337 w 331742"/>
                <a:gd name="connsiteY22-2006" fmla="*/ 432603 h 465941"/>
                <a:gd name="connsiteX23-2007" fmla="*/ 38100 w 331742"/>
                <a:gd name="connsiteY23-2008" fmla="*/ 358785 h 465941"/>
                <a:gd name="connsiteX24-2009" fmla="*/ 42862 w 331742"/>
                <a:gd name="connsiteY24-2010" fmla="*/ 306397 h 465941"/>
                <a:gd name="connsiteX25-2011" fmla="*/ 33337 w 331742"/>
                <a:gd name="connsiteY25-2012" fmla="*/ 270678 h 465941"/>
                <a:gd name="connsiteX26-2013" fmla="*/ 11906 w 331742"/>
                <a:gd name="connsiteY26-2014" fmla="*/ 220672 h 465941"/>
                <a:gd name="connsiteX27-2015" fmla="*/ 0 w 331742"/>
                <a:gd name="connsiteY27-2016" fmla="*/ 192097 h 465941"/>
                <a:gd name="connsiteX28-2017" fmla="*/ 38100 w 331742"/>
                <a:gd name="connsiteY28-2018" fmla="*/ 163522 h 465941"/>
                <a:gd name="connsiteX29-2019" fmla="*/ 61912 w 331742"/>
                <a:gd name="connsiteY29-2020" fmla="*/ 132566 h 465941"/>
                <a:gd name="connsiteX30-2021" fmla="*/ 66675 w 331742"/>
                <a:gd name="connsiteY30-2022" fmla="*/ 96847 h 465941"/>
                <a:gd name="connsiteX31-2023" fmla="*/ 31694 w 331742"/>
                <a:gd name="connsiteY31-2024" fmla="*/ 32855 h 465941"/>
                <a:gd name="connsiteX0-2025" fmla="*/ 31694 w 331742"/>
                <a:gd name="connsiteY0-2026" fmla="*/ 32855 h 465941"/>
                <a:gd name="connsiteX1-2027" fmla="*/ 71839 w 331742"/>
                <a:gd name="connsiteY1-2028" fmla="*/ 14342 h 465941"/>
                <a:gd name="connsiteX2-2029" fmla="*/ 90487 w 331742"/>
                <a:gd name="connsiteY2-2030" fmla="*/ 8741 h 465941"/>
                <a:gd name="connsiteX3-2031" fmla="*/ 131730 w 331742"/>
                <a:gd name="connsiteY3-2032" fmla="*/ 1150 h 465941"/>
                <a:gd name="connsiteX4-2033" fmla="*/ 179936 w 331742"/>
                <a:gd name="connsiteY4-2034" fmla="*/ 703 h 465941"/>
                <a:gd name="connsiteX5-2035" fmla="*/ 231585 w 331742"/>
                <a:gd name="connsiteY5-2036" fmla="*/ 9188 h 465941"/>
                <a:gd name="connsiteX6-2037" fmla="*/ 286052 w 331742"/>
                <a:gd name="connsiteY6-2038" fmla="*/ 33447 h 465941"/>
                <a:gd name="connsiteX7-2039" fmla="*/ 266700 w 331742"/>
                <a:gd name="connsiteY7-2040" fmla="*/ 73035 h 465941"/>
                <a:gd name="connsiteX8-2041" fmla="*/ 264319 w 331742"/>
                <a:gd name="connsiteY8-2042" fmla="*/ 101610 h 465941"/>
                <a:gd name="connsiteX9-2043" fmla="*/ 278014 w 331742"/>
                <a:gd name="connsiteY9-2044" fmla="*/ 144025 h 465941"/>
                <a:gd name="connsiteX10-2045" fmla="*/ 305694 w 331742"/>
                <a:gd name="connsiteY10-2046" fmla="*/ 174232 h 465941"/>
                <a:gd name="connsiteX11-2047" fmla="*/ 331742 w 331742"/>
                <a:gd name="connsiteY11-2048" fmla="*/ 191795 h 465941"/>
                <a:gd name="connsiteX12-2049" fmla="*/ 307181 w 331742"/>
                <a:gd name="connsiteY12-2050" fmla="*/ 249247 h 465941"/>
                <a:gd name="connsiteX13-2051" fmla="*/ 295275 w 331742"/>
                <a:gd name="connsiteY13-2052" fmla="*/ 308778 h 465941"/>
                <a:gd name="connsiteX14-2053" fmla="*/ 292894 w 331742"/>
                <a:gd name="connsiteY14-2054" fmla="*/ 349260 h 465941"/>
                <a:gd name="connsiteX15-2055" fmla="*/ 302419 w 331742"/>
                <a:gd name="connsiteY15-2056" fmla="*/ 432603 h 465941"/>
                <a:gd name="connsiteX16-2057" fmla="*/ 302419 w 331742"/>
                <a:gd name="connsiteY16-2058" fmla="*/ 451653 h 465941"/>
                <a:gd name="connsiteX17-2059" fmla="*/ 278606 w 331742"/>
                <a:gd name="connsiteY17-2060" fmla="*/ 439747 h 465941"/>
                <a:gd name="connsiteX18-2061" fmla="*/ 245269 w 331742"/>
                <a:gd name="connsiteY18-2062" fmla="*/ 449272 h 465941"/>
                <a:gd name="connsiteX19-2063" fmla="*/ 204787 w 331742"/>
                <a:gd name="connsiteY19-2064" fmla="*/ 465941 h 465941"/>
                <a:gd name="connsiteX20-2065" fmla="*/ 140494 w 331742"/>
                <a:gd name="connsiteY20-2066" fmla="*/ 461178 h 465941"/>
                <a:gd name="connsiteX21-2067" fmla="*/ 78581 w 331742"/>
                <a:gd name="connsiteY21-2068" fmla="*/ 456416 h 465941"/>
                <a:gd name="connsiteX22-2069" fmla="*/ 33337 w 331742"/>
                <a:gd name="connsiteY22-2070" fmla="*/ 432603 h 465941"/>
                <a:gd name="connsiteX23-2071" fmla="*/ 38100 w 331742"/>
                <a:gd name="connsiteY23-2072" fmla="*/ 358785 h 465941"/>
                <a:gd name="connsiteX24-2073" fmla="*/ 42862 w 331742"/>
                <a:gd name="connsiteY24-2074" fmla="*/ 306397 h 465941"/>
                <a:gd name="connsiteX25-2075" fmla="*/ 33337 w 331742"/>
                <a:gd name="connsiteY25-2076" fmla="*/ 270678 h 465941"/>
                <a:gd name="connsiteX26-2077" fmla="*/ 11906 w 331742"/>
                <a:gd name="connsiteY26-2078" fmla="*/ 220672 h 465941"/>
                <a:gd name="connsiteX27-2079" fmla="*/ 0 w 331742"/>
                <a:gd name="connsiteY27-2080" fmla="*/ 192097 h 465941"/>
                <a:gd name="connsiteX28-2081" fmla="*/ 38100 w 331742"/>
                <a:gd name="connsiteY28-2082" fmla="*/ 163522 h 465941"/>
                <a:gd name="connsiteX29-2083" fmla="*/ 61912 w 331742"/>
                <a:gd name="connsiteY29-2084" fmla="*/ 132566 h 465941"/>
                <a:gd name="connsiteX30-2085" fmla="*/ 66675 w 331742"/>
                <a:gd name="connsiteY30-2086" fmla="*/ 96847 h 465941"/>
                <a:gd name="connsiteX31-2087" fmla="*/ 31694 w 331742"/>
                <a:gd name="connsiteY31-2088" fmla="*/ 32855 h 465941"/>
                <a:gd name="connsiteX0-2089" fmla="*/ 31694 w 331742"/>
                <a:gd name="connsiteY0-2090" fmla="*/ 32855 h 465941"/>
                <a:gd name="connsiteX1-2091" fmla="*/ 71839 w 331742"/>
                <a:gd name="connsiteY1-2092" fmla="*/ 14342 h 465941"/>
                <a:gd name="connsiteX2-2093" fmla="*/ 90487 w 331742"/>
                <a:gd name="connsiteY2-2094" fmla="*/ 8741 h 465941"/>
                <a:gd name="connsiteX3-2095" fmla="*/ 131730 w 331742"/>
                <a:gd name="connsiteY3-2096" fmla="*/ 1150 h 465941"/>
                <a:gd name="connsiteX4-2097" fmla="*/ 179936 w 331742"/>
                <a:gd name="connsiteY4-2098" fmla="*/ 703 h 465941"/>
                <a:gd name="connsiteX5-2099" fmla="*/ 231585 w 331742"/>
                <a:gd name="connsiteY5-2100" fmla="*/ 9188 h 465941"/>
                <a:gd name="connsiteX6-2101" fmla="*/ 286052 w 331742"/>
                <a:gd name="connsiteY6-2102" fmla="*/ 33447 h 465941"/>
                <a:gd name="connsiteX7-2103" fmla="*/ 266700 w 331742"/>
                <a:gd name="connsiteY7-2104" fmla="*/ 73035 h 465941"/>
                <a:gd name="connsiteX8-2105" fmla="*/ 264319 w 331742"/>
                <a:gd name="connsiteY8-2106" fmla="*/ 101610 h 465941"/>
                <a:gd name="connsiteX9-2107" fmla="*/ 278014 w 331742"/>
                <a:gd name="connsiteY9-2108" fmla="*/ 144025 h 465941"/>
                <a:gd name="connsiteX10-2109" fmla="*/ 305694 w 331742"/>
                <a:gd name="connsiteY10-2110" fmla="*/ 174232 h 465941"/>
                <a:gd name="connsiteX11-2111" fmla="*/ 331742 w 331742"/>
                <a:gd name="connsiteY11-2112" fmla="*/ 191795 h 465941"/>
                <a:gd name="connsiteX12-2113" fmla="*/ 307181 w 331742"/>
                <a:gd name="connsiteY12-2114" fmla="*/ 249247 h 465941"/>
                <a:gd name="connsiteX13-2115" fmla="*/ 295275 w 331742"/>
                <a:gd name="connsiteY13-2116" fmla="*/ 308778 h 465941"/>
                <a:gd name="connsiteX14-2117" fmla="*/ 292894 w 331742"/>
                <a:gd name="connsiteY14-2118" fmla="*/ 349260 h 465941"/>
                <a:gd name="connsiteX15-2119" fmla="*/ 302419 w 331742"/>
                <a:gd name="connsiteY15-2120" fmla="*/ 432603 h 465941"/>
                <a:gd name="connsiteX16-2121" fmla="*/ 302419 w 331742"/>
                <a:gd name="connsiteY16-2122" fmla="*/ 451653 h 465941"/>
                <a:gd name="connsiteX17-2123" fmla="*/ 278606 w 331742"/>
                <a:gd name="connsiteY17-2124" fmla="*/ 439747 h 465941"/>
                <a:gd name="connsiteX18-2125" fmla="*/ 245269 w 331742"/>
                <a:gd name="connsiteY18-2126" fmla="*/ 449272 h 465941"/>
                <a:gd name="connsiteX19-2127" fmla="*/ 204787 w 331742"/>
                <a:gd name="connsiteY19-2128" fmla="*/ 465941 h 465941"/>
                <a:gd name="connsiteX20-2129" fmla="*/ 140494 w 331742"/>
                <a:gd name="connsiteY20-2130" fmla="*/ 461178 h 465941"/>
                <a:gd name="connsiteX21-2131" fmla="*/ 78581 w 331742"/>
                <a:gd name="connsiteY21-2132" fmla="*/ 456416 h 465941"/>
                <a:gd name="connsiteX22-2133" fmla="*/ 33337 w 331742"/>
                <a:gd name="connsiteY22-2134" fmla="*/ 432603 h 465941"/>
                <a:gd name="connsiteX23-2135" fmla="*/ 38100 w 331742"/>
                <a:gd name="connsiteY23-2136" fmla="*/ 358785 h 465941"/>
                <a:gd name="connsiteX24-2137" fmla="*/ 42862 w 331742"/>
                <a:gd name="connsiteY24-2138" fmla="*/ 306397 h 465941"/>
                <a:gd name="connsiteX25-2139" fmla="*/ 33337 w 331742"/>
                <a:gd name="connsiteY25-2140" fmla="*/ 270678 h 465941"/>
                <a:gd name="connsiteX26-2141" fmla="*/ 11906 w 331742"/>
                <a:gd name="connsiteY26-2142" fmla="*/ 220672 h 465941"/>
                <a:gd name="connsiteX27-2143" fmla="*/ 0 w 331742"/>
                <a:gd name="connsiteY27-2144" fmla="*/ 192097 h 465941"/>
                <a:gd name="connsiteX28-2145" fmla="*/ 38100 w 331742"/>
                <a:gd name="connsiteY28-2146" fmla="*/ 163522 h 465941"/>
                <a:gd name="connsiteX29-2147" fmla="*/ 61912 w 331742"/>
                <a:gd name="connsiteY29-2148" fmla="*/ 132566 h 465941"/>
                <a:gd name="connsiteX30-2149" fmla="*/ 66675 w 331742"/>
                <a:gd name="connsiteY30-2150" fmla="*/ 96847 h 465941"/>
                <a:gd name="connsiteX31-2151" fmla="*/ 31694 w 331742"/>
                <a:gd name="connsiteY31-2152" fmla="*/ 32855 h 465941"/>
                <a:gd name="connsiteX0-2153" fmla="*/ 31694 w 331742"/>
                <a:gd name="connsiteY0-2154" fmla="*/ 32855 h 465941"/>
                <a:gd name="connsiteX1-2155" fmla="*/ 71839 w 331742"/>
                <a:gd name="connsiteY1-2156" fmla="*/ 14342 h 465941"/>
                <a:gd name="connsiteX2-2157" fmla="*/ 90487 w 331742"/>
                <a:gd name="connsiteY2-2158" fmla="*/ 8741 h 465941"/>
                <a:gd name="connsiteX3-2159" fmla="*/ 131730 w 331742"/>
                <a:gd name="connsiteY3-2160" fmla="*/ 1150 h 465941"/>
                <a:gd name="connsiteX4-2161" fmla="*/ 179936 w 331742"/>
                <a:gd name="connsiteY4-2162" fmla="*/ 703 h 465941"/>
                <a:gd name="connsiteX5-2163" fmla="*/ 231585 w 331742"/>
                <a:gd name="connsiteY5-2164" fmla="*/ 9188 h 465941"/>
                <a:gd name="connsiteX6-2165" fmla="*/ 286052 w 331742"/>
                <a:gd name="connsiteY6-2166" fmla="*/ 33447 h 465941"/>
                <a:gd name="connsiteX7-2167" fmla="*/ 266700 w 331742"/>
                <a:gd name="connsiteY7-2168" fmla="*/ 73035 h 465941"/>
                <a:gd name="connsiteX8-2169" fmla="*/ 264319 w 331742"/>
                <a:gd name="connsiteY8-2170" fmla="*/ 101610 h 465941"/>
                <a:gd name="connsiteX9-2171" fmla="*/ 281144 w 331742"/>
                <a:gd name="connsiteY9-2172" fmla="*/ 143131 h 465941"/>
                <a:gd name="connsiteX10-2173" fmla="*/ 305694 w 331742"/>
                <a:gd name="connsiteY10-2174" fmla="*/ 174232 h 465941"/>
                <a:gd name="connsiteX11-2175" fmla="*/ 331742 w 331742"/>
                <a:gd name="connsiteY11-2176" fmla="*/ 191795 h 465941"/>
                <a:gd name="connsiteX12-2177" fmla="*/ 307181 w 331742"/>
                <a:gd name="connsiteY12-2178" fmla="*/ 249247 h 465941"/>
                <a:gd name="connsiteX13-2179" fmla="*/ 295275 w 331742"/>
                <a:gd name="connsiteY13-2180" fmla="*/ 308778 h 465941"/>
                <a:gd name="connsiteX14-2181" fmla="*/ 292894 w 331742"/>
                <a:gd name="connsiteY14-2182" fmla="*/ 349260 h 465941"/>
                <a:gd name="connsiteX15-2183" fmla="*/ 302419 w 331742"/>
                <a:gd name="connsiteY15-2184" fmla="*/ 432603 h 465941"/>
                <a:gd name="connsiteX16-2185" fmla="*/ 302419 w 331742"/>
                <a:gd name="connsiteY16-2186" fmla="*/ 451653 h 465941"/>
                <a:gd name="connsiteX17-2187" fmla="*/ 278606 w 331742"/>
                <a:gd name="connsiteY17-2188" fmla="*/ 439747 h 465941"/>
                <a:gd name="connsiteX18-2189" fmla="*/ 245269 w 331742"/>
                <a:gd name="connsiteY18-2190" fmla="*/ 449272 h 465941"/>
                <a:gd name="connsiteX19-2191" fmla="*/ 204787 w 331742"/>
                <a:gd name="connsiteY19-2192" fmla="*/ 465941 h 465941"/>
                <a:gd name="connsiteX20-2193" fmla="*/ 140494 w 331742"/>
                <a:gd name="connsiteY20-2194" fmla="*/ 461178 h 465941"/>
                <a:gd name="connsiteX21-2195" fmla="*/ 78581 w 331742"/>
                <a:gd name="connsiteY21-2196" fmla="*/ 456416 h 465941"/>
                <a:gd name="connsiteX22-2197" fmla="*/ 33337 w 331742"/>
                <a:gd name="connsiteY22-2198" fmla="*/ 432603 h 465941"/>
                <a:gd name="connsiteX23-2199" fmla="*/ 38100 w 331742"/>
                <a:gd name="connsiteY23-2200" fmla="*/ 358785 h 465941"/>
                <a:gd name="connsiteX24-2201" fmla="*/ 42862 w 331742"/>
                <a:gd name="connsiteY24-2202" fmla="*/ 306397 h 465941"/>
                <a:gd name="connsiteX25-2203" fmla="*/ 33337 w 331742"/>
                <a:gd name="connsiteY25-2204" fmla="*/ 270678 h 465941"/>
                <a:gd name="connsiteX26-2205" fmla="*/ 11906 w 331742"/>
                <a:gd name="connsiteY26-2206" fmla="*/ 220672 h 465941"/>
                <a:gd name="connsiteX27-2207" fmla="*/ 0 w 331742"/>
                <a:gd name="connsiteY27-2208" fmla="*/ 192097 h 465941"/>
                <a:gd name="connsiteX28-2209" fmla="*/ 38100 w 331742"/>
                <a:gd name="connsiteY28-2210" fmla="*/ 163522 h 465941"/>
                <a:gd name="connsiteX29-2211" fmla="*/ 61912 w 331742"/>
                <a:gd name="connsiteY29-2212" fmla="*/ 132566 h 465941"/>
                <a:gd name="connsiteX30-2213" fmla="*/ 66675 w 331742"/>
                <a:gd name="connsiteY30-2214" fmla="*/ 96847 h 465941"/>
                <a:gd name="connsiteX31-2215" fmla="*/ 31694 w 331742"/>
                <a:gd name="connsiteY31-2216" fmla="*/ 32855 h 465941"/>
                <a:gd name="connsiteX0-2217" fmla="*/ 31694 w 331742"/>
                <a:gd name="connsiteY0-2218" fmla="*/ 32855 h 465941"/>
                <a:gd name="connsiteX1-2219" fmla="*/ 71839 w 331742"/>
                <a:gd name="connsiteY1-2220" fmla="*/ 14342 h 465941"/>
                <a:gd name="connsiteX2-2221" fmla="*/ 90487 w 331742"/>
                <a:gd name="connsiteY2-2222" fmla="*/ 8741 h 465941"/>
                <a:gd name="connsiteX3-2223" fmla="*/ 131730 w 331742"/>
                <a:gd name="connsiteY3-2224" fmla="*/ 1150 h 465941"/>
                <a:gd name="connsiteX4-2225" fmla="*/ 179936 w 331742"/>
                <a:gd name="connsiteY4-2226" fmla="*/ 703 h 465941"/>
                <a:gd name="connsiteX5-2227" fmla="*/ 231585 w 331742"/>
                <a:gd name="connsiteY5-2228" fmla="*/ 9188 h 465941"/>
                <a:gd name="connsiteX6-2229" fmla="*/ 286052 w 331742"/>
                <a:gd name="connsiteY6-2230" fmla="*/ 33447 h 465941"/>
                <a:gd name="connsiteX7-2231" fmla="*/ 266700 w 331742"/>
                <a:gd name="connsiteY7-2232" fmla="*/ 73035 h 465941"/>
                <a:gd name="connsiteX8-2233" fmla="*/ 264319 w 331742"/>
                <a:gd name="connsiteY8-2234" fmla="*/ 101610 h 465941"/>
                <a:gd name="connsiteX9-2235" fmla="*/ 281144 w 331742"/>
                <a:gd name="connsiteY9-2236" fmla="*/ 143131 h 465941"/>
                <a:gd name="connsiteX10-2237" fmla="*/ 305694 w 331742"/>
                <a:gd name="connsiteY10-2238" fmla="*/ 174232 h 465941"/>
                <a:gd name="connsiteX11-2239" fmla="*/ 331742 w 331742"/>
                <a:gd name="connsiteY11-2240" fmla="*/ 191795 h 465941"/>
                <a:gd name="connsiteX12-2241" fmla="*/ 307181 w 331742"/>
                <a:gd name="connsiteY12-2242" fmla="*/ 249247 h 465941"/>
                <a:gd name="connsiteX13-2243" fmla="*/ 295275 w 331742"/>
                <a:gd name="connsiteY13-2244" fmla="*/ 308778 h 465941"/>
                <a:gd name="connsiteX14-2245" fmla="*/ 292894 w 331742"/>
                <a:gd name="connsiteY14-2246" fmla="*/ 349260 h 465941"/>
                <a:gd name="connsiteX15-2247" fmla="*/ 302419 w 331742"/>
                <a:gd name="connsiteY15-2248" fmla="*/ 432603 h 465941"/>
                <a:gd name="connsiteX16-2249" fmla="*/ 302419 w 331742"/>
                <a:gd name="connsiteY16-2250" fmla="*/ 451653 h 465941"/>
                <a:gd name="connsiteX17-2251" fmla="*/ 278606 w 331742"/>
                <a:gd name="connsiteY17-2252" fmla="*/ 439747 h 465941"/>
                <a:gd name="connsiteX18-2253" fmla="*/ 245269 w 331742"/>
                <a:gd name="connsiteY18-2254" fmla="*/ 449272 h 465941"/>
                <a:gd name="connsiteX19-2255" fmla="*/ 204787 w 331742"/>
                <a:gd name="connsiteY19-2256" fmla="*/ 465941 h 465941"/>
                <a:gd name="connsiteX20-2257" fmla="*/ 140494 w 331742"/>
                <a:gd name="connsiteY20-2258" fmla="*/ 461178 h 465941"/>
                <a:gd name="connsiteX21-2259" fmla="*/ 78581 w 331742"/>
                <a:gd name="connsiteY21-2260" fmla="*/ 456416 h 465941"/>
                <a:gd name="connsiteX22-2261" fmla="*/ 33337 w 331742"/>
                <a:gd name="connsiteY22-2262" fmla="*/ 432603 h 465941"/>
                <a:gd name="connsiteX23-2263" fmla="*/ 38100 w 331742"/>
                <a:gd name="connsiteY23-2264" fmla="*/ 358785 h 465941"/>
                <a:gd name="connsiteX24-2265" fmla="*/ 42862 w 331742"/>
                <a:gd name="connsiteY24-2266" fmla="*/ 306397 h 465941"/>
                <a:gd name="connsiteX25-2267" fmla="*/ 33337 w 331742"/>
                <a:gd name="connsiteY25-2268" fmla="*/ 270678 h 465941"/>
                <a:gd name="connsiteX26-2269" fmla="*/ 11906 w 331742"/>
                <a:gd name="connsiteY26-2270" fmla="*/ 220672 h 465941"/>
                <a:gd name="connsiteX27-2271" fmla="*/ 0 w 331742"/>
                <a:gd name="connsiteY27-2272" fmla="*/ 192097 h 465941"/>
                <a:gd name="connsiteX28-2273" fmla="*/ 38100 w 331742"/>
                <a:gd name="connsiteY28-2274" fmla="*/ 163522 h 465941"/>
                <a:gd name="connsiteX29-2275" fmla="*/ 61912 w 331742"/>
                <a:gd name="connsiteY29-2276" fmla="*/ 132566 h 465941"/>
                <a:gd name="connsiteX30-2277" fmla="*/ 66675 w 331742"/>
                <a:gd name="connsiteY30-2278" fmla="*/ 96847 h 465941"/>
                <a:gd name="connsiteX31-2279" fmla="*/ 31694 w 331742"/>
                <a:gd name="connsiteY31-2280" fmla="*/ 32855 h 465941"/>
                <a:gd name="connsiteX0-2281" fmla="*/ 31694 w 331742"/>
                <a:gd name="connsiteY0-2282" fmla="*/ 32855 h 465941"/>
                <a:gd name="connsiteX1-2283" fmla="*/ 71839 w 331742"/>
                <a:gd name="connsiteY1-2284" fmla="*/ 14342 h 465941"/>
                <a:gd name="connsiteX2-2285" fmla="*/ 90487 w 331742"/>
                <a:gd name="connsiteY2-2286" fmla="*/ 8741 h 465941"/>
                <a:gd name="connsiteX3-2287" fmla="*/ 131730 w 331742"/>
                <a:gd name="connsiteY3-2288" fmla="*/ 1150 h 465941"/>
                <a:gd name="connsiteX4-2289" fmla="*/ 179936 w 331742"/>
                <a:gd name="connsiteY4-2290" fmla="*/ 703 h 465941"/>
                <a:gd name="connsiteX5-2291" fmla="*/ 231585 w 331742"/>
                <a:gd name="connsiteY5-2292" fmla="*/ 9188 h 465941"/>
                <a:gd name="connsiteX6-2293" fmla="*/ 286052 w 331742"/>
                <a:gd name="connsiteY6-2294" fmla="*/ 33447 h 465941"/>
                <a:gd name="connsiteX7-2295" fmla="*/ 266700 w 331742"/>
                <a:gd name="connsiteY7-2296" fmla="*/ 73035 h 465941"/>
                <a:gd name="connsiteX8-2297" fmla="*/ 264319 w 331742"/>
                <a:gd name="connsiteY8-2298" fmla="*/ 101610 h 465941"/>
                <a:gd name="connsiteX9-2299" fmla="*/ 281144 w 331742"/>
                <a:gd name="connsiteY9-2300" fmla="*/ 143131 h 465941"/>
                <a:gd name="connsiteX10-2301" fmla="*/ 305694 w 331742"/>
                <a:gd name="connsiteY10-2302" fmla="*/ 174232 h 465941"/>
                <a:gd name="connsiteX11-2303" fmla="*/ 331742 w 331742"/>
                <a:gd name="connsiteY11-2304" fmla="*/ 191795 h 465941"/>
                <a:gd name="connsiteX12-2305" fmla="*/ 307181 w 331742"/>
                <a:gd name="connsiteY12-2306" fmla="*/ 249247 h 465941"/>
                <a:gd name="connsiteX13-2307" fmla="*/ 295275 w 331742"/>
                <a:gd name="connsiteY13-2308" fmla="*/ 308778 h 465941"/>
                <a:gd name="connsiteX14-2309" fmla="*/ 292894 w 331742"/>
                <a:gd name="connsiteY14-2310" fmla="*/ 349260 h 465941"/>
                <a:gd name="connsiteX15-2311" fmla="*/ 302419 w 331742"/>
                <a:gd name="connsiteY15-2312" fmla="*/ 432603 h 465941"/>
                <a:gd name="connsiteX16-2313" fmla="*/ 302419 w 331742"/>
                <a:gd name="connsiteY16-2314" fmla="*/ 451653 h 465941"/>
                <a:gd name="connsiteX17-2315" fmla="*/ 278606 w 331742"/>
                <a:gd name="connsiteY17-2316" fmla="*/ 439747 h 465941"/>
                <a:gd name="connsiteX18-2317" fmla="*/ 245269 w 331742"/>
                <a:gd name="connsiteY18-2318" fmla="*/ 449272 h 465941"/>
                <a:gd name="connsiteX19-2319" fmla="*/ 204787 w 331742"/>
                <a:gd name="connsiteY19-2320" fmla="*/ 465941 h 465941"/>
                <a:gd name="connsiteX20-2321" fmla="*/ 140494 w 331742"/>
                <a:gd name="connsiteY20-2322" fmla="*/ 461178 h 465941"/>
                <a:gd name="connsiteX21-2323" fmla="*/ 78581 w 331742"/>
                <a:gd name="connsiteY21-2324" fmla="*/ 456416 h 465941"/>
                <a:gd name="connsiteX22-2325" fmla="*/ 33337 w 331742"/>
                <a:gd name="connsiteY22-2326" fmla="*/ 432603 h 465941"/>
                <a:gd name="connsiteX23-2327" fmla="*/ 38100 w 331742"/>
                <a:gd name="connsiteY23-2328" fmla="*/ 358785 h 465941"/>
                <a:gd name="connsiteX24-2329" fmla="*/ 42862 w 331742"/>
                <a:gd name="connsiteY24-2330" fmla="*/ 306397 h 465941"/>
                <a:gd name="connsiteX25-2331" fmla="*/ 33337 w 331742"/>
                <a:gd name="connsiteY25-2332" fmla="*/ 270678 h 465941"/>
                <a:gd name="connsiteX26-2333" fmla="*/ 11906 w 331742"/>
                <a:gd name="connsiteY26-2334" fmla="*/ 220672 h 465941"/>
                <a:gd name="connsiteX27-2335" fmla="*/ 0 w 331742"/>
                <a:gd name="connsiteY27-2336" fmla="*/ 192097 h 465941"/>
                <a:gd name="connsiteX28-2337" fmla="*/ 38100 w 331742"/>
                <a:gd name="connsiteY28-2338" fmla="*/ 163522 h 465941"/>
                <a:gd name="connsiteX29-2339" fmla="*/ 61912 w 331742"/>
                <a:gd name="connsiteY29-2340" fmla="*/ 132566 h 465941"/>
                <a:gd name="connsiteX30-2341" fmla="*/ 66675 w 331742"/>
                <a:gd name="connsiteY30-2342" fmla="*/ 96847 h 465941"/>
                <a:gd name="connsiteX31-2343" fmla="*/ 31694 w 331742"/>
                <a:gd name="connsiteY31-2344" fmla="*/ 32855 h 465941"/>
                <a:gd name="connsiteX0-2345" fmla="*/ 31694 w 331742"/>
                <a:gd name="connsiteY0-2346" fmla="*/ 32855 h 465941"/>
                <a:gd name="connsiteX1-2347" fmla="*/ 71839 w 331742"/>
                <a:gd name="connsiteY1-2348" fmla="*/ 14342 h 465941"/>
                <a:gd name="connsiteX2-2349" fmla="*/ 90487 w 331742"/>
                <a:gd name="connsiteY2-2350" fmla="*/ 8741 h 465941"/>
                <a:gd name="connsiteX3-2351" fmla="*/ 131730 w 331742"/>
                <a:gd name="connsiteY3-2352" fmla="*/ 1150 h 465941"/>
                <a:gd name="connsiteX4-2353" fmla="*/ 179936 w 331742"/>
                <a:gd name="connsiteY4-2354" fmla="*/ 703 h 465941"/>
                <a:gd name="connsiteX5-2355" fmla="*/ 231585 w 331742"/>
                <a:gd name="connsiteY5-2356" fmla="*/ 9188 h 465941"/>
                <a:gd name="connsiteX6-2357" fmla="*/ 286052 w 331742"/>
                <a:gd name="connsiteY6-2358" fmla="*/ 33447 h 465941"/>
                <a:gd name="connsiteX7-2359" fmla="*/ 266700 w 331742"/>
                <a:gd name="connsiteY7-2360" fmla="*/ 73035 h 465941"/>
                <a:gd name="connsiteX8-2361" fmla="*/ 264319 w 331742"/>
                <a:gd name="connsiteY8-2362" fmla="*/ 101610 h 465941"/>
                <a:gd name="connsiteX9-2363" fmla="*/ 281144 w 331742"/>
                <a:gd name="connsiteY9-2364" fmla="*/ 143131 h 465941"/>
                <a:gd name="connsiteX10-2365" fmla="*/ 307483 w 331742"/>
                <a:gd name="connsiteY10-2366" fmla="*/ 173337 h 465941"/>
                <a:gd name="connsiteX11-2367" fmla="*/ 331742 w 331742"/>
                <a:gd name="connsiteY11-2368" fmla="*/ 191795 h 465941"/>
                <a:gd name="connsiteX12-2369" fmla="*/ 307181 w 331742"/>
                <a:gd name="connsiteY12-2370" fmla="*/ 249247 h 465941"/>
                <a:gd name="connsiteX13-2371" fmla="*/ 295275 w 331742"/>
                <a:gd name="connsiteY13-2372" fmla="*/ 308778 h 465941"/>
                <a:gd name="connsiteX14-2373" fmla="*/ 292894 w 331742"/>
                <a:gd name="connsiteY14-2374" fmla="*/ 349260 h 465941"/>
                <a:gd name="connsiteX15-2375" fmla="*/ 302419 w 331742"/>
                <a:gd name="connsiteY15-2376" fmla="*/ 432603 h 465941"/>
                <a:gd name="connsiteX16-2377" fmla="*/ 302419 w 331742"/>
                <a:gd name="connsiteY16-2378" fmla="*/ 451653 h 465941"/>
                <a:gd name="connsiteX17-2379" fmla="*/ 278606 w 331742"/>
                <a:gd name="connsiteY17-2380" fmla="*/ 439747 h 465941"/>
                <a:gd name="connsiteX18-2381" fmla="*/ 245269 w 331742"/>
                <a:gd name="connsiteY18-2382" fmla="*/ 449272 h 465941"/>
                <a:gd name="connsiteX19-2383" fmla="*/ 204787 w 331742"/>
                <a:gd name="connsiteY19-2384" fmla="*/ 465941 h 465941"/>
                <a:gd name="connsiteX20-2385" fmla="*/ 140494 w 331742"/>
                <a:gd name="connsiteY20-2386" fmla="*/ 461178 h 465941"/>
                <a:gd name="connsiteX21-2387" fmla="*/ 78581 w 331742"/>
                <a:gd name="connsiteY21-2388" fmla="*/ 456416 h 465941"/>
                <a:gd name="connsiteX22-2389" fmla="*/ 33337 w 331742"/>
                <a:gd name="connsiteY22-2390" fmla="*/ 432603 h 465941"/>
                <a:gd name="connsiteX23-2391" fmla="*/ 38100 w 331742"/>
                <a:gd name="connsiteY23-2392" fmla="*/ 358785 h 465941"/>
                <a:gd name="connsiteX24-2393" fmla="*/ 42862 w 331742"/>
                <a:gd name="connsiteY24-2394" fmla="*/ 306397 h 465941"/>
                <a:gd name="connsiteX25-2395" fmla="*/ 33337 w 331742"/>
                <a:gd name="connsiteY25-2396" fmla="*/ 270678 h 465941"/>
                <a:gd name="connsiteX26-2397" fmla="*/ 11906 w 331742"/>
                <a:gd name="connsiteY26-2398" fmla="*/ 220672 h 465941"/>
                <a:gd name="connsiteX27-2399" fmla="*/ 0 w 331742"/>
                <a:gd name="connsiteY27-2400" fmla="*/ 192097 h 465941"/>
                <a:gd name="connsiteX28-2401" fmla="*/ 38100 w 331742"/>
                <a:gd name="connsiteY28-2402" fmla="*/ 163522 h 465941"/>
                <a:gd name="connsiteX29-2403" fmla="*/ 61912 w 331742"/>
                <a:gd name="connsiteY29-2404" fmla="*/ 132566 h 465941"/>
                <a:gd name="connsiteX30-2405" fmla="*/ 66675 w 331742"/>
                <a:gd name="connsiteY30-2406" fmla="*/ 96847 h 465941"/>
                <a:gd name="connsiteX31-2407" fmla="*/ 31694 w 331742"/>
                <a:gd name="connsiteY31-2408" fmla="*/ 32855 h 465941"/>
                <a:gd name="connsiteX0-2409" fmla="*/ 31694 w 331742"/>
                <a:gd name="connsiteY0-2410" fmla="*/ 32855 h 465941"/>
                <a:gd name="connsiteX1-2411" fmla="*/ 71839 w 331742"/>
                <a:gd name="connsiteY1-2412" fmla="*/ 14342 h 465941"/>
                <a:gd name="connsiteX2-2413" fmla="*/ 90487 w 331742"/>
                <a:gd name="connsiteY2-2414" fmla="*/ 8741 h 465941"/>
                <a:gd name="connsiteX3-2415" fmla="*/ 131730 w 331742"/>
                <a:gd name="connsiteY3-2416" fmla="*/ 1150 h 465941"/>
                <a:gd name="connsiteX4-2417" fmla="*/ 179936 w 331742"/>
                <a:gd name="connsiteY4-2418" fmla="*/ 703 h 465941"/>
                <a:gd name="connsiteX5-2419" fmla="*/ 231585 w 331742"/>
                <a:gd name="connsiteY5-2420" fmla="*/ 9188 h 465941"/>
                <a:gd name="connsiteX6-2421" fmla="*/ 286052 w 331742"/>
                <a:gd name="connsiteY6-2422" fmla="*/ 33447 h 465941"/>
                <a:gd name="connsiteX7-2423" fmla="*/ 266700 w 331742"/>
                <a:gd name="connsiteY7-2424" fmla="*/ 73035 h 465941"/>
                <a:gd name="connsiteX8-2425" fmla="*/ 264319 w 331742"/>
                <a:gd name="connsiteY8-2426" fmla="*/ 101610 h 465941"/>
                <a:gd name="connsiteX9-2427" fmla="*/ 281144 w 331742"/>
                <a:gd name="connsiteY9-2428" fmla="*/ 143131 h 465941"/>
                <a:gd name="connsiteX10-2429" fmla="*/ 307483 w 331742"/>
                <a:gd name="connsiteY10-2430" fmla="*/ 173337 h 465941"/>
                <a:gd name="connsiteX11-2431" fmla="*/ 331742 w 331742"/>
                <a:gd name="connsiteY11-2432" fmla="*/ 191795 h 465941"/>
                <a:gd name="connsiteX12-2433" fmla="*/ 307181 w 331742"/>
                <a:gd name="connsiteY12-2434" fmla="*/ 249247 h 465941"/>
                <a:gd name="connsiteX13-2435" fmla="*/ 295275 w 331742"/>
                <a:gd name="connsiteY13-2436" fmla="*/ 308778 h 465941"/>
                <a:gd name="connsiteX14-2437" fmla="*/ 292894 w 331742"/>
                <a:gd name="connsiteY14-2438" fmla="*/ 349260 h 465941"/>
                <a:gd name="connsiteX15-2439" fmla="*/ 302419 w 331742"/>
                <a:gd name="connsiteY15-2440" fmla="*/ 432603 h 465941"/>
                <a:gd name="connsiteX16-2441" fmla="*/ 302419 w 331742"/>
                <a:gd name="connsiteY16-2442" fmla="*/ 451653 h 465941"/>
                <a:gd name="connsiteX17-2443" fmla="*/ 278606 w 331742"/>
                <a:gd name="connsiteY17-2444" fmla="*/ 439747 h 465941"/>
                <a:gd name="connsiteX18-2445" fmla="*/ 245269 w 331742"/>
                <a:gd name="connsiteY18-2446" fmla="*/ 449272 h 465941"/>
                <a:gd name="connsiteX19-2447" fmla="*/ 204787 w 331742"/>
                <a:gd name="connsiteY19-2448" fmla="*/ 465941 h 465941"/>
                <a:gd name="connsiteX20-2449" fmla="*/ 140494 w 331742"/>
                <a:gd name="connsiteY20-2450" fmla="*/ 461178 h 465941"/>
                <a:gd name="connsiteX21-2451" fmla="*/ 78581 w 331742"/>
                <a:gd name="connsiteY21-2452" fmla="*/ 456416 h 465941"/>
                <a:gd name="connsiteX22-2453" fmla="*/ 33337 w 331742"/>
                <a:gd name="connsiteY22-2454" fmla="*/ 432603 h 465941"/>
                <a:gd name="connsiteX23-2455" fmla="*/ 38100 w 331742"/>
                <a:gd name="connsiteY23-2456" fmla="*/ 358785 h 465941"/>
                <a:gd name="connsiteX24-2457" fmla="*/ 42862 w 331742"/>
                <a:gd name="connsiteY24-2458" fmla="*/ 306397 h 465941"/>
                <a:gd name="connsiteX25-2459" fmla="*/ 33337 w 331742"/>
                <a:gd name="connsiteY25-2460" fmla="*/ 270678 h 465941"/>
                <a:gd name="connsiteX26-2461" fmla="*/ 11906 w 331742"/>
                <a:gd name="connsiteY26-2462" fmla="*/ 220672 h 465941"/>
                <a:gd name="connsiteX27-2463" fmla="*/ 0 w 331742"/>
                <a:gd name="connsiteY27-2464" fmla="*/ 192097 h 465941"/>
                <a:gd name="connsiteX28-2465" fmla="*/ 38100 w 331742"/>
                <a:gd name="connsiteY28-2466" fmla="*/ 163522 h 465941"/>
                <a:gd name="connsiteX29-2467" fmla="*/ 61912 w 331742"/>
                <a:gd name="connsiteY29-2468" fmla="*/ 132566 h 465941"/>
                <a:gd name="connsiteX30-2469" fmla="*/ 66675 w 331742"/>
                <a:gd name="connsiteY30-2470" fmla="*/ 96847 h 465941"/>
                <a:gd name="connsiteX31-2471" fmla="*/ 31694 w 331742"/>
                <a:gd name="connsiteY31-2472" fmla="*/ 32855 h 465941"/>
                <a:gd name="connsiteX0-2473" fmla="*/ 31694 w 331742"/>
                <a:gd name="connsiteY0-2474" fmla="*/ 32855 h 465941"/>
                <a:gd name="connsiteX1-2475" fmla="*/ 71839 w 331742"/>
                <a:gd name="connsiteY1-2476" fmla="*/ 14342 h 465941"/>
                <a:gd name="connsiteX2-2477" fmla="*/ 90487 w 331742"/>
                <a:gd name="connsiteY2-2478" fmla="*/ 8741 h 465941"/>
                <a:gd name="connsiteX3-2479" fmla="*/ 131730 w 331742"/>
                <a:gd name="connsiteY3-2480" fmla="*/ 1150 h 465941"/>
                <a:gd name="connsiteX4-2481" fmla="*/ 179936 w 331742"/>
                <a:gd name="connsiteY4-2482" fmla="*/ 703 h 465941"/>
                <a:gd name="connsiteX5-2483" fmla="*/ 231585 w 331742"/>
                <a:gd name="connsiteY5-2484" fmla="*/ 9188 h 465941"/>
                <a:gd name="connsiteX6-2485" fmla="*/ 286052 w 331742"/>
                <a:gd name="connsiteY6-2486" fmla="*/ 33447 h 465941"/>
                <a:gd name="connsiteX7-2487" fmla="*/ 266700 w 331742"/>
                <a:gd name="connsiteY7-2488" fmla="*/ 73035 h 465941"/>
                <a:gd name="connsiteX8-2489" fmla="*/ 264319 w 331742"/>
                <a:gd name="connsiteY8-2490" fmla="*/ 101610 h 465941"/>
                <a:gd name="connsiteX9-2491" fmla="*/ 281144 w 331742"/>
                <a:gd name="connsiteY9-2492" fmla="*/ 143131 h 465941"/>
                <a:gd name="connsiteX10-2493" fmla="*/ 307483 w 331742"/>
                <a:gd name="connsiteY10-2494" fmla="*/ 173337 h 465941"/>
                <a:gd name="connsiteX11-2495" fmla="*/ 331742 w 331742"/>
                <a:gd name="connsiteY11-2496" fmla="*/ 191795 h 465941"/>
                <a:gd name="connsiteX12-2497" fmla="*/ 307181 w 331742"/>
                <a:gd name="connsiteY12-2498" fmla="*/ 249247 h 465941"/>
                <a:gd name="connsiteX13-2499" fmla="*/ 295275 w 331742"/>
                <a:gd name="connsiteY13-2500" fmla="*/ 308778 h 465941"/>
                <a:gd name="connsiteX14-2501" fmla="*/ 292894 w 331742"/>
                <a:gd name="connsiteY14-2502" fmla="*/ 349260 h 465941"/>
                <a:gd name="connsiteX15-2503" fmla="*/ 302419 w 331742"/>
                <a:gd name="connsiteY15-2504" fmla="*/ 432603 h 465941"/>
                <a:gd name="connsiteX16-2505" fmla="*/ 302419 w 331742"/>
                <a:gd name="connsiteY16-2506" fmla="*/ 451653 h 465941"/>
                <a:gd name="connsiteX17-2507" fmla="*/ 278606 w 331742"/>
                <a:gd name="connsiteY17-2508" fmla="*/ 439747 h 465941"/>
                <a:gd name="connsiteX18-2509" fmla="*/ 245269 w 331742"/>
                <a:gd name="connsiteY18-2510" fmla="*/ 449272 h 465941"/>
                <a:gd name="connsiteX19-2511" fmla="*/ 204787 w 331742"/>
                <a:gd name="connsiteY19-2512" fmla="*/ 465941 h 465941"/>
                <a:gd name="connsiteX20-2513" fmla="*/ 140494 w 331742"/>
                <a:gd name="connsiteY20-2514" fmla="*/ 461178 h 465941"/>
                <a:gd name="connsiteX21-2515" fmla="*/ 78581 w 331742"/>
                <a:gd name="connsiteY21-2516" fmla="*/ 456416 h 465941"/>
                <a:gd name="connsiteX22-2517" fmla="*/ 33337 w 331742"/>
                <a:gd name="connsiteY22-2518" fmla="*/ 432603 h 465941"/>
                <a:gd name="connsiteX23-2519" fmla="*/ 38100 w 331742"/>
                <a:gd name="connsiteY23-2520" fmla="*/ 358785 h 465941"/>
                <a:gd name="connsiteX24-2521" fmla="*/ 42862 w 331742"/>
                <a:gd name="connsiteY24-2522" fmla="*/ 306397 h 465941"/>
                <a:gd name="connsiteX25-2523" fmla="*/ 33337 w 331742"/>
                <a:gd name="connsiteY25-2524" fmla="*/ 270678 h 465941"/>
                <a:gd name="connsiteX26-2525" fmla="*/ 11906 w 331742"/>
                <a:gd name="connsiteY26-2526" fmla="*/ 220672 h 465941"/>
                <a:gd name="connsiteX27-2527" fmla="*/ 0 w 331742"/>
                <a:gd name="connsiteY27-2528" fmla="*/ 192097 h 465941"/>
                <a:gd name="connsiteX28-2529" fmla="*/ 38100 w 331742"/>
                <a:gd name="connsiteY28-2530" fmla="*/ 163522 h 465941"/>
                <a:gd name="connsiteX29-2531" fmla="*/ 61912 w 331742"/>
                <a:gd name="connsiteY29-2532" fmla="*/ 132566 h 465941"/>
                <a:gd name="connsiteX30-2533" fmla="*/ 66675 w 331742"/>
                <a:gd name="connsiteY30-2534" fmla="*/ 96847 h 465941"/>
                <a:gd name="connsiteX31-2535" fmla="*/ 31694 w 331742"/>
                <a:gd name="connsiteY31-2536" fmla="*/ 32855 h 465941"/>
                <a:gd name="connsiteX0-2537" fmla="*/ 31694 w 331742"/>
                <a:gd name="connsiteY0-2538" fmla="*/ 32855 h 465941"/>
                <a:gd name="connsiteX1-2539" fmla="*/ 71839 w 331742"/>
                <a:gd name="connsiteY1-2540" fmla="*/ 14342 h 465941"/>
                <a:gd name="connsiteX2-2541" fmla="*/ 90487 w 331742"/>
                <a:gd name="connsiteY2-2542" fmla="*/ 8741 h 465941"/>
                <a:gd name="connsiteX3-2543" fmla="*/ 131730 w 331742"/>
                <a:gd name="connsiteY3-2544" fmla="*/ 1150 h 465941"/>
                <a:gd name="connsiteX4-2545" fmla="*/ 179936 w 331742"/>
                <a:gd name="connsiteY4-2546" fmla="*/ 703 h 465941"/>
                <a:gd name="connsiteX5-2547" fmla="*/ 231585 w 331742"/>
                <a:gd name="connsiteY5-2548" fmla="*/ 9188 h 465941"/>
                <a:gd name="connsiteX6-2549" fmla="*/ 286052 w 331742"/>
                <a:gd name="connsiteY6-2550" fmla="*/ 33447 h 465941"/>
                <a:gd name="connsiteX7-2551" fmla="*/ 266700 w 331742"/>
                <a:gd name="connsiteY7-2552" fmla="*/ 73035 h 465941"/>
                <a:gd name="connsiteX8-2553" fmla="*/ 264319 w 331742"/>
                <a:gd name="connsiteY8-2554" fmla="*/ 101610 h 465941"/>
                <a:gd name="connsiteX9-2555" fmla="*/ 281144 w 331742"/>
                <a:gd name="connsiteY9-2556" fmla="*/ 143131 h 465941"/>
                <a:gd name="connsiteX10-2557" fmla="*/ 307483 w 331742"/>
                <a:gd name="connsiteY10-2558" fmla="*/ 173337 h 465941"/>
                <a:gd name="connsiteX11-2559" fmla="*/ 331742 w 331742"/>
                <a:gd name="connsiteY11-2560" fmla="*/ 191795 h 465941"/>
                <a:gd name="connsiteX12-2561" fmla="*/ 307181 w 331742"/>
                <a:gd name="connsiteY12-2562" fmla="*/ 249247 h 465941"/>
                <a:gd name="connsiteX13-2563" fmla="*/ 295275 w 331742"/>
                <a:gd name="connsiteY13-2564" fmla="*/ 308778 h 465941"/>
                <a:gd name="connsiteX14-2565" fmla="*/ 292894 w 331742"/>
                <a:gd name="connsiteY14-2566" fmla="*/ 349260 h 465941"/>
                <a:gd name="connsiteX15-2567" fmla="*/ 302419 w 331742"/>
                <a:gd name="connsiteY15-2568" fmla="*/ 432603 h 465941"/>
                <a:gd name="connsiteX16-2569" fmla="*/ 302419 w 331742"/>
                <a:gd name="connsiteY16-2570" fmla="*/ 451653 h 465941"/>
                <a:gd name="connsiteX17-2571" fmla="*/ 278606 w 331742"/>
                <a:gd name="connsiteY17-2572" fmla="*/ 439747 h 465941"/>
                <a:gd name="connsiteX18-2573" fmla="*/ 245269 w 331742"/>
                <a:gd name="connsiteY18-2574" fmla="*/ 449272 h 465941"/>
                <a:gd name="connsiteX19-2575" fmla="*/ 204787 w 331742"/>
                <a:gd name="connsiteY19-2576" fmla="*/ 465941 h 465941"/>
                <a:gd name="connsiteX20-2577" fmla="*/ 140494 w 331742"/>
                <a:gd name="connsiteY20-2578" fmla="*/ 461178 h 465941"/>
                <a:gd name="connsiteX21-2579" fmla="*/ 78581 w 331742"/>
                <a:gd name="connsiteY21-2580" fmla="*/ 456416 h 465941"/>
                <a:gd name="connsiteX22-2581" fmla="*/ 33337 w 331742"/>
                <a:gd name="connsiteY22-2582" fmla="*/ 432603 h 465941"/>
                <a:gd name="connsiteX23-2583" fmla="*/ 38100 w 331742"/>
                <a:gd name="connsiteY23-2584" fmla="*/ 358785 h 465941"/>
                <a:gd name="connsiteX24-2585" fmla="*/ 42862 w 331742"/>
                <a:gd name="connsiteY24-2586" fmla="*/ 306397 h 465941"/>
                <a:gd name="connsiteX25-2587" fmla="*/ 33337 w 331742"/>
                <a:gd name="connsiteY25-2588" fmla="*/ 270678 h 465941"/>
                <a:gd name="connsiteX26-2589" fmla="*/ 11906 w 331742"/>
                <a:gd name="connsiteY26-2590" fmla="*/ 220672 h 465941"/>
                <a:gd name="connsiteX27-2591" fmla="*/ 0 w 331742"/>
                <a:gd name="connsiteY27-2592" fmla="*/ 192097 h 465941"/>
                <a:gd name="connsiteX28-2593" fmla="*/ 38100 w 331742"/>
                <a:gd name="connsiteY28-2594" fmla="*/ 163522 h 465941"/>
                <a:gd name="connsiteX29-2595" fmla="*/ 61912 w 331742"/>
                <a:gd name="connsiteY29-2596" fmla="*/ 132566 h 465941"/>
                <a:gd name="connsiteX30-2597" fmla="*/ 66675 w 331742"/>
                <a:gd name="connsiteY30-2598" fmla="*/ 96847 h 465941"/>
                <a:gd name="connsiteX31-2599" fmla="*/ 31694 w 331742"/>
                <a:gd name="connsiteY31-2600" fmla="*/ 32855 h 465941"/>
                <a:gd name="connsiteX0-2601" fmla="*/ 31694 w 331742"/>
                <a:gd name="connsiteY0-2602" fmla="*/ 32855 h 465941"/>
                <a:gd name="connsiteX1-2603" fmla="*/ 71839 w 331742"/>
                <a:gd name="connsiteY1-2604" fmla="*/ 14342 h 465941"/>
                <a:gd name="connsiteX2-2605" fmla="*/ 90487 w 331742"/>
                <a:gd name="connsiteY2-2606" fmla="*/ 8741 h 465941"/>
                <a:gd name="connsiteX3-2607" fmla="*/ 131730 w 331742"/>
                <a:gd name="connsiteY3-2608" fmla="*/ 1150 h 465941"/>
                <a:gd name="connsiteX4-2609" fmla="*/ 179936 w 331742"/>
                <a:gd name="connsiteY4-2610" fmla="*/ 703 h 465941"/>
                <a:gd name="connsiteX5-2611" fmla="*/ 231585 w 331742"/>
                <a:gd name="connsiteY5-2612" fmla="*/ 9188 h 465941"/>
                <a:gd name="connsiteX6-2613" fmla="*/ 286052 w 331742"/>
                <a:gd name="connsiteY6-2614" fmla="*/ 33447 h 465941"/>
                <a:gd name="connsiteX7-2615" fmla="*/ 266700 w 331742"/>
                <a:gd name="connsiteY7-2616" fmla="*/ 73035 h 465941"/>
                <a:gd name="connsiteX8-2617" fmla="*/ 264319 w 331742"/>
                <a:gd name="connsiteY8-2618" fmla="*/ 101610 h 465941"/>
                <a:gd name="connsiteX9-2619" fmla="*/ 281144 w 331742"/>
                <a:gd name="connsiteY9-2620" fmla="*/ 143131 h 465941"/>
                <a:gd name="connsiteX10-2621" fmla="*/ 307483 w 331742"/>
                <a:gd name="connsiteY10-2622" fmla="*/ 173337 h 465941"/>
                <a:gd name="connsiteX11-2623" fmla="*/ 331742 w 331742"/>
                <a:gd name="connsiteY11-2624" fmla="*/ 191795 h 465941"/>
                <a:gd name="connsiteX12-2625" fmla="*/ 307181 w 331742"/>
                <a:gd name="connsiteY12-2626" fmla="*/ 249247 h 465941"/>
                <a:gd name="connsiteX13-2627" fmla="*/ 295275 w 331742"/>
                <a:gd name="connsiteY13-2628" fmla="*/ 308778 h 465941"/>
                <a:gd name="connsiteX14-2629" fmla="*/ 292894 w 331742"/>
                <a:gd name="connsiteY14-2630" fmla="*/ 349260 h 465941"/>
                <a:gd name="connsiteX15-2631" fmla="*/ 302419 w 331742"/>
                <a:gd name="connsiteY15-2632" fmla="*/ 432603 h 465941"/>
                <a:gd name="connsiteX16-2633" fmla="*/ 302419 w 331742"/>
                <a:gd name="connsiteY16-2634" fmla="*/ 451653 h 465941"/>
                <a:gd name="connsiteX17-2635" fmla="*/ 278606 w 331742"/>
                <a:gd name="connsiteY17-2636" fmla="*/ 439747 h 465941"/>
                <a:gd name="connsiteX18-2637" fmla="*/ 245269 w 331742"/>
                <a:gd name="connsiteY18-2638" fmla="*/ 449272 h 465941"/>
                <a:gd name="connsiteX19-2639" fmla="*/ 204787 w 331742"/>
                <a:gd name="connsiteY19-2640" fmla="*/ 465941 h 465941"/>
                <a:gd name="connsiteX20-2641" fmla="*/ 140494 w 331742"/>
                <a:gd name="connsiteY20-2642" fmla="*/ 461178 h 465941"/>
                <a:gd name="connsiteX21-2643" fmla="*/ 78581 w 331742"/>
                <a:gd name="connsiteY21-2644" fmla="*/ 456416 h 465941"/>
                <a:gd name="connsiteX22-2645" fmla="*/ 33337 w 331742"/>
                <a:gd name="connsiteY22-2646" fmla="*/ 432603 h 465941"/>
                <a:gd name="connsiteX23-2647" fmla="*/ 38100 w 331742"/>
                <a:gd name="connsiteY23-2648" fmla="*/ 358785 h 465941"/>
                <a:gd name="connsiteX24-2649" fmla="*/ 42862 w 331742"/>
                <a:gd name="connsiteY24-2650" fmla="*/ 306397 h 465941"/>
                <a:gd name="connsiteX25-2651" fmla="*/ 33337 w 331742"/>
                <a:gd name="connsiteY25-2652" fmla="*/ 270678 h 465941"/>
                <a:gd name="connsiteX26-2653" fmla="*/ 11906 w 331742"/>
                <a:gd name="connsiteY26-2654" fmla="*/ 220672 h 465941"/>
                <a:gd name="connsiteX27-2655" fmla="*/ 0 w 331742"/>
                <a:gd name="connsiteY27-2656" fmla="*/ 192097 h 465941"/>
                <a:gd name="connsiteX28-2657" fmla="*/ 38100 w 331742"/>
                <a:gd name="connsiteY28-2658" fmla="*/ 163522 h 465941"/>
                <a:gd name="connsiteX29-2659" fmla="*/ 61912 w 331742"/>
                <a:gd name="connsiteY29-2660" fmla="*/ 132566 h 465941"/>
                <a:gd name="connsiteX30-2661" fmla="*/ 66675 w 331742"/>
                <a:gd name="connsiteY30-2662" fmla="*/ 96847 h 465941"/>
                <a:gd name="connsiteX31-2663" fmla="*/ 31694 w 331742"/>
                <a:gd name="connsiteY31-2664" fmla="*/ 32855 h 465941"/>
                <a:gd name="connsiteX0-2665" fmla="*/ 31694 w 331742"/>
                <a:gd name="connsiteY0-2666" fmla="*/ 32855 h 465941"/>
                <a:gd name="connsiteX1-2667" fmla="*/ 71839 w 331742"/>
                <a:gd name="connsiteY1-2668" fmla="*/ 14342 h 465941"/>
                <a:gd name="connsiteX2-2669" fmla="*/ 90487 w 331742"/>
                <a:gd name="connsiteY2-2670" fmla="*/ 8741 h 465941"/>
                <a:gd name="connsiteX3-2671" fmla="*/ 131730 w 331742"/>
                <a:gd name="connsiteY3-2672" fmla="*/ 1150 h 465941"/>
                <a:gd name="connsiteX4-2673" fmla="*/ 179936 w 331742"/>
                <a:gd name="connsiteY4-2674" fmla="*/ 703 h 465941"/>
                <a:gd name="connsiteX5-2675" fmla="*/ 231585 w 331742"/>
                <a:gd name="connsiteY5-2676" fmla="*/ 9188 h 465941"/>
                <a:gd name="connsiteX6-2677" fmla="*/ 286052 w 331742"/>
                <a:gd name="connsiteY6-2678" fmla="*/ 33447 h 465941"/>
                <a:gd name="connsiteX7-2679" fmla="*/ 266700 w 331742"/>
                <a:gd name="connsiteY7-2680" fmla="*/ 73035 h 465941"/>
                <a:gd name="connsiteX8-2681" fmla="*/ 264319 w 331742"/>
                <a:gd name="connsiteY8-2682" fmla="*/ 101610 h 465941"/>
                <a:gd name="connsiteX9-2683" fmla="*/ 281144 w 331742"/>
                <a:gd name="connsiteY9-2684" fmla="*/ 143131 h 465941"/>
                <a:gd name="connsiteX10-2685" fmla="*/ 307483 w 331742"/>
                <a:gd name="connsiteY10-2686" fmla="*/ 173337 h 465941"/>
                <a:gd name="connsiteX11-2687" fmla="*/ 331742 w 331742"/>
                <a:gd name="connsiteY11-2688" fmla="*/ 191795 h 465941"/>
                <a:gd name="connsiteX12-2689" fmla="*/ 307181 w 331742"/>
                <a:gd name="connsiteY12-2690" fmla="*/ 249247 h 465941"/>
                <a:gd name="connsiteX13-2691" fmla="*/ 295275 w 331742"/>
                <a:gd name="connsiteY13-2692" fmla="*/ 308778 h 465941"/>
                <a:gd name="connsiteX14-2693" fmla="*/ 292894 w 331742"/>
                <a:gd name="connsiteY14-2694" fmla="*/ 349260 h 465941"/>
                <a:gd name="connsiteX15-2695" fmla="*/ 302419 w 331742"/>
                <a:gd name="connsiteY15-2696" fmla="*/ 432603 h 465941"/>
                <a:gd name="connsiteX16-2697" fmla="*/ 302419 w 331742"/>
                <a:gd name="connsiteY16-2698" fmla="*/ 451653 h 465941"/>
                <a:gd name="connsiteX17-2699" fmla="*/ 278606 w 331742"/>
                <a:gd name="connsiteY17-2700" fmla="*/ 439747 h 465941"/>
                <a:gd name="connsiteX18-2701" fmla="*/ 245269 w 331742"/>
                <a:gd name="connsiteY18-2702" fmla="*/ 449272 h 465941"/>
                <a:gd name="connsiteX19-2703" fmla="*/ 204787 w 331742"/>
                <a:gd name="connsiteY19-2704" fmla="*/ 465941 h 465941"/>
                <a:gd name="connsiteX20-2705" fmla="*/ 140494 w 331742"/>
                <a:gd name="connsiteY20-2706" fmla="*/ 461178 h 465941"/>
                <a:gd name="connsiteX21-2707" fmla="*/ 78581 w 331742"/>
                <a:gd name="connsiteY21-2708" fmla="*/ 456416 h 465941"/>
                <a:gd name="connsiteX22-2709" fmla="*/ 33337 w 331742"/>
                <a:gd name="connsiteY22-2710" fmla="*/ 432603 h 465941"/>
                <a:gd name="connsiteX23-2711" fmla="*/ 38100 w 331742"/>
                <a:gd name="connsiteY23-2712" fmla="*/ 358785 h 465941"/>
                <a:gd name="connsiteX24-2713" fmla="*/ 42862 w 331742"/>
                <a:gd name="connsiteY24-2714" fmla="*/ 306397 h 465941"/>
                <a:gd name="connsiteX25-2715" fmla="*/ 33337 w 331742"/>
                <a:gd name="connsiteY25-2716" fmla="*/ 270678 h 465941"/>
                <a:gd name="connsiteX26-2717" fmla="*/ 11906 w 331742"/>
                <a:gd name="connsiteY26-2718" fmla="*/ 220672 h 465941"/>
                <a:gd name="connsiteX27-2719" fmla="*/ 0 w 331742"/>
                <a:gd name="connsiteY27-2720" fmla="*/ 192097 h 465941"/>
                <a:gd name="connsiteX28-2721" fmla="*/ 38100 w 331742"/>
                <a:gd name="connsiteY28-2722" fmla="*/ 163522 h 465941"/>
                <a:gd name="connsiteX29-2723" fmla="*/ 61912 w 331742"/>
                <a:gd name="connsiteY29-2724" fmla="*/ 132566 h 465941"/>
                <a:gd name="connsiteX30-2725" fmla="*/ 66675 w 331742"/>
                <a:gd name="connsiteY30-2726" fmla="*/ 96847 h 465941"/>
                <a:gd name="connsiteX31-2727" fmla="*/ 31694 w 331742"/>
                <a:gd name="connsiteY31-2728" fmla="*/ 32855 h 465941"/>
                <a:gd name="connsiteX0-2729" fmla="*/ 31694 w 331742"/>
                <a:gd name="connsiteY0-2730" fmla="*/ 32855 h 465941"/>
                <a:gd name="connsiteX1-2731" fmla="*/ 71839 w 331742"/>
                <a:gd name="connsiteY1-2732" fmla="*/ 14342 h 465941"/>
                <a:gd name="connsiteX2-2733" fmla="*/ 90487 w 331742"/>
                <a:gd name="connsiteY2-2734" fmla="*/ 8741 h 465941"/>
                <a:gd name="connsiteX3-2735" fmla="*/ 131730 w 331742"/>
                <a:gd name="connsiteY3-2736" fmla="*/ 1150 h 465941"/>
                <a:gd name="connsiteX4-2737" fmla="*/ 179936 w 331742"/>
                <a:gd name="connsiteY4-2738" fmla="*/ 703 h 465941"/>
                <a:gd name="connsiteX5-2739" fmla="*/ 231585 w 331742"/>
                <a:gd name="connsiteY5-2740" fmla="*/ 9188 h 465941"/>
                <a:gd name="connsiteX6-2741" fmla="*/ 286052 w 331742"/>
                <a:gd name="connsiteY6-2742" fmla="*/ 33447 h 465941"/>
                <a:gd name="connsiteX7-2743" fmla="*/ 266700 w 331742"/>
                <a:gd name="connsiteY7-2744" fmla="*/ 73035 h 465941"/>
                <a:gd name="connsiteX8-2745" fmla="*/ 264319 w 331742"/>
                <a:gd name="connsiteY8-2746" fmla="*/ 101610 h 465941"/>
                <a:gd name="connsiteX9-2747" fmla="*/ 281144 w 331742"/>
                <a:gd name="connsiteY9-2748" fmla="*/ 143131 h 465941"/>
                <a:gd name="connsiteX10-2749" fmla="*/ 307483 w 331742"/>
                <a:gd name="connsiteY10-2750" fmla="*/ 173337 h 465941"/>
                <a:gd name="connsiteX11-2751" fmla="*/ 331742 w 331742"/>
                <a:gd name="connsiteY11-2752" fmla="*/ 191795 h 465941"/>
                <a:gd name="connsiteX12-2753" fmla="*/ 307181 w 331742"/>
                <a:gd name="connsiteY12-2754" fmla="*/ 249247 h 465941"/>
                <a:gd name="connsiteX13-2755" fmla="*/ 295275 w 331742"/>
                <a:gd name="connsiteY13-2756" fmla="*/ 308778 h 465941"/>
                <a:gd name="connsiteX14-2757" fmla="*/ 292894 w 331742"/>
                <a:gd name="connsiteY14-2758" fmla="*/ 349260 h 465941"/>
                <a:gd name="connsiteX15-2759" fmla="*/ 302419 w 331742"/>
                <a:gd name="connsiteY15-2760" fmla="*/ 432603 h 465941"/>
                <a:gd name="connsiteX16-2761" fmla="*/ 302419 w 331742"/>
                <a:gd name="connsiteY16-2762" fmla="*/ 451653 h 465941"/>
                <a:gd name="connsiteX17-2763" fmla="*/ 278606 w 331742"/>
                <a:gd name="connsiteY17-2764" fmla="*/ 439747 h 465941"/>
                <a:gd name="connsiteX18-2765" fmla="*/ 245269 w 331742"/>
                <a:gd name="connsiteY18-2766" fmla="*/ 449272 h 465941"/>
                <a:gd name="connsiteX19-2767" fmla="*/ 204787 w 331742"/>
                <a:gd name="connsiteY19-2768" fmla="*/ 465941 h 465941"/>
                <a:gd name="connsiteX20-2769" fmla="*/ 140494 w 331742"/>
                <a:gd name="connsiteY20-2770" fmla="*/ 461178 h 465941"/>
                <a:gd name="connsiteX21-2771" fmla="*/ 78581 w 331742"/>
                <a:gd name="connsiteY21-2772" fmla="*/ 456416 h 465941"/>
                <a:gd name="connsiteX22-2773" fmla="*/ 33337 w 331742"/>
                <a:gd name="connsiteY22-2774" fmla="*/ 432603 h 465941"/>
                <a:gd name="connsiteX23-2775" fmla="*/ 38100 w 331742"/>
                <a:gd name="connsiteY23-2776" fmla="*/ 358785 h 465941"/>
                <a:gd name="connsiteX24-2777" fmla="*/ 42862 w 331742"/>
                <a:gd name="connsiteY24-2778" fmla="*/ 306397 h 465941"/>
                <a:gd name="connsiteX25-2779" fmla="*/ 33337 w 331742"/>
                <a:gd name="connsiteY25-2780" fmla="*/ 270678 h 465941"/>
                <a:gd name="connsiteX26-2781" fmla="*/ 11906 w 331742"/>
                <a:gd name="connsiteY26-2782" fmla="*/ 220672 h 465941"/>
                <a:gd name="connsiteX27-2783" fmla="*/ 0 w 331742"/>
                <a:gd name="connsiteY27-2784" fmla="*/ 192097 h 465941"/>
                <a:gd name="connsiteX28-2785" fmla="*/ 38100 w 331742"/>
                <a:gd name="connsiteY28-2786" fmla="*/ 163522 h 465941"/>
                <a:gd name="connsiteX29-2787" fmla="*/ 61912 w 331742"/>
                <a:gd name="connsiteY29-2788" fmla="*/ 132566 h 465941"/>
                <a:gd name="connsiteX30-2789" fmla="*/ 66675 w 331742"/>
                <a:gd name="connsiteY30-2790" fmla="*/ 96847 h 465941"/>
                <a:gd name="connsiteX31-2791" fmla="*/ 31694 w 331742"/>
                <a:gd name="connsiteY31-2792" fmla="*/ 32855 h 465941"/>
                <a:gd name="connsiteX0-2793" fmla="*/ 31694 w 331742"/>
                <a:gd name="connsiteY0-2794" fmla="*/ 32855 h 465941"/>
                <a:gd name="connsiteX1-2795" fmla="*/ 71839 w 331742"/>
                <a:gd name="connsiteY1-2796" fmla="*/ 14342 h 465941"/>
                <a:gd name="connsiteX2-2797" fmla="*/ 90487 w 331742"/>
                <a:gd name="connsiteY2-2798" fmla="*/ 8741 h 465941"/>
                <a:gd name="connsiteX3-2799" fmla="*/ 131730 w 331742"/>
                <a:gd name="connsiteY3-2800" fmla="*/ 1150 h 465941"/>
                <a:gd name="connsiteX4-2801" fmla="*/ 179936 w 331742"/>
                <a:gd name="connsiteY4-2802" fmla="*/ 703 h 465941"/>
                <a:gd name="connsiteX5-2803" fmla="*/ 231585 w 331742"/>
                <a:gd name="connsiteY5-2804" fmla="*/ 9188 h 465941"/>
                <a:gd name="connsiteX6-2805" fmla="*/ 286052 w 331742"/>
                <a:gd name="connsiteY6-2806" fmla="*/ 33447 h 465941"/>
                <a:gd name="connsiteX7-2807" fmla="*/ 266700 w 331742"/>
                <a:gd name="connsiteY7-2808" fmla="*/ 73035 h 465941"/>
                <a:gd name="connsiteX8-2809" fmla="*/ 264319 w 331742"/>
                <a:gd name="connsiteY8-2810" fmla="*/ 101610 h 465941"/>
                <a:gd name="connsiteX9-2811" fmla="*/ 281144 w 331742"/>
                <a:gd name="connsiteY9-2812" fmla="*/ 143131 h 465941"/>
                <a:gd name="connsiteX10-2813" fmla="*/ 307483 w 331742"/>
                <a:gd name="connsiteY10-2814" fmla="*/ 173337 h 465941"/>
                <a:gd name="connsiteX11-2815" fmla="*/ 331742 w 331742"/>
                <a:gd name="connsiteY11-2816" fmla="*/ 191795 h 465941"/>
                <a:gd name="connsiteX12-2817" fmla="*/ 307181 w 331742"/>
                <a:gd name="connsiteY12-2818" fmla="*/ 249247 h 465941"/>
                <a:gd name="connsiteX13-2819" fmla="*/ 295275 w 331742"/>
                <a:gd name="connsiteY13-2820" fmla="*/ 308778 h 465941"/>
                <a:gd name="connsiteX14-2821" fmla="*/ 292894 w 331742"/>
                <a:gd name="connsiteY14-2822" fmla="*/ 349260 h 465941"/>
                <a:gd name="connsiteX15-2823" fmla="*/ 302419 w 331742"/>
                <a:gd name="connsiteY15-2824" fmla="*/ 432603 h 465941"/>
                <a:gd name="connsiteX16-2825" fmla="*/ 302419 w 331742"/>
                <a:gd name="connsiteY16-2826" fmla="*/ 451653 h 465941"/>
                <a:gd name="connsiteX17-2827" fmla="*/ 278606 w 331742"/>
                <a:gd name="connsiteY17-2828" fmla="*/ 439747 h 465941"/>
                <a:gd name="connsiteX18-2829" fmla="*/ 245269 w 331742"/>
                <a:gd name="connsiteY18-2830" fmla="*/ 449272 h 465941"/>
                <a:gd name="connsiteX19-2831" fmla="*/ 204787 w 331742"/>
                <a:gd name="connsiteY19-2832" fmla="*/ 465941 h 465941"/>
                <a:gd name="connsiteX20-2833" fmla="*/ 140494 w 331742"/>
                <a:gd name="connsiteY20-2834" fmla="*/ 461178 h 465941"/>
                <a:gd name="connsiteX21-2835" fmla="*/ 78581 w 331742"/>
                <a:gd name="connsiteY21-2836" fmla="*/ 456416 h 465941"/>
                <a:gd name="connsiteX22-2837" fmla="*/ 33337 w 331742"/>
                <a:gd name="connsiteY22-2838" fmla="*/ 432603 h 465941"/>
                <a:gd name="connsiteX23-2839" fmla="*/ 38100 w 331742"/>
                <a:gd name="connsiteY23-2840" fmla="*/ 358785 h 465941"/>
                <a:gd name="connsiteX24-2841" fmla="*/ 42862 w 331742"/>
                <a:gd name="connsiteY24-2842" fmla="*/ 306397 h 465941"/>
                <a:gd name="connsiteX25-2843" fmla="*/ 33337 w 331742"/>
                <a:gd name="connsiteY25-2844" fmla="*/ 270678 h 465941"/>
                <a:gd name="connsiteX26-2845" fmla="*/ 11906 w 331742"/>
                <a:gd name="connsiteY26-2846" fmla="*/ 220672 h 465941"/>
                <a:gd name="connsiteX27-2847" fmla="*/ 0 w 331742"/>
                <a:gd name="connsiteY27-2848" fmla="*/ 192097 h 465941"/>
                <a:gd name="connsiteX28-2849" fmla="*/ 38100 w 331742"/>
                <a:gd name="connsiteY28-2850" fmla="*/ 163522 h 465941"/>
                <a:gd name="connsiteX29-2851" fmla="*/ 61912 w 331742"/>
                <a:gd name="connsiteY29-2852" fmla="*/ 132566 h 465941"/>
                <a:gd name="connsiteX30-2853" fmla="*/ 66675 w 331742"/>
                <a:gd name="connsiteY30-2854" fmla="*/ 96847 h 465941"/>
                <a:gd name="connsiteX31-2855" fmla="*/ 31694 w 331742"/>
                <a:gd name="connsiteY31-2856" fmla="*/ 32855 h 465941"/>
                <a:gd name="connsiteX0-2857" fmla="*/ 31694 w 331742"/>
                <a:gd name="connsiteY0-2858" fmla="*/ 32855 h 465941"/>
                <a:gd name="connsiteX1-2859" fmla="*/ 71839 w 331742"/>
                <a:gd name="connsiteY1-2860" fmla="*/ 14342 h 465941"/>
                <a:gd name="connsiteX2-2861" fmla="*/ 90487 w 331742"/>
                <a:gd name="connsiteY2-2862" fmla="*/ 8741 h 465941"/>
                <a:gd name="connsiteX3-2863" fmla="*/ 131730 w 331742"/>
                <a:gd name="connsiteY3-2864" fmla="*/ 1150 h 465941"/>
                <a:gd name="connsiteX4-2865" fmla="*/ 179936 w 331742"/>
                <a:gd name="connsiteY4-2866" fmla="*/ 703 h 465941"/>
                <a:gd name="connsiteX5-2867" fmla="*/ 231585 w 331742"/>
                <a:gd name="connsiteY5-2868" fmla="*/ 9188 h 465941"/>
                <a:gd name="connsiteX6-2869" fmla="*/ 286052 w 331742"/>
                <a:gd name="connsiteY6-2870" fmla="*/ 33447 h 465941"/>
                <a:gd name="connsiteX7-2871" fmla="*/ 266700 w 331742"/>
                <a:gd name="connsiteY7-2872" fmla="*/ 73035 h 465941"/>
                <a:gd name="connsiteX8-2873" fmla="*/ 264319 w 331742"/>
                <a:gd name="connsiteY8-2874" fmla="*/ 101610 h 465941"/>
                <a:gd name="connsiteX9-2875" fmla="*/ 281144 w 331742"/>
                <a:gd name="connsiteY9-2876" fmla="*/ 143131 h 465941"/>
                <a:gd name="connsiteX10-2877" fmla="*/ 307483 w 331742"/>
                <a:gd name="connsiteY10-2878" fmla="*/ 173337 h 465941"/>
                <a:gd name="connsiteX11-2879" fmla="*/ 331742 w 331742"/>
                <a:gd name="connsiteY11-2880" fmla="*/ 191795 h 465941"/>
                <a:gd name="connsiteX12-2881" fmla="*/ 307181 w 331742"/>
                <a:gd name="connsiteY12-2882" fmla="*/ 249247 h 465941"/>
                <a:gd name="connsiteX13-2883" fmla="*/ 295275 w 331742"/>
                <a:gd name="connsiteY13-2884" fmla="*/ 308778 h 465941"/>
                <a:gd name="connsiteX14-2885" fmla="*/ 292894 w 331742"/>
                <a:gd name="connsiteY14-2886" fmla="*/ 349260 h 465941"/>
                <a:gd name="connsiteX15-2887" fmla="*/ 302419 w 331742"/>
                <a:gd name="connsiteY15-2888" fmla="*/ 432603 h 465941"/>
                <a:gd name="connsiteX16-2889" fmla="*/ 302419 w 331742"/>
                <a:gd name="connsiteY16-2890" fmla="*/ 451653 h 465941"/>
                <a:gd name="connsiteX17-2891" fmla="*/ 278606 w 331742"/>
                <a:gd name="connsiteY17-2892" fmla="*/ 439747 h 465941"/>
                <a:gd name="connsiteX18-2893" fmla="*/ 245269 w 331742"/>
                <a:gd name="connsiteY18-2894" fmla="*/ 449272 h 465941"/>
                <a:gd name="connsiteX19-2895" fmla="*/ 204787 w 331742"/>
                <a:gd name="connsiteY19-2896" fmla="*/ 465941 h 465941"/>
                <a:gd name="connsiteX20-2897" fmla="*/ 140494 w 331742"/>
                <a:gd name="connsiteY20-2898" fmla="*/ 461178 h 465941"/>
                <a:gd name="connsiteX21-2899" fmla="*/ 78581 w 331742"/>
                <a:gd name="connsiteY21-2900" fmla="*/ 456416 h 465941"/>
                <a:gd name="connsiteX22-2901" fmla="*/ 33337 w 331742"/>
                <a:gd name="connsiteY22-2902" fmla="*/ 432603 h 465941"/>
                <a:gd name="connsiteX23-2903" fmla="*/ 38100 w 331742"/>
                <a:gd name="connsiteY23-2904" fmla="*/ 358785 h 465941"/>
                <a:gd name="connsiteX24-2905" fmla="*/ 42862 w 331742"/>
                <a:gd name="connsiteY24-2906" fmla="*/ 306397 h 465941"/>
                <a:gd name="connsiteX25-2907" fmla="*/ 33337 w 331742"/>
                <a:gd name="connsiteY25-2908" fmla="*/ 270678 h 465941"/>
                <a:gd name="connsiteX26-2909" fmla="*/ 11906 w 331742"/>
                <a:gd name="connsiteY26-2910" fmla="*/ 220672 h 465941"/>
                <a:gd name="connsiteX27-2911" fmla="*/ 0 w 331742"/>
                <a:gd name="connsiteY27-2912" fmla="*/ 192097 h 465941"/>
                <a:gd name="connsiteX28-2913" fmla="*/ 38100 w 331742"/>
                <a:gd name="connsiteY28-2914" fmla="*/ 163522 h 465941"/>
                <a:gd name="connsiteX29-2915" fmla="*/ 61912 w 331742"/>
                <a:gd name="connsiteY29-2916" fmla="*/ 132566 h 465941"/>
                <a:gd name="connsiteX30-2917" fmla="*/ 66675 w 331742"/>
                <a:gd name="connsiteY30-2918" fmla="*/ 96847 h 465941"/>
                <a:gd name="connsiteX31-2919" fmla="*/ 31694 w 331742"/>
                <a:gd name="connsiteY31-2920" fmla="*/ 32855 h 465941"/>
                <a:gd name="connsiteX0-2921" fmla="*/ 31694 w 331742"/>
                <a:gd name="connsiteY0-2922" fmla="*/ 32855 h 465941"/>
                <a:gd name="connsiteX1-2923" fmla="*/ 71839 w 331742"/>
                <a:gd name="connsiteY1-2924" fmla="*/ 14342 h 465941"/>
                <a:gd name="connsiteX2-2925" fmla="*/ 90487 w 331742"/>
                <a:gd name="connsiteY2-2926" fmla="*/ 8741 h 465941"/>
                <a:gd name="connsiteX3-2927" fmla="*/ 131730 w 331742"/>
                <a:gd name="connsiteY3-2928" fmla="*/ 1150 h 465941"/>
                <a:gd name="connsiteX4-2929" fmla="*/ 179936 w 331742"/>
                <a:gd name="connsiteY4-2930" fmla="*/ 703 h 465941"/>
                <a:gd name="connsiteX5-2931" fmla="*/ 231585 w 331742"/>
                <a:gd name="connsiteY5-2932" fmla="*/ 9188 h 465941"/>
                <a:gd name="connsiteX6-2933" fmla="*/ 286052 w 331742"/>
                <a:gd name="connsiteY6-2934" fmla="*/ 33447 h 465941"/>
                <a:gd name="connsiteX7-2935" fmla="*/ 266700 w 331742"/>
                <a:gd name="connsiteY7-2936" fmla="*/ 73035 h 465941"/>
                <a:gd name="connsiteX8-2937" fmla="*/ 264319 w 331742"/>
                <a:gd name="connsiteY8-2938" fmla="*/ 101610 h 465941"/>
                <a:gd name="connsiteX9-2939" fmla="*/ 281144 w 331742"/>
                <a:gd name="connsiteY9-2940" fmla="*/ 143131 h 465941"/>
                <a:gd name="connsiteX10-2941" fmla="*/ 307483 w 331742"/>
                <a:gd name="connsiteY10-2942" fmla="*/ 173337 h 465941"/>
                <a:gd name="connsiteX11-2943" fmla="*/ 331742 w 331742"/>
                <a:gd name="connsiteY11-2944" fmla="*/ 191795 h 465941"/>
                <a:gd name="connsiteX12-2945" fmla="*/ 307181 w 331742"/>
                <a:gd name="connsiteY12-2946" fmla="*/ 249247 h 465941"/>
                <a:gd name="connsiteX13-2947" fmla="*/ 295275 w 331742"/>
                <a:gd name="connsiteY13-2948" fmla="*/ 308778 h 465941"/>
                <a:gd name="connsiteX14-2949" fmla="*/ 292894 w 331742"/>
                <a:gd name="connsiteY14-2950" fmla="*/ 349260 h 465941"/>
                <a:gd name="connsiteX15-2951" fmla="*/ 302419 w 331742"/>
                <a:gd name="connsiteY15-2952" fmla="*/ 432603 h 465941"/>
                <a:gd name="connsiteX16-2953" fmla="*/ 302419 w 331742"/>
                <a:gd name="connsiteY16-2954" fmla="*/ 451653 h 465941"/>
                <a:gd name="connsiteX17-2955" fmla="*/ 278606 w 331742"/>
                <a:gd name="connsiteY17-2956" fmla="*/ 439747 h 465941"/>
                <a:gd name="connsiteX18-2957" fmla="*/ 245269 w 331742"/>
                <a:gd name="connsiteY18-2958" fmla="*/ 449272 h 465941"/>
                <a:gd name="connsiteX19-2959" fmla="*/ 204787 w 331742"/>
                <a:gd name="connsiteY19-2960" fmla="*/ 465941 h 465941"/>
                <a:gd name="connsiteX20-2961" fmla="*/ 140494 w 331742"/>
                <a:gd name="connsiteY20-2962" fmla="*/ 461178 h 465941"/>
                <a:gd name="connsiteX21-2963" fmla="*/ 78581 w 331742"/>
                <a:gd name="connsiteY21-2964" fmla="*/ 456416 h 465941"/>
                <a:gd name="connsiteX22-2965" fmla="*/ 33337 w 331742"/>
                <a:gd name="connsiteY22-2966" fmla="*/ 432603 h 465941"/>
                <a:gd name="connsiteX23-2967" fmla="*/ 38100 w 331742"/>
                <a:gd name="connsiteY23-2968" fmla="*/ 358785 h 465941"/>
                <a:gd name="connsiteX24-2969" fmla="*/ 40179 w 331742"/>
                <a:gd name="connsiteY24-2970" fmla="*/ 308186 h 465941"/>
                <a:gd name="connsiteX25-2971" fmla="*/ 33337 w 331742"/>
                <a:gd name="connsiteY25-2972" fmla="*/ 270678 h 465941"/>
                <a:gd name="connsiteX26-2973" fmla="*/ 11906 w 331742"/>
                <a:gd name="connsiteY26-2974" fmla="*/ 220672 h 465941"/>
                <a:gd name="connsiteX27-2975" fmla="*/ 0 w 331742"/>
                <a:gd name="connsiteY27-2976" fmla="*/ 192097 h 465941"/>
                <a:gd name="connsiteX28-2977" fmla="*/ 38100 w 331742"/>
                <a:gd name="connsiteY28-2978" fmla="*/ 163522 h 465941"/>
                <a:gd name="connsiteX29-2979" fmla="*/ 61912 w 331742"/>
                <a:gd name="connsiteY29-2980" fmla="*/ 132566 h 465941"/>
                <a:gd name="connsiteX30-2981" fmla="*/ 66675 w 331742"/>
                <a:gd name="connsiteY30-2982" fmla="*/ 96847 h 465941"/>
                <a:gd name="connsiteX31-2983" fmla="*/ 31694 w 331742"/>
                <a:gd name="connsiteY31-2984" fmla="*/ 32855 h 465941"/>
                <a:gd name="connsiteX0-2985" fmla="*/ 31694 w 331742"/>
                <a:gd name="connsiteY0-2986" fmla="*/ 32855 h 465941"/>
                <a:gd name="connsiteX1-2987" fmla="*/ 71839 w 331742"/>
                <a:gd name="connsiteY1-2988" fmla="*/ 14342 h 465941"/>
                <a:gd name="connsiteX2-2989" fmla="*/ 90487 w 331742"/>
                <a:gd name="connsiteY2-2990" fmla="*/ 8741 h 465941"/>
                <a:gd name="connsiteX3-2991" fmla="*/ 131730 w 331742"/>
                <a:gd name="connsiteY3-2992" fmla="*/ 1150 h 465941"/>
                <a:gd name="connsiteX4-2993" fmla="*/ 179936 w 331742"/>
                <a:gd name="connsiteY4-2994" fmla="*/ 703 h 465941"/>
                <a:gd name="connsiteX5-2995" fmla="*/ 231585 w 331742"/>
                <a:gd name="connsiteY5-2996" fmla="*/ 9188 h 465941"/>
                <a:gd name="connsiteX6-2997" fmla="*/ 286052 w 331742"/>
                <a:gd name="connsiteY6-2998" fmla="*/ 33447 h 465941"/>
                <a:gd name="connsiteX7-2999" fmla="*/ 266700 w 331742"/>
                <a:gd name="connsiteY7-3000" fmla="*/ 73035 h 465941"/>
                <a:gd name="connsiteX8-3001" fmla="*/ 264319 w 331742"/>
                <a:gd name="connsiteY8-3002" fmla="*/ 101610 h 465941"/>
                <a:gd name="connsiteX9-3003" fmla="*/ 281144 w 331742"/>
                <a:gd name="connsiteY9-3004" fmla="*/ 143131 h 465941"/>
                <a:gd name="connsiteX10-3005" fmla="*/ 307483 w 331742"/>
                <a:gd name="connsiteY10-3006" fmla="*/ 173337 h 465941"/>
                <a:gd name="connsiteX11-3007" fmla="*/ 331742 w 331742"/>
                <a:gd name="connsiteY11-3008" fmla="*/ 191795 h 465941"/>
                <a:gd name="connsiteX12-3009" fmla="*/ 307181 w 331742"/>
                <a:gd name="connsiteY12-3010" fmla="*/ 249247 h 465941"/>
                <a:gd name="connsiteX13-3011" fmla="*/ 295275 w 331742"/>
                <a:gd name="connsiteY13-3012" fmla="*/ 308778 h 465941"/>
                <a:gd name="connsiteX14-3013" fmla="*/ 292894 w 331742"/>
                <a:gd name="connsiteY14-3014" fmla="*/ 349260 h 465941"/>
                <a:gd name="connsiteX15-3015" fmla="*/ 302419 w 331742"/>
                <a:gd name="connsiteY15-3016" fmla="*/ 432603 h 465941"/>
                <a:gd name="connsiteX16-3017" fmla="*/ 302419 w 331742"/>
                <a:gd name="connsiteY16-3018" fmla="*/ 451653 h 465941"/>
                <a:gd name="connsiteX17-3019" fmla="*/ 278606 w 331742"/>
                <a:gd name="connsiteY17-3020" fmla="*/ 439747 h 465941"/>
                <a:gd name="connsiteX18-3021" fmla="*/ 245269 w 331742"/>
                <a:gd name="connsiteY18-3022" fmla="*/ 449272 h 465941"/>
                <a:gd name="connsiteX19-3023" fmla="*/ 204787 w 331742"/>
                <a:gd name="connsiteY19-3024" fmla="*/ 465941 h 465941"/>
                <a:gd name="connsiteX20-3025" fmla="*/ 140494 w 331742"/>
                <a:gd name="connsiteY20-3026" fmla="*/ 461178 h 465941"/>
                <a:gd name="connsiteX21-3027" fmla="*/ 78581 w 331742"/>
                <a:gd name="connsiteY21-3028" fmla="*/ 456416 h 465941"/>
                <a:gd name="connsiteX22-3029" fmla="*/ 33337 w 331742"/>
                <a:gd name="connsiteY22-3030" fmla="*/ 432603 h 465941"/>
                <a:gd name="connsiteX23-3031" fmla="*/ 38100 w 331742"/>
                <a:gd name="connsiteY23-3032" fmla="*/ 358785 h 465941"/>
                <a:gd name="connsiteX24-3033" fmla="*/ 40179 w 331742"/>
                <a:gd name="connsiteY24-3034" fmla="*/ 308186 h 465941"/>
                <a:gd name="connsiteX25-3035" fmla="*/ 33337 w 331742"/>
                <a:gd name="connsiteY25-3036" fmla="*/ 270678 h 465941"/>
                <a:gd name="connsiteX26-3037" fmla="*/ 11906 w 331742"/>
                <a:gd name="connsiteY26-3038" fmla="*/ 220672 h 465941"/>
                <a:gd name="connsiteX27-3039" fmla="*/ 0 w 331742"/>
                <a:gd name="connsiteY27-3040" fmla="*/ 192097 h 465941"/>
                <a:gd name="connsiteX28-3041" fmla="*/ 38100 w 331742"/>
                <a:gd name="connsiteY28-3042" fmla="*/ 163522 h 465941"/>
                <a:gd name="connsiteX29-3043" fmla="*/ 61912 w 331742"/>
                <a:gd name="connsiteY29-3044" fmla="*/ 132566 h 465941"/>
                <a:gd name="connsiteX30-3045" fmla="*/ 66675 w 331742"/>
                <a:gd name="connsiteY30-3046" fmla="*/ 96847 h 465941"/>
                <a:gd name="connsiteX31-3047" fmla="*/ 31694 w 331742"/>
                <a:gd name="connsiteY31-3048" fmla="*/ 32855 h 465941"/>
                <a:gd name="connsiteX0-3049" fmla="*/ 31694 w 331742"/>
                <a:gd name="connsiteY0-3050" fmla="*/ 32855 h 465941"/>
                <a:gd name="connsiteX1-3051" fmla="*/ 71839 w 331742"/>
                <a:gd name="connsiteY1-3052" fmla="*/ 14342 h 465941"/>
                <a:gd name="connsiteX2-3053" fmla="*/ 90487 w 331742"/>
                <a:gd name="connsiteY2-3054" fmla="*/ 8741 h 465941"/>
                <a:gd name="connsiteX3-3055" fmla="*/ 131730 w 331742"/>
                <a:gd name="connsiteY3-3056" fmla="*/ 1150 h 465941"/>
                <a:gd name="connsiteX4-3057" fmla="*/ 179936 w 331742"/>
                <a:gd name="connsiteY4-3058" fmla="*/ 703 h 465941"/>
                <a:gd name="connsiteX5-3059" fmla="*/ 231585 w 331742"/>
                <a:gd name="connsiteY5-3060" fmla="*/ 9188 h 465941"/>
                <a:gd name="connsiteX6-3061" fmla="*/ 286052 w 331742"/>
                <a:gd name="connsiteY6-3062" fmla="*/ 33447 h 465941"/>
                <a:gd name="connsiteX7-3063" fmla="*/ 266700 w 331742"/>
                <a:gd name="connsiteY7-3064" fmla="*/ 73035 h 465941"/>
                <a:gd name="connsiteX8-3065" fmla="*/ 264319 w 331742"/>
                <a:gd name="connsiteY8-3066" fmla="*/ 101610 h 465941"/>
                <a:gd name="connsiteX9-3067" fmla="*/ 281144 w 331742"/>
                <a:gd name="connsiteY9-3068" fmla="*/ 143131 h 465941"/>
                <a:gd name="connsiteX10-3069" fmla="*/ 307483 w 331742"/>
                <a:gd name="connsiteY10-3070" fmla="*/ 173337 h 465941"/>
                <a:gd name="connsiteX11-3071" fmla="*/ 331742 w 331742"/>
                <a:gd name="connsiteY11-3072" fmla="*/ 191795 h 465941"/>
                <a:gd name="connsiteX12-3073" fmla="*/ 307181 w 331742"/>
                <a:gd name="connsiteY12-3074" fmla="*/ 249247 h 465941"/>
                <a:gd name="connsiteX13-3075" fmla="*/ 295275 w 331742"/>
                <a:gd name="connsiteY13-3076" fmla="*/ 308778 h 465941"/>
                <a:gd name="connsiteX14-3077" fmla="*/ 292894 w 331742"/>
                <a:gd name="connsiteY14-3078" fmla="*/ 349260 h 465941"/>
                <a:gd name="connsiteX15-3079" fmla="*/ 302419 w 331742"/>
                <a:gd name="connsiteY15-3080" fmla="*/ 432603 h 465941"/>
                <a:gd name="connsiteX16-3081" fmla="*/ 302419 w 331742"/>
                <a:gd name="connsiteY16-3082" fmla="*/ 451653 h 465941"/>
                <a:gd name="connsiteX17-3083" fmla="*/ 278606 w 331742"/>
                <a:gd name="connsiteY17-3084" fmla="*/ 439747 h 465941"/>
                <a:gd name="connsiteX18-3085" fmla="*/ 245269 w 331742"/>
                <a:gd name="connsiteY18-3086" fmla="*/ 449272 h 465941"/>
                <a:gd name="connsiteX19-3087" fmla="*/ 204787 w 331742"/>
                <a:gd name="connsiteY19-3088" fmla="*/ 465941 h 465941"/>
                <a:gd name="connsiteX20-3089" fmla="*/ 140494 w 331742"/>
                <a:gd name="connsiteY20-3090" fmla="*/ 461178 h 465941"/>
                <a:gd name="connsiteX21-3091" fmla="*/ 78581 w 331742"/>
                <a:gd name="connsiteY21-3092" fmla="*/ 456416 h 465941"/>
                <a:gd name="connsiteX22-3093" fmla="*/ 33337 w 331742"/>
                <a:gd name="connsiteY22-3094" fmla="*/ 432603 h 465941"/>
                <a:gd name="connsiteX23-3095" fmla="*/ 38100 w 331742"/>
                <a:gd name="connsiteY23-3096" fmla="*/ 358785 h 465941"/>
                <a:gd name="connsiteX24-3097" fmla="*/ 40179 w 331742"/>
                <a:gd name="connsiteY24-3098" fmla="*/ 308186 h 465941"/>
                <a:gd name="connsiteX25-3099" fmla="*/ 33337 w 331742"/>
                <a:gd name="connsiteY25-3100" fmla="*/ 270678 h 465941"/>
                <a:gd name="connsiteX26-3101" fmla="*/ 11906 w 331742"/>
                <a:gd name="connsiteY26-3102" fmla="*/ 220672 h 465941"/>
                <a:gd name="connsiteX27-3103" fmla="*/ 0 w 331742"/>
                <a:gd name="connsiteY27-3104" fmla="*/ 192097 h 465941"/>
                <a:gd name="connsiteX28-3105" fmla="*/ 38100 w 331742"/>
                <a:gd name="connsiteY28-3106" fmla="*/ 163522 h 465941"/>
                <a:gd name="connsiteX29-3107" fmla="*/ 61912 w 331742"/>
                <a:gd name="connsiteY29-3108" fmla="*/ 132566 h 465941"/>
                <a:gd name="connsiteX30-3109" fmla="*/ 66675 w 331742"/>
                <a:gd name="connsiteY30-3110" fmla="*/ 96847 h 465941"/>
                <a:gd name="connsiteX31-3111" fmla="*/ 31694 w 331742"/>
                <a:gd name="connsiteY31-3112" fmla="*/ 32855 h 465941"/>
                <a:gd name="connsiteX0-3113" fmla="*/ 31694 w 331742"/>
                <a:gd name="connsiteY0-3114" fmla="*/ 32855 h 465941"/>
                <a:gd name="connsiteX1-3115" fmla="*/ 71839 w 331742"/>
                <a:gd name="connsiteY1-3116" fmla="*/ 14342 h 465941"/>
                <a:gd name="connsiteX2-3117" fmla="*/ 90487 w 331742"/>
                <a:gd name="connsiteY2-3118" fmla="*/ 8741 h 465941"/>
                <a:gd name="connsiteX3-3119" fmla="*/ 131730 w 331742"/>
                <a:gd name="connsiteY3-3120" fmla="*/ 1150 h 465941"/>
                <a:gd name="connsiteX4-3121" fmla="*/ 179936 w 331742"/>
                <a:gd name="connsiteY4-3122" fmla="*/ 703 h 465941"/>
                <a:gd name="connsiteX5-3123" fmla="*/ 231585 w 331742"/>
                <a:gd name="connsiteY5-3124" fmla="*/ 9188 h 465941"/>
                <a:gd name="connsiteX6-3125" fmla="*/ 286052 w 331742"/>
                <a:gd name="connsiteY6-3126" fmla="*/ 33447 h 465941"/>
                <a:gd name="connsiteX7-3127" fmla="*/ 266700 w 331742"/>
                <a:gd name="connsiteY7-3128" fmla="*/ 73035 h 465941"/>
                <a:gd name="connsiteX8-3129" fmla="*/ 264319 w 331742"/>
                <a:gd name="connsiteY8-3130" fmla="*/ 101610 h 465941"/>
                <a:gd name="connsiteX9-3131" fmla="*/ 281144 w 331742"/>
                <a:gd name="connsiteY9-3132" fmla="*/ 143131 h 465941"/>
                <a:gd name="connsiteX10-3133" fmla="*/ 307483 w 331742"/>
                <a:gd name="connsiteY10-3134" fmla="*/ 173337 h 465941"/>
                <a:gd name="connsiteX11-3135" fmla="*/ 331742 w 331742"/>
                <a:gd name="connsiteY11-3136" fmla="*/ 191795 h 465941"/>
                <a:gd name="connsiteX12-3137" fmla="*/ 307181 w 331742"/>
                <a:gd name="connsiteY12-3138" fmla="*/ 249247 h 465941"/>
                <a:gd name="connsiteX13-3139" fmla="*/ 295275 w 331742"/>
                <a:gd name="connsiteY13-3140" fmla="*/ 308778 h 465941"/>
                <a:gd name="connsiteX14-3141" fmla="*/ 292894 w 331742"/>
                <a:gd name="connsiteY14-3142" fmla="*/ 349260 h 465941"/>
                <a:gd name="connsiteX15-3143" fmla="*/ 302419 w 331742"/>
                <a:gd name="connsiteY15-3144" fmla="*/ 432603 h 465941"/>
                <a:gd name="connsiteX16-3145" fmla="*/ 302419 w 331742"/>
                <a:gd name="connsiteY16-3146" fmla="*/ 451653 h 465941"/>
                <a:gd name="connsiteX17-3147" fmla="*/ 278606 w 331742"/>
                <a:gd name="connsiteY17-3148" fmla="*/ 439747 h 465941"/>
                <a:gd name="connsiteX18-3149" fmla="*/ 245269 w 331742"/>
                <a:gd name="connsiteY18-3150" fmla="*/ 449272 h 465941"/>
                <a:gd name="connsiteX19-3151" fmla="*/ 204787 w 331742"/>
                <a:gd name="connsiteY19-3152" fmla="*/ 465941 h 465941"/>
                <a:gd name="connsiteX20-3153" fmla="*/ 140494 w 331742"/>
                <a:gd name="connsiteY20-3154" fmla="*/ 461178 h 465941"/>
                <a:gd name="connsiteX21-3155" fmla="*/ 78581 w 331742"/>
                <a:gd name="connsiteY21-3156" fmla="*/ 456416 h 465941"/>
                <a:gd name="connsiteX22-3157" fmla="*/ 33337 w 331742"/>
                <a:gd name="connsiteY22-3158" fmla="*/ 432603 h 465941"/>
                <a:gd name="connsiteX23-3159" fmla="*/ 38100 w 331742"/>
                <a:gd name="connsiteY23-3160" fmla="*/ 358785 h 465941"/>
                <a:gd name="connsiteX24-3161" fmla="*/ 40179 w 331742"/>
                <a:gd name="connsiteY24-3162" fmla="*/ 308186 h 465941"/>
                <a:gd name="connsiteX25-3163" fmla="*/ 33337 w 331742"/>
                <a:gd name="connsiteY25-3164" fmla="*/ 270678 h 465941"/>
                <a:gd name="connsiteX26-3165" fmla="*/ 11906 w 331742"/>
                <a:gd name="connsiteY26-3166" fmla="*/ 220672 h 465941"/>
                <a:gd name="connsiteX27-3167" fmla="*/ 0 w 331742"/>
                <a:gd name="connsiteY27-3168" fmla="*/ 192097 h 465941"/>
                <a:gd name="connsiteX28-3169" fmla="*/ 38100 w 331742"/>
                <a:gd name="connsiteY28-3170" fmla="*/ 163522 h 465941"/>
                <a:gd name="connsiteX29-3171" fmla="*/ 61912 w 331742"/>
                <a:gd name="connsiteY29-3172" fmla="*/ 132566 h 465941"/>
                <a:gd name="connsiteX30-3173" fmla="*/ 66675 w 331742"/>
                <a:gd name="connsiteY30-3174" fmla="*/ 96847 h 465941"/>
                <a:gd name="connsiteX31-3175" fmla="*/ 31694 w 331742"/>
                <a:gd name="connsiteY31-3176" fmla="*/ 32855 h 465941"/>
                <a:gd name="connsiteX0-3177" fmla="*/ 31694 w 331742"/>
                <a:gd name="connsiteY0-3178" fmla="*/ 32855 h 466171"/>
                <a:gd name="connsiteX1-3179" fmla="*/ 71839 w 331742"/>
                <a:gd name="connsiteY1-3180" fmla="*/ 14342 h 466171"/>
                <a:gd name="connsiteX2-3181" fmla="*/ 90487 w 331742"/>
                <a:gd name="connsiteY2-3182" fmla="*/ 8741 h 466171"/>
                <a:gd name="connsiteX3-3183" fmla="*/ 131730 w 331742"/>
                <a:gd name="connsiteY3-3184" fmla="*/ 1150 h 466171"/>
                <a:gd name="connsiteX4-3185" fmla="*/ 179936 w 331742"/>
                <a:gd name="connsiteY4-3186" fmla="*/ 703 h 466171"/>
                <a:gd name="connsiteX5-3187" fmla="*/ 231585 w 331742"/>
                <a:gd name="connsiteY5-3188" fmla="*/ 9188 h 466171"/>
                <a:gd name="connsiteX6-3189" fmla="*/ 286052 w 331742"/>
                <a:gd name="connsiteY6-3190" fmla="*/ 33447 h 466171"/>
                <a:gd name="connsiteX7-3191" fmla="*/ 266700 w 331742"/>
                <a:gd name="connsiteY7-3192" fmla="*/ 73035 h 466171"/>
                <a:gd name="connsiteX8-3193" fmla="*/ 264319 w 331742"/>
                <a:gd name="connsiteY8-3194" fmla="*/ 101610 h 466171"/>
                <a:gd name="connsiteX9-3195" fmla="*/ 281144 w 331742"/>
                <a:gd name="connsiteY9-3196" fmla="*/ 143131 h 466171"/>
                <a:gd name="connsiteX10-3197" fmla="*/ 307483 w 331742"/>
                <a:gd name="connsiteY10-3198" fmla="*/ 173337 h 466171"/>
                <a:gd name="connsiteX11-3199" fmla="*/ 331742 w 331742"/>
                <a:gd name="connsiteY11-3200" fmla="*/ 191795 h 466171"/>
                <a:gd name="connsiteX12-3201" fmla="*/ 307181 w 331742"/>
                <a:gd name="connsiteY12-3202" fmla="*/ 249247 h 466171"/>
                <a:gd name="connsiteX13-3203" fmla="*/ 295275 w 331742"/>
                <a:gd name="connsiteY13-3204" fmla="*/ 308778 h 466171"/>
                <a:gd name="connsiteX14-3205" fmla="*/ 292894 w 331742"/>
                <a:gd name="connsiteY14-3206" fmla="*/ 349260 h 466171"/>
                <a:gd name="connsiteX15-3207" fmla="*/ 302419 w 331742"/>
                <a:gd name="connsiteY15-3208" fmla="*/ 432603 h 466171"/>
                <a:gd name="connsiteX16-3209" fmla="*/ 302419 w 331742"/>
                <a:gd name="connsiteY16-3210" fmla="*/ 451653 h 466171"/>
                <a:gd name="connsiteX17-3211" fmla="*/ 278606 w 331742"/>
                <a:gd name="connsiteY17-3212" fmla="*/ 439747 h 466171"/>
                <a:gd name="connsiteX18-3213" fmla="*/ 245269 w 331742"/>
                <a:gd name="connsiteY18-3214" fmla="*/ 449272 h 466171"/>
                <a:gd name="connsiteX19-3215" fmla="*/ 204787 w 331742"/>
                <a:gd name="connsiteY19-3216" fmla="*/ 465941 h 466171"/>
                <a:gd name="connsiteX20-3217" fmla="*/ 184533 w 331742"/>
                <a:gd name="connsiteY20-3218" fmla="*/ 466014 h 466171"/>
                <a:gd name="connsiteX21-3219" fmla="*/ 140494 w 331742"/>
                <a:gd name="connsiteY21-3220" fmla="*/ 461178 h 466171"/>
                <a:gd name="connsiteX22-3221" fmla="*/ 78581 w 331742"/>
                <a:gd name="connsiteY22-3222" fmla="*/ 456416 h 466171"/>
                <a:gd name="connsiteX23-3223" fmla="*/ 33337 w 331742"/>
                <a:gd name="connsiteY23-3224" fmla="*/ 432603 h 466171"/>
                <a:gd name="connsiteX24-3225" fmla="*/ 38100 w 331742"/>
                <a:gd name="connsiteY24-3226" fmla="*/ 358785 h 466171"/>
                <a:gd name="connsiteX25-3227" fmla="*/ 40179 w 331742"/>
                <a:gd name="connsiteY25-3228" fmla="*/ 308186 h 466171"/>
                <a:gd name="connsiteX26-3229" fmla="*/ 33337 w 331742"/>
                <a:gd name="connsiteY26-3230" fmla="*/ 270678 h 466171"/>
                <a:gd name="connsiteX27-3231" fmla="*/ 11906 w 331742"/>
                <a:gd name="connsiteY27-3232" fmla="*/ 220672 h 466171"/>
                <a:gd name="connsiteX28-3233" fmla="*/ 0 w 331742"/>
                <a:gd name="connsiteY28-3234" fmla="*/ 192097 h 466171"/>
                <a:gd name="connsiteX29-3235" fmla="*/ 38100 w 331742"/>
                <a:gd name="connsiteY29-3236" fmla="*/ 163522 h 466171"/>
                <a:gd name="connsiteX30-3237" fmla="*/ 61912 w 331742"/>
                <a:gd name="connsiteY30-3238" fmla="*/ 132566 h 466171"/>
                <a:gd name="connsiteX31-3239" fmla="*/ 66675 w 331742"/>
                <a:gd name="connsiteY31-3240" fmla="*/ 96847 h 466171"/>
                <a:gd name="connsiteX32" fmla="*/ 31694 w 331742"/>
                <a:gd name="connsiteY32" fmla="*/ 32855 h 466171"/>
                <a:gd name="connsiteX0-3241" fmla="*/ 31694 w 331742"/>
                <a:gd name="connsiteY0-3242" fmla="*/ 32855 h 466171"/>
                <a:gd name="connsiteX1-3243" fmla="*/ 71839 w 331742"/>
                <a:gd name="connsiteY1-3244" fmla="*/ 14342 h 466171"/>
                <a:gd name="connsiteX2-3245" fmla="*/ 90487 w 331742"/>
                <a:gd name="connsiteY2-3246" fmla="*/ 8741 h 466171"/>
                <a:gd name="connsiteX3-3247" fmla="*/ 131730 w 331742"/>
                <a:gd name="connsiteY3-3248" fmla="*/ 1150 h 466171"/>
                <a:gd name="connsiteX4-3249" fmla="*/ 179936 w 331742"/>
                <a:gd name="connsiteY4-3250" fmla="*/ 703 h 466171"/>
                <a:gd name="connsiteX5-3251" fmla="*/ 231585 w 331742"/>
                <a:gd name="connsiteY5-3252" fmla="*/ 9188 h 466171"/>
                <a:gd name="connsiteX6-3253" fmla="*/ 286052 w 331742"/>
                <a:gd name="connsiteY6-3254" fmla="*/ 33447 h 466171"/>
                <a:gd name="connsiteX7-3255" fmla="*/ 266700 w 331742"/>
                <a:gd name="connsiteY7-3256" fmla="*/ 73035 h 466171"/>
                <a:gd name="connsiteX8-3257" fmla="*/ 264319 w 331742"/>
                <a:gd name="connsiteY8-3258" fmla="*/ 101610 h 466171"/>
                <a:gd name="connsiteX9-3259" fmla="*/ 281144 w 331742"/>
                <a:gd name="connsiteY9-3260" fmla="*/ 143131 h 466171"/>
                <a:gd name="connsiteX10-3261" fmla="*/ 307483 w 331742"/>
                <a:gd name="connsiteY10-3262" fmla="*/ 173337 h 466171"/>
                <a:gd name="connsiteX11-3263" fmla="*/ 331742 w 331742"/>
                <a:gd name="connsiteY11-3264" fmla="*/ 191795 h 466171"/>
                <a:gd name="connsiteX12-3265" fmla="*/ 307181 w 331742"/>
                <a:gd name="connsiteY12-3266" fmla="*/ 249247 h 466171"/>
                <a:gd name="connsiteX13-3267" fmla="*/ 295275 w 331742"/>
                <a:gd name="connsiteY13-3268" fmla="*/ 308778 h 466171"/>
                <a:gd name="connsiteX14-3269" fmla="*/ 292894 w 331742"/>
                <a:gd name="connsiteY14-3270" fmla="*/ 349260 h 466171"/>
                <a:gd name="connsiteX15-3271" fmla="*/ 302419 w 331742"/>
                <a:gd name="connsiteY15-3272" fmla="*/ 432603 h 466171"/>
                <a:gd name="connsiteX16-3273" fmla="*/ 302419 w 331742"/>
                <a:gd name="connsiteY16-3274" fmla="*/ 451653 h 466171"/>
                <a:gd name="connsiteX17-3275" fmla="*/ 278606 w 331742"/>
                <a:gd name="connsiteY17-3276" fmla="*/ 439747 h 466171"/>
                <a:gd name="connsiteX18-3277" fmla="*/ 245269 w 331742"/>
                <a:gd name="connsiteY18-3278" fmla="*/ 449272 h 466171"/>
                <a:gd name="connsiteX19-3279" fmla="*/ 204787 w 331742"/>
                <a:gd name="connsiteY19-3280" fmla="*/ 465941 h 466171"/>
                <a:gd name="connsiteX20-3281" fmla="*/ 184533 w 331742"/>
                <a:gd name="connsiteY20-3282" fmla="*/ 466014 h 466171"/>
                <a:gd name="connsiteX21-3283" fmla="*/ 140494 w 331742"/>
                <a:gd name="connsiteY21-3284" fmla="*/ 461178 h 466171"/>
                <a:gd name="connsiteX22-3285" fmla="*/ 78581 w 331742"/>
                <a:gd name="connsiteY22-3286" fmla="*/ 456416 h 466171"/>
                <a:gd name="connsiteX23-3287" fmla="*/ 33337 w 331742"/>
                <a:gd name="connsiteY23-3288" fmla="*/ 432603 h 466171"/>
                <a:gd name="connsiteX24-3289" fmla="*/ 38100 w 331742"/>
                <a:gd name="connsiteY24-3290" fmla="*/ 358785 h 466171"/>
                <a:gd name="connsiteX25-3291" fmla="*/ 40179 w 331742"/>
                <a:gd name="connsiteY25-3292" fmla="*/ 308186 h 466171"/>
                <a:gd name="connsiteX26-3293" fmla="*/ 33337 w 331742"/>
                <a:gd name="connsiteY26-3294" fmla="*/ 270678 h 466171"/>
                <a:gd name="connsiteX27-3295" fmla="*/ 11906 w 331742"/>
                <a:gd name="connsiteY27-3296" fmla="*/ 220672 h 466171"/>
                <a:gd name="connsiteX28-3297" fmla="*/ 0 w 331742"/>
                <a:gd name="connsiteY28-3298" fmla="*/ 192097 h 466171"/>
                <a:gd name="connsiteX29-3299" fmla="*/ 38100 w 331742"/>
                <a:gd name="connsiteY29-3300" fmla="*/ 163522 h 466171"/>
                <a:gd name="connsiteX30-3301" fmla="*/ 61912 w 331742"/>
                <a:gd name="connsiteY30-3302" fmla="*/ 132566 h 466171"/>
                <a:gd name="connsiteX31-3303" fmla="*/ 66675 w 331742"/>
                <a:gd name="connsiteY31-3304" fmla="*/ 96847 h 466171"/>
                <a:gd name="connsiteX32-3305" fmla="*/ 31694 w 331742"/>
                <a:gd name="connsiteY32-3306" fmla="*/ 32855 h 466171"/>
                <a:gd name="connsiteX0-3307" fmla="*/ 31694 w 331742"/>
                <a:gd name="connsiteY0-3308" fmla="*/ 32855 h 466171"/>
                <a:gd name="connsiteX1-3309" fmla="*/ 71839 w 331742"/>
                <a:gd name="connsiteY1-3310" fmla="*/ 14342 h 466171"/>
                <a:gd name="connsiteX2-3311" fmla="*/ 90487 w 331742"/>
                <a:gd name="connsiteY2-3312" fmla="*/ 8741 h 466171"/>
                <a:gd name="connsiteX3-3313" fmla="*/ 131730 w 331742"/>
                <a:gd name="connsiteY3-3314" fmla="*/ 1150 h 466171"/>
                <a:gd name="connsiteX4-3315" fmla="*/ 179936 w 331742"/>
                <a:gd name="connsiteY4-3316" fmla="*/ 703 h 466171"/>
                <a:gd name="connsiteX5-3317" fmla="*/ 231585 w 331742"/>
                <a:gd name="connsiteY5-3318" fmla="*/ 9188 h 466171"/>
                <a:gd name="connsiteX6-3319" fmla="*/ 286052 w 331742"/>
                <a:gd name="connsiteY6-3320" fmla="*/ 33447 h 466171"/>
                <a:gd name="connsiteX7-3321" fmla="*/ 266700 w 331742"/>
                <a:gd name="connsiteY7-3322" fmla="*/ 73035 h 466171"/>
                <a:gd name="connsiteX8-3323" fmla="*/ 264319 w 331742"/>
                <a:gd name="connsiteY8-3324" fmla="*/ 101610 h 466171"/>
                <a:gd name="connsiteX9-3325" fmla="*/ 281144 w 331742"/>
                <a:gd name="connsiteY9-3326" fmla="*/ 143131 h 466171"/>
                <a:gd name="connsiteX10-3327" fmla="*/ 307483 w 331742"/>
                <a:gd name="connsiteY10-3328" fmla="*/ 173337 h 466171"/>
                <a:gd name="connsiteX11-3329" fmla="*/ 331742 w 331742"/>
                <a:gd name="connsiteY11-3330" fmla="*/ 191795 h 466171"/>
                <a:gd name="connsiteX12-3331" fmla="*/ 307181 w 331742"/>
                <a:gd name="connsiteY12-3332" fmla="*/ 249247 h 466171"/>
                <a:gd name="connsiteX13-3333" fmla="*/ 295275 w 331742"/>
                <a:gd name="connsiteY13-3334" fmla="*/ 308778 h 466171"/>
                <a:gd name="connsiteX14-3335" fmla="*/ 292894 w 331742"/>
                <a:gd name="connsiteY14-3336" fmla="*/ 349260 h 466171"/>
                <a:gd name="connsiteX15-3337" fmla="*/ 302419 w 331742"/>
                <a:gd name="connsiteY15-3338" fmla="*/ 432603 h 466171"/>
                <a:gd name="connsiteX16-3339" fmla="*/ 302419 w 331742"/>
                <a:gd name="connsiteY16-3340" fmla="*/ 451653 h 466171"/>
                <a:gd name="connsiteX17-3341" fmla="*/ 278606 w 331742"/>
                <a:gd name="connsiteY17-3342" fmla="*/ 439747 h 466171"/>
                <a:gd name="connsiteX18-3343" fmla="*/ 245269 w 331742"/>
                <a:gd name="connsiteY18-3344" fmla="*/ 449272 h 466171"/>
                <a:gd name="connsiteX19-3345" fmla="*/ 204787 w 331742"/>
                <a:gd name="connsiteY19-3346" fmla="*/ 465941 h 466171"/>
                <a:gd name="connsiteX20-3347" fmla="*/ 184533 w 331742"/>
                <a:gd name="connsiteY20-3348" fmla="*/ 466014 h 466171"/>
                <a:gd name="connsiteX21-3349" fmla="*/ 140494 w 331742"/>
                <a:gd name="connsiteY21-3350" fmla="*/ 461178 h 466171"/>
                <a:gd name="connsiteX22-3351" fmla="*/ 78581 w 331742"/>
                <a:gd name="connsiteY22-3352" fmla="*/ 456416 h 466171"/>
                <a:gd name="connsiteX23-3353" fmla="*/ 33337 w 331742"/>
                <a:gd name="connsiteY23-3354" fmla="*/ 432603 h 466171"/>
                <a:gd name="connsiteX24-3355" fmla="*/ 38100 w 331742"/>
                <a:gd name="connsiteY24-3356" fmla="*/ 358785 h 466171"/>
                <a:gd name="connsiteX25-3357" fmla="*/ 40179 w 331742"/>
                <a:gd name="connsiteY25-3358" fmla="*/ 308186 h 466171"/>
                <a:gd name="connsiteX26-3359" fmla="*/ 33337 w 331742"/>
                <a:gd name="connsiteY26-3360" fmla="*/ 270678 h 466171"/>
                <a:gd name="connsiteX27-3361" fmla="*/ 11906 w 331742"/>
                <a:gd name="connsiteY27-3362" fmla="*/ 220672 h 466171"/>
                <a:gd name="connsiteX28-3363" fmla="*/ 0 w 331742"/>
                <a:gd name="connsiteY28-3364" fmla="*/ 192097 h 466171"/>
                <a:gd name="connsiteX29-3365" fmla="*/ 38100 w 331742"/>
                <a:gd name="connsiteY29-3366" fmla="*/ 163522 h 466171"/>
                <a:gd name="connsiteX30-3367" fmla="*/ 61912 w 331742"/>
                <a:gd name="connsiteY30-3368" fmla="*/ 132566 h 466171"/>
                <a:gd name="connsiteX31-3369" fmla="*/ 66675 w 331742"/>
                <a:gd name="connsiteY31-3370" fmla="*/ 96847 h 466171"/>
                <a:gd name="connsiteX32-3371" fmla="*/ 31694 w 331742"/>
                <a:gd name="connsiteY32-3372" fmla="*/ 32855 h 466171"/>
                <a:gd name="connsiteX0-3373" fmla="*/ 31694 w 331742"/>
                <a:gd name="connsiteY0-3374" fmla="*/ 32855 h 466171"/>
                <a:gd name="connsiteX1-3375" fmla="*/ 71839 w 331742"/>
                <a:gd name="connsiteY1-3376" fmla="*/ 14342 h 466171"/>
                <a:gd name="connsiteX2-3377" fmla="*/ 90487 w 331742"/>
                <a:gd name="connsiteY2-3378" fmla="*/ 8741 h 466171"/>
                <a:gd name="connsiteX3-3379" fmla="*/ 131730 w 331742"/>
                <a:gd name="connsiteY3-3380" fmla="*/ 1150 h 466171"/>
                <a:gd name="connsiteX4-3381" fmla="*/ 179936 w 331742"/>
                <a:gd name="connsiteY4-3382" fmla="*/ 703 h 466171"/>
                <a:gd name="connsiteX5-3383" fmla="*/ 231585 w 331742"/>
                <a:gd name="connsiteY5-3384" fmla="*/ 9188 h 466171"/>
                <a:gd name="connsiteX6-3385" fmla="*/ 286052 w 331742"/>
                <a:gd name="connsiteY6-3386" fmla="*/ 33447 h 466171"/>
                <a:gd name="connsiteX7-3387" fmla="*/ 266700 w 331742"/>
                <a:gd name="connsiteY7-3388" fmla="*/ 73035 h 466171"/>
                <a:gd name="connsiteX8-3389" fmla="*/ 264319 w 331742"/>
                <a:gd name="connsiteY8-3390" fmla="*/ 101610 h 466171"/>
                <a:gd name="connsiteX9-3391" fmla="*/ 281144 w 331742"/>
                <a:gd name="connsiteY9-3392" fmla="*/ 143131 h 466171"/>
                <a:gd name="connsiteX10-3393" fmla="*/ 307483 w 331742"/>
                <a:gd name="connsiteY10-3394" fmla="*/ 173337 h 466171"/>
                <a:gd name="connsiteX11-3395" fmla="*/ 331742 w 331742"/>
                <a:gd name="connsiteY11-3396" fmla="*/ 191795 h 466171"/>
                <a:gd name="connsiteX12-3397" fmla="*/ 307181 w 331742"/>
                <a:gd name="connsiteY12-3398" fmla="*/ 249247 h 466171"/>
                <a:gd name="connsiteX13-3399" fmla="*/ 295275 w 331742"/>
                <a:gd name="connsiteY13-3400" fmla="*/ 308778 h 466171"/>
                <a:gd name="connsiteX14-3401" fmla="*/ 292894 w 331742"/>
                <a:gd name="connsiteY14-3402" fmla="*/ 349260 h 466171"/>
                <a:gd name="connsiteX15-3403" fmla="*/ 302419 w 331742"/>
                <a:gd name="connsiteY15-3404" fmla="*/ 432603 h 466171"/>
                <a:gd name="connsiteX16-3405" fmla="*/ 302419 w 331742"/>
                <a:gd name="connsiteY16-3406" fmla="*/ 451653 h 466171"/>
                <a:gd name="connsiteX17-3407" fmla="*/ 278606 w 331742"/>
                <a:gd name="connsiteY17-3408" fmla="*/ 439747 h 466171"/>
                <a:gd name="connsiteX18-3409" fmla="*/ 245269 w 331742"/>
                <a:gd name="connsiteY18-3410" fmla="*/ 449272 h 466171"/>
                <a:gd name="connsiteX19-3411" fmla="*/ 204787 w 331742"/>
                <a:gd name="connsiteY19-3412" fmla="*/ 465941 h 466171"/>
                <a:gd name="connsiteX20-3413" fmla="*/ 184533 w 331742"/>
                <a:gd name="connsiteY20-3414" fmla="*/ 466014 h 466171"/>
                <a:gd name="connsiteX21-3415" fmla="*/ 140494 w 331742"/>
                <a:gd name="connsiteY21-3416" fmla="*/ 461178 h 466171"/>
                <a:gd name="connsiteX22-3417" fmla="*/ 78581 w 331742"/>
                <a:gd name="connsiteY22-3418" fmla="*/ 456416 h 466171"/>
                <a:gd name="connsiteX23-3419" fmla="*/ 33337 w 331742"/>
                <a:gd name="connsiteY23-3420" fmla="*/ 432603 h 466171"/>
                <a:gd name="connsiteX24-3421" fmla="*/ 38100 w 331742"/>
                <a:gd name="connsiteY24-3422" fmla="*/ 358785 h 466171"/>
                <a:gd name="connsiteX25-3423" fmla="*/ 40179 w 331742"/>
                <a:gd name="connsiteY25-3424" fmla="*/ 308186 h 466171"/>
                <a:gd name="connsiteX26-3425" fmla="*/ 33337 w 331742"/>
                <a:gd name="connsiteY26-3426" fmla="*/ 270678 h 466171"/>
                <a:gd name="connsiteX27-3427" fmla="*/ 11906 w 331742"/>
                <a:gd name="connsiteY27-3428" fmla="*/ 220672 h 466171"/>
                <a:gd name="connsiteX28-3429" fmla="*/ 0 w 331742"/>
                <a:gd name="connsiteY28-3430" fmla="*/ 192097 h 466171"/>
                <a:gd name="connsiteX29-3431" fmla="*/ 38100 w 331742"/>
                <a:gd name="connsiteY29-3432" fmla="*/ 163522 h 466171"/>
                <a:gd name="connsiteX30-3433" fmla="*/ 61912 w 331742"/>
                <a:gd name="connsiteY30-3434" fmla="*/ 132566 h 466171"/>
                <a:gd name="connsiteX31-3435" fmla="*/ 66675 w 331742"/>
                <a:gd name="connsiteY31-3436" fmla="*/ 96847 h 466171"/>
                <a:gd name="connsiteX32-3437" fmla="*/ 31694 w 331742"/>
                <a:gd name="connsiteY32-3438" fmla="*/ 32855 h 466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807" y="connsiteY31-808"/>
                </a:cxn>
                <a:cxn ang="0">
                  <a:pos x="connsiteX32-3305" y="connsiteY32-3306"/>
                </a:cxn>
              </a:cxnLst>
              <a:rect l="l" t="t" r="r" b="b"/>
              <a:pathLst>
                <a:path w="331742" h="466171">
                  <a:moveTo>
                    <a:pt x="31694" y="32855"/>
                  </a:moveTo>
                  <a:cubicBezTo>
                    <a:pt x="44479" y="28025"/>
                    <a:pt x="59054" y="19172"/>
                    <a:pt x="71839" y="14342"/>
                  </a:cubicBezTo>
                  <a:lnTo>
                    <a:pt x="90487" y="8741"/>
                  </a:lnTo>
                  <a:cubicBezTo>
                    <a:pt x="106024" y="4422"/>
                    <a:pt x="119771" y="1444"/>
                    <a:pt x="131730" y="1150"/>
                  </a:cubicBezTo>
                  <a:cubicBezTo>
                    <a:pt x="148246" y="-1235"/>
                    <a:pt x="163867" y="852"/>
                    <a:pt x="179936" y="703"/>
                  </a:cubicBezTo>
                  <a:cubicBezTo>
                    <a:pt x="197152" y="3531"/>
                    <a:pt x="215710" y="3677"/>
                    <a:pt x="231585" y="9188"/>
                  </a:cubicBezTo>
                  <a:cubicBezTo>
                    <a:pt x="250634" y="14740"/>
                    <a:pt x="268791" y="25659"/>
                    <a:pt x="286052" y="33447"/>
                  </a:cubicBezTo>
                  <a:cubicBezTo>
                    <a:pt x="278707" y="47388"/>
                    <a:pt x="270467" y="59541"/>
                    <a:pt x="266700" y="73035"/>
                  </a:cubicBezTo>
                  <a:cubicBezTo>
                    <a:pt x="264564" y="84349"/>
                    <a:pt x="264219" y="94768"/>
                    <a:pt x="264319" y="101610"/>
                  </a:cubicBezTo>
                  <a:cubicBezTo>
                    <a:pt x="266499" y="118133"/>
                    <a:pt x="274492" y="130186"/>
                    <a:pt x="281144" y="143131"/>
                  </a:cubicBezTo>
                  <a:cubicBezTo>
                    <a:pt x="292457" y="156927"/>
                    <a:pt x="297958" y="162224"/>
                    <a:pt x="307483" y="173337"/>
                  </a:cubicBezTo>
                  <a:lnTo>
                    <a:pt x="331742" y="191795"/>
                  </a:lnTo>
                  <a:cubicBezTo>
                    <a:pt x="323555" y="210946"/>
                    <a:pt x="313132" y="230543"/>
                    <a:pt x="307181" y="249247"/>
                  </a:cubicBezTo>
                  <a:cubicBezTo>
                    <a:pt x="301870" y="269091"/>
                    <a:pt x="299244" y="288934"/>
                    <a:pt x="295275" y="308778"/>
                  </a:cubicBezTo>
                  <a:lnTo>
                    <a:pt x="292894" y="349260"/>
                  </a:lnTo>
                  <a:lnTo>
                    <a:pt x="302419" y="432603"/>
                  </a:lnTo>
                  <a:lnTo>
                    <a:pt x="302419" y="451653"/>
                  </a:lnTo>
                  <a:cubicBezTo>
                    <a:pt x="294481" y="447684"/>
                    <a:pt x="289227" y="442822"/>
                    <a:pt x="278606" y="439747"/>
                  </a:cubicBezTo>
                  <a:cubicBezTo>
                    <a:pt x="264811" y="441133"/>
                    <a:pt x="256381" y="446097"/>
                    <a:pt x="245269" y="449272"/>
                  </a:cubicBezTo>
                  <a:cubicBezTo>
                    <a:pt x="231775" y="454828"/>
                    <a:pt x="219623" y="462174"/>
                    <a:pt x="204787" y="465941"/>
                  </a:cubicBezTo>
                  <a:cubicBezTo>
                    <a:pt x="198334" y="465369"/>
                    <a:pt x="190986" y="466586"/>
                    <a:pt x="184533" y="466014"/>
                  </a:cubicBezTo>
                  <a:cubicBezTo>
                    <a:pt x="169853" y="464402"/>
                    <a:pt x="158163" y="462666"/>
                    <a:pt x="140494" y="461178"/>
                  </a:cubicBezTo>
                  <a:cubicBezTo>
                    <a:pt x="119856" y="459591"/>
                    <a:pt x="101455" y="459345"/>
                    <a:pt x="78581" y="456416"/>
                  </a:cubicBezTo>
                  <a:cubicBezTo>
                    <a:pt x="61711" y="450267"/>
                    <a:pt x="48418" y="440541"/>
                    <a:pt x="33337" y="432603"/>
                  </a:cubicBezTo>
                  <a:lnTo>
                    <a:pt x="38100" y="358785"/>
                  </a:lnTo>
                  <a:cubicBezTo>
                    <a:pt x="39687" y="341322"/>
                    <a:pt x="43064" y="326096"/>
                    <a:pt x="40179" y="308186"/>
                  </a:cubicBezTo>
                  <a:cubicBezTo>
                    <a:pt x="39240" y="295386"/>
                    <a:pt x="36959" y="285267"/>
                    <a:pt x="33337" y="270678"/>
                  </a:cubicBezTo>
                  <a:cubicBezTo>
                    <a:pt x="29771" y="254456"/>
                    <a:pt x="19050" y="237341"/>
                    <a:pt x="11906" y="220672"/>
                  </a:cubicBezTo>
                  <a:cubicBezTo>
                    <a:pt x="9278" y="212936"/>
                    <a:pt x="3969" y="201622"/>
                    <a:pt x="0" y="192097"/>
                  </a:cubicBezTo>
                  <a:lnTo>
                    <a:pt x="38100" y="163522"/>
                  </a:lnTo>
                  <a:cubicBezTo>
                    <a:pt x="46037" y="153203"/>
                    <a:pt x="54869" y="144674"/>
                    <a:pt x="61912" y="132566"/>
                  </a:cubicBezTo>
                  <a:cubicBezTo>
                    <a:pt x="66183" y="120213"/>
                    <a:pt x="68217" y="112331"/>
                    <a:pt x="66675" y="96847"/>
                  </a:cubicBezTo>
                  <a:cubicBezTo>
                    <a:pt x="61723" y="73727"/>
                    <a:pt x="46932" y="50608"/>
                    <a:pt x="31694" y="328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2967597" y="2782077"/>
              <a:ext cx="723364" cy="370183"/>
            </a:xfrm>
            <a:custGeom>
              <a:avLst/>
              <a:gdLst>
                <a:gd name="connsiteX0" fmla="*/ 192174 w 722266"/>
                <a:gd name="connsiteY0" fmla="*/ 18753 h 370158"/>
                <a:gd name="connsiteX1" fmla="*/ 146930 w 722266"/>
                <a:gd name="connsiteY1" fmla="*/ 42566 h 370158"/>
                <a:gd name="connsiteX2" fmla="*/ 8818 w 722266"/>
                <a:gd name="connsiteY2" fmla="*/ 259260 h 370158"/>
                <a:gd name="connsiteX3" fmla="*/ 18343 w 722266"/>
                <a:gd name="connsiteY3" fmla="*/ 337841 h 370158"/>
                <a:gd name="connsiteX4" fmla="*/ 54062 w 722266"/>
                <a:gd name="connsiteY4" fmla="*/ 364035 h 370158"/>
                <a:gd name="connsiteX5" fmla="*/ 251705 w 722266"/>
                <a:gd name="connsiteY5" fmla="*/ 352128 h 370158"/>
                <a:gd name="connsiteX6" fmla="*/ 337430 w 722266"/>
                <a:gd name="connsiteY6" fmla="*/ 318791 h 370158"/>
                <a:gd name="connsiteX7" fmla="*/ 356480 w 722266"/>
                <a:gd name="connsiteY7" fmla="*/ 247353 h 370158"/>
                <a:gd name="connsiteX8" fmla="*/ 361243 w 722266"/>
                <a:gd name="connsiteY8" fmla="*/ 247353 h 370158"/>
                <a:gd name="connsiteX9" fmla="*/ 387437 w 722266"/>
                <a:gd name="connsiteY9" fmla="*/ 335460 h 370158"/>
                <a:gd name="connsiteX10" fmla="*/ 435062 w 722266"/>
                <a:gd name="connsiteY10" fmla="*/ 347366 h 370158"/>
                <a:gd name="connsiteX11" fmla="*/ 685093 w 722266"/>
                <a:gd name="connsiteY11" fmla="*/ 368797 h 370158"/>
                <a:gd name="connsiteX12" fmla="*/ 716049 w 722266"/>
                <a:gd name="connsiteY12" fmla="*/ 304503 h 370158"/>
                <a:gd name="connsiteX13" fmla="*/ 635087 w 722266"/>
                <a:gd name="connsiteY13" fmla="*/ 114003 h 370158"/>
                <a:gd name="connsiteX14" fmla="*/ 518405 w 722266"/>
                <a:gd name="connsiteY14" fmla="*/ 2085 h 370158"/>
                <a:gd name="connsiteX15" fmla="*/ 480305 w 722266"/>
                <a:gd name="connsiteY15" fmla="*/ 52091 h 370158"/>
                <a:gd name="connsiteX16" fmla="*/ 585080 w 722266"/>
                <a:gd name="connsiteY16" fmla="*/ 185441 h 370158"/>
                <a:gd name="connsiteX17" fmla="*/ 644612 w 722266"/>
                <a:gd name="connsiteY17" fmla="*/ 304503 h 370158"/>
                <a:gd name="connsiteX18" fmla="*/ 477924 w 722266"/>
                <a:gd name="connsiteY18" fmla="*/ 309266 h 370158"/>
                <a:gd name="connsiteX19" fmla="*/ 420774 w 722266"/>
                <a:gd name="connsiteY19" fmla="*/ 259260 h 370158"/>
                <a:gd name="connsiteX20" fmla="*/ 370768 w 722266"/>
                <a:gd name="connsiteY20" fmla="*/ 159247 h 370158"/>
                <a:gd name="connsiteX21" fmla="*/ 313618 w 722266"/>
                <a:gd name="connsiteY21" fmla="*/ 273547 h 370158"/>
                <a:gd name="connsiteX22" fmla="*/ 280280 w 722266"/>
                <a:gd name="connsiteY22" fmla="*/ 285453 h 370158"/>
                <a:gd name="connsiteX23" fmla="*/ 80255 w 722266"/>
                <a:gd name="connsiteY23" fmla="*/ 294978 h 370158"/>
                <a:gd name="connsiteX24" fmla="*/ 187412 w 722266"/>
                <a:gd name="connsiteY24" fmla="*/ 125910 h 370158"/>
                <a:gd name="connsiteX25" fmla="*/ 230274 w 722266"/>
                <a:gd name="connsiteY25" fmla="*/ 59235 h 370158"/>
                <a:gd name="connsiteX26" fmla="*/ 192174 w 722266"/>
                <a:gd name="connsiteY26" fmla="*/ 18753 h 370158"/>
                <a:gd name="connsiteX0-1" fmla="*/ 192174 w 722266"/>
                <a:gd name="connsiteY0-2" fmla="*/ 18753 h 370158"/>
                <a:gd name="connsiteX1-3" fmla="*/ 146930 w 722266"/>
                <a:gd name="connsiteY1-4" fmla="*/ 42566 h 370158"/>
                <a:gd name="connsiteX2-5" fmla="*/ 8818 w 722266"/>
                <a:gd name="connsiteY2-6" fmla="*/ 259260 h 370158"/>
                <a:gd name="connsiteX3-7" fmla="*/ 18343 w 722266"/>
                <a:gd name="connsiteY3-8" fmla="*/ 337841 h 370158"/>
                <a:gd name="connsiteX4-9" fmla="*/ 54062 w 722266"/>
                <a:gd name="connsiteY4-10" fmla="*/ 364035 h 370158"/>
                <a:gd name="connsiteX5-11" fmla="*/ 251705 w 722266"/>
                <a:gd name="connsiteY5-12" fmla="*/ 352128 h 370158"/>
                <a:gd name="connsiteX6-13" fmla="*/ 337430 w 722266"/>
                <a:gd name="connsiteY6-14" fmla="*/ 318791 h 370158"/>
                <a:gd name="connsiteX7-15" fmla="*/ 356480 w 722266"/>
                <a:gd name="connsiteY7-16" fmla="*/ 247353 h 370158"/>
                <a:gd name="connsiteX8-17" fmla="*/ 361243 w 722266"/>
                <a:gd name="connsiteY8-18" fmla="*/ 247353 h 370158"/>
                <a:gd name="connsiteX9-19" fmla="*/ 387437 w 722266"/>
                <a:gd name="connsiteY9-20" fmla="*/ 335460 h 370158"/>
                <a:gd name="connsiteX10-21" fmla="*/ 435062 w 722266"/>
                <a:gd name="connsiteY10-22" fmla="*/ 347366 h 370158"/>
                <a:gd name="connsiteX11-23" fmla="*/ 685093 w 722266"/>
                <a:gd name="connsiteY11-24" fmla="*/ 368797 h 370158"/>
                <a:gd name="connsiteX12-25" fmla="*/ 716049 w 722266"/>
                <a:gd name="connsiteY12-26" fmla="*/ 304503 h 370158"/>
                <a:gd name="connsiteX13-27" fmla="*/ 635087 w 722266"/>
                <a:gd name="connsiteY13-28" fmla="*/ 114003 h 370158"/>
                <a:gd name="connsiteX14-29" fmla="*/ 518405 w 722266"/>
                <a:gd name="connsiteY14-30" fmla="*/ 2085 h 370158"/>
                <a:gd name="connsiteX15-31" fmla="*/ 480305 w 722266"/>
                <a:gd name="connsiteY15-32" fmla="*/ 52091 h 370158"/>
                <a:gd name="connsiteX16-33" fmla="*/ 585080 w 722266"/>
                <a:gd name="connsiteY16-34" fmla="*/ 185441 h 370158"/>
                <a:gd name="connsiteX17-35" fmla="*/ 644612 w 722266"/>
                <a:gd name="connsiteY17-36" fmla="*/ 304503 h 370158"/>
                <a:gd name="connsiteX18-37" fmla="*/ 477924 w 722266"/>
                <a:gd name="connsiteY18-38" fmla="*/ 309266 h 370158"/>
                <a:gd name="connsiteX19-39" fmla="*/ 420774 w 722266"/>
                <a:gd name="connsiteY19-40" fmla="*/ 259260 h 370158"/>
                <a:gd name="connsiteX20-41" fmla="*/ 370768 w 722266"/>
                <a:gd name="connsiteY20-42" fmla="*/ 159247 h 370158"/>
                <a:gd name="connsiteX21-43" fmla="*/ 313618 w 722266"/>
                <a:gd name="connsiteY21-44" fmla="*/ 273547 h 370158"/>
                <a:gd name="connsiteX22-45" fmla="*/ 280280 w 722266"/>
                <a:gd name="connsiteY22-46" fmla="*/ 288136 h 370158"/>
                <a:gd name="connsiteX23-47" fmla="*/ 80255 w 722266"/>
                <a:gd name="connsiteY23-48" fmla="*/ 294978 h 370158"/>
                <a:gd name="connsiteX24-49" fmla="*/ 187412 w 722266"/>
                <a:gd name="connsiteY24-50" fmla="*/ 125910 h 370158"/>
                <a:gd name="connsiteX25-51" fmla="*/ 230274 w 722266"/>
                <a:gd name="connsiteY25-52" fmla="*/ 59235 h 370158"/>
                <a:gd name="connsiteX26-53" fmla="*/ 192174 w 722266"/>
                <a:gd name="connsiteY26-54" fmla="*/ 18753 h 370158"/>
                <a:gd name="connsiteX0-55" fmla="*/ 192174 w 722266"/>
                <a:gd name="connsiteY0-56" fmla="*/ 18753 h 370158"/>
                <a:gd name="connsiteX1-57" fmla="*/ 146930 w 722266"/>
                <a:gd name="connsiteY1-58" fmla="*/ 42566 h 370158"/>
                <a:gd name="connsiteX2-59" fmla="*/ 8818 w 722266"/>
                <a:gd name="connsiteY2-60" fmla="*/ 259260 h 370158"/>
                <a:gd name="connsiteX3-61" fmla="*/ 18343 w 722266"/>
                <a:gd name="connsiteY3-62" fmla="*/ 337841 h 370158"/>
                <a:gd name="connsiteX4-63" fmla="*/ 54062 w 722266"/>
                <a:gd name="connsiteY4-64" fmla="*/ 364035 h 370158"/>
                <a:gd name="connsiteX5-65" fmla="*/ 251705 w 722266"/>
                <a:gd name="connsiteY5-66" fmla="*/ 352128 h 370158"/>
                <a:gd name="connsiteX6-67" fmla="*/ 337430 w 722266"/>
                <a:gd name="connsiteY6-68" fmla="*/ 318791 h 370158"/>
                <a:gd name="connsiteX7-69" fmla="*/ 356480 w 722266"/>
                <a:gd name="connsiteY7-70" fmla="*/ 247353 h 370158"/>
                <a:gd name="connsiteX8-71" fmla="*/ 361243 w 722266"/>
                <a:gd name="connsiteY8-72" fmla="*/ 247353 h 370158"/>
                <a:gd name="connsiteX9-73" fmla="*/ 387437 w 722266"/>
                <a:gd name="connsiteY9-74" fmla="*/ 335460 h 370158"/>
                <a:gd name="connsiteX10-75" fmla="*/ 435062 w 722266"/>
                <a:gd name="connsiteY10-76" fmla="*/ 347366 h 370158"/>
                <a:gd name="connsiteX11-77" fmla="*/ 685093 w 722266"/>
                <a:gd name="connsiteY11-78" fmla="*/ 368797 h 370158"/>
                <a:gd name="connsiteX12-79" fmla="*/ 716049 w 722266"/>
                <a:gd name="connsiteY12-80" fmla="*/ 304503 h 370158"/>
                <a:gd name="connsiteX13-81" fmla="*/ 635087 w 722266"/>
                <a:gd name="connsiteY13-82" fmla="*/ 114003 h 370158"/>
                <a:gd name="connsiteX14-83" fmla="*/ 518405 w 722266"/>
                <a:gd name="connsiteY14-84" fmla="*/ 2085 h 370158"/>
                <a:gd name="connsiteX15-85" fmla="*/ 480305 w 722266"/>
                <a:gd name="connsiteY15-86" fmla="*/ 52091 h 370158"/>
                <a:gd name="connsiteX16-87" fmla="*/ 585080 w 722266"/>
                <a:gd name="connsiteY16-88" fmla="*/ 185441 h 370158"/>
                <a:gd name="connsiteX17-89" fmla="*/ 644612 w 722266"/>
                <a:gd name="connsiteY17-90" fmla="*/ 304503 h 370158"/>
                <a:gd name="connsiteX18-91" fmla="*/ 477924 w 722266"/>
                <a:gd name="connsiteY18-92" fmla="*/ 309266 h 370158"/>
                <a:gd name="connsiteX19-93" fmla="*/ 420774 w 722266"/>
                <a:gd name="connsiteY19-94" fmla="*/ 259260 h 370158"/>
                <a:gd name="connsiteX20-95" fmla="*/ 370768 w 722266"/>
                <a:gd name="connsiteY20-96" fmla="*/ 159247 h 370158"/>
                <a:gd name="connsiteX21-97" fmla="*/ 313618 w 722266"/>
                <a:gd name="connsiteY21-98" fmla="*/ 273547 h 370158"/>
                <a:gd name="connsiteX22-99" fmla="*/ 280280 w 722266"/>
                <a:gd name="connsiteY22-100" fmla="*/ 288136 h 370158"/>
                <a:gd name="connsiteX23-101" fmla="*/ 80255 w 722266"/>
                <a:gd name="connsiteY23-102" fmla="*/ 294978 h 370158"/>
                <a:gd name="connsiteX24-103" fmla="*/ 187412 w 722266"/>
                <a:gd name="connsiteY24-104" fmla="*/ 125910 h 370158"/>
                <a:gd name="connsiteX25-105" fmla="*/ 230274 w 722266"/>
                <a:gd name="connsiteY25-106" fmla="*/ 59235 h 370158"/>
                <a:gd name="connsiteX26-107" fmla="*/ 192174 w 722266"/>
                <a:gd name="connsiteY26-108" fmla="*/ 18753 h 370158"/>
                <a:gd name="connsiteX0-109" fmla="*/ 192174 w 722266"/>
                <a:gd name="connsiteY0-110" fmla="*/ 18753 h 370158"/>
                <a:gd name="connsiteX1-111" fmla="*/ 146930 w 722266"/>
                <a:gd name="connsiteY1-112" fmla="*/ 42566 h 370158"/>
                <a:gd name="connsiteX2-113" fmla="*/ 8818 w 722266"/>
                <a:gd name="connsiteY2-114" fmla="*/ 259260 h 370158"/>
                <a:gd name="connsiteX3-115" fmla="*/ 18343 w 722266"/>
                <a:gd name="connsiteY3-116" fmla="*/ 337841 h 370158"/>
                <a:gd name="connsiteX4-117" fmla="*/ 54062 w 722266"/>
                <a:gd name="connsiteY4-118" fmla="*/ 364035 h 370158"/>
                <a:gd name="connsiteX5-119" fmla="*/ 251705 w 722266"/>
                <a:gd name="connsiteY5-120" fmla="*/ 352128 h 370158"/>
                <a:gd name="connsiteX6-121" fmla="*/ 337430 w 722266"/>
                <a:gd name="connsiteY6-122" fmla="*/ 318791 h 370158"/>
                <a:gd name="connsiteX7-123" fmla="*/ 356480 w 722266"/>
                <a:gd name="connsiteY7-124" fmla="*/ 247353 h 370158"/>
                <a:gd name="connsiteX8-125" fmla="*/ 361243 w 722266"/>
                <a:gd name="connsiteY8-126" fmla="*/ 247353 h 370158"/>
                <a:gd name="connsiteX9-127" fmla="*/ 387437 w 722266"/>
                <a:gd name="connsiteY9-128" fmla="*/ 335460 h 370158"/>
                <a:gd name="connsiteX10-129" fmla="*/ 435062 w 722266"/>
                <a:gd name="connsiteY10-130" fmla="*/ 347366 h 370158"/>
                <a:gd name="connsiteX11-131" fmla="*/ 685093 w 722266"/>
                <a:gd name="connsiteY11-132" fmla="*/ 368797 h 370158"/>
                <a:gd name="connsiteX12-133" fmla="*/ 716049 w 722266"/>
                <a:gd name="connsiteY12-134" fmla="*/ 304503 h 370158"/>
                <a:gd name="connsiteX13-135" fmla="*/ 635087 w 722266"/>
                <a:gd name="connsiteY13-136" fmla="*/ 114003 h 370158"/>
                <a:gd name="connsiteX14-137" fmla="*/ 518405 w 722266"/>
                <a:gd name="connsiteY14-138" fmla="*/ 2085 h 370158"/>
                <a:gd name="connsiteX15-139" fmla="*/ 480305 w 722266"/>
                <a:gd name="connsiteY15-140" fmla="*/ 52091 h 370158"/>
                <a:gd name="connsiteX16-141" fmla="*/ 585080 w 722266"/>
                <a:gd name="connsiteY16-142" fmla="*/ 185441 h 370158"/>
                <a:gd name="connsiteX17-143" fmla="*/ 644612 w 722266"/>
                <a:gd name="connsiteY17-144" fmla="*/ 304503 h 370158"/>
                <a:gd name="connsiteX18-145" fmla="*/ 477924 w 722266"/>
                <a:gd name="connsiteY18-146" fmla="*/ 309266 h 370158"/>
                <a:gd name="connsiteX19-147" fmla="*/ 420774 w 722266"/>
                <a:gd name="connsiteY19-148" fmla="*/ 259260 h 370158"/>
                <a:gd name="connsiteX20-149" fmla="*/ 370768 w 722266"/>
                <a:gd name="connsiteY20-150" fmla="*/ 159247 h 370158"/>
                <a:gd name="connsiteX21-151" fmla="*/ 311382 w 722266"/>
                <a:gd name="connsiteY21-152" fmla="*/ 276677 h 370158"/>
                <a:gd name="connsiteX22-153" fmla="*/ 280280 w 722266"/>
                <a:gd name="connsiteY22-154" fmla="*/ 288136 h 370158"/>
                <a:gd name="connsiteX23-155" fmla="*/ 80255 w 722266"/>
                <a:gd name="connsiteY23-156" fmla="*/ 294978 h 370158"/>
                <a:gd name="connsiteX24-157" fmla="*/ 187412 w 722266"/>
                <a:gd name="connsiteY24-158" fmla="*/ 125910 h 370158"/>
                <a:gd name="connsiteX25-159" fmla="*/ 230274 w 722266"/>
                <a:gd name="connsiteY25-160" fmla="*/ 59235 h 370158"/>
                <a:gd name="connsiteX26-161" fmla="*/ 192174 w 722266"/>
                <a:gd name="connsiteY26-162" fmla="*/ 18753 h 370158"/>
                <a:gd name="connsiteX0-163" fmla="*/ 192174 w 722266"/>
                <a:gd name="connsiteY0-164" fmla="*/ 18753 h 370158"/>
                <a:gd name="connsiteX1-165" fmla="*/ 146930 w 722266"/>
                <a:gd name="connsiteY1-166" fmla="*/ 42566 h 370158"/>
                <a:gd name="connsiteX2-167" fmla="*/ 8818 w 722266"/>
                <a:gd name="connsiteY2-168" fmla="*/ 259260 h 370158"/>
                <a:gd name="connsiteX3-169" fmla="*/ 18343 w 722266"/>
                <a:gd name="connsiteY3-170" fmla="*/ 337841 h 370158"/>
                <a:gd name="connsiteX4-171" fmla="*/ 54062 w 722266"/>
                <a:gd name="connsiteY4-172" fmla="*/ 364035 h 370158"/>
                <a:gd name="connsiteX5-173" fmla="*/ 251705 w 722266"/>
                <a:gd name="connsiteY5-174" fmla="*/ 352128 h 370158"/>
                <a:gd name="connsiteX6-175" fmla="*/ 337430 w 722266"/>
                <a:gd name="connsiteY6-176" fmla="*/ 318791 h 370158"/>
                <a:gd name="connsiteX7-177" fmla="*/ 356480 w 722266"/>
                <a:gd name="connsiteY7-178" fmla="*/ 247353 h 370158"/>
                <a:gd name="connsiteX8-179" fmla="*/ 361243 w 722266"/>
                <a:gd name="connsiteY8-180" fmla="*/ 247353 h 370158"/>
                <a:gd name="connsiteX9-181" fmla="*/ 387437 w 722266"/>
                <a:gd name="connsiteY9-182" fmla="*/ 335460 h 370158"/>
                <a:gd name="connsiteX10-183" fmla="*/ 435062 w 722266"/>
                <a:gd name="connsiteY10-184" fmla="*/ 347366 h 370158"/>
                <a:gd name="connsiteX11-185" fmla="*/ 685093 w 722266"/>
                <a:gd name="connsiteY11-186" fmla="*/ 368797 h 370158"/>
                <a:gd name="connsiteX12-187" fmla="*/ 716049 w 722266"/>
                <a:gd name="connsiteY12-188" fmla="*/ 304503 h 370158"/>
                <a:gd name="connsiteX13-189" fmla="*/ 635087 w 722266"/>
                <a:gd name="connsiteY13-190" fmla="*/ 114003 h 370158"/>
                <a:gd name="connsiteX14-191" fmla="*/ 518405 w 722266"/>
                <a:gd name="connsiteY14-192" fmla="*/ 2085 h 370158"/>
                <a:gd name="connsiteX15-193" fmla="*/ 480305 w 722266"/>
                <a:gd name="connsiteY15-194" fmla="*/ 52091 h 370158"/>
                <a:gd name="connsiteX16-195" fmla="*/ 585080 w 722266"/>
                <a:gd name="connsiteY16-196" fmla="*/ 185441 h 370158"/>
                <a:gd name="connsiteX17-197" fmla="*/ 644612 w 722266"/>
                <a:gd name="connsiteY17-198" fmla="*/ 304503 h 370158"/>
                <a:gd name="connsiteX18-199" fmla="*/ 477924 w 722266"/>
                <a:gd name="connsiteY18-200" fmla="*/ 309266 h 370158"/>
                <a:gd name="connsiteX19-201" fmla="*/ 420774 w 722266"/>
                <a:gd name="connsiteY19-202" fmla="*/ 259260 h 370158"/>
                <a:gd name="connsiteX20-203" fmla="*/ 370768 w 722266"/>
                <a:gd name="connsiteY20-204" fmla="*/ 159247 h 370158"/>
                <a:gd name="connsiteX21-205" fmla="*/ 311382 w 722266"/>
                <a:gd name="connsiteY21-206" fmla="*/ 276677 h 370158"/>
                <a:gd name="connsiteX22-207" fmla="*/ 305186 w 722266"/>
                <a:gd name="connsiteY22-208" fmla="*/ 287478 h 370158"/>
                <a:gd name="connsiteX23-209" fmla="*/ 280280 w 722266"/>
                <a:gd name="connsiteY23-210" fmla="*/ 288136 h 370158"/>
                <a:gd name="connsiteX24-211" fmla="*/ 80255 w 722266"/>
                <a:gd name="connsiteY24-212" fmla="*/ 294978 h 370158"/>
                <a:gd name="connsiteX25-213" fmla="*/ 187412 w 722266"/>
                <a:gd name="connsiteY25-214" fmla="*/ 125910 h 370158"/>
                <a:gd name="connsiteX26-215" fmla="*/ 230274 w 722266"/>
                <a:gd name="connsiteY26-216" fmla="*/ 59235 h 370158"/>
                <a:gd name="connsiteX27" fmla="*/ 192174 w 722266"/>
                <a:gd name="connsiteY27" fmla="*/ 18753 h 370158"/>
                <a:gd name="connsiteX0-217" fmla="*/ 192174 w 722266"/>
                <a:gd name="connsiteY0-218" fmla="*/ 18753 h 370158"/>
                <a:gd name="connsiteX1-219" fmla="*/ 146930 w 722266"/>
                <a:gd name="connsiteY1-220" fmla="*/ 42566 h 370158"/>
                <a:gd name="connsiteX2-221" fmla="*/ 8818 w 722266"/>
                <a:gd name="connsiteY2-222" fmla="*/ 259260 h 370158"/>
                <a:gd name="connsiteX3-223" fmla="*/ 18343 w 722266"/>
                <a:gd name="connsiteY3-224" fmla="*/ 337841 h 370158"/>
                <a:gd name="connsiteX4-225" fmla="*/ 54062 w 722266"/>
                <a:gd name="connsiteY4-226" fmla="*/ 364035 h 370158"/>
                <a:gd name="connsiteX5-227" fmla="*/ 251705 w 722266"/>
                <a:gd name="connsiteY5-228" fmla="*/ 352128 h 370158"/>
                <a:gd name="connsiteX6-229" fmla="*/ 337430 w 722266"/>
                <a:gd name="connsiteY6-230" fmla="*/ 318791 h 370158"/>
                <a:gd name="connsiteX7-231" fmla="*/ 356480 w 722266"/>
                <a:gd name="connsiteY7-232" fmla="*/ 247353 h 370158"/>
                <a:gd name="connsiteX8-233" fmla="*/ 361243 w 722266"/>
                <a:gd name="connsiteY8-234" fmla="*/ 247353 h 370158"/>
                <a:gd name="connsiteX9-235" fmla="*/ 387437 w 722266"/>
                <a:gd name="connsiteY9-236" fmla="*/ 335460 h 370158"/>
                <a:gd name="connsiteX10-237" fmla="*/ 435062 w 722266"/>
                <a:gd name="connsiteY10-238" fmla="*/ 347366 h 370158"/>
                <a:gd name="connsiteX11-239" fmla="*/ 685093 w 722266"/>
                <a:gd name="connsiteY11-240" fmla="*/ 368797 h 370158"/>
                <a:gd name="connsiteX12-241" fmla="*/ 716049 w 722266"/>
                <a:gd name="connsiteY12-242" fmla="*/ 304503 h 370158"/>
                <a:gd name="connsiteX13-243" fmla="*/ 635087 w 722266"/>
                <a:gd name="connsiteY13-244" fmla="*/ 114003 h 370158"/>
                <a:gd name="connsiteX14-245" fmla="*/ 518405 w 722266"/>
                <a:gd name="connsiteY14-246" fmla="*/ 2085 h 370158"/>
                <a:gd name="connsiteX15-247" fmla="*/ 480305 w 722266"/>
                <a:gd name="connsiteY15-248" fmla="*/ 52091 h 370158"/>
                <a:gd name="connsiteX16-249" fmla="*/ 585080 w 722266"/>
                <a:gd name="connsiteY16-250" fmla="*/ 185441 h 370158"/>
                <a:gd name="connsiteX17-251" fmla="*/ 644612 w 722266"/>
                <a:gd name="connsiteY17-252" fmla="*/ 304503 h 370158"/>
                <a:gd name="connsiteX18-253" fmla="*/ 477924 w 722266"/>
                <a:gd name="connsiteY18-254" fmla="*/ 309266 h 370158"/>
                <a:gd name="connsiteX19-255" fmla="*/ 420774 w 722266"/>
                <a:gd name="connsiteY19-256" fmla="*/ 259260 h 370158"/>
                <a:gd name="connsiteX20-257" fmla="*/ 370768 w 722266"/>
                <a:gd name="connsiteY20-258" fmla="*/ 159247 h 370158"/>
                <a:gd name="connsiteX21-259" fmla="*/ 311382 w 722266"/>
                <a:gd name="connsiteY21-260" fmla="*/ 276677 h 370158"/>
                <a:gd name="connsiteX22-261" fmla="*/ 303844 w 722266"/>
                <a:gd name="connsiteY22-262" fmla="*/ 285689 h 370158"/>
                <a:gd name="connsiteX23-263" fmla="*/ 280280 w 722266"/>
                <a:gd name="connsiteY23-264" fmla="*/ 288136 h 370158"/>
                <a:gd name="connsiteX24-265" fmla="*/ 80255 w 722266"/>
                <a:gd name="connsiteY24-266" fmla="*/ 294978 h 370158"/>
                <a:gd name="connsiteX25-267" fmla="*/ 187412 w 722266"/>
                <a:gd name="connsiteY25-268" fmla="*/ 125910 h 370158"/>
                <a:gd name="connsiteX26-269" fmla="*/ 230274 w 722266"/>
                <a:gd name="connsiteY26-270" fmla="*/ 59235 h 370158"/>
                <a:gd name="connsiteX27-271" fmla="*/ 192174 w 722266"/>
                <a:gd name="connsiteY27-272" fmla="*/ 18753 h 370158"/>
                <a:gd name="connsiteX0-273" fmla="*/ 192174 w 722266"/>
                <a:gd name="connsiteY0-274" fmla="*/ 18753 h 370158"/>
                <a:gd name="connsiteX1-275" fmla="*/ 146930 w 722266"/>
                <a:gd name="connsiteY1-276" fmla="*/ 42566 h 370158"/>
                <a:gd name="connsiteX2-277" fmla="*/ 8818 w 722266"/>
                <a:gd name="connsiteY2-278" fmla="*/ 259260 h 370158"/>
                <a:gd name="connsiteX3-279" fmla="*/ 18343 w 722266"/>
                <a:gd name="connsiteY3-280" fmla="*/ 337841 h 370158"/>
                <a:gd name="connsiteX4-281" fmla="*/ 54062 w 722266"/>
                <a:gd name="connsiteY4-282" fmla="*/ 364035 h 370158"/>
                <a:gd name="connsiteX5-283" fmla="*/ 251705 w 722266"/>
                <a:gd name="connsiteY5-284" fmla="*/ 352128 h 370158"/>
                <a:gd name="connsiteX6-285" fmla="*/ 337430 w 722266"/>
                <a:gd name="connsiteY6-286" fmla="*/ 318791 h 370158"/>
                <a:gd name="connsiteX7-287" fmla="*/ 356480 w 722266"/>
                <a:gd name="connsiteY7-288" fmla="*/ 247353 h 370158"/>
                <a:gd name="connsiteX8-289" fmla="*/ 361243 w 722266"/>
                <a:gd name="connsiteY8-290" fmla="*/ 247353 h 370158"/>
                <a:gd name="connsiteX9-291" fmla="*/ 387437 w 722266"/>
                <a:gd name="connsiteY9-292" fmla="*/ 335460 h 370158"/>
                <a:gd name="connsiteX10-293" fmla="*/ 435062 w 722266"/>
                <a:gd name="connsiteY10-294" fmla="*/ 347366 h 370158"/>
                <a:gd name="connsiteX11-295" fmla="*/ 685093 w 722266"/>
                <a:gd name="connsiteY11-296" fmla="*/ 368797 h 370158"/>
                <a:gd name="connsiteX12-297" fmla="*/ 716049 w 722266"/>
                <a:gd name="connsiteY12-298" fmla="*/ 304503 h 370158"/>
                <a:gd name="connsiteX13-299" fmla="*/ 635087 w 722266"/>
                <a:gd name="connsiteY13-300" fmla="*/ 114003 h 370158"/>
                <a:gd name="connsiteX14-301" fmla="*/ 518405 w 722266"/>
                <a:gd name="connsiteY14-302" fmla="*/ 2085 h 370158"/>
                <a:gd name="connsiteX15-303" fmla="*/ 480305 w 722266"/>
                <a:gd name="connsiteY15-304" fmla="*/ 52091 h 370158"/>
                <a:gd name="connsiteX16-305" fmla="*/ 585080 w 722266"/>
                <a:gd name="connsiteY16-306" fmla="*/ 185441 h 370158"/>
                <a:gd name="connsiteX17-307" fmla="*/ 644612 w 722266"/>
                <a:gd name="connsiteY17-308" fmla="*/ 304503 h 370158"/>
                <a:gd name="connsiteX18-309" fmla="*/ 477924 w 722266"/>
                <a:gd name="connsiteY18-310" fmla="*/ 309266 h 370158"/>
                <a:gd name="connsiteX19-311" fmla="*/ 420774 w 722266"/>
                <a:gd name="connsiteY19-312" fmla="*/ 259260 h 370158"/>
                <a:gd name="connsiteX20-313" fmla="*/ 370768 w 722266"/>
                <a:gd name="connsiteY20-314" fmla="*/ 159247 h 370158"/>
                <a:gd name="connsiteX21-315" fmla="*/ 314960 w 722266"/>
                <a:gd name="connsiteY21-316" fmla="*/ 269969 h 370158"/>
                <a:gd name="connsiteX22-317" fmla="*/ 303844 w 722266"/>
                <a:gd name="connsiteY22-318" fmla="*/ 285689 h 370158"/>
                <a:gd name="connsiteX23-319" fmla="*/ 280280 w 722266"/>
                <a:gd name="connsiteY23-320" fmla="*/ 288136 h 370158"/>
                <a:gd name="connsiteX24-321" fmla="*/ 80255 w 722266"/>
                <a:gd name="connsiteY24-322" fmla="*/ 294978 h 370158"/>
                <a:gd name="connsiteX25-323" fmla="*/ 187412 w 722266"/>
                <a:gd name="connsiteY25-324" fmla="*/ 125910 h 370158"/>
                <a:gd name="connsiteX26-325" fmla="*/ 230274 w 722266"/>
                <a:gd name="connsiteY26-326" fmla="*/ 59235 h 370158"/>
                <a:gd name="connsiteX27-327" fmla="*/ 192174 w 722266"/>
                <a:gd name="connsiteY27-328" fmla="*/ 18753 h 370158"/>
                <a:gd name="connsiteX0-329" fmla="*/ 192174 w 722266"/>
                <a:gd name="connsiteY0-330" fmla="*/ 18753 h 370158"/>
                <a:gd name="connsiteX1-331" fmla="*/ 146930 w 722266"/>
                <a:gd name="connsiteY1-332" fmla="*/ 42566 h 370158"/>
                <a:gd name="connsiteX2-333" fmla="*/ 8818 w 722266"/>
                <a:gd name="connsiteY2-334" fmla="*/ 259260 h 370158"/>
                <a:gd name="connsiteX3-335" fmla="*/ 18343 w 722266"/>
                <a:gd name="connsiteY3-336" fmla="*/ 337841 h 370158"/>
                <a:gd name="connsiteX4-337" fmla="*/ 54062 w 722266"/>
                <a:gd name="connsiteY4-338" fmla="*/ 364035 h 370158"/>
                <a:gd name="connsiteX5-339" fmla="*/ 251705 w 722266"/>
                <a:gd name="connsiteY5-340" fmla="*/ 352128 h 370158"/>
                <a:gd name="connsiteX6-341" fmla="*/ 337430 w 722266"/>
                <a:gd name="connsiteY6-342" fmla="*/ 318791 h 370158"/>
                <a:gd name="connsiteX7-343" fmla="*/ 356480 w 722266"/>
                <a:gd name="connsiteY7-344" fmla="*/ 247353 h 370158"/>
                <a:gd name="connsiteX8-345" fmla="*/ 361243 w 722266"/>
                <a:gd name="connsiteY8-346" fmla="*/ 247353 h 370158"/>
                <a:gd name="connsiteX9-347" fmla="*/ 387437 w 722266"/>
                <a:gd name="connsiteY9-348" fmla="*/ 335460 h 370158"/>
                <a:gd name="connsiteX10-349" fmla="*/ 435062 w 722266"/>
                <a:gd name="connsiteY10-350" fmla="*/ 347366 h 370158"/>
                <a:gd name="connsiteX11-351" fmla="*/ 685093 w 722266"/>
                <a:gd name="connsiteY11-352" fmla="*/ 368797 h 370158"/>
                <a:gd name="connsiteX12-353" fmla="*/ 716049 w 722266"/>
                <a:gd name="connsiteY12-354" fmla="*/ 304503 h 370158"/>
                <a:gd name="connsiteX13-355" fmla="*/ 635087 w 722266"/>
                <a:gd name="connsiteY13-356" fmla="*/ 114003 h 370158"/>
                <a:gd name="connsiteX14-357" fmla="*/ 518405 w 722266"/>
                <a:gd name="connsiteY14-358" fmla="*/ 2085 h 370158"/>
                <a:gd name="connsiteX15-359" fmla="*/ 480305 w 722266"/>
                <a:gd name="connsiteY15-360" fmla="*/ 52091 h 370158"/>
                <a:gd name="connsiteX16-361" fmla="*/ 585080 w 722266"/>
                <a:gd name="connsiteY16-362" fmla="*/ 185441 h 370158"/>
                <a:gd name="connsiteX17-363" fmla="*/ 644612 w 722266"/>
                <a:gd name="connsiteY17-364" fmla="*/ 304503 h 370158"/>
                <a:gd name="connsiteX18-365" fmla="*/ 477924 w 722266"/>
                <a:gd name="connsiteY18-366" fmla="*/ 309266 h 370158"/>
                <a:gd name="connsiteX19-367" fmla="*/ 420774 w 722266"/>
                <a:gd name="connsiteY19-368" fmla="*/ 259260 h 370158"/>
                <a:gd name="connsiteX20-369" fmla="*/ 370768 w 722266"/>
                <a:gd name="connsiteY20-370" fmla="*/ 159247 h 370158"/>
                <a:gd name="connsiteX21-371" fmla="*/ 314960 w 722266"/>
                <a:gd name="connsiteY21-372" fmla="*/ 269969 h 370158"/>
                <a:gd name="connsiteX22-373" fmla="*/ 303844 w 722266"/>
                <a:gd name="connsiteY22-374" fmla="*/ 285689 h 370158"/>
                <a:gd name="connsiteX23-375" fmla="*/ 280280 w 722266"/>
                <a:gd name="connsiteY23-376" fmla="*/ 288136 h 370158"/>
                <a:gd name="connsiteX24-377" fmla="*/ 80255 w 722266"/>
                <a:gd name="connsiteY24-378" fmla="*/ 294978 h 370158"/>
                <a:gd name="connsiteX25-379" fmla="*/ 187412 w 722266"/>
                <a:gd name="connsiteY25-380" fmla="*/ 125910 h 370158"/>
                <a:gd name="connsiteX26-381" fmla="*/ 230274 w 722266"/>
                <a:gd name="connsiteY26-382" fmla="*/ 59235 h 370158"/>
                <a:gd name="connsiteX27-383" fmla="*/ 192174 w 722266"/>
                <a:gd name="connsiteY27-384" fmla="*/ 18753 h 370158"/>
                <a:gd name="connsiteX0-385" fmla="*/ 192174 w 722266"/>
                <a:gd name="connsiteY0-386" fmla="*/ 18753 h 370158"/>
                <a:gd name="connsiteX1-387" fmla="*/ 146930 w 722266"/>
                <a:gd name="connsiteY1-388" fmla="*/ 42566 h 370158"/>
                <a:gd name="connsiteX2-389" fmla="*/ 8818 w 722266"/>
                <a:gd name="connsiteY2-390" fmla="*/ 259260 h 370158"/>
                <a:gd name="connsiteX3-391" fmla="*/ 18343 w 722266"/>
                <a:gd name="connsiteY3-392" fmla="*/ 337841 h 370158"/>
                <a:gd name="connsiteX4-393" fmla="*/ 54062 w 722266"/>
                <a:gd name="connsiteY4-394" fmla="*/ 364035 h 370158"/>
                <a:gd name="connsiteX5-395" fmla="*/ 251705 w 722266"/>
                <a:gd name="connsiteY5-396" fmla="*/ 352128 h 370158"/>
                <a:gd name="connsiteX6-397" fmla="*/ 337430 w 722266"/>
                <a:gd name="connsiteY6-398" fmla="*/ 318791 h 370158"/>
                <a:gd name="connsiteX7-399" fmla="*/ 356480 w 722266"/>
                <a:gd name="connsiteY7-400" fmla="*/ 247353 h 370158"/>
                <a:gd name="connsiteX8-401" fmla="*/ 361243 w 722266"/>
                <a:gd name="connsiteY8-402" fmla="*/ 247353 h 370158"/>
                <a:gd name="connsiteX9-403" fmla="*/ 387437 w 722266"/>
                <a:gd name="connsiteY9-404" fmla="*/ 335460 h 370158"/>
                <a:gd name="connsiteX10-405" fmla="*/ 435062 w 722266"/>
                <a:gd name="connsiteY10-406" fmla="*/ 347366 h 370158"/>
                <a:gd name="connsiteX11-407" fmla="*/ 685093 w 722266"/>
                <a:gd name="connsiteY11-408" fmla="*/ 368797 h 370158"/>
                <a:gd name="connsiteX12-409" fmla="*/ 716049 w 722266"/>
                <a:gd name="connsiteY12-410" fmla="*/ 304503 h 370158"/>
                <a:gd name="connsiteX13-411" fmla="*/ 635087 w 722266"/>
                <a:gd name="connsiteY13-412" fmla="*/ 114003 h 370158"/>
                <a:gd name="connsiteX14-413" fmla="*/ 518405 w 722266"/>
                <a:gd name="connsiteY14-414" fmla="*/ 2085 h 370158"/>
                <a:gd name="connsiteX15-415" fmla="*/ 480305 w 722266"/>
                <a:gd name="connsiteY15-416" fmla="*/ 52091 h 370158"/>
                <a:gd name="connsiteX16-417" fmla="*/ 585080 w 722266"/>
                <a:gd name="connsiteY16-418" fmla="*/ 185441 h 370158"/>
                <a:gd name="connsiteX17-419" fmla="*/ 644612 w 722266"/>
                <a:gd name="connsiteY17-420" fmla="*/ 304503 h 370158"/>
                <a:gd name="connsiteX18-421" fmla="*/ 477924 w 722266"/>
                <a:gd name="connsiteY18-422" fmla="*/ 309266 h 370158"/>
                <a:gd name="connsiteX19-423" fmla="*/ 420774 w 722266"/>
                <a:gd name="connsiteY19-424" fmla="*/ 259260 h 370158"/>
                <a:gd name="connsiteX20-425" fmla="*/ 370768 w 722266"/>
                <a:gd name="connsiteY20-426" fmla="*/ 159247 h 370158"/>
                <a:gd name="connsiteX21-427" fmla="*/ 314960 w 722266"/>
                <a:gd name="connsiteY21-428" fmla="*/ 269969 h 370158"/>
                <a:gd name="connsiteX22-429" fmla="*/ 301608 w 722266"/>
                <a:gd name="connsiteY22-430" fmla="*/ 284795 h 370158"/>
                <a:gd name="connsiteX23-431" fmla="*/ 280280 w 722266"/>
                <a:gd name="connsiteY23-432" fmla="*/ 288136 h 370158"/>
                <a:gd name="connsiteX24-433" fmla="*/ 80255 w 722266"/>
                <a:gd name="connsiteY24-434" fmla="*/ 294978 h 370158"/>
                <a:gd name="connsiteX25-435" fmla="*/ 187412 w 722266"/>
                <a:gd name="connsiteY25-436" fmla="*/ 125910 h 370158"/>
                <a:gd name="connsiteX26-437" fmla="*/ 230274 w 722266"/>
                <a:gd name="connsiteY26-438" fmla="*/ 59235 h 370158"/>
                <a:gd name="connsiteX27-439" fmla="*/ 192174 w 722266"/>
                <a:gd name="connsiteY27-440" fmla="*/ 18753 h 370158"/>
                <a:gd name="connsiteX0-441" fmla="*/ 192174 w 722266"/>
                <a:gd name="connsiteY0-442" fmla="*/ 18753 h 370158"/>
                <a:gd name="connsiteX1-443" fmla="*/ 146930 w 722266"/>
                <a:gd name="connsiteY1-444" fmla="*/ 42566 h 370158"/>
                <a:gd name="connsiteX2-445" fmla="*/ 8818 w 722266"/>
                <a:gd name="connsiteY2-446" fmla="*/ 259260 h 370158"/>
                <a:gd name="connsiteX3-447" fmla="*/ 18343 w 722266"/>
                <a:gd name="connsiteY3-448" fmla="*/ 337841 h 370158"/>
                <a:gd name="connsiteX4-449" fmla="*/ 54062 w 722266"/>
                <a:gd name="connsiteY4-450" fmla="*/ 364035 h 370158"/>
                <a:gd name="connsiteX5-451" fmla="*/ 251705 w 722266"/>
                <a:gd name="connsiteY5-452" fmla="*/ 352128 h 370158"/>
                <a:gd name="connsiteX6-453" fmla="*/ 337430 w 722266"/>
                <a:gd name="connsiteY6-454" fmla="*/ 318791 h 370158"/>
                <a:gd name="connsiteX7-455" fmla="*/ 356480 w 722266"/>
                <a:gd name="connsiteY7-456" fmla="*/ 247353 h 370158"/>
                <a:gd name="connsiteX8-457" fmla="*/ 361243 w 722266"/>
                <a:gd name="connsiteY8-458" fmla="*/ 247353 h 370158"/>
                <a:gd name="connsiteX9-459" fmla="*/ 387437 w 722266"/>
                <a:gd name="connsiteY9-460" fmla="*/ 335460 h 370158"/>
                <a:gd name="connsiteX10-461" fmla="*/ 435062 w 722266"/>
                <a:gd name="connsiteY10-462" fmla="*/ 347366 h 370158"/>
                <a:gd name="connsiteX11-463" fmla="*/ 685093 w 722266"/>
                <a:gd name="connsiteY11-464" fmla="*/ 368797 h 370158"/>
                <a:gd name="connsiteX12-465" fmla="*/ 716049 w 722266"/>
                <a:gd name="connsiteY12-466" fmla="*/ 304503 h 370158"/>
                <a:gd name="connsiteX13-467" fmla="*/ 635087 w 722266"/>
                <a:gd name="connsiteY13-468" fmla="*/ 114003 h 370158"/>
                <a:gd name="connsiteX14-469" fmla="*/ 518405 w 722266"/>
                <a:gd name="connsiteY14-470" fmla="*/ 2085 h 370158"/>
                <a:gd name="connsiteX15-471" fmla="*/ 480305 w 722266"/>
                <a:gd name="connsiteY15-472" fmla="*/ 52091 h 370158"/>
                <a:gd name="connsiteX16-473" fmla="*/ 585080 w 722266"/>
                <a:gd name="connsiteY16-474" fmla="*/ 185441 h 370158"/>
                <a:gd name="connsiteX17-475" fmla="*/ 644612 w 722266"/>
                <a:gd name="connsiteY17-476" fmla="*/ 304503 h 370158"/>
                <a:gd name="connsiteX18-477" fmla="*/ 477924 w 722266"/>
                <a:gd name="connsiteY18-478" fmla="*/ 309266 h 370158"/>
                <a:gd name="connsiteX19-479" fmla="*/ 420774 w 722266"/>
                <a:gd name="connsiteY19-480" fmla="*/ 259260 h 370158"/>
                <a:gd name="connsiteX20-481" fmla="*/ 370768 w 722266"/>
                <a:gd name="connsiteY20-482" fmla="*/ 159247 h 370158"/>
                <a:gd name="connsiteX21-483" fmla="*/ 314960 w 722266"/>
                <a:gd name="connsiteY21-484" fmla="*/ 269969 h 370158"/>
                <a:gd name="connsiteX22-485" fmla="*/ 302055 w 722266"/>
                <a:gd name="connsiteY22-486" fmla="*/ 287478 h 370158"/>
                <a:gd name="connsiteX23-487" fmla="*/ 280280 w 722266"/>
                <a:gd name="connsiteY23-488" fmla="*/ 288136 h 370158"/>
                <a:gd name="connsiteX24-489" fmla="*/ 80255 w 722266"/>
                <a:gd name="connsiteY24-490" fmla="*/ 294978 h 370158"/>
                <a:gd name="connsiteX25-491" fmla="*/ 187412 w 722266"/>
                <a:gd name="connsiteY25-492" fmla="*/ 125910 h 370158"/>
                <a:gd name="connsiteX26-493" fmla="*/ 230274 w 722266"/>
                <a:gd name="connsiteY26-494" fmla="*/ 59235 h 370158"/>
                <a:gd name="connsiteX27-495" fmla="*/ 192174 w 722266"/>
                <a:gd name="connsiteY27-496" fmla="*/ 18753 h 370158"/>
                <a:gd name="connsiteX0-497" fmla="*/ 192174 w 722266"/>
                <a:gd name="connsiteY0-498" fmla="*/ 18753 h 370158"/>
                <a:gd name="connsiteX1-499" fmla="*/ 146930 w 722266"/>
                <a:gd name="connsiteY1-500" fmla="*/ 42566 h 370158"/>
                <a:gd name="connsiteX2-501" fmla="*/ 8818 w 722266"/>
                <a:gd name="connsiteY2-502" fmla="*/ 259260 h 370158"/>
                <a:gd name="connsiteX3-503" fmla="*/ 18343 w 722266"/>
                <a:gd name="connsiteY3-504" fmla="*/ 337841 h 370158"/>
                <a:gd name="connsiteX4-505" fmla="*/ 54062 w 722266"/>
                <a:gd name="connsiteY4-506" fmla="*/ 364035 h 370158"/>
                <a:gd name="connsiteX5-507" fmla="*/ 251705 w 722266"/>
                <a:gd name="connsiteY5-508" fmla="*/ 352128 h 370158"/>
                <a:gd name="connsiteX6-509" fmla="*/ 337430 w 722266"/>
                <a:gd name="connsiteY6-510" fmla="*/ 318791 h 370158"/>
                <a:gd name="connsiteX7-511" fmla="*/ 356480 w 722266"/>
                <a:gd name="connsiteY7-512" fmla="*/ 247353 h 370158"/>
                <a:gd name="connsiteX8-513" fmla="*/ 361243 w 722266"/>
                <a:gd name="connsiteY8-514" fmla="*/ 247353 h 370158"/>
                <a:gd name="connsiteX9-515" fmla="*/ 387437 w 722266"/>
                <a:gd name="connsiteY9-516" fmla="*/ 335460 h 370158"/>
                <a:gd name="connsiteX10-517" fmla="*/ 435062 w 722266"/>
                <a:gd name="connsiteY10-518" fmla="*/ 347366 h 370158"/>
                <a:gd name="connsiteX11-519" fmla="*/ 685093 w 722266"/>
                <a:gd name="connsiteY11-520" fmla="*/ 368797 h 370158"/>
                <a:gd name="connsiteX12-521" fmla="*/ 716049 w 722266"/>
                <a:gd name="connsiteY12-522" fmla="*/ 304503 h 370158"/>
                <a:gd name="connsiteX13-523" fmla="*/ 635087 w 722266"/>
                <a:gd name="connsiteY13-524" fmla="*/ 114003 h 370158"/>
                <a:gd name="connsiteX14-525" fmla="*/ 518405 w 722266"/>
                <a:gd name="connsiteY14-526" fmla="*/ 2085 h 370158"/>
                <a:gd name="connsiteX15-527" fmla="*/ 480305 w 722266"/>
                <a:gd name="connsiteY15-528" fmla="*/ 52091 h 370158"/>
                <a:gd name="connsiteX16-529" fmla="*/ 585080 w 722266"/>
                <a:gd name="connsiteY16-530" fmla="*/ 185441 h 370158"/>
                <a:gd name="connsiteX17-531" fmla="*/ 644612 w 722266"/>
                <a:gd name="connsiteY17-532" fmla="*/ 304503 h 370158"/>
                <a:gd name="connsiteX18-533" fmla="*/ 477924 w 722266"/>
                <a:gd name="connsiteY18-534" fmla="*/ 309266 h 370158"/>
                <a:gd name="connsiteX19-535" fmla="*/ 420774 w 722266"/>
                <a:gd name="connsiteY19-536" fmla="*/ 259260 h 370158"/>
                <a:gd name="connsiteX20-537" fmla="*/ 370768 w 722266"/>
                <a:gd name="connsiteY20-538" fmla="*/ 159247 h 370158"/>
                <a:gd name="connsiteX21-539" fmla="*/ 314960 w 722266"/>
                <a:gd name="connsiteY21-540" fmla="*/ 269969 h 370158"/>
                <a:gd name="connsiteX22-541" fmla="*/ 302055 w 722266"/>
                <a:gd name="connsiteY22-542" fmla="*/ 287478 h 370158"/>
                <a:gd name="connsiteX23-543" fmla="*/ 280280 w 722266"/>
                <a:gd name="connsiteY23-544" fmla="*/ 288136 h 370158"/>
                <a:gd name="connsiteX24-545" fmla="*/ 80255 w 722266"/>
                <a:gd name="connsiteY24-546" fmla="*/ 294978 h 370158"/>
                <a:gd name="connsiteX25-547" fmla="*/ 187412 w 722266"/>
                <a:gd name="connsiteY25-548" fmla="*/ 125910 h 370158"/>
                <a:gd name="connsiteX26-549" fmla="*/ 230274 w 722266"/>
                <a:gd name="connsiteY26-550" fmla="*/ 59235 h 370158"/>
                <a:gd name="connsiteX27-551" fmla="*/ 192174 w 722266"/>
                <a:gd name="connsiteY27-552" fmla="*/ 18753 h 370158"/>
                <a:gd name="connsiteX0-553" fmla="*/ 192174 w 722266"/>
                <a:gd name="connsiteY0-554" fmla="*/ 18753 h 370158"/>
                <a:gd name="connsiteX1-555" fmla="*/ 146930 w 722266"/>
                <a:gd name="connsiteY1-556" fmla="*/ 42566 h 370158"/>
                <a:gd name="connsiteX2-557" fmla="*/ 8818 w 722266"/>
                <a:gd name="connsiteY2-558" fmla="*/ 259260 h 370158"/>
                <a:gd name="connsiteX3-559" fmla="*/ 18343 w 722266"/>
                <a:gd name="connsiteY3-560" fmla="*/ 337841 h 370158"/>
                <a:gd name="connsiteX4-561" fmla="*/ 54062 w 722266"/>
                <a:gd name="connsiteY4-562" fmla="*/ 364035 h 370158"/>
                <a:gd name="connsiteX5-563" fmla="*/ 251705 w 722266"/>
                <a:gd name="connsiteY5-564" fmla="*/ 352128 h 370158"/>
                <a:gd name="connsiteX6-565" fmla="*/ 337430 w 722266"/>
                <a:gd name="connsiteY6-566" fmla="*/ 318791 h 370158"/>
                <a:gd name="connsiteX7-567" fmla="*/ 356480 w 722266"/>
                <a:gd name="connsiteY7-568" fmla="*/ 247353 h 370158"/>
                <a:gd name="connsiteX8-569" fmla="*/ 361243 w 722266"/>
                <a:gd name="connsiteY8-570" fmla="*/ 247353 h 370158"/>
                <a:gd name="connsiteX9-571" fmla="*/ 387437 w 722266"/>
                <a:gd name="connsiteY9-572" fmla="*/ 335460 h 370158"/>
                <a:gd name="connsiteX10-573" fmla="*/ 435062 w 722266"/>
                <a:gd name="connsiteY10-574" fmla="*/ 347366 h 370158"/>
                <a:gd name="connsiteX11-575" fmla="*/ 685093 w 722266"/>
                <a:gd name="connsiteY11-576" fmla="*/ 368797 h 370158"/>
                <a:gd name="connsiteX12-577" fmla="*/ 716049 w 722266"/>
                <a:gd name="connsiteY12-578" fmla="*/ 304503 h 370158"/>
                <a:gd name="connsiteX13-579" fmla="*/ 635087 w 722266"/>
                <a:gd name="connsiteY13-580" fmla="*/ 114003 h 370158"/>
                <a:gd name="connsiteX14-581" fmla="*/ 518405 w 722266"/>
                <a:gd name="connsiteY14-582" fmla="*/ 2085 h 370158"/>
                <a:gd name="connsiteX15-583" fmla="*/ 480305 w 722266"/>
                <a:gd name="connsiteY15-584" fmla="*/ 52091 h 370158"/>
                <a:gd name="connsiteX16-585" fmla="*/ 585080 w 722266"/>
                <a:gd name="connsiteY16-586" fmla="*/ 185441 h 370158"/>
                <a:gd name="connsiteX17-587" fmla="*/ 644612 w 722266"/>
                <a:gd name="connsiteY17-588" fmla="*/ 304503 h 370158"/>
                <a:gd name="connsiteX18-589" fmla="*/ 477924 w 722266"/>
                <a:gd name="connsiteY18-590" fmla="*/ 309266 h 370158"/>
                <a:gd name="connsiteX19-591" fmla="*/ 420774 w 722266"/>
                <a:gd name="connsiteY19-592" fmla="*/ 259260 h 370158"/>
                <a:gd name="connsiteX20-593" fmla="*/ 370768 w 722266"/>
                <a:gd name="connsiteY20-594" fmla="*/ 159247 h 370158"/>
                <a:gd name="connsiteX21-595" fmla="*/ 315407 w 722266"/>
                <a:gd name="connsiteY21-596" fmla="*/ 264156 h 370158"/>
                <a:gd name="connsiteX22-597" fmla="*/ 302055 w 722266"/>
                <a:gd name="connsiteY22-598" fmla="*/ 287478 h 370158"/>
                <a:gd name="connsiteX23-599" fmla="*/ 280280 w 722266"/>
                <a:gd name="connsiteY23-600" fmla="*/ 288136 h 370158"/>
                <a:gd name="connsiteX24-601" fmla="*/ 80255 w 722266"/>
                <a:gd name="connsiteY24-602" fmla="*/ 294978 h 370158"/>
                <a:gd name="connsiteX25-603" fmla="*/ 187412 w 722266"/>
                <a:gd name="connsiteY25-604" fmla="*/ 125910 h 370158"/>
                <a:gd name="connsiteX26-605" fmla="*/ 230274 w 722266"/>
                <a:gd name="connsiteY26-606" fmla="*/ 59235 h 370158"/>
                <a:gd name="connsiteX27-607" fmla="*/ 192174 w 722266"/>
                <a:gd name="connsiteY27-608" fmla="*/ 18753 h 370158"/>
                <a:gd name="connsiteX0-609" fmla="*/ 192174 w 722266"/>
                <a:gd name="connsiteY0-610" fmla="*/ 18753 h 370158"/>
                <a:gd name="connsiteX1-611" fmla="*/ 146930 w 722266"/>
                <a:gd name="connsiteY1-612" fmla="*/ 42566 h 370158"/>
                <a:gd name="connsiteX2-613" fmla="*/ 8818 w 722266"/>
                <a:gd name="connsiteY2-614" fmla="*/ 259260 h 370158"/>
                <a:gd name="connsiteX3-615" fmla="*/ 18343 w 722266"/>
                <a:gd name="connsiteY3-616" fmla="*/ 337841 h 370158"/>
                <a:gd name="connsiteX4-617" fmla="*/ 54062 w 722266"/>
                <a:gd name="connsiteY4-618" fmla="*/ 364035 h 370158"/>
                <a:gd name="connsiteX5-619" fmla="*/ 251705 w 722266"/>
                <a:gd name="connsiteY5-620" fmla="*/ 352128 h 370158"/>
                <a:gd name="connsiteX6-621" fmla="*/ 337430 w 722266"/>
                <a:gd name="connsiteY6-622" fmla="*/ 318791 h 370158"/>
                <a:gd name="connsiteX7-623" fmla="*/ 356480 w 722266"/>
                <a:gd name="connsiteY7-624" fmla="*/ 247353 h 370158"/>
                <a:gd name="connsiteX8-625" fmla="*/ 361243 w 722266"/>
                <a:gd name="connsiteY8-626" fmla="*/ 247353 h 370158"/>
                <a:gd name="connsiteX9-627" fmla="*/ 387437 w 722266"/>
                <a:gd name="connsiteY9-628" fmla="*/ 335460 h 370158"/>
                <a:gd name="connsiteX10-629" fmla="*/ 435062 w 722266"/>
                <a:gd name="connsiteY10-630" fmla="*/ 347366 h 370158"/>
                <a:gd name="connsiteX11-631" fmla="*/ 685093 w 722266"/>
                <a:gd name="connsiteY11-632" fmla="*/ 368797 h 370158"/>
                <a:gd name="connsiteX12-633" fmla="*/ 716049 w 722266"/>
                <a:gd name="connsiteY12-634" fmla="*/ 304503 h 370158"/>
                <a:gd name="connsiteX13-635" fmla="*/ 635087 w 722266"/>
                <a:gd name="connsiteY13-636" fmla="*/ 114003 h 370158"/>
                <a:gd name="connsiteX14-637" fmla="*/ 518405 w 722266"/>
                <a:gd name="connsiteY14-638" fmla="*/ 2085 h 370158"/>
                <a:gd name="connsiteX15-639" fmla="*/ 480305 w 722266"/>
                <a:gd name="connsiteY15-640" fmla="*/ 52091 h 370158"/>
                <a:gd name="connsiteX16-641" fmla="*/ 585080 w 722266"/>
                <a:gd name="connsiteY16-642" fmla="*/ 185441 h 370158"/>
                <a:gd name="connsiteX17-643" fmla="*/ 644612 w 722266"/>
                <a:gd name="connsiteY17-644" fmla="*/ 304503 h 370158"/>
                <a:gd name="connsiteX18-645" fmla="*/ 477924 w 722266"/>
                <a:gd name="connsiteY18-646" fmla="*/ 309266 h 370158"/>
                <a:gd name="connsiteX19-647" fmla="*/ 420774 w 722266"/>
                <a:gd name="connsiteY19-648" fmla="*/ 259260 h 370158"/>
                <a:gd name="connsiteX20-649" fmla="*/ 372557 w 722266"/>
                <a:gd name="connsiteY20-650" fmla="*/ 157458 h 370158"/>
                <a:gd name="connsiteX21-651" fmla="*/ 315407 w 722266"/>
                <a:gd name="connsiteY21-652" fmla="*/ 264156 h 370158"/>
                <a:gd name="connsiteX22-653" fmla="*/ 302055 w 722266"/>
                <a:gd name="connsiteY22-654" fmla="*/ 287478 h 370158"/>
                <a:gd name="connsiteX23-655" fmla="*/ 280280 w 722266"/>
                <a:gd name="connsiteY23-656" fmla="*/ 288136 h 370158"/>
                <a:gd name="connsiteX24-657" fmla="*/ 80255 w 722266"/>
                <a:gd name="connsiteY24-658" fmla="*/ 294978 h 370158"/>
                <a:gd name="connsiteX25-659" fmla="*/ 187412 w 722266"/>
                <a:gd name="connsiteY25-660" fmla="*/ 125910 h 370158"/>
                <a:gd name="connsiteX26-661" fmla="*/ 230274 w 722266"/>
                <a:gd name="connsiteY26-662" fmla="*/ 59235 h 370158"/>
                <a:gd name="connsiteX27-663" fmla="*/ 192174 w 722266"/>
                <a:gd name="connsiteY27-664" fmla="*/ 18753 h 370158"/>
                <a:gd name="connsiteX0-665" fmla="*/ 192174 w 722266"/>
                <a:gd name="connsiteY0-666" fmla="*/ 18753 h 370158"/>
                <a:gd name="connsiteX1-667" fmla="*/ 146930 w 722266"/>
                <a:gd name="connsiteY1-668" fmla="*/ 42566 h 370158"/>
                <a:gd name="connsiteX2-669" fmla="*/ 8818 w 722266"/>
                <a:gd name="connsiteY2-670" fmla="*/ 259260 h 370158"/>
                <a:gd name="connsiteX3-671" fmla="*/ 18343 w 722266"/>
                <a:gd name="connsiteY3-672" fmla="*/ 337841 h 370158"/>
                <a:gd name="connsiteX4-673" fmla="*/ 54062 w 722266"/>
                <a:gd name="connsiteY4-674" fmla="*/ 364035 h 370158"/>
                <a:gd name="connsiteX5-675" fmla="*/ 251705 w 722266"/>
                <a:gd name="connsiteY5-676" fmla="*/ 352128 h 370158"/>
                <a:gd name="connsiteX6-677" fmla="*/ 337430 w 722266"/>
                <a:gd name="connsiteY6-678" fmla="*/ 318791 h 370158"/>
                <a:gd name="connsiteX7-679" fmla="*/ 356480 w 722266"/>
                <a:gd name="connsiteY7-680" fmla="*/ 247353 h 370158"/>
                <a:gd name="connsiteX8-681" fmla="*/ 361243 w 722266"/>
                <a:gd name="connsiteY8-682" fmla="*/ 247353 h 370158"/>
                <a:gd name="connsiteX9-683" fmla="*/ 387437 w 722266"/>
                <a:gd name="connsiteY9-684" fmla="*/ 335460 h 370158"/>
                <a:gd name="connsiteX10-685" fmla="*/ 435062 w 722266"/>
                <a:gd name="connsiteY10-686" fmla="*/ 347366 h 370158"/>
                <a:gd name="connsiteX11-687" fmla="*/ 685093 w 722266"/>
                <a:gd name="connsiteY11-688" fmla="*/ 368797 h 370158"/>
                <a:gd name="connsiteX12-689" fmla="*/ 716049 w 722266"/>
                <a:gd name="connsiteY12-690" fmla="*/ 304503 h 370158"/>
                <a:gd name="connsiteX13-691" fmla="*/ 635087 w 722266"/>
                <a:gd name="connsiteY13-692" fmla="*/ 114003 h 370158"/>
                <a:gd name="connsiteX14-693" fmla="*/ 518405 w 722266"/>
                <a:gd name="connsiteY14-694" fmla="*/ 2085 h 370158"/>
                <a:gd name="connsiteX15-695" fmla="*/ 480305 w 722266"/>
                <a:gd name="connsiteY15-696" fmla="*/ 52091 h 370158"/>
                <a:gd name="connsiteX16-697" fmla="*/ 585080 w 722266"/>
                <a:gd name="connsiteY16-698" fmla="*/ 185441 h 370158"/>
                <a:gd name="connsiteX17-699" fmla="*/ 644612 w 722266"/>
                <a:gd name="connsiteY17-700" fmla="*/ 304503 h 370158"/>
                <a:gd name="connsiteX18-701" fmla="*/ 477924 w 722266"/>
                <a:gd name="connsiteY18-702" fmla="*/ 309266 h 370158"/>
                <a:gd name="connsiteX19-703" fmla="*/ 414961 w 722266"/>
                <a:gd name="connsiteY19-704" fmla="*/ 253894 h 370158"/>
                <a:gd name="connsiteX20-705" fmla="*/ 372557 w 722266"/>
                <a:gd name="connsiteY20-706" fmla="*/ 157458 h 370158"/>
                <a:gd name="connsiteX21-707" fmla="*/ 315407 w 722266"/>
                <a:gd name="connsiteY21-708" fmla="*/ 264156 h 370158"/>
                <a:gd name="connsiteX22-709" fmla="*/ 302055 w 722266"/>
                <a:gd name="connsiteY22-710" fmla="*/ 287478 h 370158"/>
                <a:gd name="connsiteX23-711" fmla="*/ 280280 w 722266"/>
                <a:gd name="connsiteY23-712" fmla="*/ 288136 h 370158"/>
                <a:gd name="connsiteX24-713" fmla="*/ 80255 w 722266"/>
                <a:gd name="connsiteY24-714" fmla="*/ 294978 h 370158"/>
                <a:gd name="connsiteX25-715" fmla="*/ 187412 w 722266"/>
                <a:gd name="connsiteY25-716" fmla="*/ 125910 h 370158"/>
                <a:gd name="connsiteX26-717" fmla="*/ 230274 w 722266"/>
                <a:gd name="connsiteY26-718" fmla="*/ 59235 h 370158"/>
                <a:gd name="connsiteX27-719" fmla="*/ 192174 w 722266"/>
                <a:gd name="connsiteY27-720" fmla="*/ 18753 h 370158"/>
                <a:gd name="connsiteX0-721" fmla="*/ 192174 w 722266"/>
                <a:gd name="connsiteY0-722" fmla="*/ 18753 h 370158"/>
                <a:gd name="connsiteX1-723" fmla="*/ 146930 w 722266"/>
                <a:gd name="connsiteY1-724" fmla="*/ 42566 h 370158"/>
                <a:gd name="connsiteX2-725" fmla="*/ 8818 w 722266"/>
                <a:gd name="connsiteY2-726" fmla="*/ 259260 h 370158"/>
                <a:gd name="connsiteX3-727" fmla="*/ 18343 w 722266"/>
                <a:gd name="connsiteY3-728" fmla="*/ 337841 h 370158"/>
                <a:gd name="connsiteX4-729" fmla="*/ 54062 w 722266"/>
                <a:gd name="connsiteY4-730" fmla="*/ 364035 h 370158"/>
                <a:gd name="connsiteX5-731" fmla="*/ 251705 w 722266"/>
                <a:gd name="connsiteY5-732" fmla="*/ 352128 h 370158"/>
                <a:gd name="connsiteX6-733" fmla="*/ 337430 w 722266"/>
                <a:gd name="connsiteY6-734" fmla="*/ 318791 h 370158"/>
                <a:gd name="connsiteX7-735" fmla="*/ 356480 w 722266"/>
                <a:gd name="connsiteY7-736" fmla="*/ 247353 h 370158"/>
                <a:gd name="connsiteX8-737" fmla="*/ 361243 w 722266"/>
                <a:gd name="connsiteY8-738" fmla="*/ 247353 h 370158"/>
                <a:gd name="connsiteX9-739" fmla="*/ 387437 w 722266"/>
                <a:gd name="connsiteY9-740" fmla="*/ 335460 h 370158"/>
                <a:gd name="connsiteX10-741" fmla="*/ 435062 w 722266"/>
                <a:gd name="connsiteY10-742" fmla="*/ 347366 h 370158"/>
                <a:gd name="connsiteX11-743" fmla="*/ 685093 w 722266"/>
                <a:gd name="connsiteY11-744" fmla="*/ 368797 h 370158"/>
                <a:gd name="connsiteX12-745" fmla="*/ 716049 w 722266"/>
                <a:gd name="connsiteY12-746" fmla="*/ 304503 h 370158"/>
                <a:gd name="connsiteX13-747" fmla="*/ 635087 w 722266"/>
                <a:gd name="connsiteY13-748" fmla="*/ 114003 h 370158"/>
                <a:gd name="connsiteX14-749" fmla="*/ 518405 w 722266"/>
                <a:gd name="connsiteY14-750" fmla="*/ 2085 h 370158"/>
                <a:gd name="connsiteX15-751" fmla="*/ 480305 w 722266"/>
                <a:gd name="connsiteY15-752" fmla="*/ 52091 h 370158"/>
                <a:gd name="connsiteX16-753" fmla="*/ 585080 w 722266"/>
                <a:gd name="connsiteY16-754" fmla="*/ 185441 h 370158"/>
                <a:gd name="connsiteX17-755" fmla="*/ 644612 w 722266"/>
                <a:gd name="connsiteY17-756" fmla="*/ 304503 h 370158"/>
                <a:gd name="connsiteX18-757" fmla="*/ 477924 w 722266"/>
                <a:gd name="connsiteY18-758" fmla="*/ 309266 h 370158"/>
                <a:gd name="connsiteX19-759" fmla="*/ 414961 w 722266"/>
                <a:gd name="connsiteY19-760" fmla="*/ 253894 h 370158"/>
                <a:gd name="connsiteX20-761" fmla="*/ 416539 w 722266"/>
                <a:gd name="connsiteY20-762" fmla="*/ 266460 h 370158"/>
                <a:gd name="connsiteX21-763" fmla="*/ 372557 w 722266"/>
                <a:gd name="connsiteY21-764" fmla="*/ 157458 h 370158"/>
                <a:gd name="connsiteX22-765" fmla="*/ 315407 w 722266"/>
                <a:gd name="connsiteY22-766" fmla="*/ 264156 h 370158"/>
                <a:gd name="connsiteX23-767" fmla="*/ 302055 w 722266"/>
                <a:gd name="connsiteY23-768" fmla="*/ 287478 h 370158"/>
                <a:gd name="connsiteX24-769" fmla="*/ 280280 w 722266"/>
                <a:gd name="connsiteY24-770" fmla="*/ 288136 h 370158"/>
                <a:gd name="connsiteX25-771" fmla="*/ 80255 w 722266"/>
                <a:gd name="connsiteY25-772" fmla="*/ 294978 h 370158"/>
                <a:gd name="connsiteX26-773" fmla="*/ 187412 w 722266"/>
                <a:gd name="connsiteY26-774" fmla="*/ 125910 h 370158"/>
                <a:gd name="connsiteX27-775" fmla="*/ 230274 w 722266"/>
                <a:gd name="connsiteY27-776" fmla="*/ 59235 h 370158"/>
                <a:gd name="connsiteX28" fmla="*/ 192174 w 722266"/>
                <a:gd name="connsiteY28" fmla="*/ 18753 h 370158"/>
                <a:gd name="connsiteX0-777" fmla="*/ 192174 w 722266"/>
                <a:gd name="connsiteY0-778" fmla="*/ 18753 h 370158"/>
                <a:gd name="connsiteX1-779" fmla="*/ 146930 w 722266"/>
                <a:gd name="connsiteY1-780" fmla="*/ 42566 h 370158"/>
                <a:gd name="connsiteX2-781" fmla="*/ 8818 w 722266"/>
                <a:gd name="connsiteY2-782" fmla="*/ 259260 h 370158"/>
                <a:gd name="connsiteX3-783" fmla="*/ 18343 w 722266"/>
                <a:gd name="connsiteY3-784" fmla="*/ 337841 h 370158"/>
                <a:gd name="connsiteX4-785" fmla="*/ 54062 w 722266"/>
                <a:gd name="connsiteY4-786" fmla="*/ 364035 h 370158"/>
                <a:gd name="connsiteX5-787" fmla="*/ 251705 w 722266"/>
                <a:gd name="connsiteY5-788" fmla="*/ 352128 h 370158"/>
                <a:gd name="connsiteX6-789" fmla="*/ 337430 w 722266"/>
                <a:gd name="connsiteY6-790" fmla="*/ 318791 h 370158"/>
                <a:gd name="connsiteX7-791" fmla="*/ 356480 w 722266"/>
                <a:gd name="connsiteY7-792" fmla="*/ 247353 h 370158"/>
                <a:gd name="connsiteX8-793" fmla="*/ 361243 w 722266"/>
                <a:gd name="connsiteY8-794" fmla="*/ 247353 h 370158"/>
                <a:gd name="connsiteX9-795" fmla="*/ 387437 w 722266"/>
                <a:gd name="connsiteY9-796" fmla="*/ 335460 h 370158"/>
                <a:gd name="connsiteX10-797" fmla="*/ 435062 w 722266"/>
                <a:gd name="connsiteY10-798" fmla="*/ 347366 h 370158"/>
                <a:gd name="connsiteX11-799" fmla="*/ 685093 w 722266"/>
                <a:gd name="connsiteY11-800" fmla="*/ 368797 h 370158"/>
                <a:gd name="connsiteX12-801" fmla="*/ 716049 w 722266"/>
                <a:gd name="connsiteY12-802" fmla="*/ 304503 h 370158"/>
                <a:gd name="connsiteX13-803" fmla="*/ 635087 w 722266"/>
                <a:gd name="connsiteY13-804" fmla="*/ 114003 h 370158"/>
                <a:gd name="connsiteX14-805" fmla="*/ 518405 w 722266"/>
                <a:gd name="connsiteY14-806" fmla="*/ 2085 h 370158"/>
                <a:gd name="connsiteX15-807" fmla="*/ 480305 w 722266"/>
                <a:gd name="connsiteY15-808" fmla="*/ 52091 h 370158"/>
                <a:gd name="connsiteX16-809" fmla="*/ 585080 w 722266"/>
                <a:gd name="connsiteY16-810" fmla="*/ 185441 h 370158"/>
                <a:gd name="connsiteX17-811" fmla="*/ 644612 w 722266"/>
                <a:gd name="connsiteY17-812" fmla="*/ 304503 h 370158"/>
                <a:gd name="connsiteX18-813" fmla="*/ 477924 w 722266"/>
                <a:gd name="connsiteY18-814" fmla="*/ 309266 h 370158"/>
                <a:gd name="connsiteX19-815" fmla="*/ 430166 w 722266"/>
                <a:gd name="connsiteY19-816" fmla="*/ 284304 h 370158"/>
                <a:gd name="connsiteX20-817" fmla="*/ 416539 w 722266"/>
                <a:gd name="connsiteY20-818" fmla="*/ 266460 h 370158"/>
                <a:gd name="connsiteX21-819" fmla="*/ 372557 w 722266"/>
                <a:gd name="connsiteY21-820" fmla="*/ 157458 h 370158"/>
                <a:gd name="connsiteX22-821" fmla="*/ 315407 w 722266"/>
                <a:gd name="connsiteY22-822" fmla="*/ 264156 h 370158"/>
                <a:gd name="connsiteX23-823" fmla="*/ 302055 w 722266"/>
                <a:gd name="connsiteY23-824" fmla="*/ 287478 h 370158"/>
                <a:gd name="connsiteX24-825" fmla="*/ 280280 w 722266"/>
                <a:gd name="connsiteY24-826" fmla="*/ 288136 h 370158"/>
                <a:gd name="connsiteX25-827" fmla="*/ 80255 w 722266"/>
                <a:gd name="connsiteY25-828" fmla="*/ 294978 h 370158"/>
                <a:gd name="connsiteX26-829" fmla="*/ 187412 w 722266"/>
                <a:gd name="connsiteY26-830" fmla="*/ 125910 h 370158"/>
                <a:gd name="connsiteX27-831" fmla="*/ 230274 w 722266"/>
                <a:gd name="connsiteY27-832" fmla="*/ 59235 h 370158"/>
                <a:gd name="connsiteX28-833" fmla="*/ 192174 w 722266"/>
                <a:gd name="connsiteY28-834" fmla="*/ 18753 h 370158"/>
                <a:gd name="connsiteX0-835" fmla="*/ 192174 w 722266"/>
                <a:gd name="connsiteY0-836" fmla="*/ 18753 h 370158"/>
                <a:gd name="connsiteX1-837" fmla="*/ 146930 w 722266"/>
                <a:gd name="connsiteY1-838" fmla="*/ 42566 h 370158"/>
                <a:gd name="connsiteX2-839" fmla="*/ 8818 w 722266"/>
                <a:gd name="connsiteY2-840" fmla="*/ 259260 h 370158"/>
                <a:gd name="connsiteX3-841" fmla="*/ 18343 w 722266"/>
                <a:gd name="connsiteY3-842" fmla="*/ 337841 h 370158"/>
                <a:gd name="connsiteX4-843" fmla="*/ 54062 w 722266"/>
                <a:gd name="connsiteY4-844" fmla="*/ 364035 h 370158"/>
                <a:gd name="connsiteX5-845" fmla="*/ 251705 w 722266"/>
                <a:gd name="connsiteY5-846" fmla="*/ 352128 h 370158"/>
                <a:gd name="connsiteX6-847" fmla="*/ 337430 w 722266"/>
                <a:gd name="connsiteY6-848" fmla="*/ 318791 h 370158"/>
                <a:gd name="connsiteX7-849" fmla="*/ 356480 w 722266"/>
                <a:gd name="connsiteY7-850" fmla="*/ 247353 h 370158"/>
                <a:gd name="connsiteX8-851" fmla="*/ 361243 w 722266"/>
                <a:gd name="connsiteY8-852" fmla="*/ 247353 h 370158"/>
                <a:gd name="connsiteX9-853" fmla="*/ 387437 w 722266"/>
                <a:gd name="connsiteY9-854" fmla="*/ 335460 h 370158"/>
                <a:gd name="connsiteX10-855" fmla="*/ 435062 w 722266"/>
                <a:gd name="connsiteY10-856" fmla="*/ 347366 h 370158"/>
                <a:gd name="connsiteX11-857" fmla="*/ 685093 w 722266"/>
                <a:gd name="connsiteY11-858" fmla="*/ 368797 h 370158"/>
                <a:gd name="connsiteX12-859" fmla="*/ 716049 w 722266"/>
                <a:gd name="connsiteY12-860" fmla="*/ 304503 h 370158"/>
                <a:gd name="connsiteX13-861" fmla="*/ 635087 w 722266"/>
                <a:gd name="connsiteY13-862" fmla="*/ 114003 h 370158"/>
                <a:gd name="connsiteX14-863" fmla="*/ 518405 w 722266"/>
                <a:gd name="connsiteY14-864" fmla="*/ 2085 h 370158"/>
                <a:gd name="connsiteX15-865" fmla="*/ 480305 w 722266"/>
                <a:gd name="connsiteY15-866" fmla="*/ 52091 h 370158"/>
                <a:gd name="connsiteX16-867" fmla="*/ 585080 w 722266"/>
                <a:gd name="connsiteY16-868" fmla="*/ 185441 h 370158"/>
                <a:gd name="connsiteX17-869" fmla="*/ 644612 w 722266"/>
                <a:gd name="connsiteY17-870" fmla="*/ 304503 h 370158"/>
                <a:gd name="connsiteX18-871" fmla="*/ 477924 w 722266"/>
                <a:gd name="connsiteY18-872" fmla="*/ 309266 h 370158"/>
                <a:gd name="connsiteX19-873" fmla="*/ 430166 w 722266"/>
                <a:gd name="connsiteY19-874" fmla="*/ 284304 h 370158"/>
                <a:gd name="connsiteX20-875" fmla="*/ 427719 w 722266"/>
                <a:gd name="connsiteY20-876" fmla="*/ 288820 h 370158"/>
                <a:gd name="connsiteX21-877" fmla="*/ 416539 w 722266"/>
                <a:gd name="connsiteY21-878" fmla="*/ 266460 h 370158"/>
                <a:gd name="connsiteX22-879" fmla="*/ 372557 w 722266"/>
                <a:gd name="connsiteY22-880" fmla="*/ 157458 h 370158"/>
                <a:gd name="connsiteX23-881" fmla="*/ 315407 w 722266"/>
                <a:gd name="connsiteY23-882" fmla="*/ 264156 h 370158"/>
                <a:gd name="connsiteX24-883" fmla="*/ 302055 w 722266"/>
                <a:gd name="connsiteY24-884" fmla="*/ 287478 h 370158"/>
                <a:gd name="connsiteX25-885" fmla="*/ 280280 w 722266"/>
                <a:gd name="connsiteY25-886" fmla="*/ 288136 h 370158"/>
                <a:gd name="connsiteX26-887" fmla="*/ 80255 w 722266"/>
                <a:gd name="connsiteY26-888" fmla="*/ 294978 h 370158"/>
                <a:gd name="connsiteX27-889" fmla="*/ 187412 w 722266"/>
                <a:gd name="connsiteY27-890" fmla="*/ 125910 h 370158"/>
                <a:gd name="connsiteX28-891" fmla="*/ 230274 w 722266"/>
                <a:gd name="connsiteY28-892" fmla="*/ 59235 h 370158"/>
                <a:gd name="connsiteX29" fmla="*/ 192174 w 722266"/>
                <a:gd name="connsiteY29" fmla="*/ 18753 h 370158"/>
                <a:gd name="connsiteX0-893" fmla="*/ 192174 w 722266"/>
                <a:gd name="connsiteY0-894" fmla="*/ 18753 h 370158"/>
                <a:gd name="connsiteX1-895" fmla="*/ 146930 w 722266"/>
                <a:gd name="connsiteY1-896" fmla="*/ 42566 h 370158"/>
                <a:gd name="connsiteX2-897" fmla="*/ 8818 w 722266"/>
                <a:gd name="connsiteY2-898" fmla="*/ 259260 h 370158"/>
                <a:gd name="connsiteX3-899" fmla="*/ 18343 w 722266"/>
                <a:gd name="connsiteY3-900" fmla="*/ 337841 h 370158"/>
                <a:gd name="connsiteX4-901" fmla="*/ 54062 w 722266"/>
                <a:gd name="connsiteY4-902" fmla="*/ 364035 h 370158"/>
                <a:gd name="connsiteX5-903" fmla="*/ 251705 w 722266"/>
                <a:gd name="connsiteY5-904" fmla="*/ 352128 h 370158"/>
                <a:gd name="connsiteX6-905" fmla="*/ 337430 w 722266"/>
                <a:gd name="connsiteY6-906" fmla="*/ 318791 h 370158"/>
                <a:gd name="connsiteX7-907" fmla="*/ 356480 w 722266"/>
                <a:gd name="connsiteY7-908" fmla="*/ 247353 h 370158"/>
                <a:gd name="connsiteX8-909" fmla="*/ 361243 w 722266"/>
                <a:gd name="connsiteY8-910" fmla="*/ 247353 h 370158"/>
                <a:gd name="connsiteX9-911" fmla="*/ 387437 w 722266"/>
                <a:gd name="connsiteY9-912" fmla="*/ 335460 h 370158"/>
                <a:gd name="connsiteX10-913" fmla="*/ 435062 w 722266"/>
                <a:gd name="connsiteY10-914" fmla="*/ 347366 h 370158"/>
                <a:gd name="connsiteX11-915" fmla="*/ 685093 w 722266"/>
                <a:gd name="connsiteY11-916" fmla="*/ 368797 h 370158"/>
                <a:gd name="connsiteX12-917" fmla="*/ 716049 w 722266"/>
                <a:gd name="connsiteY12-918" fmla="*/ 304503 h 370158"/>
                <a:gd name="connsiteX13-919" fmla="*/ 635087 w 722266"/>
                <a:gd name="connsiteY13-920" fmla="*/ 114003 h 370158"/>
                <a:gd name="connsiteX14-921" fmla="*/ 518405 w 722266"/>
                <a:gd name="connsiteY14-922" fmla="*/ 2085 h 370158"/>
                <a:gd name="connsiteX15-923" fmla="*/ 480305 w 722266"/>
                <a:gd name="connsiteY15-924" fmla="*/ 52091 h 370158"/>
                <a:gd name="connsiteX16-925" fmla="*/ 585080 w 722266"/>
                <a:gd name="connsiteY16-926" fmla="*/ 185441 h 370158"/>
                <a:gd name="connsiteX17-927" fmla="*/ 644612 w 722266"/>
                <a:gd name="connsiteY17-928" fmla="*/ 304503 h 370158"/>
                <a:gd name="connsiteX18-929" fmla="*/ 477924 w 722266"/>
                <a:gd name="connsiteY18-930" fmla="*/ 309266 h 370158"/>
                <a:gd name="connsiteX19-931" fmla="*/ 431955 w 722266"/>
                <a:gd name="connsiteY19-932" fmla="*/ 293248 h 370158"/>
                <a:gd name="connsiteX20-933" fmla="*/ 427719 w 722266"/>
                <a:gd name="connsiteY20-934" fmla="*/ 288820 h 370158"/>
                <a:gd name="connsiteX21-935" fmla="*/ 416539 w 722266"/>
                <a:gd name="connsiteY21-936" fmla="*/ 266460 h 370158"/>
                <a:gd name="connsiteX22-937" fmla="*/ 372557 w 722266"/>
                <a:gd name="connsiteY22-938" fmla="*/ 157458 h 370158"/>
                <a:gd name="connsiteX23-939" fmla="*/ 315407 w 722266"/>
                <a:gd name="connsiteY23-940" fmla="*/ 264156 h 370158"/>
                <a:gd name="connsiteX24-941" fmla="*/ 302055 w 722266"/>
                <a:gd name="connsiteY24-942" fmla="*/ 287478 h 370158"/>
                <a:gd name="connsiteX25-943" fmla="*/ 280280 w 722266"/>
                <a:gd name="connsiteY25-944" fmla="*/ 288136 h 370158"/>
                <a:gd name="connsiteX26-945" fmla="*/ 80255 w 722266"/>
                <a:gd name="connsiteY26-946" fmla="*/ 294978 h 370158"/>
                <a:gd name="connsiteX27-947" fmla="*/ 187412 w 722266"/>
                <a:gd name="connsiteY27-948" fmla="*/ 125910 h 370158"/>
                <a:gd name="connsiteX28-949" fmla="*/ 230274 w 722266"/>
                <a:gd name="connsiteY28-950" fmla="*/ 59235 h 370158"/>
                <a:gd name="connsiteX29-951" fmla="*/ 192174 w 722266"/>
                <a:gd name="connsiteY29-952" fmla="*/ 18753 h 370158"/>
                <a:gd name="connsiteX0-953" fmla="*/ 192174 w 722266"/>
                <a:gd name="connsiteY0-954" fmla="*/ 18753 h 370158"/>
                <a:gd name="connsiteX1-955" fmla="*/ 146930 w 722266"/>
                <a:gd name="connsiteY1-956" fmla="*/ 42566 h 370158"/>
                <a:gd name="connsiteX2-957" fmla="*/ 8818 w 722266"/>
                <a:gd name="connsiteY2-958" fmla="*/ 259260 h 370158"/>
                <a:gd name="connsiteX3-959" fmla="*/ 18343 w 722266"/>
                <a:gd name="connsiteY3-960" fmla="*/ 337841 h 370158"/>
                <a:gd name="connsiteX4-961" fmla="*/ 54062 w 722266"/>
                <a:gd name="connsiteY4-962" fmla="*/ 364035 h 370158"/>
                <a:gd name="connsiteX5-963" fmla="*/ 251705 w 722266"/>
                <a:gd name="connsiteY5-964" fmla="*/ 352128 h 370158"/>
                <a:gd name="connsiteX6-965" fmla="*/ 337430 w 722266"/>
                <a:gd name="connsiteY6-966" fmla="*/ 318791 h 370158"/>
                <a:gd name="connsiteX7-967" fmla="*/ 356480 w 722266"/>
                <a:gd name="connsiteY7-968" fmla="*/ 247353 h 370158"/>
                <a:gd name="connsiteX8-969" fmla="*/ 361243 w 722266"/>
                <a:gd name="connsiteY8-970" fmla="*/ 247353 h 370158"/>
                <a:gd name="connsiteX9-971" fmla="*/ 387437 w 722266"/>
                <a:gd name="connsiteY9-972" fmla="*/ 335460 h 370158"/>
                <a:gd name="connsiteX10-973" fmla="*/ 435062 w 722266"/>
                <a:gd name="connsiteY10-974" fmla="*/ 347366 h 370158"/>
                <a:gd name="connsiteX11-975" fmla="*/ 685093 w 722266"/>
                <a:gd name="connsiteY11-976" fmla="*/ 368797 h 370158"/>
                <a:gd name="connsiteX12-977" fmla="*/ 716049 w 722266"/>
                <a:gd name="connsiteY12-978" fmla="*/ 304503 h 370158"/>
                <a:gd name="connsiteX13-979" fmla="*/ 635087 w 722266"/>
                <a:gd name="connsiteY13-980" fmla="*/ 114003 h 370158"/>
                <a:gd name="connsiteX14-981" fmla="*/ 518405 w 722266"/>
                <a:gd name="connsiteY14-982" fmla="*/ 2085 h 370158"/>
                <a:gd name="connsiteX15-983" fmla="*/ 480305 w 722266"/>
                <a:gd name="connsiteY15-984" fmla="*/ 52091 h 370158"/>
                <a:gd name="connsiteX16-985" fmla="*/ 585080 w 722266"/>
                <a:gd name="connsiteY16-986" fmla="*/ 185441 h 370158"/>
                <a:gd name="connsiteX17-987" fmla="*/ 644612 w 722266"/>
                <a:gd name="connsiteY17-988" fmla="*/ 304503 h 370158"/>
                <a:gd name="connsiteX18-989" fmla="*/ 477924 w 722266"/>
                <a:gd name="connsiteY18-990" fmla="*/ 309266 h 370158"/>
                <a:gd name="connsiteX19-991" fmla="*/ 427719 w 722266"/>
                <a:gd name="connsiteY19-992" fmla="*/ 288820 h 370158"/>
                <a:gd name="connsiteX20-993" fmla="*/ 416539 w 722266"/>
                <a:gd name="connsiteY20-994" fmla="*/ 266460 h 370158"/>
                <a:gd name="connsiteX21-995" fmla="*/ 372557 w 722266"/>
                <a:gd name="connsiteY21-996" fmla="*/ 157458 h 370158"/>
                <a:gd name="connsiteX22-997" fmla="*/ 315407 w 722266"/>
                <a:gd name="connsiteY22-998" fmla="*/ 264156 h 370158"/>
                <a:gd name="connsiteX23-999" fmla="*/ 302055 w 722266"/>
                <a:gd name="connsiteY23-1000" fmla="*/ 287478 h 370158"/>
                <a:gd name="connsiteX24-1001" fmla="*/ 280280 w 722266"/>
                <a:gd name="connsiteY24-1002" fmla="*/ 288136 h 370158"/>
                <a:gd name="connsiteX25-1003" fmla="*/ 80255 w 722266"/>
                <a:gd name="connsiteY25-1004" fmla="*/ 294978 h 370158"/>
                <a:gd name="connsiteX26-1005" fmla="*/ 187412 w 722266"/>
                <a:gd name="connsiteY26-1006" fmla="*/ 125910 h 370158"/>
                <a:gd name="connsiteX27-1007" fmla="*/ 230274 w 722266"/>
                <a:gd name="connsiteY27-1008" fmla="*/ 59235 h 370158"/>
                <a:gd name="connsiteX28-1009" fmla="*/ 192174 w 722266"/>
                <a:gd name="connsiteY28-1010" fmla="*/ 18753 h 370158"/>
                <a:gd name="connsiteX0-1011" fmla="*/ 192174 w 722266"/>
                <a:gd name="connsiteY0-1012" fmla="*/ 18753 h 370158"/>
                <a:gd name="connsiteX1-1013" fmla="*/ 146930 w 722266"/>
                <a:gd name="connsiteY1-1014" fmla="*/ 42566 h 370158"/>
                <a:gd name="connsiteX2-1015" fmla="*/ 8818 w 722266"/>
                <a:gd name="connsiteY2-1016" fmla="*/ 259260 h 370158"/>
                <a:gd name="connsiteX3-1017" fmla="*/ 18343 w 722266"/>
                <a:gd name="connsiteY3-1018" fmla="*/ 337841 h 370158"/>
                <a:gd name="connsiteX4-1019" fmla="*/ 54062 w 722266"/>
                <a:gd name="connsiteY4-1020" fmla="*/ 364035 h 370158"/>
                <a:gd name="connsiteX5-1021" fmla="*/ 251705 w 722266"/>
                <a:gd name="connsiteY5-1022" fmla="*/ 352128 h 370158"/>
                <a:gd name="connsiteX6-1023" fmla="*/ 337430 w 722266"/>
                <a:gd name="connsiteY6-1024" fmla="*/ 318791 h 370158"/>
                <a:gd name="connsiteX7-1025" fmla="*/ 356480 w 722266"/>
                <a:gd name="connsiteY7-1026" fmla="*/ 247353 h 370158"/>
                <a:gd name="connsiteX8-1027" fmla="*/ 361243 w 722266"/>
                <a:gd name="connsiteY8-1028" fmla="*/ 247353 h 370158"/>
                <a:gd name="connsiteX9-1029" fmla="*/ 387437 w 722266"/>
                <a:gd name="connsiteY9-1030" fmla="*/ 335460 h 370158"/>
                <a:gd name="connsiteX10-1031" fmla="*/ 435062 w 722266"/>
                <a:gd name="connsiteY10-1032" fmla="*/ 347366 h 370158"/>
                <a:gd name="connsiteX11-1033" fmla="*/ 685093 w 722266"/>
                <a:gd name="connsiteY11-1034" fmla="*/ 368797 h 370158"/>
                <a:gd name="connsiteX12-1035" fmla="*/ 716049 w 722266"/>
                <a:gd name="connsiteY12-1036" fmla="*/ 304503 h 370158"/>
                <a:gd name="connsiteX13-1037" fmla="*/ 635087 w 722266"/>
                <a:gd name="connsiteY13-1038" fmla="*/ 114003 h 370158"/>
                <a:gd name="connsiteX14-1039" fmla="*/ 518405 w 722266"/>
                <a:gd name="connsiteY14-1040" fmla="*/ 2085 h 370158"/>
                <a:gd name="connsiteX15-1041" fmla="*/ 480305 w 722266"/>
                <a:gd name="connsiteY15-1042" fmla="*/ 52091 h 370158"/>
                <a:gd name="connsiteX16-1043" fmla="*/ 585080 w 722266"/>
                <a:gd name="connsiteY16-1044" fmla="*/ 185441 h 370158"/>
                <a:gd name="connsiteX17-1045" fmla="*/ 644612 w 722266"/>
                <a:gd name="connsiteY17-1046" fmla="*/ 304503 h 370158"/>
                <a:gd name="connsiteX18-1047" fmla="*/ 477924 w 722266"/>
                <a:gd name="connsiteY18-1048" fmla="*/ 309266 h 370158"/>
                <a:gd name="connsiteX19-1049" fmla="*/ 431297 w 722266"/>
                <a:gd name="connsiteY19-1050" fmla="*/ 297317 h 370158"/>
                <a:gd name="connsiteX20-1051" fmla="*/ 416539 w 722266"/>
                <a:gd name="connsiteY20-1052" fmla="*/ 266460 h 370158"/>
                <a:gd name="connsiteX21-1053" fmla="*/ 372557 w 722266"/>
                <a:gd name="connsiteY21-1054" fmla="*/ 157458 h 370158"/>
                <a:gd name="connsiteX22-1055" fmla="*/ 315407 w 722266"/>
                <a:gd name="connsiteY22-1056" fmla="*/ 264156 h 370158"/>
                <a:gd name="connsiteX23-1057" fmla="*/ 302055 w 722266"/>
                <a:gd name="connsiteY23-1058" fmla="*/ 287478 h 370158"/>
                <a:gd name="connsiteX24-1059" fmla="*/ 280280 w 722266"/>
                <a:gd name="connsiteY24-1060" fmla="*/ 288136 h 370158"/>
                <a:gd name="connsiteX25-1061" fmla="*/ 80255 w 722266"/>
                <a:gd name="connsiteY25-1062" fmla="*/ 294978 h 370158"/>
                <a:gd name="connsiteX26-1063" fmla="*/ 187412 w 722266"/>
                <a:gd name="connsiteY26-1064" fmla="*/ 125910 h 370158"/>
                <a:gd name="connsiteX27-1065" fmla="*/ 230274 w 722266"/>
                <a:gd name="connsiteY27-1066" fmla="*/ 59235 h 370158"/>
                <a:gd name="connsiteX28-1067" fmla="*/ 192174 w 722266"/>
                <a:gd name="connsiteY28-1068" fmla="*/ 18753 h 370158"/>
                <a:gd name="connsiteX0-1069" fmla="*/ 192174 w 722266"/>
                <a:gd name="connsiteY0-1070" fmla="*/ 18753 h 370158"/>
                <a:gd name="connsiteX1-1071" fmla="*/ 146930 w 722266"/>
                <a:gd name="connsiteY1-1072" fmla="*/ 42566 h 370158"/>
                <a:gd name="connsiteX2-1073" fmla="*/ 8818 w 722266"/>
                <a:gd name="connsiteY2-1074" fmla="*/ 259260 h 370158"/>
                <a:gd name="connsiteX3-1075" fmla="*/ 18343 w 722266"/>
                <a:gd name="connsiteY3-1076" fmla="*/ 337841 h 370158"/>
                <a:gd name="connsiteX4-1077" fmla="*/ 54062 w 722266"/>
                <a:gd name="connsiteY4-1078" fmla="*/ 364035 h 370158"/>
                <a:gd name="connsiteX5-1079" fmla="*/ 251705 w 722266"/>
                <a:gd name="connsiteY5-1080" fmla="*/ 352128 h 370158"/>
                <a:gd name="connsiteX6-1081" fmla="*/ 337430 w 722266"/>
                <a:gd name="connsiteY6-1082" fmla="*/ 318791 h 370158"/>
                <a:gd name="connsiteX7-1083" fmla="*/ 356480 w 722266"/>
                <a:gd name="connsiteY7-1084" fmla="*/ 247353 h 370158"/>
                <a:gd name="connsiteX8-1085" fmla="*/ 361243 w 722266"/>
                <a:gd name="connsiteY8-1086" fmla="*/ 247353 h 370158"/>
                <a:gd name="connsiteX9-1087" fmla="*/ 387437 w 722266"/>
                <a:gd name="connsiteY9-1088" fmla="*/ 335460 h 370158"/>
                <a:gd name="connsiteX10-1089" fmla="*/ 435062 w 722266"/>
                <a:gd name="connsiteY10-1090" fmla="*/ 347366 h 370158"/>
                <a:gd name="connsiteX11-1091" fmla="*/ 685093 w 722266"/>
                <a:gd name="connsiteY11-1092" fmla="*/ 368797 h 370158"/>
                <a:gd name="connsiteX12-1093" fmla="*/ 716049 w 722266"/>
                <a:gd name="connsiteY12-1094" fmla="*/ 304503 h 370158"/>
                <a:gd name="connsiteX13-1095" fmla="*/ 635087 w 722266"/>
                <a:gd name="connsiteY13-1096" fmla="*/ 114003 h 370158"/>
                <a:gd name="connsiteX14-1097" fmla="*/ 518405 w 722266"/>
                <a:gd name="connsiteY14-1098" fmla="*/ 2085 h 370158"/>
                <a:gd name="connsiteX15-1099" fmla="*/ 480305 w 722266"/>
                <a:gd name="connsiteY15-1100" fmla="*/ 52091 h 370158"/>
                <a:gd name="connsiteX16-1101" fmla="*/ 585080 w 722266"/>
                <a:gd name="connsiteY16-1102" fmla="*/ 185441 h 370158"/>
                <a:gd name="connsiteX17-1103" fmla="*/ 644612 w 722266"/>
                <a:gd name="connsiteY17-1104" fmla="*/ 304503 h 370158"/>
                <a:gd name="connsiteX18-1105" fmla="*/ 477924 w 722266"/>
                <a:gd name="connsiteY18-1106" fmla="*/ 309266 h 370158"/>
                <a:gd name="connsiteX19-1107" fmla="*/ 431297 w 722266"/>
                <a:gd name="connsiteY19-1108" fmla="*/ 297317 h 370158"/>
                <a:gd name="connsiteX20-1109" fmla="*/ 416539 w 722266"/>
                <a:gd name="connsiteY20-1110" fmla="*/ 266460 h 370158"/>
                <a:gd name="connsiteX21-1111" fmla="*/ 372557 w 722266"/>
                <a:gd name="connsiteY21-1112" fmla="*/ 157458 h 370158"/>
                <a:gd name="connsiteX22-1113" fmla="*/ 315407 w 722266"/>
                <a:gd name="connsiteY22-1114" fmla="*/ 264156 h 370158"/>
                <a:gd name="connsiteX23-1115" fmla="*/ 301161 w 722266"/>
                <a:gd name="connsiteY23-1116" fmla="*/ 282559 h 370158"/>
                <a:gd name="connsiteX24-1117" fmla="*/ 280280 w 722266"/>
                <a:gd name="connsiteY24-1118" fmla="*/ 288136 h 370158"/>
                <a:gd name="connsiteX25-1119" fmla="*/ 80255 w 722266"/>
                <a:gd name="connsiteY25-1120" fmla="*/ 294978 h 370158"/>
                <a:gd name="connsiteX26-1121" fmla="*/ 187412 w 722266"/>
                <a:gd name="connsiteY26-1122" fmla="*/ 125910 h 370158"/>
                <a:gd name="connsiteX27-1123" fmla="*/ 230274 w 722266"/>
                <a:gd name="connsiteY27-1124" fmla="*/ 59235 h 370158"/>
                <a:gd name="connsiteX28-1125" fmla="*/ 192174 w 722266"/>
                <a:gd name="connsiteY28-1126" fmla="*/ 18753 h 370158"/>
                <a:gd name="connsiteX0-1127" fmla="*/ 192174 w 722266"/>
                <a:gd name="connsiteY0-1128" fmla="*/ 18753 h 370158"/>
                <a:gd name="connsiteX1-1129" fmla="*/ 146930 w 722266"/>
                <a:gd name="connsiteY1-1130" fmla="*/ 42566 h 370158"/>
                <a:gd name="connsiteX2-1131" fmla="*/ 8818 w 722266"/>
                <a:gd name="connsiteY2-1132" fmla="*/ 259260 h 370158"/>
                <a:gd name="connsiteX3-1133" fmla="*/ 18343 w 722266"/>
                <a:gd name="connsiteY3-1134" fmla="*/ 337841 h 370158"/>
                <a:gd name="connsiteX4-1135" fmla="*/ 54062 w 722266"/>
                <a:gd name="connsiteY4-1136" fmla="*/ 364035 h 370158"/>
                <a:gd name="connsiteX5-1137" fmla="*/ 251705 w 722266"/>
                <a:gd name="connsiteY5-1138" fmla="*/ 352128 h 370158"/>
                <a:gd name="connsiteX6-1139" fmla="*/ 337430 w 722266"/>
                <a:gd name="connsiteY6-1140" fmla="*/ 318791 h 370158"/>
                <a:gd name="connsiteX7-1141" fmla="*/ 356480 w 722266"/>
                <a:gd name="connsiteY7-1142" fmla="*/ 247353 h 370158"/>
                <a:gd name="connsiteX8-1143" fmla="*/ 361243 w 722266"/>
                <a:gd name="connsiteY8-1144" fmla="*/ 247353 h 370158"/>
                <a:gd name="connsiteX9-1145" fmla="*/ 387437 w 722266"/>
                <a:gd name="connsiteY9-1146" fmla="*/ 335460 h 370158"/>
                <a:gd name="connsiteX10-1147" fmla="*/ 435062 w 722266"/>
                <a:gd name="connsiteY10-1148" fmla="*/ 347366 h 370158"/>
                <a:gd name="connsiteX11-1149" fmla="*/ 685093 w 722266"/>
                <a:gd name="connsiteY11-1150" fmla="*/ 368797 h 370158"/>
                <a:gd name="connsiteX12-1151" fmla="*/ 716049 w 722266"/>
                <a:gd name="connsiteY12-1152" fmla="*/ 304503 h 370158"/>
                <a:gd name="connsiteX13-1153" fmla="*/ 635087 w 722266"/>
                <a:gd name="connsiteY13-1154" fmla="*/ 114003 h 370158"/>
                <a:gd name="connsiteX14-1155" fmla="*/ 518405 w 722266"/>
                <a:gd name="connsiteY14-1156" fmla="*/ 2085 h 370158"/>
                <a:gd name="connsiteX15-1157" fmla="*/ 480305 w 722266"/>
                <a:gd name="connsiteY15-1158" fmla="*/ 52091 h 370158"/>
                <a:gd name="connsiteX16-1159" fmla="*/ 585080 w 722266"/>
                <a:gd name="connsiteY16-1160" fmla="*/ 185441 h 370158"/>
                <a:gd name="connsiteX17-1161" fmla="*/ 644612 w 722266"/>
                <a:gd name="connsiteY17-1162" fmla="*/ 304503 h 370158"/>
                <a:gd name="connsiteX18-1163" fmla="*/ 477924 w 722266"/>
                <a:gd name="connsiteY18-1164" fmla="*/ 309266 h 370158"/>
                <a:gd name="connsiteX19-1165" fmla="*/ 431297 w 722266"/>
                <a:gd name="connsiteY19-1166" fmla="*/ 297317 h 370158"/>
                <a:gd name="connsiteX20-1167" fmla="*/ 416539 w 722266"/>
                <a:gd name="connsiteY20-1168" fmla="*/ 266460 h 370158"/>
                <a:gd name="connsiteX21-1169" fmla="*/ 372557 w 722266"/>
                <a:gd name="connsiteY21-1170" fmla="*/ 157458 h 370158"/>
                <a:gd name="connsiteX22-1171" fmla="*/ 315407 w 722266"/>
                <a:gd name="connsiteY22-1172" fmla="*/ 264156 h 370158"/>
                <a:gd name="connsiteX23-1173" fmla="*/ 301161 w 722266"/>
                <a:gd name="connsiteY23-1174" fmla="*/ 282559 h 370158"/>
                <a:gd name="connsiteX24-1175" fmla="*/ 264628 w 722266"/>
                <a:gd name="connsiteY24-1176" fmla="*/ 289925 h 370158"/>
                <a:gd name="connsiteX25-1177" fmla="*/ 80255 w 722266"/>
                <a:gd name="connsiteY25-1178" fmla="*/ 294978 h 370158"/>
                <a:gd name="connsiteX26-1179" fmla="*/ 187412 w 722266"/>
                <a:gd name="connsiteY26-1180" fmla="*/ 125910 h 370158"/>
                <a:gd name="connsiteX27-1181" fmla="*/ 230274 w 722266"/>
                <a:gd name="connsiteY27-1182" fmla="*/ 59235 h 370158"/>
                <a:gd name="connsiteX28-1183" fmla="*/ 192174 w 722266"/>
                <a:gd name="connsiteY28-1184" fmla="*/ 18753 h 370158"/>
                <a:gd name="connsiteX0-1185" fmla="*/ 192174 w 722266"/>
                <a:gd name="connsiteY0-1186" fmla="*/ 18753 h 370158"/>
                <a:gd name="connsiteX1-1187" fmla="*/ 146930 w 722266"/>
                <a:gd name="connsiteY1-1188" fmla="*/ 42566 h 370158"/>
                <a:gd name="connsiteX2-1189" fmla="*/ 8818 w 722266"/>
                <a:gd name="connsiteY2-1190" fmla="*/ 259260 h 370158"/>
                <a:gd name="connsiteX3-1191" fmla="*/ 18343 w 722266"/>
                <a:gd name="connsiteY3-1192" fmla="*/ 337841 h 370158"/>
                <a:gd name="connsiteX4-1193" fmla="*/ 54062 w 722266"/>
                <a:gd name="connsiteY4-1194" fmla="*/ 364035 h 370158"/>
                <a:gd name="connsiteX5-1195" fmla="*/ 251705 w 722266"/>
                <a:gd name="connsiteY5-1196" fmla="*/ 352128 h 370158"/>
                <a:gd name="connsiteX6-1197" fmla="*/ 337430 w 722266"/>
                <a:gd name="connsiteY6-1198" fmla="*/ 318791 h 370158"/>
                <a:gd name="connsiteX7-1199" fmla="*/ 356480 w 722266"/>
                <a:gd name="connsiteY7-1200" fmla="*/ 247353 h 370158"/>
                <a:gd name="connsiteX8-1201" fmla="*/ 361243 w 722266"/>
                <a:gd name="connsiteY8-1202" fmla="*/ 247353 h 370158"/>
                <a:gd name="connsiteX9-1203" fmla="*/ 387437 w 722266"/>
                <a:gd name="connsiteY9-1204" fmla="*/ 335460 h 370158"/>
                <a:gd name="connsiteX10-1205" fmla="*/ 435062 w 722266"/>
                <a:gd name="connsiteY10-1206" fmla="*/ 347366 h 370158"/>
                <a:gd name="connsiteX11-1207" fmla="*/ 685093 w 722266"/>
                <a:gd name="connsiteY11-1208" fmla="*/ 368797 h 370158"/>
                <a:gd name="connsiteX12-1209" fmla="*/ 716049 w 722266"/>
                <a:gd name="connsiteY12-1210" fmla="*/ 304503 h 370158"/>
                <a:gd name="connsiteX13-1211" fmla="*/ 635087 w 722266"/>
                <a:gd name="connsiteY13-1212" fmla="*/ 114003 h 370158"/>
                <a:gd name="connsiteX14-1213" fmla="*/ 518405 w 722266"/>
                <a:gd name="connsiteY14-1214" fmla="*/ 2085 h 370158"/>
                <a:gd name="connsiteX15-1215" fmla="*/ 480305 w 722266"/>
                <a:gd name="connsiteY15-1216" fmla="*/ 52091 h 370158"/>
                <a:gd name="connsiteX16-1217" fmla="*/ 585080 w 722266"/>
                <a:gd name="connsiteY16-1218" fmla="*/ 185441 h 370158"/>
                <a:gd name="connsiteX17-1219" fmla="*/ 644612 w 722266"/>
                <a:gd name="connsiteY17-1220" fmla="*/ 304503 h 370158"/>
                <a:gd name="connsiteX18-1221" fmla="*/ 477924 w 722266"/>
                <a:gd name="connsiteY18-1222" fmla="*/ 309266 h 370158"/>
                <a:gd name="connsiteX19-1223" fmla="*/ 431297 w 722266"/>
                <a:gd name="connsiteY19-1224" fmla="*/ 297317 h 370158"/>
                <a:gd name="connsiteX20-1225" fmla="*/ 416539 w 722266"/>
                <a:gd name="connsiteY20-1226" fmla="*/ 266460 h 370158"/>
                <a:gd name="connsiteX21-1227" fmla="*/ 372557 w 722266"/>
                <a:gd name="connsiteY21-1228" fmla="*/ 157458 h 370158"/>
                <a:gd name="connsiteX22-1229" fmla="*/ 315407 w 722266"/>
                <a:gd name="connsiteY22-1230" fmla="*/ 264156 h 370158"/>
                <a:gd name="connsiteX23-1231" fmla="*/ 301161 w 722266"/>
                <a:gd name="connsiteY23-1232" fmla="*/ 282559 h 370158"/>
                <a:gd name="connsiteX24-1233" fmla="*/ 261050 w 722266"/>
                <a:gd name="connsiteY24-1234" fmla="*/ 294397 h 370158"/>
                <a:gd name="connsiteX25-1235" fmla="*/ 80255 w 722266"/>
                <a:gd name="connsiteY25-1236" fmla="*/ 294978 h 370158"/>
                <a:gd name="connsiteX26-1237" fmla="*/ 187412 w 722266"/>
                <a:gd name="connsiteY26-1238" fmla="*/ 125910 h 370158"/>
                <a:gd name="connsiteX27-1239" fmla="*/ 230274 w 722266"/>
                <a:gd name="connsiteY27-1240" fmla="*/ 59235 h 370158"/>
                <a:gd name="connsiteX28-1241" fmla="*/ 192174 w 722266"/>
                <a:gd name="connsiteY28-1242" fmla="*/ 18753 h 370158"/>
                <a:gd name="connsiteX0-1243" fmla="*/ 192174 w 722266"/>
                <a:gd name="connsiteY0-1244" fmla="*/ 18753 h 370158"/>
                <a:gd name="connsiteX1-1245" fmla="*/ 146930 w 722266"/>
                <a:gd name="connsiteY1-1246" fmla="*/ 42566 h 370158"/>
                <a:gd name="connsiteX2-1247" fmla="*/ 8818 w 722266"/>
                <a:gd name="connsiteY2-1248" fmla="*/ 259260 h 370158"/>
                <a:gd name="connsiteX3-1249" fmla="*/ 18343 w 722266"/>
                <a:gd name="connsiteY3-1250" fmla="*/ 337841 h 370158"/>
                <a:gd name="connsiteX4-1251" fmla="*/ 54062 w 722266"/>
                <a:gd name="connsiteY4-1252" fmla="*/ 364035 h 370158"/>
                <a:gd name="connsiteX5-1253" fmla="*/ 251705 w 722266"/>
                <a:gd name="connsiteY5-1254" fmla="*/ 352128 h 370158"/>
                <a:gd name="connsiteX6-1255" fmla="*/ 337430 w 722266"/>
                <a:gd name="connsiteY6-1256" fmla="*/ 318791 h 370158"/>
                <a:gd name="connsiteX7-1257" fmla="*/ 356480 w 722266"/>
                <a:gd name="connsiteY7-1258" fmla="*/ 247353 h 370158"/>
                <a:gd name="connsiteX8-1259" fmla="*/ 361243 w 722266"/>
                <a:gd name="connsiteY8-1260" fmla="*/ 247353 h 370158"/>
                <a:gd name="connsiteX9-1261" fmla="*/ 387437 w 722266"/>
                <a:gd name="connsiteY9-1262" fmla="*/ 335460 h 370158"/>
                <a:gd name="connsiteX10-1263" fmla="*/ 435062 w 722266"/>
                <a:gd name="connsiteY10-1264" fmla="*/ 347366 h 370158"/>
                <a:gd name="connsiteX11-1265" fmla="*/ 685093 w 722266"/>
                <a:gd name="connsiteY11-1266" fmla="*/ 368797 h 370158"/>
                <a:gd name="connsiteX12-1267" fmla="*/ 716049 w 722266"/>
                <a:gd name="connsiteY12-1268" fmla="*/ 304503 h 370158"/>
                <a:gd name="connsiteX13-1269" fmla="*/ 635087 w 722266"/>
                <a:gd name="connsiteY13-1270" fmla="*/ 114003 h 370158"/>
                <a:gd name="connsiteX14-1271" fmla="*/ 518405 w 722266"/>
                <a:gd name="connsiteY14-1272" fmla="*/ 2085 h 370158"/>
                <a:gd name="connsiteX15-1273" fmla="*/ 480305 w 722266"/>
                <a:gd name="connsiteY15-1274" fmla="*/ 52091 h 370158"/>
                <a:gd name="connsiteX16-1275" fmla="*/ 585080 w 722266"/>
                <a:gd name="connsiteY16-1276" fmla="*/ 185441 h 370158"/>
                <a:gd name="connsiteX17-1277" fmla="*/ 644612 w 722266"/>
                <a:gd name="connsiteY17-1278" fmla="*/ 304503 h 370158"/>
                <a:gd name="connsiteX18-1279" fmla="*/ 477924 w 722266"/>
                <a:gd name="connsiteY18-1280" fmla="*/ 309266 h 370158"/>
                <a:gd name="connsiteX19-1281" fmla="*/ 431297 w 722266"/>
                <a:gd name="connsiteY19-1282" fmla="*/ 297317 h 370158"/>
                <a:gd name="connsiteX20-1283" fmla="*/ 416539 w 722266"/>
                <a:gd name="connsiteY20-1284" fmla="*/ 266460 h 370158"/>
                <a:gd name="connsiteX21-1285" fmla="*/ 372557 w 722266"/>
                <a:gd name="connsiteY21-1286" fmla="*/ 157458 h 370158"/>
                <a:gd name="connsiteX22-1287" fmla="*/ 315407 w 722266"/>
                <a:gd name="connsiteY22-1288" fmla="*/ 264156 h 370158"/>
                <a:gd name="connsiteX23-1289" fmla="*/ 302055 w 722266"/>
                <a:gd name="connsiteY23-1290" fmla="*/ 284795 h 370158"/>
                <a:gd name="connsiteX24-1291" fmla="*/ 261050 w 722266"/>
                <a:gd name="connsiteY24-1292" fmla="*/ 294397 h 370158"/>
                <a:gd name="connsiteX25-1293" fmla="*/ 80255 w 722266"/>
                <a:gd name="connsiteY25-1294" fmla="*/ 294978 h 370158"/>
                <a:gd name="connsiteX26-1295" fmla="*/ 187412 w 722266"/>
                <a:gd name="connsiteY26-1296" fmla="*/ 125910 h 370158"/>
                <a:gd name="connsiteX27-1297" fmla="*/ 230274 w 722266"/>
                <a:gd name="connsiteY27-1298" fmla="*/ 59235 h 370158"/>
                <a:gd name="connsiteX28-1299" fmla="*/ 192174 w 722266"/>
                <a:gd name="connsiteY28-1300" fmla="*/ 18753 h 370158"/>
                <a:gd name="connsiteX0-1301" fmla="*/ 192174 w 722266"/>
                <a:gd name="connsiteY0-1302" fmla="*/ 18753 h 370158"/>
                <a:gd name="connsiteX1-1303" fmla="*/ 146930 w 722266"/>
                <a:gd name="connsiteY1-1304" fmla="*/ 42566 h 370158"/>
                <a:gd name="connsiteX2-1305" fmla="*/ 8818 w 722266"/>
                <a:gd name="connsiteY2-1306" fmla="*/ 259260 h 370158"/>
                <a:gd name="connsiteX3-1307" fmla="*/ 18343 w 722266"/>
                <a:gd name="connsiteY3-1308" fmla="*/ 337841 h 370158"/>
                <a:gd name="connsiteX4-1309" fmla="*/ 54062 w 722266"/>
                <a:gd name="connsiteY4-1310" fmla="*/ 364035 h 370158"/>
                <a:gd name="connsiteX5-1311" fmla="*/ 251705 w 722266"/>
                <a:gd name="connsiteY5-1312" fmla="*/ 352128 h 370158"/>
                <a:gd name="connsiteX6-1313" fmla="*/ 337430 w 722266"/>
                <a:gd name="connsiteY6-1314" fmla="*/ 318791 h 370158"/>
                <a:gd name="connsiteX7-1315" fmla="*/ 337385 w 722266"/>
                <a:gd name="connsiteY7-1316" fmla="*/ 328174 h 370158"/>
                <a:gd name="connsiteX8-1317" fmla="*/ 356480 w 722266"/>
                <a:gd name="connsiteY8-1318" fmla="*/ 247353 h 370158"/>
                <a:gd name="connsiteX9-1319" fmla="*/ 361243 w 722266"/>
                <a:gd name="connsiteY9-1320" fmla="*/ 247353 h 370158"/>
                <a:gd name="connsiteX10-1321" fmla="*/ 387437 w 722266"/>
                <a:gd name="connsiteY10-1322" fmla="*/ 335460 h 370158"/>
                <a:gd name="connsiteX11-1323" fmla="*/ 435062 w 722266"/>
                <a:gd name="connsiteY11-1324" fmla="*/ 347366 h 370158"/>
                <a:gd name="connsiteX12-1325" fmla="*/ 685093 w 722266"/>
                <a:gd name="connsiteY12-1326" fmla="*/ 368797 h 370158"/>
                <a:gd name="connsiteX13-1327" fmla="*/ 716049 w 722266"/>
                <a:gd name="connsiteY13-1328" fmla="*/ 304503 h 370158"/>
                <a:gd name="connsiteX14-1329" fmla="*/ 635087 w 722266"/>
                <a:gd name="connsiteY14-1330" fmla="*/ 114003 h 370158"/>
                <a:gd name="connsiteX15-1331" fmla="*/ 518405 w 722266"/>
                <a:gd name="connsiteY15-1332" fmla="*/ 2085 h 370158"/>
                <a:gd name="connsiteX16-1333" fmla="*/ 480305 w 722266"/>
                <a:gd name="connsiteY16-1334" fmla="*/ 52091 h 370158"/>
                <a:gd name="connsiteX17-1335" fmla="*/ 585080 w 722266"/>
                <a:gd name="connsiteY17-1336" fmla="*/ 185441 h 370158"/>
                <a:gd name="connsiteX18-1337" fmla="*/ 644612 w 722266"/>
                <a:gd name="connsiteY18-1338" fmla="*/ 304503 h 370158"/>
                <a:gd name="connsiteX19-1339" fmla="*/ 477924 w 722266"/>
                <a:gd name="connsiteY19-1340" fmla="*/ 309266 h 370158"/>
                <a:gd name="connsiteX20-1341" fmla="*/ 431297 w 722266"/>
                <a:gd name="connsiteY20-1342" fmla="*/ 297317 h 370158"/>
                <a:gd name="connsiteX21-1343" fmla="*/ 416539 w 722266"/>
                <a:gd name="connsiteY21-1344" fmla="*/ 266460 h 370158"/>
                <a:gd name="connsiteX22-1345" fmla="*/ 372557 w 722266"/>
                <a:gd name="connsiteY22-1346" fmla="*/ 157458 h 370158"/>
                <a:gd name="connsiteX23-1347" fmla="*/ 315407 w 722266"/>
                <a:gd name="connsiteY23-1348" fmla="*/ 264156 h 370158"/>
                <a:gd name="connsiteX24-1349" fmla="*/ 302055 w 722266"/>
                <a:gd name="connsiteY24-1350" fmla="*/ 284795 h 370158"/>
                <a:gd name="connsiteX25-1351" fmla="*/ 261050 w 722266"/>
                <a:gd name="connsiteY25-1352" fmla="*/ 294397 h 370158"/>
                <a:gd name="connsiteX26-1353" fmla="*/ 80255 w 722266"/>
                <a:gd name="connsiteY26-1354" fmla="*/ 294978 h 370158"/>
                <a:gd name="connsiteX27-1355" fmla="*/ 187412 w 722266"/>
                <a:gd name="connsiteY27-1356" fmla="*/ 125910 h 370158"/>
                <a:gd name="connsiteX28-1357" fmla="*/ 230274 w 722266"/>
                <a:gd name="connsiteY28-1358" fmla="*/ 59235 h 370158"/>
                <a:gd name="connsiteX29-1359" fmla="*/ 192174 w 722266"/>
                <a:gd name="connsiteY29-1360" fmla="*/ 18753 h 370158"/>
                <a:gd name="connsiteX0-1361" fmla="*/ 192174 w 722266"/>
                <a:gd name="connsiteY0-1362" fmla="*/ 18753 h 370158"/>
                <a:gd name="connsiteX1-1363" fmla="*/ 146930 w 722266"/>
                <a:gd name="connsiteY1-1364" fmla="*/ 42566 h 370158"/>
                <a:gd name="connsiteX2-1365" fmla="*/ 8818 w 722266"/>
                <a:gd name="connsiteY2-1366" fmla="*/ 259260 h 370158"/>
                <a:gd name="connsiteX3-1367" fmla="*/ 18343 w 722266"/>
                <a:gd name="connsiteY3-1368" fmla="*/ 337841 h 370158"/>
                <a:gd name="connsiteX4-1369" fmla="*/ 54062 w 722266"/>
                <a:gd name="connsiteY4-1370" fmla="*/ 364035 h 370158"/>
                <a:gd name="connsiteX5-1371" fmla="*/ 251705 w 722266"/>
                <a:gd name="connsiteY5-1372" fmla="*/ 352128 h 370158"/>
                <a:gd name="connsiteX6-1373" fmla="*/ 298076 w 722266"/>
                <a:gd name="connsiteY6-1374" fmla="*/ 344282 h 370158"/>
                <a:gd name="connsiteX7-1375" fmla="*/ 337385 w 722266"/>
                <a:gd name="connsiteY7-1376" fmla="*/ 328174 h 370158"/>
                <a:gd name="connsiteX8-1377" fmla="*/ 356480 w 722266"/>
                <a:gd name="connsiteY8-1378" fmla="*/ 247353 h 370158"/>
                <a:gd name="connsiteX9-1379" fmla="*/ 361243 w 722266"/>
                <a:gd name="connsiteY9-1380" fmla="*/ 247353 h 370158"/>
                <a:gd name="connsiteX10-1381" fmla="*/ 387437 w 722266"/>
                <a:gd name="connsiteY10-1382" fmla="*/ 335460 h 370158"/>
                <a:gd name="connsiteX11-1383" fmla="*/ 435062 w 722266"/>
                <a:gd name="connsiteY11-1384" fmla="*/ 347366 h 370158"/>
                <a:gd name="connsiteX12-1385" fmla="*/ 685093 w 722266"/>
                <a:gd name="connsiteY12-1386" fmla="*/ 368797 h 370158"/>
                <a:gd name="connsiteX13-1387" fmla="*/ 716049 w 722266"/>
                <a:gd name="connsiteY13-1388" fmla="*/ 304503 h 370158"/>
                <a:gd name="connsiteX14-1389" fmla="*/ 635087 w 722266"/>
                <a:gd name="connsiteY14-1390" fmla="*/ 114003 h 370158"/>
                <a:gd name="connsiteX15-1391" fmla="*/ 518405 w 722266"/>
                <a:gd name="connsiteY15-1392" fmla="*/ 2085 h 370158"/>
                <a:gd name="connsiteX16-1393" fmla="*/ 480305 w 722266"/>
                <a:gd name="connsiteY16-1394" fmla="*/ 52091 h 370158"/>
                <a:gd name="connsiteX17-1395" fmla="*/ 585080 w 722266"/>
                <a:gd name="connsiteY17-1396" fmla="*/ 185441 h 370158"/>
                <a:gd name="connsiteX18-1397" fmla="*/ 644612 w 722266"/>
                <a:gd name="connsiteY18-1398" fmla="*/ 304503 h 370158"/>
                <a:gd name="connsiteX19-1399" fmla="*/ 477924 w 722266"/>
                <a:gd name="connsiteY19-1400" fmla="*/ 309266 h 370158"/>
                <a:gd name="connsiteX20-1401" fmla="*/ 431297 w 722266"/>
                <a:gd name="connsiteY20-1402" fmla="*/ 297317 h 370158"/>
                <a:gd name="connsiteX21-1403" fmla="*/ 416539 w 722266"/>
                <a:gd name="connsiteY21-1404" fmla="*/ 266460 h 370158"/>
                <a:gd name="connsiteX22-1405" fmla="*/ 372557 w 722266"/>
                <a:gd name="connsiteY22-1406" fmla="*/ 157458 h 370158"/>
                <a:gd name="connsiteX23-1407" fmla="*/ 315407 w 722266"/>
                <a:gd name="connsiteY23-1408" fmla="*/ 264156 h 370158"/>
                <a:gd name="connsiteX24-1409" fmla="*/ 302055 w 722266"/>
                <a:gd name="connsiteY24-1410" fmla="*/ 284795 h 370158"/>
                <a:gd name="connsiteX25-1411" fmla="*/ 261050 w 722266"/>
                <a:gd name="connsiteY25-1412" fmla="*/ 294397 h 370158"/>
                <a:gd name="connsiteX26-1413" fmla="*/ 80255 w 722266"/>
                <a:gd name="connsiteY26-1414" fmla="*/ 294978 h 370158"/>
                <a:gd name="connsiteX27-1415" fmla="*/ 187412 w 722266"/>
                <a:gd name="connsiteY27-1416" fmla="*/ 125910 h 370158"/>
                <a:gd name="connsiteX28-1417" fmla="*/ 230274 w 722266"/>
                <a:gd name="connsiteY28-1418" fmla="*/ 59235 h 370158"/>
                <a:gd name="connsiteX29-1419" fmla="*/ 192174 w 722266"/>
                <a:gd name="connsiteY29-1420" fmla="*/ 18753 h 370158"/>
                <a:gd name="connsiteX0-1421" fmla="*/ 192174 w 722266"/>
                <a:gd name="connsiteY0-1422" fmla="*/ 18753 h 370158"/>
                <a:gd name="connsiteX1-1423" fmla="*/ 146930 w 722266"/>
                <a:gd name="connsiteY1-1424" fmla="*/ 42566 h 370158"/>
                <a:gd name="connsiteX2-1425" fmla="*/ 8818 w 722266"/>
                <a:gd name="connsiteY2-1426" fmla="*/ 259260 h 370158"/>
                <a:gd name="connsiteX3-1427" fmla="*/ 18343 w 722266"/>
                <a:gd name="connsiteY3-1428" fmla="*/ 337841 h 370158"/>
                <a:gd name="connsiteX4-1429" fmla="*/ 54062 w 722266"/>
                <a:gd name="connsiteY4-1430" fmla="*/ 364035 h 370158"/>
                <a:gd name="connsiteX5-1431" fmla="*/ 251705 w 722266"/>
                <a:gd name="connsiteY5-1432" fmla="*/ 352128 h 370158"/>
                <a:gd name="connsiteX6-1433" fmla="*/ 298076 w 722266"/>
                <a:gd name="connsiteY6-1434" fmla="*/ 344282 h 370158"/>
                <a:gd name="connsiteX7-1435" fmla="*/ 339174 w 722266"/>
                <a:gd name="connsiteY7-1436" fmla="*/ 321466 h 370158"/>
                <a:gd name="connsiteX8-1437" fmla="*/ 356480 w 722266"/>
                <a:gd name="connsiteY8-1438" fmla="*/ 247353 h 370158"/>
                <a:gd name="connsiteX9-1439" fmla="*/ 361243 w 722266"/>
                <a:gd name="connsiteY9-1440" fmla="*/ 247353 h 370158"/>
                <a:gd name="connsiteX10-1441" fmla="*/ 387437 w 722266"/>
                <a:gd name="connsiteY10-1442" fmla="*/ 335460 h 370158"/>
                <a:gd name="connsiteX11-1443" fmla="*/ 435062 w 722266"/>
                <a:gd name="connsiteY11-1444" fmla="*/ 347366 h 370158"/>
                <a:gd name="connsiteX12-1445" fmla="*/ 685093 w 722266"/>
                <a:gd name="connsiteY12-1446" fmla="*/ 368797 h 370158"/>
                <a:gd name="connsiteX13-1447" fmla="*/ 716049 w 722266"/>
                <a:gd name="connsiteY13-1448" fmla="*/ 304503 h 370158"/>
                <a:gd name="connsiteX14-1449" fmla="*/ 635087 w 722266"/>
                <a:gd name="connsiteY14-1450" fmla="*/ 114003 h 370158"/>
                <a:gd name="connsiteX15-1451" fmla="*/ 518405 w 722266"/>
                <a:gd name="connsiteY15-1452" fmla="*/ 2085 h 370158"/>
                <a:gd name="connsiteX16-1453" fmla="*/ 480305 w 722266"/>
                <a:gd name="connsiteY16-1454" fmla="*/ 52091 h 370158"/>
                <a:gd name="connsiteX17-1455" fmla="*/ 585080 w 722266"/>
                <a:gd name="connsiteY17-1456" fmla="*/ 185441 h 370158"/>
                <a:gd name="connsiteX18-1457" fmla="*/ 644612 w 722266"/>
                <a:gd name="connsiteY18-1458" fmla="*/ 304503 h 370158"/>
                <a:gd name="connsiteX19-1459" fmla="*/ 477924 w 722266"/>
                <a:gd name="connsiteY19-1460" fmla="*/ 309266 h 370158"/>
                <a:gd name="connsiteX20-1461" fmla="*/ 431297 w 722266"/>
                <a:gd name="connsiteY20-1462" fmla="*/ 297317 h 370158"/>
                <a:gd name="connsiteX21-1463" fmla="*/ 416539 w 722266"/>
                <a:gd name="connsiteY21-1464" fmla="*/ 266460 h 370158"/>
                <a:gd name="connsiteX22-1465" fmla="*/ 372557 w 722266"/>
                <a:gd name="connsiteY22-1466" fmla="*/ 157458 h 370158"/>
                <a:gd name="connsiteX23-1467" fmla="*/ 315407 w 722266"/>
                <a:gd name="connsiteY23-1468" fmla="*/ 264156 h 370158"/>
                <a:gd name="connsiteX24-1469" fmla="*/ 302055 w 722266"/>
                <a:gd name="connsiteY24-1470" fmla="*/ 284795 h 370158"/>
                <a:gd name="connsiteX25-1471" fmla="*/ 261050 w 722266"/>
                <a:gd name="connsiteY25-1472" fmla="*/ 294397 h 370158"/>
                <a:gd name="connsiteX26-1473" fmla="*/ 80255 w 722266"/>
                <a:gd name="connsiteY26-1474" fmla="*/ 294978 h 370158"/>
                <a:gd name="connsiteX27-1475" fmla="*/ 187412 w 722266"/>
                <a:gd name="connsiteY27-1476" fmla="*/ 125910 h 370158"/>
                <a:gd name="connsiteX28-1477" fmla="*/ 230274 w 722266"/>
                <a:gd name="connsiteY28-1478" fmla="*/ 59235 h 370158"/>
                <a:gd name="connsiteX29-1479" fmla="*/ 192174 w 722266"/>
                <a:gd name="connsiteY29-1480" fmla="*/ 18753 h 370158"/>
                <a:gd name="connsiteX0-1481" fmla="*/ 192174 w 722266"/>
                <a:gd name="connsiteY0-1482" fmla="*/ 18753 h 370158"/>
                <a:gd name="connsiteX1-1483" fmla="*/ 146930 w 722266"/>
                <a:gd name="connsiteY1-1484" fmla="*/ 42566 h 370158"/>
                <a:gd name="connsiteX2-1485" fmla="*/ 8818 w 722266"/>
                <a:gd name="connsiteY2-1486" fmla="*/ 259260 h 370158"/>
                <a:gd name="connsiteX3-1487" fmla="*/ 18343 w 722266"/>
                <a:gd name="connsiteY3-1488" fmla="*/ 337841 h 370158"/>
                <a:gd name="connsiteX4-1489" fmla="*/ 54062 w 722266"/>
                <a:gd name="connsiteY4-1490" fmla="*/ 364035 h 370158"/>
                <a:gd name="connsiteX5-1491" fmla="*/ 251258 w 722266"/>
                <a:gd name="connsiteY5-1492" fmla="*/ 350786 h 370158"/>
                <a:gd name="connsiteX6-1493" fmla="*/ 298076 w 722266"/>
                <a:gd name="connsiteY6-1494" fmla="*/ 344282 h 370158"/>
                <a:gd name="connsiteX7-1495" fmla="*/ 339174 w 722266"/>
                <a:gd name="connsiteY7-1496" fmla="*/ 321466 h 370158"/>
                <a:gd name="connsiteX8-1497" fmla="*/ 356480 w 722266"/>
                <a:gd name="connsiteY8-1498" fmla="*/ 247353 h 370158"/>
                <a:gd name="connsiteX9-1499" fmla="*/ 361243 w 722266"/>
                <a:gd name="connsiteY9-1500" fmla="*/ 247353 h 370158"/>
                <a:gd name="connsiteX10-1501" fmla="*/ 387437 w 722266"/>
                <a:gd name="connsiteY10-1502" fmla="*/ 335460 h 370158"/>
                <a:gd name="connsiteX11-1503" fmla="*/ 435062 w 722266"/>
                <a:gd name="connsiteY11-1504" fmla="*/ 347366 h 370158"/>
                <a:gd name="connsiteX12-1505" fmla="*/ 685093 w 722266"/>
                <a:gd name="connsiteY12-1506" fmla="*/ 368797 h 370158"/>
                <a:gd name="connsiteX13-1507" fmla="*/ 716049 w 722266"/>
                <a:gd name="connsiteY13-1508" fmla="*/ 304503 h 370158"/>
                <a:gd name="connsiteX14-1509" fmla="*/ 635087 w 722266"/>
                <a:gd name="connsiteY14-1510" fmla="*/ 114003 h 370158"/>
                <a:gd name="connsiteX15-1511" fmla="*/ 518405 w 722266"/>
                <a:gd name="connsiteY15-1512" fmla="*/ 2085 h 370158"/>
                <a:gd name="connsiteX16-1513" fmla="*/ 480305 w 722266"/>
                <a:gd name="connsiteY16-1514" fmla="*/ 52091 h 370158"/>
                <a:gd name="connsiteX17-1515" fmla="*/ 585080 w 722266"/>
                <a:gd name="connsiteY17-1516" fmla="*/ 185441 h 370158"/>
                <a:gd name="connsiteX18-1517" fmla="*/ 644612 w 722266"/>
                <a:gd name="connsiteY18-1518" fmla="*/ 304503 h 370158"/>
                <a:gd name="connsiteX19-1519" fmla="*/ 477924 w 722266"/>
                <a:gd name="connsiteY19-1520" fmla="*/ 309266 h 370158"/>
                <a:gd name="connsiteX20-1521" fmla="*/ 431297 w 722266"/>
                <a:gd name="connsiteY20-1522" fmla="*/ 297317 h 370158"/>
                <a:gd name="connsiteX21-1523" fmla="*/ 416539 w 722266"/>
                <a:gd name="connsiteY21-1524" fmla="*/ 266460 h 370158"/>
                <a:gd name="connsiteX22-1525" fmla="*/ 372557 w 722266"/>
                <a:gd name="connsiteY22-1526" fmla="*/ 157458 h 370158"/>
                <a:gd name="connsiteX23-1527" fmla="*/ 315407 w 722266"/>
                <a:gd name="connsiteY23-1528" fmla="*/ 264156 h 370158"/>
                <a:gd name="connsiteX24-1529" fmla="*/ 302055 w 722266"/>
                <a:gd name="connsiteY24-1530" fmla="*/ 284795 h 370158"/>
                <a:gd name="connsiteX25-1531" fmla="*/ 261050 w 722266"/>
                <a:gd name="connsiteY25-1532" fmla="*/ 294397 h 370158"/>
                <a:gd name="connsiteX26-1533" fmla="*/ 80255 w 722266"/>
                <a:gd name="connsiteY26-1534" fmla="*/ 294978 h 370158"/>
                <a:gd name="connsiteX27-1535" fmla="*/ 187412 w 722266"/>
                <a:gd name="connsiteY27-1536" fmla="*/ 125910 h 370158"/>
                <a:gd name="connsiteX28-1537" fmla="*/ 230274 w 722266"/>
                <a:gd name="connsiteY28-1538" fmla="*/ 59235 h 370158"/>
                <a:gd name="connsiteX29-1539" fmla="*/ 192174 w 722266"/>
                <a:gd name="connsiteY29-1540" fmla="*/ 18753 h 370158"/>
                <a:gd name="connsiteX0-1541" fmla="*/ 192174 w 722266"/>
                <a:gd name="connsiteY0-1542" fmla="*/ 18753 h 370158"/>
                <a:gd name="connsiteX1-1543" fmla="*/ 146930 w 722266"/>
                <a:gd name="connsiteY1-1544" fmla="*/ 42566 h 370158"/>
                <a:gd name="connsiteX2-1545" fmla="*/ 8818 w 722266"/>
                <a:gd name="connsiteY2-1546" fmla="*/ 259260 h 370158"/>
                <a:gd name="connsiteX3-1547" fmla="*/ 18343 w 722266"/>
                <a:gd name="connsiteY3-1548" fmla="*/ 337841 h 370158"/>
                <a:gd name="connsiteX4-1549" fmla="*/ 54062 w 722266"/>
                <a:gd name="connsiteY4-1550" fmla="*/ 364035 h 370158"/>
                <a:gd name="connsiteX5-1551" fmla="*/ 251258 w 722266"/>
                <a:gd name="connsiteY5-1552" fmla="*/ 350786 h 370158"/>
                <a:gd name="connsiteX6-1553" fmla="*/ 302995 w 722266"/>
                <a:gd name="connsiteY6-1554" fmla="*/ 343835 h 370158"/>
                <a:gd name="connsiteX7-1555" fmla="*/ 339174 w 722266"/>
                <a:gd name="connsiteY7-1556" fmla="*/ 321466 h 370158"/>
                <a:gd name="connsiteX8-1557" fmla="*/ 356480 w 722266"/>
                <a:gd name="connsiteY8-1558" fmla="*/ 247353 h 370158"/>
                <a:gd name="connsiteX9-1559" fmla="*/ 361243 w 722266"/>
                <a:gd name="connsiteY9-1560" fmla="*/ 247353 h 370158"/>
                <a:gd name="connsiteX10-1561" fmla="*/ 387437 w 722266"/>
                <a:gd name="connsiteY10-1562" fmla="*/ 335460 h 370158"/>
                <a:gd name="connsiteX11-1563" fmla="*/ 435062 w 722266"/>
                <a:gd name="connsiteY11-1564" fmla="*/ 347366 h 370158"/>
                <a:gd name="connsiteX12-1565" fmla="*/ 685093 w 722266"/>
                <a:gd name="connsiteY12-1566" fmla="*/ 368797 h 370158"/>
                <a:gd name="connsiteX13-1567" fmla="*/ 716049 w 722266"/>
                <a:gd name="connsiteY13-1568" fmla="*/ 304503 h 370158"/>
                <a:gd name="connsiteX14-1569" fmla="*/ 635087 w 722266"/>
                <a:gd name="connsiteY14-1570" fmla="*/ 114003 h 370158"/>
                <a:gd name="connsiteX15-1571" fmla="*/ 518405 w 722266"/>
                <a:gd name="connsiteY15-1572" fmla="*/ 2085 h 370158"/>
                <a:gd name="connsiteX16-1573" fmla="*/ 480305 w 722266"/>
                <a:gd name="connsiteY16-1574" fmla="*/ 52091 h 370158"/>
                <a:gd name="connsiteX17-1575" fmla="*/ 585080 w 722266"/>
                <a:gd name="connsiteY17-1576" fmla="*/ 185441 h 370158"/>
                <a:gd name="connsiteX18-1577" fmla="*/ 644612 w 722266"/>
                <a:gd name="connsiteY18-1578" fmla="*/ 304503 h 370158"/>
                <a:gd name="connsiteX19-1579" fmla="*/ 477924 w 722266"/>
                <a:gd name="connsiteY19-1580" fmla="*/ 309266 h 370158"/>
                <a:gd name="connsiteX20-1581" fmla="*/ 431297 w 722266"/>
                <a:gd name="connsiteY20-1582" fmla="*/ 297317 h 370158"/>
                <a:gd name="connsiteX21-1583" fmla="*/ 416539 w 722266"/>
                <a:gd name="connsiteY21-1584" fmla="*/ 266460 h 370158"/>
                <a:gd name="connsiteX22-1585" fmla="*/ 372557 w 722266"/>
                <a:gd name="connsiteY22-1586" fmla="*/ 157458 h 370158"/>
                <a:gd name="connsiteX23-1587" fmla="*/ 315407 w 722266"/>
                <a:gd name="connsiteY23-1588" fmla="*/ 264156 h 370158"/>
                <a:gd name="connsiteX24-1589" fmla="*/ 302055 w 722266"/>
                <a:gd name="connsiteY24-1590" fmla="*/ 284795 h 370158"/>
                <a:gd name="connsiteX25-1591" fmla="*/ 261050 w 722266"/>
                <a:gd name="connsiteY25-1592" fmla="*/ 294397 h 370158"/>
                <a:gd name="connsiteX26-1593" fmla="*/ 80255 w 722266"/>
                <a:gd name="connsiteY26-1594" fmla="*/ 294978 h 370158"/>
                <a:gd name="connsiteX27-1595" fmla="*/ 187412 w 722266"/>
                <a:gd name="connsiteY27-1596" fmla="*/ 125910 h 370158"/>
                <a:gd name="connsiteX28-1597" fmla="*/ 230274 w 722266"/>
                <a:gd name="connsiteY28-1598" fmla="*/ 59235 h 370158"/>
                <a:gd name="connsiteX29-1599" fmla="*/ 192174 w 722266"/>
                <a:gd name="connsiteY29-1600" fmla="*/ 18753 h 370158"/>
                <a:gd name="connsiteX0-1601" fmla="*/ 192174 w 722266"/>
                <a:gd name="connsiteY0-1602" fmla="*/ 18753 h 370158"/>
                <a:gd name="connsiteX1-1603" fmla="*/ 146930 w 722266"/>
                <a:gd name="connsiteY1-1604" fmla="*/ 42566 h 370158"/>
                <a:gd name="connsiteX2-1605" fmla="*/ 8818 w 722266"/>
                <a:gd name="connsiteY2-1606" fmla="*/ 259260 h 370158"/>
                <a:gd name="connsiteX3-1607" fmla="*/ 18343 w 722266"/>
                <a:gd name="connsiteY3-1608" fmla="*/ 337841 h 370158"/>
                <a:gd name="connsiteX4-1609" fmla="*/ 54062 w 722266"/>
                <a:gd name="connsiteY4-1610" fmla="*/ 364035 h 370158"/>
                <a:gd name="connsiteX5-1611" fmla="*/ 251258 w 722266"/>
                <a:gd name="connsiteY5-1612" fmla="*/ 350786 h 370158"/>
                <a:gd name="connsiteX6-1613" fmla="*/ 302995 w 722266"/>
                <a:gd name="connsiteY6-1614" fmla="*/ 343835 h 370158"/>
                <a:gd name="connsiteX7-1615" fmla="*/ 309211 w 722266"/>
                <a:gd name="connsiteY7-1616" fmla="*/ 343826 h 370158"/>
                <a:gd name="connsiteX8-1617" fmla="*/ 339174 w 722266"/>
                <a:gd name="connsiteY8-1618" fmla="*/ 321466 h 370158"/>
                <a:gd name="connsiteX9-1619" fmla="*/ 356480 w 722266"/>
                <a:gd name="connsiteY9-1620" fmla="*/ 247353 h 370158"/>
                <a:gd name="connsiteX10-1621" fmla="*/ 361243 w 722266"/>
                <a:gd name="connsiteY10-1622" fmla="*/ 247353 h 370158"/>
                <a:gd name="connsiteX11-1623" fmla="*/ 387437 w 722266"/>
                <a:gd name="connsiteY11-1624" fmla="*/ 335460 h 370158"/>
                <a:gd name="connsiteX12-1625" fmla="*/ 435062 w 722266"/>
                <a:gd name="connsiteY12-1626" fmla="*/ 347366 h 370158"/>
                <a:gd name="connsiteX13-1627" fmla="*/ 685093 w 722266"/>
                <a:gd name="connsiteY13-1628" fmla="*/ 368797 h 370158"/>
                <a:gd name="connsiteX14-1629" fmla="*/ 716049 w 722266"/>
                <a:gd name="connsiteY14-1630" fmla="*/ 304503 h 370158"/>
                <a:gd name="connsiteX15-1631" fmla="*/ 635087 w 722266"/>
                <a:gd name="connsiteY15-1632" fmla="*/ 114003 h 370158"/>
                <a:gd name="connsiteX16-1633" fmla="*/ 518405 w 722266"/>
                <a:gd name="connsiteY16-1634" fmla="*/ 2085 h 370158"/>
                <a:gd name="connsiteX17-1635" fmla="*/ 480305 w 722266"/>
                <a:gd name="connsiteY17-1636" fmla="*/ 52091 h 370158"/>
                <a:gd name="connsiteX18-1637" fmla="*/ 585080 w 722266"/>
                <a:gd name="connsiteY18-1638" fmla="*/ 185441 h 370158"/>
                <a:gd name="connsiteX19-1639" fmla="*/ 644612 w 722266"/>
                <a:gd name="connsiteY19-1640" fmla="*/ 304503 h 370158"/>
                <a:gd name="connsiteX20-1641" fmla="*/ 477924 w 722266"/>
                <a:gd name="connsiteY20-1642" fmla="*/ 309266 h 370158"/>
                <a:gd name="connsiteX21-1643" fmla="*/ 431297 w 722266"/>
                <a:gd name="connsiteY21-1644" fmla="*/ 297317 h 370158"/>
                <a:gd name="connsiteX22-1645" fmla="*/ 416539 w 722266"/>
                <a:gd name="connsiteY22-1646" fmla="*/ 266460 h 370158"/>
                <a:gd name="connsiteX23-1647" fmla="*/ 372557 w 722266"/>
                <a:gd name="connsiteY23-1648" fmla="*/ 157458 h 370158"/>
                <a:gd name="connsiteX24-1649" fmla="*/ 315407 w 722266"/>
                <a:gd name="connsiteY24-1650" fmla="*/ 264156 h 370158"/>
                <a:gd name="connsiteX25-1651" fmla="*/ 302055 w 722266"/>
                <a:gd name="connsiteY25-1652" fmla="*/ 284795 h 370158"/>
                <a:gd name="connsiteX26-1653" fmla="*/ 261050 w 722266"/>
                <a:gd name="connsiteY26-1654" fmla="*/ 294397 h 370158"/>
                <a:gd name="connsiteX27-1655" fmla="*/ 80255 w 722266"/>
                <a:gd name="connsiteY27-1656" fmla="*/ 294978 h 370158"/>
                <a:gd name="connsiteX28-1657" fmla="*/ 187412 w 722266"/>
                <a:gd name="connsiteY28-1658" fmla="*/ 125910 h 370158"/>
                <a:gd name="connsiteX29-1659" fmla="*/ 230274 w 722266"/>
                <a:gd name="connsiteY29-1660" fmla="*/ 59235 h 370158"/>
                <a:gd name="connsiteX30" fmla="*/ 192174 w 722266"/>
                <a:gd name="connsiteY30" fmla="*/ 18753 h 370158"/>
                <a:gd name="connsiteX0-1661" fmla="*/ 192174 w 722266"/>
                <a:gd name="connsiteY0-1662" fmla="*/ 18753 h 370237"/>
                <a:gd name="connsiteX1-1663" fmla="*/ 146930 w 722266"/>
                <a:gd name="connsiteY1-1664" fmla="*/ 42566 h 370237"/>
                <a:gd name="connsiteX2-1665" fmla="*/ 8818 w 722266"/>
                <a:gd name="connsiteY2-1666" fmla="*/ 259260 h 370237"/>
                <a:gd name="connsiteX3-1667" fmla="*/ 18343 w 722266"/>
                <a:gd name="connsiteY3-1668" fmla="*/ 337841 h 370237"/>
                <a:gd name="connsiteX4-1669" fmla="*/ 54062 w 722266"/>
                <a:gd name="connsiteY4-1670" fmla="*/ 364035 h 370237"/>
                <a:gd name="connsiteX5-1671" fmla="*/ 251258 w 722266"/>
                <a:gd name="connsiteY5-1672" fmla="*/ 350786 h 370237"/>
                <a:gd name="connsiteX6-1673" fmla="*/ 302995 w 722266"/>
                <a:gd name="connsiteY6-1674" fmla="*/ 343835 h 370237"/>
                <a:gd name="connsiteX7-1675" fmla="*/ 309211 w 722266"/>
                <a:gd name="connsiteY7-1676" fmla="*/ 343826 h 370237"/>
                <a:gd name="connsiteX8-1677" fmla="*/ 339174 w 722266"/>
                <a:gd name="connsiteY8-1678" fmla="*/ 321466 h 370237"/>
                <a:gd name="connsiteX9-1679" fmla="*/ 356480 w 722266"/>
                <a:gd name="connsiteY9-1680" fmla="*/ 247353 h 370237"/>
                <a:gd name="connsiteX10-1681" fmla="*/ 361243 w 722266"/>
                <a:gd name="connsiteY10-1682" fmla="*/ 247353 h 370237"/>
                <a:gd name="connsiteX11-1683" fmla="*/ 384754 w 722266"/>
                <a:gd name="connsiteY11-1684" fmla="*/ 325622 h 370237"/>
                <a:gd name="connsiteX12-1685" fmla="*/ 435062 w 722266"/>
                <a:gd name="connsiteY12-1686" fmla="*/ 347366 h 370237"/>
                <a:gd name="connsiteX13-1687" fmla="*/ 685093 w 722266"/>
                <a:gd name="connsiteY13-1688" fmla="*/ 368797 h 370237"/>
                <a:gd name="connsiteX14-1689" fmla="*/ 716049 w 722266"/>
                <a:gd name="connsiteY14-1690" fmla="*/ 304503 h 370237"/>
                <a:gd name="connsiteX15-1691" fmla="*/ 635087 w 722266"/>
                <a:gd name="connsiteY15-1692" fmla="*/ 114003 h 370237"/>
                <a:gd name="connsiteX16-1693" fmla="*/ 518405 w 722266"/>
                <a:gd name="connsiteY16-1694" fmla="*/ 2085 h 370237"/>
                <a:gd name="connsiteX17-1695" fmla="*/ 480305 w 722266"/>
                <a:gd name="connsiteY17-1696" fmla="*/ 52091 h 370237"/>
                <a:gd name="connsiteX18-1697" fmla="*/ 585080 w 722266"/>
                <a:gd name="connsiteY18-1698" fmla="*/ 185441 h 370237"/>
                <a:gd name="connsiteX19-1699" fmla="*/ 644612 w 722266"/>
                <a:gd name="connsiteY19-1700" fmla="*/ 304503 h 370237"/>
                <a:gd name="connsiteX20-1701" fmla="*/ 477924 w 722266"/>
                <a:gd name="connsiteY20-1702" fmla="*/ 309266 h 370237"/>
                <a:gd name="connsiteX21-1703" fmla="*/ 431297 w 722266"/>
                <a:gd name="connsiteY21-1704" fmla="*/ 297317 h 370237"/>
                <a:gd name="connsiteX22-1705" fmla="*/ 416539 w 722266"/>
                <a:gd name="connsiteY22-1706" fmla="*/ 266460 h 370237"/>
                <a:gd name="connsiteX23-1707" fmla="*/ 372557 w 722266"/>
                <a:gd name="connsiteY23-1708" fmla="*/ 157458 h 370237"/>
                <a:gd name="connsiteX24-1709" fmla="*/ 315407 w 722266"/>
                <a:gd name="connsiteY24-1710" fmla="*/ 264156 h 370237"/>
                <a:gd name="connsiteX25-1711" fmla="*/ 302055 w 722266"/>
                <a:gd name="connsiteY25-1712" fmla="*/ 284795 h 370237"/>
                <a:gd name="connsiteX26-1713" fmla="*/ 261050 w 722266"/>
                <a:gd name="connsiteY26-1714" fmla="*/ 294397 h 370237"/>
                <a:gd name="connsiteX27-1715" fmla="*/ 80255 w 722266"/>
                <a:gd name="connsiteY27-1716" fmla="*/ 294978 h 370237"/>
                <a:gd name="connsiteX28-1717" fmla="*/ 187412 w 722266"/>
                <a:gd name="connsiteY28-1718" fmla="*/ 125910 h 370237"/>
                <a:gd name="connsiteX29-1719" fmla="*/ 230274 w 722266"/>
                <a:gd name="connsiteY29-1720" fmla="*/ 59235 h 370237"/>
                <a:gd name="connsiteX30-1721" fmla="*/ 192174 w 722266"/>
                <a:gd name="connsiteY30-1722" fmla="*/ 18753 h 370237"/>
                <a:gd name="connsiteX0-1723" fmla="*/ 192174 w 722266"/>
                <a:gd name="connsiteY0-1724" fmla="*/ 18753 h 370237"/>
                <a:gd name="connsiteX1-1725" fmla="*/ 146930 w 722266"/>
                <a:gd name="connsiteY1-1726" fmla="*/ 42566 h 370237"/>
                <a:gd name="connsiteX2-1727" fmla="*/ 8818 w 722266"/>
                <a:gd name="connsiteY2-1728" fmla="*/ 259260 h 370237"/>
                <a:gd name="connsiteX3-1729" fmla="*/ 18343 w 722266"/>
                <a:gd name="connsiteY3-1730" fmla="*/ 337841 h 370237"/>
                <a:gd name="connsiteX4-1731" fmla="*/ 54062 w 722266"/>
                <a:gd name="connsiteY4-1732" fmla="*/ 364035 h 370237"/>
                <a:gd name="connsiteX5-1733" fmla="*/ 251258 w 722266"/>
                <a:gd name="connsiteY5-1734" fmla="*/ 350786 h 370237"/>
                <a:gd name="connsiteX6-1735" fmla="*/ 302995 w 722266"/>
                <a:gd name="connsiteY6-1736" fmla="*/ 343835 h 370237"/>
                <a:gd name="connsiteX7-1737" fmla="*/ 309211 w 722266"/>
                <a:gd name="connsiteY7-1738" fmla="*/ 343826 h 370237"/>
                <a:gd name="connsiteX8-1739" fmla="*/ 339174 w 722266"/>
                <a:gd name="connsiteY8-1740" fmla="*/ 321466 h 370237"/>
                <a:gd name="connsiteX9-1741" fmla="*/ 356480 w 722266"/>
                <a:gd name="connsiteY9-1742" fmla="*/ 247353 h 370237"/>
                <a:gd name="connsiteX10-1743" fmla="*/ 361243 w 722266"/>
                <a:gd name="connsiteY10-1744" fmla="*/ 247353 h 370237"/>
                <a:gd name="connsiteX11-1745" fmla="*/ 384754 w 722266"/>
                <a:gd name="connsiteY11-1746" fmla="*/ 325622 h 370237"/>
                <a:gd name="connsiteX12-1747" fmla="*/ 435062 w 722266"/>
                <a:gd name="connsiteY12-1748" fmla="*/ 347366 h 370237"/>
                <a:gd name="connsiteX13-1749" fmla="*/ 685093 w 722266"/>
                <a:gd name="connsiteY13-1750" fmla="*/ 368797 h 370237"/>
                <a:gd name="connsiteX14-1751" fmla="*/ 716049 w 722266"/>
                <a:gd name="connsiteY14-1752" fmla="*/ 304503 h 370237"/>
                <a:gd name="connsiteX15-1753" fmla="*/ 635087 w 722266"/>
                <a:gd name="connsiteY15-1754" fmla="*/ 114003 h 370237"/>
                <a:gd name="connsiteX16-1755" fmla="*/ 518405 w 722266"/>
                <a:gd name="connsiteY16-1756" fmla="*/ 2085 h 370237"/>
                <a:gd name="connsiteX17-1757" fmla="*/ 480305 w 722266"/>
                <a:gd name="connsiteY17-1758" fmla="*/ 52091 h 370237"/>
                <a:gd name="connsiteX18-1759" fmla="*/ 585080 w 722266"/>
                <a:gd name="connsiteY18-1760" fmla="*/ 185441 h 370237"/>
                <a:gd name="connsiteX19-1761" fmla="*/ 644612 w 722266"/>
                <a:gd name="connsiteY19-1762" fmla="*/ 304503 h 370237"/>
                <a:gd name="connsiteX20-1763" fmla="*/ 477924 w 722266"/>
                <a:gd name="connsiteY20-1764" fmla="*/ 309266 h 370237"/>
                <a:gd name="connsiteX21-1765" fmla="*/ 431297 w 722266"/>
                <a:gd name="connsiteY21-1766" fmla="*/ 297317 h 370237"/>
                <a:gd name="connsiteX22-1767" fmla="*/ 416539 w 722266"/>
                <a:gd name="connsiteY22-1768" fmla="*/ 266460 h 370237"/>
                <a:gd name="connsiteX23-1769" fmla="*/ 372557 w 722266"/>
                <a:gd name="connsiteY23-1770" fmla="*/ 157458 h 370237"/>
                <a:gd name="connsiteX24-1771" fmla="*/ 315407 w 722266"/>
                <a:gd name="connsiteY24-1772" fmla="*/ 264156 h 370237"/>
                <a:gd name="connsiteX25-1773" fmla="*/ 302055 w 722266"/>
                <a:gd name="connsiteY25-1774" fmla="*/ 284795 h 370237"/>
                <a:gd name="connsiteX26-1775" fmla="*/ 261050 w 722266"/>
                <a:gd name="connsiteY26-1776" fmla="*/ 294397 h 370237"/>
                <a:gd name="connsiteX27-1777" fmla="*/ 80255 w 722266"/>
                <a:gd name="connsiteY27-1778" fmla="*/ 294978 h 370237"/>
                <a:gd name="connsiteX28-1779" fmla="*/ 187412 w 722266"/>
                <a:gd name="connsiteY28-1780" fmla="*/ 125910 h 370237"/>
                <a:gd name="connsiteX29-1781" fmla="*/ 230274 w 722266"/>
                <a:gd name="connsiteY29-1782" fmla="*/ 59235 h 370237"/>
                <a:gd name="connsiteX30-1783" fmla="*/ 192174 w 722266"/>
                <a:gd name="connsiteY30-1784" fmla="*/ 18753 h 370237"/>
                <a:gd name="connsiteX0-1785" fmla="*/ 192174 w 722266"/>
                <a:gd name="connsiteY0-1786" fmla="*/ 18753 h 370204"/>
                <a:gd name="connsiteX1-1787" fmla="*/ 146930 w 722266"/>
                <a:gd name="connsiteY1-1788" fmla="*/ 42566 h 370204"/>
                <a:gd name="connsiteX2-1789" fmla="*/ 8818 w 722266"/>
                <a:gd name="connsiteY2-1790" fmla="*/ 259260 h 370204"/>
                <a:gd name="connsiteX3-1791" fmla="*/ 18343 w 722266"/>
                <a:gd name="connsiteY3-1792" fmla="*/ 337841 h 370204"/>
                <a:gd name="connsiteX4-1793" fmla="*/ 54062 w 722266"/>
                <a:gd name="connsiteY4-1794" fmla="*/ 364035 h 370204"/>
                <a:gd name="connsiteX5-1795" fmla="*/ 251258 w 722266"/>
                <a:gd name="connsiteY5-1796" fmla="*/ 350786 h 370204"/>
                <a:gd name="connsiteX6-1797" fmla="*/ 302995 w 722266"/>
                <a:gd name="connsiteY6-1798" fmla="*/ 343835 h 370204"/>
                <a:gd name="connsiteX7-1799" fmla="*/ 309211 w 722266"/>
                <a:gd name="connsiteY7-1800" fmla="*/ 343826 h 370204"/>
                <a:gd name="connsiteX8-1801" fmla="*/ 339174 w 722266"/>
                <a:gd name="connsiteY8-1802" fmla="*/ 321466 h 370204"/>
                <a:gd name="connsiteX9-1803" fmla="*/ 356480 w 722266"/>
                <a:gd name="connsiteY9-1804" fmla="*/ 247353 h 370204"/>
                <a:gd name="connsiteX10-1805" fmla="*/ 361243 w 722266"/>
                <a:gd name="connsiteY10-1806" fmla="*/ 247353 h 370204"/>
                <a:gd name="connsiteX11-1807" fmla="*/ 385648 w 722266"/>
                <a:gd name="connsiteY11-1808" fmla="*/ 329647 h 370204"/>
                <a:gd name="connsiteX12-1809" fmla="*/ 435062 w 722266"/>
                <a:gd name="connsiteY12-1810" fmla="*/ 347366 h 370204"/>
                <a:gd name="connsiteX13-1811" fmla="*/ 685093 w 722266"/>
                <a:gd name="connsiteY13-1812" fmla="*/ 368797 h 370204"/>
                <a:gd name="connsiteX14-1813" fmla="*/ 716049 w 722266"/>
                <a:gd name="connsiteY14-1814" fmla="*/ 304503 h 370204"/>
                <a:gd name="connsiteX15-1815" fmla="*/ 635087 w 722266"/>
                <a:gd name="connsiteY15-1816" fmla="*/ 114003 h 370204"/>
                <a:gd name="connsiteX16-1817" fmla="*/ 518405 w 722266"/>
                <a:gd name="connsiteY16-1818" fmla="*/ 2085 h 370204"/>
                <a:gd name="connsiteX17-1819" fmla="*/ 480305 w 722266"/>
                <a:gd name="connsiteY17-1820" fmla="*/ 52091 h 370204"/>
                <a:gd name="connsiteX18-1821" fmla="*/ 585080 w 722266"/>
                <a:gd name="connsiteY18-1822" fmla="*/ 185441 h 370204"/>
                <a:gd name="connsiteX19-1823" fmla="*/ 644612 w 722266"/>
                <a:gd name="connsiteY19-1824" fmla="*/ 304503 h 370204"/>
                <a:gd name="connsiteX20-1825" fmla="*/ 477924 w 722266"/>
                <a:gd name="connsiteY20-1826" fmla="*/ 309266 h 370204"/>
                <a:gd name="connsiteX21-1827" fmla="*/ 431297 w 722266"/>
                <a:gd name="connsiteY21-1828" fmla="*/ 297317 h 370204"/>
                <a:gd name="connsiteX22-1829" fmla="*/ 416539 w 722266"/>
                <a:gd name="connsiteY22-1830" fmla="*/ 266460 h 370204"/>
                <a:gd name="connsiteX23-1831" fmla="*/ 372557 w 722266"/>
                <a:gd name="connsiteY23-1832" fmla="*/ 157458 h 370204"/>
                <a:gd name="connsiteX24-1833" fmla="*/ 315407 w 722266"/>
                <a:gd name="connsiteY24-1834" fmla="*/ 264156 h 370204"/>
                <a:gd name="connsiteX25-1835" fmla="*/ 302055 w 722266"/>
                <a:gd name="connsiteY25-1836" fmla="*/ 284795 h 370204"/>
                <a:gd name="connsiteX26-1837" fmla="*/ 261050 w 722266"/>
                <a:gd name="connsiteY26-1838" fmla="*/ 294397 h 370204"/>
                <a:gd name="connsiteX27-1839" fmla="*/ 80255 w 722266"/>
                <a:gd name="connsiteY27-1840" fmla="*/ 294978 h 370204"/>
                <a:gd name="connsiteX28-1841" fmla="*/ 187412 w 722266"/>
                <a:gd name="connsiteY28-1842" fmla="*/ 125910 h 370204"/>
                <a:gd name="connsiteX29-1843" fmla="*/ 230274 w 722266"/>
                <a:gd name="connsiteY29-1844" fmla="*/ 59235 h 370204"/>
                <a:gd name="connsiteX30-1845" fmla="*/ 192174 w 722266"/>
                <a:gd name="connsiteY30-1846" fmla="*/ 18753 h 370204"/>
                <a:gd name="connsiteX0-1847" fmla="*/ 192174 w 722266"/>
                <a:gd name="connsiteY0-1848" fmla="*/ 18753 h 370204"/>
                <a:gd name="connsiteX1-1849" fmla="*/ 146930 w 722266"/>
                <a:gd name="connsiteY1-1850" fmla="*/ 42566 h 370204"/>
                <a:gd name="connsiteX2-1851" fmla="*/ 8818 w 722266"/>
                <a:gd name="connsiteY2-1852" fmla="*/ 259260 h 370204"/>
                <a:gd name="connsiteX3-1853" fmla="*/ 18343 w 722266"/>
                <a:gd name="connsiteY3-1854" fmla="*/ 337841 h 370204"/>
                <a:gd name="connsiteX4-1855" fmla="*/ 54062 w 722266"/>
                <a:gd name="connsiteY4-1856" fmla="*/ 364035 h 370204"/>
                <a:gd name="connsiteX5-1857" fmla="*/ 251258 w 722266"/>
                <a:gd name="connsiteY5-1858" fmla="*/ 350786 h 370204"/>
                <a:gd name="connsiteX6-1859" fmla="*/ 302995 w 722266"/>
                <a:gd name="connsiteY6-1860" fmla="*/ 343835 h 370204"/>
                <a:gd name="connsiteX7-1861" fmla="*/ 309211 w 722266"/>
                <a:gd name="connsiteY7-1862" fmla="*/ 343826 h 370204"/>
                <a:gd name="connsiteX8-1863" fmla="*/ 339174 w 722266"/>
                <a:gd name="connsiteY8-1864" fmla="*/ 321466 h 370204"/>
                <a:gd name="connsiteX9-1865" fmla="*/ 356480 w 722266"/>
                <a:gd name="connsiteY9-1866" fmla="*/ 247353 h 370204"/>
                <a:gd name="connsiteX10-1867" fmla="*/ 361243 w 722266"/>
                <a:gd name="connsiteY10-1868" fmla="*/ 247353 h 370204"/>
                <a:gd name="connsiteX11-1869" fmla="*/ 385648 w 722266"/>
                <a:gd name="connsiteY11-1870" fmla="*/ 329647 h 370204"/>
                <a:gd name="connsiteX12-1871" fmla="*/ 435062 w 722266"/>
                <a:gd name="connsiteY12-1872" fmla="*/ 347366 h 370204"/>
                <a:gd name="connsiteX13-1873" fmla="*/ 685093 w 722266"/>
                <a:gd name="connsiteY13-1874" fmla="*/ 368797 h 370204"/>
                <a:gd name="connsiteX14-1875" fmla="*/ 716049 w 722266"/>
                <a:gd name="connsiteY14-1876" fmla="*/ 304503 h 370204"/>
                <a:gd name="connsiteX15-1877" fmla="*/ 635087 w 722266"/>
                <a:gd name="connsiteY15-1878" fmla="*/ 114003 h 370204"/>
                <a:gd name="connsiteX16-1879" fmla="*/ 518405 w 722266"/>
                <a:gd name="connsiteY16-1880" fmla="*/ 2085 h 370204"/>
                <a:gd name="connsiteX17-1881" fmla="*/ 480305 w 722266"/>
                <a:gd name="connsiteY17-1882" fmla="*/ 52091 h 370204"/>
                <a:gd name="connsiteX18-1883" fmla="*/ 585080 w 722266"/>
                <a:gd name="connsiteY18-1884" fmla="*/ 185441 h 370204"/>
                <a:gd name="connsiteX19-1885" fmla="*/ 644612 w 722266"/>
                <a:gd name="connsiteY19-1886" fmla="*/ 304503 h 370204"/>
                <a:gd name="connsiteX20-1887" fmla="*/ 477924 w 722266"/>
                <a:gd name="connsiteY20-1888" fmla="*/ 309266 h 370204"/>
                <a:gd name="connsiteX21-1889" fmla="*/ 431297 w 722266"/>
                <a:gd name="connsiteY21-1890" fmla="*/ 297317 h 370204"/>
                <a:gd name="connsiteX22-1891" fmla="*/ 416539 w 722266"/>
                <a:gd name="connsiteY22-1892" fmla="*/ 266460 h 370204"/>
                <a:gd name="connsiteX23-1893" fmla="*/ 372557 w 722266"/>
                <a:gd name="connsiteY23-1894" fmla="*/ 157458 h 370204"/>
                <a:gd name="connsiteX24-1895" fmla="*/ 315407 w 722266"/>
                <a:gd name="connsiteY24-1896" fmla="*/ 264156 h 370204"/>
                <a:gd name="connsiteX25-1897" fmla="*/ 302055 w 722266"/>
                <a:gd name="connsiteY25-1898" fmla="*/ 284795 h 370204"/>
                <a:gd name="connsiteX26-1899" fmla="*/ 261050 w 722266"/>
                <a:gd name="connsiteY26-1900" fmla="*/ 294397 h 370204"/>
                <a:gd name="connsiteX27-1901" fmla="*/ 80255 w 722266"/>
                <a:gd name="connsiteY27-1902" fmla="*/ 294978 h 370204"/>
                <a:gd name="connsiteX28-1903" fmla="*/ 187412 w 722266"/>
                <a:gd name="connsiteY28-1904" fmla="*/ 125910 h 370204"/>
                <a:gd name="connsiteX29-1905" fmla="*/ 230274 w 722266"/>
                <a:gd name="connsiteY29-1906" fmla="*/ 59235 h 370204"/>
                <a:gd name="connsiteX30-1907" fmla="*/ 192174 w 722266"/>
                <a:gd name="connsiteY30-1908" fmla="*/ 18753 h 370204"/>
                <a:gd name="connsiteX0-1909" fmla="*/ 192174 w 722266"/>
                <a:gd name="connsiteY0-1910" fmla="*/ 18753 h 370183"/>
                <a:gd name="connsiteX1-1911" fmla="*/ 146930 w 722266"/>
                <a:gd name="connsiteY1-1912" fmla="*/ 42566 h 370183"/>
                <a:gd name="connsiteX2-1913" fmla="*/ 8818 w 722266"/>
                <a:gd name="connsiteY2-1914" fmla="*/ 259260 h 370183"/>
                <a:gd name="connsiteX3-1915" fmla="*/ 18343 w 722266"/>
                <a:gd name="connsiteY3-1916" fmla="*/ 337841 h 370183"/>
                <a:gd name="connsiteX4-1917" fmla="*/ 54062 w 722266"/>
                <a:gd name="connsiteY4-1918" fmla="*/ 364035 h 370183"/>
                <a:gd name="connsiteX5-1919" fmla="*/ 251258 w 722266"/>
                <a:gd name="connsiteY5-1920" fmla="*/ 350786 h 370183"/>
                <a:gd name="connsiteX6-1921" fmla="*/ 302995 w 722266"/>
                <a:gd name="connsiteY6-1922" fmla="*/ 343835 h 370183"/>
                <a:gd name="connsiteX7-1923" fmla="*/ 309211 w 722266"/>
                <a:gd name="connsiteY7-1924" fmla="*/ 343826 h 370183"/>
                <a:gd name="connsiteX8-1925" fmla="*/ 339174 w 722266"/>
                <a:gd name="connsiteY8-1926" fmla="*/ 321466 h 370183"/>
                <a:gd name="connsiteX9-1927" fmla="*/ 356480 w 722266"/>
                <a:gd name="connsiteY9-1928" fmla="*/ 247353 h 370183"/>
                <a:gd name="connsiteX10-1929" fmla="*/ 361243 w 722266"/>
                <a:gd name="connsiteY10-1930" fmla="*/ 247353 h 370183"/>
                <a:gd name="connsiteX11-1931" fmla="*/ 385648 w 722266"/>
                <a:gd name="connsiteY11-1932" fmla="*/ 332330 h 370183"/>
                <a:gd name="connsiteX12-1933" fmla="*/ 435062 w 722266"/>
                <a:gd name="connsiteY12-1934" fmla="*/ 347366 h 370183"/>
                <a:gd name="connsiteX13-1935" fmla="*/ 685093 w 722266"/>
                <a:gd name="connsiteY13-1936" fmla="*/ 368797 h 370183"/>
                <a:gd name="connsiteX14-1937" fmla="*/ 716049 w 722266"/>
                <a:gd name="connsiteY14-1938" fmla="*/ 304503 h 370183"/>
                <a:gd name="connsiteX15-1939" fmla="*/ 635087 w 722266"/>
                <a:gd name="connsiteY15-1940" fmla="*/ 114003 h 370183"/>
                <a:gd name="connsiteX16-1941" fmla="*/ 518405 w 722266"/>
                <a:gd name="connsiteY16-1942" fmla="*/ 2085 h 370183"/>
                <a:gd name="connsiteX17-1943" fmla="*/ 480305 w 722266"/>
                <a:gd name="connsiteY17-1944" fmla="*/ 52091 h 370183"/>
                <a:gd name="connsiteX18-1945" fmla="*/ 585080 w 722266"/>
                <a:gd name="connsiteY18-1946" fmla="*/ 185441 h 370183"/>
                <a:gd name="connsiteX19-1947" fmla="*/ 644612 w 722266"/>
                <a:gd name="connsiteY19-1948" fmla="*/ 304503 h 370183"/>
                <a:gd name="connsiteX20-1949" fmla="*/ 477924 w 722266"/>
                <a:gd name="connsiteY20-1950" fmla="*/ 309266 h 370183"/>
                <a:gd name="connsiteX21-1951" fmla="*/ 431297 w 722266"/>
                <a:gd name="connsiteY21-1952" fmla="*/ 297317 h 370183"/>
                <a:gd name="connsiteX22-1953" fmla="*/ 416539 w 722266"/>
                <a:gd name="connsiteY22-1954" fmla="*/ 266460 h 370183"/>
                <a:gd name="connsiteX23-1955" fmla="*/ 372557 w 722266"/>
                <a:gd name="connsiteY23-1956" fmla="*/ 157458 h 370183"/>
                <a:gd name="connsiteX24-1957" fmla="*/ 315407 w 722266"/>
                <a:gd name="connsiteY24-1958" fmla="*/ 264156 h 370183"/>
                <a:gd name="connsiteX25-1959" fmla="*/ 302055 w 722266"/>
                <a:gd name="connsiteY25-1960" fmla="*/ 284795 h 370183"/>
                <a:gd name="connsiteX26-1961" fmla="*/ 261050 w 722266"/>
                <a:gd name="connsiteY26-1962" fmla="*/ 294397 h 370183"/>
                <a:gd name="connsiteX27-1963" fmla="*/ 80255 w 722266"/>
                <a:gd name="connsiteY27-1964" fmla="*/ 294978 h 370183"/>
                <a:gd name="connsiteX28-1965" fmla="*/ 187412 w 722266"/>
                <a:gd name="connsiteY28-1966" fmla="*/ 125910 h 370183"/>
                <a:gd name="connsiteX29-1967" fmla="*/ 230274 w 722266"/>
                <a:gd name="connsiteY29-1968" fmla="*/ 59235 h 370183"/>
                <a:gd name="connsiteX30-1969" fmla="*/ 192174 w 722266"/>
                <a:gd name="connsiteY30-1970" fmla="*/ 18753 h 370183"/>
                <a:gd name="connsiteX0-1971" fmla="*/ 192174 w 722266"/>
                <a:gd name="connsiteY0-1972" fmla="*/ 18753 h 370183"/>
                <a:gd name="connsiteX1-1973" fmla="*/ 146930 w 722266"/>
                <a:gd name="connsiteY1-1974" fmla="*/ 42566 h 370183"/>
                <a:gd name="connsiteX2-1975" fmla="*/ 8818 w 722266"/>
                <a:gd name="connsiteY2-1976" fmla="*/ 259260 h 370183"/>
                <a:gd name="connsiteX3-1977" fmla="*/ 18343 w 722266"/>
                <a:gd name="connsiteY3-1978" fmla="*/ 337841 h 370183"/>
                <a:gd name="connsiteX4-1979" fmla="*/ 54062 w 722266"/>
                <a:gd name="connsiteY4-1980" fmla="*/ 364035 h 370183"/>
                <a:gd name="connsiteX5-1981" fmla="*/ 251258 w 722266"/>
                <a:gd name="connsiteY5-1982" fmla="*/ 350786 h 370183"/>
                <a:gd name="connsiteX6-1983" fmla="*/ 302995 w 722266"/>
                <a:gd name="connsiteY6-1984" fmla="*/ 343835 h 370183"/>
                <a:gd name="connsiteX7-1985" fmla="*/ 309211 w 722266"/>
                <a:gd name="connsiteY7-1986" fmla="*/ 343826 h 370183"/>
                <a:gd name="connsiteX8-1987" fmla="*/ 339174 w 722266"/>
                <a:gd name="connsiteY8-1988" fmla="*/ 321466 h 370183"/>
                <a:gd name="connsiteX9-1989" fmla="*/ 356480 w 722266"/>
                <a:gd name="connsiteY9-1990" fmla="*/ 247353 h 370183"/>
                <a:gd name="connsiteX10-1991" fmla="*/ 361243 w 722266"/>
                <a:gd name="connsiteY10-1992" fmla="*/ 247353 h 370183"/>
                <a:gd name="connsiteX11-1993" fmla="*/ 385648 w 722266"/>
                <a:gd name="connsiteY11-1994" fmla="*/ 332330 h 370183"/>
                <a:gd name="connsiteX12-1995" fmla="*/ 435062 w 722266"/>
                <a:gd name="connsiteY12-1996" fmla="*/ 347366 h 370183"/>
                <a:gd name="connsiteX13-1997" fmla="*/ 685093 w 722266"/>
                <a:gd name="connsiteY13-1998" fmla="*/ 368797 h 370183"/>
                <a:gd name="connsiteX14-1999" fmla="*/ 716049 w 722266"/>
                <a:gd name="connsiteY14-2000" fmla="*/ 304503 h 370183"/>
                <a:gd name="connsiteX15-2001" fmla="*/ 635087 w 722266"/>
                <a:gd name="connsiteY15-2002" fmla="*/ 114003 h 370183"/>
                <a:gd name="connsiteX16-2003" fmla="*/ 518405 w 722266"/>
                <a:gd name="connsiteY16-2004" fmla="*/ 2085 h 370183"/>
                <a:gd name="connsiteX17-2005" fmla="*/ 480305 w 722266"/>
                <a:gd name="connsiteY17-2006" fmla="*/ 52091 h 370183"/>
                <a:gd name="connsiteX18-2007" fmla="*/ 585080 w 722266"/>
                <a:gd name="connsiteY18-2008" fmla="*/ 185441 h 370183"/>
                <a:gd name="connsiteX19-2009" fmla="*/ 644612 w 722266"/>
                <a:gd name="connsiteY19-2010" fmla="*/ 304503 h 370183"/>
                <a:gd name="connsiteX20-2011" fmla="*/ 477924 w 722266"/>
                <a:gd name="connsiteY20-2012" fmla="*/ 309266 h 370183"/>
                <a:gd name="connsiteX21-2013" fmla="*/ 431297 w 722266"/>
                <a:gd name="connsiteY21-2014" fmla="*/ 297317 h 370183"/>
                <a:gd name="connsiteX22-2015" fmla="*/ 416539 w 722266"/>
                <a:gd name="connsiteY22-2016" fmla="*/ 266460 h 370183"/>
                <a:gd name="connsiteX23-2017" fmla="*/ 372557 w 722266"/>
                <a:gd name="connsiteY23-2018" fmla="*/ 157458 h 370183"/>
                <a:gd name="connsiteX24-2019" fmla="*/ 315407 w 722266"/>
                <a:gd name="connsiteY24-2020" fmla="*/ 264156 h 370183"/>
                <a:gd name="connsiteX25-2021" fmla="*/ 302055 w 722266"/>
                <a:gd name="connsiteY25-2022" fmla="*/ 284795 h 370183"/>
                <a:gd name="connsiteX26-2023" fmla="*/ 261050 w 722266"/>
                <a:gd name="connsiteY26-2024" fmla="*/ 294397 h 370183"/>
                <a:gd name="connsiteX27-2025" fmla="*/ 80255 w 722266"/>
                <a:gd name="connsiteY27-2026" fmla="*/ 294978 h 370183"/>
                <a:gd name="connsiteX28-2027" fmla="*/ 187412 w 722266"/>
                <a:gd name="connsiteY28-2028" fmla="*/ 125910 h 370183"/>
                <a:gd name="connsiteX29-2029" fmla="*/ 230274 w 722266"/>
                <a:gd name="connsiteY29-2030" fmla="*/ 59235 h 370183"/>
                <a:gd name="connsiteX30-2031" fmla="*/ 192174 w 722266"/>
                <a:gd name="connsiteY30-2032" fmla="*/ 18753 h 370183"/>
                <a:gd name="connsiteX0-2033" fmla="*/ 192174 w 722266"/>
                <a:gd name="connsiteY0-2034" fmla="*/ 18753 h 370183"/>
                <a:gd name="connsiteX1-2035" fmla="*/ 146930 w 722266"/>
                <a:gd name="connsiteY1-2036" fmla="*/ 42566 h 370183"/>
                <a:gd name="connsiteX2-2037" fmla="*/ 8818 w 722266"/>
                <a:gd name="connsiteY2-2038" fmla="*/ 259260 h 370183"/>
                <a:gd name="connsiteX3-2039" fmla="*/ 18343 w 722266"/>
                <a:gd name="connsiteY3-2040" fmla="*/ 337841 h 370183"/>
                <a:gd name="connsiteX4-2041" fmla="*/ 54062 w 722266"/>
                <a:gd name="connsiteY4-2042" fmla="*/ 364035 h 370183"/>
                <a:gd name="connsiteX5-2043" fmla="*/ 251258 w 722266"/>
                <a:gd name="connsiteY5-2044" fmla="*/ 350786 h 370183"/>
                <a:gd name="connsiteX6-2045" fmla="*/ 302995 w 722266"/>
                <a:gd name="connsiteY6-2046" fmla="*/ 343835 h 370183"/>
                <a:gd name="connsiteX7-2047" fmla="*/ 309211 w 722266"/>
                <a:gd name="connsiteY7-2048" fmla="*/ 343826 h 370183"/>
                <a:gd name="connsiteX8-2049" fmla="*/ 339174 w 722266"/>
                <a:gd name="connsiteY8-2050" fmla="*/ 321466 h 370183"/>
                <a:gd name="connsiteX9-2051" fmla="*/ 356480 w 722266"/>
                <a:gd name="connsiteY9-2052" fmla="*/ 247353 h 370183"/>
                <a:gd name="connsiteX10-2053" fmla="*/ 361243 w 722266"/>
                <a:gd name="connsiteY10-2054" fmla="*/ 247353 h 370183"/>
                <a:gd name="connsiteX11-2055" fmla="*/ 385648 w 722266"/>
                <a:gd name="connsiteY11-2056" fmla="*/ 332330 h 370183"/>
                <a:gd name="connsiteX12-2057" fmla="*/ 435062 w 722266"/>
                <a:gd name="connsiteY12-2058" fmla="*/ 347366 h 370183"/>
                <a:gd name="connsiteX13-2059" fmla="*/ 685093 w 722266"/>
                <a:gd name="connsiteY13-2060" fmla="*/ 368797 h 370183"/>
                <a:gd name="connsiteX14-2061" fmla="*/ 716049 w 722266"/>
                <a:gd name="connsiteY14-2062" fmla="*/ 304503 h 370183"/>
                <a:gd name="connsiteX15-2063" fmla="*/ 635087 w 722266"/>
                <a:gd name="connsiteY15-2064" fmla="*/ 114003 h 370183"/>
                <a:gd name="connsiteX16-2065" fmla="*/ 518405 w 722266"/>
                <a:gd name="connsiteY16-2066" fmla="*/ 2085 h 370183"/>
                <a:gd name="connsiteX17-2067" fmla="*/ 480305 w 722266"/>
                <a:gd name="connsiteY17-2068" fmla="*/ 52091 h 370183"/>
                <a:gd name="connsiteX18-2069" fmla="*/ 585080 w 722266"/>
                <a:gd name="connsiteY18-2070" fmla="*/ 185441 h 370183"/>
                <a:gd name="connsiteX19-2071" fmla="*/ 644612 w 722266"/>
                <a:gd name="connsiteY19-2072" fmla="*/ 304503 h 370183"/>
                <a:gd name="connsiteX20-2073" fmla="*/ 477924 w 722266"/>
                <a:gd name="connsiteY20-2074" fmla="*/ 309266 h 370183"/>
                <a:gd name="connsiteX21-2075" fmla="*/ 431297 w 722266"/>
                <a:gd name="connsiteY21-2076" fmla="*/ 297317 h 370183"/>
                <a:gd name="connsiteX22-2077" fmla="*/ 416539 w 722266"/>
                <a:gd name="connsiteY22-2078" fmla="*/ 266460 h 370183"/>
                <a:gd name="connsiteX23-2079" fmla="*/ 364955 w 722266"/>
                <a:gd name="connsiteY23-2080" fmla="*/ 155222 h 370183"/>
                <a:gd name="connsiteX24-2081" fmla="*/ 315407 w 722266"/>
                <a:gd name="connsiteY24-2082" fmla="*/ 264156 h 370183"/>
                <a:gd name="connsiteX25-2083" fmla="*/ 302055 w 722266"/>
                <a:gd name="connsiteY25-2084" fmla="*/ 284795 h 370183"/>
                <a:gd name="connsiteX26-2085" fmla="*/ 261050 w 722266"/>
                <a:gd name="connsiteY26-2086" fmla="*/ 294397 h 370183"/>
                <a:gd name="connsiteX27-2087" fmla="*/ 80255 w 722266"/>
                <a:gd name="connsiteY27-2088" fmla="*/ 294978 h 370183"/>
                <a:gd name="connsiteX28-2089" fmla="*/ 187412 w 722266"/>
                <a:gd name="connsiteY28-2090" fmla="*/ 125910 h 370183"/>
                <a:gd name="connsiteX29-2091" fmla="*/ 230274 w 722266"/>
                <a:gd name="connsiteY29-2092" fmla="*/ 59235 h 370183"/>
                <a:gd name="connsiteX30-2093" fmla="*/ 192174 w 722266"/>
                <a:gd name="connsiteY30-2094" fmla="*/ 18753 h 370183"/>
                <a:gd name="connsiteX0-2095" fmla="*/ 192174 w 722266"/>
                <a:gd name="connsiteY0-2096" fmla="*/ 18753 h 370183"/>
                <a:gd name="connsiteX1-2097" fmla="*/ 146930 w 722266"/>
                <a:gd name="connsiteY1-2098" fmla="*/ 42566 h 370183"/>
                <a:gd name="connsiteX2-2099" fmla="*/ 8818 w 722266"/>
                <a:gd name="connsiteY2-2100" fmla="*/ 259260 h 370183"/>
                <a:gd name="connsiteX3-2101" fmla="*/ 18343 w 722266"/>
                <a:gd name="connsiteY3-2102" fmla="*/ 337841 h 370183"/>
                <a:gd name="connsiteX4-2103" fmla="*/ 54062 w 722266"/>
                <a:gd name="connsiteY4-2104" fmla="*/ 364035 h 370183"/>
                <a:gd name="connsiteX5-2105" fmla="*/ 251258 w 722266"/>
                <a:gd name="connsiteY5-2106" fmla="*/ 350786 h 370183"/>
                <a:gd name="connsiteX6-2107" fmla="*/ 302995 w 722266"/>
                <a:gd name="connsiteY6-2108" fmla="*/ 343835 h 370183"/>
                <a:gd name="connsiteX7-2109" fmla="*/ 309211 w 722266"/>
                <a:gd name="connsiteY7-2110" fmla="*/ 343826 h 370183"/>
                <a:gd name="connsiteX8-2111" fmla="*/ 339174 w 722266"/>
                <a:gd name="connsiteY8-2112" fmla="*/ 321466 h 370183"/>
                <a:gd name="connsiteX9-2113" fmla="*/ 356480 w 722266"/>
                <a:gd name="connsiteY9-2114" fmla="*/ 247353 h 370183"/>
                <a:gd name="connsiteX10-2115" fmla="*/ 367057 w 722266"/>
                <a:gd name="connsiteY10-2116" fmla="*/ 238856 h 370183"/>
                <a:gd name="connsiteX11-2117" fmla="*/ 385648 w 722266"/>
                <a:gd name="connsiteY11-2118" fmla="*/ 332330 h 370183"/>
                <a:gd name="connsiteX12-2119" fmla="*/ 435062 w 722266"/>
                <a:gd name="connsiteY12-2120" fmla="*/ 347366 h 370183"/>
                <a:gd name="connsiteX13-2121" fmla="*/ 685093 w 722266"/>
                <a:gd name="connsiteY13-2122" fmla="*/ 368797 h 370183"/>
                <a:gd name="connsiteX14-2123" fmla="*/ 716049 w 722266"/>
                <a:gd name="connsiteY14-2124" fmla="*/ 304503 h 370183"/>
                <a:gd name="connsiteX15-2125" fmla="*/ 635087 w 722266"/>
                <a:gd name="connsiteY15-2126" fmla="*/ 114003 h 370183"/>
                <a:gd name="connsiteX16-2127" fmla="*/ 518405 w 722266"/>
                <a:gd name="connsiteY16-2128" fmla="*/ 2085 h 370183"/>
                <a:gd name="connsiteX17-2129" fmla="*/ 480305 w 722266"/>
                <a:gd name="connsiteY17-2130" fmla="*/ 52091 h 370183"/>
                <a:gd name="connsiteX18-2131" fmla="*/ 585080 w 722266"/>
                <a:gd name="connsiteY18-2132" fmla="*/ 185441 h 370183"/>
                <a:gd name="connsiteX19-2133" fmla="*/ 644612 w 722266"/>
                <a:gd name="connsiteY19-2134" fmla="*/ 304503 h 370183"/>
                <a:gd name="connsiteX20-2135" fmla="*/ 477924 w 722266"/>
                <a:gd name="connsiteY20-2136" fmla="*/ 309266 h 370183"/>
                <a:gd name="connsiteX21-2137" fmla="*/ 431297 w 722266"/>
                <a:gd name="connsiteY21-2138" fmla="*/ 297317 h 370183"/>
                <a:gd name="connsiteX22-2139" fmla="*/ 416539 w 722266"/>
                <a:gd name="connsiteY22-2140" fmla="*/ 266460 h 370183"/>
                <a:gd name="connsiteX23-2141" fmla="*/ 364955 w 722266"/>
                <a:gd name="connsiteY23-2142" fmla="*/ 155222 h 370183"/>
                <a:gd name="connsiteX24-2143" fmla="*/ 315407 w 722266"/>
                <a:gd name="connsiteY24-2144" fmla="*/ 264156 h 370183"/>
                <a:gd name="connsiteX25-2145" fmla="*/ 302055 w 722266"/>
                <a:gd name="connsiteY25-2146" fmla="*/ 284795 h 370183"/>
                <a:gd name="connsiteX26-2147" fmla="*/ 261050 w 722266"/>
                <a:gd name="connsiteY26-2148" fmla="*/ 294397 h 370183"/>
                <a:gd name="connsiteX27-2149" fmla="*/ 80255 w 722266"/>
                <a:gd name="connsiteY27-2150" fmla="*/ 294978 h 370183"/>
                <a:gd name="connsiteX28-2151" fmla="*/ 187412 w 722266"/>
                <a:gd name="connsiteY28-2152" fmla="*/ 125910 h 370183"/>
                <a:gd name="connsiteX29-2153" fmla="*/ 230274 w 722266"/>
                <a:gd name="connsiteY29-2154" fmla="*/ 59235 h 370183"/>
                <a:gd name="connsiteX30-2155" fmla="*/ 192174 w 722266"/>
                <a:gd name="connsiteY30-2156" fmla="*/ 18753 h 370183"/>
                <a:gd name="connsiteX0-2157" fmla="*/ 192174 w 722266"/>
                <a:gd name="connsiteY0-2158" fmla="*/ 18753 h 370183"/>
                <a:gd name="connsiteX1-2159" fmla="*/ 146930 w 722266"/>
                <a:gd name="connsiteY1-2160" fmla="*/ 42566 h 370183"/>
                <a:gd name="connsiteX2-2161" fmla="*/ 8818 w 722266"/>
                <a:gd name="connsiteY2-2162" fmla="*/ 259260 h 370183"/>
                <a:gd name="connsiteX3-2163" fmla="*/ 18343 w 722266"/>
                <a:gd name="connsiteY3-2164" fmla="*/ 337841 h 370183"/>
                <a:gd name="connsiteX4-2165" fmla="*/ 54062 w 722266"/>
                <a:gd name="connsiteY4-2166" fmla="*/ 364035 h 370183"/>
                <a:gd name="connsiteX5-2167" fmla="*/ 251258 w 722266"/>
                <a:gd name="connsiteY5-2168" fmla="*/ 350786 h 370183"/>
                <a:gd name="connsiteX6-2169" fmla="*/ 302995 w 722266"/>
                <a:gd name="connsiteY6-2170" fmla="*/ 343835 h 370183"/>
                <a:gd name="connsiteX7-2171" fmla="*/ 309211 w 722266"/>
                <a:gd name="connsiteY7-2172" fmla="*/ 343826 h 370183"/>
                <a:gd name="connsiteX8-2173" fmla="*/ 339174 w 722266"/>
                <a:gd name="connsiteY8-2174" fmla="*/ 321466 h 370183"/>
                <a:gd name="connsiteX9-2175" fmla="*/ 356480 w 722266"/>
                <a:gd name="connsiteY9-2176" fmla="*/ 247353 h 370183"/>
                <a:gd name="connsiteX10-2177" fmla="*/ 367057 w 722266"/>
                <a:gd name="connsiteY10-2178" fmla="*/ 238856 h 370183"/>
                <a:gd name="connsiteX11-2179" fmla="*/ 388779 w 722266"/>
                <a:gd name="connsiteY11-2180" fmla="*/ 332330 h 370183"/>
                <a:gd name="connsiteX12-2181" fmla="*/ 435062 w 722266"/>
                <a:gd name="connsiteY12-2182" fmla="*/ 347366 h 370183"/>
                <a:gd name="connsiteX13-2183" fmla="*/ 685093 w 722266"/>
                <a:gd name="connsiteY13-2184" fmla="*/ 368797 h 370183"/>
                <a:gd name="connsiteX14-2185" fmla="*/ 716049 w 722266"/>
                <a:gd name="connsiteY14-2186" fmla="*/ 304503 h 370183"/>
                <a:gd name="connsiteX15-2187" fmla="*/ 635087 w 722266"/>
                <a:gd name="connsiteY15-2188" fmla="*/ 114003 h 370183"/>
                <a:gd name="connsiteX16-2189" fmla="*/ 518405 w 722266"/>
                <a:gd name="connsiteY16-2190" fmla="*/ 2085 h 370183"/>
                <a:gd name="connsiteX17-2191" fmla="*/ 480305 w 722266"/>
                <a:gd name="connsiteY17-2192" fmla="*/ 52091 h 370183"/>
                <a:gd name="connsiteX18-2193" fmla="*/ 585080 w 722266"/>
                <a:gd name="connsiteY18-2194" fmla="*/ 185441 h 370183"/>
                <a:gd name="connsiteX19-2195" fmla="*/ 644612 w 722266"/>
                <a:gd name="connsiteY19-2196" fmla="*/ 304503 h 370183"/>
                <a:gd name="connsiteX20-2197" fmla="*/ 477924 w 722266"/>
                <a:gd name="connsiteY20-2198" fmla="*/ 309266 h 370183"/>
                <a:gd name="connsiteX21-2199" fmla="*/ 431297 w 722266"/>
                <a:gd name="connsiteY21-2200" fmla="*/ 297317 h 370183"/>
                <a:gd name="connsiteX22-2201" fmla="*/ 416539 w 722266"/>
                <a:gd name="connsiteY22-2202" fmla="*/ 266460 h 370183"/>
                <a:gd name="connsiteX23-2203" fmla="*/ 364955 w 722266"/>
                <a:gd name="connsiteY23-2204" fmla="*/ 155222 h 370183"/>
                <a:gd name="connsiteX24-2205" fmla="*/ 315407 w 722266"/>
                <a:gd name="connsiteY24-2206" fmla="*/ 264156 h 370183"/>
                <a:gd name="connsiteX25-2207" fmla="*/ 302055 w 722266"/>
                <a:gd name="connsiteY25-2208" fmla="*/ 284795 h 370183"/>
                <a:gd name="connsiteX26-2209" fmla="*/ 261050 w 722266"/>
                <a:gd name="connsiteY26-2210" fmla="*/ 294397 h 370183"/>
                <a:gd name="connsiteX27-2211" fmla="*/ 80255 w 722266"/>
                <a:gd name="connsiteY27-2212" fmla="*/ 294978 h 370183"/>
                <a:gd name="connsiteX28-2213" fmla="*/ 187412 w 722266"/>
                <a:gd name="connsiteY28-2214" fmla="*/ 125910 h 370183"/>
                <a:gd name="connsiteX29-2215" fmla="*/ 230274 w 722266"/>
                <a:gd name="connsiteY29-2216" fmla="*/ 59235 h 370183"/>
                <a:gd name="connsiteX30-2217" fmla="*/ 192174 w 722266"/>
                <a:gd name="connsiteY30-2218" fmla="*/ 18753 h 370183"/>
                <a:gd name="connsiteX0-2219" fmla="*/ 192174 w 721990"/>
                <a:gd name="connsiteY0-2220" fmla="*/ 18753 h 370183"/>
                <a:gd name="connsiteX1-2221" fmla="*/ 146930 w 721990"/>
                <a:gd name="connsiteY1-2222" fmla="*/ 42566 h 370183"/>
                <a:gd name="connsiteX2-2223" fmla="*/ 8818 w 721990"/>
                <a:gd name="connsiteY2-2224" fmla="*/ 259260 h 370183"/>
                <a:gd name="connsiteX3-2225" fmla="*/ 18343 w 721990"/>
                <a:gd name="connsiteY3-2226" fmla="*/ 337841 h 370183"/>
                <a:gd name="connsiteX4-2227" fmla="*/ 54062 w 721990"/>
                <a:gd name="connsiteY4-2228" fmla="*/ 364035 h 370183"/>
                <a:gd name="connsiteX5-2229" fmla="*/ 251258 w 721990"/>
                <a:gd name="connsiteY5-2230" fmla="*/ 350786 h 370183"/>
                <a:gd name="connsiteX6-2231" fmla="*/ 302995 w 721990"/>
                <a:gd name="connsiteY6-2232" fmla="*/ 343835 h 370183"/>
                <a:gd name="connsiteX7-2233" fmla="*/ 309211 w 721990"/>
                <a:gd name="connsiteY7-2234" fmla="*/ 343826 h 370183"/>
                <a:gd name="connsiteX8-2235" fmla="*/ 339174 w 721990"/>
                <a:gd name="connsiteY8-2236" fmla="*/ 321466 h 370183"/>
                <a:gd name="connsiteX9-2237" fmla="*/ 356480 w 721990"/>
                <a:gd name="connsiteY9-2238" fmla="*/ 247353 h 370183"/>
                <a:gd name="connsiteX10-2239" fmla="*/ 367057 w 721990"/>
                <a:gd name="connsiteY10-2240" fmla="*/ 238856 h 370183"/>
                <a:gd name="connsiteX11-2241" fmla="*/ 388779 w 721990"/>
                <a:gd name="connsiteY11-2242" fmla="*/ 332330 h 370183"/>
                <a:gd name="connsiteX12-2243" fmla="*/ 441323 w 721990"/>
                <a:gd name="connsiteY12-2244" fmla="*/ 347366 h 370183"/>
                <a:gd name="connsiteX13-2245" fmla="*/ 685093 w 721990"/>
                <a:gd name="connsiteY13-2246" fmla="*/ 368797 h 370183"/>
                <a:gd name="connsiteX14-2247" fmla="*/ 716049 w 721990"/>
                <a:gd name="connsiteY14-2248" fmla="*/ 304503 h 370183"/>
                <a:gd name="connsiteX15-2249" fmla="*/ 635087 w 721990"/>
                <a:gd name="connsiteY15-2250" fmla="*/ 114003 h 370183"/>
                <a:gd name="connsiteX16-2251" fmla="*/ 518405 w 721990"/>
                <a:gd name="connsiteY16-2252" fmla="*/ 2085 h 370183"/>
                <a:gd name="connsiteX17-2253" fmla="*/ 480305 w 721990"/>
                <a:gd name="connsiteY17-2254" fmla="*/ 52091 h 370183"/>
                <a:gd name="connsiteX18-2255" fmla="*/ 585080 w 721990"/>
                <a:gd name="connsiteY18-2256" fmla="*/ 185441 h 370183"/>
                <a:gd name="connsiteX19-2257" fmla="*/ 644612 w 721990"/>
                <a:gd name="connsiteY19-2258" fmla="*/ 304503 h 370183"/>
                <a:gd name="connsiteX20-2259" fmla="*/ 477924 w 721990"/>
                <a:gd name="connsiteY20-2260" fmla="*/ 309266 h 370183"/>
                <a:gd name="connsiteX21-2261" fmla="*/ 431297 w 721990"/>
                <a:gd name="connsiteY21-2262" fmla="*/ 297317 h 370183"/>
                <a:gd name="connsiteX22-2263" fmla="*/ 416539 w 721990"/>
                <a:gd name="connsiteY22-2264" fmla="*/ 266460 h 370183"/>
                <a:gd name="connsiteX23-2265" fmla="*/ 364955 w 721990"/>
                <a:gd name="connsiteY23-2266" fmla="*/ 155222 h 370183"/>
                <a:gd name="connsiteX24-2267" fmla="*/ 315407 w 721990"/>
                <a:gd name="connsiteY24-2268" fmla="*/ 264156 h 370183"/>
                <a:gd name="connsiteX25-2269" fmla="*/ 302055 w 721990"/>
                <a:gd name="connsiteY25-2270" fmla="*/ 284795 h 370183"/>
                <a:gd name="connsiteX26-2271" fmla="*/ 261050 w 721990"/>
                <a:gd name="connsiteY26-2272" fmla="*/ 294397 h 370183"/>
                <a:gd name="connsiteX27-2273" fmla="*/ 80255 w 721990"/>
                <a:gd name="connsiteY27-2274" fmla="*/ 294978 h 370183"/>
                <a:gd name="connsiteX28-2275" fmla="*/ 187412 w 721990"/>
                <a:gd name="connsiteY28-2276" fmla="*/ 125910 h 370183"/>
                <a:gd name="connsiteX29-2277" fmla="*/ 230274 w 721990"/>
                <a:gd name="connsiteY29-2278" fmla="*/ 59235 h 370183"/>
                <a:gd name="connsiteX30-2279" fmla="*/ 192174 w 721990"/>
                <a:gd name="connsiteY30-2280" fmla="*/ 18753 h 370183"/>
                <a:gd name="connsiteX0-2281" fmla="*/ 192990 w 722806"/>
                <a:gd name="connsiteY0-2282" fmla="*/ 18753 h 370183"/>
                <a:gd name="connsiteX1-2283" fmla="*/ 147746 w 722806"/>
                <a:gd name="connsiteY1-2284" fmla="*/ 42566 h 370183"/>
                <a:gd name="connsiteX2-2285" fmla="*/ 9634 w 722806"/>
                <a:gd name="connsiteY2-2286" fmla="*/ 259260 h 370183"/>
                <a:gd name="connsiteX3-2287" fmla="*/ 16476 w 722806"/>
                <a:gd name="connsiteY3-2288" fmla="*/ 340077 h 370183"/>
                <a:gd name="connsiteX4-2289" fmla="*/ 54878 w 722806"/>
                <a:gd name="connsiteY4-2290" fmla="*/ 364035 h 370183"/>
                <a:gd name="connsiteX5-2291" fmla="*/ 252074 w 722806"/>
                <a:gd name="connsiteY5-2292" fmla="*/ 350786 h 370183"/>
                <a:gd name="connsiteX6-2293" fmla="*/ 303811 w 722806"/>
                <a:gd name="connsiteY6-2294" fmla="*/ 343835 h 370183"/>
                <a:gd name="connsiteX7-2295" fmla="*/ 310027 w 722806"/>
                <a:gd name="connsiteY7-2296" fmla="*/ 343826 h 370183"/>
                <a:gd name="connsiteX8-2297" fmla="*/ 339990 w 722806"/>
                <a:gd name="connsiteY8-2298" fmla="*/ 321466 h 370183"/>
                <a:gd name="connsiteX9-2299" fmla="*/ 357296 w 722806"/>
                <a:gd name="connsiteY9-2300" fmla="*/ 247353 h 370183"/>
                <a:gd name="connsiteX10-2301" fmla="*/ 367873 w 722806"/>
                <a:gd name="connsiteY10-2302" fmla="*/ 238856 h 370183"/>
                <a:gd name="connsiteX11-2303" fmla="*/ 389595 w 722806"/>
                <a:gd name="connsiteY11-2304" fmla="*/ 332330 h 370183"/>
                <a:gd name="connsiteX12-2305" fmla="*/ 442139 w 722806"/>
                <a:gd name="connsiteY12-2306" fmla="*/ 347366 h 370183"/>
                <a:gd name="connsiteX13-2307" fmla="*/ 685909 w 722806"/>
                <a:gd name="connsiteY13-2308" fmla="*/ 368797 h 370183"/>
                <a:gd name="connsiteX14-2309" fmla="*/ 716865 w 722806"/>
                <a:gd name="connsiteY14-2310" fmla="*/ 304503 h 370183"/>
                <a:gd name="connsiteX15-2311" fmla="*/ 635903 w 722806"/>
                <a:gd name="connsiteY15-2312" fmla="*/ 114003 h 370183"/>
                <a:gd name="connsiteX16-2313" fmla="*/ 519221 w 722806"/>
                <a:gd name="connsiteY16-2314" fmla="*/ 2085 h 370183"/>
                <a:gd name="connsiteX17-2315" fmla="*/ 481121 w 722806"/>
                <a:gd name="connsiteY17-2316" fmla="*/ 52091 h 370183"/>
                <a:gd name="connsiteX18-2317" fmla="*/ 585896 w 722806"/>
                <a:gd name="connsiteY18-2318" fmla="*/ 185441 h 370183"/>
                <a:gd name="connsiteX19-2319" fmla="*/ 645428 w 722806"/>
                <a:gd name="connsiteY19-2320" fmla="*/ 304503 h 370183"/>
                <a:gd name="connsiteX20-2321" fmla="*/ 478740 w 722806"/>
                <a:gd name="connsiteY20-2322" fmla="*/ 309266 h 370183"/>
                <a:gd name="connsiteX21-2323" fmla="*/ 432113 w 722806"/>
                <a:gd name="connsiteY21-2324" fmla="*/ 297317 h 370183"/>
                <a:gd name="connsiteX22-2325" fmla="*/ 417355 w 722806"/>
                <a:gd name="connsiteY22-2326" fmla="*/ 266460 h 370183"/>
                <a:gd name="connsiteX23-2327" fmla="*/ 365771 w 722806"/>
                <a:gd name="connsiteY23-2328" fmla="*/ 155222 h 370183"/>
                <a:gd name="connsiteX24-2329" fmla="*/ 316223 w 722806"/>
                <a:gd name="connsiteY24-2330" fmla="*/ 264156 h 370183"/>
                <a:gd name="connsiteX25-2331" fmla="*/ 302871 w 722806"/>
                <a:gd name="connsiteY25-2332" fmla="*/ 284795 h 370183"/>
                <a:gd name="connsiteX26-2333" fmla="*/ 261866 w 722806"/>
                <a:gd name="connsiteY26-2334" fmla="*/ 294397 h 370183"/>
                <a:gd name="connsiteX27-2335" fmla="*/ 81071 w 722806"/>
                <a:gd name="connsiteY27-2336" fmla="*/ 294978 h 370183"/>
                <a:gd name="connsiteX28-2337" fmla="*/ 188228 w 722806"/>
                <a:gd name="connsiteY28-2338" fmla="*/ 125910 h 370183"/>
                <a:gd name="connsiteX29-2339" fmla="*/ 231090 w 722806"/>
                <a:gd name="connsiteY29-2340" fmla="*/ 59235 h 370183"/>
                <a:gd name="connsiteX30-2341" fmla="*/ 192990 w 722806"/>
                <a:gd name="connsiteY30-2342" fmla="*/ 18753 h 370183"/>
                <a:gd name="connsiteX0-2343" fmla="*/ 193790 w 723606"/>
                <a:gd name="connsiteY0-2344" fmla="*/ 18753 h 370183"/>
                <a:gd name="connsiteX1-2345" fmla="*/ 148546 w 723606"/>
                <a:gd name="connsiteY1-2346" fmla="*/ 42566 h 370183"/>
                <a:gd name="connsiteX2-2347" fmla="*/ 10434 w 723606"/>
                <a:gd name="connsiteY2-2348" fmla="*/ 259260 h 370183"/>
                <a:gd name="connsiteX3-2349" fmla="*/ 17276 w 723606"/>
                <a:gd name="connsiteY3-2350" fmla="*/ 340077 h 370183"/>
                <a:gd name="connsiteX4-2351" fmla="*/ 55678 w 723606"/>
                <a:gd name="connsiteY4-2352" fmla="*/ 364035 h 370183"/>
                <a:gd name="connsiteX5-2353" fmla="*/ 252874 w 723606"/>
                <a:gd name="connsiteY5-2354" fmla="*/ 350786 h 370183"/>
                <a:gd name="connsiteX6-2355" fmla="*/ 304611 w 723606"/>
                <a:gd name="connsiteY6-2356" fmla="*/ 343835 h 370183"/>
                <a:gd name="connsiteX7-2357" fmla="*/ 310827 w 723606"/>
                <a:gd name="connsiteY7-2358" fmla="*/ 343826 h 370183"/>
                <a:gd name="connsiteX8-2359" fmla="*/ 340790 w 723606"/>
                <a:gd name="connsiteY8-2360" fmla="*/ 321466 h 370183"/>
                <a:gd name="connsiteX9-2361" fmla="*/ 358096 w 723606"/>
                <a:gd name="connsiteY9-2362" fmla="*/ 247353 h 370183"/>
                <a:gd name="connsiteX10-2363" fmla="*/ 368673 w 723606"/>
                <a:gd name="connsiteY10-2364" fmla="*/ 238856 h 370183"/>
                <a:gd name="connsiteX11-2365" fmla="*/ 390395 w 723606"/>
                <a:gd name="connsiteY11-2366" fmla="*/ 332330 h 370183"/>
                <a:gd name="connsiteX12-2367" fmla="*/ 442939 w 723606"/>
                <a:gd name="connsiteY12-2368" fmla="*/ 347366 h 370183"/>
                <a:gd name="connsiteX13-2369" fmla="*/ 686709 w 723606"/>
                <a:gd name="connsiteY13-2370" fmla="*/ 368797 h 370183"/>
                <a:gd name="connsiteX14-2371" fmla="*/ 717665 w 723606"/>
                <a:gd name="connsiteY14-2372" fmla="*/ 304503 h 370183"/>
                <a:gd name="connsiteX15-2373" fmla="*/ 636703 w 723606"/>
                <a:gd name="connsiteY15-2374" fmla="*/ 114003 h 370183"/>
                <a:gd name="connsiteX16-2375" fmla="*/ 520021 w 723606"/>
                <a:gd name="connsiteY16-2376" fmla="*/ 2085 h 370183"/>
                <a:gd name="connsiteX17-2377" fmla="*/ 481921 w 723606"/>
                <a:gd name="connsiteY17-2378" fmla="*/ 52091 h 370183"/>
                <a:gd name="connsiteX18-2379" fmla="*/ 586696 w 723606"/>
                <a:gd name="connsiteY18-2380" fmla="*/ 185441 h 370183"/>
                <a:gd name="connsiteX19-2381" fmla="*/ 646228 w 723606"/>
                <a:gd name="connsiteY19-2382" fmla="*/ 304503 h 370183"/>
                <a:gd name="connsiteX20-2383" fmla="*/ 479540 w 723606"/>
                <a:gd name="connsiteY20-2384" fmla="*/ 309266 h 370183"/>
                <a:gd name="connsiteX21-2385" fmla="*/ 432913 w 723606"/>
                <a:gd name="connsiteY21-2386" fmla="*/ 297317 h 370183"/>
                <a:gd name="connsiteX22-2387" fmla="*/ 418155 w 723606"/>
                <a:gd name="connsiteY22-2388" fmla="*/ 266460 h 370183"/>
                <a:gd name="connsiteX23-2389" fmla="*/ 366571 w 723606"/>
                <a:gd name="connsiteY23-2390" fmla="*/ 155222 h 370183"/>
                <a:gd name="connsiteX24-2391" fmla="*/ 317023 w 723606"/>
                <a:gd name="connsiteY24-2392" fmla="*/ 264156 h 370183"/>
                <a:gd name="connsiteX25-2393" fmla="*/ 303671 w 723606"/>
                <a:gd name="connsiteY25-2394" fmla="*/ 284795 h 370183"/>
                <a:gd name="connsiteX26-2395" fmla="*/ 262666 w 723606"/>
                <a:gd name="connsiteY26-2396" fmla="*/ 294397 h 370183"/>
                <a:gd name="connsiteX27-2397" fmla="*/ 81871 w 723606"/>
                <a:gd name="connsiteY27-2398" fmla="*/ 294978 h 370183"/>
                <a:gd name="connsiteX28-2399" fmla="*/ 189028 w 723606"/>
                <a:gd name="connsiteY28-2400" fmla="*/ 125910 h 370183"/>
                <a:gd name="connsiteX29-2401" fmla="*/ 231890 w 723606"/>
                <a:gd name="connsiteY29-2402" fmla="*/ 59235 h 370183"/>
                <a:gd name="connsiteX30-2403" fmla="*/ 193790 w 723606"/>
                <a:gd name="connsiteY30-2404" fmla="*/ 18753 h 370183"/>
                <a:gd name="connsiteX0-2405" fmla="*/ 193790 w 723606"/>
                <a:gd name="connsiteY0-2406" fmla="*/ 18753 h 370183"/>
                <a:gd name="connsiteX1-2407" fmla="*/ 148546 w 723606"/>
                <a:gd name="connsiteY1-2408" fmla="*/ 42566 h 370183"/>
                <a:gd name="connsiteX2-2409" fmla="*/ 10434 w 723606"/>
                <a:gd name="connsiteY2-2410" fmla="*/ 259260 h 370183"/>
                <a:gd name="connsiteX3-2411" fmla="*/ 17276 w 723606"/>
                <a:gd name="connsiteY3-2412" fmla="*/ 346785 h 370183"/>
                <a:gd name="connsiteX4-2413" fmla="*/ 55678 w 723606"/>
                <a:gd name="connsiteY4-2414" fmla="*/ 364035 h 370183"/>
                <a:gd name="connsiteX5-2415" fmla="*/ 252874 w 723606"/>
                <a:gd name="connsiteY5-2416" fmla="*/ 350786 h 370183"/>
                <a:gd name="connsiteX6-2417" fmla="*/ 304611 w 723606"/>
                <a:gd name="connsiteY6-2418" fmla="*/ 343835 h 370183"/>
                <a:gd name="connsiteX7-2419" fmla="*/ 310827 w 723606"/>
                <a:gd name="connsiteY7-2420" fmla="*/ 343826 h 370183"/>
                <a:gd name="connsiteX8-2421" fmla="*/ 340790 w 723606"/>
                <a:gd name="connsiteY8-2422" fmla="*/ 321466 h 370183"/>
                <a:gd name="connsiteX9-2423" fmla="*/ 358096 w 723606"/>
                <a:gd name="connsiteY9-2424" fmla="*/ 247353 h 370183"/>
                <a:gd name="connsiteX10-2425" fmla="*/ 368673 w 723606"/>
                <a:gd name="connsiteY10-2426" fmla="*/ 238856 h 370183"/>
                <a:gd name="connsiteX11-2427" fmla="*/ 390395 w 723606"/>
                <a:gd name="connsiteY11-2428" fmla="*/ 332330 h 370183"/>
                <a:gd name="connsiteX12-2429" fmla="*/ 442939 w 723606"/>
                <a:gd name="connsiteY12-2430" fmla="*/ 347366 h 370183"/>
                <a:gd name="connsiteX13-2431" fmla="*/ 686709 w 723606"/>
                <a:gd name="connsiteY13-2432" fmla="*/ 368797 h 370183"/>
                <a:gd name="connsiteX14-2433" fmla="*/ 717665 w 723606"/>
                <a:gd name="connsiteY14-2434" fmla="*/ 304503 h 370183"/>
                <a:gd name="connsiteX15-2435" fmla="*/ 636703 w 723606"/>
                <a:gd name="connsiteY15-2436" fmla="*/ 114003 h 370183"/>
                <a:gd name="connsiteX16-2437" fmla="*/ 520021 w 723606"/>
                <a:gd name="connsiteY16-2438" fmla="*/ 2085 h 370183"/>
                <a:gd name="connsiteX17-2439" fmla="*/ 481921 w 723606"/>
                <a:gd name="connsiteY17-2440" fmla="*/ 52091 h 370183"/>
                <a:gd name="connsiteX18-2441" fmla="*/ 586696 w 723606"/>
                <a:gd name="connsiteY18-2442" fmla="*/ 185441 h 370183"/>
                <a:gd name="connsiteX19-2443" fmla="*/ 646228 w 723606"/>
                <a:gd name="connsiteY19-2444" fmla="*/ 304503 h 370183"/>
                <a:gd name="connsiteX20-2445" fmla="*/ 479540 w 723606"/>
                <a:gd name="connsiteY20-2446" fmla="*/ 309266 h 370183"/>
                <a:gd name="connsiteX21-2447" fmla="*/ 432913 w 723606"/>
                <a:gd name="connsiteY21-2448" fmla="*/ 297317 h 370183"/>
                <a:gd name="connsiteX22-2449" fmla="*/ 418155 w 723606"/>
                <a:gd name="connsiteY22-2450" fmla="*/ 266460 h 370183"/>
                <a:gd name="connsiteX23-2451" fmla="*/ 366571 w 723606"/>
                <a:gd name="connsiteY23-2452" fmla="*/ 155222 h 370183"/>
                <a:gd name="connsiteX24-2453" fmla="*/ 317023 w 723606"/>
                <a:gd name="connsiteY24-2454" fmla="*/ 264156 h 370183"/>
                <a:gd name="connsiteX25-2455" fmla="*/ 303671 w 723606"/>
                <a:gd name="connsiteY25-2456" fmla="*/ 284795 h 370183"/>
                <a:gd name="connsiteX26-2457" fmla="*/ 262666 w 723606"/>
                <a:gd name="connsiteY26-2458" fmla="*/ 294397 h 370183"/>
                <a:gd name="connsiteX27-2459" fmla="*/ 81871 w 723606"/>
                <a:gd name="connsiteY27-2460" fmla="*/ 294978 h 370183"/>
                <a:gd name="connsiteX28-2461" fmla="*/ 189028 w 723606"/>
                <a:gd name="connsiteY28-2462" fmla="*/ 125910 h 370183"/>
                <a:gd name="connsiteX29-2463" fmla="*/ 231890 w 723606"/>
                <a:gd name="connsiteY29-2464" fmla="*/ 59235 h 370183"/>
                <a:gd name="connsiteX30-2465" fmla="*/ 193790 w 723606"/>
                <a:gd name="connsiteY30-2466" fmla="*/ 18753 h 370183"/>
                <a:gd name="connsiteX0-2467" fmla="*/ 193548 w 723364"/>
                <a:gd name="connsiteY0-2468" fmla="*/ 18753 h 370183"/>
                <a:gd name="connsiteX1-2469" fmla="*/ 148304 w 723364"/>
                <a:gd name="connsiteY1-2470" fmla="*/ 42566 h 370183"/>
                <a:gd name="connsiteX2-2471" fmla="*/ 10192 w 723364"/>
                <a:gd name="connsiteY2-2472" fmla="*/ 259260 h 370183"/>
                <a:gd name="connsiteX3-2473" fmla="*/ 17034 w 723364"/>
                <a:gd name="connsiteY3-2474" fmla="*/ 346785 h 370183"/>
                <a:gd name="connsiteX4-2475" fmla="*/ 70641 w 723364"/>
                <a:gd name="connsiteY4-2476" fmla="*/ 362246 h 370183"/>
                <a:gd name="connsiteX5-2477" fmla="*/ 252632 w 723364"/>
                <a:gd name="connsiteY5-2478" fmla="*/ 350786 h 370183"/>
                <a:gd name="connsiteX6-2479" fmla="*/ 304369 w 723364"/>
                <a:gd name="connsiteY6-2480" fmla="*/ 343835 h 370183"/>
                <a:gd name="connsiteX7-2481" fmla="*/ 310585 w 723364"/>
                <a:gd name="connsiteY7-2482" fmla="*/ 343826 h 370183"/>
                <a:gd name="connsiteX8-2483" fmla="*/ 340548 w 723364"/>
                <a:gd name="connsiteY8-2484" fmla="*/ 321466 h 370183"/>
                <a:gd name="connsiteX9-2485" fmla="*/ 357854 w 723364"/>
                <a:gd name="connsiteY9-2486" fmla="*/ 247353 h 370183"/>
                <a:gd name="connsiteX10-2487" fmla="*/ 368431 w 723364"/>
                <a:gd name="connsiteY10-2488" fmla="*/ 238856 h 370183"/>
                <a:gd name="connsiteX11-2489" fmla="*/ 390153 w 723364"/>
                <a:gd name="connsiteY11-2490" fmla="*/ 332330 h 370183"/>
                <a:gd name="connsiteX12-2491" fmla="*/ 442697 w 723364"/>
                <a:gd name="connsiteY12-2492" fmla="*/ 347366 h 370183"/>
                <a:gd name="connsiteX13-2493" fmla="*/ 686467 w 723364"/>
                <a:gd name="connsiteY13-2494" fmla="*/ 368797 h 370183"/>
                <a:gd name="connsiteX14-2495" fmla="*/ 717423 w 723364"/>
                <a:gd name="connsiteY14-2496" fmla="*/ 304503 h 370183"/>
                <a:gd name="connsiteX15-2497" fmla="*/ 636461 w 723364"/>
                <a:gd name="connsiteY15-2498" fmla="*/ 114003 h 370183"/>
                <a:gd name="connsiteX16-2499" fmla="*/ 519779 w 723364"/>
                <a:gd name="connsiteY16-2500" fmla="*/ 2085 h 370183"/>
                <a:gd name="connsiteX17-2501" fmla="*/ 481679 w 723364"/>
                <a:gd name="connsiteY17-2502" fmla="*/ 52091 h 370183"/>
                <a:gd name="connsiteX18-2503" fmla="*/ 586454 w 723364"/>
                <a:gd name="connsiteY18-2504" fmla="*/ 185441 h 370183"/>
                <a:gd name="connsiteX19-2505" fmla="*/ 645986 w 723364"/>
                <a:gd name="connsiteY19-2506" fmla="*/ 304503 h 370183"/>
                <a:gd name="connsiteX20-2507" fmla="*/ 479298 w 723364"/>
                <a:gd name="connsiteY20-2508" fmla="*/ 309266 h 370183"/>
                <a:gd name="connsiteX21-2509" fmla="*/ 432671 w 723364"/>
                <a:gd name="connsiteY21-2510" fmla="*/ 297317 h 370183"/>
                <a:gd name="connsiteX22-2511" fmla="*/ 417913 w 723364"/>
                <a:gd name="connsiteY22-2512" fmla="*/ 266460 h 370183"/>
                <a:gd name="connsiteX23-2513" fmla="*/ 366329 w 723364"/>
                <a:gd name="connsiteY23-2514" fmla="*/ 155222 h 370183"/>
                <a:gd name="connsiteX24-2515" fmla="*/ 316781 w 723364"/>
                <a:gd name="connsiteY24-2516" fmla="*/ 264156 h 370183"/>
                <a:gd name="connsiteX25-2517" fmla="*/ 303429 w 723364"/>
                <a:gd name="connsiteY25-2518" fmla="*/ 284795 h 370183"/>
                <a:gd name="connsiteX26-2519" fmla="*/ 262424 w 723364"/>
                <a:gd name="connsiteY26-2520" fmla="*/ 294397 h 370183"/>
                <a:gd name="connsiteX27-2521" fmla="*/ 81629 w 723364"/>
                <a:gd name="connsiteY27-2522" fmla="*/ 294978 h 370183"/>
                <a:gd name="connsiteX28-2523" fmla="*/ 188786 w 723364"/>
                <a:gd name="connsiteY28-2524" fmla="*/ 125910 h 370183"/>
                <a:gd name="connsiteX29-2525" fmla="*/ 231648 w 723364"/>
                <a:gd name="connsiteY29-2526" fmla="*/ 59235 h 370183"/>
                <a:gd name="connsiteX30-2527" fmla="*/ 193548 w 723364"/>
                <a:gd name="connsiteY30-2528" fmla="*/ 18753 h 370183"/>
                <a:gd name="connsiteX0-2529" fmla="*/ 193995 w 723364"/>
                <a:gd name="connsiteY0-2530" fmla="*/ 16517 h 370183"/>
                <a:gd name="connsiteX1-2531" fmla="*/ 148304 w 723364"/>
                <a:gd name="connsiteY1-2532" fmla="*/ 42566 h 370183"/>
                <a:gd name="connsiteX2-2533" fmla="*/ 10192 w 723364"/>
                <a:gd name="connsiteY2-2534" fmla="*/ 259260 h 370183"/>
                <a:gd name="connsiteX3-2535" fmla="*/ 17034 w 723364"/>
                <a:gd name="connsiteY3-2536" fmla="*/ 346785 h 370183"/>
                <a:gd name="connsiteX4-2537" fmla="*/ 70641 w 723364"/>
                <a:gd name="connsiteY4-2538" fmla="*/ 362246 h 370183"/>
                <a:gd name="connsiteX5-2539" fmla="*/ 252632 w 723364"/>
                <a:gd name="connsiteY5-2540" fmla="*/ 350786 h 370183"/>
                <a:gd name="connsiteX6-2541" fmla="*/ 304369 w 723364"/>
                <a:gd name="connsiteY6-2542" fmla="*/ 343835 h 370183"/>
                <a:gd name="connsiteX7-2543" fmla="*/ 310585 w 723364"/>
                <a:gd name="connsiteY7-2544" fmla="*/ 343826 h 370183"/>
                <a:gd name="connsiteX8-2545" fmla="*/ 340548 w 723364"/>
                <a:gd name="connsiteY8-2546" fmla="*/ 321466 h 370183"/>
                <a:gd name="connsiteX9-2547" fmla="*/ 357854 w 723364"/>
                <a:gd name="connsiteY9-2548" fmla="*/ 247353 h 370183"/>
                <a:gd name="connsiteX10-2549" fmla="*/ 368431 w 723364"/>
                <a:gd name="connsiteY10-2550" fmla="*/ 238856 h 370183"/>
                <a:gd name="connsiteX11-2551" fmla="*/ 390153 w 723364"/>
                <a:gd name="connsiteY11-2552" fmla="*/ 332330 h 370183"/>
                <a:gd name="connsiteX12-2553" fmla="*/ 442697 w 723364"/>
                <a:gd name="connsiteY12-2554" fmla="*/ 347366 h 370183"/>
                <a:gd name="connsiteX13-2555" fmla="*/ 686467 w 723364"/>
                <a:gd name="connsiteY13-2556" fmla="*/ 368797 h 370183"/>
                <a:gd name="connsiteX14-2557" fmla="*/ 717423 w 723364"/>
                <a:gd name="connsiteY14-2558" fmla="*/ 304503 h 370183"/>
                <a:gd name="connsiteX15-2559" fmla="*/ 636461 w 723364"/>
                <a:gd name="connsiteY15-2560" fmla="*/ 114003 h 370183"/>
                <a:gd name="connsiteX16-2561" fmla="*/ 519779 w 723364"/>
                <a:gd name="connsiteY16-2562" fmla="*/ 2085 h 370183"/>
                <a:gd name="connsiteX17-2563" fmla="*/ 481679 w 723364"/>
                <a:gd name="connsiteY17-2564" fmla="*/ 52091 h 370183"/>
                <a:gd name="connsiteX18-2565" fmla="*/ 586454 w 723364"/>
                <a:gd name="connsiteY18-2566" fmla="*/ 185441 h 370183"/>
                <a:gd name="connsiteX19-2567" fmla="*/ 645986 w 723364"/>
                <a:gd name="connsiteY19-2568" fmla="*/ 304503 h 370183"/>
                <a:gd name="connsiteX20-2569" fmla="*/ 479298 w 723364"/>
                <a:gd name="connsiteY20-2570" fmla="*/ 309266 h 370183"/>
                <a:gd name="connsiteX21-2571" fmla="*/ 432671 w 723364"/>
                <a:gd name="connsiteY21-2572" fmla="*/ 297317 h 370183"/>
                <a:gd name="connsiteX22-2573" fmla="*/ 417913 w 723364"/>
                <a:gd name="connsiteY22-2574" fmla="*/ 266460 h 370183"/>
                <a:gd name="connsiteX23-2575" fmla="*/ 366329 w 723364"/>
                <a:gd name="connsiteY23-2576" fmla="*/ 155222 h 370183"/>
                <a:gd name="connsiteX24-2577" fmla="*/ 316781 w 723364"/>
                <a:gd name="connsiteY24-2578" fmla="*/ 264156 h 370183"/>
                <a:gd name="connsiteX25-2579" fmla="*/ 303429 w 723364"/>
                <a:gd name="connsiteY25-2580" fmla="*/ 284795 h 370183"/>
                <a:gd name="connsiteX26-2581" fmla="*/ 262424 w 723364"/>
                <a:gd name="connsiteY26-2582" fmla="*/ 294397 h 370183"/>
                <a:gd name="connsiteX27-2583" fmla="*/ 81629 w 723364"/>
                <a:gd name="connsiteY27-2584" fmla="*/ 294978 h 370183"/>
                <a:gd name="connsiteX28-2585" fmla="*/ 188786 w 723364"/>
                <a:gd name="connsiteY28-2586" fmla="*/ 125910 h 370183"/>
                <a:gd name="connsiteX29-2587" fmla="*/ 231648 w 723364"/>
                <a:gd name="connsiteY29-2588" fmla="*/ 59235 h 370183"/>
                <a:gd name="connsiteX30-2589" fmla="*/ 193995 w 723364"/>
                <a:gd name="connsiteY30-2590" fmla="*/ 16517 h 3701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271" y="connsiteY27-272"/>
                </a:cxn>
                <a:cxn ang="0">
                  <a:pos x="connsiteX28-833" y="connsiteY28-834"/>
                </a:cxn>
                <a:cxn ang="0">
                  <a:pos x="connsiteX29-951" y="connsiteY29-952"/>
                </a:cxn>
                <a:cxn ang="0">
                  <a:pos x="connsiteX30-1721" y="connsiteY30-1722"/>
                </a:cxn>
              </a:cxnLst>
              <a:rect l="l" t="t" r="r" b="b"/>
              <a:pathLst>
                <a:path w="723364" h="370183">
                  <a:moveTo>
                    <a:pt x="193995" y="16517"/>
                  </a:moveTo>
                  <a:cubicBezTo>
                    <a:pt x="180104" y="13739"/>
                    <a:pt x="178938" y="2109"/>
                    <a:pt x="148304" y="42566"/>
                  </a:cubicBezTo>
                  <a:cubicBezTo>
                    <a:pt x="117670" y="83023"/>
                    <a:pt x="32070" y="208557"/>
                    <a:pt x="10192" y="259260"/>
                  </a:cubicBezTo>
                  <a:cubicBezTo>
                    <a:pt x="-11686" y="309963"/>
                    <a:pt x="6959" y="329621"/>
                    <a:pt x="17034" y="346785"/>
                  </a:cubicBezTo>
                  <a:cubicBezTo>
                    <a:pt x="27109" y="363949"/>
                    <a:pt x="31375" y="361579"/>
                    <a:pt x="70641" y="362246"/>
                  </a:cubicBezTo>
                  <a:cubicBezTo>
                    <a:pt x="109907" y="362913"/>
                    <a:pt x="213677" y="353854"/>
                    <a:pt x="252632" y="350786"/>
                  </a:cubicBezTo>
                  <a:cubicBezTo>
                    <a:pt x="291587" y="347718"/>
                    <a:pt x="294710" y="344995"/>
                    <a:pt x="304369" y="343835"/>
                  </a:cubicBezTo>
                  <a:cubicBezTo>
                    <a:pt x="314028" y="342675"/>
                    <a:pt x="304555" y="347554"/>
                    <a:pt x="310585" y="343826"/>
                  </a:cubicBezTo>
                  <a:cubicBezTo>
                    <a:pt x="316615" y="340098"/>
                    <a:pt x="331924" y="337470"/>
                    <a:pt x="340548" y="321466"/>
                  </a:cubicBezTo>
                  <a:cubicBezTo>
                    <a:pt x="349172" y="305462"/>
                    <a:pt x="353207" y="261121"/>
                    <a:pt x="357854" y="247353"/>
                  </a:cubicBezTo>
                  <a:cubicBezTo>
                    <a:pt x="362501" y="233585"/>
                    <a:pt x="363048" y="224693"/>
                    <a:pt x="368431" y="238856"/>
                  </a:cubicBezTo>
                  <a:cubicBezTo>
                    <a:pt x="373814" y="253019"/>
                    <a:pt x="377775" y="314245"/>
                    <a:pt x="390153" y="332330"/>
                  </a:cubicBezTo>
                  <a:cubicBezTo>
                    <a:pt x="402531" y="350415"/>
                    <a:pt x="393311" y="341288"/>
                    <a:pt x="442697" y="347366"/>
                  </a:cubicBezTo>
                  <a:cubicBezTo>
                    <a:pt x="492083" y="353444"/>
                    <a:pt x="640679" y="375941"/>
                    <a:pt x="686467" y="368797"/>
                  </a:cubicBezTo>
                  <a:cubicBezTo>
                    <a:pt x="732255" y="361653"/>
                    <a:pt x="725757" y="346969"/>
                    <a:pt x="717423" y="304503"/>
                  </a:cubicBezTo>
                  <a:cubicBezTo>
                    <a:pt x="709089" y="262037"/>
                    <a:pt x="669402" y="164406"/>
                    <a:pt x="636461" y="114003"/>
                  </a:cubicBezTo>
                  <a:cubicBezTo>
                    <a:pt x="603520" y="63600"/>
                    <a:pt x="545576" y="12404"/>
                    <a:pt x="519779" y="2085"/>
                  </a:cubicBezTo>
                  <a:cubicBezTo>
                    <a:pt x="493982" y="-8234"/>
                    <a:pt x="470566" y="21532"/>
                    <a:pt x="481679" y="52091"/>
                  </a:cubicBezTo>
                  <a:cubicBezTo>
                    <a:pt x="492792" y="82650"/>
                    <a:pt x="559070" y="143372"/>
                    <a:pt x="586454" y="185441"/>
                  </a:cubicBezTo>
                  <a:cubicBezTo>
                    <a:pt x="613838" y="227510"/>
                    <a:pt x="663845" y="283866"/>
                    <a:pt x="645986" y="304503"/>
                  </a:cubicBezTo>
                  <a:cubicBezTo>
                    <a:pt x="628127" y="325140"/>
                    <a:pt x="514850" y="310464"/>
                    <a:pt x="479298" y="309266"/>
                  </a:cubicBezTo>
                  <a:cubicBezTo>
                    <a:pt x="443746" y="308068"/>
                    <a:pt x="442902" y="304451"/>
                    <a:pt x="432671" y="297317"/>
                  </a:cubicBezTo>
                  <a:cubicBezTo>
                    <a:pt x="422440" y="290183"/>
                    <a:pt x="427181" y="287459"/>
                    <a:pt x="417913" y="266460"/>
                  </a:cubicBezTo>
                  <a:cubicBezTo>
                    <a:pt x="408645" y="245461"/>
                    <a:pt x="383184" y="155606"/>
                    <a:pt x="366329" y="155222"/>
                  </a:cubicBezTo>
                  <a:cubicBezTo>
                    <a:pt x="349474" y="154838"/>
                    <a:pt x="327264" y="242561"/>
                    <a:pt x="316781" y="264156"/>
                  </a:cubicBezTo>
                  <a:cubicBezTo>
                    <a:pt x="306298" y="285752"/>
                    <a:pt x="308613" y="277519"/>
                    <a:pt x="303429" y="284795"/>
                  </a:cubicBezTo>
                  <a:cubicBezTo>
                    <a:pt x="298245" y="286705"/>
                    <a:pt x="299391" y="292700"/>
                    <a:pt x="262424" y="294397"/>
                  </a:cubicBezTo>
                  <a:cubicBezTo>
                    <a:pt x="225457" y="296094"/>
                    <a:pt x="93902" y="323059"/>
                    <a:pt x="81629" y="294978"/>
                  </a:cubicBezTo>
                  <a:cubicBezTo>
                    <a:pt x="69356" y="266897"/>
                    <a:pt x="163783" y="165200"/>
                    <a:pt x="188786" y="125910"/>
                  </a:cubicBezTo>
                  <a:cubicBezTo>
                    <a:pt x="213789" y="86620"/>
                    <a:pt x="230780" y="77467"/>
                    <a:pt x="231648" y="59235"/>
                  </a:cubicBezTo>
                  <a:cubicBezTo>
                    <a:pt x="232516" y="41003"/>
                    <a:pt x="207886" y="19295"/>
                    <a:pt x="193995" y="165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782329" y="3211981"/>
              <a:ext cx="672929" cy="271135"/>
            </a:xfrm>
            <a:custGeom>
              <a:avLst/>
              <a:gdLst>
                <a:gd name="connsiteX0" fmla="*/ 672865 w 672929"/>
                <a:gd name="connsiteY0" fmla="*/ 325 h 271135"/>
                <a:gd name="connsiteX1" fmla="*/ 544277 w 672929"/>
                <a:gd name="connsiteY1" fmla="*/ 67000 h 271135"/>
                <a:gd name="connsiteX2" fmla="*/ 322821 w 672929"/>
                <a:gd name="connsiteY2" fmla="*/ 78907 h 271135"/>
                <a:gd name="connsiteX3" fmla="*/ 118034 w 672929"/>
                <a:gd name="connsiteY3" fmla="*/ 67000 h 271135"/>
                <a:gd name="connsiteX4" fmla="*/ 60884 w 672929"/>
                <a:gd name="connsiteY4" fmla="*/ 147963 h 271135"/>
                <a:gd name="connsiteX5" fmla="*/ 122796 w 672929"/>
                <a:gd name="connsiteY5" fmla="*/ 205113 h 271135"/>
                <a:gd name="connsiteX6" fmla="*/ 265671 w 672929"/>
                <a:gd name="connsiteY6" fmla="*/ 212257 h 271135"/>
                <a:gd name="connsiteX7" fmla="*/ 389496 w 672929"/>
                <a:gd name="connsiteY7" fmla="*/ 147963 h 271135"/>
                <a:gd name="connsiteX8" fmla="*/ 594284 w 672929"/>
                <a:gd name="connsiteY8" fmla="*/ 121769 h 271135"/>
                <a:gd name="connsiteX9" fmla="*/ 577615 w 672929"/>
                <a:gd name="connsiteY9" fmla="*/ 138438 h 271135"/>
                <a:gd name="connsiteX10" fmla="*/ 513321 w 672929"/>
                <a:gd name="connsiteY10" fmla="*/ 169394 h 271135"/>
                <a:gd name="connsiteX11" fmla="*/ 401402 w 672929"/>
                <a:gd name="connsiteY11" fmla="*/ 183682 h 271135"/>
                <a:gd name="connsiteX12" fmla="*/ 258527 w 672929"/>
                <a:gd name="connsiteY12" fmla="*/ 267025 h 271135"/>
                <a:gd name="connsiteX13" fmla="*/ 29927 w 672929"/>
                <a:gd name="connsiteY13" fmla="*/ 240832 h 271135"/>
                <a:gd name="connsiteX14" fmla="*/ 10877 w 672929"/>
                <a:gd name="connsiteY14" fmla="*/ 90813 h 271135"/>
                <a:gd name="connsiteX15" fmla="*/ 106127 w 672929"/>
                <a:gd name="connsiteY15" fmla="*/ 19375 h 271135"/>
                <a:gd name="connsiteX16" fmla="*/ 344252 w 672929"/>
                <a:gd name="connsiteY16" fmla="*/ 31282 h 271135"/>
                <a:gd name="connsiteX17" fmla="*/ 558565 w 672929"/>
                <a:gd name="connsiteY17" fmla="*/ 40807 h 271135"/>
                <a:gd name="connsiteX18" fmla="*/ 672865 w 672929"/>
                <a:gd name="connsiteY18" fmla="*/ 325 h 271135"/>
                <a:gd name="connsiteX0-1" fmla="*/ 672865 w 672929"/>
                <a:gd name="connsiteY0-2" fmla="*/ 325 h 271135"/>
                <a:gd name="connsiteX1-3" fmla="*/ 544277 w 672929"/>
                <a:gd name="connsiteY1-4" fmla="*/ 67000 h 271135"/>
                <a:gd name="connsiteX2-5" fmla="*/ 322821 w 672929"/>
                <a:gd name="connsiteY2-6" fmla="*/ 78907 h 271135"/>
                <a:gd name="connsiteX3-7" fmla="*/ 118034 w 672929"/>
                <a:gd name="connsiteY3-8" fmla="*/ 67000 h 271135"/>
                <a:gd name="connsiteX4-9" fmla="*/ 60884 w 672929"/>
                <a:gd name="connsiteY4-10" fmla="*/ 147963 h 271135"/>
                <a:gd name="connsiteX5-11" fmla="*/ 122796 w 672929"/>
                <a:gd name="connsiteY5-12" fmla="*/ 205113 h 271135"/>
                <a:gd name="connsiteX6-13" fmla="*/ 265671 w 672929"/>
                <a:gd name="connsiteY6-14" fmla="*/ 212257 h 271135"/>
                <a:gd name="connsiteX7-15" fmla="*/ 389496 w 672929"/>
                <a:gd name="connsiteY7-16" fmla="*/ 147963 h 271135"/>
                <a:gd name="connsiteX8-17" fmla="*/ 594284 w 672929"/>
                <a:gd name="connsiteY8-18" fmla="*/ 121769 h 271135"/>
                <a:gd name="connsiteX9-19" fmla="*/ 577615 w 672929"/>
                <a:gd name="connsiteY9-20" fmla="*/ 138438 h 271135"/>
                <a:gd name="connsiteX10-21" fmla="*/ 507060 w 672929"/>
                <a:gd name="connsiteY10-22" fmla="*/ 162686 h 271135"/>
                <a:gd name="connsiteX11-23" fmla="*/ 401402 w 672929"/>
                <a:gd name="connsiteY11-24" fmla="*/ 183682 h 271135"/>
                <a:gd name="connsiteX12-25" fmla="*/ 258527 w 672929"/>
                <a:gd name="connsiteY12-26" fmla="*/ 267025 h 271135"/>
                <a:gd name="connsiteX13-27" fmla="*/ 29927 w 672929"/>
                <a:gd name="connsiteY13-28" fmla="*/ 240832 h 271135"/>
                <a:gd name="connsiteX14-29" fmla="*/ 10877 w 672929"/>
                <a:gd name="connsiteY14-30" fmla="*/ 90813 h 271135"/>
                <a:gd name="connsiteX15-31" fmla="*/ 106127 w 672929"/>
                <a:gd name="connsiteY15-32" fmla="*/ 19375 h 271135"/>
                <a:gd name="connsiteX16-33" fmla="*/ 344252 w 672929"/>
                <a:gd name="connsiteY16-34" fmla="*/ 31282 h 271135"/>
                <a:gd name="connsiteX17-35" fmla="*/ 558565 w 672929"/>
                <a:gd name="connsiteY17-36" fmla="*/ 40807 h 271135"/>
                <a:gd name="connsiteX18-37" fmla="*/ 672865 w 672929"/>
                <a:gd name="connsiteY18-38" fmla="*/ 325 h 271135"/>
                <a:gd name="connsiteX0-39" fmla="*/ 672865 w 672929"/>
                <a:gd name="connsiteY0-40" fmla="*/ 325 h 271135"/>
                <a:gd name="connsiteX1-41" fmla="*/ 544277 w 672929"/>
                <a:gd name="connsiteY1-42" fmla="*/ 67000 h 271135"/>
                <a:gd name="connsiteX2-43" fmla="*/ 322821 w 672929"/>
                <a:gd name="connsiteY2-44" fmla="*/ 78907 h 271135"/>
                <a:gd name="connsiteX3-45" fmla="*/ 118034 w 672929"/>
                <a:gd name="connsiteY3-46" fmla="*/ 67000 h 271135"/>
                <a:gd name="connsiteX4-47" fmla="*/ 60884 w 672929"/>
                <a:gd name="connsiteY4-48" fmla="*/ 147963 h 271135"/>
                <a:gd name="connsiteX5-49" fmla="*/ 122796 w 672929"/>
                <a:gd name="connsiteY5-50" fmla="*/ 205113 h 271135"/>
                <a:gd name="connsiteX6-51" fmla="*/ 265671 w 672929"/>
                <a:gd name="connsiteY6-52" fmla="*/ 212257 h 271135"/>
                <a:gd name="connsiteX7-53" fmla="*/ 389496 w 672929"/>
                <a:gd name="connsiteY7-54" fmla="*/ 147963 h 271135"/>
                <a:gd name="connsiteX8-55" fmla="*/ 594284 w 672929"/>
                <a:gd name="connsiteY8-56" fmla="*/ 121769 h 271135"/>
                <a:gd name="connsiteX9-57" fmla="*/ 577615 w 672929"/>
                <a:gd name="connsiteY9-58" fmla="*/ 138438 h 271135"/>
                <a:gd name="connsiteX10-59" fmla="*/ 505271 w 672929"/>
                <a:gd name="connsiteY10-60" fmla="*/ 158214 h 271135"/>
                <a:gd name="connsiteX11-61" fmla="*/ 401402 w 672929"/>
                <a:gd name="connsiteY11-62" fmla="*/ 183682 h 271135"/>
                <a:gd name="connsiteX12-63" fmla="*/ 258527 w 672929"/>
                <a:gd name="connsiteY12-64" fmla="*/ 267025 h 271135"/>
                <a:gd name="connsiteX13-65" fmla="*/ 29927 w 672929"/>
                <a:gd name="connsiteY13-66" fmla="*/ 240832 h 271135"/>
                <a:gd name="connsiteX14-67" fmla="*/ 10877 w 672929"/>
                <a:gd name="connsiteY14-68" fmla="*/ 90813 h 271135"/>
                <a:gd name="connsiteX15-69" fmla="*/ 106127 w 672929"/>
                <a:gd name="connsiteY15-70" fmla="*/ 19375 h 271135"/>
                <a:gd name="connsiteX16-71" fmla="*/ 344252 w 672929"/>
                <a:gd name="connsiteY16-72" fmla="*/ 31282 h 271135"/>
                <a:gd name="connsiteX17-73" fmla="*/ 558565 w 672929"/>
                <a:gd name="connsiteY17-74" fmla="*/ 40807 h 271135"/>
                <a:gd name="connsiteX18-75" fmla="*/ 672865 w 672929"/>
                <a:gd name="connsiteY18-76" fmla="*/ 325 h 271135"/>
                <a:gd name="connsiteX0-77" fmla="*/ 672865 w 672929"/>
                <a:gd name="connsiteY0-78" fmla="*/ 325 h 271135"/>
                <a:gd name="connsiteX1-79" fmla="*/ 544277 w 672929"/>
                <a:gd name="connsiteY1-80" fmla="*/ 67000 h 271135"/>
                <a:gd name="connsiteX2-81" fmla="*/ 322821 w 672929"/>
                <a:gd name="connsiteY2-82" fmla="*/ 78907 h 271135"/>
                <a:gd name="connsiteX3-83" fmla="*/ 118034 w 672929"/>
                <a:gd name="connsiteY3-84" fmla="*/ 67000 h 271135"/>
                <a:gd name="connsiteX4-85" fmla="*/ 60884 w 672929"/>
                <a:gd name="connsiteY4-86" fmla="*/ 147963 h 271135"/>
                <a:gd name="connsiteX5-87" fmla="*/ 122796 w 672929"/>
                <a:gd name="connsiteY5-88" fmla="*/ 205113 h 271135"/>
                <a:gd name="connsiteX6-89" fmla="*/ 265671 w 672929"/>
                <a:gd name="connsiteY6-90" fmla="*/ 212257 h 271135"/>
                <a:gd name="connsiteX7-91" fmla="*/ 389496 w 672929"/>
                <a:gd name="connsiteY7-92" fmla="*/ 147963 h 271135"/>
                <a:gd name="connsiteX8-93" fmla="*/ 606358 w 672929"/>
                <a:gd name="connsiteY8-94" fmla="*/ 121769 h 271135"/>
                <a:gd name="connsiteX9-95" fmla="*/ 577615 w 672929"/>
                <a:gd name="connsiteY9-96" fmla="*/ 138438 h 271135"/>
                <a:gd name="connsiteX10-97" fmla="*/ 505271 w 672929"/>
                <a:gd name="connsiteY10-98" fmla="*/ 158214 h 271135"/>
                <a:gd name="connsiteX11-99" fmla="*/ 401402 w 672929"/>
                <a:gd name="connsiteY11-100" fmla="*/ 183682 h 271135"/>
                <a:gd name="connsiteX12-101" fmla="*/ 258527 w 672929"/>
                <a:gd name="connsiteY12-102" fmla="*/ 267025 h 271135"/>
                <a:gd name="connsiteX13-103" fmla="*/ 29927 w 672929"/>
                <a:gd name="connsiteY13-104" fmla="*/ 240832 h 271135"/>
                <a:gd name="connsiteX14-105" fmla="*/ 10877 w 672929"/>
                <a:gd name="connsiteY14-106" fmla="*/ 90813 h 271135"/>
                <a:gd name="connsiteX15-107" fmla="*/ 106127 w 672929"/>
                <a:gd name="connsiteY15-108" fmla="*/ 19375 h 271135"/>
                <a:gd name="connsiteX16-109" fmla="*/ 344252 w 672929"/>
                <a:gd name="connsiteY16-110" fmla="*/ 31282 h 271135"/>
                <a:gd name="connsiteX17-111" fmla="*/ 558565 w 672929"/>
                <a:gd name="connsiteY17-112" fmla="*/ 40807 h 271135"/>
                <a:gd name="connsiteX18-113" fmla="*/ 672865 w 672929"/>
                <a:gd name="connsiteY18-114" fmla="*/ 325 h 2711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</a:cxnLst>
              <a:rect l="l" t="t" r="r" b="b"/>
              <a:pathLst>
                <a:path w="672929" h="271135">
                  <a:moveTo>
                    <a:pt x="672865" y="325"/>
                  </a:moveTo>
                  <a:cubicBezTo>
                    <a:pt x="670484" y="4690"/>
                    <a:pt x="602618" y="53903"/>
                    <a:pt x="544277" y="67000"/>
                  </a:cubicBezTo>
                  <a:cubicBezTo>
                    <a:pt x="485936" y="80097"/>
                    <a:pt x="393861" y="78907"/>
                    <a:pt x="322821" y="78907"/>
                  </a:cubicBezTo>
                  <a:cubicBezTo>
                    <a:pt x="251781" y="78907"/>
                    <a:pt x="161690" y="55491"/>
                    <a:pt x="118034" y="67000"/>
                  </a:cubicBezTo>
                  <a:cubicBezTo>
                    <a:pt x="74378" y="78509"/>
                    <a:pt x="60090" y="124944"/>
                    <a:pt x="60884" y="147963"/>
                  </a:cubicBezTo>
                  <a:cubicBezTo>
                    <a:pt x="61678" y="170982"/>
                    <a:pt x="88665" y="194397"/>
                    <a:pt x="122796" y="205113"/>
                  </a:cubicBezTo>
                  <a:cubicBezTo>
                    <a:pt x="156927" y="215829"/>
                    <a:pt x="221221" y="221782"/>
                    <a:pt x="265671" y="212257"/>
                  </a:cubicBezTo>
                  <a:cubicBezTo>
                    <a:pt x="310121" y="202732"/>
                    <a:pt x="332715" y="163044"/>
                    <a:pt x="389496" y="147963"/>
                  </a:cubicBezTo>
                  <a:cubicBezTo>
                    <a:pt x="446277" y="132882"/>
                    <a:pt x="575005" y="123356"/>
                    <a:pt x="606358" y="121769"/>
                  </a:cubicBezTo>
                  <a:cubicBezTo>
                    <a:pt x="637711" y="120182"/>
                    <a:pt x="594463" y="132364"/>
                    <a:pt x="577615" y="138438"/>
                  </a:cubicBezTo>
                  <a:cubicBezTo>
                    <a:pt x="560767" y="144512"/>
                    <a:pt x="534640" y="150673"/>
                    <a:pt x="505271" y="158214"/>
                  </a:cubicBezTo>
                  <a:cubicBezTo>
                    <a:pt x="475902" y="165755"/>
                    <a:pt x="442526" y="165547"/>
                    <a:pt x="401402" y="183682"/>
                  </a:cubicBezTo>
                  <a:cubicBezTo>
                    <a:pt x="360278" y="201817"/>
                    <a:pt x="320439" y="257500"/>
                    <a:pt x="258527" y="267025"/>
                  </a:cubicBezTo>
                  <a:cubicBezTo>
                    <a:pt x="196614" y="276550"/>
                    <a:pt x="71202" y="270201"/>
                    <a:pt x="29927" y="240832"/>
                  </a:cubicBezTo>
                  <a:cubicBezTo>
                    <a:pt x="-11348" y="211463"/>
                    <a:pt x="-1823" y="127723"/>
                    <a:pt x="10877" y="90813"/>
                  </a:cubicBezTo>
                  <a:cubicBezTo>
                    <a:pt x="23577" y="53904"/>
                    <a:pt x="50564" y="29297"/>
                    <a:pt x="106127" y="19375"/>
                  </a:cubicBezTo>
                  <a:cubicBezTo>
                    <a:pt x="161689" y="9453"/>
                    <a:pt x="344252" y="31282"/>
                    <a:pt x="344252" y="31282"/>
                  </a:cubicBezTo>
                  <a:cubicBezTo>
                    <a:pt x="419658" y="34854"/>
                    <a:pt x="505384" y="44776"/>
                    <a:pt x="558565" y="40807"/>
                  </a:cubicBezTo>
                  <a:cubicBezTo>
                    <a:pt x="611746" y="36838"/>
                    <a:pt x="675246" y="-4040"/>
                    <a:pt x="672865" y="3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190760" y="3233711"/>
              <a:ext cx="620229" cy="226343"/>
            </a:xfrm>
            <a:custGeom>
              <a:avLst/>
              <a:gdLst>
                <a:gd name="connsiteX0" fmla="*/ 273959 w 620229"/>
                <a:gd name="connsiteY0" fmla="*/ 42889 h 226343"/>
                <a:gd name="connsiteX1" fmla="*/ 385878 w 620229"/>
                <a:gd name="connsiteY1" fmla="*/ 42889 h 226343"/>
                <a:gd name="connsiteX2" fmla="*/ 473984 w 620229"/>
                <a:gd name="connsiteY2" fmla="*/ 42889 h 226343"/>
                <a:gd name="connsiteX3" fmla="*/ 538278 w 620229"/>
                <a:gd name="connsiteY3" fmla="*/ 107183 h 226343"/>
                <a:gd name="connsiteX4" fmla="*/ 523990 w 620229"/>
                <a:gd name="connsiteY4" fmla="*/ 154808 h 226343"/>
                <a:gd name="connsiteX5" fmla="*/ 400165 w 620229"/>
                <a:gd name="connsiteY5" fmla="*/ 183383 h 226343"/>
                <a:gd name="connsiteX6" fmla="*/ 142990 w 620229"/>
                <a:gd name="connsiteY6" fmla="*/ 185764 h 226343"/>
                <a:gd name="connsiteX7" fmla="*/ 115 w 620229"/>
                <a:gd name="connsiteY7" fmla="*/ 221483 h 226343"/>
                <a:gd name="connsiteX8" fmla="*/ 164421 w 620229"/>
                <a:gd name="connsiteY8" fmla="*/ 216720 h 226343"/>
                <a:gd name="connsiteX9" fmla="*/ 371590 w 620229"/>
                <a:gd name="connsiteY9" fmla="*/ 226245 h 226343"/>
                <a:gd name="connsiteX10" fmla="*/ 543040 w 620229"/>
                <a:gd name="connsiteY10" fmla="*/ 209577 h 226343"/>
                <a:gd name="connsiteX11" fmla="*/ 619240 w 620229"/>
                <a:gd name="connsiteY11" fmla="*/ 121470 h 226343"/>
                <a:gd name="connsiteX12" fmla="*/ 578759 w 620229"/>
                <a:gd name="connsiteY12" fmla="*/ 35745 h 226343"/>
                <a:gd name="connsiteX13" fmla="*/ 471603 w 620229"/>
                <a:gd name="connsiteY13" fmla="*/ 27 h 226343"/>
                <a:gd name="connsiteX14" fmla="*/ 273959 w 620229"/>
                <a:gd name="connsiteY14" fmla="*/ 42889 h 226343"/>
                <a:gd name="connsiteX0-1" fmla="*/ 273959 w 620229"/>
                <a:gd name="connsiteY0-2" fmla="*/ 42889 h 226343"/>
                <a:gd name="connsiteX1-3" fmla="*/ 385878 w 620229"/>
                <a:gd name="connsiteY1-4" fmla="*/ 42889 h 226343"/>
                <a:gd name="connsiteX2-5" fmla="*/ 473984 w 620229"/>
                <a:gd name="connsiteY2-6" fmla="*/ 42889 h 226343"/>
                <a:gd name="connsiteX3-7" fmla="*/ 540436 w 620229"/>
                <a:gd name="connsiteY3-8" fmla="*/ 91196 h 226343"/>
                <a:gd name="connsiteX4-9" fmla="*/ 538278 w 620229"/>
                <a:gd name="connsiteY4-10" fmla="*/ 107183 h 226343"/>
                <a:gd name="connsiteX5-11" fmla="*/ 523990 w 620229"/>
                <a:gd name="connsiteY5-12" fmla="*/ 154808 h 226343"/>
                <a:gd name="connsiteX6-13" fmla="*/ 400165 w 620229"/>
                <a:gd name="connsiteY6-14" fmla="*/ 183383 h 226343"/>
                <a:gd name="connsiteX7-15" fmla="*/ 142990 w 620229"/>
                <a:gd name="connsiteY7-16" fmla="*/ 185764 h 226343"/>
                <a:gd name="connsiteX8-17" fmla="*/ 115 w 620229"/>
                <a:gd name="connsiteY8-18" fmla="*/ 221483 h 226343"/>
                <a:gd name="connsiteX9-19" fmla="*/ 164421 w 620229"/>
                <a:gd name="connsiteY9-20" fmla="*/ 216720 h 226343"/>
                <a:gd name="connsiteX10-21" fmla="*/ 371590 w 620229"/>
                <a:gd name="connsiteY10-22" fmla="*/ 226245 h 226343"/>
                <a:gd name="connsiteX11-23" fmla="*/ 543040 w 620229"/>
                <a:gd name="connsiteY11-24" fmla="*/ 209577 h 226343"/>
                <a:gd name="connsiteX12-25" fmla="*/ 619240 w 620229"/>
                <a:gd name="connsiteY12-26" fmla="*/ 121470 h 226343"/>
                <a:gd name="connsiteX13-27" fmla="*/ 578759 w 620229"/>
                <a:gd name="connsiteY13-28" fmla="*/ 35745 h 226343"/>
                <a:gd name="connsiteX14-29" fmla="*/ 471603 w 620229"/>
                <a:gd name="connsiteY14-30" fmla="*/ 27 h 226343"/>
                <a:gd name="connsiteX15" fmla="*/ 273959 w 620229"/>
                <a:gd name="connsiteY15" fmla="*/ 42889 h 226343"/>
                <a:gd name="connsiteX0-31" fmla="*/ 273959 w 620229"/>
                <a:gd name="connsiteY0-32" fmla="*/ 42889 h 226343"/>
                <a:gd name="connsiteX1-33" fmla="*/ 385878 w 620229"/>
                <a:gd name="connsiteY1-34" fmla="*/ 42889 h 226343"/>
                <a:gd name="connsiteX2-35" fmla="*/ 473984 w 620229"/>
                <a:gd name="connsiteY2-36" fmla="*/ 42889 h 226343"/>
                <a:gd name="connsiteX3-37" fmla="*/ 526573 w 620229"/>
                <a:gd name="connsiteY3-38" fmla="*/ 73755 h 226343"/>
                <a:gd name="connsiteX4-39" fmla="*/ 538278 w 620229"/>
                <a:gd name="connsiteY4-40" fmla="*/ 107183 h 226343"/>
                <a:gd name="connsiteX5-41" fmla="*/ 523990 w 620229"/>
                <a:gd name="connsiteY5-42" fmla="*/ 154808 h 226343"/>
                <a:gd name="connsiteX6-43" fmla="*/ 400165 w 620229"/>
                <a:gd name="connsiteY6-44" fmla="*/ 183383 h 226343"/>
                <a:gd name="connsiteX7-45" fmla="*/ 142990 w 620229"/>
                <a:gd name="connsiteY7-46" fmla="*/ 185764 h 226343"/>
                <a:gd name="connsiteX8-47" fmla="*/ 115 w 620229"/>
                <a:gd name="connsiteY8-48" fmla="*/ 221483 h 226343"/>
                <a:gd name="connsiteX9-49" fmla="*/ 164421 w 620229"/>
                <a:gd name="connsiteY9-50" fmla="*/ 216720 h 226343"/>
                <a:gd name="connsiteX10-51" fmla="*/ 371590 w 620229"/>
                <a:gd name="connsiteY10-52" fmla="*/ 226245 h 226343"/>
                <a:gd name="connsiteX11-53" fmla="*/ 543040 w 620229"/>
                <a:gd name="connsiteY11-54" fmla="*/ 209577 h 226343"/>
                <a:gd name="connsiteX12-55" fmla="*/ 619240 w 620229"/>
                <a:gd name="connsiteY12-56" fmla="*/ 121470 h 226343"/>
                <a:gd name="connsiteX13-57" fmla="*/ 578759 w 620229"/>
                <a:gd name="connsiteY13-58" fmla="*/ 35745 h 226343"/>
                <a:gd name="connsiteX14-59" fmla="*/ 471603 w 620229"/>
                <a:gd name="connsiteY14-60" fmla="*/ 27 h 226343"/>
                <a:gd name="connsiteX15-61" fmla="*/ 273959 w 620229"/>
                <a:gd name="connsiteY15-62" fmla="*/ 42889 h 226343"/>
                <a:gd name="connsiteX0-63" fmla="*/ 273959 w 620229"/>
                <a:gd name="connsiteY0-64" fmla="*/ 42889 h 226343"/>
                <a:gd name="connsiteX1-65" fmla="*/ 385878 w 620229"/>
                <a:gd name="connsiteY1-66" fmla="*/ 42889 h 226343"/>
                <a:gd name="connsiteX2-67" fmla="*/ 473984 w 620229"/>
                <a:gd name="connsiteY2-68" fmla="*/ 42889 h 226343"/>
                <a:gd name="connsiteX3-69" fmla="*/ 526573 w 620229"/>
                <a:gd name="connsiteY3-70" fmla="*/ 73755 h 226343"/>
                <a:gd name="connsiteX4-71" fmla="*/ 542303 w 620229"/>
                <a:gd name="connsiteY4-72" fmla="*/ 105394 h 226343"/>
                <a:gd name="connsiteX5-73" fmla="*/ 523990 w 620229"/>
                <a:gd name="connsiteY5-74" fmla="*/ 154808 h 226343"/>
                <a:gd name="connsiteX6-75" fmla="*/ 400165 w 620229"/>
                <a:gd name="connsiteY6-76" fmla="*/ 183383 h 226343"/>
                <a:gd name="connsiteX7-77" fmla="*/ 142990 w 620229"/>
                <a:gd name="connsiteY7-78" fmla="*/ 185764 h 226343"/>
                <a:gd name="connsiteX8-79" fmla="*/ 115 w 620229"/>
                <a:gd name="connsiteY8-80" fmla="*/ 221483 h 226343"/>
                <a:gd name="connsiteX9-81" fmla="*/ 164421 w 620229"/>
                <a:gd name="connsiteY9-82" fmla="*/ 216720 h 226343"/>
                <a:gd name="connsiteX10-83" fmla="*/ 371590 w 620229"/>
                <a:gd name="connsiteY10-84" fmla="*/ 226245 h 226343"/>
                <a:gd name="connsiteX11-85" fmla="*/ 543040 w 620229"/>
                <a:gd name="connsiteY11-86" fmla="*/ 209577 h 226343"/>
                <a:gd name="connsiteX12-87" fmla="*/ 619240 w 620229"/>
                <a:gd name="connsiteY12-88" fmla="*/ 121470 h 226343"/>
                <a:gd name="connsiteX13-89" fmla="*/ 578759 w 620229"/>
                <a:gd name="connsiteY13-90" fmla="*/ 35745 h 226343"/>
                <a:gd name="connsiteX14-91" fmla="*/ 471603 w 620229"/>
                <a:gd name="connsiteY14-92" fmla="*/ 27 h 226343"/>
                <a:gd name="connsiteX15-93" fmla="*/ 273959 w 620229"/>
                <a:gd name="connsiteY15-94" fmla="*/ 42889 h 226343"/>
                <a:gd name="connsiteX0-95" fmla="*/ 273959 w 620229"/>
                <a:gd name="connsiteY0-96" fmla="*/ 42889 h 226343"/>
                <a:gd name="connsiteX1-97" fmla="*/ 385878 w 620229"/>
                <a:gd name="connsiteY1-98" fmla="*/ 42889 h 226343"/>
                <a:gd name="connsiteX2-99" fmla="*/ 473984 w 620229"/>
                <a:gd name="connsiteY2-100" fmla="*/ 42889 h 226343"/>
                <a:gd name="connsiteX3-101" fmla="*/ 526573 w 620229"/>
                <a:gd name="connsiteY3-102" fmla="*/ 73755 h 226343"/>
                <a:gd name="connsiteX4-103" fmla="*/ 545881 w 620229"/>
                <a:gd name="connsiteY4-104" fmla="*/ 106288 h 226343"/>
                <a:gd name="connsiteX5-105" fmla="*/ 523990 w 620229"/>
                <a:gd name="connsiteY5-106" fmla="*/ 154808 h 226343"/>
                <a:gd name="connsiteX6-107" fmla="*/ 400165 w 620229"/>
                <a:gd name="connsiteY6-108" fmla="*/ 183383 h 226343"/>
                <a:gd name="connsiteX7-109" fmla="*/ 142990 w 620229"/>
                <a:gd name="connsiteY7-110" fmla="*/ 185764 h 226343"/>
                <a:gd name="connsiteX8-111" fmla="*/ 115 w 620229"/>
                <a:gd name="connsiteY8-112" fmla="*/ 221483 h 226343"/>
                <a:gd name="connsiteX9-113" fmla="*/ 164421 w 620229"/>
                <a:gd name="connsiteY9-114" fmla="*/ 216720 h 226343"/>
                <a:gd name="connsiteX10-115" fmla="*/ 371590 w 620229"/>
                <a:gd name="connsiteY10-116" fmla="*/ 226245 h 226343"/>
                <a:gd name="connsiteX11-117" fmla="*/ 543040 w 620229"/>
                <a:gd name="connsiteY11-118" fmla="*/ 209577 h 226343"/>
                <a:gd name="connsiteX12-119" fmla="*/ 619240 w 620229"/>
                <a:gd name="connsiteY12-120" fmla="*/ 121470 h 226343"/>
                <a:gd name="connsiteX13-121" fmla="*/ 578759 w 620229"/>
                <a:gd name="connsiteY13-122" fmla="*/ 35745 h 226343"/>
                <a:gd name="connsiteX14-123" fmla="*/ 471603 w 620229"/>
                <a:gd name="connsiteY14-124" fmla="*/ 27 h 226343"/>
                <a:gd name="connsiteX15-125" fmla="*/ 273959 w 620229"/>
                <a:gd name="connsiteY15-126" fmla="*/ 42889 h 226343"/>
                <a:gd name="connsiteX0-127" fmla="*/ 273959 w 620229"/>
                <a:gd name="connsiteY0-128" fmla="*/ 42889 h 226343"/>
                <a:gd name="connsiteX1-129" fmla="*/ 385878 w 620229"/>
                <a:gd name="connsiteY1-130" fmla="*/ 42889 h 226343"/>
                <a:gd name="connsiteX2-131" fmla="*/ 473984 w 620229"/>
                <a:gd name="connsiteY2-132" fmla="*/ 42889 h 226343"/>
                <a:gd name="connsiteX3-133" fmla="*/ 526573 w 620229"/>
                <a:gd name="connsiteY3-134" fmla="*/ 73755 h 226343"/>
                <a:gd name="connsiteX4-135" fmla="*/ 545881 w 620229"/>
                <a:gd name="connsiteY4-136" fmla="*/ 106288 h 226343"/>
                <a:gd name="connsiteX5-137" fmla="*/ 523990 w 620229"/>
                <a:gd name="connsiteY5-138" fmla="*/ 154808 h 226343"/>
                <a:gd name="connsiteX6-139" fmla="*/ 400165 w 620229"/>
                <a:gd name="connsiteY6-140" fmla="*/ 183383 h 226343"/>
                <a:gd name="connsiteX7-141" fmla="*/ 142990 w 620229"/>
                <a:gd name="connsiteY7-142" fmla="*/ 185764 h 226343"/>
                <a:gd name="connsiteX8-143" fmla="*/ 115 w 620229"/>
                <a:gd name="connsiteY8-144" fmla="*/ 221483 h 226343"/>
                <a:gd name="connsiteX9-145" fmla="*/ 164421 w 620229"/>
                <a:gd name="connsiteY9-146" fmla="*/ 216720 h 226343"/>
                <a:gd name="connsiteX10-147" fmla="*/ 371590 w 620229"/>
                <a:gd name="connsiteY10-148" fmla="*/ 226245 h 226343"/>
                <a:gd name="connsiteX11-149" fmla="*/ 543040 w 620229"/>
                <a:gd name="connsiteY11-150" fmla="*/ 209577 h 226343"/>
                <a:gd name="connsiteX12-151" fmla="*/ 619240 w 620229"/>
                <a:gd name="connsiteY12-152" fmla="*/ 121470 h 226343"/>
                <a:gd name="connsiteX13-153" fmla="*/ 578759 w 620229"/>
                <a:gd name="connsiteY13-154" fmla="*/ 35745 h 226343"/>
                <a:gd name="connsiteX14-155" fmla="*/ 471603 w 620229"/>
                <a:gd name="connsiteY14-156" fmla="*/ 27 h 226343"/>
                <a:gd name="connsiteX15-157" fmla="*/ 273959 w 620229"/>
                <a:gd name="connsiteY15-158" fmla="*/ 42889 h 226343"/>
                <a:gd name="connsiteX0-159" fmla="*/ 273959 w 620229"/>
                <a:gd name="connsiteY0-160" fmla="*/ 42889 h 226343"/>
                <a:gd name="connsiteX1-161" fmla="*/ 385878 w 620229"/>
                <a:gd name="connsiteY1-162" fmla="*/ 42889 h 226343"/>
                <a:gd name="connsiteX2-163" fmla="*/ 473984 w 620229"/>
                <a:gd name="connsiteY2-164" fmla="*/ 42889 h 226343"/>
                <a:gd name="connsiteX3-165" fmla="*/ 526573 w 620229"/>
                <a:gd name="connsiteY3-166" fmla="*/ 73755 h 226343"/>
                <a:gd name="connsiteX4-167" fmla="*/ 546328 w 620229"/>
                <a:gd name="connsiteY4-168" fmla="*/ 103158 h 226343"/>
                <a:gd name="connsiteX5-169" fmla="*/ 523990 w 620229"/>
                <a:gd name="connsiteY5-170" fmla="*/ 154808 h 226343"/>
                <a:gd name="connsiteX6-171" fmla="*/ 400165 w 620229"/>
                <a:gd name="connsiteY6-172" fmla="*/ 183383 h 226343"/>
                <a:gd name="connsiteX7-173" fmla="*/ 142990 w 620229"/>
                <a:gd name="connsiteY7-174" fmla="*/ 185764 h 226343"/>
                <a:gd name="connsiteX8-175" fmla="*/ 115 w 620229"/>
                <a:gd name="connsiteY8-176" fmla="*/ 221483 h 226343"/>
                <a:gd name="connsiteX9-177" fmla="*/ 164421 w 620229"/>
                <a:gd name="connsiteY9-178" fmla="*/ 216720 h 226343"/>
                <a:gd name="connsiteX10-179" fmla="*/ 371590 w 620229"/>
                <a:gd name="connsiteY10-180" fmla="*/ 226245 h 226343"/>
                <a:gd name="connsiteX11-181" fmla="*/ 543040 w 620229"/>
                <a:gd name="connsiteY11-182" fmla="*/ 209577 h 226343"/>
                <a:gd name="connsiteX12-183" fmla="*/ 619240 w 620229"/>
                <a:gd name="connsiteY12-184" fmla="*/ 121470 h 226343"/>
                <a:gd name="connsiteX13-185" fmla="*/ 578759 w 620229"/>
                <a:gd name="connsiteY13-186" fmla="*/ 35745 h 226343"/>
                <a:gd name="connsiteX14-187" fmla="*/ 471603 w 620229"/>
                <a:gd name="connsiteY14-188" fmla="*/ 27 h 226343"/>
                <a:gd name="connsiteX15-189" fmla="*/ 273959 w 620229"/>
                <a:gd name="connsiteY15-190" fmla="*/ 42889 h 2263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61" y="connsiteY15-62"/>
                </a:cxn>
              </a:cxnLst>
              <a:rect l="l" t="t" r="r" b="b"/>
              <a:pathLst>
                <a:path w="620229" h="226343">
                  <a:moveTo>
                    <a:pt x="273959" y="42889"/>
                  </a:moveTo>
                  <a:cubicBezTo>
                    <a:pt x="259672" y="50033"/>
                    <a:pt x="385878" y="42889"/>
                    <a:pt x="385878" y="42889"/>
                  </a:cubicBezTo>
                  <a:cubicBezTo>
                    <a:pt x="419215" y="42889"/>
                    <a:pt x="450535" y="37745"/>
                    <a:pt x="473984" y="42889"/>
                  </a:cubicBezTo>
                  <a:cubicBezTo>
                    <a:pt x="497433" y="48033"/>
                    <a:pt x="515857" y="63039"/>
                    <a:pt x="526573" y="73755"/>
                  </a:cubicBezTo>
                  <a:cubicBezTo>
                    <a:pt x="537289" y="84471"/>
                    <a:pt x="542733" y="88754"/>
                    <a:pt x="546328" y="103158"/>
                  </a:cubicBezTo>
                  <a:cubicBezTo>
                    <a:pt x="549923" y="117562"/>
                    <a:pt x="548351" y="141437"/>
                    <a:pt x="523990" y="154808"/>
                  </a:cubicBezTo>
                  <a:cubicBezTo>
                    <a:pt x="499630" y="168179"/>
                    <a:pt x="463665" y="178224"/>
                    <a:pt x="400165" y="183383"/>
                  </a:cubicBezTo>
                  <a:cubicBezTo>
                    <a:pt x="336665" y="188542"/>
                    <a:pt x="209665" y="179414"/>
                    <a:pt x="142990" y="185764"/>
                  </a:cubicBezTo>
                  <a:cubicBezTo>
                    <a:pt x="76315" y="192114"/>
                    <a:pt x="-3457" y="216324"/>
                    <a:pt x="115" y="221483"/>
                  </a:cubicBezTo>
                  <a:cubicBezTo>
                    <a:pt x="3687" y="226642"/>
                    <a:pt x="102509" y="215926"/>
                    <a:pt x="164421" y="216720"/>
                  </a:cubicBezTo>
                  <a:cubicBezTo>
                    <a:pt x="226333" y="217514"/>
                    <a:pt x="308487" y="227435"/>
                    <a:pt x="371590" y="226245"/>
                  </a:cubicBezTo>
                  <a:cubicBezTo>
                    <a:pt x="434693" y="225055"/>
                    <a:pt x="501765" y="227040"/>
                    <a:pt x="543040" y="209577"/>
                  </a:cubicBezTo>
                  <a:cubicBezTo>
                    <a:pt x="584315" y="192115"/>
                    <a:pt x="613287" y="150442"/>
                    <a:pt x="619240" y="121470"/>
                  </a:cubicBezTo>
                  <a:cubicBezTo>
                    <a:pt x="625193" y="92498"/>
                    <a:pt x="603365" y="55986"/>
                    <a:pt x="578759" y="35745"/>
                  </a:cubicBezTo>
                  <a:cubicBezTo>
                    <a:pt x="554153" y="15504"/>
                    <a:pt x="521212" y="-767"/>
                    <a:pt x="471603" y="27"/>
                  </a:cubicBezTo>
                  <a:cubicBezTo>
                    <a:pt x="421994" y="821"/>
                    <a:pt x="288246" y="35745"/>
                    <a:pt x="273959" y="4288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475656" y="758850"/>
            <a:ext cx="4332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培训师的成长线路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3219" y="1257853"/>
            <a:ext cx="43329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自我认识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1728098" y="1718905"/>
            <a:ext cx="433298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分析自我优劣，明确定位自己</a:t>
            </a:r>
          </a:p>
        </p:txBody>
      </p:sp>
      <p:sp>
        <p:nvSpPr>
          <p:cNvPr id="30" name="TextBox 27"/>
          <p:cNvSpPr txBox="1"/>
          <p:nvPr/>
        </p:nvSpPr>
        <p:spPr>
          <a:xfrm>
            <a:off x="1619250" y="2177813"/>
            <a:ext cx="43329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修炼自我</a:t>
            </a:r>
          </a:p>
        </p:txBody>
      </p:sp>
      <p:sp>
        <p:nvSpPr>
          <p:cNvPr id="31" name="TextBox 27"/>
          <p:cNvSpPr txBox="1"/>
          <p:nvPr/>
        </p:nvSpPr>
        <p:spPr>
          <a:xfrm>
            <a:off x="1728098" y="2609109"/>
            <a:ext cx="43329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专业知识、技能</a:t>
            </a:r>
          </a:p>
        </p:txBody>
      </p:sp>
      <p:sp>
        <p:nvSpPr>
          <p:cNvPr id="32" name="TextBox 27"/>
          <p:cNvSpPr txBox="1"/>
          <p:nvPr/>
        </p:nvSpPr>
        <p:spPr>
          <a:xfrm>
            <a:off x="1728098" y="3075930"/>
            <a:ext cx="433298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责任感与职业道德</a:t>
            </a:r>
          </a:p>
        </p:txBody>
      </p:sp>
      <p:sp>
        <p:nvSpPr>
          <p:cNvPr id="33" name="TextBox 27"/>
          <p:cNvSpPr txBox="1"/>
          <p:nvPr/>
        </p:nvSpPr>
        <p:spPr>
          <a:xfrm>
            <a:off x="1728098" y="3504664"/>
            <a:ext cx="433298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销售与自我营销技巧</a:t>
            </a:r>
          </a:p>
        </p:txBody>
      </p:sp>
      <p:sp>
        <p:nvSpPr>
          <p:cNvPr id="34" name="TextBox 27"/>
          <p:cNvSpPr txBox="1"/>
          <p:nvPr/>
        </p:nvSpPr>
        <p:spPr>
          <a:xfrm>
            <a:off x="1728098" y="3933398"/>
            <a:ext cx="433298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心理承受度</a:t>
            </a:r>
          </a:p>
        </p:txBody>
      </p:sp>
      <p:sp>
        <p:nvSpPr>
          <p:cNvPr id="35" name="TextBox 27"/>
          <p:cNvSpPr txBox="1"/>
          <p:nvPr/>
        </p:nvSpPr>
        <p:spPr>
          <a:xfrm>
            <a:off x="1728098" y="4362133"/>
            <a:ext cx="5430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行业必备技能（发音练习、逻辑思维能力、场控与应变能力）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"/>
          <p:cNvSpPr txBox="1"/>
          <p:nvPr/>
        </p:nvSpPr>
        <p:spPr>
          <a:xfrm>
            <a:off x="827584" y="2176285"/>
            <a:ext cx="456532" cy="21590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职业培训师之旅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6059125" y="1161191"/>
            <a:ext cx="2329299" cy="2880000"/>
            <a:chOff x="2573486" y="1651811"/>
            <a:chExt cx="788988" cy="975523"/>
          </a:xfrm>
        </p:grpSpPr>
        <p:grpSp>
          <p:nvGrpSpPr>
            <p:cNvPr id="26" name="组合 25"/>
            <p:cNvGrpSpPr/>
            <p:nvPr/>
          </p:nvGrpSpPr>
          <p:grpSpPr>
            <a:xfrm>
              <a:off x="2987824" y="1651811"/>
              <a:ext cx="374650" cy="844550"/>
              <a:chOff x="2051720" y="4776788"/>
              <a:chExt cx="374650" cy="844550"/>
            </a:xfrm>
          </p:grpSpPr>
          <p:sp>
            <p:nvSpPr>
              <p:cNvPr id="27" name="Freeform 949"/>
              <p:cNvSpPr>
                <a:spLocks noEditPoints="1"/>
              </p:cNvSpPr>
              <p:nvPr/>
            </p:nvSpPr>
            <p:spPr bwMode="auto">
              <a:xfrm>
                <a:off x="2051720" y="4776788"/>
                <a:ext cx="374650" cy="844550"/>
              </a:xfrm>
              <a:custGeom>
                <a:avLst/>
                <a:gdLst>
                  <a:gd name="T0" fmla="*/ 224 w 236"/>
                  <a:gd name="T1" fmla="*/ 124 h 532"/>
                  <a:gd name="T2" fmla="*/ 216 w 236"/>
                  <a:gd name="T3" fmla="*/ 104 h 532"/>
                  <a:gd name="T4" fmla="*/ 198 w 236"/>
                  <a:gd name="T5" fmla="*/ 48 h 532"/>
                  <a:gd name="T6" fmla="*/ 190 w 236"/>
                  <a:gd name="T7" fmla="*/ 26 h 532"/>
                  <a:gd name="T8" fmla="*/ 164 w 236"/>
                  <a:gd name="T9" fmla="*/ 32 h 532"/>
                  <a:gd name="T10" fmla="*/ 156 w 236"/>
                  <a:gd name="T11" fmla="*/ 50 h 532"/>
                  <a:gd name="T12" fmla="*/ 160 w 236"/>
                  <a:gd name="T13" fmla="*/ 62 h 532"/>
                  <a:gd name="T14" fmla="*/ 128 w 236"/>
                  <a:gd name="T15" fmla="*/ 98 h 532"/>
                  <a:gd name="T16" fmla="*/ 82 w 236"/>
                  <a:gd name="T17" fmla="*/ 78 h 532"/>
                  <a:gd name="T18" fmla="*/ 80 w 236"/>
                  <a:gd name="T19" fmla="*/ 42 h 532"/>
                  <a:gd name="T20" fmla="*/ 76 w 236"/>
                  <a:gd name="T21" fmla="*/ 20 h 532"/>
                  <a:gd name="T22" fmla="*/ 64 w 236"/>
                  <a:gd name="T23" fmla="*/ 6 h 532"/>
                  <a:gd name="T24" fmla="*/ 40 w 236"/>
                  <a:gd name="T25" fmla="*/ 4 h 532"/>
                  <a:gd name="T26" fmla="*/ 30 w 236"/>
                  <a:gd name="T27" fmla="*/ 20 h 532"/>
                  <a:gd name="T28" fmla="*/ 32 w 236"/>
                  <a:gd name="T29" fmla="*/ 54 h 532"/>
                  <a:gd name="T30" fmla="*/ 44 w 236"/>
                  <a:gd name="T31" fmla="*/ 82 h 532"/>
                  <a:gd name="T32" fmla="*/ 24 w 236"/>
                  <a:gd name="T33" fmla="*/ 96 h 532"/>
                  <a:gd name="T34" fmla="*/ 8 w 236"/>
                  <a:gd name="T35" fmla="*/ 114 h 532"/>
                  <a:gd name="T36" fmla="*/ 8 w 236"/>
                  <a:gd name="T37" fmla="*/ 176 h 532"/>
                  <a:gd name="T38" fmla="*/ 2 w 236"/>
                  <a:gd name="T39" fmla="*/ 236 h 532"/>
                  <a:gd name="T40" fmla="*/ 14 w 236"/>
                  <a:gd name="T41" fmla="*/ 284 h 532"/>
                  <a:gd name="T42" fmla="*/ 20 w 236"/>
                  <a:gd name="T43" fmla="*/ 322 h 532"/>
                  <a:gd name="T44" fmla="*/ 36 w 236"/>
                  <a:gd name="T45" fmla="*/ 444 h 532"/>
                  <a:gd name="T46" fmla="*/ 46 w 236"/>
                  <a:gd name="T47" fmla="*/ 476 h 532"/>
                  <a:gd name="T48" fmla="*/ 52 w 236"/>
                  <a:gd name="T49" fmla="*/ 458 h 532"/>
                  <a:gd name="T50" fmla="*/ 60 w 236"/>
                  <a:gd name="T51" fmla="*/ 422 h 532"/>
                  <a:gd name="T52" fmla="*/ 56 w 236"/>
                  <a:gd name="T53" fmla="*/ 330 h 532"/>
                  <a:gd name="T54" fmla="*/ 60 w 236"/>
                  <a:gd name="T55" fmla="*/ 302 h 532"/>
                  <a:gd name="T56" fmla="*/ 68 w 236"/>
                  <a:gd name="T57" fmla="*/ 402 h 532"/>
                  <a:gd name="T58" fmla="*/ 78 w 236"/>
                  <a:gd name="T59" fmla="*/ 472 h 532"/>
                  <a:gd name="T60" fmla="*/ 76 w 236"/>
                  <a:gd name="T61" fmla="*/ 488 h 532"/>
                  <a:gd name="T62" fmla="*/ 86 w 236"/>
                  <a:gd name="T63" fmla="*/ 508 h 532"/>
                  <a:gd name="T64" fmla="*/ 98 w 236"/>
                  <a:gd name="T65" fmla="*/ 530 h 532"/>
                  <a:gd name="T66" fmla="*/ 106 w 236"/>
                  <a:gd name="T67" fmla="*/ 490 h 532"/>
                  <a:gd name="T68" fmla="*/ 108 w 236"/>
                  <a:gd name="T69" fmla="*/ 398 h 532"/>
                  <a:gd name="T70" fmla="*/ 108 w 236"/>
                  <a:gd name="T71" fmla="*/ 288 h 532"/>
                  <a:gd name="T72" fmla="*/ 110 w 236"/>
                  <a:gd name="T73" fmla="*/ 254 h 532"/>
                  <a:gd name="T74" fmla="*/ 126 w 236"/>
                  <a:gd name="T75" fmla="*/ 264 h 532"/>
                  <a:gd name="T76" fmla="*/ 122 w 236"/>
                  <a:gd name="T77" fmla="*/ 368 h 532"/>
                  <a:gd name="T78" fmla="*/ 112 w 236"/>
                  <a:gd name="T79" fmla="*/ 436 h 532"/>
                  <a:gd name="T80" fmla="*/ 120 w 236"/>
                  <a:gd name="T81" fmla="*/ 478 h 532"/>
                  <a:gd name="T82" fmla="*/ 138 w 236"/>
                  <a:gd name="T83" fmla="*/ 482 h 532"/>
                  <a:gd name="T84" fmla="*/ 138 w 236"/>
                  <a:gd name="T85" fmla="*/ 448 h 532"/>
                  <a:gd name="T86" fmla="*/ 160 w 236"/>
                  <a:gd name="T87" fmla="*/ 346 h 532"/>
                  <a:gd name="T88" fmla="*/ 172 w 236"/>
                  <a:gd name="T89" fmla="*/ 334 h 532"/>
                  <a:gd name="T90" fmla="*/ 166 w 236"/>
                  <a:gd name="T91" fmla="*/ 406 h 532"/>
                  <a:gd name="T92" fmla="*/ 172 w 236"/>
                  <a:gd name="T93" fmla="*/ 444 h 532"/>
                  <a:gd name="T94" fmla="*/ 188 w 236"/>
                  <a:gd name="T95" fmla="*/ 458 h 532"/>
                  <a:gd name="T96" fmla="*/ 202 w 236"/>
                  <a:gd name="T97" fmla="*/ 444 h 532"/>
                  <a:gd name="T98" fmla="*/ 198 w 236"/>
                  <a:gd name="T99" fmla="*/ 408 h 532"/>
                  <a:gd name="T100" fmla="*/ 218 w 236"/>
                  <a:gd name="T101" fmla="*/ 302 h 532"/>
                  <a:gd name="T102" fmla="*/ 234 w 236"/>
                  <a:gd name="T103" fmla="*/ 220 h 532"/>
                  <a:gd name="T104" fmla="*/ 26 w 236"/>
                  <a:gd name="T105" fmla="*/ 94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6" h="532">
                    <a:moveTo>
                      <a:pt x="234" y="220"/>
                    </a:moveTo>
                    <a:lnTo>
                      <a:pt x="234" y="192"/>
                    </a:lnTo>
                    <a:lnTo>
                      <a:pt x="230" y="174"/>
                    </a:lnTo>
                    <a:lnTo>
                      <a:pt x="228" y="150"/>
                    </a:lnTo>
                    <a:lnTo>
                      <a:pt x="224" y="124"/>
                    </a:lnTo>
                    <a:lnTo>
                      <a:pt x="224" y="110"/>
                    </a:lnTo>
                    <a:lnTo>
                      <a:pt x="224" y="110"/>
                    </a:lnTo>
                    <a:lnTo>
                      <a:pt x="222" y="108"/>
                    </a:lnTo>
                    <a:lnTo>
                      <a:pt x="220" y="106"/>
                    </a:lnTo>
                    <a:lnTo>
                      <a:pt x="216" y="104"/>
                    </a:lnTo>
                    <a:lnTo>
                      <a:pt x="188" y="90"/>
                    </a:lnTo>
                    <a:lnTo>
                      <a:pt x="186" y="82"/>
                    </a:lnTo>
                    <a:lnTo>
                      <a:pt x="192" y="78"/>
                    </a:lnTo>
                    <a:lnTo>
                      <a:pt x="196" y="68"/>
                    </a:lnTo>
                    <a:lnTo>
                      <a:pt x="198" y="4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6" y="34"/>
                    </a:lnTo>
                    <a:lnTo>
                      <a:pt x="194" y="30"/>
                    </a:lnTo>
                    <a:lnTo>
                      <a:pt x="190" y="26"/>
                    </a:lnTo>
                    <a:lnTo>
                      <a:pt x="186" y="22"/>
                    </a:lnTo>
                    <a:lnTo>
                      <a:pt x="180" y="22"/>
                    </a:lnTo>
                    <a:lnTo>
                      <a:pt x="172" y="24"/>
                    </a:lnTo>
                    <a:lnTo>
                      <a:pt x="164" y="32"/>
                    </a:lnTo>
                    <a:lnTo>
                      <a:pt x="164" y="32"/>
                    </a:lnTo>
                    <a:lnTo>
                      <a:pt x="162" y="36"/>
                    </a:lnTo>
                    <a:lnTo>
                      <a:pt x="160" y="46"/>
                    </a:lnTo>
                    <a:lnTo>
                      <a:pt x="160" y="46"/>
                    </a:lnTo>
                    <a:lnTo>
                      <a:pt x="158" y="48"/>
                    </a:lnTo>
                    <a:lnTo>
                      <a:pt x="156" y="50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6" y="60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60" y="74"/>
                    </a:lnTo>
                    <a:lnTo>
                      <a:pt x="158" y="80"/>
                    </a:lnTo>
                    <a:lnTo>
                      <a:pt x="154" y="84"/>
                    </a:lnTo>
                    <a:lnTo>
                      <a:pt x="146" y="90"/>
                    </a:lnTo>
                    <a:lnTo>
                      <a:pt x="128" y="98"/>
                    </a:lnTo>
                    <a:lnTo>
                      <a:pt x="128" y="98"/>
                    </a:lnTo>
                    <a:lnTo>
                      <a:pt x="110" y="88"/>
                    </a:lnTo>
                    <a:lnTo>
                      <a:pt x="94" y="80"/>
                    </a:lnTo>
                    <a:lnTo>
                      <a:pt x="88" y="78"/>
                    </a:lnTo>
                    <a:lnTo>
                      <a:pt x="82" y="78"/>
                    </a:lnTo>
                    <a:lnTo>
                      <a:pt x="80" y="70"/>
                    </a:lnTo>
                    <a:lnTo>
                      <a:pt x="78" y="68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2" y="12"/>
                    </a:lnTo>
                    <a:lnTo>
                      <a:pt x="70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2" y="4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4" y="10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48"/>
                    </a:lnTo>
                    <a:lnTo>
                      <a:pt x="32" y="54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8" y="62"/>
                    </a:lnTo>
                    <a:lnTo>
                      <a:pt x="42" y="70"/>
                    </a:lnTo>
                    <a:lnTo>
                      <a:pt x="44" y="82"/>
                    </a:lnTo>
                    <a:lnTo>
                      <a:pt x="42" y="88"/>
                    </a:lnTo>
                    <a:lnTo>
                      <a:pt x="26" y="94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8" y="114"/>
                    </a:lnTo>
                    <a:lnTo>
                      <a:pt x="8" y="118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10" y="154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2" y="214"/>
                    </a:lnTo>
                    <a:lnTo>
                      <a:pt x="2" y="214"/>
                    </a:lnTo>
                    <a:lnTo>
                      <a:pt x="0" y="228"/>
                    </a:lnTo>
                    <a:lnTo>
                      <a:pt x="2" y="236"/>
                    </a:lnTo>
                    <a:lnTo>
                      <a:pt x="6" y="242"/>
                    </a:lnTo>
                    <a:lnTo>
                      <a:pt x="6" y="242"/>
                    </a:lnTo>
                    <a:lnTo>
                      <a:pt x="12" y="252"/>
                    </a:lnTo>
                    <a:lnTo>
                      <a:pt x="14" y="262"/>
                    </a:lnTo>
                    <a:lnTo>
                      <a:pt x="14" y="284"/>
                    </a:lnTo>
                    <a:lnTo>
                      <a:pt x="14" y="284"/>
                    </a:lnTo>
                    <a:lnTo>
                      <a:pt x="18" y="302"/>
                    </a:lnTo>
                    <a:lnTo>
                      <a:pt x="20" y="312"/>
                    </a:lnTo>
                    <a:lnTo>
                      <a:pt x="20" y="322"/>
                    </a:lnTo>
                    <a:lnTo>
                      <a:pt x="20" y="322"/>
                    </a:lnTo>
                    <a:lnTo>
                      <a:pt x="18" y="328"/>
                    </a:lnTo>
                    <a:lnTo>
                      <a:pt x="22" y="354"/>
                    </a:lnTo>
                    <a:lnTo>
                      <a:pt x="26" y="378"/>
                    </a:lnTo>
                    <a:lnTo>
                      <a:pt x="26" y="414"/>
                    </a:lnTo>
                    <a:lnTo>
                      <a:pt x="36" y="444"/>
                    </a:lnTo>
                    <a:lnTo>
                      <a:pt x="30" y="458"/>
                    </a:lnTo>
                    <a:lnTo>
                      <a:pt x="24" y="466"/>
                    </a:lnTo>
                    <a:lnTo>
                      <a:pt x="24" y="482"/>
                    </a:lnTo>
                    <a:lnTo>
                      <a:pt x="38" y="484"/>
                    </a:lnTo>
                    <a:lnTo>
                      <a:pt x="46" y="476"/>
                    </a:lnTo>
                    <a:lnTo>
                      <a:pt x="46" y="476"/>
                    </a:lnTo>
                    <a:lnTo>
                      <a:pt x="50" y="474"/>
                    </a:lnTo>
                    <a:lnTo>
                      <a:pt x="52" y="470"/>
                    </a:lnTo>
                    <a:lnTo>
                      <a:pt x="52" y="464"/>
                    </a:lnTo>
                    <a:lnTo>
                      <a:pt x="52" y="458"/>
                    </a:lnTo>
                    <a:lnTo>
                      <a:pt x="54" y="458"/>
                    </a:lnTo>
                    <a:lnTo>
                      <a:pt x="60" y="452"/>
                    </a:lnTo>
                    <a:lnTo>
                      <a:pt x="62" y="444"/>
                    </a:lnTo>
                    <a:lnTo>
                      <a:pt x="58" y="436"/>
                    </a:lnTo>
                    <a:lnTo>
                      <a:pt x="60" y="422"/>
                    </a:lnTo>
                    <a:lnTo>
                      <a:pt x="60" y="412"/>
                    </a:lnTo>
                    <a:lnTo>
                      <a:pt x="54" y="398"/>
                    </a:lnTo>
                    <a:lnTo>
                      <a:pt x="54" y="378"/>
                    </a:lnTo>
                    <a:lnTo>
                      <a:pt x="54" y="352"/>
                    </a:lnTo>
                    <a:lnTo>
                      <a:pt x="56" y="330"/>
                    </a:lnTo>
                    <a:lnTo>
                      <a:pt x="56" y="310"/>
                    </a:lnTo>
                    <a:lnTo>
                      <a:pt x="58" y="302"/>
                    </a:lnTo>
                    <a:lnTo>
                      <a:pt x="60" y="298"/>
                    </a:lnTo>
                    <a:lnTo>
                      <a:pt x="60" y="302"/>
                    </a:lnTo>
                    <a:lnTo>
                      <a:pt x="60" y="302"/>
                    </a:lnTo>
                    <a:lnTo>
                      <a:pt x="68" y="328"/>
                    </a:lnTo>
                    <a:lnTo>
                      <a:pt x="68" y="328"/>
                    </a:lnTo>
                    <a:lnTo>
                      <a:pt x="70" y="342"/>
                    </a:lnTo>
                    <a:lnTo>
                      <a:pt x="68" y="346"/>
                    </a:lnTo>
                    <a:lnTo>
                      <a:pt x="68" y="402"/>
                    </a:lnTo>
                    <a:lnTo>
                      <a:pt x="70" y="426"/>
                    </a:lnTo>
                    <a:lnTo>
                      <a:pt x="74" y="456"/>
                    </a:lnTo>
                    <a:lnTo>
                      <a:pt x="76" y="468"/>
                    </a:lnTo>
                    <a:lnTo>
                      <a:pt x="76" y="468"/>
                    </a:lnTo>
                    <a:lnTo>
                      <a:pt x="78" y="472"/>
                    </a:lnTo>
                    <a:lnTo>
                      <a:pt x="78" y="476"/>
                    </a:lnTo>
                    <a:lnTo>
                      <a:pt x="78" y="478"/>
                    </a:lnTo>
                    <a:lnTo>
                      <a:pt x="78" y="478"/>
                    </a:lnTo>
                    <a:lnTo>
                      <a:pt x="76" y="484"/>
                    </a:lnTo>
                    <a:lnTo>
                      <a:pt x="76" y="488"/>
                    </a:lnTo>
                    <a:lnTo>
                      <a:pt x="76" y="490"/>
                    </a:lnTo>
                    <a:lnTo>
                      <a:pt x="82" y="500"/>
                    </a:lnTo>
                    <a:lnTo>
                      <a:pt x="86" y="498"/>
                    </a:lnTo>
                    <a:lnTo>
                      <a:pt x="86" y="508"/>
                    </a:lnTo>
                    <a:lnTo>
                      <a:pt x="86" y="508"/>
                    </a:lnTo>
                    <a:lnTo>
                      <a:pt x="86" y="512"/>
                    </a:lnTo>
                    <a:lnTo>
                      <a:pt x="88" y="518"/>
                    </a:lnTo>
                    <a:lnTo>
                      <a:pt x="92" y="524"/>
                    </a:lnTo>
                    <a:lnTo>
                      <a:pt x="92" y="524"/>
                    </a:lnTo>
                    <a:lnTo>
                      <a:pt x="98" y="530"/>
                    </a:lnTo>
                    <a:lnTo>
                      <a:pt x="102" y="532"/>
                    </a:lnTo>
                    <a:lnTo>
                      <a:pt x="118" y="530"/>
                    </a:lnTo>
                    <a:lnTo>
                      <a:pt x="118" y="512"/>
                    </a:lnTo>
                    <a:lnTo>
                      <a:pt x="114" y="508"/>
                    </a:lnTo>
                    <a:lnTo>
                      <a:pt x="106" y="490"/>
                    </a:lnTo>
                    <a:lnTo>
                      <a:pt x="104" y="482"/>
                    </a:lnTo>
                    <a:lnTo>
                      <a:pt x="106" y="470"/>
                    </a:lnTo>
                    <a:lnTo>
                      <a:pt x="108" y="448"/>
                    </a:lnTo>
                    <a:lnTo>
                      <a:pt x="110" y="422"/>
                    </a:lnTo>
                    <a:lnTo>
                      <a:pt x="108" y="398"/>
                    </a:lnTo>
                    <a:lnTo>
                      <a:pt x="106" y="376"/>
                    </a:lnTo>
                    <a:lnTo>
                      <a:pt x="106" y="348"/>
                    </a:lnTo>
                    <a:lnTo>
                      <a:pt x="106" y="334"/>
                    </a:lnTo>
                    <a:lnTo>
                      <a:pt x="108" y="320"/>
                    </a:lnTo>
                    <a:lnTo>
                      <a:pt x="108" y="288"/>
                    </a:lnTo>
                    <a:lnTo>
                      <a:pt x="106" y="272"/>
                    </a:lnTo>
                    <a:lnTo>
                      <a:pt x="104" y="258"/>
                    </a:lnTo>
                    <a:lnTo>
                      <a:pt x="104" y="256"/>
                    </a:lnTo>
                    <a:lnTo>
                      <a:pt x="106" y="252"/>
                    </a:lnTo>
                    <a:lnTo>
                      <a:pt x="110" y="254"/>
                    </a:lnTo>
                    <a:lnTo>
                      <a:pt x="112" y="250"/>
                    </a:lnTo>
                    <a:lnTo>
                      <a:pt x="116" y="246"/>
                    </a:lnTo>
                    <a:lnTo>
                      <a:pt x="124" y="258"/>
                    </a:lnTo>
                    <a:lnTo>
                      <a:pt x="126" y="258"/>
                    </a:lnTo>
                    <a:lnTo>
                      <a:pt x="126" y="264"/>
                    </a:lnTo>
                    <a:lnTo>
                      <a:pt x="128" y="274"/>
                    </a:lnTo>
                    <a:lnTo>
                      <a:pt x="128" y="324"/>
                    </a:lnTo>
                    <a:lnTo>
                      <a:pt x="124" y="338"/>
                    </a:lnTo>
                    <a:lnTo>
                      <a:pt x="122" y="350"/>
                    </a:lnTo>
                    <a:lnTo>
                      <a:pt x="122" y="368"/>
                    </a:lnTo>
                    <a:lnTo>
                      <a:pt x="116" y="388"/>
                    </a:lnTo>
                    <a:lnTo>
                      <a:pt x="114" y="402"/>
                    </a:lnTo>
                    <a:lnTo>
                      <a:pt x="112" y="424"/>
                    </a:lnTo>
                    <a:lnTo>
                      <a:pt x="116" y="430"/>
                    </a:lnTo>
                    <a:lnTo>
                      <a:pt x="112" y="436"/>
                    </a:lnTo>
                    <a:lnTo>
                      <a:pt x="118" y="444"/>
                    </a:lnTo>
                    <a:lnTo>
                      <a:pt x="118" y="470"/>
                    </a:lnTo>
                    <a:lnTo>
                      <a:pt x="118" y="470"/>
                    </a:lnTo>
                    <a:lnTo>
                      <a:pt x="118" y="472"/>
                    </a:lnTo>
                    <a:lnTo>
                      <a:pt x="120" y="478"/>
                    </a:lnTo>
                    <a:lnTo>
                      <a:pt x="124" y="482"/>
                    </a:lnTo>
                    <a:lnTo>
                      <a:pt x="130" y="482"/>
                    </a:lnTo>
                    <a:lnTo>
                      <a:pt x="134" y="482"/>
                    </a:lnTo>
                    <a:lnTo>
                      <a:pt x="134" y="482"/>
                    </a:lnTo>
                    <a:lnTo>
                      <a:pt x="138" y="482"/>
                    </a:lnTo>
                    <a:lnTo>
                      <a:pt x="142" y="480"/>
                    </a:lnTo>
                    <a:lnTo>
                      <a:pt x="144" y="474"/>
                    </a:lnTo>
                    <a:lnTo>
                      <a:pt x="144" y="464"/>
                    </a:lnTo>
                    <a:lnTo>
                      <a:pt x="140" y="456"/>
                    </a:lnTo>
                    <a:lnTo>
                      <a:pt x="138" y="448"/>
                    </a:lnTo>
                    <a:lnTo>
                      <a:pt x="142" y="436"/>
                    </a:lnTo>
                    <a:lnTo>
                      <a:pt x="142" y="430"/>
                    </a:lnTo>
                    <a:lnTo>
                      <a:pt x="148" y="418"/>
                    </a:lnTo>
                    <a:lnTo>
                      <a:pt x="154" y="384"/>
                    </a:lnTo>
                    <a:lnTo>
                      <a:pt x="160" y="346"/>
                    </a:lnTo>
                    <a:lnTo>
                      <a:pt x="166" y="322"/>
                    </a:lnTo>
                    <a:lnTo>
                      <a:pt x="170" y="304"/>
                    </a:lnTo>
                    <a:lnTo>
                      <a:pt x="172" y="308"/>
                    </a:lnTo>
                    <a:lnTo>
                      <a:pt x="172" y="326"/>
                    </a:lnTo>
                    <a:lnTo>
                      <a:pt x="172" y="334"/>
                    </a:lnTo>
                    <a:lnTo>
                      <a:pt x="170" y="346"/>
                    </a:lnTo>
                    <a:lnTo>
                      <a:pt x="170" y="354"/>
                    </a:lnTo>
                    <a:lnTo>
                      <a:pt x="170" y="368"/>
                    </a:lnTo>
                    <a:lnTo>
                      <a:pt x="168" y="388"/>
                    </a:lnTo>
                    <a:lnTo>
                      <a:pt x="166" y="406"/>
                    </a:lnTo>
                    <a:lnTo>
                      <a:pt x="164" y="410"/>
                    </a:lnTo>
                    <a:lnTo>
                      <a:pt x="162" y="418"/>
                    </a:lnTo>
                    <a:lnTo>
                      <a:pt x="166" y="426"/>
                    </a:lnTo>
                    <a:lnTo>
                      <a:pt x="166" y="440"/>
                    </a:lnTo>
                    <a:lnTo>
                      <a:pt x="172" y="444"/>
                    </a:lnTo>
                    <a:lnTo>
                      <a:pt x="176" y="444"/>
                    </a:lnTo>
                    <a:lnTo>
                      <a:pt x="182" y="452"/>
                    </a:lnTo>
                    <a:lnTo>
                      <a:pt x="182" y="452"/>
                    </a:lnTo>
                    <a:lnTo>
                      <a:pt x="184" y="456"/>
                    </a:lnTo>
                    <a:lnTo>
                      <a:pt x="188" y="458"/>
                    </a:lnTo>
                    <a:lnTo>
                      <a:pt x="192" y="460"/>
                    </a:lnTo>
                    <a:lnTo>
                      <a:pt x="200" y="462"/>
                    </a:lnTo>
                    <a:lnTo>
                      <a:pt x="208" y="458"/>
                    </a:lnTo>
                    <a:lnTo>
                      <a:pt x="210" y="452"/>
                    </a:lnTo>
                    <a:lnTo>
                      <a:pt x="202" y="444"/>
                    </a:lnTo>
                    <a:lnTo>
                      <a:pt x="196" y="436"/>
                    </a:lnTo>
                    <a:lnTo>
                      <a:pt x="192" y="428"/>
                    </a:lnTo>
                    <a:lnTo>
                      <a:pt x="192" y="420"/>
                    </a:lnTo>
                    <a:lnTo>
                      <a:pt x="198" y="416"/>
                    </a:lnTo>
                    <a:lnTo>
                      <a:pt x="198" y="408"/>
                    </a:lnTo>
                    <a:lnTo>
                      <a:pt x="200" y="392"/>
                    </a:lnTo>
                    <a:lnTo>
                      <a:pt x="204" y="378"/>
                    </a:lnTo>
                    <a:lnTo>
                      <a:pt x="206" y="356"/>
                    </a:lnTo>
                    <a:lnTo>
                      <a:pt x="212" y="328"/>
                    </a:lnTo>
                    <a:lnTo>
                      <a:pt x="218" y="302"/>
                    </a:lnTo>
                    <a:lnTo>
                      <a:pt x="224" y="276"/>
                    </a:lnTo>
                    <a:lnTo>
                      <a:pt x="224" y="270"/>
                    </a:lnTo>
                    <a:lnTo>
                      <a:pt x="234" y="256"/>
                    </a:lnTo>
                    <a:lnTo>
                      <a:pt x="236" y="240"/>
                    </a:lnTo>
                    <a:lnTo>
                      <a:pt x="234" y="220"/>
                    </a:lnTo>
                    <a:close/>
                    <a:moveTo>
                      <a:pt x="24" y="96"/>
                    </a:moveTo>
                    <a:lnTo>
                      <a:pt x="24" y="96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26" y="94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950"/>
              <p:cNvSpPr/>
              <p:nvPr/>
            </p:nvSpPr>
            <p:spPr bwMode="auto">
              <a:xfrm>
                <a:off x="2296195" y="4903788"/>
                <a:ext cx="79375" cy="209550"/>
              </a:xfrm>
              <a:custGeom>
                <a:avLst/>
                <a:gdLst>
                  <a:gd name="T0" fmla="*/ 4 w 50"/>
                  <a:gd name="T1" fmla="*/ 0 h 132"/>
                  <a:gd name="T2" fmla="*/ 0 w 50"/>
                  <a:gd name="T3" fmla="*/ 4 h 132"/>
                  <a:gd name="T4" fmla="*/ 0 w 50"/>
                  <a:gd name="T5" fmla="*/ 4 h 132"/>
                  <a:gd name="T6" fmla="*/ 4 w 50"/>
                  <a:gd name="T7" fmla="*/ 22 h 132"/>
                  <a:gd name="T8" fmla="*/ 12 w 50"/>
                  <a:gd name="T9" fmla="*/ 60 h 132"/>
                  <a:gd name="T10" fmla="*/ 18 w 50"/>
                  <a:gd name="T11" fmla="*/ 104 h 132"/>
                  <a:gd name="T12" fmla="*/ 18 w 50"/>
                  <a:gd name="T13" fmla="*/ 120 h 132"/>
                  <a:gd name="T14" fmla="*/ 16 w 50"/>
                  <a:gd name="T15" fmla="*/ 132 h 132"/>
                  <a:gd name="T16" fmla="*/ 16 w 50"/>
                  <a:gd name="T17" fmla="*/ 132 h 132"/>
                  <a:gd name="T18" fmla="*/ 28 w 50"/>
                  <a:gd name="T19" fmla="*/ 132 h 132"/>
                  <a:gd name="T20" fmla="*/ 40 w 50"/>
                  <a:gd name="T21" fmla="*/ 132 h 132"/>
                  <a:gd name="T22" fmla="*/ 50 w 50"/>
                  <a:gd name="T23" fmla="*/ 130 h 132"/>
                  <a:gd name="T24" fmla="*/ 46 w 50"/>
                  <a:gd name="T25" fmla="*/ 112 h 132"/>
                  <a:gd name="T26" fmla="*/ 44 w 50"/>
                  <a:gd name="T27" fmla="*/ 110 h 132"/>
                  <a:gd name="T28" fmla="*/ 36 w 50"/>
                  <a:gd name="T29" fmla="*/ 116 h 132"/>
                  <a:gd name="T30" fmla="*/ 22 w 50"/>
                  <a:gd name="T31" fmla="*/ 108 h 132"/>
                  <a:gd name="T32" fmla="*/ 22 w 50"/>
                  <a:gd name="T33" fmla="*/ 108 h 132"/>
                  <a:gd name="T34" fmla="*/ 20 w 50"/>
                  <a:gd name="T35" fmla="*/ 84 h 132"/>
                  <a:gd name="T36" fmla="*/ 20 w 50"/>
                  <a:gd name="T37" fmla="*/ 62 h 132"/>
                  <a:gd name="T38" fmla="*/ 20 w 50"/>
                  <a:gd name="T39" fmla="*/ 38 h 132"/>
                  <a:gd name="T40" fmla="*/ 22 w 50"/>
                  <a:gd name="T41" fmla="*/ 24 h 132"/>
                  <a:gd name="T42" fmla="*/ 18 w 50"/>
                  <a:gd name="T43" fmla="*/ 16 h 132"/>
                  <a:gd name="T44" fmla="*/ 30 w 50"/>
                  <a:gd name="T45" fmla="*/ 14 h 132"/>
                  <a:gd name="T46" fmla="*/ 32 w 50"/>
                  <a:gd name="T47" fmla="*/ 20 h 132"/>
                  <a:gd name="T48" fmla="*/ 28 w 50"/>
                  <a:gd name="T49" fmla="*/ 26 h 132"/>
                  <a:gd name="T50" fmla="*/ 34 w 50"/>
                  <a:gd name="T51" fmla="*/ 54 h 132"/>
                  <a:gd name="T52" fmla="*/ 40 w 50"/>
                  <a:gd name="T53" fmla="*/ 80 h 132"/>
                  <a:gd name="T54" fmla="*/ 38 w 50"/>
                  <a:gd name="T55" fmla="*/ 60 h 132"/>
                  <a:gd name="T56" fmla="*/ 38 w 50"/>
                  <a:gd name="T57" fmla="*/ 38 h 132"/>
                  <a:gd name="T58" fmla="*/ 36 w 50"/>
                  <a:gd name="T59" fmla="*/ 24 h 132"/>
                  <a:gd name="T60" fmla="*/ 34 w 50"/>
                  <a:gd name="T61" fmla="*/ 10 h 132"/>
                  <a:gd name="T62" fmla="*/ 34 w 50"/>
                  <a:gd name="T63" fmla="*/ 8 h 132"/>
                  <a:gd name="T64" fmla="*/ 26 w 50"/>
                  <a:gd name="T65" fmla="*/ 14 h 132"/>
                  <a:gd name="T66" fmla="*/ 22 w 50"/>
                  <a:gd name="T67" fmla="*/ 12 h 132"/>
                  <a:gd name="T68" fmla="*/ 22 w 50"/>
                  <a:gd name="T69" fmla="*/ 12 h 132"/>
                  <a:gd name="T70" fmla="*/ 12 w 50"/>
                  <a:gd name="T71" fmla="*/ 8 h 132"/>
                  <a:gd name="T72" fmla="*/ 6 w 50"/>
                  <a:gd name="T73" fmla="*/ 2 h 132"/>
                  <a:gd name="T74" fmla="*/ 4 w 50"/>
                  <a:gd name="T75" fmla="*/ 0 h 132"/>
                  <a:gd name="T76" fmla="*/ 4 w 50"/>
                  <a:gd name="T7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" h="132">
                    <a:moveTo>
                      <a:pt x="4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22"/>
                    </a:lnTo>
                    <a:lnTo>
                      <a:pt x="12" y="60"/>
                    </a:lnTo>
                    <a:lnTo>
                      <a:pt x="18" y="104"/>
                    </a:lnTo>
                    <a:lnTo>
                      <a:pt x="18" y="120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28" y="132"/>
                    </a:lnTo>
                    <a:lnTo>
                      <a:pt x="40" y="132"/>
                    </a:lnTo>
                    <a:lnTo>
                      <a:pt x="50" y="130"/>
                    </a:lnTo>
                    <a:lnTo>
                      <a:pt x="46" y="112"/>
                    </a:lnTo>
                    <a:lnTo>
                      <a:pt x="44" y="110"/>
                    </a:lnTo>
                    <a:lnTo>
                      <a:pt x="36" y="116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0" y="84"/>
                    </a:lnTo>
                    <a:lnTo>
                      <a:pt x="20" y="62"/>
                    </a:lnTo>
                    <a:lnTo>
                      <a:pt x="20" y="38"/>
                    </a:lnTo>
                    <a:lnTo>
                      <a:pt x="22" y="24"/>
                    </a:lnTo>
                    <a:lnTo>
                      <a:pt x="18" y="16"/>
                    </a:lnTo>
                    <a:lnTo>
                      <a:pt x="30" y="14"/>
                    </a:lnTo>
                    <a:lnTo>
                      <a:pt x="32" y="20"/>
                    </a:lnTo>
                    <a:lnTo>
                      <a:pt x="28" y="26"/>
                    </a:lnTo>
                    <a:lnTo>
                      <a:pt x="34" y="54"/>
                    </a:lnTo>
                    <a:lnTo>
                      <a:pt x="40" y="80"/>
                    </a:lnTo>
                    <a:lnTo>
                      <a:pt x="38" y="60"/>
                    </a:lnTo>
                    <a:lnTo>
                      <a:pt x="38" y="38"/>
                    </a:lnTo>
                    <a:lnTo>
                      <a:pt x="36" y="24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12" y="8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951"/>
              <p:cNvSpPr/>
              <p:nvPr/>
            </p:nvSpPr>
            <p:spPr bwMode="auto">
              <a:xfrm>
                <a:off x="2112045" y="4919663"/>
                <a:ext cx="44450" cy="174625"/>
              </a:xfrm>
              <a:custGeom>
                <a:avLst/>
                <a:gdLst>
                  <a:gd name="T0" fmla="*/ 24 w 28"/>
                  <a:gd name="T1" fmla="*/ 0 h 110"/>
                  <a:gd name="T2" fmla="*/ 18 w 28"/>
                  <a:gd name="T3" fmla="*/ 0 h 110"/>
                  <a:gd name="T4" fmla="*/ 12 w 28"/>
                  <a:gd name="T5" fmla="*/ 10 h 110"/>
                  <a:gd name="T6" fmla="*/ 16 w 28"/>
                  <a:gd name="T7" fmla="*/ 14 h 110"/>
                  <a:gd name="T8" fmla="*/ 6 w 28"/>
                  <a:gd name="T9" fmla="*/ 34 h 110"/>
                  <a:gd name="T10" fmla="*/ 6 w 28"/>
                  <a:gd name="T11" fmla="*/ 34 h 110"/>
                  <a:gd name="T12" fmla="*/ 6 w 28"/>
                  <a:gd name="T13" fmla="*/ 42 h 110"/>
                  <a:gd name="T14" fmla="*/ 4 w 28"/>
                  <a:gd name="T15" fmla="*/ 52 h 110"/>
                  <a:gd name="T16" fmla="*/ 4 w 28"/>
                  <a:gd name="T17" fmla="*/ 52 h 110"/>
                  <a:gd name="T18" fmla="*/ 0 w 28"/>
                  <a:gd name="T19" fmla="*/ 88 h 110"/>
                  <a:gd name="T20" fmla="*/ 0 w 28"/>
                  <a:gd name="T21" fmla="*/ 96 h 110"/>
                  <a:gd name="T22" fmla="*/ 8 w 28"/>
                  <a:gd name="T23" fmla="*/ 110 h 110"/>
                  <a:gd name="T24" fmla="*/ 24 w 28"/>
                  <a:gd name="T25" fmla="*/ 100 h 110"/>
                  <a:gd name="T26" fmla="*/ 26 w 28"/>
                  <a:gd name="T27" fmla="*/ 48 h 110"/>
                  <a:gd name="T28" fmla="*/ 26 w 28"/>
                  <a:gd name="T29" fmla="*/ 24 h 110"/>
                  <a:gd name="T30" fmla="*/ 22 w 28"/>
                  <a:gd name="T31" fmla="*/ 12 h 110"/>
                  <a:gd name="T32" fmla="*/ 28 w 28"/>
                  <a:gd name="T33" fmla="*/ 6 h 110"/>
                  <a:gd name="T34" fmla="*/ 24 w 28"/>
                  <a:gd name="T3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10">
                    <a:moveTo>
                      <a:pt x="24" y="0"/>
                    </a:moveTo>
                    <a:lnTo>
                      <a:pt x="18" y="0"/>
                    </a:lnTo>
                    <a:lnTo>
                      <a:pt x="12" y="10"/>
                    </a:lnTo>
                    <a:lnTo>
                      <a:pt x="16" y="1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42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8" y="110"/>
                    </a:lnTo>
                    <a:lnTo>
                      <a:pt x="24" y="100"/>
                    </a:lnTo>
                    <a:lnTo>
                      <a:pt x="26" y="48"/>
                    </a:lnTo>
                    <a:lnTo>
                      <a:pt x="26" y="24"/>
                    </a:lnTo>
                    <a:lnTo>
                      <a:pt x="22" y="12"/>
                    </a:lnTo>
                    <a:lnTo>
                      <a:pt x="28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573486" y="1655784"/>
              <a:ext cx="352425" cy="971550"/>
              <a:chOff x="1185863" y="4649788"/>
              <a:chExt cx="352425" cy="971550"/>
            </a:xfrm>
          </p:grpSpPr>
          <p:sp>
            <p:nvSpPr>
              <p:cNvPr id="31" name="Freeform 952"/>
              <p:cNvSpPr>
                <a:spLocks noEditPoints="1"/>
              </p:cNvSpPr>
              <p:nvPr/>
            </p:nvSpPr>
            <p:spPr bwMode="auto">
              <a:xfrm>
                <a:off x="1185863" y="4649788"/>
                <a:ext cx="352425" cy="971550"/>
              </a:xfrm>
              <a:custGeom>
                <a:avLst/>
                <a:gdLst>
                  <a:gd name="T0" fmla="*/ 10 w 222"/>
                  <a:gd name="T1" fmla="*/ 216 h 612"/>
                  <a:gd name="T2" fmla="*/ 20 w 222"/>
                  <a:gd name="T3" fmla="*/ 232 h 612"/>
                  <a:gd name="T4" fmla="*/ 22 w 222"/>
                  <a:gd name="T5" fmla="*/ 236 h 612"/>
                  <a:gd name="T6" fmla="*/ 44 w 222"/>
                  <a:gd name="T7" fmla="*/ 258 h 612"/>
                  <a:gd name="T8" fmla="*/ 60 w 222"/>
                  <a:gd name="T9" fmla="*/ 270 h 612"/>
                  <a:gd name="T10" fmla="*/ 64 w 222"/>
                  <a:gd name="T11" fmla="*/ 308 h 612"/>
                  <a:gd name="T12" fmla="*/ 64 w 222"/>
                  <a:gd name="T13" fmla="*/ 400 h 612"/>
                  <a:gd name="T14" fmla="*/ 64 w 222"/>
                  <a:gd name="T15" fmla="*/ 452 h 612"/>
                  <a:gd name="T16" fmla="*/ 74 w 222"/>
                  <a:gd name="T17" fmla="*/ 558 h 612"/>
                  <a:gd name="T18" fmla="*/ 68 w 222"/>
                  <a:gd name="T19" fmla="*/ 608 h 612"/>
                  <a:gd name="T20" fmla="*/ 94 w 222"/>
                  <a:gd name="T21" fmla="*/ 608 h 612"/>
                  <a:gd name="T22" fmla="*/ 96 w 222"/>
                  <a:gd name="T23" fmla="*/ 570 h 612"/>
                  <a:gd name="T24" fmla="*/ 94 w 222"/>
                  <a:gd name="T25" fmla="*/ 516 h 612"/>
                  <a:gd name="T26" fmla="*/ 100 w 222"/>
                  <a:gd name="T27" fmla="*/ 436 h 612"/>
                  <a:gd name="T28" fmla="*/ 136 w 222"/>
                  <a:gd name="T29" fmla="*/ 470 h 612"/>
                  <a:gd name="T30" fmla="*/ 144 w 222"/>
                  <a:gd name="T31" fmla="*/ 546 h 612"/>
                  <a:gd name="T32" fmla="*/ 138 w 222"/>
                  <a:gd name="T33" fmla="*/ 558 h 612"/>
                  <a:gd name="T34" fmla="*/ 150 w 222"/>
                  <a:gd name="T35" fmla="*/ 592 h 612"/>
                  <a:gd name="T36" fmla="*/ 154 w 222"/>
                  <a:gd name="T37" fmla="*/ 600 h 612"/>
                  <a:gd name="T38" fmla="*/ 184 w 222"/>
                  <a:gd name="T39" fmla="*/ 606 h 612"/>
                  <a:gd name="T40" fmla="*/ 178 w 222"/>
                  <a:gd name="T41" fmla="*/ 588 h 612"/>
                  <a:gd name="T42" fmla="*/ 164 w 222"/>
                  <a:gd name="T43" fmla="*/ 532 h 612"/>
                  <a:gd name="T44" fmla="*/ 172 w 222"/>
                  <a:gd name="T45" fmla="*/ 430 h 612"/>
                  <a:gd name="T46" fmla="*/ 182 w 222"/>
                  <a:gd name="T47" fmla="*/ 420 h 612"/>
                  <a:gd name="T48" fmla="*/ 146 w 222"/>
                  <a:gd name="T49" fmla="*/ 238 h 612"/>
                  <a:gd name="T50" fmla="*/ 200 w 222"/>
                  <a:gd name="T51" fmla="*/ 310 h 612"/>
                  <a:gd name="T52" fmla="*/ 198 w 222"/>
                  <a:gd name="T53" fmla="*/ 312 h 612"/>
                  <a:gd name="T54" fmla="*/ 186 w 222"/>
                  <a:gd name="T55" fmla="*/ 316 h 612"/>
                  <a:gd name="T56" fmla="*/ 210 w 222"/>
                  <a:gd name="T57" fmla="*/ 316 h 612"/>
                  <a:gd name="T58" fmla="*/ 214 w 222"/>
                  <a:gd name="T59" fmla="*/ 266 h 612"/>
                  <a:gd name="T60" fmla="*/ 208 w 222"/>
                  <a:gd name="T61" fmla="*/ 236 h 612"/>
                  <a:gd name="T62" fmla="*/ 206 w 222"/>
                  <a:gd name="T63" fmla="*/ 224 h 612"/>
                  <a:gd name="T64" fmla="*/ 194 w 222"/>
                  <a:gd name="T65" fmla="*/ 176 h 612"/>
                  <a:gd name="T66" fmla="*/ 192 w 222"/>
                  <a:gd name="T67" fmla="*/ 158 h 612"/>
                  <a:gd name="T68" fmla="*/ 186 w 222"/>
                  <a:gd name="T69" fmla="*/ 114 h 612"/>
                  <a:gd name="T70" fmla="*/ 174 w 222"/>
                  <a:gd name="T71" fmla="*/ 104 h 612"/>
                  <a:gd name="T72" fmla="*/ 168 w 222"/>
                  <a:gd name="T73" fmla="*/ 92 h 612"/>
                  <a:gd name="T74" fmla="*/ 162 w 222"/>
                  <a:gd name="T75" fmla="*/ 76 h 612"/>
                  <a:gd name="T76" fmla="*/ 142 w 222"/>
                  <a:gd name="T77" fmla="*/ 8 h 612"/>
                  <a:gd name="T78" fmla="*/ 112 w 222"/>
                  <a:gd name="T79" fmla="*/ 0 h 612"/>
                  <a:gd name="T80" fmla="*/ 90 w 222"/>
                  <a:gd name="T81" fmla="*/ 30 h 612"/>
                  <a:gd name="T82" fmla="*/ 78 w 222"/>
                  <a:gd name="T83" fmla="*/ 92 h 612"/>
                  <a:gd name="T84" fmla="*/ 52 w 222"/>
                  <a:gd name="T85" fmla="*/ 98 h 612"/>
                  <a:gd name="T86" fmla="*/ 40 w 222"/>
                  <a:gd name="T87" fmla="*/ 120 h 612"/>
                  <a:gd name="T88" fmla="*/ 10 w 222"/>
                  <a:gd name="T89" fmla="*/ 164 h 612"/>
                  <a:gd name="T90" fmla="*/ 0 w 222"/>
                  <a:gd name="T91" fmla="*/ 186 h 612"/>
                  <a:gd name="T92" fmla="*/ 168 w 222"/>
                  <a:gd name="T93" fmla="*/ 166 h 612"/>
                  <a:gd name="T94" fmla="*/ 170 w 222"/>
                  <a:gd name="T95" fmla="*/ 178 h 612"/>
                  <a:gd name="T96" fmla="*/ 170 w 222"/>
                  <a:gd name="T97" fmla="*/ 178 h 612"/>
                  <a:gd name="T98" fmla="*/ 176 w 222"/>
                  <a:gd name="T99" fmla="*/ 216 h 612"/>
                  <a:gd name="T100" fmla="*/ 182 w 222"/>
                  <a:gd name="T101" fmla="*/ 230 h 612"/>
                  <a:gd name="T102" fmla="*/ 166 w 222"/>
                  <a:gd name="T103" fmla="*/ 230 h 612"/>
                  <a:gd name="T104" fmla="*/ 24 w 222"/>
                  <a:gd name="T105" fmla="*/ 186 h 612"/>
                  <a:gd name="T106" fmla="*/ 60 w 222"/>
                  <a:gd name="T107" fmla="*/ 146 h 612"/>
                  <a:gd name="T108" fmla="*/ 68 w 222"/>
                  <a:gd name="T109" fmla="*/ 150 h 612"/>
                  <a:gd name="T110" fmla="*/ 76 w 222"/>
                  <a:gd name="T111" fmla="*/ 210 h 612"/>
                  <a:gd name="T112" fmla="*/ 68 w 222"/>
                  <a:gd name="T113" fmla="*/ 244 h 612"/>
                  <a:gd name="T114" fmla="*/ 62 w 222"/>
                  <a:gd name="T115" fmla="*/ 248 h 612"/>
                  <a:gd name="T116" fmla="*/ 52 w 222"/>
                  <a:gd name="T117" fmla="*/ 244 h 612"/>
                  <a:gd name="T118" fmla="*/ 24 w 222"/>
                  <a:gd name="T119" fmla="*/ 186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2" h="612">
                    <a:moveTo>
                      <a:pt x="0" y="188"/>
                    </a:moveTo>
                    <a:lnTo>
                      <a:pt x="0" y="188"/>
                    </a:lnTo>
                    <a:lnTo>
                      <a:pt x="2" y="194"/>
                    </a:lnTo>
                    <a:lnTo>
                      <a:pt x="2" y="19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10" y="222"/>
                    </a:lnTo>
                    <a:lnTo>
                      <a:pt x="10" y="222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0" y="232"/>
                    </a:lnTo>
                    <a:lnTo>
                      <a:pt x="20" y="232"/>
                    </a:lnTo>
                    <a:lnTo>
                      <a:pt x="20" y="232"/>
                    </a:lnTo>
                    <a:lnTo>
                      <a:pt x="20" y="234"/>
                    </a:lnTo>
                    <a:lnTo>
                      <a:pt x="20" y="234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34" y="252"/>
                    </a:lnTo>
                    <a:lnTo>
                      <a:pt x="34" y="252"/>
                    </a:lnTo>
                    <a:lnTo>
                      <a:pt x="36" y="254"/>
                    </a:lnTo>
                    <a:lnTo>
                      <a:pt x="40" y="256"/>
                    </a:lnTo>
                    <a:lnTo>
                      <a:pt x="44" y="258"/>
                    </a:lnTo>
                    <a:lnTo>
                      <a:pt x="44" y="258"/>
                    </a:lnTo>
                    <a:lnTo>
                      <a:pt x="48" y="260"/>
                    </a:lnTo>
                    <a:lnTo>
                      <a:pt x="50" y="262"/>
                    </a:lnTo>
                    <a:lnTo>
                      <a:pt x="56" y="266"/>
                    </a:lnTo>
                    <a:lnTo>
                      <a:pt x="56" y="266"/>
                    </a:lnTo>
                    <a:lnTo>
                      <a:pt x="60" y="270"/>
                    </a:lnTo>
                    <a:lnTo>
                      <a:pt x="60" y="270"/>
                    </a:lnTo>
                    <a:lnTo>
                      <a:pt x="60" y="270"/>
                    </a:lnTo>
                    <a:lnTo>
                      <a:pt x="64" y="27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64" y="292"/>
                    </a:lnTo>
                    <a:lnTo>
                      <a:pt x="64" y="308"/>
                    </a:lnTo>
                    <a:lnTo>
                      <a:pt x="66" y="334"/>
                    </a:lnTo>
                    <a:lnTo>
                      <a:pt x="66" y="334"/>
                    </a:lnTo>
                    <a:lnTo>
                      <a:pt x="66" y="382"/>
                    </a:lnTo>
                    <a:lnTo>
                      <a:pt x="66" y="382"/>
                    </a:lnTo>
                    <a:lnTo>
                      <a:pt x="66" y="392"/>
                    </a:lnTo>
                    <a:lnTo>
                      <a:pt x="64" y="400"/>
                    </a:lnTo>
                    <a:lnTo>
                      <a:pt x="64" y="400"/>
                    </a:lnTo>
                    <a:lnTo>
                      <a:pt x="64" y="418"/>
                    </a:lnTo>
                    <a:lnTo>
                      <a:pt x="62" y="434"/>
                    </a:lnTo>
                    <a:lnTo>
                      <a:pt x="66" y="436"/>
                    </a:lnTo>
                    <a:lnTo>
                      <a:pt x="66" y="436"/>
                    </a:lnTo>
                    <a:lnTo>
                      <a:pt x="64" y="452"/>
                    </a:lnTo>
                    <a:lnTo>
                      <a:pt x="64" y="468"/>
                    </a:lnTo>
                    <a:lnTo>
                      <a:pt x="66" y="484"/>
                    </a:lnTo>
                    <a:lnTo>
                      <a:pt x="66" y="484"/>
                    </a:lnTo>
                    <a:lnTo>
                      <a:pt x="70" y="508"/>
                    </a:lnTo>
                    <a:lnTo>
                      <a:pt x="72" y="532"/>
                    </a:lnTo>
                    <a:lnTo>
                      <a:pt x="74" y="558"/>
                    </a:lnTo>
                    <a:lnTo>
                      <a:pt x="74" y="558"/>
                    </a:lnTo>
                    <a:lnTo>
                      <a:pt x="70" y="582"/>
                    </a:lnTo>
                    <a:lnTo>
                      <a:pt x="66" y="600"/>
                    </a:lnTo>
                    <a:lnTo>
                      <a:pt x="66" y="600"/>
                    </a:lnTo>
                    <a:lnTo>
                      <a:pt x="66" y="604"/>
                    </a:lnTo>
                    <a:lnTo>
                      <a:pt x="68" y="608"/>
                    </a:lnTo>
                    <a:lnTo>
                      <a:pt x="74" y="612"/>
                    </a:lnTo>
                    <a:lnTo>
                      <a:pt x="78" y="612"/>
                    </a:lnTo>
                    <a:lnTo>
                      <a:pt x="80" y="612"/>
                    </a:lnTo>
                    <a:lnTo>
                      <a:pt x="80" y="612"/>
                    </a:lnTo>
                    <a:lnTo>
                      <a:pt x="88" y="610"/>
                    </a:lnTo>
                    <a:lnTo>
                      <a:pt x="94" y="608"/>
                    </a:lnTo>
                    <a:lnTo>
                      <a:pt x="94" y="604"/>
                    </a:lnTo>
                    <a:lnTo>
                      <a:pt x="96" y="602"/>
                    </a:lnTo>
                    <a:lnTo>
                      <a:pt x="96" y="602"/>
                    </a:lnTo>
                    <a:lnTo>
                      <a:pt x="96" y="570"/>
                    </a:lnTo>
                    <a:lnTo>
                      <a:pt x="96" y="570"/>
                    </a:lnTo>
                    <a:lnTo>
                      <a:pt x="96" y="570"/>
                    </a:lnTo>
                    <a:lnTo>
                      <a:pt x="96" y="562"/>
                    </a:lnTo>
                    <a:lnTo>
                      <a:pt x="94" y="558"/>
                    </a:lnTo>
                    <a:lnTo>
                      <a:pt x="92" y="556"/>
                    </a:lnTo>
                    <a:lnTo>
                      <a:pt x="92" y="556"/>
                    </a:lnTo>
                    <a:lnTo>
                      <a:pt x="90" y="538"/>
                    </a:lnTo>
                    <a:lnTo>
                      <a:pt x="94" y="516"/>
                    </a:lnTo>
                    <a:lnTo>
                      <a:pt x="100" y="484"/>
                    </a:lnTo>
                    <a:lnTo>
                      <a:pt x="100" y="484"/>
                    </a:lnTo>
                    <a:lnTo>
                      <a:pt x="102" y="472"/>
                    </a:lnTo>
                    <a:lnTo>
                      <a:pt x="100" y="456"/>
                    </a:lnTo>
                    <a:lnTo>
                      <a:pt x="100" y="436"/>
                    </a:lnTo>
                    <a:lnTo>
                      <a:pt x="100" y="436"/>
                    </a:lnTo>
                    <a:lnTo>
                      <a:pt x="124" y="434"/>
                    </a:lnTo>
                    <a:lnTo>
                      <a:pt x="138" y="434"/>
                    </a:lnTo>
                    <a:lnTo>
                      <a:pt x="138" y="440"/>
                    </a:lnTo>
                    <a:lnTo>
                      <a:pt x="138" y="440"/>
                    </a:lnTo>
                    <a:lnTo>
                      <a:pt x="136" y="454"/>
                    </a:lnTo>
                    <a:lnTo>
                      <a:pt x="136" y="470"/>
                    </a:lnTo>
                    <a:lnTo>
                      <a:pt x="138" y="486"/>
                    </a:lnTo>
                    <a:lnTo>
                      <a:pt x="140" y="498"/>
                    </a:lnTo>
                    <a:lnTo>
                      <a:pt x="140" y="498"/>
                    </a:lnTo>
                    <a:lnTo>
                      <a:pt x="144" y="510"/>
                    </a:lnTo>
                    <a:lnTo>
                      <a:pt x="144" y="526"/>
                    </a:lnTo>
                    <a:lnTo>
                      <a:pt x="144" y="546"/>
                    </a:lnTo>
                    <a:lnTo>
                      <a:pt x="144" y="546"/>
                    </a:lnTo>
                    <a:lnTo>
                      <a:pt x="144" y="548"/>
                    </a:lnTo>
                    <a:lnTo>
                      <a:pt x="144" y="548"/>
                    </a:lnTo>
                    <a:lnTo>
                      <a:pt x="138" y="554"/>
                    </a:lnTo>
                    <a:lnTo>
                      <a:pt x="138" y="554"/>
                    </a:lnTo>
                    <a:lnTo>
                      <a:pt x="138" y="558"/>
                    </a:lnTo>
                    <a:lnTo>
                      <a:pt x="138" y="564"/>
                    </a:lnTo>
                    <a:lnTo>
                      <a:pt x="138" y="564"/>
                    </a:lnTo>
                    <a:lnTo>
                      <a:pt x="142" y="568"/>
                    </a:lnTo>
                    <a:lnTo>
                      <a:pt x="144" y="572"/>
                    </a:lnTo>
                    <a:lnTo>
                      <a:pt x="144" y="592"/>
                    </a:lnTo>
                    <a:lnTo>
                      <a:pt x="150" y="592"/>
                    </a:lnTo>
                    <a:lnTo>
                      <a:pt x="150" y="586"/>
                    </a:lnTo>
                    <a:lnTo>
                      <a:pt x="150" y="586"/>
                    </a:lnTo>
                    <a:lnTo>
                      <a:pt x="152" y="590"/>
                    </a:lnTo>
                    <a:lnTo>
                      <a:pt x="152" y="590"/>
                    </a:lnTo>
                    <a:lnTo>
                      <a:pt x="154" y="600"/>
                    </a:lnTo>
                    <a:lnTo>
                      <a:pt x="154" y="600"/>
                    </a:lnTo>
                    <a:lnTo>
                      <a:pt x="156" y="602"/>
                    </a:lnTo>
                    <a:lnTo>
                      <a:pt x="160" y="604"/>
                    </a:lnTo>
                    <a:lnTo>
                      <a:pt x="170" y="606"/>
                    </a:lnTo>
                    <a:lnTo>
                      <a:pt x="180" y="606"/>
                    </a:lnTo>
                    <a:lnTo>
                      <a:pt x="184" y="606"/>
                    </a:lnTo>
                    <a:lnTo>
                      <a:pt x="184" y="606"/>
                    </a:lnTo>
                    <a:lnTo>
                      <a:pt x="186" y="604"/>
                    </a:lnTo>
                    <a:lnTo>
                      <a:pt x="186" y="602"/>
                    </a:lnTo>
                    <a:lnTo>
                      <a:pt x="184" y="596"/>
                    </a:lnTo>
                    <a:lnTo>
                      <a:pt x="184" y="596"/>
                    </a:lnTo>
                    <a:lnTo>
                      <a:pt x="178" y="588"/>
                    </a:lnTo>
                    <a:lnTo>
                      <a:pt x="178" y="588"/>
                    </a:lnTo>
                    <a:lnTo>
                      <a:pt x="172" y="578"/>
                    </a:lnTo>
                    <a:lnTo>
                      <a:pt x="172" y="578"/>
                    </a:lnTo>
                    <a:lnTo>
                      <a:pt x="166" y="560"/>
                    </a:lnTo>
                    <a:lnTo>
                      <a:pt x="164" y="548"/>
                    </a:lnTo>
                    <a:lnTo>
                      <a:pt x="164" y="548"/>
                    </a:lnTo>
                    <a:lnTo>
                      <a:pt x="164" y="532"/>
                    </a:lnTo>
                    <a:lnTo>
                      <a:pt x="168" y="498"/>
                    </a:lnTo>
                    <a:lnTo>
                      <a:pt x="168" y="498"/>
                    </a:lnTo>
                    <a:lnTo>
                      <a:pt x="172" y="476"/>
                    </a:lnTo>
                    <a:lnTo>
                      <a:pt x="172" y="454"/>
                    </a:lnTo>
                    <a:lnTo>
                      <a:pt x="172" y="430"/>
                    </a:lnTo>
                    <a:lnTo>
                      <a:pt x="172" y="430"/>
                    </a:lnTo>
                    <a:lnTo>
                      <a:pt x="178" y="430"/>
                    </a:lnTo>
                    <a:lnTo>
                      <a:pt x="182" y="428"/>
                    </a:lnTo>
                    <a:lnTo>
                      <a:pt x="184" y="426"/>
                    </a:lnTo>
                    <a:lnTo>
                      <a:pt x="182" y="426"/>
                    </a:lnTo>
                    <a:lnTo>
                      <a:pt x="182" y="426"/>
                    </a:lnTo>
                    <a:lnTo>
                      <a:pt x="182" y="420"/>
                    </a:lnTo>
                    <a:lnTo>
                      <a:pt x="180" y="406"/>
                    </a:lnTo>
                    <a:lnTo>
                      <a:pt x="180" y="368"/>
                    </a:lnTo>
                    <a:lnTo>
                      <a:pt x="180" y="314"/>
                    </a:lnTo>
                    <a:lnTo>
                      <a:pt x="168" y="316"/>
                    </a:lnTo>
                    <a:lnTo>
                      <a:pt x="148" y="242"/>
                    </a:lnTo>
                    <a:lnTo>
                      <a:pt x="146" y="238"/>
                    </a:lnTo>
                    <a:lnTo>
                      <a:pt x="146" y="238"/>
                    </a:lnTo>
                    <a:lnTo>
                      <a:pt x="152" y="236"/>
                    </a:lnTo>
                    <a:lnTo>
                      <a:pt x="176" y="314"/>
                    </a:lnTo>
                    <a:lnTo>
                      <a:pt x="180" y="312"/>
                    </a:lnTo>
                    <a:lnTo>
                      <a:pt x="190" y="310"/>
                    </a:lnTo>
                    <a:lnTo>
                      <a:pt x="200" y="310"/>
                    </a:lnTo>
                    <a:lnTo>
                      <a:pt x="200" y="310"/>
                    </a:lnTo>
                    <a:lnTo>
                      <a:pt x="200" y="310"/>
                    </a:lnTo>
                    <a:lnTo>
                      <a:pt x="200" y="310"/>
                    </a:lnTo>
                    <a:lnTo>
                      <a:pt x="200" y="310"/>
                    </a:lnTo>
                    <a:lnTo>
                      <a:pt x="200" y="310"/>
                    </a:lnTo>
                    <a:lnTo>
                      <a:pt x="198" y="312"/>
                    </a:lnTo>
                    <a:lnTo>
                      <a:pt x="198" y="312"/>
                    </a:lnTo>
                    <a:lnTo>
                      <a:pt x="198" y="312"/>
                    </a:lnTo>
                    <a:lnTo>
                      <a:pt x="198" y="312"/>
                    </a:lnTo>
                    <a:lnTo>
                      <a:pt x="186" y="314"/>
                    </a:lnTo>
                    <a:lnTo>
                      <a:pt x="186" y="314"/>
                    </a:lnTo>
                    <a:lnTo>
                      <a:pt x="186" y="316"/>
                    </a:lnTo>
                    <a:lnTo>
                      <a:pt x="186" y="316"/>
                    </a:lnTo>
                    <a:lnTo>
                      <a:pt x="194" y="318"/>
                    </a:lnTo>
                    <a:lnTo>
                      <a:pt x="194" y="318"/>
                    </a:lnTo>
                    <a:lnTo>
                      <a:pt x="208" y="318"/>
                    </a:lnTo>
                    <a:lnTo>
                      <a:pt x="208" y="318"/>
                    </a:lnTo>
                    <a:lnTo>
                      <a:pt x="210" y="316"/>
                    </a:lnTo>
                    <a:lnTo>
                      <a:pt x="212" y="314"/>
                    </a:lnTo>
                    <a:lnTo>
                      <a:pt x="214" y="310"/>
                    </a:lnTo>
                    <a:lnTo>
                      <a:pt x="214" y="310"/>
                    </a:lnTo>
                    <a:lnTo>
                      <a:pt x="214" y="308"/>
                    </a:lnTo>
                    <a:lnTo>
                      <a:pt x="222" y="306"/>
                    </a:lnTo>
                    <a:lnTo>
                      <a:pt x="214" y="266"/>
                    </a:lnTo>
                    <a:lnTo>
                      <a:pt x="214" y="266"/>
                    </a:lnTo>
                    <a:lnTo>
                      <a:pt x="212" y="258"/>
                    </a:lnTo>
                    <a:lnTo>
                      <a:pt x="212" y="258"/>
                    </a:lnTo>
                    <a:lnTo>
                      <a:pt x="212" y="248"/>
                    </a:lnTo>
                    <a:lnTo>
                      <a:pt x="212" y="248"/>
                    </a:lnTo>
                    <a:lnTo>
                      <a:pt x="208" y="236"/>
                    </a:lnTo>
                    <a:lnTo>
                      <a:pt x="208" y="236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20"/>
                    </a:lnTo>
                    <a:lnTo>
                      <a:pt x="206" y="210"/>
                    </a:lnTo>
                    <a:lnTo>
                      <a:pt x="200" y="198"/>
                    </a:lnTo>
                    <a:lnTo>
                      <a:pt x="196" y="188"/>
                    </a:lnTo>
                    <a:lnTo>
                      <a:pt x="194" y="176"/>
                    </a:lnTo>
                    <a:lnTo>
                      <a:pt x="194" y="176"/>
                    </a:lnTo>
                    <a:lnTo>
                      <a:pt x="194" y="170"/>
                    </a:lnTo>
                    <a:lnTo>
                      <a:pt x="192" y="158"/>
                    </a:lnTo>
                    <a:lnTo>
                      <a:pt x="192" y="158"/>
                    </a:lnTo>
                    <a:lnTo>
                      <a:pt x="192" y="158"/>
                    </a:lnTo>
                    <a:lnTo>
                      <a:pt x="192" y="158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2" y="142"/>
                    </a:lnTo>
                    <a:lnTo>
                      <a:pt x="190" y="132"/>
                    </a:lnTo>
                    <a:lnTo>
                      <a:pt x="186" y="114"/>
                    </a:lnTo>
                    <a:lnTo>
                      <a:pt x="186" y="114"/>
                    </a:lnTo>
                    <a:lnTo>
                      <a:pt x="184" y="112"/>
                    </a:lnTo>
                    <a:lnTo>
                      <a:pt x="182" y="110"/>
                    </a:lnTo>
                    <a:lnTo>
                      <a:pt x="178" y="108"/>
                    </a:lnTo>
                    <a:lnTo>
                      <a:pt x="178" y="108"/>
                    </a:lnTo>
                    <a:lnTo>
                      <a:pt x="176" y="108"/>
                    </a:lnTo>
                    <a:lnTo>
                      <a:pt x="174" y="104"/>
                    </a:lnTo>
                    <a:lnTo>
                      <a:pt x="174" y="104"/>
                    </a:lnTo>
                    <a:lnTo>
                      <a:pt x="174" y="100"/>
                    </a:lnTo>
                    <a:lnTo>
                      <a:pt x="172" y="98"/>
                    </a:lnTo>
                    <a:lnTo>
                      <a:pt x="172" y="98"/>
                    </a:lnTo>
                    <a:lnTo>
                      <a:pt x="168" y="96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66" y="86"/>
                    </a:lnTo>
                    <a:lnTo>
                      <a:pt x="164" y="80"/>
                    </a:lnTo>
                    <a:lnTo>
                      <a:pt x="164" y="80"/>
                    </a:lnTo>
                    <a:lnTo>
                      <a:pt x="162" y="78"/>
                    </a:lnTo>
                    <a:lnTo>
                      <a:pt x="162" y="76"/>
                    </a:lnTo>
                    <a:lnTo>
                      <a:pt x="162" y="76"/>
                    </a:lnTo>
                    <a:lnTo>
                      <a:pt x="158" y="54"/>
                    </a:lnTo>
                    <a:lnTo>
                      <a:pt x="158" y="54"/>
                    </a:lnTo>
                    <a:lnTo>
                      <a:pt x="154" y="32"/>
                    </a:lnTo>
                    <a:lnTo>
                      <a:pt x="148" y="16"/>
                    </a:lnTo>
                    <a:lnTo>
                      <a:pt x="142" y="8"/>
                    </a:lnTo>
                    <a:lnTo>
                      <a:pt x="134" y="2"/>
                    </a:lnTo>
                    <a:lnTo>
                      <a:pt x="128" y="0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2" y="6"/>
                    </a:lnTo>
                    <a:lnTo>
                      <a:pt x="98" y="1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0" y="30"/>
                    </a:lnTo>
                    <a:lnTo>
                      <a:pt x="86" y="46"/>
                    </a:lnTo>
                    <a:lnTo>
                      <a:pt x="84" y="60"/>
                    </a:lnTo>
                    <a:lnTo>
                      <a:pt x="84" y="60"/>
                    </a:lnTo>
                    <a:lnTo>
                      <a:pt x="84" y="72"/>
                    </a:lnTo>
                    <a:lnTo>
                      <a:pt x="82" y="82"/>
                    </a:lnTo>
                    <a:lnTo>
                      <a:pt x="78" y="92"/>
                    </a:lnTo>
                    <a:lnTo>
                      <a:pt x="54" y="98"/>
                    </a:lnTo>
                    <a:lnTo>
                      <a:pt x="54" y="98"/>
                    </a:lnTo>
                    <a:lnTo>
                      <a:pt x="54" y="98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4" y="110"/>
                    </a:lnTo>
                    <a:lnTo>
                      <a:pt x="40" y="12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22" y="148"/>
                    </a:lnTo>
                    <a:lnTo>
                      <a:pt x="16" y="154"/>
                    </a:lnTo>
                    <a:lnTo>
                      <a:pt x="16" y="154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8"/>
                    </a:lnTo>
                    <a:lnTo>
                      <a:pt x="0" y="188"/>
                    </a:lnTo>
                    <a:close/>
                    <a:moveTo>
                      <a:pt x="166" y="172"/>
                    </a:moveTo>
                    <a:lnTo>
                      <a:pt x="168" y="170"/>
                    </a:lnTo>
                    <a:lnTo>
                      <a:pt x="168" y="166"/>
                    </a:lnTo>
                    <a:lnTo>
                      <a:pt x="168" y="166"/>
                    </a:lnTo>
                    <a:lnTo>
                      <a:pt x="170" y="166"/>
                    </a:lnTo>
                    <a:lnTo>
                      <a:pt x="170" y="166"/>
                    </a:lnTo>
                    <a:lnTo>
                      <a:pt x="170" y="172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78"/>
                    </a:lnTo>
                    <a:lnTo>
                      <a:pt x="170" y="182"/>
                    </a:lnTo>
                    <a:lnTo>
                      <a:pt x="170" y="182"/>
                    </a:lnTo>
                    <a:lnTo>
                      <a:pt x="174" y="204"/>
                    </a:lnTo>
                    <a:lnTo>
                      <a:pt x="176" y="216"/>
                    </a:lnTo>
                    <a:lnTo>
                      <a:pt x="180" y="224"/>
                    </a:lnTo>
                    <a:lnTo>
                      <a:pt x="180" y="224"/>
                    </a:lnTo>
                    <a:lnTo>
                      <a:pt x="182" y="230"/>
                    </a:lnTo>
                    <a:lnTo>
                      <a:pt x="182" y="230"/>
                    </a:lnTo>
                    <a:lnTo>
                      <a:pt x="182" y="230"/>
                    </a:lnTo>
                    <a:lnTo>
                      <a:pt x="182" y="230"/>
                    </a:lnTo>
                    <a:lnTo>
                      <a:pt x="184" y="234"/>
                    </a:lnTo>
                    <a:lnTo>
                      <a:pt x="184" y="234"/>
                    </a:lnTo>
                    <a:lnTo>
                      <a:pt x="184" y="234"/>
                    </a:lnTo>
                    <a:lnTo>
                      <a:pt x="166" y="236"/>
                    </a:lnTo>
                    <a:lnTo>
                      <a:pt x="166" y="236"/>
                    </a:lnTo>
                    <a:lnTo>
                      <a:pt x="166" y="230"/>
                    </a:lnTo>
                    <a:lnTo>
                      <a:pt x="164" y="216"/>
                    </a:lnTo>
                    <a:lnTo>
                      <a:pt x="162" y="194"/>
                    </a:lnTo>
                    <a:lnTo>
                      <a:pt x="164" y="184"/>
                    </a:lnTo>
                    <a:lnTo>
                      <a:pt x="166" y="172"/>
                    </a:lnTo>
                    <a:lnTo>
                      <a:pt x="166" y="172"/>
                    </a:lnTo>
                    <a:close/>
                    <a:moveTo>
                      <a:pt x="24" y="186"/>
                    </a:moveTo>
                    <a:lnTo>
                      <a:pt x="24" y="186"/>
                    </a:lnTo>
                    <a:lnTo>
                      <a:pt x="36" y="174"/>
                    </a:lnTo>
                    <a:lnTo>
                      <a:pt x="48" y="162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60" y="146"/>
                    </a:lnTo>
                    <a:lnTo>
                      <a:pt x="60" y="146"/>
                    </a:lnTo>
                    <a:lnTo>
                      <a:pt x="60" y="146"/>
                    </a:lnTo>
                    <a:lnTo>
                      <a:pt x="60" y="146"/>
                    </a:lnTo>
                    <a:lnTo>
                      <a:pt x="64" y="148"/>
                    </a:lnTo>
                    <a:lnTo>
                      <a:pt x="64" y="148"/>
                    </a:lnTo>
                    <a:lnTo>
                      <a:pt x="68" y="150"/>
                    </a:lnTo>
                    <a:lnTo>
                      <a:pt x="70" y="156"/>
                    </a:lnTo>
                    <a:lnTo>
                      <a:pt x="72" y="164"/>
                    </a:lnTo>
                    <a:lnTo>
                      <a:pt x="72" y="164"/>
                    </a:lnTo>
                    <a:lnTo>
                      <a:pt x="76" y="182"/>
                    </a:lnTo>
                    <a:lnTo>
                      <a:pt x="78" y="196"/>
                    </a:lnTo>
                    <a:lnTo>
                      <a:pt x="76" y="210"/>
                    </a:lnTo>
                    <a:lnTo>
                      <a:pt x="76" y="210"/>
                    </a:lnTo>
                    <a:lnTo>
                      <a:pt x="74" y="224"/>
                    </a:lnTo>
                    <a:lnTo>
                      <a:pt x="72" y="232"/>
                    </a:lnTo>
                    <a:lnTo>
                      <a:pt x="70" y="234"/>
                    </a:lnTo>
                    <a:lnTo>
                      <a:pt x="68" y="244"/>
                    </a:lnTo>
                    <a:lnTo>
                      <a:pt x="68" y="244"/>
                    </a:lnTo>
                    <a:lnTo>
                      <a:pt x="66" y="246"/>
                    </a:lnTo>
                    <a:lnTo>
                      <a:pt x="66" y="246"/>
                    </a:lnTo>
                    <a:lnTo>
                      <a:pt x="62" y="246"/>
                    </a:lnTo>
                    <a:lnTo>
                      <a:pt x="62" y="246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52" y="246"/>
                    </a:lnTo>
                    <a:lnTo>
                      <a:pt x="52" y="246"/>
                    </a:lnTo>
                    <a:lnTo>
                      <a:pt x="50" y="246"/>
                    </a:lnTo>
                    <a:lnTo>
                      <a:pt x="50" y="246"/>
                    </a:lnTo>
                    <a:lnTo>
                      <a:pt x="52" y="244"/>
                    </a:lnTo>
                    <a:lnTo>
                      <a:pt x="52" y="244"/>
                    </a:lnTo>
                    <a:lnTo>
                      <a:pt x="40" y="224"/>
                    </a:lnTo>
                    <a:lnTo>
                      <a:pt x="40" y="222"/>
                    </a:lnTo>
                    <a:lnTo>
                      <a:pt x="40" y="222"/>
                    </a:lnTo>
                    <a:lnTo>
                      <a:pt x="38" y="214"/>
                    </a:lnTo>
                    <a:lnTo>
                      <a:pt x="34" y="206"/>
                    </a:lnTo>
                    <a:lnTo>
                      <a:pt x="24" y="186"/>
                    </a:lnTo>
                    <a:lnTo>
                      <a:pt x="24" y="18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953"/>
              <p:cNvSpPr/>
              <p:nvPr/>
            </p:nvSpPr>
            <p:spPr bwMode="auto">
              <a:xfrm>
                <a:off x="1382713" y="4802188"/>
                <a:ext cx="50800" cy="98425"/>
              </a:xfrm>
              <a:custGeom>
                <a:avLst/>
                <a:gdLst>
                  <a:gd name="T0" fmla="*/ 18 w 32"/>
                  <a:gd name="T1" fmla="*/ 0 h 62"/>
                  <a:gd name="T2" fmla="*/ 18 w 32"/>
                  <a:gd name="T3" fmla="*/ 0 h 62"/>
                  <a:gd name="T4" fmla="*/ 16 w 32"/>
                  <a:gd name="T5" fmla="*/ 2 h 62"/>
                  <a:gd name="T6" fmla="*/ 12 w 32"/>
                  <a:gd name="T7" fmla="*/ 8 h 62"/>
                  <a:gd name="T8" fmla="*/ 4 w 32"/>
                  <a:gd name="T9" fmla="*/ 26 h 62"/>
                  <a:gd name="T10" fmla="*/ 4 w 32"/>
                  <a:gd name="T11" fmla="*/ 26 h 62"/>
                  <a:gd name="T12" fmla="*/ 2 w 32"/>
                  <a:gd name="T13" fmla="*/ 34 h 62"/>
                  <a:gd name="T14" fmla="*/ 2 w 32"/>
                  <a:gd name="T15" fmla="*/ 44 h 62"/>
                  <a:gd name="T16" fmla="*/ 0 w 32"/>
                  <a:gd name="T17" fmla="*/ 62 h 62"/>
                  <a:gd name="T18" fmla="*/ 0 w 32"/>
                  <a:gd name="T19" fmla="*/ 62 h 62"/>
                  <a:gd name="T20" fmla="*/ 2 w 32"/>
                  <a:gd name="T21" fmla="*/ 58 h 62"/>
                  <a:gd name="T22" fmla="*/ 4 w 32"/>
                  <a:gd name="T23" fmla="*/ 54 h 62"/>
                  <a:gd name="T24" fmla="*/ 6 w 32"/>
                  <a:gd name="T25" fmla="*/ 50 h 62"/>
                  <a:gd name="T26" fmla="*/ 8 w 32"/>
                  <a:gd name="T27" fmla="*/ 44 h 62"/>
                  <a:gd name="T28" fmla="*/ 8 w 32"/>
                  <a:gd name="T29" fmla="*/ 44 h 62"/>
                  <a:gd name="T30" fmla="*/ 8 w 32"/>
                  <a:gd name="T31" fmla="*/ 36 h 62"/>
                  <a:gd name="T32" fmla="*/ 10 w 32"/>
                  <a:gd name="T33" fmla="*/ 28 h 62"/>
                  <a:gd name="T34" fmla="*/ 10 w 32"/>
                  <a:gd name="T35" fmla="*/ 28 h 62"/>
                  <a:gd name="T36" fmla="*/ 14 w 32"/>
                  <a:gd name="T37" fmla="*/ 22 h 62"/>
                  <a:gd name="T38" fmla="*/ 20 w 32"/>
                  <a:gd name="T39" fmla="*/ 20 h 62"/>
                  <a:gd name="T40" fmla="*/ 26 w 32"/>
                  <a:gd name="T41" fmla="*/ 20 h 62"/>
                  <a:gd name="T42" fmla="*/ 32 w 32"/>
                  <a:gd name="T43" fmla="*/ 22 h 62"/>
                  <a:gd name="T44" fmla="*/ 32 w 32"/>
                  <a:gd name="T45" fmla="*/ 22 h 62"/>
                  <a:gd name="T46" fmla="*/ 24 w 32"/>
                  <a:gd name="T47" fmla="*/ 14 h 62"/>
                  <a:gd name="T48" fmla="*/ 22 w 32"/>
                  <a:gd name="T49" fmla="*/ 10 h 62"/>
                  <a:gd name="T50" fmla="*/ 22 w 32"/>
                  <a:gd name="T51" fmla="*/ 10 h 62"/>
                  <a:gd name="T52" fmla="*/ 22 w 32"/>
                  <a:gd name="T53" fmla="*/ 4 h 62"/>
                  <a:gd name="T54" fmla="*/ 22 w 32"/>
                  <a:gd name="T55" fmla="*/ 4 h 62"/>
                  <a:gd name="T56" fmla="*/ 18 w 32"/>
                  <a:gd name="T57" fmla="*/ 0 h 62"/>
                  <a:gd name="T58" fmla="*/ 18 w 32"/>
                  <a:gd name="T5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62">
                    <a:moveTo>
                      <a:pt x="18" y="0"/>
                    </a:moveTo>
                    <a:lnTo>
                      <a:pt x="18" y="0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2" y="4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6" y="50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8" y="36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2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954"/>
              <p:cNvSpPr/>
              <p:nvPr/>
            </p:nvSpPr>
            <p:spPr bwMode="auto">
              <a:xfrm>
                <a:off x="1325563" y="4805363"/>
                <a:ext cx="60325" cy="95250"/>
              </a:xfrm>
              <a:custGeom>
                <a:avLst/>
                <a:gdLst>
                  <a:gd name="T0" fmla="*/ 10 w 38"/>
                  <a:gd name="T1" fmla="*/ 0 h 60"/>
                  <a:gd name="T2" fmla="*/ 10 w 38"/>
                  <a:gd name="T3" fmla="*/ 0 h 60"/>
                  <a:gd name="T4" fmla="*/ 14 w 38"/>
                  <a:gd name="T5" fmla="*/ 2 h 60"/>
                  <a:gd name="T6" fmla="*/ 18 w 38"/>
                  <a:gd name="T7" fmla="*/ 4 h 60"/>
                  <a:gd name="T8" fmla="*/ 22 w 38"/>
                  <a:gd name="T9" fmla="*/ 10 h 60"/>
                  <a:gd name="T10" fmla="*/ 28 w 38"/>
                  <a:gd name="T11" fmla="*/ 24 h 60"/>
                  <a:gd name="T12" fmla="*/ 28 w 38"/>
                  <a:gd name="T13" fmla="*/ 24 h 60"/>
                  <a:gd name="T14" fmla="*/ 36 w 38"/>
                  <a:gd name="T15" fmla="*/ 40 h 60"/>
                  <a:gd name="T16" fmla="*/ 38 w 38"/>
                  <a:gd name="T17" fmla="*/ 50 h 60"/>
                  <a:gd name="T18" fmla="*/ 36 w 38"/>
                  <a:gd name="T19" fmla="*/ 60 h 60"/>
                  <a:gd name="T20" fmla="*/ 36 w 38"/>
                  <a:gd name="T21" fmla="*/ 60 h 60"/>
                  <a:gd name="T22" fmla="*/ 32 w 38"/>
                  <a:gd name="T23" fmla="*/ 48 h 60"/>
                  <a:gd name="T24" fmla="*/ 26 w 38"/>
                  <a:gd name="T25" fmla="*/ 38 h 60"/>
                  <a:gd name="T26" fmla="*/ 26 w 38"/>
                  <a:gd name="T27" fmla="*/ 38 h 60"/>
                  <a:gd name="T28" fmla="*/ 24 w 38"/>
                  <a:gd name="T29" fmla="*/ 30 h 60"/>
                  <a:gd name="T30" fmla="*/ 22 w 38"/>
                  <a:gd name="T31" fmla="*/ 22 h 60"/>
                  <a:gd name="T32" fmla="*/ 22 w 38"/>
                  <a:gd name="T33" fmla="*/ 22 h 60"/>
                  <a:gd name="T34" fmla="*/ 16 w 38"/>
                  <a:gd name="T35" fmla="*/ 16 h 60"/>
                  <a:gd name="T36" fmla="*/ 10 w 38"/>
                  <a:gd name="T37" fmla="*/ 14 h 60"/>
                  <a:gd name="T38" fmla="*/ 6 w 38"/>
                  <a:gd name="T39" fmla="*/ 16 h 60"/>
                  <a:gd name="T40" fmla="*/ 0 w 38"/>
                  <a:gd name="T41" fmla="*/ 18 h 60"/>
                  <a:gd name="T42" fmla="*/ 0 w 38"/>
                  <a:gd name="T43" fmla="*/ 18 h 60"/>
                  <a:gd name="T44" fmla="*/ 2 w 38"/>
                  <a:gd name="T45" fmla="*/ 14 h 60"/>
                  <a:gd name="T46" fmla="*/ 6 w 38"/>
                  <a:gd name="T47" fmla="*/ 10 h 60"/>
                  <a:gd name="T48" fmla="*/ 8 w 38"/>
                  <a:gd name="T49" fmla="*/ 8 h 60"/>
                  <a:gd name="T50" fmla="*/ 8 w 38"/>
                  <a:gd name="T51" fmla="*/ 4 h 60"/>
                  <a:gd name="T52" fmla="*/ 8 w 38"/>
                  <a:gd name="T53" fmla="*/ 4 h 60"/>
                  <a:gd name="T54" fmla="*/ 10 w 38"/>
                  <a:gd name="T55" fmla="*/ 0 h 60"/>
                  <a:gd name="T56" fmla="*/ 10 w 38"/>
                  <a:gd name="T57" fmla="*/ 0 h 60"/>
                  <a:gd name="T58" fmla="*/ 10 w 38"/>
                  <a:gd name="T5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" h="60">
                    <a:moveTo>
                      <a:pt x="10" y="0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2" y="10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36" y="40"/>
                    </a:lnTo>
                    <a:lnTo>
                      <a:pt x="38" y="50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2" y="4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4" y="3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16" y="16"/>
                    </a:lnTo>
                    <a:lnTo>
                      <a:pt x="10" y="14"/>
                    </a:lnTo>
                    <a:lnTo>
                      <a:pt x="6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" name="任意多边形 6"/>
          <p:cNvSpPr/>
          <p:nvPr/>
        </p:nvSpPr>
        <p:spPr>
          <a:xfrm>
            <a:off x="-27876" y="-17477"/>
            <a:ext cx="5791200" cy="4821475"/>
          </a:xfrm>
          <a:custGeom>
            <a:avLst/>
            <a:gdLst>
              <a:gd name="connsiteX0" fmla="*/ 0 w 5791200"/>
              <a:gd name="connsiteY0" fmla="*/ 0 h 4717143"/>
              <a:gd name="connsiteX1" fmla="*/ 0 w 5791200"/>
              <a:gd name="connsiteY1" fmla="*/ 4717143 h 4717143"/>
              <a:gd name="connsiteX2" fmla="*/ 5791200 w 5791200"/>
              <a:gd name="connsiteY2" fmla="*/ 3338285 h 4717143"/>
              <a:gd name="connsiteX3" fmla="*/ 3889828 w 5791200"/>
              <a:gd name="connsiteY3" fmla="*/ 29028 h 4717143"/>
              <a:gd name="connsiteX4" fmla="*/ 0 w 5791200"/>
              <a:gd name="connsiteY4" fmla="*/ 0 h 4717143"/>
              <a:gd name="connsiteX0-1" fmla="*/ 0 w 5791200"/>
              <a:gd name="connsiteY0-2" fmla="*/ 0 h 4717143"/>
              <a:gd name="connsiteX1-3" fmla="*/ 0 w 5791200"/>
              <a:gd name="connsiteY1-4" fmla="*/ 4717143 h 4717143"/>
              <a:gd name="connsiteX2-5" fmla="*/ 5791200 w 5791200"/>
              <a:gd name="connsiteY2-6" fmla="*/ 3338285 h 4717143"/>
              <a:gd name="connsiteX3-7" fmla="*/ 3889828 w 5791200"/>
              <a:gd name="connsiteY3-8" fmla="*/ 15049 h 4717143"/>
              <a:gd name="connsiteX4-9" fmla="*/ 0 w 5791200"/>
              <a:gd name="connsiteY4-10" fmla="*/ 0 h 4717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91200" h="4717143">
                <a:moveTo>
                  <a:pt x="0" y="0"/>
                </a:moveTo>
                <a:lnTo>
                  <a:pt x="0" y="4717143"/>
                </a:lnTo>
                <a:lnTo>
                  <a:pt x="5791200" y="3338285"/>
                </a:lnTo>
                <a:lnTo>
                  <a:pt x="3889828" y="15049"/>
                </a:lnTo>
                <a:lnTo>
                  <a:pt x="0" y="0"/>
                </a:lnTo>
                <a:close/>
              </a:path>
            </a:pathLst>
          </a:custGeom>
          <a:solidFill>
            <a:srgbClr val="BE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-27876" y="3393083"/>
            <a:ext cx="5787435" cy="1738653"/>
          </a:xfrm>
          <a:custGeom>
            <a:avLst/>
            <a:gdLst>
              <a:gd name="connsiteX0" fmla="*/ 0 w 5791200"/>
              <a:gd name="connsiteY0" fmla="*/ 1364343 h 1698171"/>
              <a:gd name="connsiteX1" fmla="*/ 5791200 w 5791200"/>
              <a:gd name="connsiteY1" fmla="*/ 0 h 1698171"/>
              <a:gd name="connsiteX2" fmla="*/ 2931886 w 5791200"/>
              <a:gd name="connsiteY2" fmla="*/ 1698171 h 1698171"/>
              <a:gd name="connsiteX3" fmla="*/ 29029 w 5791200"/>
              <a:gd name="connsiteY3" fmla="*/ 1698171 h 1698171"/>
              <a:gd name="connsiteX4" fmla="*/ 0 w 5791200"/>
              <a:gd name="connsiteY4" fmla="*/ 1364343 h 1698171"/>
              <a:gd name="connsiteX0-1" fmla="*/ 0 w 5762759"/>
              <a:gd name="connsiteY0-2" fmla="*/ 1364343 h 1698171"/>
              <a:gd name="connsiteX1-3" fmla="*/ 5762759 w 5762759"/>
              <a:gd name="connsiteY1-4" fmla="*/ 0 h 1698171"/>
              <a:gd name="connsiteX2-5" fmla="*/ 2903445 w 5762759"/>
              <a:gd name="connsiteY2-6" fmla="*/ 1698171 h 1698171"/>
              <a:gd name="connsiteX3-7" fmla="*/ 588 w 5762759"/>
              <a:gd name="connsiteY3-8" fmla="*/ 1698171 h 1698171"/>
              <a:gd name="connsiteX4-9" fmla="*/ 0 w 5762759"/>
              <a:gd name="connsiteY4-10" fmla="*/ 1364343 h 1698171"/>
              <a:gd name="connsiteX0-11" fmla="*/ 0 w 5776979"/>
              <a:gd name="connsiteY0-12" fmla="*/ 1402443 h 1736271"/>
              <a:gd name="connsiteX1-13" fmla="*/ 5776979 w 5776979"/>
              <a:gd name="connsiteY1-14" fmla="*/ 0 h 1736271"/>
              <a:gd name="connsiteX2-15" fmla="*/ 2903445 w 5776979"/>
              <a:gd name="connsiteY2-16" fmla="*/ 1736271 h 1736271"/>
              <a:gd name="connsiteX3-17" fmla="*/ 588 w 5776979"/>
              <a:gd name="connsiteY3-18" fmla="*/ 1736271 h 1736271"/>
              <a:gd name="connsiteX4-19" fmla="*/ 0 w 5776979"/>
              <a:gd name="connsiteY4-20" fmla="*/ 1402443 h 1736271"/>
              <a:gd name="connsiteX0-21" fmla="*/ 0 w 5760388"/>
              <a:gd name="connsiteY0-22" fmla="*/ 1404825 h 1738653"/>
              <a:gd name="connsiteX1-23" fmla="*/ 5760388 w 5760388"/>
              <a:gd name="connsiteY1-24" fmla="*/ 0 h 1738653"/>
              <a:gd name="connsiteX2-25" fmla="*/ 2903445 w 5760388"/>
              <a:gd name="connsiteY2-26" fmla="*/ 1738653 h 1738653"/>
              <a:gd name="connsiteX3-27" fmla="*/ 588 w 5760388"/>
              <a:gd name="connsiteY3-28" fmla="*/ 1738653 h 1738653"/>
              <a:gd name="connsiteX4-29" fmla="*/ 0 w 5760388"/>
              <a:gd name="connsiteY4-30" fmla="*/ 1404825 h 1738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60388" h="1738653">
                <a:moveTo>
                  <a:pt x="0" y="1404825"/>
                </a:moveTo>
                <a:lnTo>
                  <a:pt x="5760388" y="0"/>
                </a:lnTo>
                <a:lnTo>
                  <a:pt x="2903445" y="1738653"/>
                </a:lnTo>
                <a:lnTo>
                  <a:pt x="588" y="1738653"/>
                </a:lnTo>
                <a:lnTo>
                  <a:pt x="0" y="1404825"/>
                </a:lnTo>
                <a:close/>
              </a:path>
            </a:pathLst>
          </a:custGeom>
          <a:solidFill>
            <a:srgbClr val="BE133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7067897" y="4235450"/>
            <a:ext cx="1562100" cy="908050"/>
          </a:xfrm>
          <a:custGeom>
            <a:avLst/>
            <a:gdLst>
              <a:gd name="connsiteX0" fmla="*/ 0 w 1562100"/>
              <a:gd name="connsiteY0" fmla="*/ 908050 h 908050"/>
              <a:gd name="connsiteX1" fmla="*/ 1562100 w 1562100"/>
              <a:gd name="connsiteY1" fmla="*/ 0 h 908050"/>
              <a:gd name="connsiteX2" fmla="*/ 723900 w 1562100"/>
              <a:gd name="connsiteY2" fmla="*/ 895350 h 908050"/>
              <a:gd name="connsiteX3" fmla="*/ 0 w 1562100"/>
              <a:gd name="connsiteY3" fmla="*/ 908050 h 908050"/>
              <a:gd name="connsiteX0-1" fmla="*/ 0 w 1562100"/>
              <a:gd name="connsiteY0-2" fmla="*/ 908050 h 908050"/>
              <a:gd name="connsiteX1-3" fmla="*/ 1562100 w 1562100"/>
              <a:gd name="connsiteY1-4" fmla="*/ 0 h 908050"/>
              <a:gd name="connsiteX2-5" fmla="*/ 723900 w 1562100"/>
              <a:gd name="connsiteY2-6" fmla="*/ 902494 h 908050"/>
              <a:gd name="connsiteX3-7" fmla="*/ 0 w 1562100"/>
              <a:gd name="connsiteY3-8" fmla="*/ 908050 h 908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62100" h="908050">
                <a:moveTo>
                  <a:pt x="0" y="908050"/>
                </a:moveTo>
                <a:lnTo>
                  <a:pt x="1562100" y="0"/>
                </a:lnTo>
                <a:lnTo>
                  <a:pt x="723900" y="902494"/>
                </a:lnTo>
                <a:lnTo>
                  <a:pt x="0" y="908050"/>
                </a:lnTo>
                <a:close/>
              </a:path>
            </a:pathLst>
          </a:custGeom>
          <a:solidFill>
            <a:srgbClr val="BE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7786082" y="4241800"/>
            <a:ext cx="1365250" cy="901700"/>
          </a:xfrm>
          <a:custGeom>
            <a:avLst/>
            <a:gdLst>
              <a:gd name="connsiteX0" fmla="*/ 0 w 1365250"/>
              <a:gd name="connsiteY0" fmla="*/ 895350 h 901700"/>
              <a:gd name="connsiteX1" fmla="*/ 838200 w 1365250"/>
              <a:gd name="connsiteY1" fmla="*/ 0 h 901700"/>
              <a:gd name="connsiteX2" fmla="*/ 1365250 w 1365250"/>
              <a:gd name="connsiteY2" fmla="*/ 901700 h 901700"/>
              <a:gd name="connsiteX3" fmla="*/ 0 w 1365250"/>
              <a:gd name="connsiteY3" fmla="*/ 89535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50" h="901700">
                <a:moveTo>
                  <a:pt x="0" y="895350"/>
                </a:moveTo>
                <a:lnTo>
                  <a:pt x="838200" y="0"/>
                </a:lnTo>
                <a:lnTo>
                  <a:pt x="1365250" y="901700"/>
                </a:lnTo>
                <a:lnTo>
                  <a:pt x="0" y="895350"/>
                </a:lnTo>
                <a:close/>
              </a:path>
            </a:pathLst>
          </a:custGeom>
          <a:solidFill>
            <a:srgbClr val="BE133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8706039" y="3403997"/>
            <a:ext cx="445294" cy="769144"/>
          </a:xfrm>
          <a:custGeom>
            <a:avLst/>
            <a:gdLst>
              <a:gd name="connsiteX0" fmla="*/ 442912 w 445294"/>
              <a:gd name="connsiteY0" fmla="*/ 769144 h 769144"/>
              <a:gd name="connsiteX1" fmla="*/ 442912 w 445294"/>
              <a:gd name="connsiteY1" fmla="*/ 769144 h 769144"/>
              <a:gd name="connsiteX2" fmla="*/ 0 w 445294"/>
              <a:gd name="connsiteY2" fmla="*/ 0 h 769144"/>
              <a:gd name="connsiteX3" fmla="*/ 445294 w 445294"/>
              <a:gd name="connsiteY3" fmla="*/ 421482 h 769144"/>
              <a:gd name="connsiteX4" fmla="*/ 442912 w 445294"/>
              <a:gd name="connsiteY4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294" h="769144">
                <a:moveTo>
                  <a:pt x="442912" y="769144"/>
                </a:moveTo>
                <a:lnTo>
                  <a:pt x="442912" y="769144"/>
                </a:lnTo>
                <a:lnTo>
                  <a:pt x="0" y="0"/>
                </a:lnTo>
                <a:lnTo>
                  <a:pt x="445294" y="421482"/>
                </a:lnTo>
                <a:lnTo>
                  <a:pt x="442912" y="769144"/>
                </a:lnTo>
                <a:close/>
              </a:path>
            </a:pathLst>
          </a:custGeom>
          <a:solidFill>
            <a:srgbClr val="BE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8703657" y="3351610"/>
            <a:ext cx="447675" cy="476250"/>
          </a:xfrm>
          <a:custGeom>
            <a:avLst/>
            <a:gdLst>
              <a:gd name="connsiteX0" fmla="*/ 0 w 447675"/>
              <a:gd name="connsiteY0" fmla="*/ 52387 h 476250"/>
              <a:gd name="connsiteX1" fmla="*/ 447675 w 447675"/>
              <a:gd name="connsiteY1" fmla="*/ 0 h 476250"/>
              <a:gd name="connsiteX2" fmla="*/ 447675 w 447675"/>
              <a:gd name="connsiteY2" fmla="*/ 476250 h 476250"/>
              <a:gd name="connsiteX3" fmla="*/ 0 w 447675"/>
              <a:gd name="connsiteY3" fmla="*/ 52387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476250">
                <a:moveTo>
                  <a:pt x="0" y="52387"/>
                </a:moveTo>
                <a:lnTo>
                  <a:pt x="447675" y="0"/>
                </a:lnTo>
                <a:lnTo>
                  <a:pt x="447675" y="476250"/>
                </a:lnTo>
                <a:lnTo>
                  <a:pt x="0" y="52387"/>
                </a:lnTo>
                <a:close/>
              </a:path>
            </a:pathLst>
          </a:custGeom>
          <a:solidFill>
            <a:srgbClr val="BE133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66081" y="1687956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祝您成功！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3051188" y="2905755"/>
            <a:ext cx="0" cy="21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3051188" y="2819545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66081" y="1132878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3300"/>
                </a:solidFill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rPr>
              <a:t>THANKS</a:t>
            </a:r>
            <a:endParaRPr lang="zh-CN" altLang="en-US" sz="4000" b="1" dirty="0">
              <a:solidFill>
                <a:srgbClr val="FF3300"/>
              </a:solidFill>
              <a:latin typeface="Arial" panose="020B0604020202020204" pitchFamily="34" charset="0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32424" y="1342171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紧张的原因：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6375" y="736561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如何缓解紧张情绪</a:t>
            </a:r>
          </a:p>
        </p:txBody>
      </p:sp>
      <p:sp>
        <p:nvSpPr>
          <p:cNvPr id="27" name="直角三角形 26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30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9" name="灯片编号占位符 34"/>
          <p:cNvSpPr>
            <a:spLocks noGrp="1"/>
          </p:cNvSpPr>
          <p:nvPr>
            <p:ph type="sldNum" sz="quarter" idx="12"/>
          </p:nvPr>
        </p:nvSpPr>
        <p:spPr>
          <a:xfrm>
            <a:off x="7967006" y="4659982"/>
            <a:ext cx="1069490" cy="360040"/>
          </a:xfrm>
        </p:spPr>
        <p:txBody>
          <a:bodyPr vert="horz" lIns="91440" tIns="45720" rIns="91440" bIns="45720" rtlCol="0" anchor="ctr"/>
          <a:lstStyle/>
          <a:p>
            <a:fld id="{38BF9860-5A5F-4134-A016-F0B094DF592E}" type="slidenum">
              <a:rPr lang="zh-CN" altLang="en-US" sz="3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distribute.quanjing.com/mhrf-cpmh-38276f30zzl.jpg?seid=BwHYzI1JCg1Oltm4mJC2zJmWENPSFgnOAw5LC2v2Awv3mdCZFdeYFhX8FhWZmdb8mJaXmY80lZGGmJi6mJq6mtj8mhW%3d9ab9bc7752baed7cc8c696c15be0a5f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r="17913" b="36048"/>
          <a:stretch>
            <a:fillRect/>
          </a:stretch>
        </p:blipFill>
        <p:spPr bwMode="auto">
          <a:xfrm rot="19785423">
            <a:off x="3310617" y="2130435"/>
            <a:ext cx="1684948" cy="1437442"/>
          </a:xfrm>
          <a:prstGeom prst="hexagon">
            <a:avLst>
              <a:gd name="adj" fmla="val 29702"/>
              <a:gd name="vf" fmla="val 11547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4368763" y="3438050"/>
            <a:ext cx="1232842" cy="1440000"/>
            <a:chOff x="5420341" y="713301"/>
            <a:chExt cx="878400" cy="1026000"/>
          </a:xfrm>
        </p:grpSpPr>
        <p:sp>
          <p:nvSpPr>
            <p:cNvPr id="24" name="梯形 23"/>
            <p:cNvSpPr/>
            <p:nvPr/>
          </p:nvSpPr>
          <p:spPr>
            <a:xfrm rot="5400000" flipH="1">
              <a:off x="55661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E60000"/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梯形 24"/>
            <p:cNvSpPr/>
            <p:nvPr/>
          </p:nvSpPr>
          <p:spPr>
            <a:xfrm rot="16200000">
              <a:off x="51269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E60000"/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5127725" y="2051692"/>
            <a:ext cx="1232842" cy="1440000"/>
            <a:chOff x="5420341" y="713301"/>
            <a:chExt cx="878400" cy="1026000"/>
          </a:xfrm>
        </p:grpSpPr>
        <p:sp>
          <p:nvSpPr>
            <p:cNvPr id="28" name="梯形 27"/>
            <p:cNvSpPr/>
            <p:nvPr/>
          </p:nvSpPr>
          <p:spPr>
            <a:xfrm rot="5400000" flipH="1">
              <a:off x="55661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0A0A0A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梯形 33"/>
            <p:cNvSpPr/>
            <p:nvPr/>
          </p:nvSpPr>
          <p:spPr>
            <a:xfrm rot="16200000">
              <a:off x="51269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0A0A0A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2740774" y="3452513"/>
            <a:ext cx="1232841" cy="1440000"/>
            <a:chOff x="5420342" y="713301"/>
            <a:chExt cx="878399" cy="1026000"/>
          </a:xfrm>
        </p:grpSpPr>
        <p:sp>
          <p:nvSpPr>
            <p:cNvPr id="36" name="梯形 35"/>
            <p:cNvSpPr/>
            <p:nvPr/>
          </p:nvSpPr>
          <p:spPr>
            <a:xfrm rot="5400000" flipH="1">
              <a:off x="55661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6E6E6E"/>
                </a:gs>
                <a:gs pos="100000">
                  <a:srgbClr val="7F7F7F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梯形 36"/>
            <p:cNvSpPr/>
            <p:nvPr/>
          </p:nvSpPr>
          <p:spPr>
            <a:xfrm rot="16200000">
              <a:off x="5126942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6E6E6E"/>
                </a:gs>
                <a:gs pos="100000">
                  <a:srgbClr val="7F7F7F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>
            <a:grpSpLocks noChangeAspect="1"/>
          </p:cNvGrpSpPr>
          <p:nvPr/>
        </p:nvGrpSpPr>
        <p:grpSpPr>
          <a:xfrm>
            <a:off x="1985331" y="2208785"/>
            <a:ext cx="1232842" cy="1440000"/>
            <a:chOff x="5420341" y="713301"/>
            <a:chExt cx="878400" cy="1026000"/>
          </a:xfrm>
        </p:grpSpPr>
        <p:sp>
          <p:nvSpPr>
            <p:cNvPr id="41" name="梯形 40"/>
            <p:cNvSpPr/>
            <p:nvPr/>
          </p:nvSpPr>
          <p:spPr>
            <a:xfrm rot="5400000" flipH="1">
              <a:off x="55661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005BA0"/>
                </a:gs>
                <a:gs pos="100000">
                  <a:srgbClr val="0070C0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梯形 41"/>
            <p:cNvSpPr/>
            <p:nvPr/>
          </p:nvSpPr>
          <p:spPr>
            <a:xfrm rot="16200000">
              <a:off x="5126941" y="1006701"/>
              <a:ext cx="1026000" cy="439200"/>
            </a:xfrm>
            <a:prstGeom prst="trapezoid">
              <a:avLst>
                <a:gd name="adj" fmla="val 59175"/>
              </a:avLst>
            </a:prstGeom>
            <a:gradFill flip="none" rotWithShape="1">
              <a:gsLst>
                <a:gs pos="0">
                  <a:srgbClr val="005BA0"/>
                </a:gs>
                <a:gs pos="100000">
                  <a:srgbClr val="0070C0"/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5127725" y="2203153"/>
            <a:ext cx="12328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惨了，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我还没有准备好呢</a:t>
            </a:r>
          </a:p>
        </p:txBody>
      </p:sp>
      <p:sp>
        <p:nvSpPr>
          <p:cNvPr id="43" name="TextBox 15"/>
          <p:cNvSpPr txBox="1"/>
          <p:nvPr/>
        </p:nvSpPr>
        <p:spPr>
          <a:xfrm>
            <a:off x="4368763" y="3702754"/>
            <a:ext cx="1232843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我一定要让大家刮目相看</a:t>
            </a:r>
          </a:p>
        </p:txBody>
      </p:sp>
      <p:sp>
        <p:nvSpPr>
          <p:cNvPr id="44" name="TextBox 17"/>
          <p:cNvSpPr txBox="1"/>
          <p:nvPr/>
        </p:nvSpPr>
        <p:spPr>
          <a:xfrm>
            <a:off x="2740774" y="3664667"/>
            <a:ext cx="12328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我没有这方面的经验，怎么办呢？</a:t>
            </a:r>
          </a:p>
        </p:txBody>
      </p:sp>
      <p:sp>
        <p:nvSpPr>
          <p:cNvPr id="45" name="TextBox 16"/>
          <p:cNvSpPr txBox="1"/>
          <p:nvPr/>
        </p:nvSpPr>
        <p:spPr>
          <a:xfrm>
            <a:off x="1962337" y="2450120"/>
            <a:ext cx="125583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万一讲不好就太没有面子了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5656" y="761276"/>
            <a:ext cx="23805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如何缓解紧张情绪：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2913" y="3140801"/>
            <a:ext cx="2380526" cy="458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适得其反的工具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1556" y="3589987"/>
            <a:ext cx="66977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71153" y="3580264"/>
            <a:ext cx="66977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水杯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3047" y="3580264"/>
            <a:ext cx="9711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镭射笔</a:t>
            </a:r>
          </a:p>
        </p:txBody>
      </p:sp>
      <p:sp>
        <p:nvSpPr>
          <p:cNvPr id="21" name="剪去单角的矩形 20"/>
          <p:cNvSpPr/>
          <p:nvPr/>
        </p:nvSpPr>
        <p:spPr>
          <a:xfrm>
            <a:off x="3285502" y="3966214"/>
            <a:ext cx="481884" cy="616735"/>
          </a:xfrm>
          <a:prstGeom prst="snip1Rect">
            <a:avLst/>
          </a:prstGeom>
          <a:solidFill>
            <a:schemeClr val="bg1"/>
          </a:solidFill>
          <a:ln>
            <a:solidFill>
              <a:srgbClr val="41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285">
            <a:off x="1905785" y="4105519"/>
            <a:ext cx="1008000" cy="17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98" y="3914582"/>
            <a:ext cx="49700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12359" y="1385714"/>
            <a:ext cx="23805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充分的事情准备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5727" y="1385714"/>
            <a:ext cx="23805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获得学员的支持</a:t>
            </a:r>
          </a:p>
        </p:txBody>
      </p:sp>
      <p:sp>
        <p:nvSpPr>
          <p:cNvPr id="31" name="直角三角形 30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33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8" name="灯片编号占位符 34"/>
          <p:cNvSpPr>
            <a:spLocks noGrp="1"/>
          </p:cNvSpPr>
          <p:nvPr>
            <p:ph type="sldNum" sz="quarter" idx="12"/>
          </p:nvPr>
        </p:nvSpPr>
        <p:spPr>
          <a:xfrm>
            <a:off x="8388424" y="4659982"/>
            <a:ext cx="648072" cy="345852"/>
          </a:xfrm>
        </p:spPr>
        <p:txBody>
          <a:bodyPr vert="horz" lIns="91440" tIns="45720" rIns="91440" bIns="45720" rtlCol="0" anchor="ctr"/>
          <a:lstStyle/>
          <a:p>
            <a:fld id="{38BF9860-5A5F-4134-A016-F0B094DF592E}" type="slidenum">
              <a:rPr lang="zh-CN" altLang="en-US" sz="3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>
            <a:off x="1707579" y="1900377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六边形 50"/>
          <p:cNvSpPr/>
          <p:nvPr/>
        </p:nvSpPr>
        <p:spPr>
          <a:xfrm>
            <a:off x="2048374" y="1900377"/>
            <a:ext cx="2908800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充足的睡眠</a:t>
            </a:r>
          </a:p>
        </p:txBody>
      </p:sp>
      <p:sp>
        <p:nvSpPr>
          <p:cNvPr id="52" name="燕尾形 51"/>
          <p:cNvSpPr/>
          <p:nvPr/>
        </p:nvSpPr>
        <p:spPr>
          <a:xfrm>
            <a:off x="2198354" y="1969421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六边形 52"/>
          <p:cNvSpPr/>
          <p:nvPr/>
        </p:nvSpPr>
        <p:spPr>
          <a:xfrm>
            <a:off x="2048374" y="2332064"/>
            <a:ext cx="2908799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良好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专业的开场白</a:t>
            </a:r>
          </a:p>
        </p:txBody>
      </p:sp>
      <p:sp>
        <p:nvSpPr>
          <p:cNvPr id="54" name="任意多边形 53"/>
          <p:cNvSpPr>
            <a:spLocks noChangeAspect="1"/>
          </p:cNvSpPr>
          <p:nvPr/>
        </p:nvSpPr>
        <p:spPr>
          <a:xfrm>
            <a:off x="1707579" y="2332064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燕尾形 54"/>
          <p:cNvSpPr/>
          <p:nvPr/>
        </p:nvSpPr>
        <p:spPr>
          <a:xfrm>
            <a:off x="2198354" y="2401108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任意多边形 55"/>
          <p:cNvSpPr>
            <a:spLocks noChangeAspect="1"/>
          </p:cNvSpPr>
          <p:nvPr/>
        </p:nvSpPr>
        <p:spPr>
          <a:xfrm>
            <a:off x="1707579" y="2768867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六边形 56"/>
          <p:cNvSpPr/>
          <p:nvPr/>
        </p:nvSpPr>
        <p:spPr>
          <a:xfrm>
            <a:off x="2048375" y="2768867"/>
            <a:ext cx="2892554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辅助器材的使用</a:t>
            </a:r>
          </a:p>
        </p:txBody>
      </p:sp>
      <p:sp>
        <p:nvSpPr>
          <p:cNvPr id="58" name="燕尾形 57"/>
          <p:cNvSpPr/>
          <p:nvPr/>
        </p:nvSpPr>
        <p:spPr>
          <a:xfrm>
            <a:off x="2198354" y="2837911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任意多边形 58"/>
          <p:cNvSpPr>
            <a:spLocks noChangeAspect="1"/>
          </p:cNvSpPr>
          <p:nvPr/>
        </p:nvSpPr>
        <p:spPr>
          <a:xfrm>
            <a:off x="5327046" y="1900377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六边形 59"/>
          <p:cNvSpPr/>
          <p:nvPr/>
        </p:nvSpPr>
        <p:spPr>
          <a:xfrm>
            <a:off x="5667842" y="1900377"/>
            <a:ext cx="2907634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眼神多看你的支持者</a:t>
            </a:r>
          </a:p>
        </p:txBody>
      </p:sp>
      <p:sp>
        <p:nvSpPr>
          <p:cNvPr id="61" name="燕尾形 60"/>
          <p:cNvSpPr/>
          <p:nvPr/>
        </p:nvSpPr>
        <p:spPr>
          <a:xfrm>
            <a:off x="5817821" y="1969421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六边形 61"/>
          <p:cNvSpPr/>
          <p:nvPr/>
        </p:nvSpPr>
        <p:spPr>
          <a:xfrm>
            <a:off x="5667841" y="2332064"/>
            <a:ext cx="2907635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与学员互动</a:t>
            </a:r>
          </a:p>
        </p:txBody>
      </p:sp>
      <p:sp>
        <p:nvSpPr>
          <p:cNvPr id="63" name="任意多边形 62"/>
          <p:cNvSpPr>
            <a:spLocks noChangeAspect="1"/>
          </p:cNvSpPr>
          <p:nvPr/>
        </p:nvSpPr>
        <p:spPr>
          <a:xfrm>
            <a:off x="5327046" y="2332064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燕尾形 63"/>
          <p:cNvSpPr/>
          <p:nvPr/>
        </p:nvSpPr>
        <p:spPr>
          <a:xfrm>
            <a:off x="5817821" y="2401108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119466" y="2807479"/>
            <a:ext cx="2524542" cy="970778"/>
          </a:xfrm>
          <a:prstGeom prst="roundRect">
            <a:avLst>
              <a:gd name="adj" fmla="val 10388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5656" y="752500"/>
            <a:ext cx="2380526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如何表现出自信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75450" y="4274736"/>
            <a:ext cx="23805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做到：投入、忘我</a:t>
            </a:r>
          </a:p>
        </p:txBody>
      </p:sp>
      <p:sp>
        <p:nvSpPr>
          <p:cNvPr id="45" name="直角三角形 44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47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2" name="灯片编号占位符 34"/>
          <p:cNvSpPr>
            <a:spLocks noGrp="1"/>
          </p:cNvSpPr>
          <p:nvPr>
            <p:ph type="sldNum" sz="quarter" idx="12"/>
          </p:nvPr>
        </p:nvSpPr>
        <p:spPr>
          <a:xfrm>
            <a:off x="8388424" y="4659982"/>
            <a:ext cx="648072" cy="345852"/>
          </a:xfrm>
        </p:spPr>
        <p:txBody>
          <a:bodyPr vert="horz" lIns="91440" tIns="45720" rIns="91440" bIns="45720" rtlCol="0" anchor="ctr"/>
          <a:lstStyle/>
          <a:p>
            <a:fld id="{38BF9860-5A5F-4134-A016-F0B094DF592E}" type="slidenum">
              <a:rPr lang="zh-CN" altLang="en-US" sz="3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34"/>
          <p:cNvSpPr txBox="1"/>
          <p:nvPr/>
        </p:nvSpPr>
        <p:spPr>
          <a:xfrm>
            <a:off x="2260625" y="349870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频繁走动</a:t>
            </a:r>
          </a:p>
        </p:txBody>
      </p:sp>
      <p:sp>
        <p:nvSpPr>
          <p:cNvPr id="61" name="TextBox 35"/>
          <p:cNvSpPr txBox="1"/>
          <p:nvPr/>
        </p:nvSpPr>
        <p:spPr>
          <a:xfrm>
            <a:off x="2996785" y="349870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姿势不雅</a:t>
            </a:r>
          </a:p>
        </p:txBody>
      </p:sp>
      <p:sp>
        <p:nvSpPr>
          <p:cNvPr id="62" name="TextBox 36"/>
          <p:cNvSpPr txBox="1"/>
          <p:nvPr/>
        </p:nvSpPr>
        <p:spPr>
          <a:xfrm>
            <a:off x="3745708" y="349870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没有精神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2430080" y="3035137"/>
            <a:ext cx="410012" cy="479804"/>
            <a:chOff x="3472217" y="3433752"/>
            <a:chExt cx="68616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4" name="墨迹 63"/>
                <p14:cNvContentPartPr/>
                <p14:nvPr/>
              </p14:nvContentPartPr>
              <p14:xfrm>
                <a:off x="3830057" y="3433752"/>
                <a:ext cx="280800" cy="716040"/>
              </p14:xfrm>
            </p:contentPart>
          </mc:Choice>
          <mc:Fallback xmlns="">
            <p:pic>
              <p:nvPicPr>
                <p:cNvPr id="64" name="墨迹 63"/>
              </p:nvPicPr>
              <p:blipFill>
                <a:blip r:embed="rId3"/>
              </p:blipFill>
              <p:spPr>
                <a:xfrm>
                  <a:off x="3830057" y="3433752"/>
                  <a:ext cx="280800" cy="71604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5" name="墨迹 64"/>
                <p14:cNvContentPartPr/>
                <p14:nvPr/>
              </p14:nvContentPartPr>
              <p14:xfrm>
                <a:off x="3472217" y="3642552"/>
                <a:ext cx="686160" cy="110520"/>
              </p14:xfrm>
            </p:contentPart>
          </mc:Choice>
          <mc:Fallback xmlns="">
            <p:pic>
              <p:nvPicPr>
                <p:cNvPr id="65" name="墨迹 64"/>
              </p:nvPicPr>
              <p:blipFill>
                <a:blip r:embed="rId5"/>
              </p:blipFill>
              <p:spPr>
                <a:xfrm>
                  <a:off x="3472217" y="3642552"/>
                  <a:ext cx="686160" cy="110520"/>
                </a:xfrm>
                <a:prstGeom prst="rect"/>
              </p:spPr>
            </p:pic>
          </mc:Fallback>
        </mc:AlternateContent>
      </p:grpSp>
      <p:grpSp>
        <p:nvGrpSpPr>
          <p:cNvPr id="66" name="组合 65"/>
          <p:cNvGrpSpPr/>
          <p:nvPr/>
        </p:nvGrpSpPr>
        <p:grpSpPr>
          <a:xfrm>
            <a:off x="3174868" y="3035137"/>
            <a:ext cx="392756" cy="452543"/>
            <a:chOff x="4873118" y="3309949"/>
            <a:chExt cx="73764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7" name="墨迹 66"/>
                <p14:cNvContentPartPr/>
                <p14:nvPr/>
              </p14:nvContentPartPr>
              <p14:xfrm>
                <a:off x="5004158" y="3413989"/>
                <a:ext cx="332640" cy="661680"/>
              </p14:xfrm>
            </p:contentPart>
          </mc:Choice>
          <mc:Fallback xmlns="">
            <p:pic>
              <p:nvPicPr>
                <p:cNvPr id="67" name="墨迹 66"/>
              </p:nvPicPr>
              <p:blipFill>
                <a:blip r:embed="rId7"/>
              </p:blipFill>
              <p:spPr>
                <a:xfrm>
                  <a:off x="5004158" y="3413989"/>
                  <a:ext cx="332640" cy="66168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8" name="墨迹 67"/>
                <p14:cNvContentPartPr/>
                <p14:nvPr/>
              </p14:nvContentPartPr>
              <p14:xfrm>
                <a:off x="4873118" y="3309949"/>
                <a:ext cx="737640" cy="417600"/>
              </p14:xfrm>
            </p:contentPart>
          </mc:Choice>
          <mc:Fallback xmlns="">
            <p:pic>
              <p:nvPicPr>
                <p:cNvPr id="68" name="墨迹 67"/>
              </p:nvPicPr>
              <p:blipFill>
                <a:blip r:embed="rId9"/>
              </p:blipFill>
              <p:spPr>
                <a:xfrm>
                  <a:off x="4873118" y="3309949"/>
                  <a:ext cx="737640" cy="417600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9" name="墨迹 68"/>
              <p14:cNvContentPartPr/>
              <p14:nvPr/>
            </p14:nvContentPartPr>
            <p14:xfrm>
              <a:off x="3984528" y="3059562"/>
              <a:ext cx="271283" cy="43946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1"/>
            </p:blipFill>
            <p:spPr>
              <a:xfrm>
                <a:off x="3984528" y="3059562"/>
                <a:ext cx="271283" cy="439460"/>
              </a:xfrm>
              <a:prstGeom prst="rect"/>
            </p:spPr>
          </p:pic>
        </mc:Fallback>
      </mc:AlternateContent>
      <p:sp>
        <p:nvSpPr>
          <p:cNvPr id="70" name="TextBox 54"/>
          <p:cNvSpPr txBox="1"/>
          <p:nvPr/>
        </p:nvSpPr>
        <p:spPr>
          <a:xfrm>
            <a:off x="2597206" y="2654791"/>
            <a:ext cx="15690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不恰当的肢体语言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2996785" y="2975608"/>
            <a:ext cx="0" cy="75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745708" y="2947422"/>
            <a:ext cx="0" cy="75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任意多边形 52"/>
          <p:cNvSpPr>
            <a:spLocks noChangeAspect="1"/>
          </p:cNvSpPr>
          <p:nvPr/>
        </p:nvSpPr>
        <p:spPr>
          <a:xfrm>
            <a:off x="1631128" y="1374940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六边形 53"/>
          <p:cNvSpPr/>
          <p:nvPr/>
        </p:nvSpPr>
        <p:spPr>
          <a:xfrm>
            <a:off x="1971923" y="1374940"/>
            <a:ext cx="3893484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运用“换框法”给自己力量</a:t>
            </a:r>
          </a:p>
        </p:txBody>
      </p:sp>
      <p:sp>
        <p:nvSpPr>
          <p:cNvPr id="56" name="燕尾形 55"/>
          <p:cNvSpPr/>
          <p:nvPr/>
        </p:nvSpPr>
        <p:spPr>
          <a:xfrm>
            <a:off x="2121903" y="1443984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六边形 58"/>
          <p:cNvSpPr/>
          <p:nvPr/>
        </p:nvSpPr>
        <p:spPr>
          <a:xfrm>
            <a:off x="1971923" y="1806627"/>
            <a:ext cx="3893484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反复演练</a:t>
            </a:r>
          </a:p>
        </p:txBody>
      </p:sp>
      <p:sp>
        <p:nvSpPr>
          <p:cNvPr id="73" name="任意多边形 72"/>
          <p:cNvSpPr>
            <a:spLocks noChangeAspect="1"/>
          </p:cNvSpPr>
          <p:nvPr/>
        </p:nvSpPr>
        <p:spPr>
          <a:xfrm>
            <a:off x="1631128" y="1806627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燕尾形 73"/>
          <p:cNvSpPr/>
          <p:nvPr/>
        </p:nvSpPr>
        <p:spPr>
          <a:xfrm>
            <a:off x="2121903" y="1875671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任意多边形 74"/>
          <p:cNvSpPr>
            <a:spLocks noChangeAspect="1"/>
          </p:cNvSpPr>
          <p:nvPr/>
        </p:nvSpPr>
        <p:spPr>
          <a:xfrm>
            <a:off x="1631128" y="2243430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六边形 75"/>
          <p:cNvSpPr/>
          <p:nvPr/>
        </p:nvSpPr>
        <p:spPr>
          <a:xfrm>
            <a:off x="1971924" y="2243430"/>
            <a:ext cx="3870906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控制身体</a:t>
            </a:r>
          </a:p>
        </p:txBody>
      </p:sp>
      <p:sp>
        <p:nvSpPr>
          <p:cNvPr id="77" name="燕尾形 76"/>
          <p:cNvSpPr/>
          <p:nvPr/>
        </p:nvSpPr>
        <p:spPr>
          <a:xfrm>
            <a:off x="2121903" y="2312474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" name="任意多边形 77"/>
          <p:cNvSpPr>
            <a:spLocks noChangeAspect="1"/>
          </p:cNvSpPr>
          <p:nvPr/>
        </p:nvSpPr>
        <p:spPr>
          <a:xfrm>
            <a:off x="1631127" y="3902059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六边形 78"/>
          <p:cNvSpPr/>
          <p:nvPr/>
        </p:nvSpPr>
        <p:spPr>
          <a:xfrm>
            <a:off x="1971923" y="3902059"/>
            <a:ext cx="3870906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回忆自己做得最好的部分</a:t>
            </a:r>
          </a:p>
        </p:txBody>
      </p:sp>
      <p:sp>
        <p:nvSpPr>
          <p:cNvPr id="80" name="燕尾形 79"/>
          <p:cNvSpPr/>
          <p:nvPr/>
        </p:nvSpPr>
        <p:spPr>
          <a:xfrm>
            <a:off x="2121902" y="3971103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4" name="直接连接符 83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75656" y="733450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有效的开场和结尾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5160" y="1195788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开场白的目的</a:t>
            </a:r>
          </a:p>
        </p:txBody>
      </p:sp>
      <p:sp>
        <p:nvSpPr>
          <p:cNvPr id="11" name="直角三角形 10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13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9409" r="12990"/>
          <a:stretch>
            <a:fillRect/>
          </a:stretch>
        </p:blipFill>
        <p:spPr>
          <a:xfrm>
            <a:off x="5868144" y="1692164"/>
            <a:ext cx="2810619" cy="2230629"/>
          </a:xfrm>
          <a:prstGeom prst="rect">
            <a:avLst/>
          </a:prstGeom>
        </p:spPr>
      </p:pic>
      <p:sp>
        <p:nvSpPr>
          <p:cNvPr id="29" name="任意多边形 28"/>
          <p:cNvSpPr>
            <a:spLocks noChangeAspect="1"/>
          </p:cNvSpPr>
          <p:nvPr/>
        </p:nvSpPr>
        <p:spPr>
          <a:xfrm>
            <a:off x="1648443" y="2008025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1989237" y="2008025"/>
            <a:ext cx="3721178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暖场，建立亲和力</a:t>
            </a:r>
          </a:p>
        </p:txBody>
      </p:sp>
      <p:sp>
        <p:nvSpPr>
          <p:cNvPr id="31" name="燕尾形 30"/>
          <p:cNvSpPr/>
          <p:nvPr/>
        </p:nvSpPr>
        <p:spPr>
          <a:xfrm>
            <a:off x="2139218" y="2077069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1979712" y="2444828"/>
            <a:ext cx="3721178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个人简介，让学员记住自己</a:t>
            </a:r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>
            <a:off x="1638918" y="2444828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2129693" y="2513872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任意多边形 34"/>
          <p:cNvSpPr>
            <a:spLocks noChangeAspect="1"/>
          </p:cNvSpPr>
          <p:nvPr/>
        </p:nvSpPr>
        <p:spPr>
          <a:xfrm>
            <a:off x="1638918" y="2881631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六边形 35"/>
          <p:cNvSpPr/>
          <p:nvPr/>
        </p:nvSpPr>
        <p:spPr>
          <a:xfrm>
            <a:off x="1979714" y="2881631"/>
            <a:ext cx="3721176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营造氛围</a:t>
            </a:r>
          </a:p>
        </p:txBody>
      </p:sp>
      <p:sp>
        <p:nvSpPr>
          <p:cNvPr id="37" name="燕尾形 36"/>
          <p:cNvSpPr/>
          <p:nvPr/>
        </p:nvSpPr>
        <p:spPr>
          <a:xfrm>
            <a:off x="2129693" y="2950675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任意多边形 37"/>
          <p:cNvSpPr>
            <a:spLocks noChangeAspect="1"/>
          </p:cNvSpPr>
          <p:nvPr/>
        </p:nvSpPr>
        <p:spPr>
          <a:xfrm>
            <a:off x="1655162" y="3313215"/>
            <a:ext cx="288000" cy="328320"/>
          </a:xfrm>
          <a:custGeom>
            <a:avLst/>
            <a:gdLst>
              <a:gd name="connsiteX0" fmla="*/ 0 w 476250"/>
              <a:gd name="connsiteY0" fmla="*/ 123825 h 542925"/>
              <a:gd name="connsiteX1" fmla="*/ 0 w 476250"/>
              <a:gd name="connsiteY1" fmla="*/ 433388 h 542925"/>
              <a:gd name="connsiteX2" fmla="*/ 238125 w 476250"/>
              <a:gd name="connsiteY2" fmla="*/ 542925 h 542925"/>
              <a:gd name="connsiteX3" fmla="*/ 476250 w 476250"/>
              <a:gd name="connsiteY3" fmla="*/ 423863 h 542925"/>
              <a:gd name="connsiteX4" fmla="*/ 476250 w 476250"/>
              <a:gd name="connsiteY4" fmla="*/ 128588 h 542925"/>
              <a:gd name="connsiteX5" fmla="*/ 247650 w 476250"/>
              <a:gd name="connsiteY5" fmla="*/ 0 h 542925"/>
              <a:gd name="connsiteX6" fmla="*/ 0 w 476250"/>
              <a:gd name="connsiteY6" fmla="*/ 1238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542925">
                <a:moveTo>
                  <a:pt x="0" y="123825"/>
                </a:moveTo>
                <a:lnTo>
                  <a:pt x="0" y="433388"/>
                </a:lnTo>
                <a:lnTo>
                  <a:pt x="238125" y="542925"/>
                </a:lnTo>
                <a:lnTo>
                  <a:pt x="476250" y="423863"/>
                </a:lnTo>
                <a:lnTo>
                  <a:pt x="476250" y="128588"/>
                </a:lnTo>
                <a:lnTo>
                  <a:pt x="247650" y="0"/>
                </a:lnTo>
                <a:lnTo>
                  <a:pt x="0" y="123825"/>
                </a:lnTo>
                <a:close/>
              </a:path>
            </a:pathLst>
          </a:cu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六边形 38"/>
          <p:cNvSpPr/>
          <p:nvPr/>
        </p:nvSpPr>
        <p:spPr>
          <a:xfrm>
            <a:off x="1995958" y="3313215"/>
            <a:ext cx="3704932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引发学员兴趣</a:t>
            </a:r>
          </a:p>
        </p:txBody>
      </p:sp>
      <p:sp>
        <p:nvSpPr>
          <p:cNvPr id="40" name="燕尾形 39"/>
          <p:cNvSpPr/>
          <p:nvPr/>
        </p:nvSpPr>
        <p:spPr>
          <a:xfrm>
            <a:off x="2145937" y="3382259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"/>
          <p:cNvSpPr txBox="1"/>
          <p:nvPr/>
        </p:nvSpPr>
        <p:spPr>
          <a:xfrm>
            <a:off x="1535160" y="1275484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成功开场白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要素</a:t>
            </a:r>
          </a:p>
        </p:txBody>
      </p:sp>
      <p:sp>
        <p:nvSpPr>
          <p:cNvPr id="4" name="直角三角形 3"/>
          <p:cNvSpPr>
            <a:spLocks noChangeAspect="1"/>
          </p:cNvSpPr>
          <p:nvPr/>
        </p:nvSpPr>
        <p:spPr bwMode="auto">
          <a:xfrm rot="18745698" flipH="1">
            <a:off x="-1389639" y="-630069"/>
            <a:ext cx="2753878" cy="2520000"/>
          </a:xfrm>
          <a:prstGeom prst="rtTriangle">
            <a:avLst/>
          </a:prstGeom>
          <a:solidFill>
            <a:srgbClr val="BE13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6669" y="524820"/>
            <a:ext cx="344841" cy="720000"/>
            <a:chOff x="734224" y="1171313"/>
            <a:chExt cx="344841" cy="720000"/>
          </a:xfrm>
        </p:grpSpPr>
        <p:sp>
          <p:nvSpPr>
            <p:cNvPr id="6" name="椭圆 2245"/>
            <p:cNvSpPr/>
            <p:nvPr/>
          </p:nvSpPr>
          <p:spPr>
            <a:xfrm>
              <a:off x="848251" y="1171313"/>
              <a:ext cx="230814" cy="277555"/>
            </a:xfrm>
            <a:custGeom>
              <a:avLst/>
              <a:gdLst/>
              <a:ahLst/>
              <a:cxnLst/>
              <a:rect l="l" t="t" r="r" b="b"/>
              <a:pathLst>
                <a:path w="576064" h="576064">
                  <a:moveTo>
                    <a:pt x="346087" y="86216"/>
                  </a:moveTo>
                  <a:cubicBezTo>
                    <a:pt x="246665" y="86216"/>
                    <a:pt x="166067" y="186955"/>
                    <a:pt x="166067" y="311223"/>
                  </a:cubicBezTo>
                  <a:cubicBezTo>
                    <a:pt x="166067" y="435491"/>
                    <a:pt x="246665" y="536230"/>
                    <a:pt x="346087" y="536230"/>
                  </a:cubicBezTo>
                  <a:cubicBezTo>
                    <a:pt x="445509" y="536230"/>
                    <a:pt x="526107" y="435491"/>
                    <a:pt x="526107" y="311223"/>
                  </a:cubicBezTo>
                  <a:cubicBezTo>
                    <a:pt x="526107" y="186955"/>
                    <a:pt x="445509" y="86216"/>
                    <a:pt x="346087" y="86216"/>
                  </a:cubicBezTo>
                  <a:close/>
                  <a:moveTo>
                    <a:pt x="288032" y="0"/>
                  </a:moveTo>
                  <a:cubicBezTo>
                    <a:pt x="447108" y="0"/>
                    <a:pt x="576064" y="128956"/>
                    <a:pt x="576064" y="288032"/>
                  </a:cubicBez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ubicBezTo>
                    <a:pt x="0" y="128956"/>
                    <a:pt x="128956" y="0"/>
                    <a:pt x="28803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734224" y="1328717"/>
              <a:ext cx="263825" cy="558249"/>
            </a:xfrm>
            <a:custGeom>
              <a:avLst/>
              <a:gdLst>
                <a:gd name="connsiteX0" fmla="*/ 323850 w 571500"/>
                <a:gd name="connsiteY0" fmla="*/ 0 h 1400175"/>
                <a:gd name="connsiteX1" fmla="*/ 104775 w 571500"/>
                <a:gd name="connsiteY1" fmla="*/ 190500 h 1400175"/>
                <a:gd name="connsiteX2" fmla="*/ 0 w 571500"/>
                <a:gd name="connsiteY2" fmla="*/ 828675 h 1400175"/>
                <a:gd name="connsiteX3" fmla="*/ 571500 w 571500"/>
                <a:gd name="connsiteY3" fmla="*/ 733425 h 1400175"/>
                <a:gd name="connsiteX4" fmla="*/ 333375 w 571500"/>
                <a:gd name="connsiteY4" fmla="*/ 1285875 h 1400175"/>
                <a:gd name="connsiteX5" fmla="*/ 476250 w 571500"/>
                <a:gd name="connsiteY5" fmla="*/ 1400175 h 1400175"/>
                <a:gd name="connsiteX0-1" fmla="*/ 323850 w 654050"/>
                <a:gd name="connsiteY0-2" fmla="*/ 0 h 1400175"/>
                <a:gd name="connsiteX1-3" fmla="*/ 104775 w 654050"/>
                <a:gd name="connsiteY1-4" fmla="*/ 190500 h 1400175"/>
                <a:gd name="connsiteX2-5" fmla="*/ 0 w 654050"/>
                <a:gd name="connsiteY2-6" fmla="*/ 828675 h 1400175"/>
                <a:gd name="connsiteX3-7" fmla="*/ 654050 w 654050"/>
                <a:gd name="connsiteY3-8" fmla="*/ 752475 h 1400175"/>
                <a:gd name="connsiteX4-9" fmla="*/ 333375 w 654050"/>
                <a:gd name="connsiteY4-10" fmla="*/ 1285875 h 1400175"/>
                <a:gd name="connsiteX5-11" fmla="*/ 476250 w 654050"/>
                <a:gd name="connsiteY5-12" fmla="*/ 1400175 h 1400175"/>
                <a:gd name="connsiteX0-13" fmla="*/ 331515 w 661715"/>
                <a:gd name="connsiteY0-14" fmla="*/ 0 h 1400175"/>
                <a:gd name="connsiteX1-15" fmla="*/ 112440 w 661715"/>
                <a:gd name="connsiteY1-16" fmla="*/ 190500 h 1400175"/>
                <a:gd name="connsiteX2-17" fmla="*/ 7665 w 661715"/>
                <a:gd name="connsiteY2-18" fmla="*/ 828675 h 1400175"/>
                <a:gd name="connsiteX3-19" fmla="*/ 1315 w 661715"/>
                <a:gd name="connsiteY3-20" fmla="*/ 885825 h 1400175"/>
                <a:gd name="connsiteX4-21" fmla="*/ 661715 w 661715"/>
                <a:gd name="connsiteY4-22" fmla="*/ 752475 h 1400175"/>
                <a:gd name="connsiteX5-23" fmla="*/ 341040 w 661715"/>
                <a:gd name="connsiteY5-24" fmla="*/ 1285875 h 1400175"/>
                <a:gd name="connsiteX6" fmla="*/ 483915 w 661715"/>
                <a:gd name="connsiteY6" fmla="*/ 1400175 h 14001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" y="connsiteY6"/>
                </a:cxn>
              </a:cxnLst>
              <a:rect l="l" t="t" r="r" b="b"/>
              <a:pathLst>
                <a:path w="661715" h="1400175">
                  <a:moveTo>
                    <a:pt x="331515" y="0"/>
                  </a:moveTo>
                  <a:lnTo>
                    <a:pt x="112440" y="190500"/>
                  </a:lnTo>
                  <a:lnTo>
                    <a:pt x="7665" y="828675"/>
                  </a:lnTo>
                  <a:cubicBezTo>
                    <a:pt x="14015" y="824442"/>
                    <a:pt x="-5035" y="890058"/>
                    <a:pt x="1315" y="885825"/>
                  </a:cubicBezTo>
                  <a:lnTo>
                    <a:pt x="661715" y="752475"/>
                  </a:lnTo>
                  <a:lnTo>
                    <a:pt x="341040" y="1285875"/>
                  </a:lnTo>
                  <a:lnTo>
                    <a:pt x="483915" y="14001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775256" y="1416062"/>
              <a:ext cx="235452" cy="208869"/>
            </a:xfrm>
            <a:custGeom>
              <a:avLst/>
              <a:gdLst>
                <a:gd name="connsiteX0" fmla="*/ 0 w 590550"/>
                <a:gd name="connsiteY0" fmla="*/ 0 h 523875"/>
                <a:gd name="connsiteX1" fmla="*/ 428625 w 590550"/>
                <a:gd name="connsiteY1" fmla="*/ 523875 h 523875"/>
                <a:gd name="connsiteX2" fmla="*/ 590550 w 590550"/>
                <a:gd name="connsiteY2" fmla="*/ 104775 h 523875"/>
                <a:gd name="connsiteX3" fmla="*/ 314325 w 590550"/>
                <a:gd name="connsiteY3" fmla="*/ 1428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50" h="523875">
                  <a:moveTo>
                    <a:pt x="0" y="0"/>
                  </a:moveTo>
                  <a:lnTo>
                    <a:pt x="428625" y="523875"/>
                  </a:lnTo>
                  <a:lnTo>
                    <a:pt x="590550" y="104775"/>
                  </a:lnTo>
                  <a:lnTo>
                    <a:pt x="314325" y="1428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979061" y="1621683"/>
              <a:ext cx="75952" cy="269630"/>
            </a:xfrm>
            <a:custGeom>
              <a:avLst/>
              <a:gdLst>
                <a:gd name="connsiteX0" fmla="*/ 57150 w 190500"/>
                <a:gd name="connsiteY0" fmla="*/ 0 h 676275"/>
                <a:gd name="connsiteX1" fmla="*/ 0 w 190500"/>
                <a:gd name="connsiteY1" fmla="*/ 571500 h 676275"/>
                <a:gd name="connsiteX2" fmla="*/ 190500 w 190500"/>
                <a:gd name="connsiteY2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676275">
                  <a:moveTo>
                    <a:pt x="57150" y="0"/>
                  </a:moveTo>
                  <a:lnTo>
                    <a:pt x="0" y="571500"/>
                  </a:lnTo>
                  <a:lnTo>
                    <a:pt x="190500" y="676275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2"/>
          <p:cNvSpPr>
            <a:spLocks noChangeAspect="1"/>
          </p:cNvSpPr>
          <p:nvPr/>
        </p:nvSpPr>
        <p:spPr bwMode="auto">
          <a:xfrm rot="2854302">
            <a:off x="8407900" y="3906843"/>
            <a:ext cx="1026633" cy="1647132"/>
          </a:xfrm>
          <a:custGeom>
            <a:avLst/>
            <a:gdLst>
              <a:gd name="connsiteX0" fmla="*/ 0 w 1800000"/>
              <a:gd name="connsiteY0" fmla="*/ 1647132 h 1647132"/>
              <a:gd name="connsiteX1" fmla="*/ 0 w 1800000"/>
              <a:gd name="connsiteY1" fmla="*/ 0 h 1647132"/>
              <a:gd name="connsiteX2" fmla="*/ 1800000 w 1800000"/>
              <a:gd name="connsiteY2" fmla="*/ 1647132 h 1647132"/>
              <a:gd name="connsiteX3" fmla="*/ 0 w 1800000"/>
              <a:gd name="connsiteY3" fmla="*/ 1647132 h 1647132"/>
              <a:gd name="connsiteX0-1" fmla="*/ 0 w 1800000"/>
              <a:gd name="connsiteY0-2" fmla="*/ 1647132 h 1647132"/>
              <a:gd name="connsiteX1-3" fmla="*/ 0 w 1800000"/>
              <a:gd name="connsiteY1-4" fmla="*/ 0 h 1647132"/>
              <a:gd name="connsiteX2-5" fmla="*/ 1800000 w 1800000"/>
              <a:gd name="connsiteY2-6" fmla="*/ 1647132 h 1647132"/>
              <a:gd name="connsiteX3-7" fmla="*/ 373313 w 1800000"/>
              <a:gd name="connsiteY3-8" fmla="*/ 1645498 h 1647132"/>
              <a:gd name="connsiteX4" fmla="*/ 0 w 1800000"/>
              <a:gd name="connsiteY4" fmla="*/ 1647132 h 1647132"/>
              <a:gd name="connsiteX0-9" fmla="*/ 0 w 1026633"/>
              <a:gd name="connsiteY0-10" fmla="*/ 1647132 h 1647132"/>
              <a:gd name="connsiteX1-11" fmla="*/ 0 w 1026633"/>
              <a:gd name="connsiteY1-12" fmla="*/ 0 h 1647132"/>
              <a:gd name="connsiteX2-13" fmla="*/ 1026633 w 1026633"/>
              <a:gd name="connsiteY2-14" fmla="*/ 940249 h 1647132"/>
              <a:gd name="connsiteX3-15" fmla="*/ 373313 w 1026633"/>
              <a:gd name="connsiteY3-16" fmla="*/ 1645498 h 1647132"/>
              <a:gd name="connsiteX4-17" fmla="*/ 0 w 1026633"/>
              <a:gd name="connsiteY4-18" fmla="*/ 1647132 h 1647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026633" h="1647132">
                <a:moveTo>
                  <a:pt x="0" y="1647132"/>
                </a:moveTo>
                <a:lnTo>
                  <a:pt x="0" y="0"/>
                </a:lnTo>
                <a:lnTo>
                  <a:pt x="1026633" y="940249"/>
                </a:lnTo>
                <a:lnTo>
                  <a:pt x="373313" y="1645498"/>
                </a:lnTo>
                <a:lnTo>
                  <a:pt x="0" y="1647132"/>
                </a:lnTo>
                <a:close/>
              </a:path>
            </a:pathLst>
          </a:custGeom>
          <a:solidFill>
            <a:srgbClr val="DADAD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灯片编号占位符 34"/>
          <p:cNvSpPr txBox="1"/>
          <p:nvPr/>
        </p:nvSpPr>
        <p:spPr>
          <a:xfrm>
            <a:off x="8388424" y="4659982"/>
            <a:ext cx="755576" cy="345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F9860-5A5F-4134-A016-F0B094DF592E}" type="slidenum">
              <a:rPr lang="zh-CN" alt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18134" y="1275484"/>
            <a:ext cx="12538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594272" y="3579862"/>
            <a:ext cx="65880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594272" y="4521064"/>
            <a:ext cx="6588000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535160" y="3579862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有效开场的方法有：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引文法、提问法、利益法、故事法、数据法、案例法、游戏法</a:t>
            </a:r>
          </a:p>
        </p:txBody>
      </p:sp>
      <p:sp>
        <p:nvSpPr>
          <p:cNvPr id="18" name="六边形 17"/>
          <p:cNvSpPr/>
          <p:nvPr/>
        </p:nvSpPr>
        <p:spPr>
          <a:xfrm>
            <a:off x="2840203" y="1849903"/>
            <a:ext cx="4004253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考虑培训师自身的风格和特点</a:t>
            </a:r>
          </a:p>
        </p:txBody>
      </p:sp>
      <p:sp>
        <p:nvSpPr>
          <p:cNvPr id="19" name="燕尾形 18"/>
          <p:cNvSpPr/>
          <p:nvPr/>
        </p:nvSpPr>
        <p:spPr>
          <a:xfrm>
            <a:off x="2990183" y="1918947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六边形 20"/>
          <p:cNvSpPr/>
          <p:nvPr/>
        </p:nvSpPr>
        <p:spPr>
          <a:xfrm>
            <a:off x="2840203" y="2301293"/>
            <a:ext cx="4004253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考虑课程内容</a:t>
            </a:r>
          </a:p>
        </p:txBody>
      </p:sp>
      <p:sp>
        <p:nvSpPr>
          <p:cNvPr id="25" name="燕尾形 24"/>
          <p:cNvSpPr/>
          <p:nvPr/>
        </p:nvSpPr>
        <p:spPr>
          <a:xfrm>
            <a:off x="2990183" y="2370337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六边形 25"/>
          <p:cNvSpPr/>
          <p:nvPr/>
        </p:nvSpPr>
        <p:spPr>
          <a:xfrm>
            <a:off x="2840203" y="2752683"/>
            <a:ext cx="4004253" cy="328320"/>
          </a:xfrm>
          <a:prstGeom prst="hexagon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考虑学员状况</a:t>
            </a:r>
          </a:p>
        </p:txBody>
      </p:sp>
      <p:sp>
        <p:nvSpPr>
          <p:cNvPr id="27" name="燕尾形 26"/>
          <p:cNvSpPr/>
          <p:nvPr/>
        </p:nvSpPr>
        <p:spPr>
          <a:xfrm>
            <a:off x="2990183" y="2821727"/>
            <a:ext cx="53258" cy="190233"/>
          </a:xfrm>
          <a:prstGeom prst="chevron">
            <a:avLst>
              <a:gd name="adj" fmla="val 9456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47813" y="1087145"/>
            <a:ext cx="4896395" cy="232166"/>
            <a:chOff x="1547813" y="1087145"/>
            <a:chExt cx="4896395" cy="232166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1547813" y="1195469"/>
              <a:ext cx="468037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6228184" y="1087145"/>
              <a:ext cx="216024" cy="2321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055850" y="1923678"/>
            <a:ext cx="0" cy="2664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"/>
          <p:cNvSpPr txBox="1"/>
          <p:nvPr/>
        </p:nvSpPr>
        <p:spPr>
          <a:xfrm>
            <a:off x="827584" y="2278605"/>
            <a:ext cx="456532" cy="19544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新手上路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5656" y="733450"/>
            <a:ext cx="23805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有效的开场和结尾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1705</Words>
  <Application>Microsoft Office PowerPoint</Application>
  <PresentationFormat>全屏显示(16:9)</PresentationFormat>
  <Paragraphs>473</Paragraphs>
  <Slides>43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5" baseType="lpstr">
      <vt:lpstr>方正粗谭黑简体</vt:lpstr>
      <vt:lpstr>方正兰亭黑简体</vt:lpstr>
      <vt:lpstr>方正细谭黑简体</vt:lpstr>
      <vt:lpstr>微软雅黑</vt:lpstr>
      <vt:lpstr>造字工房悦黑演示版常规体</vt:lpstr>
      <vt:lpstr>造字工房悦黑演示版纤细体</vt:lpstr>
      <vt:lpstr>Arial</vt:lpstr>
      <vt:lpstr>Calibri</vt:lpstr>
      <vt:lpstr>Franklin Gothic Demi Cond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881.培训师成长培训专业PPT模板</dc:title>
  <dc:creator/>
  <cp:lastModifiedBy>天 下</cp:lastModifiedBy>
  <cp:revision>137</cp:revision>
  <dcterms:created xsi:type="dcterms:W3CDTF">2013-04-09T16:02:00Z</dcterms:created>
  <dcterms:modified xsi:type="dcterms:W3CDTF">2021-01-05T14:01:16Z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