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90" autoAdjust="0"/>
  </p:normalViewPr>
  <p:slideViewPr>
    <p:cSldViewPr snapToGrid="0" showGuides="1">
      <p:cViewPr varScale="1">
        <p:scale>
          <a:sx n="95" d="100"/>
          <a:sy n="95" d="100"/>
        </p:scale>
        <p:origin x="22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2E331-A865-483B-9645-AD2F816A37A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046D-B831-4E2D-A6DD-1A0467DBDD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55E8AB-F518-4075-927A-034F35F6BC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219E7E-A2C2-4196-9306-0BFEA06D430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2021/1/5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FD535-B0C8-4E26-9AB8-0548817A04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55E8AB-F518-4075-927A-034F35F6BC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A47F99-6ADC-4C80-99B3-D41D132752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6AD42C-04A9-4ACF-A2E6-3E0F5B345E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6CEE30-D193-4847-8A6A-B151A3015C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3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16761" r="44444"/>
          <a:stretch>
            <a:fillRect/>
          </a:stretch>
        </p:blipFill>
        <p:spPr>
          <a:xfrm>
            <a:off x="4199371" y="1547447"/>
            <a:ext cx="8004512" cy="3760991"/>
          </a:xfrm>
          <a:custGeom>
            <a:avLst/>
            <a:gdLst>
              <a:gd name="connsiteX0" fmla="*/ 1158464 w 8004512"/>
              <a:gd name="connsiteY0" fmla="*/ 0 h 3760991"/>
              <a:gd name="connsiteX1" fmla="*/ 8004512 w 8004512"/>
              <a:gd name="connsiteY1" fmla="*/ 0 h 3760991"/>
              <a:gd name="connsiteX2" fmla="*/ 8004512 w 8004512"/>
              <a:gd name="connsiteY2" fmla="*/ 3760991 h 3760991"/>
              <a:gd name="connsiteX3" fmla="*/ 0 w 8004512"/>
              <a:gd name="connsiteY3" fmla="*/ 3760991 h 376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4512" h="3760991">
                <a:moveTo>
                  <a:pt x="1158464" y="0"/>
                </a:moveTo>
                <a:lnTo>
                  <a:pt x="8004512" y="0"/>
                </a:lnTo>
                <a:lnTo>
                  <a:pt x="8004512" y="3760991"/>
                </a:lnTo>
                <a:lnTo>
                  <a:pt x="0" y="3760991"/>
                </a:lnTo>
                <a:close/>
              </a:path>
            </a:pathLst>
          </a:custGeom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63777" y="1833119"/>
            <a:ext cx="394979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C111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建筑业</a:t>
            </a:r>
            <a:endParaRPr kumimoji="0" lang="en-US" altLang="zh-CN" sz="5600" b="1" i="0" u="none" strike="noStrike" kern="1200" cap="none" spc="0" normalizeH="0" baseline="0" noProof="0" dirty="0">
              <a:ln>
                <a:noFill/>
              </a:ln>
              <a:solidFill>
                <a:srgbClr val="C111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111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员工执行力培训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77054" y="4236475"/>
            <a:ext cx="254146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YOUR 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4293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4" name="Freeform 26"/>
          <p:cNvSpPr/>
          <p:nvPr/>
        </p:nvSpPr>
        <p:spPr bwMode="auto">
          <a:xfrm>
            <a:off x="3293534" y="-20108"/>
            <a:ext cx="2061633" cy="6877051"/>
          </a:xfrm>
          <a:custGeom>
            <a:avLst/>
            <a:gdLst>
              <a:gd name="T0" fmla="*/ 2147483646 w 974"/>
              <a:gd name="T1" fmla="*/ 0 h 3249"/>
              <a:gd name="T2" fmla="*/ 0 w 974"/>
              <a:gd name="T3" fmla="*/ 2147483646 h 3249"/>
              <a:gd name="T4" fmla="*/ 2147483646 w 974"/>
              <a:gd name="T5" fmla="*/ 2147483646 h 3249"/>
              <a:gd name="T6" fmla="*/ 2147483646 w 974"/>
              <a:gd name="T7" fmla="*/ 0 h 3249"/>
              <a:gd name="T8" fmla="*/ 2147483646 w 974"/>
              <a:gd name="T9" fmla="*/ 0 h 3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4" h="3249">
                <a:moveTo>
                  <a:pt x="972" y="0"/>
                </a:moveTo>
                <a:lnTo>
                  <a:pt x="0" y="3249"/>
                </a:lnTo>
                <a:lnTo>
                  <a:pt x="2" y="3249"/>
                </a:lnTo>
                <a:lnTo>
                  <a:pt x="974" y="0"/>
                </a:lnTo>
                <a:lnTo>
                  <a:pt x="972" y="0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43188" y="3657128"/>
            <a:ext cx="2802049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BUSINESS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4293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731934" y="1446743"/>
            <a:ext cx="1094317" cy="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0833100" y="5375277"/>
            <a:ext cx="1094317" cy="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0" name="Freeform 32"/>
          <p:cNvSpPr/>
          <p:nvPr/>
        </p:nvSpPr>
        <p:spPr bwMode="auto">
          <a:xfrm>
            <a:off x="3407834" y="-20108"/>
            <a:ext cx="2425700" cy="6877051"/>
          </a:xfrm>
          <a:custGeom>
            <a:avLst/>
            <a:gdLst>
              <a:gd name="T0" fmla="*/ 2147483646 w 1146"/>
              <a:gd name="T1" fmla="*/ 0 h 3249"/>
              <a:gd name="T2" fmla="*/ 0 w 1146"/>
              <a:gd name="T3" fmla="*/ 2147483646 h 3249"/>
              <a:gd name="T4" fmla="*/ 2147483646 w 1146"/>
              <a:gd name="T5" fmla="*/ 2147483646 h 3249"/>
              <a:gd name="T6" fmla="*/ 2147483646 w 1146"/>
              <a:gd name="T7" fmla="*/ 0 h 3249"/>
              <a:gd name="T8" fmla="*/ 2147483646 w 1146"/>
              <a:gd name="T9" fmla="*/ 0 h 3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3249">
                <a:moveTo>
                  <a:pt x="972" y="0"/>
                </a:moveTo>
                <a:lnTo>
                  <a:pt x="0" y="3249"/>
                </a:lnTo>
                <a:lnTo>
                  <a:pt x="176" y="3249"/>
                </a:lnTo>
                <a:lnTo>
                  <a:pt x="1146" y="0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6633" name="Freeform 34"/>
          <p:cNvSpPr>
            <a:spLocks noEditPoints="1"/>
          </p:cNvSpPr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2147483646 h 3249"/>
              <a:gd name="T2" fmla="*/ 0 w 1042"/>
              <a:gd name="T3" fmla="*/ 2147483646 h 3249"/>
              <a:gd name="T4" fmla="*/ 0 w 1042"/>
              <a:gd name="T5" fmla="*/ 2147483646 h 3249"/>
              <a:gd name="T6" fmla="*/ 2147483646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2147483646 w 1042"/>
              <a:gd name="T13" fmla="*/ 0 h 3249"/>
              <a:gd name="T14" fmla="*/ 2147483646 w 1042"/>
              <a:gd name="T15" fmla="*/ 0 h 3249"/>
              <a:gd name="T16" fmla="*/ 2147483646 w 1042"/>
              <a:gd name="T17" fmla="*/ 0 h 3249"/>
              <a:gd name="T18" fmla="*/ 2147483646 w 1042"/>
              <a:gd name="T19" fmla="*/ 0 h 3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2" h="3249">
                <a:moveTo>
                  <a:pt x="70" y="3249"/>
                </a:moveTo>
                <a:lnTo>
                  <a:pt x="0" y="3249"/>
                </a:lnTo>
                <a:lnTo>
                  <a:pt x="70" y="3249"/>
                </a:lnTo>
                <a:close/>
                <a:moveTo>
                  <a:pt x="1042" y="0"/>
                </a:moveTo>
                <a:lnTo>
                  <a:pt x="972" y="0"/>
                </a:lnTo>
                <a:lnTo>
                  <a:pt x="10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6634" name="Freeform 35"/>
          <p:cNvSpPr>
            <a:spLocks noEditPoints="1"/>
          </p:cNvSpPr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2147483646 h 3249"/>
              <a:gd name="T2" fmla="*/ 0 w 1042"/>
              <a:gd name="T3" fmla="*/ 2147483646 h 3249"/>
              <a:gd name="T4" fmla="*/ 0 w 1042"/>
              <a:gd name="T5" fmla="*/ 2147483646 h 3249"/>
              <a:gd name="T6" fmla="*/ 2147483646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2147483646 w 1042"/>
              <a:gd name="T13" fmla="*/ 0 h 3249"/>
              <a:gd name="T14" fmla="*/ 2147483646 w 1042"/>
              <a:gd name="T15" fmla="*/ 0 h 3249"/>
              <a:gd name="T16" fmla="*/ 2147483646 w 1042"/>
              <a:gd name="T17" fmla="*/ 0 h 3249"/>
              <a:gd name="T18" fmla="*/ 2147483646 w 1042"/>
              <a:gd name="T19" fmla="*/ 0 h 3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2" h="3249">
                <a:moveTo>
                  <a:pt x="70" y="3249"/>
                </a:moveTo>
                <a:lnTo>
                  <a:pt x="0" y="3249"/>
                </a:lnTo>
                <a:lnTo>
                  <a:pt x="70" y="3249"/>
                </a:lnTo>
                <a:moveTo>
                  <a:pt x="1042" y="0"/>
                </a:moveTo>
                <a:lnTo>
                  <a:pt x="972" y="0"/>
                </a:lnTo>
                <a:lnTo>
                  <a:pt x="10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5" name="Freeform 37"/>
          <p:cNvSpPr/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0 h 3249"/>
              <a:gd name="T2" fmla="*/ 2147483646 w 1042"/>
              <a:gd name="T3" fmla="*/ 0 h 3249"/>
              <a:gd name="T4" fmla="*/ 2147483646 w 1042"/>
              <a:gd name="T5" fmla="*/ 0 h 3249"/>
              <a:gd name="T6" fmla="*/ 0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2" h="3249">
                <a:moveTo>
                  <a:pt x="1042" y="0"/>
                </a:moveTo>
                <a:lnTo>
                  <a:pt x="972" y="0"/>
                </a:lnTo>
                <a:lnTo>
                  <a:pt x="0" y="3249"/>
                </a:lnTo>
                <a:lnTo>
                  <a:pt x="70" y="3249"/>
                </a:lnTo>
                <a:lnTo>
                  <a:pt x="1042" y="0"/>
                </a:lnTo>
                <a:close/>
              </a:path>
            </a:pathLst>
          </a:custGeom>
          <a:solidFill>
            <a:srgbClr val="E08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7" name="Freeform 39"/>
          <p:cNvSpPr/>
          <p:nvPr/>
        </p:nvSpPr>
        <p:spPr bwMode="auto">
          <a:xfrm>
            <a:off x="3509434" y="4090459"/>
            <a:ext cx="613833" cy="1930400"/>
          </a:xfrm>
          <a:custGeom>
            <a:avLst/>
            <a:gdLst>
              <a:gd name="T0" fmla="*/ 2147483646 w 290"/>
              <a:gd name="T1" fmla="*/ 2147483646 h 912"/>
              <a:gd name="T2" fmla="*/ 2147483646 w 290"/>
              <a:gd name="T3" fmla="*/ 0 h 912"/>
              <a:gd name="T4" fmla="*/ 2147483646 w 290"/>
              <a:gd name="T5" fmla="*/ 0 h 912"/>
              <a:gd name="T6" fmla="*/ 0 w 290"/>
              <a:gd name="T7" fmla="*/ 2147483646 h 912"/>
              <a:gd name="T8" fmla="*/ 2147483646 w 290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" h="912">
                <a:moveTo>
                  <a:pt x="18" y="912"/>
                </a:moveTo>
                <a:lnTo>
                  <a:pt x="290" y="0"/>
                </a:lnTo>
                <a:lnTo>
                  <a:pt x="272" y="0"/>
                </a:lnTo>
                <a:lnTo>
                  <a:pt x="0" y="912"/>
                </a:lnTo>
                <a:lnTo>
                  <a:pt x="18" y="912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8" name="Freeform 40"/>
          <p:cNvSpPr/>
          <p:nvPr/>
        </p:nvSpPr>
        <p:spPr bwMode="auto">
          <a:xfrm>
            <a:off x="4569885" y="2293410"/>
            <a:ext cx="156633" cy="120649"/>
          </a:xfrm>
          <a:custGeom>
            <a:avLst/>
            <a:gdLst>
              <a:gd name="T0" fmla="*/ 2147483646 w 74"/>
              <a:gd name="T1" fmla="*/ 2147483646 h 57"/>
              <a:gd name="T2" fmla="*/ 2147483646 w 74"/>
              <a:gd name="T3" fmla="*/ 2147483646 h 57"/>
              <a:gd name="T4" fmla="*/ 2147483646 w 74"/>
              <a:gd name="T5" fmla="*/ 0 h 57"/>
              <a:gd name="T6" fmla="*/ 0 w 74"/>
              <a:gd name="T7" fmla="*/ 2147483646 h 57"/>
              <a:gd name="T8" fmla="*/ 2147483646 w 74"/>
              <a:gd name="T9" fmla="*/ 2147483646 h 57"/>
              <a:gd name="T10" fmla="*/ 2147483646 w 74"/>
              <a:gd name="T11" fmla="*/ 2147483646 h 57"/>
              <a:gd name="T12" fmla="*/ 2147483646 w 74"/>
              <a:gd name="T13" fmla="*/ 2147483646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" h="57">
                <a:moveTo>
                  <a:pt x="66" y="17"/>
                </a:moveTo>
                <a:lnTo>
                  <a:pt x="32" y="35"/>
                </a:lnTo>
                <a:lnTo>
                  <a:pt x="14" y="0"/>
                </a:lnTo>
                <a:lnTo>
                  <a:pt x="0" y="8"/>
                </a:lnTo>
                <a:lnTo>
                  <a:pt x="26" y="57"/>
                </a:lnTo>
                <a:lnTo>
                  <a:pt x="74" y="31"/>
                </a:lnTo>
                <a:lnTo>
                  <a:pt x="66" y="17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99" name="Freeform 51"/>
          <p:cNvSpPr/>
          <p:nvPr/>
        </p:nvSpPr>
        <p:spPr bwMode="auto">
          <a:xfrm>
            <a:off x="345018" y="-1082675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5" y="709"/>
                </a:moveTo>
                <a:lnTo>
                  <a:pt x="0" y="355"/>
                </a:lnTo>
                <a:lnTo>
                  <a:pt x="205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5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0" name="Freeform 52"/>
          <p:cNvSpPr/>
          <p:nvPr/>
        </p:nvSpPr>
        <p:spPr bwMode="auto">
          <a:xfrm>
            <a:off x="345018" y="487892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5" y="709"/>
                </a:moveTo>
                <a:lnTo>
                  <a:pt x="0" y="355"/>
                </a:lnTo>
                <a:lnTo>
                  <a:pt x="205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5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1" name="Freeform 53"/>
          <p:cNvSpPr/>
          <p:nvPr/>
        </p:nvSpPr>
        <p:spPr bwMode="auto">
          <a:xfrm>
            <a:off x="1710267" y="-297392"/>
            <a:ext cx="1729317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2" name="Freeform 54"/>
          <p:cNvSpPr/>
          <p:nvPr/>
        </p:nvSpPr>
        <p:spPr bwMode="auto">
          <a:xfrm>
            <a:off x="-1009651" y="-297392"/>
            <a:ext cx="1729317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3" name="Freeform 55"/>
          <p:cNvSpPr/>
          <p:nvPr/>
        </p:nvSpPr>
        <p:spPr bwMode="auto">
          <a:xfrm>
            <a:off x="3075518" y="-1082675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2" y="0"/>
                </a:lnTo>
                <a:lnTo>
                  <a:pt x="817" y="355"/>
                </a:lnTo>
                <a:lnTo>
                  <a:pt x="612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105" name="Group 57"/>
          <p:cNvGrpSpPr/>
          <p:nvPr/>
        </p:nvGrpSpPr>
        <p:grpSpPr bwMode="auto">
          <a:xfrm>
            <a:off x="437240" y="452966"/>
            <a:ext cx="1049867" cy="330200"/>
            <a:chOff x="354" y="350"/>
            <a:chExt cx="599" cy="188"/>
          </a:xfrm>
        </p:grpSpPr>
        <p:sp>
          <p:nvSpPr>
            <p:cNvPr id="26648" name="Freeform 58"/>
            <p:cNvSpPr/>
            <p:nvPr/>
          </p:nvSpPr>
          <p:spPr bwMode="auto">
            <a:xfrm>
              <a:off x="354" y="350"/>
              <a:ext cx="145" cy="188"/>
            </a:xfrm>
            <a:custGeom>
              <a:avLst/>
              <a:gdLst>
                <a:gd name="T0" fmla="*/ 145 w 145"/>
                <a:gd name="T1" fmla="*/ 188 h 188"/>
                <a:gd name="T2" fmla="*/ 0 w 145"/>
                <a:gd name="T3" fmla="*/ 188 h 188"/>
                <a:gd name="T4" fmla="*/ 0 w 145"/>
                <a:gd name="T5" fmla="*/ 138 h 188"/>
                <a:gd name="T6" fmla="*/ 10 w 145"/>
                <a:gd name="T7" fmla="*/ 138 h 188"/>
                <a:gd name="T8" fmla="*/ 10 w 145"/>
                <a:gd name="T9" fmla="*/ 50 h 188"/>
                <a:gd name="T10" fmla="*/ 0 w 145"/>
                <a:gd name="T11" fmla="*/ 50 h 188"/>
                <a:gd name="T12" fmla="*/ 0 w 145"/>
                <a:gd name="T13" fmla="*/ 0 h 188"/>
                <a:gd name="T14" fmla="*/ 79 w 145"/>
                <a:gd name="T15" fmla="*/ 0 h 188"/>
                <a:gd name="T16" fmla="*/ 79 w 145"/>
                <a:gd name="T17" fmla="*/ 50 h 188"/>
                <a:gd name="T18" fmla="*/ 66 w 145"/>
                <a:gd name="T19" fmla="*/ 50 h 188"/>
                <a:gd name="T20" fmla="*/ 66 w 145"/>
                <a:gd name="T21" fmla="*/ 138 h 188"/>
                <a:gd name="T22" fmla="*/ 89 w 145"/>
                <a:gd name="T23" fmla="*/ 138 h 188"/>
                <a:gd name="T24" fmla="*/ 89 w 145"/>
                <a:gd name="T25" fmla="*/ 118 h 188"/>
                <a:gd name="T26" fmla="*/ 145 w 145"/>
                <a:gd name="T27" fmla="*/ 118 h 188"/>
                <a:gd name="T28" fmla="*/ 145 w 145"/>
                <a:gd name="T29" fmla="*/ 188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5" h="188">
                  <a:moveTo>
                    <a:pt x="145" y="188"/>
                  </a:moveTo>
                  <a:lnTo>
                    <a:pt x="0" y="18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50"/>
                  </a:lnTo>
                  <a:lnTo>
                    <a:pt x="66" y="50"/>
                  </a:lnTo>
                  <a:lnTo>
                    <a:pt x="66" y="138"/>
                  </a:lnTo>
                  <a:lnTo>
                    <a:pt x="89" y="138"/>
                  </a:lnTo>
                  <a:lnTo>
                    <a:pt x="89" y="118"/>
                  </a:lnTo>
                  <a:lnTo>
                    <a:pt x="145" y="118"/>
                  </a:lnTo>
                  <a:lnTo>
                    <a:pt x="145" y="18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49" name="Freeform 59"/>
            <p:cNvSpPr>
              <a:spLocks noEditPoints="1"/>
            </p:cNvSpPr>
            <p:nvPr/>
          </p:nvSpPr>
          <p:spPr bwMode="auto">
            <a:xfrm>
              <a:off x="511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162 h 188"/>
                <a:gd name="T18" fmla="*/ 78 w 134"/>
                <a:gd name="T19" fmla="*/ 138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162"/>
                  </a:lnTo>
                  <a:close/>
                  <a:moveTo>
                    <a:pt x="78" y="138"/>
                  </a:move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50" name="Freeform 60"/>
            <p:cNvSpPr/>
            <p:nvPr/>
          </p:nvSpPr>
          <p:spPr bwMode="auto">
            <a:xfrm>
              <a:off x="665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74 h 188"/>
                <a:gd name="T18" fmla="*/ 78 w 134"/>
                <a:gd name="T19" fmla="*/ 74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78 w 134"/>
                <a:gd name="T29" fmla="*/ 128 h 188"/>
                <a:gd name="T30" fmla="*/ 66 w 134"/>
                <a:gd name="T31" fmla="*/ 128 h 188"/>
                <a:gd name="T32" fmla="*/ 66 w 134"/>
                <a:gd name="T33" fmla="*/ 84 h 188"/>
                <a:gd name="T34" fmla="*/ 134 w 134"/>
                <a:gd name="T35" fmla="*/ 84 h 188"/>
                <a:gd name="T36" fmla="*/ 134 w 134"/>
                <a:gd name="T37" fmla="*/ 162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74"/>
                  </a:lnTo>
                  <a:lnTo>
                    <a:pt x="78" y="74"/>
                  </a:ln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84"/>
                  </a:lnTo>
                  <a:lnTo>
                    <a:pt x="134" y="84"/>
                  </a:lnTo>
                  <a:lnTo>
                    <a:pt x="134" y="162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51" name="Freeform 61"/>
            <p:cNvSpPr>
              <a:spLocks noEditPoints="1"/>
            </p:cNvSpPr>
            <p:nvPr/>
          </p:nvSpPr>
          <p:spPr bwMode="auto">
            <a:xfrm>
              <a:off x="819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162 h 188"/>
                <a:gd name="T18" fmla="*/ 78 w 134"/>
                <a:gd name="T19" fmla="*/ 138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162"/>
                  </a:lnTo>
                  <a:close/>
                  <a:moveTo>
                    <a:pt x="78" y="138"/>
                  </a:move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6647" name="68CD5F4B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900" y="2276476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-5372377" y="4703046"/>
            <a:ext cx="92157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73A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适用于工作总结、商业计划书、创业融资、职业规划等</a:t>
            </a:r>
          </a:p>
        </p:txBody>
      </p:sp>
      <p:sp>
        <p:nvSpPr>
          <p:cNvPr id="2" name="矩形 1"/>
          <p:cNvSpPr/>
          <p:nvPr/>
        </p:nvSpPr>
        <p:spPr>
          <a:xfrm>
            <a:off x="95871" y="6027837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汇报时间：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202X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X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月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xiazaii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4293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3.7037E-6 L 0.08246 -0.4858 " pathEditMode="relative" ptsTypes="AA">
                                      <p:cBhvr>
                                        <p:cTn id="47" dur="2000" spd="-100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6.2963E-6 L -0.10139 0.62962 " pathEditMode="relative" ptsTypes="AA">
                                      <p:cBhvr>
                                        <p:cTn id="51" dur="1000" spd="-100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5.55556E-7 -2.46914E-7 L 0.05799 -0.0003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33333E-6 -2.55017E-6 L -0.06319 0.000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3" grpId="0"/>
      <p:bldP spid="2076" grpId="0"/>
      <p:bldP spid="2078" grpId="0" animBg="1"/>
      <p:bldP spid="2078" grpId="1" animBg="1"/>
      <p:bldP spid="2079" grpId="0" animBg="1"/>
      <p:bldP spid="2079" grpId="1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/>
          <p:nvPr/>
        </p:nvSpPr>
        <p:spPr>
          <a:xfrm rot="21558471">
            <a:off x="4348718" y="3389631"/>
            <a:ext cx="3279332" cy="340296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121907" tIns="60953" rIns="121907" bIns="6095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3047778" y="4164333"/>
            <a:ext cx="671741" cy="673100"/>
            <a:chOff x="5202" y="5131"/>
            <a:chExt cx="1058" cy="1060"/>
          </a:xfrm>
        </p:grpSpPr>
        <p:sp>
          <p:nvSpPr>
            <p:cNvPr id="6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8511850" y="4063365"/>
            <a:ext cx="675549" cy="675640"/>
            <a:chOff x="9978" y="7833"/>
            <a:chExt cx="1064" cy="1064"/>
          </a:xfrm>
        </p:grpSpPr>
        <p:sp>
          <p:nvSpPr>
            <p:cNvPr id="9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组合 11"/>
          <p:cNvGrpSpPr/>
          <p:nvPr/>
        </p:nvGrpSpPr>
        <p:grpSpPr>
          <a:xfrm>
            <a:off x="5625532" y="2205991"/>
            <a:ext cx="673009" cy="669291"/>
            <a:chOff x="8470" y="2554"/>
            <a:chExt cx="1060" cy="1054"/>
          </a:xfrm>
        </p:grpSpPr>
        <p:sp>
          <p:nvSpPr>
            <p:cNvPr id="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4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3968403" y="2827020"/>
            <a:ext cx="600629" cy="603251"/>
            <a:chOff x="4704" y="4364"/>
            <a:chExt cx="946" cy="950"/>
          </a:xfrm>
        </p:grpSpPr>
        <p:sp>
          <p:nvSpPr>
            <p:cNvPr id="16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7413450" y="2822576"/>
            <a:ext cx="672375" cy="675005"/>
            <a:chOff x="4030" y="4930"/>
            <a:chExt cx="840" cy="843"/>
          </a:xfrm>
        </p:grpSpPr>
        <p:sp>
          <p:nvSpPr>
            <p:cNvPr id="19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1" name="TextBox 1210"/>
          <p:cNvSpPr/>
          <p:nvPr/>
        </p:nvSpPr>
        <p:spPr>
          <a:xfrm>
            <a:off x="2002860" y="2431628"/>
            <a:ext cx="1477301" cy="3693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07" tIns="60953" rIns="121907" bIns="6095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单击编辑标题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47794" y="2788922"/>
            <a:ext cx="245330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1287311" y="4137237"/>
            <a:ext cx="1477301" cy="3693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07" tIns="60953" rIns="121907" bIns="6095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5580" y="4494532"/>
            <a:ext cx="245330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123464" y="1103209"/>
            <a:ext cx="1477301" cy="3693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07" tIns="60953" rIns="121907" bIns="6095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31251" y="1447166"/>
            <a:ext cx="245330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8381844" y="2385909"/>
            <a:ext cx="1477301" cy="3693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07" tIns="60953" rIns="121907" bIns="6095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单击编辑标题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56612" y="2702562"/>
            <a:ext cx="245330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29" name="TextBox 1210"/>
          <p:cNvSpPr/>
          <p:nvPr/>
        </p:nvSpPr>
        <p:spPr>
          <a:xfrm>
            <a:off x="9486595" y="3946104"/>
            <a:ext cx="1477301" cy="3693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07" tIns="60953" rIns="121907" bIns="6095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单击编辑标题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561363" y="4262757"/>
            <a:ext cx="245330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36" name="等腰三角形 35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8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3071877-b793-4725-863a-9845d06d3ebf"/>
          <p:cNvGrpSpPr>
            <a:grpSpLocks noChangeAspect="1"/>
          </p:cNvGrpSpPr>
          <p:nvPr/>
        </p:nvGrpSpPr>
        <p:grpSpPr>
          <a:xfrm>
            <a:off x="810238" y="1052737"/>
            <a:ext cx="10571524" cy="4752529"/>
            <a:chOff x="803412" y="1048416"/>
            <a:chExt cx="10571524" cy="4752529"/>
          </a:xfrm>
        </p:grpSpPr>
        <p:grpSp>
          <p:nvGrpSpPr>
            <p:cNvPr id="4" name="组合 3"/>
            <p:cNvGrpSpPr/>
            <p:nvPr/>
          </p:nvGrpSpPr>
          <p:grpSpPr>
            <a:xfrm>
              <a:off x="3712910" y="1048416"/>
              <a:ext cx="4752528" cy="4752529"/>
              <a:chOff x="3712910" y="1048416"/>
              <a:chExt cx="4752528" cy="475252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712910" y="2888940"/>
                <a:ext cx="4752528" cy="1080104"/>
                <a:chOff x="3712910" y="2888940"/>
                <a:chExt cx="4752528" cy="1080104"/>
              </a:xfrm>
            </p:grpSpPr>
            <p:sp>
              <p:nvSpPr>
                <p:cNvPr id="28" name="矩形 27"/>
                <p:cNvSpPr/>
                <p:nvPr/>
              </p:nvSpPr>
              <p:spPr bwMode="auto">
                <a:xfrm>
                  <a:off x="3712910" y="3356992"/>
                  <a:ext cx="144000" cy="144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8321438" y="3356992"/>
                  <a:ext cx="144000" cy="144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30" name="梯形 29"/>
                <p:cNvSpPr/>
                <p:nvPr/>
              </p:nvSpPr>
              <p:spPr bwMode="auto">
                <a:xfrm>
                  <a:off x="3712910" y="2888940"/>
                  <a:ext cx="4752528" cy="468052"/>
                </a:xfrm>
                <a:prstGeom prst="trapezoid">
                  <a:avLst>
                    <a:gd name="adj" fmla="val 74985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31" name="梯形 30"/>
                <p:cNvSpPr/>
                <p:nvPr/>
              </p:nvSpPr>
              <p:spPr bwMode="auto">
                <a:xfrm flipV="1">
                  <a:off x="3712910" y="3500992"/>
                  <a:ext cx="4752528" cy="468052"/>
                </a:xfrm>
                <a:prstGeom prst="trapezoid">
                  <a:avLst>
                    <a:gd name="adj" fmla="val 74985"/>
                  </a:avLst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5555941" y="1048416"/>
                <a:ext cx="1080120" cy="4752529"/>
                <a:chOff x="5555941" y="1048416"/>
                <a:chExt cx="1080120" cy="4752529"/>
              </a:xfrm>
            </p:grpSpPr>
            <p:sp>
              <p:nvSpPr>
                <p:cNvPr id="24" name="矩形 23"/>
                <p:cNvSpPr/>
                <p:nvPr/>
              </p:nvSpPr>
              <p:spPr bwMode="auto">
                <a:xfrm>
                  <a:off x="6023993" y="1048416"/>
                  <a:ext cx="144000" cy="144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6023993" y="5656945"/>
                  <a:ext cx="144000" cy="144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6" name="梯形 25"/>
                <p:cNvSpPr/>
                <p:nvPr/>
              </p:nvSpPr>
              <p:spPr bwMode="auto">
                <a:xfrm rot="16200000">
                  <a:off x="3413703" y="3190655"/>
                  <a:ext cx="4752528" cy="468052"/>
                </a:xfrm>
                <a:prstGeom prst="trapezoid">
                  <a:avLst>
                    <a:gd name="adj" fmla="val 74985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7" name="梯形 26"/>
                <p:cNvSpPr/>
                <p:nvPr/>
              </p:nvSpPr>
              <p:spPr bwMode="auto">
                <a:xfrm rot="16200000" flipV="1">
                  <a:off x="4025771" y="3190655"/>
                  <a:ext cx="4752528" cy="468052"/>
                </a:xfrm>
                <a:prstGeom prst="trapezoid">
                  <a:avLst>
                    <a:gd name="adj" fmla="val 74985"/>
                  </a:avLst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803299" y="2138805"/>
              <a:ext cx="2571750" cy="2571750"/>
              <a:chOff x="4803299" y="2138805"/>
              <a:chExt cx="2571750" cy="2571750"/>
            </a:xfrm>
          </p:grpSpPr>
          <p:sp>
            <p:nvSpPr>
              <p:cNvPr id="18" name="菱形 17"/>
              <p:cNvSpPr/>
              <p:nvPr/>
            </p:nvSpPr>
            <p:spPr bwMode="auto">
              <a:xfrm>
                <a:off x="4803299" y="2138805"/>
                <a:ext cx="2571750" cy="257175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182248" y="3024566"/>
                <a:ext cx="1813852" cy="800228"/>
                <a:chOff x="5182248" y="2956882"/>
                <a:chExt cx="1813852" cy="800228"/>
              </a:xfrm>
            </p:grpSpPr>
            <p:sp>
              <p:nvSpPr>
                <p:cNvPr id="20" name="文本框 22"/>
                <p:cNvSpPr txBox="1"/>
                <p:nvPr/>
              </p:nvSpPr>
              <p:spPr>
                <a:xfrm>
                  <a:off x="5549114" y="2956882"/>
                  <a:ext cx="1080120" cy="400110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665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D33537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  <a:sym typeface="Arial" panose="020B0604020202020204"/>
                    </a:rPr>
                    <a:t>关键词</a:t>
                  </a:r>
                </a:p>
              </p:txBody>
            </p:sp>
            <p:sp>
              <p:nvSpPr>
                <p:cNvPr id="21" name="文本框 23"/>
                <p:cNvSpPr txBox="1"/>
                <p:nvPr/>
              </p:nvSpPr>
              <p:spPr>
                <a:xfrm>
                  <a:off x="5182248" y="3357000"/>
                  <a:ext cx="1813852" cy="400110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665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2273A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  <a:sym typeface="Arial" panose="020B0604020202020204"/>
                    </a:rPr>
                    <a:t>标题文本预设</a:t>
                  </a:r>
                </a:p>
              </p:txBody>
            </p:sp>
          </p:grpSp>
        </p:grpSp>
        <p:sp>
          <p:nvSpPr>
            <p:cNvPr id="6" name="文本框 26"/>
            <p:cNvSpPr txBox="1"/>
            <p:nvPr/>
          </p:nvSpPr>
          <p:spPr>
            <a:xfrm>
              <a:off x="3856910" y="1559356"/>
              <a:ext cx="468052" cy="461665"/>
            </a:xfrm>
            <a:prstGeom prst="rect">
              <a:avLst/>
            </a:prstGeom>
            <a:noFill/>
          </p:spPr>
          <p:txBody>
            <a:bodyPr wrap="square" anchor="ctr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01</a:t>
              </a:r>
            </a:p>
          </p:txBody>
        </p:sp>
        <p:sp>
          <p:nvSpPr>
            <p:cNvPr id="7" name="文本框 27"/>
            <p:cNvSpPr txBox="1"/>
            <p:nvPr/>
          </p:nvSpPr>
          <p:spPr>
            <a:xfrm>
              <a:off x="3834295" y="4364799"/>
              <a:ext cx="513282" cy="461665"/>
            </a:xfrm>
            <a:prstGeom prst="rect">
              <a:avLst/>
            </a:prstGeom>
            <a:noFill/>
          </p:spPr>
          <p:txBody>
            <a:bodyPr wrap="square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03</a:t>
              </a:r>
            </a:p>
          </p:txBody>
        </p:sp>
        <p:sp>
          <p:nvSpPr>
            <p:cNvPr id="8" name="文本框 28"/>
            <p:cNvSpPr txBox="1"/>
            <p:nvPr/>
          </p:nvSpPr>
          <p:spPr>
            <a:xfrm>
              <a:off x="7824930" y="1559356"/>
              <a:ext cx="503664" cy="461665"/>
            </a:xfrm>
            <a:prstGeom prst="rect">
              <a:avLst/>
            </a:prstGeom>
            <a:noFill/>
          </p:spPr>
          <p:txBody>
            <a:bodyPr wrap="square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02</a:t>
              </a: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7824930" y="4364799"/>
              <a:ext cx="503664" cy="461665"/>
            </a:xfrm>
            <a:prstGeom prst="rect">
              <a:avLst/>
            </a:prstGeom>
            <a:noFill/>
          </p:spPr>
          <p:txBody>
            <a:bodyPr wrap="square" anchor="ctr">
              <a:normAutofit fontScale="70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04</a:t>
              </a:r>
            </a:p>
          </p:txBody>
        </p:sp>
        <p:sp>
          <p:nvSpPr>
            <p:cNvPr id="10" name="文本框 30"/>
            <p:cNvSpPr txBox="1"/>
            <p:nvPr/>
          </p:nvSpPr>
          <p:spPr>
            <a:xfrm>
              <a:off x="803412" y="1605522"/>
              <a:ext cx="3053498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1" name="文本框 31"/>
            <p:cNvSpPr txBox="1"/>
            <p:nvPr/>
          </p:nvSpPr>
          <p:spPr>
            <a:xfrm>
              <a:off x="8321438" y="1605522"/>
              <a:ext cx="3053498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2" name="文本框 32"/>
            <p:cNvSpPr txBox="1"/>
            <p:nvPr/>
          </p:nvSpPr>
          <p:spPr>
            <a:xfrm>
              <a:off x="803412" y="4410158"/>
              <a:ext cx="3053498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3" name="文本框 33"/>
            <p:cNvSpPr txBox="1"/>
            <p:nvPr/>
          </p:nvSpPr>
          <p:spPr>
            <a:xfrm>
              <a:off x="8321438" y="4410158"/>
              <a:ext cx="3053498" cy="369332"/>
            </a:xfrm>
            <a:prstGeom prst="rect">
              <a:avLst/>
            </a:prstGeom>
            <a:noFill/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4" name="文本框 34"/>
            <p:cNvSpPr txBox="1"/>
            <p:nvPr/>
          </p:nvSpPr>
          <p:spPr>
            <a:xfrm>
              <a:off x="803412" y="1974854"/>
              <a:ext cx="3053498" cy="60939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8321438" y="1974854"/>
              <a:ext cx="3053498" cy="60939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6" name="文本框 36"/>
            <p:cNvSpPr txBox="1"/>
            <p:nvPr/>
          </p:nvSpPr>
          <p:spPr>
            <a:xfrm>
              <a:off x="803412" y="4779490"/>
              <a:ext cx="3053498" cy="60939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7" name="文本框 37"/>
            <p:cNvSpPr txBox="1"/>
            <p:nvPr/>
          </p:nvSpPr>
          <p:spPr>
            <a:xfrm>
              <a:off x="8321438" y="4779490"/>
              <a:ext cx="3053498" cy="60939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8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</p:grpSp>
      <p:sp>
        <p:nvSpPr>
          <p:cNvPr id="36" name="等腰三角形 35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8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randomBar dir="vert"/>
      </p:transition>
    </mc:Choice>
    <mc:Fallback xmlns=""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43991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357" y="1212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02677" y="3484479"/>
            <a:ext cx="1499495" cy="396331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2770946" y="3631109"/>
            <a:ext cx="1499495" cy="385328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4339214" y="3484481"/>
            <a:ext cx="1499495" cy="396329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5907483" y="3631109"/>
            <a:ext cx="1499495" cy="385328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9044021" y="3631110"/>
            <a:ext cx="1499495" cy="385327"/>
            <a:chOff x="9267526" y="3583748"/>
            <a:chExt cx="1499779" cy="385327"/>
          </a:xfrm>
          <a:solidFill>
            <a:schemeClr val="accent2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7475751" y="3484479"/>
            <a:ext cx="1499495" cy="396331"/>
            <a:chOff x="7698960" y="3437117"/>
            <a:chExt cx="1499779" cy="396331"/>
          </a:xfrm>
          <a:solidFill>
            <a:schemeClr val="accent1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9561637" y="4102109"/>
            <a:ext cx="464256" cy="465137"/>
            <a:chOff x="9145588" y="4435475"/>
            <a:chExt cx="464344" cy="465138"/>
          </a:xfrm>
          <a:solidFill>
            <a:schemeClr val="accent2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8062143" y="2949604"/>
            <a:ext cx="464256" cy="464345"/>
            <a:chOff x="7287419" y="2577307"/>
            <a:chExt cx="464344" cy="464344"/>
          </a:xfrm>
          <a:solidFill>
            <a:schemeClr val="accent1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858" y="4092681"/>
            <a:ext cx="465049" cy="46434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7" tIns="19047" rIns="19047" bIns="19047" anchor="ctr"/>
          <a:lstStyle/>
          <a:p>
            <a:pPr marL="0" marR="0" lvl="0" indent="0" algn="ctr" defTabSz="2286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0" name="Group 38"/>
          <p:cNvGrpSpPr/>
          <p:nvPr/>
        </p:nvGrpSpPr>
        <p:grpSpPr>
          <a:xfrm>
            <a:off x="4925210" y="2943174"/>
            <a:ext cx="465049" cy="391319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1720295" y="2949208"/>
            <a:ext cx="464256" cy="362744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2" name="Group 52"/>
          <p:cNvGrpSpPr/>
          <p:nvPr/>
        </p:nvGrpSpPr>
        <p:grpSpPr>
          <a:xfrm>
            <a:off x="6498417" y="4092682"/>
            <a:ext cx="319028" cy="465137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0" tIns="26780" rIns="26780" bIns="26780" anchor="ctr"/>
            <a:lstStyle/>
            <a:p>
              <a:pPr marL="0" marR="0" lvl="0" indent="0" algn="ctr" defTabSz="228600" rtl="0" eaLnBrk="1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4867" y="2276260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8894867" y="1893304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423816" y="4979691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423817" y="4596735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646295" y="2276260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646295" y="1893304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359124" y="4979691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359124" y="4596735"/>
            <a:ext cx="1200981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651653" y="2276260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651655" y="1893304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24384" y="4979691"/>
            <a:ext cx="2237611" cy="55098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点击添加相关标题文字，点击添加相关标题文字</a:t>
            </a:r>
            <a:endParaRPr kumimoji="0" lang="en-GB" altLang="zh-CN" sz="1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24385" y="4596735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文字内容</a:t>
            </a:r>
          </a:p>
        </p:txBody>
      </p:sp>
      <p:sp>
        <p:nvSpPr>
          <p:cNvPr id="66" name="等腰三角形 65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68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1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05" y="3429000"/>
            <a:ext cx="12188991" cy="342773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662596" y="5538825"/>
            <a:ext cx="7527901" cy="1318140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5890476" y="1849319"/>
            <a:ext cx="3829895" cy="12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第三部分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怎样提升执行力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710841" y="1718508"/>
            <a:ext cx="0" cy="189378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039129" y="3284082"/>
            <a:ext cx="120343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PART 01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42483" y="1683630"/>
            <a:ext cx="1400077" cy="1400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127643" y="3162738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530782" y="3162738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014820" y="1903498"/>
            <a:ext cx="1203431" cy="1025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03</a:t>
            </a:r>
            <a:endParaRPr kumimoji="0" lang="zh-CN" altLang="en-US" sz="666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127643" y="3437359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530782" y="3437359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0"/>
          <p:cNvGrpSpPr/>
          <p:nvPr/>
        </p:nvGrpSpPr>
        <p:grpSpPr>
          <a:xfrm>
            <a:off x="2320609" y="4434639"/>
            <a:ext cx="1931393" cy="1665507"/>
            <a:chOff x="3660996" y="1863907"/>
            <a:chExt cx="1670586" cy="1440160"/>
          </a:xfrm>
          <a:effectLst/>
        </p:grpSpPr>
        <p:sp>
          <p:nvSpPr>
            <p:cNvPr id="32" name="六边形 31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3" name="六边形 32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chemeClr val="accent1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添加文本</a:t>
              </a: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4193738" y="3423316"/>
            <a:ext cx="1931393" cy="1665507"/>
            <a:chOff x="3660996" y="1863907"/>
            <a:chExt cx="1670586" cy="1440160"/>
          </a:xfrm>
          <a:effectLst/>
        </p:grpSpPr>
        <p:sp>
          <p:nvSpPr>
            <p:cNvPr id="35" name="六边形 34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6" name="六边形 35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chemeClr val="accent2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添加文本</a:t>
              </a:r>
            </a:p>
          </p:txBody>
        </p:sp>
      </p:grpSp>
      <p:grpSp>
        <p:nvGrpSpPr>
          <p:cNvPr id="4" name="组合 36"/>
          <p:cNvGrpSpPr/>
          <p:nvPr/>
        </p:nvGrpSpPr>
        <p:grpSpPr>
          <a:xfrm>
            <a:off x="6066869" y="2571341"/>
            <a:ext cx="1931393" cy="1665507"/>
            <a:chOff x="3660996" y="1863907"/>
            <a:chExt cx="1670586" cy="1440160"/>
          </a:xfrm>
          <a:effectLst/>
        </p:grpSpPr>
        <p:sp>
          <p:nvSpPr>
            <p:cNvPr id="38" name="六边形 37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9" name="六边形 38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chemeClr val="accent3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添加文本</a:t>
              </a: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7940000" y="1560017"/>
            <a:ext cx="1931393" cy="1665507"/>
            <a:chOff x="3660996" y="1863907"/>
            <a:chExt cx="1670586" cy="1440160"/>
          </a:xfrm>
          <a:effectLst/>
        </p:grpSpPr>
        <p:sp>
          <p:nvSpPr>
            <p:cNvPr id="41" name="六边形 40"/>
            <p:cNvSpPr/>
            <p:nvPr/>
          </p:nvSpPr>
          <p:spPr>
            <a:xfrm>
              <a:off x="3660996" y="1863907"/>
              <a:ext cx="1670586" cy="144016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42" name="六边形 41"/>
            <p:cNvSpPr/>
            <p:nvPr/>
          </p:nvSpPr>
          <p:spPr>
            <a:xfrm>
              <a:off x="3731072" y="1916477"/>
              <a:ext cx="1524799" cy="1314482"/>
            </a:xfrm>
            <a:prstGeom prst="hexagon">
              <a:avLst/>
            </a:prstGeom>
            <a:solidFill>
              <a:schemeClr val="accent4"/>
            </a:solidFill>
            <a:ln w="31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添加文本</a:t>
              </a:r>
            </a:p>
          </p:txBody>
        </p:sp>
      </p:grpSp>
      <p:cxnSp>
        <p:nvCxnSpPr>
          <p:cNvPr id="43" name="直接连接符 42"/>
          <p:cNvCxnSpPr>
            <a:stCxn id="32" idx="5"/>
          </p:cNvCxnSpPr>
          <p:nvPr/>
        </p:nvCxnSpPr>
        <p:spPr>
          <a:xfrm flipH="1" flipV="1">
            <a:off x="3144441" y="3130800"/>
            <a:ext cx="691316" cy="130384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5" idx="2"/>
          </p:cNvCxnSpPr>
          <p:nvPr/>
        </p:nvCxnSpPr>
        <p:spPr>
          <a:xfrm>
            <a:off x="4609988" y="5088821"/>
            <a:ext cx="549448" cy="1040827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8" idx="5"/>
          </p:cNvCxnSpPr>
          <p:nvPr/>
        </p:nvCxnSpPr>
        <p:spPr>
          <a:xfrm flipH="1" flipV="1">
            <a:off x="6863848" y="1236701"/>
            <a:ext cx="718165" cy="133464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41" idx="2"/>
          </p:cNvCxnSpPr>
          <p:nvPr/>
        </p:nvCxnSpPr>
        <p:spPr>
          <a:xfrm>
            <a:off x="8356250" y="3225525"/>
            <a:ext cx="546191" cy="1050044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7"/>
          <p:cNvSpPr txBox="1">
            <a:spLocks noChangeArrowheads="1"/>
          </p:cNvSpPr>
          <p:nvPr/>
        </p:nvSpPr>
        <p:spPr bwMode="auto">
          <a:xfrm>
            <a:off x="145177" y="3195787"/>
            <a:ext cx="2975412" cy="1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添加文本信息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此处添加说明文字添加说明文字添加说明文字添加说明文字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48" name="文本框 7"/>
          <p:cNvSpPr txBox="1">
            <a:spLocks noChangeArrowheads="1"/>
          </p:cNvSpPr>
          <p:nvPr/>
        </p:nvSpPr>
        <p:spPr bwMode="auto">
          <a:xfrm>
            <a:off x="3747066" y="1337617"/>
            <a:ext cx="2975412" cy="1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添加文本信息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此处添加说明文字添加说明文字添加说明文字添加说明文字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5303807" y="5116001"/>
            <a:ext cx="2975412" cy="1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添加文本信息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此处添加说明文字添加说明文字添加说明文字添加说明文字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0" name="文本框 7"/>
          <p:cNvSpPr txBox="1">
            <a:spLocks noChangeArrowheads="1"/>
          </p:cNvSpPr>
          <p:nvPr/>
        </p:nvSpPr>
        <p:spPr bwMode="auto">
          <a:xfrm>
            <a:off x="8975433" y="3291797"/>
            <a:ext cx="2975412" cy="12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添加文本信息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此处添加说明文字添加说明文字添加说明文字添加说明文字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1880" y="3034847"/>
            <a:ext cx="8023924" cy="935039"/>
            <a:chOff x="0" y="3034845"/>
            <a:chExt cx="8026400" cy="935038"/>
          </a:xfrm>
          <a:solidFill>
            <a:schemeClr val="accent1"/>
          </a:solidFill>
        </p:grpSpPr>
        <p:sp>
          <p:nvSpPr>
            <p:cNvPr id="8200" name="任意多边形 34"/>
            <p:cNvSpPr>
              <a:spLocks noChangeArrowheads="1"/>
            </p:cNvSpPr>
            <p:nvPr/>
          </p:nvSpPr>
          <p:spPr bwMode="auto">
            <a:xfrm flipH="1">
              <a:off x="3290888" y="3044370"/>
              <a:ext cx="4735512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36306"/>
                <a:gd name="T31" fmla="*/ 0 h 925514"/>
                <a:gd name="T32" fmla="*/ 4736306 w 4736306"/>
                <a:gd name="T33" fmla="*/ 925514 h 925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4" name="任意多边形 40"/>
            <p:cNvSpPr>
              <a:spLocks noChangeArrowheads="1"/>
            </p:cNvSpPr>
            <p:nvPr/>
          </p:nvSpPr>
          <p:spPr bwMode="auto">
            <a:xfrm flipH="1">
              <a:off x="0" y="3034845"/>
              <a:ext cx="1638300" cy="925513"/>
            </a:xfrm>
            <a:custGeom>
              <a:avLst/>
              <a:gdLst>
                <a:gd name="T0" fmla="*/ 0 w 3720214"/>
                <a:gd name="T1" fmla="*/ 0 h 925514"/>
                <a:gd name="T2" fmla="*/ 3720214 w 3720214"/>
                <a:gd name="T3" fmla="*/ 0 h 925514"/>
                <a:gd name="T4" fmla="*/ 3720214 w 3720214"/>
                <a:gd name="T5" fmla="*/ 925514 h 925514"/>
                <a:gd name="T6" fmla="*/ 0 w 3720214"/>
                <a:gd name="T7" fmla="*/ 925514 h 92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0214"/>
                <a:gd name="T13" fmla="*/ 0 h 925514"/>
                <a:gd name="T14" fmla="*/ 3720214 w 3720214"/>
                <a:gd name="T15" fmla="*/ 925514 h 92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0214" h="925514">
                  <a:moveTo>
                    <a:pt x="0" y="0"/>
                  </a:moveTo>
                  <a:lnTo>
                    <a:pt x="3720214" y="0"/>
                  </a:lnTo>
                  <a:lnTo>
                    <a:pt x="3720214" y="925514"/>
                  </a:lnTo>
                  <a:lnTo>
                    <a:pt x="0" y="9255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8" name="文本框 44"/>
            <p:cNvSpPr>
              <a:spLocks noChangeArrowheads="1"/>
            </p:cNvSpPr>
            <p:nvPr/>
          </p:nvSpPr>
          <p:spPr bwMode="auto">
            <a:xfrm flipH="1">
              <a:off x="3876675" y="3152320"/>
              <a:ext cx="3725245" cy="5325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此处添加详细文本描述，建议与标题相关并符合整体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语言风格，语言描述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8212" name="文本框 48"/>
            <p:cNvSpPr>
              <a:spLocks noChangeArrowheads="1"/>
            </p:cNvSpPr>
            <p:nvPr/>
          </p:nvSpPr>
          <p:spPr bwMode="auto">
            <a:xfrm>
              <a:off x="2055813" y="3193596"/>
              <a:ext cx="755568" cy="70775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8216" name="图片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63" y="3212645"/>
              <a:ext cx="433387" cy="541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4"/>
          <p:cNvGrpSpPr/>
          <p:nvPr/>
        </p:nvGrpSpPr>
        <p:grpSpPr>
          <a:xfrm>
            <a:off x="1882" y="3949245"/>
            <a:ext cx="7492275" cy="933451"/>
            <a:chOff x="0" y="3949245"/>
            <a:chExt cx="7494588" cy="933450"/>
          </a:xfrm>
          <a:solidFill>
            <a:schemeClr val="accent2"/>
          </a:solidFill>
        </p:grpSpPr>
        <p:sp>
          <p:nvSpPr>
            <p:cNvPr id="8201" name="任意多边形 35"/>
            <p:cNvSpPr>
              <a:spLocks noChangeArrowheads="1"/>
            </p:cNvSpPr>
            <p:nvPr/>
          </p:nvSpPr>
          <p:spPr bwMode="auto">
            <a:xfrm flipH="1">
              <a:off x="2757488" y="3957183"/>
              <a:ext cx="4737100" cy="925512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36306"/>
                <a:gd name="T31" fmla="*/ 0 h 925514"/>
                <a:gd name="T32" fmla="*/ 4736306 w 4736306"/>
                <a:gd name="T33" fmla="*/ 925514 h 925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5" name="任意多边形 41"/>
            <p:cNvSpPr>
              <a:spLocks noChangeArrowheads="1"/>
            </p:cNvSpPr>
            <p:nvPr/>
          </p:nvSpPr>
          <p:spPr bwMode="auto">
            <a:xfrm flipH="1">
              <a:off x="0" y="3949245"/>
              <a:ext cx="1104900" cy="927100"/>
            </a:xfrm>
            <a:custGeom>
              <a:avLst/>
              <a:gdLst>
                <a:gd name="T0" fmla="*/ 0 w 3720214"/>
                <a:gd name="T1" fmla="*/ 0 h 925514"/>
                <a:gd name="T2" fmla="*/ 3720214 w 3720214"/>
                <a:gd name="T3" fmla="*/ 0 h 925514"/>
                <a:gd name="T4" fmla="*/ 3720214 w 3720214"/>
                <a:gd name="T5" fmla="*/ 925514 h 925514"/>
                <a:gd name="T6" fmla="*/ 0 w 3720214"/>
                <a:gd name="T7" fmla="*/ 925514 h 92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0214"/>
                <a:gd name="T13" fmla="*/ 0 h 925514"/>
                <a:gd name="T14" fmla="*/ 3720214 w 3720214"/>
                <a:gd name="T15" fmla="*/ 925514 h 92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0214" h="925514">
                  <a:moveTo>
                    <a:pt x="0" y="0"/>
                  </a:moveTo>
                  <a:lnTo>
                    <a:pt x="3720214" y="0"/>
                  </a:lnTo>
                  <a:lnTo>
                    <a:pt x="3720214" y="925514"/>
                  </a:lnTo>
                  <a:lnTo>
                    <a:pt x="0" y="9255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9" name="文本框 45"/>
            <p:cNvSpPr>
              <a:spLocks noChangeArrowheads="1"/>
            </p:cNvSpPr>
            <p:nvPr/>
          </p:nvSpPr>
          <p:spPr bwMode="auto">
            <a:xfrm flipH="1">
              <a:off x="3387725" y="4049258"/>
              <a:ext cx="3725246" cy="5325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此处添加详细文本描述，建议与标题相关并符合整体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语言风格，语言描述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8213" name="文本框 49"/>
            <p:cNvSpPr>
              <a:spLocks noChangeArrowheads="1"/>
            </p:cNvSpPr>
            <p:nvPr/>
          </p:nvSpPr>
          <p:spPr bwMode="auto">
            <a:xfrm>
              <a:off x="1524000" y="4049258"/>
              <a:ext cx="755568" cy="70775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8217" name="图片 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4142920"/>
              <a:ext cx="565150" cy="565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5"/>
          <p:cNvGrpSpPr/>
          <p:nvPr/>
        </p:nvGrpSpPr>
        <p:grpSpPr>
          <a:xfrm>
            <a:off x="1882" y="4869995"/>
            <a:ext cx="6959039" cy="931862"/>
            <a:chOff x="0" y="4869995"/>
            <a:chExt cx="6961188" cy="931863"/>
          </a:xfrm>
          <a:solidFill>
            <a:schemeClr val="accent1"/>
          </a:solidFill>
        </p:grpSpPr>
        <p:sp>
          <p:nvSpPr>
            <p:cNvPr id="8202" name="任意多边形 36"/>
            <p:cNvSpPr>
              <a:spLocks noChangeArrowheads="1"/>
            </p:cNvSpPr>
            <p:nvPr/>
          </p:nvSpPr>
          <p:spPr bwMode="auto">
            <a:xfrm flipH="1">
              <a:off x="2225675" y="4869995"/>
              <a:ext cx="4735513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36306"/>
                <a:gd name="T31" fmla="*/ 0 h 925514"/>
                <a:gd name="T32" fmla="*/ 4736306 w 4736306"/>
                <a:gd name="T33" fmla="*/ 925514 h 925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6" name="任意多边形 42"/>
            <p:cNvSpPr>
              <a:spLocks noChangeArrowheads="1"/>
            </p:cNvSpPr>
            <p:nvPr/>
          </p:nvSpPr>
          <p:spPr bwMode="auto">
            <a:xfrm flipH="1">
              <a:off x="0" y="4876345"/>
              <a:ext cx="673100" cy="925513"/>
            </a:xfrm>
            <a:custGeom>
              <a:avLst/>
              <a:gdLst>
                <a:gd name="T0" fmla="*/ 0 w 3720214"/>
                <a:gd name="T1" fmla="*/ 0 h 925514"/>
                <a:gd name="T2" fmla="*/ 3720214 w 3720214"/>
                <a:gd name="T3" fmla="*/ 0 h 925514"/>
                <a:gd name="T4" fmla="*/ 3720214 w 3720214"/>
                <a:gd name="T5" fmla="*/ 925514 h 925514"/>
                <a:gd name="T6" fmla="*/ 0 w 3720214"/>
                <a:gd name="T7" fmla="*/ 925514 h 92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0214"/>
                <a:gd name="T13" fmla="*/ 0 h 925514"/>
                <a:gd name="T14" fmla="*/ 3720214 w 3720214"/>
                <a:gd name="T15" fmla="*/ 925514 h 92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0214" h="925514">
                  <a:moveTo>
                    <a:pt x="0" y="0"/>
                  </a:moveTo>
                  <a:lnTo>
                    <a:pt x="3720214" y="0"/>
                  </a:lnTo>
                  <a:lnTo>
                    <a:pt x="3720214" y="925514"/>
                  </a:lnTo>
                  <a:lnTo>
                    <a:pt x="0" y="9255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10" name="文本框 46"/>
            <p:cNvSpPr>
              <a:spLocks noChangeArrowheads="1"/>
            </p:cNvSpPr>
            <p:nvPr/>
          </p:nvSpPr>
          <p:spPr bwMode="auto">
            <a:xfrm flipH="1">
              <a:off x="2854325" y="4949370"/>
              <a:ext cx="3725246" cy="5325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此处添加详细文本描述，建议与标题相关并符合整体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语言风格，语言描述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8214" name="文本框 50"/>
            <p:cNvSpPr>
              <a:spLocks noChangeArrowheads="1"/>
            </p:cNvSpPr>
            <p:nvPr/>
          </p:nvSpPr>
          <p:spPr bwMode="auto">
            <a:xfrm>
              <a:off x="1041400" y="5023983"/>
              <a:ext cx="755568" cy="70775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8218" name="图片 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5111295"/>
              <a:ext cx="458788" cy="458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9" name="任意多边形 56"/>
          <p:cNvSpPr>
            <a:spLocks noChangeArrowheads="1"/>
          </p:cNvSpPr>
          <p:nvPr/>
        </p:nvSpPr>
        <p:spPr bwMode="auto">
          <a:xfrm>
            <a:off x="8281315" y="2296657"/>
            <a:ext cx="3908805" cy="3498851"/>
          </a:xfrm>
          <a:custGeom>
            <a:avLst/>
            <a:gdLst>
              <a:gd name="T0" fmla="*/ 1691731 w 3909827"/>
              <a:gd name="T1" fmla="*/ 0 h 2890790"/>
              <a:gd name="T2" fmla="*/ 3217333 w 3909827"/>
              <a:gd name="T3" fmla="*/ 0 h 2890790"/>
              <a:gd name="T4" fmla="*/ 3217333 w 3909827"/>
              <a:gd name="T5" fmla="*/ 1589 h 2890790"/>
              <a:gd name="T6" fmla="*/ 3909827 w 3909827"/>
              <a:gd name="T7" fmla="*/ 1589 h 2890790"/>
              <a:gd name="T8" fmla="*/ 3909827 w 3909827"/>
              <a:gd name="T9" fmla="*/ 2890790 h 2890790"/>
              <a:gd name="T10" fmla="*/ 692494 w 3909827"/>
              <a:gd name="T11" fmla="*/ 2890790 h 2890790"/>
              <a:gd name="T12" fmla="*/ 692494 w 3909827"/>
              <a:gd name="T13" fmla="*/ 2889201 h 2890790"/>
              <a:gd name="T14" fmla="*/ 0 w 3909827"/>
              <a:gd name="T15" fmla="*/ 2889201 h 2890790"/>
              <a:gd name="T16" fmla="*/ 0 w 3909827"/>
              <a:gd name="T17" fmla="*/ 2874654 h 2890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09827"/>
              <a:gd name="T28" fmla="*/ 0 h 2890790"/>
              <a:gd name="T29" fmla="*/ 3909827 w 3909827"/>
              <a:gd name="T30" fmla="*/ 2890790 h 2890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09827" h="2890790">
                <a:moveTo>
                  <a:pt x="1691731" y="0"/>
                </a:moveTo>
                <a:lnTo>
                  <a:pt x="3217333" y="0"/>
                </a:lnTo>
                <a:lnTo>
                  <a:pt x="3217333" y="1589"/>
                </a:lnTo>
                <a:lnTo>
                  <a:pt x="3909827" y="1589"/>
                </a:lnTo>
                <a:lnTo>
                  <a:pt x="3909827" y="2890790"/>
                </a:lnTo>
                <a:lnTo>
                  <a:pt x="692494" y="2890790"/>
                </a:lnTo>
                <a:lnTo>
                  <a:pt x="692494" y="2889201"/>
                </a:lnTo>
                <a:lnTo>
                  <a:pt x="0" y="2889201"/>
                </a:lnTo>
                <a:lnTo>
                  <a:pt x="0" y="2874654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91412" tIns="45705" rIns="91412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7" name="组合 2"/>
          <p:cNvGrpSpPr/>
          <p:nvPr/>
        </p:nvGrpSpPr>
        <p:grpSpPr>
          <a:xfrm>
            <a:off x="1881" y="2118859"/>
            <a:ext cx="8557159" cy="925512"/>
            <a:chOff x="0" y="2118858"/>
            <a:chExt cx="8559800" cy="925512"/>
          </a:xfrm>
          <a:solidFill>
            <a:schemeClr val="accent2"/>
          </a:solidFill>
        </p:grpSpPr>
        <p:sp>
          <p:nvSpPr>
            <p:cNvPr id="8199" name="任意多边形 33"/>
            <p:cNvSpPr>
              <a:spLocks noChangeArrowheads="1"/>
            </p:cNvSpPr>
            <p:nvPr/>
          </p:nvSpPr>
          <p:spPr bwMode="auto">
            <a:xfrm flipH="1">
              <a:off x="3822700" y="2118858"/>
              <a:ext cx="4737100" cy="925512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36306"/>
                <a:gd name="T31" fmla="*/ 0 h 925514"/>
                <a:gd name="T32" fmla="*/ 4736306 w 4736306"/>
                <a:gd name="T33" fmla="*/ 925514 h 9255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3" name="任意多边形 39"/>
            <p:cNvSpPr>
              <a:spLocks noChangeArrowheads="1"/>
            </p:cNvSpPr>
            <p:nvPr/>
          </p:nvSpPr>
          <p:spPr bwMode="auto">
            <a:xfrm flipH="1">
              <a:off x="0" y="2118858"/>
              <a:ext cx="2135188" cy="925512"/>
            </a:xfrm>
            <a:custGeom>
              <a:avLst/>
              <a:gdLst>
                <a:gd name="T0" fmla="*/ 0 w 3720214"/>
                <a:gd name="T1" fmla="*/ 0 h 925514"/>
                <a:gd name="T2" fmla="*/ 3720214 w 3720214"/>
                <a:gd name="T3" fmla="*/ 0 h 925514"/>
                <a:gd name="T4" fmla="*/ 3720214 w 3720214"/>
                <a:gd name="T5" fmla="*/ 925514 h 925514"/>
                <a:gd name="T6" fmla="*/ 0 w 3720214"/>
                <a:gd name="T7" fmla="*/ 925514 h 925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20214"/>
                <a:gd name="T13" fmla="*/ 0 h 925514"/>
                <a:gd name="T14" fmla="*/ 3720214 w 3720214"/>
                <a:gd name="T15" fmla="*/ 925514 h 925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20214" h="925514">
                  <a:moveTo>
                    <a:pt x="0" y="0"/>
                  </a:moveTo>
                  <a:lnTo>
                    <a:pt x="3720214" y="0"/>
                  </a:lnTo>
                  <a:lnTo>
                    <a:pt x="3720214" y="925514"/>
                  </a:lnTo>
                  <a:lnTo>
                    <a:pt x="0" y="9255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07" name="文本框 43"/>
            <p:cNvSpPr>
              <a:spLocks noChangeArrowheads="1"/>
            </p:cNvSpPr>
            <p:nvPr/>
          </p:nvSpPr>
          <p:spPr bwMode="auto">
            <a:xfrm flipH="1">
              <a:off x="4314825" y="2210934"/>
              <a:ext cx="3725245" cy="532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此处添加详细文本描述，建议与标题相关并符合整体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Lato Light" charset="0"/>
                  <a:sym typeface="Arial" panose="020B0604020202020204"/>
                </a:rPr>
                <a:t>语言风格，语言描述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endParaRPr>
            </a:p>
          </p:txBody>
        </p:sp>
        <p:sp>
          <p:nvSpPr>
            <p:cNvPr id="8211" name="文本框 47"/>
            <p:cNvSpPr>
              <a:spLocks noChangeArrowheads="1"/>
            </p:cNvSpPr>
            <p:nvPr/>
          </p:nvSpPr>
          <p:spPr bwMode="auto">
            <a:xfrm>
              <a:off x="2571751" y="2198234"/>
              <a:ext cx="755568" cy="70775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8" name="组合 1"/>
            <p:cNvGrpSpPr/>
            <p:nvPr/>
          </p:nvGrpSpPr>
          <p:grpSpPr>
            <a:xfrm>
              <a:off x="962025" y="2277607"/>
              <a:ext cx="587375" cy="588963"/>
              <a:chOff x="-2031232" y="6174580"/>
              <a:chExt cx="587375" cy="588963"/>
            </a:xfrm>
            <a:grpFill/>
          </p:grpSpPr>
          <p:sp>
            <p:nvSpPr>
              <p:cNvPr id="84" name="Freeform 56"/>
              <p:cNvSpPr/>
              <p:nvPr/>
            </p:nvSpPr>
            <p:spPr bwMode="auto">
              <a:xfrm>
                <a:off x="-1870894" y="6174580"/>
                <a:ext cx="266700" cy="436563"/>
              </a:xfrm>
              <a:custGeom>
                <a:avLst/>
                <a:gdLst>
                  <a:gd name="T0" fmla="*/ 16 w 230"/>
                  <a:gd name="T1" fmla="*/ 185 h 375"/>
                  <a:gd name="T2" fmla="*/ 64 w 230"/>
                  <a:gd name="T3" fmla="*/ 254 h 375"/>
                  <a:gd name="T4" fmla="*/ 61 w 230"/>
                  <a:gd name="T5" fmla="*/ 285 h 375"/>
                  <a:gd name="T6" fmla="*/ 46 w 230"/>
                  <a:gd name="T7" fmla="*/ 290 h 375"/>
                  <a:gd name="T8" fmla="*/ 54 w 230"/>
                  <a:gd name="T9" fmla="*/ 321 h 375"/>
                  <a:gd name="T10" fmla="*/ 65 w 230"/>
                  <a:gd name="T11" fmla="*/ 347 h 375"/>
                  <a:gd name="T12" fmla="*/ 75 w 230"/>
                  <a:gd name="T13" fmla="*/ 367 h 375"/>
                  <a:gd name="T14" fmla="*/ 77 w 230"/>
                  <a:gd name="T15" fmla="*/ 370 h 375"/>
                  <a:gd name="T16" fmla="*/ 85 w 230"/>
                  <a:gd name="T17" fmla="*/ 372 h 375"/>
                  <a:gd name="T18" fmla="*/ 95 w 230"/>
                  <a:gd name="T19" fmla="*/ 373 h 375"/>
                  <a:gd name="T20" fmla="*/ 105 w 230"/>
                  <a:gd name="T21" fmla="*/ 374 h 375"/>
                  <a:gd name="T22" fmla="*/ 115 w 230"/>
                  <a:gd name="T23" fmla="*/ 375 h 375"/>
                  <a:gd name="T24" fmla="*/ 118 w 230"/>
                  <a:gd name="T25" fmla="*/ 375 h 375"/>
                  <a:gd name="T26" fmla="*/ 125 w 230"/>
                  <a:gd name="T27" fmla="*/ 375 h 375"/>
                  <a:gd name="T28" fmla="*/ 135 w 230"/>
                  <a:gd name="T29" fmla="*/ 374 h 375"/>
                  <a:gd name="T30" fmla="*/ 145 w 230"/>
                  <a:gd name="T31" fmla="*/ 373 h 375"/>
                  <a:gd name="T32" fmla="*/ 156 w 230"/>
                  <a:gd name="T33" fmla="*/ 371 h 375"/>
                  <a:gd name="T34" fmla="*/ 159 w 230"/>
                  <a:gd name="T35" fmla="*/ 369 h 375"/>
                  <a:gd name="T36" fmla="*/ 166 w 230"/>
                  <a:gd name="T37" fmla="*/ 357 h 375"/>
                  <a:gd name="T38" fmla="*/ 176 w 230"/>
                  <a:gd name="T39" fmla="*/ 327 h 375"/>
                  <a:gd name="T40" fmla="*/ 184 w 230"/>
                  <a:gd name="T41" fmla="*/ 290 h 375"/>
                  <a:gd name="T42" fmla="*/ 169 w 230"/>
                  <a:gd name="T43" fmla="*/ 285 h 375"/>
                  <a:gd name="T44" fmla="*/ 166 w 230"/>
                  <a:gd name="T45" fmla="*/ 255 h 375"/>
                  <a:gd name="T46" fmla="*/ 216 w 230"/>
                  <a:gd name="T47" fmla="*/ 184 h 375"/>
                  <a:gd name="T48" fmla="*/ 226 w 230"/>
                  <a:gd name="T49" fmla="*/ 178 h 375"/>
                  <a:gd name="T50" fmla="*/ 226 w 230"/>
                  <a:gd name="T51" fmla="*/ 126 h 375"/>
                  <a:gd name="T52" fmla="*/ 222 w 230"/>
                  <a:gd name="T53" fmla="*/ 123 h 375"/>
                  <a:gd name="T54" fmla="*/ 116 w 230"/>
                  <a:gd name="T55" fmla="*/ 0 h 375"/>
                  <a:gd name="T56" fmla="*/ 9 w 230"/>
                  <a:gd name="T57" fmla="*/ 123 h 375"/>
                  <a:gd name="T58" fmla="*/ 5 w 230"/>
                  <a:gd name="T59" fmla="*/ 126 h 375"/>
                  <a:gd name="T60" fmla="*/ 5 w 230"/>
                  <a:gd name="T61" fmla="*/ 178 h 375"/>
                  <a:gd name="T62" fmla="*/ 16 w 230"/>
                  <a:gd name="T63" fmla="*/ 18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0" h="375">
                    <a:moveTo>
                      <a:pt x="16" y="185"/>
                    </a:moveTo>
                    <a:cubicBezTo>
                      <a:pt x="25" y="214"/>
                      <a:pt x="42" y="238"/>
                      <a:pt x="64" y="254"/>
                    </a:cubicBezTo>
                    <a:cubicBezTo>
                      <a:pt x="61" y="285"/>
                      <a:pt x="61" y="285"/>
                      <a:pt x="61" y="285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47" y="299"/>
                      <a:pt x="51" y="310"/>
                      <a:pt x="54" y="321"/>
                    </a:cubicBezTo>
                    <a:cubicBezTo>
                      <a:pt x="58" y="330"/>
                      <a:pt x="61" y="339"/>
                      <a:pt x="65" y="347"/>
                    </a:cubicBezTo>
                    <a:cubicBezTo>
                      <a:pt x="68" y="356"/>
                      <a:pt x="72" y="363"/>
                      <a:pt x="75" y="367"/>
                    </a:cubicBezTo>
                    <a:cubicBezTo>
                      <a:pt x="76" y="368"/>
                      <a:pt x="77" y="369"/>
                      <a:pt x="77" y="370"/>
                    </a:cubicBezTo>
                    <a:cubicBezTo>
                      <a:pt x="79" y="370"/>
                      <a:pt x="82" y="371"/>
                      <a:pt x="85" y="372"/>
                    </a:cubicBezTo>
                    <a:cubicBezTo>
                      <a:pt x="88" y="372"/>
                      <a:pt x="91" y="373"/>
                      <a:pt x="95" y="373"/>
                    </a:cubicBezTo>
                    <a:cubicBezTo>
                      <a:pt x="98" y="374"/>
                      <a:pt x="102" y="374"/>
                      <a:pt x="105" y="374"/>
                    </a:cubicBezTo>
                    <a:cubicBezTo>
                      <a:pt x="109" y="374"/>
                      <a:pt x="112" y="375"/>
                      <a:pt x="115" y="375"/>
                    </a:cubicBezTo>
                    <a:cubicBezTo>
                      <a:pt x="116" y="375"/>
                      <a:pt x="117" y="375"/>
                      <a:pt x="118" y="375"/>
                    </a:cubicBezTo>
                    <a:cubicBezTo>
                      <a:pt x="120" y="375"/>
                      <a:pt x="122" y="375"/>
                      <a:pt x="125" y="375"/>
                    </a:cubicBezTo>
                    <a:cubicBezTo>
                      <a:pt x="128" y="374"/>
                      <a:pt x="132" y="374"/>
                      <a:pt x="135" y="374"/>
                    </a:cubicBezTo>
                    <a:cubicBezTo>
                      <a:pt x="139" y="374"/>
                      <a:pt x="142" y="373"/>
                      <a:pt x="145" y="373"/>
                    </a:cubicBezTo>
                    <a:cubicBezTo>
                      <a:pt x="149" y="372"/>
                      <a:pt x="153" y="372"/>
                      <a:pt x="156" y="371"/>
                    </a:cubicBezTo>
                    <a:cubicBezTo>
                      <a:pt x="157" y="370"/>
                      <a:pt x="158" y="370"/>
                      <a:pt x="159" y="369"/>
                    </a:cubicBezTo>
                    <a:cubicBezTo>
                      <a:pt x="161" y="368"/>
                      <a:pt x="163" y="364"/>
                      <a:pt x="166" y="357"/>
                    </a:cubicBezTo>
                    <a:cubicBezTo>
                      <a:pt x="169" y="349"/>
                      <a:pt x="173" y="338"/>
                      <a:pt x="176" y="327"/>
                    </a:cubicBezTo>
                    <a:cubicBezTo>
                      <a:pt x="179" y="314"/>
                      <a:pt x="183" y="300"/>
                      <a:pt x="184" y="290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6" y="255"/>
                      <a:pt x="166" y="255"/>
                      <a:pt x="166" y="255"/>
                    </a:cubicBezTo>
                    <a:cubicBezTo>
                      <a:pt x="189" y="240"/>
                      <a:pt x="206" y="215"/>
                      <a:pt x="216" y="184"/>
                    </a:cubicBezTo>
                    <a:cubicBezTo>
                      <a:pt x="219" y="183"/>
                      <a:pt x="224" y="181"/>
                      <a:pt x="226" y="178"/>
                    </a:cubicBezTo>
                    <a:cubicBezTo>
                      <a:pt x="229" y="173"/>
                      <a:pt x="230" y="133"/>
                      <a:pt x="226" y="126"/>
                    </a:cubicBezTo>
                    <a:cubicBezTo>
                      <a:pt x="225" y="124"/>
                      <a:pt x="224" y="124"/>
                      <a:pt x="222" y="123"/>
                    </a:cubicBezTo>
                    <a:cubicBezTo>
                      <a:pt x="218" y="54"/>
                      <a:pt x="172" y="0"/>
                      <a:pt x="116" y="0"/>
                    </a:cubicBezTo>
                    <a:cubicBezTo>
                      <a:pt x="60" y="0"/>
                      <a:pt x="14" y="54"/>
                      <a:pt x="9" y="123"/>
                    </a:cubicBezTo>
                    <a:cubicBezTo>
                      <a:pt x="7" y="123"/>
                      <a:pt x="6" y="124"/>
                      <a:pt x="5" y="126"/>
                    </a:cubicBezTo>
                    <a:cubicBezTo>
                      <a:pt x="0" y="133"/>
                      <a:pt x="1" y="173"/>
                      <a:pt x="5" y="178"/>
                    </a:cubicBezTo>
                    <a:cubicBezTo>
                      <a:pt x="7" y="181"/>
                      <a:pt x="12" y="183"/>
                      <a:pt x="16" y="1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5" name="Freeform 57"/>
              <p:cNvSpPr>
                <a:spLocks noEditPoints="1"/>
              </p:cNvSpPr>
              <p:nvPr/>
            </p:nvSpPr>
            <p:spPr bwMode="auto">
              <a:xfrm>
                <a:off x="-2031232" y="6515893"/>
                <a:ext cx="587375" cy="247650"/>
              </a:xfrm>
              <a:custGeom>
                <a:avLst/>
                <a:gdLst>
                  <a:gd name="T0" fmla="*/ 332 w 504"/>
                  <a:gd name="T1" fmla="*/ 0 h 212"/>
                  <a:gd name="T2" fmla="*/ 303 w 504"/>
                  <a:gd name="T3" fmla="*/ 85 h 212"/>
                  <a:gd name="T4" fmla="*/ 282 w 504"/>
                  <a:gd name="T5" fmla="*/ 91 h 212"/>
                  <a:gd name="T6" fmla="*/ 261 w 504"/>
                  <a:gd name="T7" fmla="*/ 92 h 212"/>
                  <a:gd name="T8" fmla="*/ 269 w 504"/>
                  <a:gd name="T9" fmla="*/ 160 h 212"/>
                  <a:gd name="T10" fmla="*/ 286 w 504"/>
                  <a:gd name="T11" fmla="*/ 163 h 212"/>
                  <a:gd name="T12" fmla="*/ 299 w 504"/>
                  <a:gd name="T13" fmla="*/ 164 h 212"/>
                  <a:gd name="T14" fmla="*/ 317 w 504"/>
                  <a:gd name="T15" fmla="*/ 163 h 212"/>
                  <a:gd name="T16" fmla="*/ 330 w 504"/>
                  <a:gd name="T17" fmla="*/ 157 h 212"/>
                  <a:gd name="T18" fmla="*/ 335 w 504"/>
                  <a:gd name="T19" fmla="*/ 96 h 212"/>
                  <a:gd name="T20" fmla="*/ 328 w 504"/>
                  <a:gd name="T21" fmla="*/ 91 h 212"/>
                  <a:gd name="T22" fmla="*/ 325 w 504"/>
                  <a:gd name="T23" fmla="*/ 68 h 212"/>
                  <a:gd name="T24" fmla="*/ 333 w 504"/>
                  <a:gd name="T25" fmla="*/ 60 h 212"/>
                  <a:gd name="T26" fmla="*/ 340 w 504"/>
                  <a:gd name="T27" fmla="*/ 57 h 212"/>
                  <a:gd name="T28" fmla="*/ 345 w 504"/>
                  <a:gd name="T29" fmla="*/ 57 h 212"/>
                  <a:gd name="T30" fmla="*/ 353 w 504"/>
                  <a:gd name="T31" fmla="*/ 60 h 212"/>
                  <a:gd name="T32" fmla="*/ 360 w 504"/>
                  <a:gd name="T33" fmla="*/ 68 h 212"/>
                  <a:gd name="T34" fmla="*/ 358 w 504"/>
                  <a:gd name="T35" fmla="*/ 91 h 212"/>
                  <a:gd name="T36" fmla="*/ 350 w 504"/>
                  <a:gd name="T37" fmla="*/ 96 h 212"/>
                  <a:gd name="T38" fmla="*/ 336 w 504"/>
                  <a:gd name="T39" fmla="*/ 169 h 212"/>
                  <a:gd name="T40" fmla="*/ 324 w 504"/>
                  <a:gd name="T41" fmla="*/ 174 h 212"/>
                  <a:gd name="T42" fmla="*/ 305 w 504"/>
                  <a:gd name="T43" fmla="*/ 175 h 212"/>
                  <a:gd name="T44" fmla="*/ 299 w 504"/>
                  <a:gd name="T45" fmla="*/ 176 h 212"/>
                  <a:gd name="T46" fmla="*/ 286 w 504"/>
                  <a:gd name="T47" fmla="*/ 175 h 212"/>
                  <a:gd name="T48" fmla="*/ 268 w 504"/>
                  <a:gd name="T49" fmla="*/ 172 h 212"/>
                  <a:gd name="T50" fmla="*/ 255 w 504"/>
                  <a:gd name="T51" fmla="*/ 154 h 212"/>
                  <a:gd name="T52" fmla="*/ 232 w 504"/>
                  <a:gd name="T53" fmla="*/ 91 h 212"/>
                  <a:gd name="T54" fmla="*/ 209 w 504"/>
                  <a:gd name="T55" fmla="*/ 86 h 212"/>
                  <a:gd name="T56" fmla="*/ 181 w 504"/>
                  <a:gd name="T57" fmla="*/ 34 h 212"/>
                  <a:gd name="T58" fmla="*/ 22 w 504"/>
                  <a:gd name="T59" fmla="*/ 62 h 212"/>
                  <a:gd name="T60" fmla="*/ 253 w 504"/>
                  <a:gd name="T61" fmla="*/ 212 h 212"/>
                  <a:gd name="T62" fmla="*/ 169 w 504"/>
                  <a:gd name="T63" fmla="*/ 128 h 212"/>
                  <a:gd name="T64" fmla="*/ 153 w 504"/>
                  <a:gd name="T65" fmla="*/ 128 h 212"/>
                  <a:gd name="T66" fmla="*/ 137 w 504"/>
                  <a:gd name="T67" fmla="*/ 128 h 212"/>
                  <a:gd name="T68" fmla="*/ 133 w 504"/>
                  <a:gd name="T69" fmla="*/ 164 h 212"/>
                  <a:gd name="T70" fmla="*/ 130 w 504"/>
                  <a:gd name="T71" fmla="*/ 164 h 212"/>
                  <a:gd name="T72" fmla="*/ 127 w 504"/>
                  <a:gd name="T73" fmla="*/ 164 h 212"/>
                  <a:gd name="T74" fmla="*/ 124 w 504"/>
                  <a:gd name="T75" fmla="*/ 164 h 212"/>
                  <a:gd name="T76" fmla="*/ 122 w 504"/>
                  <a:gd name="T77" fmla="*/ 164 h 212"/>
                  <a:gd name="T78" fmla="*/ 119 w 504"/>
                  <a:gd name="T79" fmla="*/ 164 h 212"/>
                  <a:gd name="T80" fmla="*/ 110 w 504"/>
                  <a:gd name="T81" fmla="*/ 128 h 212"/>
                  <a:gd name="T82" fmla="*/ 94 w 504"/>
                  <a:gd name="T83" fmla="*/ 128 h 212"/>
                  <a:gd name="T84" fmla="*/ 84 w 504"/>
                  <a:gd name="T85" fmla="*/ 113 h 212"/>
                  <a:gd name="T86" fmla="*/ 100 w 504"/>
                  <a:gd name="T87" fmla="*/ 113 h 212"/>
                  <a:gd name="T88" fmla="*/ 116 w 504"/>
                  <a:gd name="T89" fmla="*/ 113 h 212"/>
                  <a:gd name="T90" fmla="*/ 120 w 504"/>
                  <a:gd name="T91" fmla="*/ 78 h 212"/>
                  <a:gd name="T92" fmla="*/ 122 w 504"/>
                  <a:gd name="T93" fmla="*/ 78 h 212"/>
                  <a:gd name="T94" fmla="*/ 125 w 504"/>
                  <a:gd name="T95" fmla="*/ 78 h 212"/>
                  <a:gd name="T96" fmla="*/ 128 w 504"/>
                  <a:gd name="T97" fmla="*/ 78 h 212"/>
                  <a:gd name="T98" fmla="*/ 131 w 504"/>
                  <a:gd name="T99" fmla="*/ 78 h 212"/>
                  <a:gd name="T100" fmla="*/ 134 w 504"/>
                  <a:gd name="T101" fmla="*/ 78 h 212"/>
                  <a:gd name="T102" fmla="*/ 142 w 504"/>
                  <a:gd name="T103" fmla="*/ 113 h 212"/>
                  <a:gd name="T104" fmla="*/ 158 w 504"/>
                  <a:gd name="T105" fmla="*/ 113 h 212"/>
                  <a:gd name="T106" fmla="*/ 169 w 504"/>
                  <a:gd name="T107" fmla="*/ 1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4" h="212">
                    <a:moveTo>
                      <a:pt x="482" y="62"/>
                    </a:moveTo>
                    <a:cubicBezTo>
                      <a:pt x="474" y="51"/>
                      <a:pt x="442" y="41"/>
                      <a:pt x="442" y="41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30" y="10"/>
                      <a:pt x="327" y="25"/>
                      <a:pt x="323" y="40"/>
                    </a:cubicBezTo>
                    <a:cubicBezTo>
                      <a:pt x="320" y="50"/>
                      <a:pt x="316" y="61"/>
                      <a:pt x="313" y="69"/>
                    </a:cubicBezTo>
                    <a:cubicBezTo>
                      <a:pt x="309" y="76"/>
                      <a:pt x="306" y="82"/>
                      <a:pt x="303" y="85"/>
                    </a:cubicBezTo>
                    <a:cubicBezTo>
                      <a:pt x="302" y="85"/>
                      <a:pt x="302" y="86"/>
                      <a:pt x="301" y="86"/>
                    </a:cubicBezTo>
                    <a:cubicBezTo>
                      <a:pt x="299" y="87"/>
                      <a:pt x="296" y="88"/>
                      <a:pt x="293" y="89"/>
                    </a:cubicBezTo>
                    <a:cubicBezTo>
                      <a:pt x="289" y="89"/>
                      <a:pt x="286" y="90"/>
                      <a:pt x="282" y="91"/>
                    </a:cubicBezTo>
                    <a:cubicBezTo>
                      <a:pt x="279" y="91"/>
                      <a:pt x="276" y="91"/>
                      <a:pt x="272" y="92"/>
                    </a:cubicBezTo>
                    <a:cubicBezTo>
                      <a:pt x="269" y="92"/>
                      <a:pt x="265" y="92"/>
                      <a:pt x="262" y="92"/>
                    </a:cubicBezTo>
                    <a:cubicBezTo>
                      <a:pt x="262" y="92"/>
                      <a:pt x="261" y="92"/>
                      <a:pt x="261" y="92"/>
                    </a:cubicBezTo>
                    <a:cubicBezTo>
                      <a:pt x="261" y="97"/>
                      <a:pt x="261" y="101"/>
                      <a:pt x="262" y="105"/>
                    </a:cubicBezTo>
                    <a:cubicBezTo>
                      <a:pt x="263" y="127"/>
                      <a:pt x="265" y="149"/>
                      <a:pt x="268" y="157"/>
                    </a:cubicBezTo>
                    <a:cubicBezTo>
                      <a:pt x="268" y="158"/>
                      <a:pt x="269" y="160"/>
                      <a:pt x="269" y="160"/>
                    </a:cubicBezTo>
                    <a:cubicBezTo>
                      <a:pt x="270" y="161"/>
                      <a:pt x="272" y="161"/>
                      <a:pt x="274" y="162"/>
                    </a:cubicBezTo>
                    <a:cubicBezTo>
                      <a:pt x="276" y="162"/>
                      <a:pt x="278" y="162"/>
                      <a:pt x="280" y="163"/>
                    </a:cubicBezTo>
                    <a:cubicBezTo>
                      <a:pt x="282" y="163"/>
                      <a:pt x="284" y="163"/>
                      <a:pt x="286" y="163"/>
                    </a:cubicBezTo>
                    <a:cubicBezTo>
                      <a:pt x="289" y="164"/>
                      <a:pt x="291" y="164"/>
                      <a:pt x="293" y="164"/>
                    </a:cubicBezTo>
                    <a:cubicBezTo>
                      <a:pt x="295" y="164"/>
                      <a:pt x="297" y="164"/>
                      <a:pt x="299" y="164"/>
                    </a:cubicBezTo>
                    <a:cubicBezTo>
                      <a:pt x="299" y="164"/>
                      <a:pt x="299" y="164"/>
                      <a:pt x="299" y="164"/>
                    </a:cubicBezTo>
                    <a:cubicBezTo>
                      <a:pt x="301" y="164"/>
                      <a:pt x="303" y="164"/>
                      <a:pt x="305" y="164"/>
                    </a:cubicBezTo>
                    <a:cubicBezTo>
                      <a:pt x="307" y="164"/>
                      <a:pt x="309" y="164"/>
                      <a:pt x="311" y="163"/>
                    </a:cubicBezTo>
                    <a:cubicBezTo>
                      <a:pt x="313" y="163"/>
                      <a:pt x="315" y="163"/>
                      <a:pt x="317" y="163"/>
                    </a:cubicBezTo>
                    <a:cubicBezTo>
                      <a:pt x="320" y="162"/>
                      <a:pt x="322" y="162"/>
                      <a:pt x="324" y="162"/>
                    </a:cubicBezTo>
                    <a:cubicBezTo>
                      <a:pt x="326" y="161"/>
                      <a:pt x="327" y="161"/>
                      <a:pt x="329" y="160"/>
                    </a:cubicBezTo>
                    <a:cubicBezTo>
                      <a:pt x="329" y="160"/>
                      <a:pt x="329" y="158"/>
                      <a:pt x="330" y="157"/>
                    </a:cubicBezTo>
                    <a:cubicBezTo>
                      <a:pt x="333" y="149"/>
                      <a:pt x="335" y="127"/>
                      <a:pt x="336" y="105"/>
                    </a:cubicBezTo>
                    <a:cubicBezTo>
                      <a:pt x="336" y="102"/>
                      <a:pt x="336" y="99"/>
                      <a:pt x="336" y="96"/>
                    </a:cubicBezTo>
                    <a:cubicBezTo>
                      <a:pt x="336" y="96"/>
                      <a:pt x="336" y="96"/>
                      <a:pt x="335" y="96"/>
                    </a:cubicBezTo>
                    <a:cubicBezTo>
                      <a:pt x="334" y="96"/>
                      <a:pt x="333" y="95"/>
                      <a:pt x="333" y="95"/>
                    </a:cubicBezTo>
                    <a:cubicBezTo>
                      <a:pt x="332" y="94"/>
                      <a:pt x="331" y="94"/>
                      <a:pt x="330" y="93"/>
                    </a:cubicBezTo>
                    <a:cubicBezTo>
                      <a:pt x="329" y="92"/>
                      <a:pt x="328" y="91"/>
                      <a:pt x="328" y="91"/>
                    </a:cubicBezTo>
                    <a:cubicBezTo>
                      <a:pt x="327" y="89"/>
                      <a:pt x="326" y="88"/>
                      <a:pt x="325" y="87"/>
                    </a:cubicBezTo>
                    <a:cubicBezTo>
                      <a:pt x="323" y="84"/>
                      <a:pt x="323" y="81"/>
                      <a:pt x="323" y="77"/>
                    </a:cubicBezTo>
                    <a:cubicBezTo>
                      <a:pt x="323" y="74"/>
                      <a:pt x="323" y="70"/>
                      <a:pt x="325" y="68"/>
                    </a:cubicBezTo>
                    <a:cubicBezTo>
                      <a:pt x="326" y="66"/>
                      <a:pt x="327" y="65"/>
                      <a:pt x="328" y="64"/>
                    </a:cubicBezTo>
                    <a:cubicBezTo>
                      <a:pt x="328" y="63"/>
                      <a:pt x="329" y="62"/>
                      <a:pt x="330" y="62"/>
                    </a:cubicBezTo>
                    <a:cubicBezTo>
                      <a:pt x="331" y="61"/>
                      <a:pt x="332" y="60"/>
                      <a:pt x="333" y="60"/>
                    </a:cubicBezTo>
                    <a:cubicBezTo>
                      <a:pt x="333" y="59"/>
                      <a:pt x="334" y="59"/>
                      <a:pt x="335" y="59"/>
                    </a:cubicBezTo>
                    <a:cubicBezTo>
                      <a:pt x="336" y="58"/>
                      <a:pt x="337" y="58"/>
                      <a:pt x="338" y="58"/>
                    </a:cubicBezTo>
                    <a:cubicBezTo>
                      <a:pt x="338" y="58"/>
                      <a:pt x="339" y="58"/>
                      <a:pt x="340" y="57"/>
                    </a:cubicBezTo>
                    <a:cubicBezTo>
                      <a:pt x="341" y="57"/>
                      <a:pt x="342" y="57"/>
                      <a:pt x="343" y="57"/>
                    </a:cubicBezTo>
                    <a:cubicBezTo>
                      <a:pt x="343" y="57"/>
                      <a:pt x="343" y="57"/>
                      <a:pt x="343" y="57"/>
                    </a:cubicBezTo>
                    <a:cubicBezTo>
                      <a:pt x="343" y="57"/>
                      <a:pt x="344" y="57"/>
                      <a:pt x="345" y="57"/>
                    </a:cubicBezTo>
                    <a:cubicBezTo>
                      <a:pt x="346" y="57"/>
                      <a:pt x="347" y="58"/>
                      <a:pt x="348" y="58"/>
                    </a:cubicBezTo>
                    <a:cubicBezTo>
                      <a:pt x="349" y="58"/>
                      <a:pt x="349" y="58"/>
                      <a:pt x="350" y="59"/>
                    </a:cubicBezTo>
                    <a:cubicBezTo>
                      <a:pt x="351" y="59"/>
                      <a:pt x="352" y="59"/>
                      <a:pt x="353" y="60"/>
                    </a:cubicBezTo>
                    <a:cubicBezTo>
                      <a:pt x="354" y="60"/>
                      <a:pt x="354" y="61"/>
                      <a:pt x="355" y="62"/>
                    </a:cubicBezTo>
                    <a:cubicBezTo>
                      <a:pt x="356" y="62"/>
                      <a:pt x="357" y="63"/>
                      <a:pt x="358" y="64"/>
                    </a:cubicBezTo>
                    <a:cubicBezTo>
                      <a:pt x="359" y="65"/>
                      <a:pt x="360" y="66"/>
                      <a:pt x="360" y="68"/>
                    </a:cubicBezTo>
                    <a:cubicBezTo>
                      <a:pt x="362" y="70"/>
                      <a:pt x="363" y="74"/>
                      <a:pt x="363" y="77"/>
                    </a:cubicBezTo>
                    <a:cubicBezTo>
                      <a:pt x="363" y="81"/>
                      <a:pt x="362" y="84"/>
                      <a:pt x="360" y="87"/>
                    </a:cubicBezTo>
                    <a:cubicBezTo>
                      <a:pt x="360" y="88"/>
                      <a:pt x="359" y="89"/>
                      <a:pt x="358" y="91"/>
                    </a:cubicBezTo>
                    <a:cubicBezTo>
                      <a:pt x="357" y="91"/>
                      <a:pt x="356" y="92"/>
                      <a:pt x="355" y="93"/>
                    </a:cubicBezTo>
                    <a:cubicBezTo>
                      <a:pt x="354" y="94"/>
                      <a:pt x="354" y="94"/>
                      <a:pt x="353" y="95"/>
                    </a:cubicBezTo>
                    <a:cubicBezTo>
                      <a:pt x="352" y="95"/>
                      <a:pt x="351" y="96"/>
                      <a:pt x="350" y="96"/>
                    </a:cubicBezTo>
                    <a:cubicBezTo>
                      <a:pt x="349" y="96"/>
                      <a:pt x="349" y="96"/>
                      <a:pt x="348" y="97"/>
                    </a:cubicBezTo>
                    <a:cubicBezTo>
                      <a:pt x="347" y="123"/>
                      <a:pt x="345" y="142"/>
                      <a:pt x="342" y="154"/>
                    </a:cubicBezTo>
                    <a:cubicBezTo>
                      <a:pt x="340" y="162"/>
                      <a:pt x="338" y="167"/>
                      <a:pt x="336" y="169"/>
                    </a:cubicBezTo>
                    <a:cubicBezTo>
                      <a:pt x="336" y="169"/>
                      <a:pt x="335" y="170"/>
                      <a:pt x="335" y="170"/>
                    </a:cubicBezTo>
                    <a:cubicBezTo>
                      <a:pt x="333" y="171"/>
                      <a:pt x="332" y="171"/>
                      <a:pt x="330" y="172"/>
                    </a:cubicBezTo>
                    <a:cubicBezTo>
                      <a:pt x="328" y="173"/>
                      <a:pt x="326" y="173"/>
                      <a:pt x="324" y="174"/>
                    </a:cubicBezTo>
                    <a:cubicBezTo>
                      <a:pt x="322" y="174"/>
                      <a:pt x="320" y="174"/>
                      <a:pt x="317" y="174"/>
                    </a:cubicBezTo>
                    <a:cubicBezTo>
                      <a:pt x="315" y="175"/>
                      <a:pt x="313" y="175"/>
                      <a:pt x="311" y="175"/>
                    </a:cubicBezTo>
                    <a:cubicBezTo>
                      <a:pt x="309" y="175"/>
                      <a:pt x="307" y="175"/>
                      <a:pt x="305" y="175"/>
                    </a:cubicBezTo>
                    <a:cubicBezTo>
                      <a:pt x="303" y="176"/>
                      <a:pt x="301" y="176"/>
                      <a:pt x="299" y="176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9" y="176"/>
                      <a:pt x="299" y="176"/>
                      <a:pt x="299" y="176"/>
                    </a:cubicBezTo>
                    <a:cubicBezTo>
                      <a:pt x="298" y="176"/>
                      <a:pt x="298" y="176"/>
                      <a:pt x="298" y="176"/>
                    </a:cubicBezTo>
                    <a:cubicBezTo>
                      <a:pt x="297" y="176"/>
                      <a:pt x="295" y="176"/>
                      <a:pt x="293" y="175"/>
                    </a:cubicBezTo>
                    <a:cubicBezTo>
                      <a:pt x="291" y="175"/>
                      <a:pt x="289" y="175"/>
                      <a:pt x="286" y="175"/>
                    </a:cubicBezTo>
                    <a:cubicBezTo>
                      <a:pt x="284" y="175"/>
                      <a:pt x="282" y="175"/>
                      <a:pt x="280" y="174"/>
                    </a:cubicBezTo>
                    <a:cubicBezTo>
                      <a:pt x="278" y="174"/>
                      <a:pt x="276" y="174"/>
                      <a:pt x="274" y="174"/>
                    </a:cubicBezTo>
                    <a:cubicBezTo>
                      <a:pt x="272" y="173"/>
                      <a:pt x="270" y="173"/>
                      <a:pt x="268" y="172"/>
                    </a:cubicBezTo>
                    <a:cubicBezTo>
                      <a:pt x="266" y="171"/>
                      <a:pt x="264" y="171"/>
                      <a:pt x="263" y="170"/>
                    </a:cubicBezTo>
                    <a:cubicBezTo>
                      <a:pt x="263" y="170"/>
                      <a:pt x="262" y="169"/>
                      <a:pt x="262" y="169"/>
                    </a:cubicBezTo>
                    <a:cubicBezTo>
                      <a:pt x="259" y="167"/>
                      <a:pt x="257" y="162"/>
                      <a:pt x="255" y="154"/>
                    </a:cubicBezTo>
                    <a:cubicBezTo>
                      <a:pt x="252" y="141"/>
                      <a:pt x="250" y="121"/>
                      <a:pt x="249" y="92"/>
                    </a:cubicBezTo>
                    <a:cubicBezTo>
                      <a:pt x="247" y="92"/>
                      <a:pt x="245" y="92"/>
                      <a:pt x="242" y="92"/>
                    </a:cubicBezTo>
                    <a:cubicBezTo>
                      <a:pt x="239" y="92"/>
                      <a:pt x="235" y="91"/>
                      <a:pt x="232" y="91"/>
                    </a:cubicBezTo>
                    <a:cubicBezTo>
                      <a:pt x="228" y="91"/>
                      <a:pt x="225" y="90"/>
                      <a:pt x="222" y="90"/>
                    </a:cubicBezTo>
                    <a:cubicBezTo>
                      <a:pt x="218" y="89"/>
                      <a:pt x="215" y="88"/>
                      <a:pt x="212" y="87"/>
                    </a:cubicBezTo>
                    <a:cubicBezTo>
                      <a:pt x="211" y="87"/>
                      <a:pt x="210" y="86"/>
                      <a:pt x="209" y="86"/>
                    </a:cubicBezTo>
                    <a:cubicBezTo>
                      <a:pt x="207" y="85"/>
                      <a:pt x="204" y="82"/>
                      <a:pt x="202" y="78"/>
                    </a:cubicBezTo>
                    <a:cubicBezTo>
                      <a:pt x="198" y="73"/>
                      <a:pt x="195" y="67"/>
                      <a:pt x="191" y="59"/>
                    </a:cubicBezTo>
                    <a:cubicBezTo>
                      <a:pt x="188" y="51"/>
                      <a:pt x="184" y="42"/>
                      <a:pt x="181" y="34"/>
                    </a:cubicBezTo>
                    <a:cubicBezTo>
                      <a:pt x="177" y="21"/>
                      <a:pt x="174" y="9"/>
                      <a:pt x="172" y="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2" y="41"/>
                      <a:pt x="30" y="51"/>
                      <a:pt x="22" y="62"/>
                    </a:cubicBezTo>
                    <a:cubicBezTo>
                      <a:pt x="14" y="73"/>
                      <a:pt x="0" y="212"/>
                      <a:pt x="10" y="212"/>
                    </a:cubicBezTo>
                    <a:cubicBezTo>
                      <a:pt x="22" y="212"/>
                      <a:pt x="234" y="212"/>
                      <a:pt x="251" y="212"/>
                    </a:cubicBezTo>
                    <a:cubicBezTo>
                      <a:pt x="252" y="212"/>
                      <a:pt x="253" y="212"/>
                      <a:pt x="253" y="212"/>
                    </a:cubicBezTo>
                    <a:cubicBezTo>
                      <a:pt x="270" y="212"/>
                      <a:pt x="482" y="212"/>
                      <a:pt x="494" y="212"/>
                    </a:cubicBezTo>
                    <a:cubicBezTo>
                      <a:pt x="504" y="212"/>
                      <a:pt x="490" y="73"/>
                      <a:pt x="482" y="62"/>
                    </a:cubicBezTo>
                    <a:close/>
                    <a:moveTo>
                      <a:pt x="169" y="128"/>
                    </a:moveTo>
                    <a:cubicBezTo>
                      <a:pt x="164" y="128"/>
                      <a:pt x="164" y="128"/>
                      <a:pt x="164" y="128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34" y="128"/>
                      <a:pt x="134" y="128"/>
                      <a:pt x="134" y="128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33" y="164"/>
                      <a:pt x="133" y="164"/>
                      <a:pt x="133" y="164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31" y="164"/>
                      <a:pt x="131" y="164"/>
                      <a:pt x="131" y="164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7" y="164"/>
                      <a:pt x="127" y="164"/>
                      <a:pt x="127" y="164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25" y="164"/>
                      <a:pt x="125" y="164"/>
                      <a:pt x="125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3" y="164"/>
                      <a:pt x="123" y="164"/>
                      <a:pt x="123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1" y="164"/>
                      <a:pt x="121" y="164"/>
                      <a:pt x="121" y="164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4"/>
                      <a:pt x="119" y="164"/>
                      <a:pt x="119" y="164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16" y="128"/>
                      <a:pt x="116" y="128"/>
                      <a:pt x="116" y="128"/>
                    </a:cubicBez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0" y="128"/>
                      <a:pt x="100" y="128"/>
                      <a:pt x="100" y="12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4" y="128"/>
                      <a:pt x="84" y="128"/>
                      <a:pt x="84" y="128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94" y="113"/>
                      <a:pt x="94" y="113"/>
                      <a:pt x="94" y="113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5" y="113"/>
                      <a:pt x="105" y="113"/>
                      <a:pt x="105" y="113"/>
                    </a:cubicBezTo>
                    <a:cubicBezTo>
                      <a:pt x="110" y="113"/>
                      <a:pt x="110" y="113"/>
                      <a:pt x="110" y="113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25" y="78"/>
                      <a:pt x="125" y="78"/>
                      <a:pt x="125" y="78"/>
                    </a:cubicBezTo>
                    <a:cubicBezTo>
                      <a:pt x="126" y="78"/>
                      <a:pt x="126" y="78"/>
                      <a:pt x="126" y="78"/>
                    </a:cubicBezTo>
                    <a:cubicBezTo>
                      <a:pt x="127" y="78"/>
                      <a:pt x="127" y="78"/>
                      <a:pt x="127" y="78"/>
                    </a:cubicBezTo>
                    <a:cubicBezTo>
                      <a:pt x="128" y="78"/>
                      <a:pt x="128" y="78"/>
                      <a:pt x="128" y="78"/>
                    </a:cubicBezTo>
                    <a:cubicBezTo>
                      <a:pt x="129" y="78"/>
                      <a:pt x="129" y="78"/>
                      <a:pt x="129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3" y="78"/>
                      <a:pt x="133" y="78"/>
                      <a:pt x="133" y="78"/>
                    </a:cubicBezTo>
                    <a:cubicBezTo>
                      <a:pt x="134" y="78"/>
                      <a:pt x="134" y="78"/>
                      <a:pt x="134" y="78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64" y="113"/>
                      <a:pt x="164" y="113"/>
                      <a:pt x="164" y="113"/>
                    </a:cubicBezTo>
                    <a:cubicBezTo>
                      <a:pt x="169" y="113"/>
                      <a:pt x="169" y="113"/>
                      <a:pt x="169" y="113"/>
                    </a:cubicBezTo>
                    <a:lnTo>
                      <a:pt x="16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3" tIns="60941" rIns="121883" bIns="60941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sp>
        <p:nvSpPr>
          <p:cNvPr id="89" name="Rectangle 45"/>
          <p:cNvSpPr/>
          <p:nvPr/>
        </p:nvSpPr>
        <p:spPr bwMode="auto">
          <a:xfrm>
            <a:off x="1987982" y="949016"/>
            <a:ext cx="7585953" cy="5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Bebas Neue" charset="0"/>
                <a:sym typeface="Arial" panose="020B0604020202020204"/>
              </a:rPr>
              <a:t>添加标题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Bebas Neue" charset="0"/>
              <a:sym typeface="Arial" panose="020B0604020202020204"/>
            </a:endParaRPr>
          </a:p>
        </p:txBody>
      </p:sp>
      <p:sp>
        <p:nvSpPr>
          <p:cNvPr id="90" name="Rectangle 14"/>
          <p:cNvSpPr/>
          <p:nvPr/>
        </p:nvSpPr>
        <p:spPr bwMode="auto">
          <a:xfrm>
            <a:off x="1883" y="1503522"/>
            <a:ext cx="12188237" cy="4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Lato Light" charset="0"/>
                <a:sym typeface="Arial" panose="020B0604020202020204"/>
              </a:rPr>
              <a:t>字以内。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Lato Light" charset="0"/>
              <a:sym typeface="Arial" panose="020B0604020202020204"/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6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7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5298161" y="1767587"/>
            <a:ext cx="2010481" cy="4349051"/>
            <a:chOff x="5298158" y="1767587"/>
            <a:chExt cx="2010481" cy="4349051"/>
          </a:xfrm>
        </p:grpSpPr>
        <p:sp>
          <p:nvSpPr>
            <p:cNvPr id="17" name="Freeform: Shape 9"/>
            <p:cNvSpPr/>
            <p:nvPr/>
          </p:nvSpPr>
          <p:spPr bwMode="auto">
            <a:xfrm>
              <a:off x="5634902" y="4172481"/>
              <a:ext cx="1468072" cy="194415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 rot="18900000">
              <a:off x="5752203" y="4691000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01</a:t>
              </a:r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5298158" y="3412737"/>
              <a:ext cx="1219246" cy="1257399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 rot="2700000">
              <a:off x="5264882" y="3888075"/>
              <a:ext cx="1361343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02</a:t>
              </a:r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5895337" y="2659621"/>
              <a:ext cx="1207633" cy="1239150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2" name="Rectangle 20"/>
            <p:cNvSpPr/>
            <p:nvPr/>
          </p:nvSpPr>
          <p:spPr>
            <a:xfrm rot="18900000">
              <a:off x="5947299" y="3005327"/>
              <a:ext cx="1361340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03</a:t>
              </a:r>
            </a:p>
          </p:txBody>
        </p:sp>
        <p:sp>
          <p:nvSpPr>
            <p:cNvPr id="23" name="Freeform: Shape 22"/>
            <p:cNvSpPr/>
            <p:nvPr/>
          </p:nvSpPr>
          <p:spPr bwMode="auto">
            <a:xfrm>
              <a:off x="5301477" y="1891580"/>
              <a:ext cx="1207634" cy="1247446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700000">
              <a:off x="5197556" y="2280071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 </a:t>
              </a: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04</a:t>
              </a: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2349514" y="1764250"/>
            <a:ext cx="2862284" cy="925575"/>
            <a:chOff x="1850311" y="1843644"/>
            <a:chExt cx="2862284" cy="925573"/>
          </a:xfrm>
        </p:grpSpPr>
        <p:sp>
          <p:nvSpPr>
            <p:cNvPr id="15" name="TextBox 15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6" name="Rectangle 2"/>
            <p:cNvSpPr/>
            <p:nvPr/>
          </p:nvSpPr>
          <p:spPr>
            <a:xfrm>
              <a:off x="3336082" y="1843644"/>
              <a:ext cx="1376513" cy="461665"/>
            </a:xfrm>
            <a:prstGeom prst="rect">
              <a:avLst/>
            </a:prstGeom>
          </p:spPr>
          <p:txBody>
            <a:bodyPr wrap="none" lIns="96000" rIns="96000">
              <a:norm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2349513" y="3279201"/>
            <a:ext cx="2862284" cy="925575"/>
            <a:chOff x="1850311" y="1843644"/>
            <a:chExt cx="2862283" cy="925573"/>
          </a:xfrm>
        </p:grpSpPr>
        <p:sp>
          <p:nvSpPr>
            <p:cNvPr id="13" name="TextBox 25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3336081" y="1843644"/>
              <a:ext cx="1376513" cy="461665"/>
            </a:xfrm>
            <a:prstGeom prst="rect">
              <a:avLst/>
            </a:prstGeom>
          </p:spPr>
          <p:txBody>
            <a:bodyPr wrap="none" lIns="96000" rIns="96000">
              <a:normAutofit/>
            </a:bodyPr>
            <a:lstStyle/>
            <a:p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1" i="0" u="none" strike="noStrike" kern="1200" cap="none" spc="0" normalizeH="0" baseline="0" noProof="0" dirty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7139650" y="2490118"/>
            <a:ext cx="2862281" cy="925575"/>
            <a:chOff x="1850311" y="1843644"/>
            <a:chExt cx="2862281" cy="925573"/>
          </a:xfrm>
        </p:grpSpPr>
        <p:sp>
          <p:nvSpPr>
            <p:cNvPr id="11" name="TextBox 28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2" name="Rectangle 29"/>
            <p:cNvSpPr/>
            <p:nvPr/>
          </p:nvSpPr>
          <p:spPr>
            <a:xfrm>
              <a:off x="1850311" y="1843644"/>
              <a:ext cx="1376513" cy="461665"/>
            </a:xfrm>
            <a:prstGeom prst="rect">
              <a:avLst/>
            </a:prstGeom>
          </p:spPr>
          <p:txBody>
            <a:bodyPr wrap="none" lIns="96000" rIns="96000">
              <a:norm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1" i="0" u="none" strike="noStrike" kern="1200" cap="none" spc="0" normalizeH="0" baseline="0" noProof="0" dirty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7139650" y="4005069"/>
            <a:ext cx="2862281" cy="925575"/>
            <a:chOff x="1850311" y="1843644"/>
            <a:chExt cx="2862281" cy="925573"/>
          </a:xfrm>
        </p:grpSpPr>
        <p:sp>
          <p:nvSpPr>
            <p:cNvPr id="9" name="TextBox 31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96000" tIns="0" rIns="96000" bIns="0">
              <a:normAutofit fontScale="92500"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</a:t>
              </a:r>
            </a:p>
          </p:txBody>
        </p:sp>
        <p:sp>
          <p:nvSpPr>
            <p:cNvPr id="10" name="Rectangle 32"/>
            <p:cNvSpPr/>
            <p:nvPr/>
          </p:nvSpPr>
          <p:spPr>
            <a:xfrm>
              <a:off x="1850311" y="1843644"/>
              <a:ext cx="1376513" cy="461665"/>
            </a:xfrm>
            <a:prstGeom prst="rect">
              <a:avLst/>
            </a:prstGeom>
          </p:spPr>
          <p:txBody>
            <a:bodyPr wrap="none" lIns="96000" rIns="96000">
              <a:norm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</p:grpSp>
      <p:sp>
        <p:nvSpPr>
          <p:cNvPr id="25" name="等腰三角形 24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28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8384761-22b3-4904-a5b9-a77f52f67e1b"/>
          <p:cNvGrpSpPr>
            <a:grpSpLocks noChangeAspect="1"/>
          </p:cNvGrpSpPr>
          <p:nvPr/>
        </p:nvGrpSpPr>
        <p:grpSpPr>
          <a:xfrm>
            <a:off x="1838239" y="1626738"/>
            <a:ext cx="8350635" cy="4072489"/>
            <a:chOff x="1838239" y="1626737"/>
            <a:chExt cx="8350635" cy="4072489"/>
          </a:xfrm>
        </p:grpSpPr>
        <p:sp>
          <p:nvSpPr>
            <p:cNvPr id="4" name="TextBox 1"/>
            <p:cNvSpPr txBox="1"/>
            <p:nvPr/>
          </p:nvSpPr>
          <p:spPr>
            <a:xfrm>
              <a:off x="2339843" y="2913023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1838239" y="3267460"/>
              <a:ext cx="2236788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4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（建议使用主题字体）。</a:t>
              </a:r>
            </a:p>
          </p:txBody>
        </p:sp>
        <p:sp>
          <p:nvSpPr>
            <p:cNvPr id="6" name="Rectangle 3"/>
            <p:cNvSpPr/>
            <p:nvPr/>
          </p:nvSpPr>
          <p:spPr>
            <a:xfrm>
              <a:off x="5454470" y="2901266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7" name="Rectangle 4"/>
            <p:cNvSpPr/>
            <p:nvPr/>
          </p:nvSpPr>
          <p:spPr>
            <a:xfrm>
              <a:off x="8567861" y="2901266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8" name="Rectangle 5"/>
            <p:cNvSpPr/>
            <p:nvPr/>
          </p:nvSpPr>
          <p:spPr>
            <a:xfrm>
              <a:off x="3897774" y="4934775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9" name="Rectangle 6"/>
            <p:cNvSpPr/>
            <p:nvPr/>
          </p:nvSpPr>
          <p:spPr>
            <a:xfrm>
              <a:off x="7011165" y="4934775"/>
              <a:ext cx="1231106" cy="24622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grpSp>
          <p:nvGrpSpPr>
            <p:cNvPr id="10" name="Group 7"/>
            <p:cNvGrpSpPr/>
            <p:nvPr/>
          </p:nvGrpSpPr>
          <p:grpSpPr>
            <a:xfrm>
              <a:off x="2436325" y="1626737"/>
              <a:ext cx="1040613" cy="1040613"/>
              <a:chOff x="2436325" y="1626737"/>
              <a:chExt cx="1040613" cy="1040613"/>
            </a:xfrm>
          </p:grpSpPr>
          <p:sp>
            <p:nvSpPr>
              <p:cNvPr id="27" name="Freeform: Shape 8"/>
              <p:cNvSpPr/>
              <p:nvPr/>
            </p:nvSpPr>
            <p:spPr>
              <a:xfrm>
                <a:off x="2436325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2765345" y="1940764"/>
                <a:ext cx="382574" cy="384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8" y="0"/>
                    </a:moveTo>
                    <a:cubicBezTo>
                      <a:pt x="18873" y="0"/>
                      <a:pt x="18313" y="269"/>
                      <a:pt x="17885" y="655"/>
                    </a:cubicBezTo>
                    <a:lnTo>
                      <a:pt x="10142" y="7636"/>
                    </a:lnTo>
                    <a:cubicBezTo>
                      <a:pt x="9425" y="8286"/>
                      <a:pt x="9029" y="9229"/>
                      <a:pt x="9029" y="10192"/>
                    </a:cubicBezTo>
                    <a:cubicBezTo>
                      <a:pt x="9029" y="12219"/>
                      <a:pt x="10706" y="13948"/>
                      <a:pt x="12759" y="13948"/>
                    </a:cubicBezTo>
                    <a:cubicBezTo>
                      <a:pt x="13790" y="13948"/>
                      <a:pt x="14668" y="13545"/>
                      <a:pt x="15408" y="12857"/>
                    </a:cubicBezTo>
                    <a:cubicBezTo>
                      <a:pt x="16928" y="11472"/>
                      <a:pt x="20104" y="5573"/>
                      <a:pt x="21051" y="3787"/>
                    </a:cubicBezTo>
                    <a:cubicBezTo>
                      <a:pt x="21344" y="3221"/>
                      <a:pt x="21600" y="2603"/>
                      <a:pt x="21600" y="1964"/>
                    </a:cubicBezTo>
                    <a:cubicBezTo>
                      <a:pt x="21600" y="818"/>
                      <a:pt x="20573" y="0"/>
                      <a:pt x="19468" y="0"/>
                    </a:cubicBezTo>
                    <a:close/>
                    <a:moveTo>
                      <a:pt x="8574" y="12468"/>
                    </a:moveTo>
                    <a:cubicBezTo>
                      <a:pt x="5841" y="12587"/>
                      <a:pt x="4228" y="13063"/>
                      <a:pt x="3198" y="15740"/>
                    </a:cubicBezTo>
                    <a:cubicBezTo>
                      <a:pt x="3086" y="16015"/>
                      <a:pt x="2826" y="16192"/>
                      <a:pt x="2524" y="16192"/>
                    </a:cubicBezTo>
                    <a:cubicBezTo>
                      <a:pt x="2014" y="16192"/>
                      <a:pt x="449" y="14951"/>
                      <a:pt x="0" y="14649"/>
                    </a:cubicBezTo>
                    <a:cubicBezTo>
                      <a:pt x="0" y="18350"/>
                      <a:pt x="1777" y="21600"/>
                      <a:pt x="5894" y="21600"/>
                    </a:cubicBezTo>
                    <a:cubicBezTo>
                      <a:pt x="9368" y="21600"/>
                      <a:pt x="11781" y="19238"/>
                      <a:pt x="11709" y="15803"/>
                    </a:cubicBezTo>
                    <a:lnTo>
                      <a:pt x="11693" y="14945"/>
                    </a:lnTo>
                    <a:cubicBezTo>
                      <a:pt x="10357" y="14594"/>
                      <a:pt x="9206" y="13684"/>
                      <a:pt x="8574" y="124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49716" y="1626737"/>
              <a:ext cx="1040613" cy="1040613"/>
              <a:chOff x="5549716" y="1626737"/>
              <a:chExt cx="1040613" cy="1040613"/>
            </a:xfrm>
          </p:grpSpPr>
          <p:sp>
            <p:nvSpPr>
              <p:cNvPr id="25" name="Freeform: Shape 11"/>
              <p:cNvSpPr/>
              <p:nvPr/>
            </p:nvSpPr>
            <p:spPr>
              <a:xfrm>
                <a:off x="5549716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6" name="Freeform: Shape 12"/>
              <p:cNvSpPr/>
              <p:nvPr/>
            </p:nvSpPr>
            <p:spPr>
              <a:xfrm>
                <a:off x="5828920" y="1920262"/>
                <a:ext cx="482207" cy="407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0" y="17196"/>
                    </a:moveTo>
                    <a:lnTo>
                      <a:pt x="3439" y="17703"/>
                    </a:lnTo>
                    <a:cubicBezTo>
                      <a:pt x="3816" y="19374"/>
                      <a:pt x="5102" y="20618"/>
                      <a:pt x="6647" y="20618"/>
                    </a:cubicBezTo>
                    <a:lnTo>
                      <a:pt x="6647" y="21108"/>
                    </a:lnTo>
                    <a:cubicBezTo>
                      <a:pt x="6647" y="21386"/>
                      <a:pt x="6829" y="21600"/>
                      <a:pt x="7062" y="21600"/>
                    </a:cubicBezTo>
                    <a:lnTo>
                      <a:pt x="7891" y="21600"/>
                    </a:lnTo>
                    <a:cubicBezTo>
                      <a:pt x="8127" y="21600"/>
                      <a:pt x="8308" y="21386"/>
                      <a:pt x="8308" y="21108"/>
                    </a:cubicBezTo>
                    <a:lnTo>
                      <a:pt x="8308" y="12272"/>
                    </a:lnTo>
                    <a:cubicBezTo>
                      <a:pt x="8308" y="11995"/>
                      <a:pt x="8127" y="11781"/>
                      <a:pt x="7891" y="11781"/>
                    </a:cubicBezTo>
                    <a:lnTo>
                      <a:pt x="7062" y="11781"/>
                    </a:lnTo>
                    <a:cubicBezTo>
                      <a:pt x="6829" y="11781"/>
                      <a:pt x="6647" y="11995"/>
                      <a:pt x="6647" y="12272"/>
                    </a:cubicBezTo>
                    <a:lnTo>
                      <a:pt x="6647" y="12764"/>
                    </a:lnTo>
                    <a:cubicBezTo>
                      <a:pt x="5401" y="12764"/>
                      <a:pt x="4322" y="13576"/>
                      <a:pt x="3751" y="14773"/>
                    </a:cubicBezTo>
                    <a:lnTo>
                      <a:pt x="2868" y="14590"/>
                    </a:lnTo>
                    <a:cubicBezTo>
                      <a:pt x="2621" y="13637"/>
                      <a:pt x="2493" y="12656"/>
                      <a:pt x="2493" y="11627"/>
                    </a:cubicBezTo>
                    <a:cubicBezTo>
                      <a:pt x="2493" y="6995"/>
                      <a:pt x="6375" y="2946"/>
                      <a:pt x="10801" y="2946"/>
                    </a:cubicBezTo>
                    <a:cubicBezTo>
                      <a:pt x="15228" y="2946"/>
                      <a:pt x="19110" y="6995"/>
                      <a:pt x="19110" y="11627"/>
                    </a:cubicBezTo>
                    <a:cubicBezTo>
                      <a:pt x="19110" y="12656"/>
                      <a:pt x="18979" y="13637"/>
                      <a:pt x="18732" y="14590"/>
                    </a:cubicBezTo>
                    <a:lnTo>
                      <a:pt x="17849" y="14773"/>
                    </a:lnTo>
                    <a:cubicBezTo>
                      <a:pt x="17278" y="13576"/>
                      <a:pt x="16200" y="12764"/>
                      <a:pt x="14956" y="12764"/>
                    </a:cubicBezTo>
                    <a:lnTo>
                      <a:pt x="14956" y="12272"/>
                    </a:lnTo>
                    <a:cubicBezTo>
                      <a:pt x="14956" y="11995"/>
                      <a:pt x="14774" y="11781"/>
                      <a:pt x="14538" y="11781"/>
                    </a:cubicBezTo>
                    <a:lnTo>
                      <a:pt x="13709" y="11781"/>
                    </a:lnTo>
                    <a:cubicBezTo>
                      <a:pt x="13473" y="11781"/>
                      <a:pt x="13292" y="11995"/>
                      <a:pt x="13292" y="12272"/>
                    </a:cubicBezTo>
                    <a:lnTo>
                      <a:pt x="13292" y="21108"/>
                    </a:lnTo>
                    <a:cubicBezTo>
                      <a:pt x="13292" y="21386"/>
                      <a:pt x="13473" y="21600"/>
                      <a:pt x="13709" y="21600"/>
                    </a:cubicBezTo>
                    <a:lnTo>
                      <a:pt x="14538" y="21600"/>
                    </a:lnTo>
                    <a:cubicBezTo>
                      <a:pt x="14774" y="21600"/>
                      <a:pt x="14956" y="21386"/>
                      <a:pt x="14956" y="21108"/>
                    </a:cubicBezTo>
                    <a:lnTo>
                      <a:pt x="14956" y="20618"/>
                    </a:lnTo>
                    <a:cubicBezTo>
                      <a:pt x="16500" y="20618"/>
                      <a:pt x="17784" y="19374"/>
                      <a:pt x="18161" y="17703"/>
                    </a:cubicBezTo>
                    <a:lnTo>
                      <a:pt x="20564" y="17196"/>
                    </a:lnTo>
                    <a:lnTo>
                      <a:pt x="20822" y="16445"/>
                    </a:lnTo>
                    <a:cubicBezTo>
                      <a:pt x="21342" y="14926"/>
                      <a:pt x="21600" y="13300"/>
                      <a:pt x="21600" y="11627"/>
                    </a:cubicBezTo>
                    <a:cubicBezTo>
                      <a:pt x="21600" y="5323"/>
                      <a:pt x="16656" y="0"/>
                      <a:pt x="10801" y="0"/>
                    </a:cubicBezTo>
                    <a:cubicBezTo>
                      <a:pt x="4946" y="0"/>
                      <a:pt x="0" y="5323"/>
                      <a:pt x="0" y="11627"/>
                    </a:cubicBezTo>
                    <a:cubicBezTo>
                      <a:pt x="0" y="13300"/>
                      <a:pt x="258" y="14926"/>
                      <a:pt x="778" y="16445"/>
                    </a:cubicBezTo>
                    <a:cubicBezTo>
                      <a:pt x="778" y="16445"/>
                      <a:pt x="1040" y="17196"/>
                      <a:pt x="1040" y="17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2" name="Rectangle 13"/>
            <p:cNvSpPr/>
            <p:nvPr/>
          </p:nvSpPr>
          <p:spPr>
            <a:xfrm>
              <a:off x="5064563" y="3279180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（建议使用主题字体）。</a:t>
              </a: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8177954" y="3279180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（建议使用主题字体）。</a:t>
              </a: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6621259" y="5314505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（建议使用主题字体）。</a:t>
              </a:r>
            </a:p>
          </p:txBody>
        </p:sp>
        <p:sp>
          <p:nvSpPr>
            <p:cNvPr id="15" name="Rectangle 16"/>
            <p:cNvSpPr/>
            <p:nvPr/>
          </p:nvSpPr>
          <p:spPr>
            <a:xfrm>
              <a:off x="3507868" y="5314505"/>
              <a:ext cx="2010920" cy="3847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</a:defRPr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  <a:b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</a:b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（建议使用主题字体）。</a:t>
              </a: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8663108" y="1626737"/>
              <a:ext cx="1040613" cy="1040613"/>
              <a:chOff x="8663108" y="1626737"/>
              <a:chExt cx="1040613" cy="1040613"/>
            </a:xfrm>
          </p:grpSpPr>
          <p:sp>
            <p:nvSpPr>
              <p:cNvPr id="23" name="Freeform: Shape 18"/>
              <p:cNvSpPr/>
              <p:nvPr/>
            </p:nvSpPr>
            <p:spPr>
              <a:xfrm>
                <a:off x="8663108" y="1626737"/>
                <a:ext cx="1040613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4" name="Freeform: Shape 19"/>
              <p:cNvSpPr/>
              <p:nvPr/>
            </p:nvSpPr>
            <p:spPr>
              <a:xfrm>
                <a:off x="8969980" y="1928598"/>
                <a:ext cx="426869" cy="405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74" y="0"/>
                    </a:moveTo>
                    <a:cubicBezTo>
                      <a:pt x="13246" y="0"/>
                      <a:pt x="13031" y="103"/>
                      <a:pt x="12870" y="273"/>
                    </a:cubicBezTo>
                    <a:cubicBezTo>
                      <a:pt x="12297" y="863"/>
                      <a:pt x="12138" y="1733"/>
                      <a:pt x="11990" y="2564"/>
                    </a:cubicBezTo>
                    <a:cubicBezTo>
                      <a:pt x="11829" y="3380"/>
                      <a:pt x="11683" y="4214"/>
                      <a:pt x="11162" y="4764"/>
                    </a:cubicBezTo>
                    <a:cubicBezTo>
                      <a:pt x="10747" y="5199"/>
                      <a:pt x="10282" y="5806"/>
                      <a:pt x="9799" y="6455"/>
                    </a:cubicBezTo>
                    <a:cubicBezTo>
                      <a:pt x="9212" y="7270"/>
                      <a:pt x="7930" y="8939"/>
                      <a:pt x="7436" y="8982"/>
                    </a:cubicBezTo>
                    <a:cubicBezTo>
                      <a:pt x="6994" y="9024"/>
                      <a:pt x="6625" y="9427"/>
                      <a:pt x="6625" y="9891"/>
                    </a:cubicBezTo>
                    <a:lnTo>
                      <a:pt x="6625" y="18909"/>
                    </a:lnTo>
                    <a:cubicBezTo>
                      <a:pt x="6625" y="19403"/>
                      <a:pt x="7035" y="19785"/>
                      <a:pt x="7488" y="19800"/>
                    </a:cubicBezTo>
                    <a:cubicBezTo>
                      <a:pt x="7957" y="19814"/>
                      <a:pt x="8750" y="20109"/>
                      <a:pt x="9592" y="20418"/>
                    </a:cubicBezTo>
                    <a:cubicBezTo>
                      <a:pt x="11036" y="20939"/>
                      <a:pt x="12839" y="21600"/>
                      <a:pt x="14751" y="21600"/>
                    </a:cubicBezTo>
                    <a:lnTo>
                      <a:pt x="16476" y="21600"/>
                    </a:lnTo>
                    <a:cubicBezTo>
                      <a:pt x="17651" y="21586"/>
                      <a:pt x="18543" y="21226"/>
                      <a:pt x="19116" y="20509"/>
                    </a:cubicBezTo>
                    <a:cubicBezTo>
                      <a:pt x="19624" y="19877"/>
                      <a:pt x="19850" y="19017"/>
                      <a:pt x="19771" y="17964"/>
                    </a:cubicBezTo>
                    <a:cubicBezTo>
                      <a:pt x="20104" y="17624"/>
                      <a:pt x="20344" y="17158"/>
                      <a:pt x="20479" y="16636"/>
                    </a:cubicBezTo>
                    <a:cubicBezTo>
                      <a:pt x="20625" y="16074"/>
                      <a:pt x="20625" y="15522"/>
                      <a:pt x="20479" y="15000"/>
                    </a:cubicBezTo>
                    <a:cubicBezTo>
                      <a:pt x="20879" y="14437"/>
                      <a:pt x="21093" y="13775"/>
                      <a:pt x="21065" y="13073"/>
                    </a:cubicBezTo>
                    <a:cubicBezTo>
                      <a:pt x="21065" y="12876"/>
                      <a:pt x="21006" y="12451"/>
                      <a:pt x="20858" y="12000"/>
                    </a:cubicBezTo>
                    <a:cubicBezTo>
                      <a:pt x="21313" y="11452"/>
                      <a:pt x="21600" y="10655"/>
                      <a:pt x="21600" y="9909"/>
                    </a:cubicBezTo>
                    <a:cubicBezTo>
                      <a:pt x="21600" y="8447"/>
                      <a:pt x="20420" y="7200"/>
                      <a:pt x="19029" y="7200"/>
                    </a:cubicBezTo>
                    <a:lnTo>
                      <a:pt x="15320" y="7200"/>
                    </a:lnTo>
                    <a:cubicBezTo>
                      <a:pt x="15427" y="6749"/>
                      <a:pt x="15569" y="6618"/>
                      <a:pt x="15717" y="6309"/>
                    </a:cubicBezTo>
                    <a:cubicBezTo>
                      <a:pt x="16078" y="5577"/>
                      <a:pt x="16459" y="4753"/>
                      <a:pt x="16459" y="3600"/>
                    </a:cubicBezTo>
                    <a:cubicBezTo>
                      <a:pt x="16459" y="2517"/>
                      <a:pt x="16467" y="0"/>
                      <a:pt x="13474" y="0"/>
                    </a:cubicBezTo>
                    <a:close/>
                    <a:moveTo>
                      <a:pt x="863" y="8727"/>
                    </a:moveTo>
                    <a:cubicBezTo>
                      <a:pt x="395" y="8727"/>
                      <a:pt x="0" y="9144"/>
                      <a:pt x="0" y="9636"/>
                    </a:cubicBezTo>
                    <a:lnTo>
                      <a:pt x="0" y="18636"/>
                    </a:lnTo>
                    <a:cubicBezTo>
                      <a:pt x="0" y="19130"/>
                      <a:pt x="395" y="19527"/>
                      <a:pt x="863" y="19527"/>
                    </a:cubicBezTo>
                    <a:cubicBezTo>
                      <a:pt x="863" y="19527"/>
                      <a:pt x="4710" y="19527"/>
                      <a:pt x="4710" y="19527"/>
                    </a:cubicBezTo>
                    <a:cubicBezTo>
                      <a:pt x="5178" y="19527"/>
                      <a:pt x="5555" y="19130"/>
                      <a:pt x="5555" y="18636"/>
                    </a:cubicBezTo>
                    <a:lnTo>
                      <a:pt x="5555" y="9636"/>
                    </a:lnTo>
                    <a:cubicBezTo>
                      <a:pt x="5555" y="9144"/>
                      <a:pt x="5178" y="8727"/>
                      <a:pt x="4710" y="8727"/>
                    </a:cubicBezTo>
                    <a:lnTo>
                      <a:pt x="863" y="8727"/>
                    </a:lnTo>
                    <a:close/>
                    <a:moveTo>
                      <a:pt x="2571" y="15927"/>
                    </a:moveTo>
                    <a:cubicBezTo>
                      <a:pt x="3039" y="15927"/>
                      <a:pt x="3416" y="16342"/>
                      <a:pt x="3416" y="16836"/>
                    </a:cubicBezTo>
                    <a:cubicBezTo>
                      <a:pt x="3416" y="17341"/>
                      <a:pt x="3039" y="17727"/>
                      <a:pt x="2571" y="17727"/>
                    </a:cubicBezTo>
                    <a:cubicBezTo>
                      <a:pt x="2090" y="17727"/>
                      <a:pt x="1708" y="17341"/>
                      <a:pt x="1708" y="16836"/>
                    </a:cubicBezTo>
                    <a:cubicBezTo>
                      <a:pt x="1708" y="16342"/>
                      <a:pt x="2090" y="15927"/>
                      <a:pt x="2571" y="159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17" name="Group 20"/>
            <p:cNvGrpSpPr/>
            <p:nvPr/>
          </p:nvGrpSpPr>
          <p:grpSpPr>
            <a:xfrm>
              <a:off x="3993021" y="3660247"/>
              <a:ext cx="1040614" cy="1040613"/>
              <a:chOff x="3993021" y="3660247"/>
              <a:chExt cx="1040614" cy="1040613"/>
            </a:xfrm>
          </p:grpSpPr>
          <p:sp>
            <p:nvSpPr>
              <p:cNvPr id="21" name="Freeform: Shape 21"/>
              <p:cNvSpPr/>
              <p:nvPr/>
            </p:nvSpPr>
            <p:spPr>
              <a:xfrm>
                <a:off x="3993021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4384940" y="3933933"/>
                <a:ext cx="256774" cy="493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9405" y="21600"/>
                    </a:moveTo>
                    <a:lnTo>
                      <a:pt x="12523" y="21600"/>
                    </a:lnTo>
                    <a:cubicBezTo>
                      <a:pt x="12939" y="21600"/>
                      <a:pt x="13265" y="21433"/>
                      <a:pt x="13265" y="21216"/>
                    </a:cubicBezTo>
                    <a:lnTo>
                      <a:pt x="13265" y="19106"/>
                    </a:lnTo>
                    <a:cubicBezTo>
                      <a:pt x="18161" y="18684"/>
                      <a:pt x="21533" y="16742"/>
                      <a:pt x="21533" y="14283"/>
                    </a:cubicBezTo>
                    <a:cubicBezTo>
                      <a:pt x="21533" y="11378"/>
                      <a:pt x="16728" y="10402"/>
                      <a:pt x="12477" y="9546"/>
                    </a:cubicBezTo>
                    <a:cubicBezTo>
                      <a:pt x="9199" y="8883"/>
                      <a:pt x="6379" y="8318"/>
                      <a:pt x="6379" y="7039"/>
                    </a:cubicBezTo>
                    <a:cubicBezTo>
                      <a:pt x="6379" y="5941"/>
                      <a:pt x="8413" y="5184"/>
                      <a:pt x="11346" y="5184"/>
                    </a:cubicBezTo>
                    <a:cubicBezTo>
                      <a:pt x="14811" y="5184"/>
                      <a:pt x="17605" y="6471"/>
                      <a:pt x="17630" y="6485"/>
                    </a:cubicBezTo>
                    <a:cubicBezTo>
                      <a:pt x="17815" y="6556"/>
                      <a:pt x="18024" y="6594"/>
                      <a:pt x="18251" y="6569"/>
                    </a:cubicBezTo>
                    <a:cubicBezTo>
                      <a:pt x="18484" y="6556"/>
                      <a:pt x="18668" y="6485"/>
                      <a:pt x="18784" y="6377"/>
                    </a:cubicBezTo>
                    <a:lnTo>
                      <a:pt x="20656" y="4616"/>
                    </a:lnTo>
                    <a:cubicBezTo>
                      <a:pt x="20818" y="4472"/>
                      <a:pt x="20770" y="4291"/>
                      <a:pt x="20540" y="4158"/>
                    </a:cubicBezTo>
                    <a:cubicBezTo>
                      <a:pt x="20449" y="4109"/>
                      <a:pt x="17953" y="2783"/>
                      <a:pt x="13265" y="2506"/>
                    </a:cubicBezTo>
                    <a:lnTo>
                      <a:pt x="13265" y="385"/>
                    </a:lnTo>
                    <a:cubicBezTo>
                      <a:pt x="13265" y="167"/>
                      <a:pt x="12939" y="0"/>
                      <a:pt x="12523" y="0"/>
                    </a:cubicBezTo>
                    <a:lnTo>
                      <a:pt x="9405" y="0"/>
                    </a:lnTo>
                    <a:cubicBezTo>
                      <a:pt x="9011" y="0"/>
                      <a:pt x="8666" y="167"/>
                      <a:pt x="8666" y="385"/>
                    </a:cubicBezTo>
                    <a:lnTo>
                      <a:pt x="8666" y="2554"/>
                    </a:lnTo>
                    <a:cubicBezTo>
                      <a:pt x="3838" y="3037"/>
                      <a:pt x="511" y="4869"/>
                      <a:pt x="511" y="7086"/>
                    </a:cubicBezTo>
                    <a:cubicBezTo>
                      <a:pt x="511" y="10112"/>
                      <a:pt x="5687" y="11199"/>
                      <a:pt x="9845" y="12054"/>
                    </a:cubicBezTo>
                    <a:cubicBezTo>
                      <a:pt x="12962" y="12704"/>
                      <a:pt x="15691" y="13270"/>
                      <a:pt x="15691" y="14428"/>
                    </a:cubicBezTo>
                    <a:cubicBezTo>
                      <a:pt x="15691" y="15791"/>
                      <a:pt x="13240" y="16417"/>
                      <a:pt x="10977" y="16417"/>
                    </a:cubicBezTo>
                    <a:cubicBezTo>
                      <a:pt x="6887" y="16417"/>
                      <a:pt x="3654" y="14802"/>
                      <a:pt x="3608" y="14790"/>
                    </a:cubicBezTo>
                    <a:cubicBezTo>
                      <a:pt x="3469" y="14707"/>
                      <a:pt x="3263" y="14668"/>
                      <a:pt x="3052" y="14681"/>
                    </a:cubicBezTo>
                    <a:cubicBezTo>
                      <a:pt x="2843" y="14692"/>
                      <a:pt x="2639" y="14742"/>
                      <a:pt x="2522" y="14825"/>
                    </a:cubicBezTo>
                    <a:lnTo>
                      <a:pt x="143" y="16454"/>
                    </a:lnTo>
                    <a:cubicBezTo>
                      <a:pt x="-67" y="16598"/>
                      <a:pt x="-41" y="16804"/>
                      <a:pt x="188" y="16947"/>
                    </a:cubicBezTo>
                    <a:cubicBezTo>
                      <a:pt x="304" y="17019"/>
                      <a:pt x="3263" y="18707"/>
                      <a:pt x="8666" y="19106"/>
                    </a:cubicBezTo>
                    <a:lnTo>
                      <a:pt x="8666" y="21216"/>
                    </a:lnTo>
                    <a:cubicBezTo>
                      <a:pt x="8666" y="21433"/>
                      <a:pt x="9011" y="21600"/>
                      <a:pt x="9405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7106412" y="3660247"/>
              <a:ext cx="1040614" cy="1040613"/>
              <a:chOff x="7106412" y="3660247"/>
              <a:chExt cx="1040614" cy="1040613"/>
            </a:xfrm>
          </p:grpSpPr>
          <p:sp>
            <p:nvSpPr>
              <p:cNvPr id="19" name="Freeform: Shape 24"/>
              <p:cNvSpPr/>
              <p:nvPr/>
            </p:nvSpPr>
            <p:spPr>
              <a:xfrm>
                <a:off x="7106412" y="3660247"/>
                <a:ext cx="1040614" cy="104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" name="Freeform: Shape 25"/>
              <p:cNvSpPr/>
              <p:nvPr/>
            </p:nvSpPr>
            <p:spPr>
              <a:xfrm>
                <a:off x="7412558" y="3966558"/>
                <a:ext cx="428320" cy="427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9" y="13003"/>
                    </a:moveTo>
                    <a:cubicBezTo>
                      <a:pt x="16308" y="12716"/>
                      <a:pt x="15896" y="12541"/>
                      <a:pt x="15473" y="12541"/>
                    </a:cubicBezTo>
                    <a:cubicBezTo>
                      <a:pt x="14998" y="12541"/>
                      <a:pt x="14610" y="12740"/>
                      <a:pt x="14274" y="13078"/>
                    </a:cubicBezTo>
                    <a:lnTo>
                      <a:pt x="11080" y="9884"/>
                    </a:lnTo>
                    <a:lnTo>
                      <a:pt x="12652" y="8311"/>
                    </a:lnTo>
                    <a:cubicBezTo>
                      <a:pt x="12765" y="8199"/>
                      <a:pt x="12828" y="8049"/>
                      <a:pt x="12828" y="7887"/>
                    </a:cubicBezTo>
                    <a:cubicBezTo>
                      <a:pt x="12828" y="7724"/>
                      <a:pt x="12765" y="7574"/>
                      <a:pt x="12652" y="7463"/>
                    </a:cubicBezTo>
                    <a:cubicBezTo>
                      <a:pt x="13027" y="7837"/>
                      <a:pt x="13300" y="8186"/>
                      <a:pt x="13876" y="8186"/>
                    </a:cubicBezTo>
                    <a:cubicBezTo>
                      <a:pt x="14201" y="8186"/>
                      <a:pt x="14487" y="8061"/>
                      <a:pt x="14725" y="7837"/>
                    </a:cubicBezTo>
                    <a:cubicBezTo>
                      <a:pt x="15173" y="7413"/>
                      <a:pt x="15771" y="6964"/>
                      <a:pt x="15771" y="6290"/>
                    </a:cubicBezTo>
                    <a:cubicBezTo>
                      <a:pt x="15771" y="5978"/>
                      <a:pt x="15648" y="5665"/>
                      <a:pt x="15421" y="5441"/>
                    </a:cubicBezTo>
                    <a:lnTo>
                      <a:pt x="10332" y="349"/>
                    </a:lnTo>
                    <a:cubicBezTo>
                      <a:pt x="10108" y="124"/>
                      <a:pt x="9794" y="0"/>
                      <a:pt x="9483" y="0"/>
                    </a:cubicBezTo>
                    <a:cubicBezTo>
                      <a:pt x="8808" y="0"/>
                      <a:pt x="8360" y="599"/>
                      <a:pt x="7934" y="1049"/>
                    </a:cubicBezTo>
                    <a:cubicBezTo>
                      <a:pt x="7711" y="1285"/>
                      <a:pt x="7585" y="1573"/>
                      <a:pt x="7585" y="1897"/>
                    </a:cubicBezTo>
                    <a:cubicBezTo>
                      <a:pt x="7585" y="2471"/>
                      <a:pt x="7934" y="2746"/>
                      <a:pt x="8312" y="3120"/>
                    </a:cubicBezTo>
                    <a:cubicBezTo>
                      <a:pt x="8197" y="3007"/>
                      <a:pt x="8049" y="2945"/>
                      <a:pt x="7886" y="2945"/>
                    </a:cubicBezTo>
                    <a:cubicBezTo>
                      <a:pt x="7724" y="2945"/>
                      <a:pt x="7574" y="3007"/>
                      <a:pt x="7462" y="3120"/>
                    </a:cubicBezTo>
                    <a:lnTo>
                      <a:pt x="3118" y="7463"/>
                    </a:lnTo>
                    <a:cubicBezTo>
                      <a:pt x="3006" y="7574"/>
                      <a:pt x="2943" y="7724"/>
                      <a:pt x="2943" y="7887"/>
                    </a:cubicBezTo>
                    <a:cubicBezTo>
                      <a:pt x="2943" y="8049"/>
                      <a:pt x="3006" y="8199"/>
                      <a:pt x="3118" y="8311"/>
                    </a:cubicBezTo>
                    <a:cubicBezTo>
                      <a:pt x="2744" y="7937"/>
                      <a:pt x="2471" y="7587"/>
                      <a:pt x="1895" y="7587"/>
                    </a:cubicBezTo>
                    <a:cubicBezTo>
                      <a:pt x="1573" y="7587"/>
                      <a:pt x="1283" y="7711"/>
                      <a:pt x="1048" y="7937"/>
                    </a:cubicBezTo>
                    <a:cubicBezTo>
                      <a:pt x="598" y="8361"/>
                      <a:pt x="0" y="8810"/>
                      <a:pt x="0" y="9484"/>
                    </a:cubicBezTo>
                    <a:cubicBezTo>
                      <a:pt x="0" y="9796"/>
                      <a:pt x="123" y="10108"/>
                      <a:pt x="349" y="10332"/>
                    </a:cubicBezTo>
                    <a:lnTo>
                      <a:pt x="5439" y="15424"/>
                    </a:lnTo>
                    <a:cubicBezTo>
                      <a:pt x="5666" y="15649"/>
                      <a:pt x="5977" y="15774"/>
                      <a:pt x="6288" y="15774"/>
                    </a:cubicBezTo>
                    <a:cubicBezTo>
                      <a:pt x="6962" y="15774"/>
                      <a:pt x="7410" y="15174"/>
                      <a:pt x="7836" y="14725"/>
                    </a:cubicBezTo>
                    <a:cubicBezTo>
                      <a:pt x="8060" y="14489"/>
                      <a:pt x="8186" y="14201"/>
                      <a:pt x="8186" y="13876"/>
                    </a:cubicBezTo>
                    <a:cubicBezTo>
                      <a:pt x="8186" y="13302"/>
                      <a:pt x="7836" y="13028"/>
                      <a:pt x="7462" y="12653"/>
                    </a:cubicBezTo>
                    <a:cubicBezTo>
                      <a:pt x="7574" y="12765"/>
                      <a:pt x="7724" y="12828"/>
                      <a:pt x="7886" y="12828"/>
                    </a:cubicBezTo>
                    <a:cubicBezTo>
                      <a:pt x="8049" y="12828"/>
                      <a:pt x="8197" y="12765"/>
                      <a:pt x="8312" y="12653"/>
                    </a:cubicBezTo>
                    <a:lnTo>
                      <a:pt x="9881" y="11081"/>
                    </a:lnTo>
                    <a:lnTo>
                      <a:pt x="13076" y="14275"/>
                    </a:lnTo>
                    <a:cubicBezTo>
                      <a:pt x="12740" y="14612"/>
                      <a:pt x="12541" y="15000"/>
                      <a:pt x="12541" y="15473"/>
                    </a:cubicBezTo>
                    <a:cubicBezTo>
                      <a:pt x="12541" y="15897"/>
                      <a:pt x="12715" y="16308"/>
                      <a:pt x="13013" y="16597"/>
                    </a:cubicBezTo>
                    <a:lnTo>
                      <a:pt x="17543" y="21139"/>
                    </a:lnTo>
                    <a:cubicBezTo>
                      <a:pt x="17829" y="21426"/>
                      <a:pt x="18242" y="21600"/>
                      <a:pt x="18668" y="21600"/>
                    </a:cubicBezTo>
                    <a:cubicBezTo>
                      <a:pt x="19091" y="21600"/>
                      <a:pt x="19503" y="21426"/>
                      <a:pt x="19803" y="21139"/>
                    </a:cubicBezTo>
                    <a:lnTo>
                      <a:pt x="21139" y="19792"/>
                    </a:lnTo>
                    <a:cubicBezTo>
                      <a:pt x="21425" y="19505"/>
                      <a:pt x="21600" y="19092"/>
                      <a:pt x="21600" y="18668"/>
                    </a:cubicBezTo>
                    <a:cubicBezTo>
                      <a:pt x="21600" y="18244"/>
                      <a:pt x="21425" y="17832"/>
                      <a:pt x="21139" y="17532"/>
                    </a:cubicBezTo>
                    <a:cubicBezTo>
                      <a:pt x="21139" y="17532"/>
                      <a:pt x="16609" y="13003"/>
                      <a:pt x="16609" y="13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sp>
        <p:nvSpPr>
          <p:cNvPr id="29" name="等腰三角形 28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2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05" y="3429000"/>
            <a:ext cx="12188991" cy="342773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662596" y="5538825"/>
            <a:ext cx="7527901" cy="1318140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5890476" y="1849319"/>
            <a:ext cx="3005118" cy="12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第四部分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执行力理念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710841" y="1718508"/>
            <a:ext cx="0" cy="189378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039129" y="3284082"/>
            <a:ext cx="120343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PART 01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42483" y="1683630"/>
            <a:ext cx="1400077" cy="1400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127643" y="3162738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530782" y="3162738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014820" y="1903498"/>
            <a:ext cx="1203431" cy="1025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04</a:t>
            </a:r>
            <a:endParaRPr kumimoji="0" lang="zh-CN" altLang="en-US" sz="666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127643" y="3437359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530782" y="3437359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1"/>
          <p:cNvSpPr/>
          <p:nvPr/>
        </p:nvSpPr>
        <p:spPr>
          <a:xfrm>
            <a:off x="1217384" y="2564905"/>
            <a:ext cx="2292169" cy="1172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" name="Freeform: Shape 12"/>
          <p:cNvSpPr/>
          <p:nvPr/>
        </p:nvSpPr>
        <p:spPr>
          <a:xfrm>
            <a:off x="3709814" y="2564905"/>
            <a:ext cx="2292169" cy="1172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" name="Freeform: Shape 13"/>
          <p:cNvSpPr/>
          <p:nvPr/>
        </p:nvSpPr>
        <p:spPr>
          <a:xfrm>
            <a:off x="6202245" y="2564905"/>
            <a:ext cx="2292163" cy="1172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Freeform: Shape 14"/>
          <p:cNvSpPr/>
          <p:nvPr/>
        </p:nvSpPr>
        <p:spPr>
          <a:xfrm>
            <a:off x="8682457" y="2564905"/>
            <a:ext cx="2292163" cy="1172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" name="Freeform: Shape 15"/>
          <p:cNvSpPr/>
          <p:nvPr/>
        </p:nvSpPr>
        <p:spPr>
          <a:xfrm>
            <a:off x="2707953" y="2992527"/>
            <a:ext cx="1817931" cy="305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3" name="Freeform: Shape 16"/>
          <p:cNvSpPr/>
          <p:nvPr/>
        </p:nvSpPr>
        <p:spPr>
          <a:xfrm>
            <a:off x="5200385" y="2992527"/>
            <a:ext cx="1817924" cy="305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4" name="Freeform: Shape 17"/>
          <p:cNvSpPr/>
          <p:nvPr/>
        </p:nvSpPr>
        <p:spPr>
          <a:xfrm>
            <a:off x="7680598" y="2992527"/>
            <a:ext cx="1817924" cy="305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7" name="Group 20"/>
          <p:cNvGrpSpPr/>
          <p:nvPr/>
        </p:nvGrpSpPr>
        <p:grpSpPr>
          <a:xfrm>
            <a:off x="1446649" y="4101075"/>
            <a:ext cx="9298705" cy="857260"/>
            <a:chOff x="1768931" y="3638220"/>
            <a:chExt cx="9298705" cy="857260"/>
          </a:xfrm>
        </p:grpSpPr>
        <p:grpSp>
          <p:nvGrpSpPr>
            <p:cNvPr id="18" name="Group 21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28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D33537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标题文本预设</a:t>
                </a:r>
              </a:p>
            </p:txBody>
          </p:sp>
          <p:sp>
            <p:nvSpPr>
              <p:cNvPr id="29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此部分内容作为文字排版占位显示 </a:t>
                </a:r>
                <a:b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</a:b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（建议使用主题字体）</a:t>
                </a:r>
              </a:p>
            </p:txBody>
          </p:sp>
        </p:grpSp>
        <p:grpSp>
          <p:nvGrpSpPr>
            <p:cNvPr id="19" name="Group 22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26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22273A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标题文本预设</a:t>
                </a:r>
              </a:p>
            </p:txBody>
          </p:sp>
          <p:sp>
            <p:nvSpPr>
              <p:cNvPr id="27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此部分内容作为文字排版占位显示 </a:t>
                </a:r>
                <a:b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</a:b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（建议使用主题字体）</a:t>
                </a:r>
              </a:p>
            </p:txBody>
          </p:sp>
        </p:grpSp>
        <p:grpSp>
          <p:nvGrpSpPr>
            <p:cNvPr id="20" name="Group 23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24" name="TextBox 2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D33537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标题文本预设</a:t>
                </a:r>
              </a:p>
            </p:txBody>
          </p:sp>
          <p:sp>
            <p:nvSpPr>
              <p:cNvPr id="25" name="TextBox 2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此部分内容作为文字排版占位显示 </a:t>
                </a:r>
                <a:b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</a:b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（建议使用主题字体）</a:t>
                </a:r>
              </a:p>
            </p:txBody>
          </p:sp>
        </p:grpSp>
        <p:grpSp>
          <p:nvGrpSpPr>
            <p:cNvPr id="21" name="Group 24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22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1" i="0" u="none" strike="noStrike" kern="1200" cap="none" spc="0" normalizeH="0" baseline="0" noProof="0">
                    <a:ln>
                      <a:noFill/>
                    </a:ln>
                    <a:solidFill>
                      <a:srgbClr val="22273A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标题文本预设</a:t>
                </a:r>
              </a:p>
            </p:txBody>
          </p:sp>
          <p:sp>
            <p:nvSpPr>
              <p:cNvPr id="23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此部分内容作为文字排版占位显示 </a:t>
                </a:r>
                <a:b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</a:br>
                <a:r>
                  <a:rPr kumimoji="0" lang="zh-CN" altLang="en-US" sz="133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（建议使用主题字体）</a:t>
                </a:r>
              </a:p>
            </p:txBody>
          </p:sp>
        </p:grpSp>
      </p:grpSp>
      <p:sp>
        <p:nvSpPr>
          <p:cNvPr id="31" name="等腰三角形 30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3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 flipH="1">
            <a:off x="4662596" y="5538825"/>
            <a:ext cx="7527901" cy="1318140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505" y="3429000"/>
            <a:ext cx="12188991" cy="342773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364268" y="1819018"/>
            <a:ext cx="2156318" cy="125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585" b="0" i="0" u="none" strike="noStrike" kern="1200" cap="all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目录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259112" y="2803261"/>
            <a:ext cx="2366627" cy="60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35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contents</a:t>
            </a:r>
            <a:endParaRPr kumimoji="0" lang="zh-CN" altLang="en-US" sz="3035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209449" y="1098808"/>
            <a:ext cx="5845398" cy="58392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70308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032076" y="1186777"/>
            <a:ext cx="4079963" cy="4424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执行力知识概述</a:t>
            </a:r>
            <a:r>
              <a:rPr kumimoji="0" lang="en-US" altLang="zh-CN" sz="227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en-US" altLang="zh-CN" sz="18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THE HEADLINE</a:t>
            </a:r>
            <a:endParaRPr kumimoji="0" lang="zh-CN" altLang="en-US" sz="2655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414221" y="1157151"/>
            <a:ext cx="467244" cy="467244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kumimoji="0" lang="zh-CN" altLang="en-US" sz="11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209449" y="1830147"/>
            <a:ext cx="5845398" cy="58392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70308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032076" y="1918116"/>
            <a:ext cx="4079963" cy="4424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执行力缺失原因 </a:t>
            </a:r>
            <a:r>
              <a:rPr kumimoji="0" lang="en-US" altLang="zh-CN" sz="18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THE HEADLINE</a:t>
            </a:r>
            <a:endParaRPr kumimoji="0" lang="zh-CN" altLang="en-US" sz="2655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414221" y="1888490"/>
            <a:ext cx="467244" cy="467244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kumimoji="0" lang="zh-CN" altLang="en-US" sz="11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209449" y="2561486"/>
            <a:ext cx="5845398" cy="58392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BD2D39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032076" y="2649455"/>
            <a:ext cx="4079963" cy="4424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怎样提升执行力 </a:t>
            </a:r>
            <a:r>
              <a:rPr kumimoji="0" lang="en-US" altLang="zh-CN" sz="18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THE HEADLINE</a:t>
            </a:r>
            <a:endParaRPr kumimoji="0" lang="zh-CN" altLang="en-US" sz="2655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414221" y="2619829"/>
            <a:ext cx="467244" cy="467244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kumimoji="0" lang="zh-CN" altLang="en-US" sz="11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209449" y="3301855"/>
            <a:ext cx="5845398" cy="583927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srgbClr val="70308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032076" y="3389824"/>
            <a:ext cx="4150495" cy="44242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7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执行力理念         </a:t>
            </a:r>
            <a:r>
              <a:rPr kumimoji="0" lang="en-US" altLang="zh-CN" sz="18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THE HEADLINE</a:t>
            </a:r>
            <a:endParaRPr kumimoji="0" lang="zh-CN" altLang="en-US" sz="2655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414221" y="3360198"/>
            <a:ext cx="467244" cy="467244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</a:t>
            </a:r>
            <a:endParaRPr kumimoji="0" lang="zh-CN" altLang="en-US" sz="114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randomBar dir="vert"/>
      </p:transition>
    </mc:Choice>
    <mc:Fallback xmlns=""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75061" y="2547480"/>
            <a:ext cx="4316083" cy="1567211"/>
            <a:chOff x="1575061" y="2547482"/>
            <a:chExt cx="4316082" cy="1567210"/>
          </a:xfrm>
        </p:grpSpPr>
        <p:sp>
          <p:nvSpPr>
            <p:cNvPr id="16" name="椭圆 15"/>
            <p:cNvSpPr/>
            <p:nvPr/>
          </p:nvSpPr>
          <p:spPr>
            <a:xfrm>
              <a:off x="1575061" y="2552263"/>
              <a:ext cx="648586" cy="64858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06981" y="2547482"/>
              <a:ext cx="1119995" cy="24416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关键词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406980" y="2791651"/>
              <a:ext cx="1119995" cy="42473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1575061" y="3466106"/>
              <a:ext cx="648586" cy="64858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06981" y="3461325"/>
              <a:ext cx="1119995" cy="24416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关键词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406980" y="3733194"/>
              <a:ext cx="1119995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939228" y="2552263"/>
              <a:ext cx="648586" cy="648586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71148" y="2547482"/>
              <a:ext cx="1119995" cy="24416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关键词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771147" y="2791651"/>
              <a:ext cx="1119995" cy="42473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3939228" y="3466106"/>
              <a:ext cx="648586" cy="648586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71148" y="3461325"/>
              <a:ext cx="1119995" cy="244169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关键词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771147" y="3733194"/>
              <a:ext cx="1119995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850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此部分内容作为文字排版占位显示</a:t>
              </a: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1727794" y="2683855"/>
              <a:ext cx="343120" cy="380620"/>
            </a:xfrm>
            <a:custGeom>
              <a:avLst/>
              <a:gdLst>
                <a:gd name="connsiteX0" fmla="*/ 118385 w 296668"/>
                <a:gd name="connsiteY0" fmla="*/ 317979 h 329092"/>
                <a:gd name="connsiteX1" fmla="*/ 177916 w 296668"/>
                <a:gd name="connsiteY1" fmla="*/ 317979 h 329092"/>
                <a:gd name="connsiteX2" fmla="*/ 183208 w 296668"/>
                <a:gd name="connsiteY2" fmla="*/ 323536 h 329092"/>
                <a:gd name="connsiteX3" fmla="*/ 177916 w 296668"/>
                <a:gd name="connsiteY3" fmla="*/ 329092 h 329092"/>
                <a:gd name="connsiteX4" fmla="*/ 118385 w 296668"/>
                <a:gd name="connsiteY4" fmla="*/ 329092 h 329092"/>
                <a:gd name="connsiteX5" fmla="*/ 111770 w 296668"/>
                <a:gd name="connsiteY5" fmla="*/ 323536 h 329092"/>
                <a:gd name="connsiteX6" fmla="*/ 118385 w 296668"/>
                <a:gd name="connsiteY6" fmla="*/ 317979 h 329092"/>
                <a:gd name="connsiteX7" fmla="*/ 118385 w 296668"/>
                <a:gd name="connsiteY7" fmla="*/ 287816 h 329092"/>
                <a:gd name="connsiteX8" fmla="*/ 177916 w 296668"/>
                <a:gd name="connsiteY8" fmla="*/ 287816 h 329092"/>
                <a:gd name="connsiteX9" fmla="*/ 183208 w 296668"/>
                <a:gd name="connsiteY9" fmla="*/ 292579 h 329092"/>
                <a:gd name="connsiteX10" fmla="*/ 177916 w 296668"/>
                <a:gd name="connsiteY10" fmla="*/ 297341 h 329092"/>
                <a:gd name="connsiteX11" fmla="*/ 118385 w 296668"/>
                <a:gd name="connsiteY11" fmla="*/ 297341 h 329092"/>
                <a:gd name="connsiteX12" fmla="*/ 111770 w 296668"/>
                <a:gd name="connsiteY12" fmla="*/ 292579 h 329092"/>
                <a:gd name="connsiteX13" fmla="*/ 118385 w 296668"/>
                <a:gd name="connsiteY13" fmla="*/ 287816 h 329092"/>
                <a:gd name="connsiteX14" fmla="*/ 270643 w 296668"/>
                <a:gd name="connsiteY14" fmla="*/ 157302 h 329092"/>
                <a:gd name="connsiteX15" fmla="*/ 292135 w 296668"/>
                <a:gd name="connsiteY15" fmla="*/ 163538 h 329092"/>
                <a:gd name="connsiteX16" fmla="*/ 296165 w 296668"/>
                <a:gd name="connsiteY16" fmla="*/ 169775 h 329092"/>
                <a:gd name="connsiteX17" fmla="*/ 290792 w 296668"/>
                <a:gd name="connsiteY17" fmla="*/ 173517 h 329092"/>
                <a:gd name="connsiteX18" fmla="*/ 289449 w 296668"/>
                <a:gd name="connsiteY18" fmla="*/ 173517 h 329092"/>
                <a:gd name="connsiteX19" fmla="*/ 267956 w 296668"/>
                <a:gd name="connsiteY19" fmla="*/ 167280 h 329092"/>
                <a:gd name="connsiteX20" fmla="*/ 263926 w 296668"/>
                <a:gd name="connsiteY20" fmla="*/ 159796 h 329092"/>
                <a:gd name="connsiteX21" fmla="*/ 270643 w 296668"/>
                <a:gd name="connsiteY21" fmla="*/ 157302 h 329092"/>
                <a:gd name="connsiteX22" fmla="*/ 24702 w 296668"/>
                <a:gd name="connsiteY22" fmla="*/ 157302 h 329092"/>
                <a:gd name="connsiteX23" fmla="*/ 31114 w 296668"/>
                <a:gd name="connsiteY23" fmla="*/ 159796 h 329092"/>
                <a:gd name="connsiteX24" fmla="*/ 28549 w 296668"/>
                <a:gd name="connsiteY24" fmla="*/ 167280 h 329092"/>
                <a:gd name="connsiteX25" fmla="*/ 6751 w 296668"/>
                <a:gd name="connsiteY25" fmla="*/ 173517 h 329092"/>
                <a:gd name="connsiteX26" fmla="*/ 5469 w 296668"/>
                <a:gd name="connsiteY26" fmla="*/ 173517 h 329092"/>
                <a:gd name="connsiteX27" fmla="*/ 340 w 296668"/>
                <a:gd name="connsiteY27" fmla="*/ 169775 h 329092"/>
                <a:gd name="connsiteX28" fmla="*/ 4187 w 296668"/>
                <a:gd name="connsiteY28" fmla="*/ 163538 h 329092"/>
                <a:gd name="connsiteX29" fmla="*/ 24702 w 296668"/>
                <a:gd name="connsiteY29" fmla="*/ 157302 h 329092"/>
                <a:gd name="connsiteX30" fmla="*/ 174683 w 296668"/>
                <a:gd name="connsiteY30" fmla="*/ 85640 h 329092"/>
                <a:gd name="connsiteX31" fmla="*/ 182444 w 296668"/>
                <a:gd name="connsiteY31" fmla="*/ 85640 h 329092"/>
                <a:gd name="connsiteX32" fmla="*/ 205728 w 296668"/>
                <a:gd name="connsiteY32" fmla="*/ 109135 h 329092"/>
                <a:gd name="connsiteX33" fmla="*/ 207021 w 296668"/>
                <a:gd name="connsiteY33" fmla="*/ 113051 h 329092"/>
                <a:gd name="connsiteX34" fmla="*/ 207021 w 296668"/>
                <a:gd name="connsiteY34" fmla="*/ 136546 h 329092"/>
                <a:gd name="connsiteX35" fmla="*/ 201847 w 296668"/>
                <a:gd name="connsiteY35" fmla="*/ 141767 h 329092"/>
                <a:gd name="connsiteX36" fmla="*/ 196673 w 296668"/>
                <a:gd name="connsiteY36" fmla="*/ 136546 h 329092"/>
                <a:gd name="connsiteX37" fmla="*/ 196673 w 296668"/>
                <a:gd name="connsiteY37" fmla="*/ 115661 h 329092"/>
                <a:gd name="connsiteX38" fmla="*/ 174683 w 296668"/>
                <a:gd name="connsiteY38" fmla="*/ 93472 h 329092"/>
                <a:gd name="connsiteX39" fmla="*/ 174683 w 296668"/>
                <a:gd name="connsiteY39" fmla="*/ 85640 h 329092"/>
                <a:gd name="connsiteX40" fmla="*/ 289449 w 296668"/>
                <a:gd name="connsiteY40" fmla="*/ 71916 h 329092"/>
                <a:gd name="connsiteX41" fmla="*/ 296165 w 296668"/>
                <a:gd name="connsiteY41" fmla="*/ 75998 h 329092"/>
                <a:gd name="connsiteX42" fmla="*/ 292135 w 296668"/>
                <a:gd name="connsiteY42" fmla="*/ 82801 h 329092"/>
                <a:gd name="connsiteX43" fmla="*/ 270643 w 296668"/>
                <a:gd name="connsiteY43" fmla="*/ 90966 h 329092"/>
                <a:gd name="connsiteX44" fmla="*/ 269299 w 296668"/>
                <a:gd name="connsiteY44" fmla="*/ 90966 h 329092"/>
                <a:gd name="connsiteX45" fmla="*/ 263926 w 296668"/>
                <a:gd name="connsiteY45" fmla="*/ 86884 h 329092"/>
                <a:gd name="connsiteX46" fmla="*/ 267956 w 296668"/>
                <a:gd name="connsiteY46" fmla="*/ 80080 h 329092"/>
                <a:gd name="connsiteX47" fmla="*/ 289449 w 296668"/>
                <a:gd name="connsiteY47" fmla="*/ 71916 h 329092"/>
                <a:gd name="connsiteX48" fmla="*/ 6751 w 296668"/>
                <a:gd name="connsiteY48" fmla="*/ 71916 h 329092"/>
                <a:gd name="connsiteX49" fmla="*/ 28549 w 296668"/>
                <a:gd name="connsiteY49" fmla="*/ 80080 h 329092"/>
                <a:gd name="connsiteX50" fmla="*/ 31114 w 296668"/>
                <a:gd name="connsiteY50" fmla="*/ 86884 h 329092"/>
                <a:gd name="connsiteX51" fmla="*/ 25985 w 296668"/>
                <a:gd name="connsiteY51" fmla="*/ 90966 h 329092"/>
                <a:gd name="connsiteX52" fmla="*/ 24702 w 296668"/>
                <a:gd name="connsiteY52" fmla="*/ 90966 h 329092"/>
                <a:gd name="connsiteX53" fmla="*/ 4187 w 296668"/>
                <a:gd name="connsiteY53" fmla="*/ 82801 h 329092"/>
                <a:gd name="connsiteX54" fmla="*/ 340 w 296668"/>
                <a:gd name="connsiteY54" fmla="*/ 75998 h 329092"/>
                <a:gd name="connsiteX55" fmla="*/ 6751 w 296668"/>
                <a:gd name="connsiteY55" fmla="*/ 71916 h 329092"/>
                <a:gd name="connsiteX56" fmla="*/ 117171 w 296668"/>
                <a:gd name="connsiteY56" fmla="*/ 67154 h 329092"/>
                <a:gd name="connsiteX57" fmla="*/ 73671 w 296668"/>
                <a:gd name="connsiteY57" fmla="*/ 110571 h 329092"/>
                <a:gd name="connsiteX58" fmla="*/ 73671 w 296668"/>
                <a:gd name="connsiteY58" fmla="*/ 172408 h 329092"/>
                <a:gd name="connsiteX59" fmla="*/ 118490 w 296668"/>
                <a:gd name="connsiteY59" fmla="*/ 217141 h 329092"/>
                <a:gd name="connsiteX60" fmla="*/ 119808 w 296668"/>
                <a:gd name="connsiteY60" fmla="*/ 219772 h 329092"/>
                <a:gd name="connsiteX61" fmla="*/ 121126 w 296668"/>
                <a:gd name="connsiteY61" fmla="*/ 222403 h 329092"/>
                <a:gd name="connsiteX62" fmla="*/ 121126 w 296668"/>
                <a:gd name="connsiteY62" fmla="*/ 248717 h 329092"/>
                <a:gd name="connsiteX63" fmla="*/ 127717 w 296668"/>
                <a:gd name="connsiteY63" fmla="*/ 259242 h 329092"/>
                <a:gd name="connsiteX64" fmla="*/ 167263 w 296668"/>
                <a:gd name="connsiteY64" fmla="*/ 259242 h 329092"/>
                <a:gd name="connsiteX65" fmla="*/ 175172 w 296668"/>
                <a:gd name="connsiteY65" fmla="*/ 248717 h 329092"/>
                <a:gd name="connsiteX66" fmla="*/ 175172 w 296668"/>
                <a:gd name="connsiteY66" fmla="*/ 222403 h 329092"/>
                <a:gd name="connsiteX67" fmla="*/ 175172 w 296668"/>
                <a:gd name="connsiteY67" fmla="*/ 221088 h 329092"/>
                <a:gd name="connsiteX68" fmla="*/ 176490 w 296668"/>
                <a:gd name="connsiteY68" fmla="*/ 217141 h 329092"/>
                <a:gd name="connsiteX69" fmla="*/ 221309 w 296668"/>
                <a:gd name="connsiteY69" fmla="*/ 172408 h 329092"/>
                <a:gd name="connsiteX70" fmla="*/ 221309 w 296668"/>
                <a:gd name="connsiteY70" fmla="*/ 110571 h 329092"/>
                <a:gd name="connsiteX71" fmla="*/ 177809 w 296668"/>
                <a:gd name="connsiteY71" fmla="*/ 67154 h 329092"/>
                <a:gd name="connsiteX72" fmla="*/ 117171 w 296668"/>
                <a:gd name="connsiteY72" fmla="*/ 67154 h 329092"/>
                <a:gd name="connsiteX73" fmla="*/ 115312 w 296668"/>
                <a:gd name="connsiteY73" fmla="*/ 57629 h 329092"/>
                <a:gd name="connsiteX74" fmla="*/ 181254 w 296668"/>
                <a:gd name="connsiteY74" fmla="*/ 57629 h 329092"/>
                <a:gd name="connsiteX75" fmla="*/ 185211 w 296668"/>
                <a:gd name="connsiteY75" fmla="*/ 58942 h 329092"/>
                <a:gd name="connsiteX76" fmla="*/ 232689 w 296668"/>
                <a:gd name="connsiteY76" fmla="*/ 106215 h 329092"/>
                <a:gd name="connsiteX77" fmla="*/ 234008 w 296668"/>
                <a:gd name="connsiteY77" fmla="*/ 110154 h 329092"/>
                <a:gd name="connsiteX78" fmla="*/ 234008 w 296668"/>
                <a:gd name="connsiteY78" fmla="*/ 175810 h 329092"/>
                <a:gd name="connsiteX79" fmla="*/ 232689 w 296668"/>
                <a:gd name="connsiteY79" fmla="*/ 179749 h 329092"/>
                <a:gd name="connsiteX80" fmla="*/ 186530 w 296668"/>
                <a:gd name="connsiteY80" fmla="*/ 224395 h 329092"/>
                <a:gd name="connsiteX81" fmla="*/ 186530 w 296668"/>
                <a:gd name="connsiteY81" fmla="*/ 250657 h 329092"/>
                <a:gd name="connsiteX82" fmla="*/ 185211 w 296668"/>
                <a:gd name="connsiteY82" fmla="*/ 254597 h 329092"/>
                <a:gd name="connsiteX83" fmla="*/ 175979 w 296668"/>
                <a:gd name="connsiteY83" fmla="*/ 267728 h 329092"/>
                <a:gd name="connsiteX84" fmla="*/ 172022 w 296668"/>
                <a:gd name="connsiteY84" fmla="*/ 270354 h 329092"/>
                <a:gd name="connsiteX85" fmla="*/ 125862 w 296668"/>
                <a:gd name="connsiteY85" fmla="*/ 270354 h 329092"/>
                <a:gd name="connsiteX86" fmla="*/ 121906 w 296668"/>
                <a:gd name="connsiteY86" fmla="*/ 267728 h 329092"/>
                <a:gd name="connsiteX87" fmla="*/ 112674 w 296668"/>
                <a:gd name="connsiteY87" fmla="*/ 255910 h 329092"/>
                <a:gd name="connsiteX88" fmla="*/ 111355 w 296668"/>
                <a:gd name="connsiteY88" fmla="*/ 254597 h 329092"/>
                <a:gd name="connsiteX89" fmla="*/ 110036 w 296668"/>
                <a:gd name="connsiteY89" fmla="*/ 224395 h 329092"/>
                <a:gd name="connsiteX90" fmla="*/ 65196 w 296668"/>
                <a:gd name="connsiteY90" fmla="*/ 179749 h 329092"/>
                <a:gd name="connsiteX91" fmla="*/ 62558 w 296668"/>
                <a:gd name="connsiteY91" fmla="*/ 175810 h 329092"/>
                <a:gd name="connsiteX92" fmla="*/ 62558 w 296668"/>
                <a:gd name="connsiteY92" fmla="*/ 110154 h 329092"/>
                <a:gd name="connsiteX93" fmla="*/ 65196 w 296668"/>
                <a:gd name="connsiteY93" fmla="*/ 106215 h 329092"/>
                <a:gd name="connsiteX94" fmla="*/ 111355 w 296668"/>
                <a:gd name="connsiteY94" fmla="*/ 58942 h 329092"/>
                <a:gd name="connsiteX95" fmla="*/ 115312 w 296668"/>
                <a:gd name="connsiteY95" fmla="*/ 57629 h 329092"/>
                <a:gd name="connsiteX96" fmla="*/ 233373 w 296668"/>
                <a:gd name="connsiteY96" fmla="*/ 1514 h 329092"/>
                <a:gd name="connsiteX97" fmla="*/ 239723 w 296668"/>
                <a:gd name="connsiteY97" fmla="*/ 1514 h 329092"/>
                <a:gd name="connsiteX98" fmla="*/ 240993 w 296668"/>
                <a:gd name="connsiteY98" fmla="*/ 8071 h 329092"/>
                <a:gd name="connsiteX99" fmla="*/ 228293 w 296668"/>
                <a:gd name="connsiteY99" fmla="*/ 26431 h 329092"/>
                <a:gd name="connsiteX100" fmla="*/ 224483 w 296668"/>
                <a:gd name="connsiteY100" fmla="*/ 29054 h 329092"/>
                <a:gd name="connsiteX101" fmla="*/ 220673 w 296668"/>
                <a:gd name="connsiteY101" fmla="*/ 27742 h 329092"/>
                <a:gd name="connsiteX102" fmla="*/ 219403 w 296668"/>
                <a:gd name="connsiteY102" fmla="*/ 19874 h 329092"/>
                <a:gd name="connsiteX103" fmla="*/ 233373 w 296668"/>
                <a:gd name="connsiteY103" fmla="*/ 1514 h 329092"/>
                <a:gd name="connsiteX104" fmla="*/ 55707 w 296668"/>
                <a:gd name="connsiteY104" fmla="*/ 1514 h 329092"/>
                <a:gd name="connsiteX105" fmla="*/ 63728 w 296668"/>
                <a:gd name="connsiteY105" fmla="*/ 1514 h 329092"/>
                <a:gd name="connsiteX106" fmla="*/ 77096 w 296668"/>
                <a:gd name="connsiteY106" fmla="*/ 19874 h 329092"/>
                <a:gd name="connsiteX107" fmla="*/ 75759 w 296668"/>
                <a:gd name="connsiteY107" fmla="*/ 27742 h 329092"/>
                <a:gd name="connsiteX108" fmla="*/ 71749 w 296668"/>
                <a:gd name="connsiteY108" fmla="*/ 29054 h 329092"/>
                <a:gd name="connsiteX109" fmla="*/ 67738 w 296668"/>
                <a:gd name="connsiteY109" fmla="*/ 26431 h 329092"/>
                <a:gd name="connsiteX110" fmla="*/ 54370 w 296668"/>
                <a:gd name="connsiteY110" fmla="*/ 8071 h 329092"/>
                <a:gd name="connsiteX111" fmla="*/ 55707 w 296668"/>
                <a:gd name="connsiteY111" fmla="*/ 1514 h 32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96668" h="329092">
                  <a:moveTo>
                    <a:pt x="118385" y="317979"/>
                  </a:moveTo>
                  <a:cubicBezTo>
                    <a:pt x="118385" y="317979"/>
                    <a:pt x="118385" y="317979"/>
                    <a:pt x="177916" y="317979"/>
                  </a:cubicBezTo>
                  <a:cubicBezTo>
                    <a:pt x="180562" y="317979"/>
                    <a:pt x="183208" y="320757"/>
                    <a:pt x="183208" y="323536"/>
                  </a:cubicBezTo>
                  <a:cubicBezTo>
                    <a:pt x="183208" y="326314"/>
                    <a:pt x="180562" y="329092"/>
                    <a:pt x="177916" y="329092"/>
                  </a:cubicBezTo>
                  <a:cubicBezTo>
                    <a:pt x="177916" y="329092"/>
                    <a:pt x="177916" y="329092"/>
                    <a:pt x="118385" y="329092"/>
                  </a:cubicBezTo>
                  <a:cubicBezTo>
                    <a:pt x="114416" y="329092"/>
                    <a:pt x="111770" y="326314"/>
                    <a:pt x="111770" y="323536"/>
                  </a:cubicBezTo>
                  <a:cubicBezTo>
                    <a:pt x="111770" y="320757"/>
                    <a:pt x="114416" y="317979"/>
                    <a:pt x="118385" y="317979"/>
                  </a:cubicBezTo>
                  <a:close/>
                  <a:moveTo>
                    <a:pt x="118385" y="287816"/>
                  </a:moveTo>
                  <a:cubicBezTo>
                    <a:pt x="118385" y="287816"/>
                    <a:pt x="118385" y="287816"/>
                    <a:pt x="177916" y="287816"/>
                  </a:cubicBezTo>
                  <a:cubicBezTo>
                    <a:pt x="180562" y="287816"/>
                    <a:pt x="183208" y="290197"/>
                    <a:pt x="183208" y="292579"/>
                  </a:cubicBezTo>
                  <a:cubicBezTo>
                    <a:pt x="183208" y="294960"/>
                    <a:pt x="180562" y="297341"/>
                    <a:pt x="177916" y="297341"/>
                  </a:cubicBezTo>
                  <a:cubicBezTo>
                    <a:pt x="177916" y="297341"/>
                    <a:pt x="177916" y="297341"/>
                    <a:pt x="118385" y="297341"/>
                  </a:cubicBezTo>
                  <a:cubicBezTo>
                    <a:pt x="114416" y="297341"/>
                    <a:pt x="111770" y="294960"/>
                    <a:pt x="111770" y="292579"/>
                  </a:cubicBezTo>
                  <a:cubicBezTo>
                    <a:pt x="111770" y="290197"/>
                    <a:pt x="114416" y="287816"/>
                    <a:pt x="118385" y="287816"/>
                  </a:cubicBezTo>
                  <a:close/>
                  <a:moveTo>
                    <a:pt x="270643" y="157302"/>
                  </a:moveTo>
                  <a:cubicBezTo>
                    <a:pt x="270643" y="157302"/>
                    <a:pt x="270643" y="157302"/>
                    <a:pt x="292135" y="163538"/>
                  </a:cubicBezTo>
                  <a:cubicBezTo>
                    <a:pt x="296165" y="164786"/>
                    <a:pt x="297508" y="167280"/>
                    <a:pt x="296165" y="169775"/>
                  </a:cubicBezTo>
                  <a:cubicBezTo>
                    <a:pt x="296165" y="172270"/>
                    <a:pt x="293478" y="173517"/>
                    <a:pt x="290792" y="173517"/>
                  </a:cubicBezTo>
                  <a:cubicBezTo>
                    <a:pt x="290792" y="173517"/>
                    <a:pt x="289449" y="173517"/>
                    <a:pt x="289449" y="173517"/>
                  </a:cubicBezTo>
                  <a:cubicBezTo>
                    <a:pt x="289449" y="173517"/>
                    <a:pt x="289449" y="173517"/>
                    <a:pt x="267956" y="167280"/>
                  </a:cubicBezTo>
                  <a:cubicBezTo>
                    <a:pt x="263926" y="166033"/>
                    <a:pt x="262583" y="162291"/>
                    <a:pt x="263926" y="159796"/>
                  </a:cubicBezTo>
                  <a:cubicBezTo>
                    <a:pt x="265270" y="157302"/>
                    <a:pt x="267956" y="156054"/>
                    <a:pt x="270643" y="157302"/>
                  </a:cubicBezTo>
                  <a:close/>
                  <a:moveTo>
                    <a:pt x="24702" y="157302"/>
                  </a:moveTo>
                  <a:cubicBezTo>
                    <a:pt x="27267" y="156054"/>
                    <a:pt x="31114" y="157302"/>
                    <a:pt x="31114" y="159796"/>
                  </a:cubicBezTo>
                  <a:cubicBezTo>
                    <a:pt x="32396" y="162291"/>
                    <a:pt x="31114" y="166033"/>
                    <a:pt x="28549" y="167280"/>
                  </a:cubicBezTo>
                  <a:cubicBezTo>
                    <a:pt x="28549" y="167280"/>
                    <a:pt x="28549" y="167280"/>
                    <a:pt x="6751" y="173517"/>
                  </a:cubicBezTo>
                  <a:cubicBezTo>
                    <a:pt x="6751" y="173517"/>
                    <a:pt x="5469" y="173517"/>
                    <a:pt x="5469" y="173517"/>
                  </a:cubicBezTo>
                  <a:cubicBezTo>
                    <a:pt x="2905" y="173517"/>
                    <a:pt x="1622" y="172270"/>
                    <a:pt x="340" y="169775"/>
                  </a:cubicBezTo>
                  <a:cubicBezTo>
                    <a:pt x="-942" y="167280"/>
                    <a:pt x="1622" y="164786"/>
                    <a:pt x="4187" y="163538"/>
                  </a:cubicBezTo>
                  <a:cubicBezTo>
                    <a:pt x="4187" y="163538"/>
                    <a:pt x="4187" y="163538"/>
                    <a:pt x="24702" y="157302"/>
                  </a:cubicBezTo>
                  <a:close/>
                  <a:moveTo>
                    <a:pt x="174683" y="85640"/>
                  </a:moveTo>
                  <a:cubicBezTo>
                    <a:pt x="175977" y="83029"/>
                    <a:pt x="179857" y="83029"/>
                    <a:pt x="182444" y="85640"/>
                  </a:cubicBezTo>
                  <a:cubicBezTo>
                    <a:pt x="182444" y="85640"/>
                    <a:pt x="182444" y="85640"/>
                    <a:pt x="205728" y="109135"/>
                  </a:cubicBezTo>
                  <a:cubicBezTo>
                    <a:pt x="205728" y="110440"/>
                    <a:pt x="207021" y="111746"/>
                    <a:pt x="207021" y="113051"/>
                  </a:cubicBezTo>
                  <a:cubicBezTo>
                    <a:pt x="207021" y="113051"/>
                    <a:pt x="207021" y="113051"/>
                    <a:pt x="207021" y="136546"/>
                  </a:cubicBezTo>
                  <a:cubicBezTo>
                    <a:pt x="207021" y="139157"/>
                    <a:pt x="204434" y="141767"/>
                    <a:pt x="201847" y="141767"/>
                  </a:cubicBezTo>
                  <a:cubicBezTo>
                    <a:pt x="197966" y="141767"/>
                    <a:pt x="196673" y="139157"/>
                    <a:pt x="196673" y="136546"/>
                  </a:cubicBezTo>
                  <a:cubicBezTo>
                    <a:pt x="196673" y="136546"/>
                    <a:pt x="196673" y="136546"/>
                    <a:pt x="196673" y="115661"/>
                  </a:cubicBezTo>
                  <a:lnTo>
                    <a:pt x="174683" y="93472"/>
                  </a:lnTo>
                  <a:cubicBezTo>
                    <a:pt x="172096" y="90861"/>
                    <a:pt x="172096" y="88250"/>
                    <a:pt x="174683" y="85640"/>
                  </a:cubicBezTo>
                  <a:close/>
                  <a:moveTo>
                    <a:pt x="289449" y="71916"/>
                  </a:moveTo>
                  <a:cubicBezTo>
                    <a:pt x="292135" y="71916"/>
                    <a:pt x="294822" y="73276"/>
                    <a:pt x="296165" y="75998"/>
                  </a:cubicBezTo>
                  <a:cubicBezTo>
                    <a:pt x="297508" y="78719"/>
                    <a:pt x="296165" y="82801"/>
                    <a:pt x="292135" y="82801"/>
                  </a:cubicBezTo>
                  <a:cubicBezTo>
                    <a:pt x="292135" y="82801"/>
                    <a:pt x="292135" y="82801"/>
                    <a:pt x="270643" y="90966"/>
                  </a:cubicBezTo>
                  <a:cubicBezTo>
                    <a:pt x="270643" y="90966"/>
                    <a:pt x="269299" y="90966"/>
                    <a:pt x="269299" y="90966"/>
                  </a:cubicBezTo>
                  <a:cubicBezTo>
                    <a:pt x="266613" y="90966"/>
                    <a:pt x="263926" y="89606"/>
                    <a:pt x="263926" y="86884"/>
                  </a:cubicBezTo>
                  <a:cubicBezTo>
                    <a:pt x="262583" y="84163"/>
                    <a:pt x="263926" y="80080"/>
                    <a:pt x="267956" y="80080"/>
                  </a:cubicBezTo>
                  <a:cubicBezTo>
                    <a:pt x="267956" y="80080"/>
                    <a:pt x="267956" y="80080"/>
                    <a:pt x="289449" y="71916"/>
                  </a:cubicBezTo>
                  <a:close/>
                  <a:moveTo>
                    <a:pt x="6751" y="71916"/>
                  </a:moveTo>
                  <a:cubicBezTo>
                    <a:pt x="6751" y="71916"/>
                    <a:pt x="6751" y="71916"/>
                    <a:pt x="28549" y="80080"/>
                  </a:cubicBezTo>
                  <a:cubicBezTo>
                    <a:pt x="31114" y="80080"/>
                    <a:pt x="32396" y="84163"/>
                    <a:pt x="31114" y="86884"/>
                  </a:cubicBezTo>
                  <a:cubicBezTo>
                    <a:pt x="31114" y="89606"/>
                    <a:pt x="28549" y="90966"/>
                    <a:pt x="25985" y="90966"/>
                  </a:cubicBezTo>
                  <a:cubicBezTo>
                    <a:pt x="25985" y="90966"/>
                    <a:pt x="24702" y="90966"/>
                    <a:pt x="24702" y="90966"/>
                  </a:cubicBezTo>
                  <a:cubicBezTo>
                    <a:pt x="24702" y="90966"/>
                    <a:pt x="24702" y="90966"/>
                    <a:pt x="4187" y="82801"/>
                  </a:cubicBezTo>
                  <a:cubicBezTo>
                    <a:pt x="1622" y="82801"/>
                    <a:pt x="-942" y="78719"/>
                    <a:pt x="340" y="75998"/>
                  </a:cubicBezTo>
                  <a:cubicBezTo>
                    <a:pt x="1622" y="73276"/>
                    <a:pt x="4187" y="71916"/>
                    <a:pt x="6751" y="71916"/>
                  </a:cubicBezTo>
                  <a:close/>
                  <a:moveTo>
                    <a:pt x="117171" y="67154"/>
                  </a:moveTo>
                  <a:cubicBezTo>
                    <a:pt x="117171" y="67154"/>
                    <a:pt x="117171" y="67154"/>
                    <a:pt x="73671" y="110571"/>
                  </a:cubicBezTo>
                  <a:lnTo>
                    <a:pt x="73671" y="172408"/>
                  </a:lnTo>
                  <a:cubicBezTo>
                    <a:pt x="73671" y="172408"/>
                    <a:pt x="73671" y="172408"/>
                    <a:pt x="118490" y="217141"/>
                  </a:cubicBezTo>
                  <a:cubicBezTo>
                    <a:pt x="118490" y="218456"/>
                    <a:pt x="119808" y="218456"/>
                    <a:pt x="119808" y="219772"/>
                  </a:cubicBezTo>
                  <a:cubicBezTo>
                    <a:pt x="119808" y="221088"/>
                    <a:pt x="121126" y="221088"/>
                    <a:pt x="121126" y="222403"/>
                  </a:cubicBezTo>
                  <a:cubicBezTo>
                    <a:pt x="121126" y="222403"/>
                    <a:pt x="121126" y="243454"/>
                    <a:pt x="121126" y="248717"/>
                  </a:cubicBezTo>
                  <a:cubicBezTo>
                    <a:pt x="121126" y="248717"/>
                    <a:pt x="121126" y="248717"/>
                    <a:pt x="127717" y="259242"/>
                  </a:cubicBezTo>
                  <a:cubicBezTo>
                    <a:pt x="127717" y="259242"/>
                    <a:pt x="127717" y="259242"/>
                    <a:pt x="167263" y="259242"/>
                  </a:cubicBezTo>
                  <a:cubicBezTo>
                    <a:pt x="167263" y="259242"/>
                    <a:pt x="167263" y="259242"/>
                    <a:pt x="175172" y="248717"/>
                  </a:cubicBezTo>
                  <a:cubicBezTo>
                    <a:pt x="175172" y="248717"/>
                    <a:pt x="175172" y="248717"/>
                    <a:pt x="175172" y="222403"/>
                  </a:cubicBezTo>
                  <a:cubicBezTo>
                    <a:pt x="175172" y="222403"/>
                    <a:pt x="175172" y="222403"/>
                    <a:pt x="175172" y="221088"/>
                  </a:cubicBezTo>
                  <a:cubicBezTo>
                    <a:pt x="175172" y="219772"/>
                    <a:pt x="175172" y="218456"/>
                    <a:pt x="176490" y="217141"/>
                  </a:cubicBezTo>
                  <a:cubicBezTo>
                    <a:pt x="176490" y="217141"/>
                    <a:pt x="176490" y="217141"/>
                    <a:pt x="221309" y="172408"/>
                  </a:cubicBezTo>
                  <a:cubicBezTo>
                    <a:pt x="221309" y="172408"/>
                    <a:pt x="221309" y="172408"/>
                    <a:pt x="221309" y="110571"/>
                  </a:cubicBezTo>
                  <a:cubicBezTo>
                    <a:pt x="221309" y="110571"/>
                    <a:pt x="221309" y="110571"/>
                    <a:pt x="177809" y="67154"/>
                  </a:cubicBezTo>
                  <a:cubicBezTo>
                    <a:pt x="177809" y="67154"/>
                    <a:pt x="177809" y="67154"/>
                    <a:pt x="117171" y="67154"/>
                  </a:cubicBezTo>
                  <a:close/>
                  <a:moveTo>
                    <a:pt x="115312" y="57629"/>
                  </a:moveTo>
                  <a:cubicBezTo>
                    <a:pt x="115312" y="57629"/>
                    <a:pt x="115312" y="57629"/>
                    <a:pt x="181254" y="57629"/>
                  </a:cubicBezTo>
                  <a:cubicBezTo>
                    <a:pt x="182573" y="57629"/>
                    <a:pt x="183892" y="57629"/>
                    <a:pt x="185211" y="58942"/>
                  </a:cubicBezTo>
                  <a:cubicBezTo>
                    <a:pt x="185211" y="58942"/>
                    <a:pt x="185211" y="58942"/>
                    <a:pt x="232689" y="106215"/>
                  </a:cubicBezTo>
                  <a:cubicBezTo>
                    <a:pt x="232689" y="106215"/>
                    <a:pt x="234008" y="107528"/>
                    <a:pt x="234008" y="110154"/>
                  </a:cubicBezTo>
                  <a:cubicBezTo>
                    <a:pt x="234008" y="110154"/>
                    <a:pt x="234008" y="110154"/>
                    <a:pt x="234008" y="175810"/>
                  </a:cubicBezTo>
                  <a:cubicBezTo>
                    <a:pt x="234008" y="177123"/>
                    <a:pt x="232689" y="178436"/>
                    <a:pt x="232689" y="179749"/>
                  </a:cubicBezTo>
                  <a:cubicBezTo>
                    <a:pt x="232689" y="179749"/>
                    <a:pt x="232689" y="179749"/>
                    <a:pt x="186530" y="224395"/>
                  </a:cubicBezTo>
                  <a:cubicBezTo>
                    <a:pt x="186530" y="224395"/>
                    <a:pt x="186530" y="224395"/>
                    <a:pt x="186530" y="250657"/>
                  </a:cubicBezTo>
                  <a:cubicBezTo>
                    <a:pt x="186530" y="251971"/>
                    <a:pt x="186530" y="253284"/>
                    <a:pt x="185211" y="254597"/>
                  </a:cubicBezTo>
                  <a:cubicBezTo>
                    <a:pt x="185211" y="254597"/>
                    <a:pt x="185211" y="254597"/>
                    <a:pt x="175979" y="267728"/>
                  </a:cubicBezTo>
                  <a:cubicBezTo>
                    <a:pt x="174660" y="269041"/>
                    <a:pt x="173341" y="270354"/>
                    <a:pt x="172022" y="270354"/>
                  </a:cubicBezTo>
                  <a:cubicBezTo>
                    <a:pt x="172022" y="270354"/>
                    <a:pt x="172022" y="270354"/>
                    <a:pt x="125862" y="270354"/>
                  </a:cubicBezTo>
                  <a:cubicBezTo>
                    <a:pt x="124544" y="270354"/>
                    <a:pt x="123225" y="269041"/>
                    <a:pt x="121906" y="267728"/>
                  </a:cubicBezTo>
                  <a:cubicBezTo>
                    <a:pt x="121906" y="267728"/>
                    <a:pt x="121906" y="267728"/>
                    <a:pt x="112674" y="255910"/>
                  </a:cubicBezTo>
                  <a:cubicBezTo>
                    <a:pt x="112674" y="255910"/>
                    <a:pt x="111355" y="254597"/>
                    <a:pt x="111355" y="254597"/>
                  </a:cubicBezTo>
                  <a:cubicBezTo>
                    <a:pt x="110036" y="251971"/>
                    <a:pt x="110036" y="245405"/>
                    <a:pt x="110036" y="224395"/>
                  </a:cubicBezTo>
                  <a:cubicBezTo>
                    <a:pt x="110036" y="224395"/>
                    <a:pt x="110036" y="224395"/>
                    <a:pt x="65196" y="179749"/>
                  </a:cubicBezTo>
                  <a:cubicBezTo>
                    <a:pt x="63877" y="178436"/>
                    <a:pt x="62558" y="177123"/>
                    <a:pt x="62558" y="175810"/>
                  </a:cubicBezTo>
                  <a:cubicBezTo>
                    <a:pt x="62558" y="175810"/>
                    <a:pt x="62558" y="175810"/>
                    <a:pt x="62558" y="110154"/>
                  </a:cubicBezTo>
                  <a:cubicBezTo>
                    <a:pt x="62558" y="107528"/>
                    <a:pt x="63877" y="106215"/>
                    <a:pt x="65196" y="106215"/>
                  </a:cubicBezTo>
                  <a:cubicBezTo>
                    <a:pt x="65196" y="106215"/>
                    <a:pt x="65196" y="106215"/>
                    <a:pt x="111355" y="58942"/>
                  </a:cubicBezTo>
                  <a:cubicBezTo>
                    <a:pt x="112674" y="57629"/>
                    <a:pt x="113993" y="57629"/>
                    <a:pt x="115312" y="57629"/>
                  </a:cubicBezTo>
                  <a:close/>
                  <a:moveTo>
                    <a:pt x="233373" y="1514"/>
                  </a:moveTo>
                  <a:cubicBezTo>
                    <a:pt x="234643" y="202"/>
                    <a:pt x="237183" y="-1109"/>
                    <a:pt x="239723" y="1514"/>
                  </a:cubicBezTo>
                  <a:cubicBezTo>
                    <a:pt x="242263" y="2825"/>
                    <a:pt x="243533" y="5448"/>
                    <a:pt x="240993" y="8071"/>
                  </a:cubicBezTo>
                  <a:cubicBezTo>
                    <a:pt x="240993" y="8071"/>
                    <a:pt x="240993" y="8071"/>
                    <a:pt x="228293" y="26431"/>
                  </a:cubicBezTo>
                  <a:cubicBezTo>
                    <a:pt x="227023" y="27742"/>
                    <a:pt x="225753" y="29054"/>
                    <a:pt x="224483" y="29054"/>
                  </a:cubicBezTo>
                  <a:cubicBezTo>
                    <a:pt x="223213" y="29054"/>
                    <a:pt x="221943" y="29054"/>
                    <a:pt x="220673" y="27742"/>
                  </a:cubicBezTo>
                  <a:cubicBezTo>
                    <a:pt x="218133" y="26431"/>
                    <a:pt x="218133" y="22497"/>
                    <a:pt x="219403" y="19874"/>
                  </a:cubicBezTo>
                  <a:cubicBezTo>
                    <a:pt x="219403" y="19874"/>
                    <a:pt x="219403" y="19874"/>
                    <a:pt x="233373" y="1514"/>
                  </a:cubicBezTo>
                  <a:close/>
                  <a:moveTo>
                    <a:pt x="55707" y="1514"/>
                  </a:moveTo>
                  <a:cubicBezTo>
                    <a:pt x="58380" y="-1109"/>
                    <a:pt x="61054" y="202"/>
                    <a:pt x="63728" y="1514"/>
                  </a:cubicBezTo>
                  <a:cubicBezTo>
                    <a:pt x="63728" y="1514"/>
                    <a:pt x="63728" y="1514"/>
                    <a:pt x="77096" y="19874"/>
                  </a:cubicBezTo>
                  <a:cubicBezTo>
                    <a:pt x="78433" y="22497"/>
                    <a:pt x="78433" y="26431"/>
                    <a:pt x="75759" y="27742"/>
                  </a:cubicBezTo>
                  <a:cubicBezTo>
                    <a:pt x="74422" y="29054"/>
                    <a:pt x="73086" y="29054"/>
                    <a:pt x="71749" y="29054"/>
                  </a:cubicBezTo>
                  <a:cubicBezTo>
                    <a:pt x="70412" y="29054"/>
                    <a:pt x="69075" y="27742"/>
                    <a:pt x="67738" y="26431"/>
                  </a:cubicBezTo>
                  <a:lnTo>
                    <a:pt x="54370" y="8071"/>
                  </a:lnTo>
                  <a:cubicBezTo>
                    <a:pt x="53033" y="5448"/>
                    <a:pt x="53033" y="2825"/>
                    <a:pt x="55707" y="1514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9" name="任意多边形 58"/>
            <p:cNvSpPr/>
            <p:nvPr/>
          </p:nvSpPr>
          <p:spPr>
            <a:xfrm>
              <a:off x="1805370" y="3597698"/>
              <a:ext cx="187968" cy="380620"/>
            </a:xfrm>
            <a:custGeom>
              <a:avLst/>
              <a:gdLst>
                <a:gd name="connsiteX0" fmla="*/ 100692 w 165420"/>
                <a:gd name="connsiteY0" fmla="*/ 128588 h 334963"/>
                <a:gd name="connsiteX1" fmla="*/ 121442 w 165420"/>
                <a:gd name="connsiteY1" fmla="*/ 319141 h 334963"/>
                <a:gd name="connsiteX2" fmla="*/ 120145 w 165420"/>
                <a:gd name="connsiteY2" fmla="*/ 325712 h 334963"/>
                <a:gd name="connsiteX3" fmla="*/ 121442 w 165420"/>
                <a:gd name="connsiteY3" fmla="*/ 327026 h 334963"/>
                <a:gd name="connsiteX4" fmla="*/ 127926 w 165420"/>
                <a:gd name="connsiteY4" fmla="*/ 325712 h 334963"/>
                <a:gd name="connsiteX5" fmla="*/ 122738 w 165420"/>
                <a:gd name="connsiteY5" fmla="*/ 128588 h 334963"/>
                <a:gd name="connsiteX6" fmla="*/ 100692 w 165420"/>
                <a:gd name="connsiteY6" fmla="*/ 128588 h 334963"/>
                <a:gd name="connsiteX7" fmla="*/ 43341 w 165420"/>
                <a:gd name="connsiteY7" fmla="*/ 128588 h 334963"/>
                <a:gd name="connsiteX8" fmla="*/ 38065 w 165420"/>
                <a:gd name="connsiteY8" fmla="*/ 325712 h 334963"/>
                <a:gd name="connsiteX9" fmla="*/ 44661 w 165420"/>
                <a:gd name="connsiteY9" fmla="*/ 327026 h 334963"/>
                <a:gd name="connsiteX10" fmla="*/ 45980 w 165420"/>
                <a:gd name="connsiteY10" fmla="*/ 325712 h 334963"/>
                <a:gd name="connsiteX11" fmla="*/ 44661 w 165420"/>
                <a:gd name="connsiteY11" fmla="*/ 319141 h 334963"/>
                <a:gd name="connsiteX12" fmla="*/ 65768 w 165420"/>
                <a:gd name="connsiteY12" fmla="*/ 128588 h 334963"/>
                <a:gd name="connsiteX13" fmla="*/ 43341 w 165420"/>
                <a:gd name="connsiteY13" fmla="*/ 128588 h 334963"/>
                <a:gd name="connsiteX14" fmla="*/ 87149 w 165420"/>
                <a:gd name="connsiteY14" fmla="*/ 120650 h 334963"/>
                <a:gd name="connsiteX15" fmla="*/ 125035 w 165420"/>
                <a:gd name="connsiteY15" fmla="*/ 120650 h 334963"/>
                <a:gd name="connsiteX16" fmla="*/ 127647 w 165420"/>
                <a:gd name="connsiteY16" fmla="*/ 121965 h 334963"/>
                <a:gd name="connsiteX17" fmla="*/ 134179 w 165420"/>
                <a:gd name="connsiteY17" fmla="*/ 331019 h 334963"/>
                <a:gd name="connsiteX18" fmla="*/ 131567 w 165420"/>
                <a:gd name="connsiteY18" fmla="*/ 333648 h 334963"/>
                <a:gd name="connsiteX19" fmla="*/ 121115 w 165420"/>
                <a:gd name="connsiteY19" fmla="*/ 334963 h 334963"/>
                <a:gd name="connsiteX20" fmla="*/ 111971 w 165420"/>
                <a:gd name="connsiteY20" fmla="*/ 329704 h 334963"/>
                <a:gd name="connsiteX21" fmla="*/ 113277 w 165420"/>
                <a:gd name="connsiteY21" fmla="*/ 315241 h 334963"/>
                <a:gd name="connsiteX22" fmla="*/ 85843 w 165420"/>
                <a:gd name="connsiteY22" fmla="*/ 128539 h 334963"/>
                <a:gd name="connsiteX23" fmla="*/ 83230 w 165420"/>
                <a:gd name="connsiteY23" fmla="*/ 123279 h 334963"/>
                <a:gd name="connsiteX24" fmla="*/ 87149 w 165420"/>
                <a:gd name="connsiteY24" fmla="*/ 120650 h 334963"/>
                <a:gd name="connsiteX25" fmla="*/ 40896 w 165420"/>
                <a:gd name="connsiteY25" fmla="*/ 120650 h 334963"/>
                <a:gd name="connsiteX26" fmla="*/ 79261 w 165420"/>
                <a:gd name="connsiteY26" fmla="*/ 120650 h 334963"/>
                <a:gd name="connsiteX27" fmla="*/ 83230 w 165420"/>
                <a:gd name="connsiteY27" fmla="*/ 123279 h 334963"/>
                <a:gd name="connsiteX28" fmla="*/ 80584 w 165420"/>
                <a:gd name="connsiteY28" fmla="*/ 128539 h 334963"/>
                <a:gd name="connsiteX29" fmla="*/ 52803 w 165420"/>
                <a:gd name="connsiteY29" fmla="*/ 315241 h 334963"/>
                <a:gd name="connsiteX30" fmla="*/ 54126 w 165420"/>
                <a:gd name="connsiteY30" fmla="*/ 329704 h 334963"/>
                <a:gd name="connsiteX31" fmla="*/ 44865 w 165420"/>
                <a:gd name="connsiteY31" fmla="*/ 334963 h 334963"/>
                <a:gd name="connsiteX32" fmla="*/ 34282 w 165420"/>
                <a:gd name="connsiteY32" fmla="*/ 333648 h 334963"/>
                <a:gd name="connsiteX33" fmla="*/ 31636 w 165420"/>
                <a:gd name="connsiteY33" fmla="*/ 331019 h 334963"/>
                <a:gd name="connsiteX34" fmla="*/ 38251 w 165420"/>
                <a:gd name="connsiteY34" fmla="*/ 121965 h 334963"/>
                <a:gd name="connsiteX35" fmla="*/ 40896 w 165420"/>
                <a:gd name="connsiteY35" fmla="*/ 120650 h 334963"/>
                <a:gd name="connsiteX36" fmla="*/ 56193 w 165420"/>
                <a:gd name="connsiteY36" fmla="*/ 9525 h 334963"/>
                <a:gd name="connsiteX37" fmla="*/ 18142 w 165420"/>
                <a:gd name="connsiteY37" fmla="*/ 55562 h 334963"/>
                <a:gd name="connsiteX38" fmla="*/ 44384 w 165420"/>
                <a:gd name="connsiteY38" fmla="*/ 88446 h 334963"/>
                <a:gd name="connsiteX39" fmla="*/ 47008 w 165420"/>
                <a:gd name="connsiteY39" fmla="*/ 92392 h 334963"/>
                <a:gd name="connsiteX40" fmla="*/ 47008 w 165420"/>
                <a:gd name="connsiteY40" fmla="*/ 101600 h 334963"/>
                <a:gd name="connsiteX41" fmla="*/ 117864 w 165420"/>
                <a:gd name="connsiteY41" fmla="*/ 101600 h 334963"/>
                <a:gd name="connsiteX42" fmla="*/ 117864 w 165420"/>
                <a:gd name="connsiteY42" fmla="*/ 92392 h 334963"/>
                <a:gd name="connsiteX43" fmla="*/ 120488 w 165420"/>
                <a:gd name="connsiteY43" fmla="*/ 88446 h 334963"/>
                <a:gd name="connsiteX44" fmla="*/ 146730 w 165420"/>
                <a:gd name="connsiteY44" fmla="*/ 55562 h 334963"/>
                <a:gd name="connsiteX45" fmla="*/ 108679 w 165420"/>
                <a:gd name="connsiteY45" fmla="*/ 9525 h 334963"/>
                <a:gd name="connsiteX46" fmla="*/ 115239 w 165420"/>
                <a:gd name="connsiteY46" fmla="*/ 21363 h 334963"/>
                <a:gd name="connsiteX47" fmla="*/ 136233 w 165420"/>
                <a:gd name="connsiteY47" fmla="*/ 51616 h 334963"/>
                <a:gd name="connsiteX48" fmla="*/ 127048 w 165420"/>
                <a:gd name="connsiteY48" fmla="*/ 71347 h 334963"/>
                <a:gd name="connsiteX49" fmla="*/ 82436 w 165420"/>
                <a:gd name="connsiteY49" fmla="*/ 85816 h 334963"/>
                <a:gd name="connsiteX50" fmla="*/ 37824 w 165420"/>
                <a:gd name="connsiteY50" fmla="*/ 71347 h 334963"/>
                <a:gd name="connsiteX51" fmla="*/ 28639 w 165420"/>
                <a:gd name="connsiteY51" fmla="*/ 51616 h 334963"/>
                <a:gd name="connsiteX52" fmla="*/ 49633 w 165420"/>
                <a:gd name="connsiteY52" fmla="*/ 21363 h 334963"/>
                <a:gd name="connsiteX53" fmla="*/ 56193 w 165420"/>
                <a:gd name="connsiteY53" fmla="*/ 9525 h 334963"/>
                <a:gd name="connsiteX54" fmla="*/ 64050 w 165420"/>
                <a:gd name="connsiteY54" fmla="*/ 0 h 334963"/>
                <a:gd name="connsiteX55" fmla="*/ 67990 w 165420"/>
                <a:gd name="connsiteY55" fmla="*/ 2646 h 334963"/>
                <a:gd name="connsiteX56" fmla="*/ 67990 w 165420"/>
                <a:gd name="connsiteY56" fmla="*/ 6614 h 334963"/>
                <a:gd name="connsiteX57" fmla="*/ 56170 w 165420"/>
                <a:gd name="connsiteY57" fmla="*/ 26458 h 334963"/>
                <a:gd name="connsiteX58" fmla="*/ 52230 w 165420"/>
                <a:gd name="connsiteY58" fmla="*/ 29104 h 334963"/>
                <a:gd name="connsiteX59" fmla="*/ 36471 w 165420"/>
                <a:gd name="connsiteY59" fmla="*/ 51594 h 334963"/>
                <a:gd name="connsiteX60" fmla="*/ 43037 w 165420"/>
                <a:gd name="connsiteY60" fmla="*/ 66146 h 334963"/>
                <a:gd name="connsiteX61" fmla="*/ 82436 w 165420"/>
                <a:gd name="connsiteY61" fmla="*/ 78052 h 334963"/>
                <a:gd name="connsiteX62" fmla="*/ 121836 w 165420"/>
                <a:gd name="connsiteY62" fmla="*/ 66146 h 334963"/>
                <a:gd name="connsiteX63" fmla="*/ 128402 w 165420"/>
                <a:gd name="connsiteY63" fmla="*/ 51594 h 334963"/>
                <a:gd name="connsiteX64" fmla="*/ 112643 w 165420"/>
                <a:gd name="connsiteY64" fmla="*/ 29104 h 334963"/>
                <a:gd name="connsiteX65" fmla="*/ 108703 w 165420"/>
                <a:gd name="connsiteY65" fmla="*/ 26458 h 334963"/>
                <a:gd name="connsiteX66" fmla="*/ 96883 w 165420"/>
                <a:gd name="connsiteY66" fmla="*/ 6614 h 334963"/>
                <a:gd name="connsiteX67" fmla="*/ 96883 w 165420"/>
                <a:gd name="connsiteY67" fmla="*/ 2646 h 334963"/>
                <a:gd name="connsiteX68" fmla="*/ 100823 w 165420"/>
                <a:gd name="connsiteY68" fmla="*/ 0 h 334963"/>
                <a:gd name="connsiteX69" fmla="*/ 154668 w 165420"/>
                <a:gd name="connsiteY69" fmla="*/ 55562 h 334963"/>
                <a:gd name="connsiteX70" fmla="*/ 125776 w 165420"/>
                <a:gd name="connsiteY70" fmla="*/ 95250 h 334963"/>
                <a:gd name="connsiteX71" fmla="*/ 125776 w 165420"/>
                <a:gd name="connsiteY71" fmla="*/ 105833 h 334963"/>
                <a:gd name="connsiteX72" fmla="*/ 121836 w 165420"/>
                <a:gd name="connsiteY72" fmla="*/ 111125 h 334963"/>
                <a:gd name="connsiteX73" fmla="*/ 43037 w 165420"/>
                <a:gd name="connsiteY73" fmla="*/ 111125 h 334963"/>
                <a:gd name="connsiteX74" fmla="*/ 39097 w 165420"/>
                <a:gd name="connsiteY74" fmla="*/ 105833 h 334963"/>
                <a:gd name="connsiteX75" fmla="*/ 39097 w 165420"/>
                <a:gd name="connsiteY75" fmla="*/ 95250 h 334963"/>
                <a:gd name="connsiteX76" fmla="*/ 10205 w 165420"/>
                <a:gd name="connsiteY76" fmla="*/ 55562 h 334963"/>
                <a:gd name="connsiteX77" fmla="*/ 64050 w 165420"/>
                <a:gd name="connsiteY77" fmla="*/ 0 h 33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5420" h="334963">
                  <a:moveTo>
                    <a:pt x="100692" y="128588"/>
                  </a:moveTo>
                  <a:cubicBezTo>
                    <a:pt x="122738" y="149615"/>
                    <a:pt x="173315" y="210066"/>
                    <a:pt x="121442" y="319141"/>
                  </a:cubicBezTo>
                  <a:cubicBezTo>
                    <a:pt x="120145" y="321769"/>
                    <a:pt x="118848" y="325712"/>
                    <a:pt x="120145" y="325712"/>
                  </a:cubicBezTo>
                  <a:cubicBezTo>
                    <a:pt x="120145" y="325712"/>
                    <a:pt x="120145" y="327026"/>
                    <a:pt x="121442" y="327026"/>
                  </a:cubicBezTo>
                  <a:cubicBezTo>
                    <a:pt x="124035" y="327026"/>
                    <a:pt x="125332" y="325712"/>
                    <a:pt x="127926" y="325712"/>
                  </a:cubicBezTo>
                  <a:cubicBezTo>
                    <a:pt x="135707" y="313885"/>
                    <a:pt x="192767" y="214008"/>
                    <a:pt x="122738" y="128588"/>
                  </a:cubicBezTo>
                  <a:cubicBezTo>
                    <a:pt x="122738" y="128588"/>
                    <a:pt x="122738" y="128588"/>
                    <a:pt x="100692" y="128588"/>
                  </a:cubicBezTo>
                  <a:close/>
                  <a:moveTo>
                    <a:pt x="43341" y="128588"/>
                  </a:moveTo>
                  <a:cubicBezTo>
                    <a:pt x="-27895" y="214008"/>
                    <a:pt x="30149" y="313885"/>
                    <a:pt x="38065" y="325712"/>
                  </a:cubicBezTo>
                  <a:cubicBezTo>
                    <a:pt x="40703" y="325712"/>
                    <a:pt x="42022" y="327026"/>
                    <a:pt x="44661" y="327026"/>
                  </a:cubicBezTo>
                  <a:cubicBezTo>
                    <a:pt x="45980" y="327026"/>
                    <a:pt x="45980" y="325712"/>
                    <a:pt x="45980" y="325712"/>
                  </a:cubicBezTo>
                  <a:cubicBezTo>
                    <a:pt x="47299" y="325712"/>
                    <a:pt x="45980" y="321769"/>
                    <a:pt x="44661" y="319141"/>
                  </a:cubicBezTo>
                  <a:cubicBezTo>
                    <a:pt x="-8107" y="210066"/>
                    <a:pt x="43341" y="149615"/>
                    <a:pt x="65768" y="128588"/>
                  </a:cubicBezTo>
                  <a:cubicBezTo>
                    <a:pt x="65768" y="128588"/>
                    <a:pt x="65768" y="128588"/>
                    <a:pt x="43341" y="128588"/>
                  </a:cubicBezTo>
                  <a:close/>
                  <a:moveTo>
                    <a:pt x="87149" y="120650"/>
                  </a:moveTo>
                  <a:cubicBezTo>
                    <a:pt x="87149" y="120650"/>
                    <a:pt x="87149" y="120650"/>
                    <a:pt x="125035" y="120650"/>
                  </a:cubicBezTo>
                  <a:cubicBezTo>
                    <a:pt x="125035" y="120650"/>
                    <a:pt x="126341" y="121965"/>
                    <a:pt x="127647" y="121965"/>
                  </a:cubicBezTo>
                  <a:cubicBezTo>
                    <a:pt x="208643" y="216631"/>
                    <a:pt x="134179" y="329704"/>
                    <a:pt x="134179" y="331019"/>
                  </a:cubicBezTo>
                  <a:cubicBezTo>
                    <a:pt x="132873" y="332334"/>
                    <a:pt x="132873" y="332334"/>
                    <a:pt x="131567" y="333648"/>
                  </a:cubicBezTo>
                  <a:cubicBezTo>
                    <a:pt x="127647" y="333648"/>
                    <a:pt x="123728" y="334963"/>
                    <a:pt x="121115" y="334963"/>
                  </a:cubicBezTo>
                  <a:cubicBezTo>
                    <a:pt x="115890" y="334963"/>
                    <a:pt x="113277" y="332334"/>
                    <a:pt x="111971" y="329704"/>
                  </a:cubicBezTo>
                  <a:cubicBezTo>
                    <a:pt x="109358" y="324445"/>
                    <a:pt x="113277" y="316556"/>
                    <a:pt x="113277" y="315241"/>
                  </a:cubicBezTo>
                  <a:cubicBezTo>
                    <a:pt x="175984" y="185076"/>
                    <a:pt x="89762" y="131169"/>
                    <a:pt x="85843" y="128539"/>
                  </a:cubicBezTo>
                  <a:cubicBezTo>
                    <a:pt x="84536" y="127224"/>
                    <a:pt x="83230" y="125909"/>
                    <a:pt x="83230" y="123279"/>
                  </a:cubicBezTo>
                  <a:cubicBezTo>
                    <a:pt x="84536" y="121965"/>
                    <a:pt x="85843" y="120650"/>
                    <a:pt x="87149" y="120650"/>
                  </a:cubicBezTo>
                  <a:close/>
                  <a:moveTo>
                    <a:pt x="40896" y="120650"/>
                  </a:moveTo>
                  <a:cubicBezTo>
                    <a:pt x="40896" y="120650"/>
                    <a:pt x="40896" y="120650"/>
                    <a:pt x="79261" y="120650"/>
                  </a:cubicBezTo>
                  <a:cubicBezTo>
                    <a:pt x="80584" y="120650"/>
                    <a:pt x="81907" y="121965"/>
                    <a:pt x="83230" y="123279"/>
                  </a:cubicBezTo>
                  <a:cubicBezTo>
                    <a:pt x="83230" y="125909"/>
                    <a:pt x="81907" y="127224"/>
                    <a:pt x="80584" y="128539"/>
                  </a:cubicBezTo>
                  <a:cubicBezTo>
                    <a:pt x="76615" y="131169"/>
                    <a:pt x="-10697" y="185076"/>
                    <a:pt x="52803" y="315241"/>
                  </a:cubicBezTo>
                  <a:cubicBezTo>
                    <a:pt x="52803" y="316556"/>
                    <a:pt x="56771" y="324445"/>
                    <a:pt x="54126" y="329704"/>
                  </a:cubicBezTo>
                  <a:cubicBezTo>
                    <a:pt x="52803" y="332334"/>
                    <a:pt x="50157" y="334963"/>
                    <a:pt x="44865" y="334963"/>
                  </a:cubicBezTo>
                  <a:cubicBezTo>
                    <a:pt x="42219" y="334963"/>
                    <a:pt x="38251" y="333648"/>
                    <a:pt x="34282" y="333648"/>
                  </a:cubicBezTo>
                  <a:cubicBezTo>
                    <a:pt x="32959" y="332334"/>
                    <a:pt x="32959" y="332334"/>
                    <a:pt x="31636" y="331019"/>
                  </a:cubicBezTo>
                  <a:cubicBezTo>
                    <a:pt x="31636" y="329704"/>
                    <a:pt x="-43770" y="216631"/>
                    <a:pt x="38251" y="121965"/>
                  </a:cubicBezTo>
                  <a:cubicBezTo>
                    <a:pt x="39574" y="121965"/>
                    <a:pt x="40896" y="120650"/>
                    <a:pt x="40896" y="120650"/>
                  </a:cubicBezTo>
                  <a:close/>
                  <a:moveTo>
                    <a:pt x="56193" y="9525"/>
                  </a:moveTo>
                  <a:cubicBezTo>
                    <a:pt x="19454" y="12156"/>
                    <a:pt x="18142" y="39778"/>
                    <a:pt x="18142" y="55562"/>
                  </a:cubicBezTo>
                  <a:cubicBezTo>
                    <a:pt x="18142" y="76608"/>
                    <a:pt x="44384" y="88446"/>
                    <a:pt x="44384" y="88446"/>
                  </a:cubicBezTo>
                  <a:cubicBezTo>
                    <a:pt x="45696" y="89762"/>
                    <a:pt x="47008" y="91077"/>
                    <a:pt x="47008" y="92392"/>
                  </a:cubicBezTo>
                  <a:cubicBezTo>
                    <a:pt x="47008" y="92392"/>
                    <a:pt x="47008" y="92392"/>
                    <a:pt x="47008" y="101600"/>
                  </a:cubicBezTo>
                  <a:cubicBezTo>
                    <a:pt x="47008" y="101600"/>
                    <a:pt x="47008" y="101600"/>
                    <a:pt x="117864" y="101600"/>
                  </a:cubicBezTo>
                  <a:cubicBezTo>
                    <a:pt x="117864" y="101600"/>
                    <a:pt x="117864" y="101600"/>
                    <a:pt x="117864" y="92392"/>
                  </a:cubicBezTo>
                  <a:cubicBezTo>
                    <a:pt x="117864" y="91077"/>
                    <a:pt x="119176" y="89762"/>
                    <a:pt x="120488" y="88446"/>
                  </a:cubicBezTo>
                  <a:cubicBezTo>
                    <a:pt x="120488" y="88446"/>
                    <a:pt x="146730" y="76608"/>
                    <a:pt x="146730" y="55562"/>
                  </a:cubicBezTo>
                  <a:cubicBezTo>
                    <a:pt x="146730" y="39778"/>
                    <a:pt x="145418" y="12156"/>
                    <a:pt x="108679" y="9525"/>
                  </a:cubicBezTo>
                  <a:cubicBezTo>
                    <a:pt x="108679" y="9525"/>
                    <a:pt x="108679" y="9525"/>
                    <a:pt x="115239" y="21363"/>
                  </a:cubicBezTo>
                  <a:cubicBezTo>
                    <a:pt x="120488" y="22678"/>
                    <a:pt x="136233" y="27940"/>
                    <a:pt x="136233" y="51616"/>
                  </a:cubicBezTo>
                  <a:cubicBezTo>
                    <a:pt x="136233" y="52932"/>
                    <a:pt x="136233" y="62139"/>
                    <a:pt x="127048" y="71347"/>
                  </a:cubicBezTo>
                  <a:cubicBezTo>
                    <a:pt x="117864" y="81870"/>
                    <a:pt x="103430" y="85816"/>
                    <a:pt x="82436" y="85816"/>
                  </a:cubicBezTo>
                  <a:cubicBezTo>
                    <a:pt x="61442" y="85816"/>
                    <a:pt x="47008" y="81870"/>
                    <a:pt x="37824" y="71347"/>
                  </a:cubicBezTo>
                  <a:cubicBezTo>
                    <a:pt x="28639" y="62139"/>
                    <a:pt x="28639" y="52932"/>
                    <a:pt x="28639" y="51616"/>
                  </a:cubicBezTo>
                  <a:cubicBezTo>
                    <a:pt x="28639" y="27940"/>
                    <a:pt x="44384" y="22678"/>
                    <a:pt x="49633" y="21363"/>
                  </a:cubicBezTo>
                  <a:cubicBezTo>
                    <a:pt x="49633" y="21363"/>
                    <a:pt x="49633" y="21363"/>
                    <a:pt x="56193" y="9525"/>
                  </a:cubicBezTo>
                  <a:close/>
                  <a:moveTo>
                    <a:pt x="64050" y="0"/>
                  </a:moveTo>
                  <a:cubicBezTo>
                    <a:pt x="65363" y="0"/>
                    <a:pt x="66677" y="1323"/>
                    <a:pt x="67990" y="2646"/>
                  </a:cubicBezTo>
                  <a:cubicBezTo>
                    <a:pt x="67990" y="3969"/>
                    <a:pt x="67990" y="5292"/>
                    <a:pt x="67990" y="6614"/>
                  </a:cubicBezTo>
                  <a:cubicBezTo>
                    <a:pt x="67990" y="6614"/>
                    <a:pt x="67990" y="6614"/>
                    <a:pt x="56170" y="26458"/>
                  </a:cubicBezTo>
                  <a:cubicBezTo>
                    <a:pt x="54857" y="27781"/>
                    <a:pt x="53544" y="29104"/>
                    <a:pt x="52230" y="29104"/>
                  </a:cubicBezTo>
                  <a:cubicBezTo>
                    <a:pt x="50917" y="29104"/>
                    <a:pt x="36471" y="30427"/>
                    <a:pt x="36471" y="51594"/>
                  </a:cubicBezTo>
                  <a:cubicBezTo>
                    <a:pt x="36471" y="52917"/>
                    <a:pt x="36471" y="59531"/>
                    <a:pt x="43037" y="66146"/>
                  </a:cubicBezTo>
                  <a:cubicBezTo>
                    <a:pt x="50917" y="74083"/>
                    <a:pt x="64050" y="78052"/>
                    <a:pt x="82436" y="78052"/>
                  </a:cubicBezTo>
                  <a:cubicBezTo>
                    <a:pt x="100823" y="78052"/>
                    <a:pt x="113956" y="74083"/>
                    <a:pt x="121836" y="66146"/>
                  </a:cubicBezTo>
                  <a:cubicBezTo>
                    <a:pt x="128402" y="59531"/>
                    <a:pt x="128402" y="52917"/>
                    <a:pt x="128402" y="51594"/>
                  </a:cubicBezTo>
                  <a:cubicBezTo>
                    <a:pt x="128402" y="30427"/>
                    <a:pt x="113956" y="29104"/>
                    <a:pt x="112643" y="29104"/>
                  </a:cubicBezTo>
                  <a:cubicBezTo>
                    <a:pt x="111329" y="29104"/>
                    <a:pt x="110016" y="27781"/>
                    <a:pt x="108703" y="26458"/>
                  </a:cubicBezTo>
                  <a:cubicBezTo>
                    <a:pt x="108703" y="26458"/>
                    <a:pt x="108703" y="26458"/>
                    <a:pt x="96883" y="6614"/>
                  </a:cubicBezTo>
                  <a:cubicBezTo>
                    <a:pt x="96883" y="5292"/>
                    <a:pt x="96883" y="3969"/>
                    <a:pt x="96883" y="2646"/>
                  </a:cubicBezTo>
                  <a:cubicBezTo>
                    <a:pt x="98196" y="1323"/>
                    <a:pt x="99509" y="0"/>
                    <a:pt x="100823" y="0"/>
                  </a:cubicBezTo>
                  <a:cubicBezTo>
                    <a:pt x="153355" y="0"/>
                    <a:pt x="154668" y="38364"/>
                    <a:pt x="154668" y="55562"/>
                  </a:cubicBezTo>
                  <a:cubicBezTo>
                    <a:pt x="154668" y="78052"/>
                    <a:pt x="133655" y="91281"/>
                    <a:pt x="125776" y="95250"/>
                  </a:cubicBezTo>
                  <a:cubicBezTo>
                    <a:pt x="125776" y="95250"/>
                    <a:pt x="125776" y="95250"/>
                    <a:pt x="125776" y="105833"/>
                  </a:cubicBezTo>
                  <a:cubicBezTo>
                    <a:pt x="125776" y="108479"/>
                    <a:pt x="124462" y="111125"/>
                    <a:pt x="121836" y="111125"/>
                  </a:cubicBezTo>
                  <a:cubicBezTo>
                    <a:pt x="121836" y="111125"/>
                    <a:pt x="121836" y="111125"/>
                    <a:pt x="43037" y="111125"/>
                  </a:cubicBezTo>
                  <a:cubicBezTo>
                    <a:pt x="40411" y="111125"/>
                    <a:pt x="39097" y="108479"/>
                    <a:pt x="39097" y="105833"/>
                  </a:cubicBezTo>
                  <a:cubicBezTo>
                    <a:pt x="39097" y="105833"/>
                    <a:pt x="39097" y="105833"/>
                    <a:pt x="39097" y="95250"/>
                  </a:cubicBezTo>
                  <a:cubicBezTo>
                    <a:pt x="31218" y="91281"/>
                    <a:pt x="10205" y="78052"/>
                    <a:pt x="10205" y="55562"/>
                  </a:cubicBezTo>
                  <a:cubicBezTo>
                    <a:pt x="10205" y="38364"/>
                    <a:pt x="11518" y="0"/>
                    <a:pt x="64050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0" name="任意多边形 59"/>
            <p:cNvSpPr/>
            <p:nvPr/>
          </p:nvSpPr>
          <p:spPr>
            <a:xfrm>
              <a:off x="4073211" y="2689216"/>
              <a:ext cx="380620" cy="369898"/>
            </a:xfrm>
            <a:custGeom>
              <a:avLst/>
              <a:gdLst>
                <a:gd name="connsiteX0" fmla="*/ 80786 w 338138"/>
                <a:gd name="connsiteY0" fmla="*/ 271462 h 328612"/>
                <a:gd name="connsiteX1" fmla="*/ 85725 w 338138"/>
                <a:gd name="connsiteY1" fmla="*/ 277956 h 328612"/>
                <a:gd name="connsiteX2" fmla="*/ 85725 w 338138"/>
                <a:gd name="connsiteY2" fmla="*/ 322118 h 328612"/>
                <a:gd name="connsiteX3" fmla="*/ 80786 w 338138"/>
                <a:gd name="connsiteY3" fmla="*/ 328612 h 328612"/>
                <a:gd name="connsiteX4" fmla="*/ 74612 w 338138"/>
                <a:gd name="connsiteY4" fmla="*/ 322118 h 328612"/>
                <a:gd name="connsiteX5" fmla="*/ 74612 w 338138"/>
                <a:gd name="connsiteY5" fmla="*/ 277956 h 328612"/>
                <a:gd name="connsiteX6" fmla="*/ 80786 w 338138"/>
                <a:gd name="connsiteY6" fmla="*/ 271462 h 328612"/>
                <a:gd name="connsiteX7" fmla="*/ 59490 w 338138"/>
                <a:gd name="connsiteY7" fmla="*/ 261436 h 328612"/>
                <a:gd name="connsiteX8" fmla="*/ 67260 w 338138"/>
                <a:gd name="connsiteY8" fmla="*/ 261436 h 328612"/>
                <a:gd name="connsiteX9" fmla="*/ 67260 w 338138"/>
                <a:gd name="connsiteY9" fmla="*/ 269457 h 328612"/>
                <a:gd name="connsiteX10" fmla="*/ 30998 w 338138"/>
                <a:gd name="connsiteY10" fmla="*/ 306888 h 328612"/>
                <a:gd name="connsiteX11" fmla="*/ 27113 w 338138"/>
                <a:gd name="connsiteY11" fmla="*/ 309562 h 328612"/>
                <a:gd name="connsiteX12" fmla="*/ 21932 w 338138"/>
                <a:gd name="connsiteY12" fmla="*/ 306888 h 328612"/>
                <a:gd name="connsiteX13" fmla="*/ 21932 w 338138"/>
                <a:gd name="connsiteY13" fmla="*/ 298867 h 328612"/>
                <a:gd name="connsiteX14" fmla="*/ 59490 w 338138"/>
                <a:gd name="connsiteY14" fmla="*/ 261436 h 328612"/>
                <a:gd name="connsiteX15" fmla="*/ 5317 w 338138"/>
                <a:gd name="connsiteY15" fmla="*/ 236537 h 328612"/>
                <a:gd name="connsiteX16" fmla="*/ 51834 w 338138"/>
                <a:gd name="connsiteY16" fmla="*/ 236537 h 328612"/>
                <a:gd name="connsiteX17" fmla="*/ 57150 w 338138"/>
                <a:gd name="connsiteY17" fmla="*/ 243593 h 328612"/>
                <a:gd name="connsiteX18" fmla="*/ 51834 w 338138"/>
                <a:gd name="connsiteY18" fmla="*/ 249237 h 328612"/>
                <a:gd name="connsiteX19" fmla="*/ 5317 w 338138"/>
                <a:gd name="connsiteY19" fmla="*/ 249237 h 328612"/>
                <a:gd name="connsiteX20" fmla="*/ 0 w 338138"/>
                <a:gd name="connsiteY20" fmla="*/ 243593 h 328612"/>
                <a:gd name="connsiteX21" fmla="*/ 5317 w 338138"/>
                <a:gd name="connsiteY21" fmla="*/ 236537 h 328612"/>
                <a:gd name="connsiteX22" fmla="*/ 81448 w 338138"/>
                <a:gd name="connsiteY22" fmla="*/ 192087 h 328612"/>
                <a:gd name="connsiteX23" fmla="*/ 85403 w 338138"/>
                <a:gd name="connsiteY23" fmla="*/ 252735 h 328612"/>
                <a:gd name="connsiteX24" fmla="*/ 146051 w 338138"/>
                <a:gd name="connsiteY24" fmla="*/ 256691 h 328612"/>
                <a:gd name="connsiteX25" fmla="*/ 81448 w 338138"/>
                <a:gd name="connsiteY25" fmla="*/ 192087 h 328612"/>
                <a:gd name="connsiteX26" fmla="*/ 97142 w 338138"/>
                <a:gd name="connsiteY26" fmla="*/ 160337 h 328612"/>
                <a:gd name="connsiteX27" fmla="*/ 82550 w 338138"/>
                <a:gd name="connsiteY27" fmla="*/ 174929 h 328612"/>
                <a:gd name="connsiteX28" fmla="*/ 82550 w 338138"/>
                <a:gd name="connsiteY28" fmla="*/ 176255 h 328612"/>
                <a:gd name="connsiteX29" fmla="*/ 160817 w 338138"/>
                <a:gd name="connsiteY29" fmla="*/ 255849 h 328612"/>
                <a:gd name="connsiteX30" fmla="*/ 162143 w 338138"/>
                <a:gd name="connsiteY30" fmla="*/ 255849 h 328612"/>
                <a:gd name="connsiteX31" fmla="*/ 163470 w 338138"/>
                <a:gd name="connsiteY31" fmla="*/ 255849 h 328612"/>
                <a:gd name="connsiteX32" fmla="*/ 178062 w 338138"/>
                <a:gd name="connsiteY32" fmla="*/ 241257 h 328612"/>
                <a:gd name="connsiteX33" fmla="*/ 178062 w 338138"/>
                <a:gd name="connsiteY33" fmla="*/ 239930 h 328612"/>
                <a:gd name="connsiteX34" fmla="*/ 105102 w 338138"/>
                <a:gd name="connsiteY34" fmla="*/ 166970 h 328612"/>
                <a:gd name="connsiteX35" fmla="*/ 102448 w 338138"/>
                <a:gd name="connsiteY35" fmla="*/ 162990 h 328612"/>
                <a:gd name="connsiteX36" fmla="*/ 98469 w 338138"/>
                <a:gd name="connsiteY36" fmla="*/ 160337 h 328612"/>
                <a:gd name="connsiteX37" fmla="*/ 97142 w 338138"/>
                <a:gd name="connsiteY37" fmla="*/ 160337 h 328612"/>
                <a:gd name="connsiteX38" fmla="*/ 127977 w 338138"/>
                <a:gd name="connsiteY38" fmla="*/ 152125 h 328612"/>
                <a:gd name="connsiteX39" fmla="*/ 117475 w 338138"/>
                <a:gd name="connsiteY39" fmla="*/ 162627 h 328612"/>
                <a:gd name="connsiteX40" fmla="*/ 173923 w 338138"/>
                <a:gd name="connsiteY40" fmla="*/ 219075 h 328612"/>
                <a:gd name="connsiteX41" fmla="*/ 184425 w 338138"/>
                <a:gd name="connsiteY41" fmla="*/ 208573 h 328612"/>
                <a:gd name="connsiteX42" fmla="*/ 184425 w 338138"/>
                <a:gd name="connsiteY42" fmla="*/ 207260 h 328612"/>
                <a:gd name="connsiteX43" fmla="*/ 181800 w 338138"/>
                <a:gd name="connsiteY43" fmla="*/ 203322 h 328612"/>
                <a:gd name="connsiteX44" fmla="*/ 133228 w 338138"/>
                <a:gd name="connsiteY44" fmla="*/ 154750 h 328612"/>
                <a:gd name="connsiteX45" fmla="*/ 130603 w 338138"/>
                <a:gd name="connsiteY45" fmla="*/ 152125 h 328612"/>
                <a:gd name="connsiteX46" fmla="*/ 127977 w 338138"/>
                <a:gd name="connsiteY46" fmla="*/ 152125 h 328612"/>
                <a:gd name="connsiteX47" fmla="*/ 185738 w 338138"/>
                <a:gd name="connsiteY47" fmla="*/ 142875 h 328612"/>
                <a:gd name="connsiteX48" fmla="*/ 193675 w 338138"/>
                <a:gd name="connsiteY48" fmla="*/ 150813 h 328612"/>
                <a:gd name="connsiteX49" fmla="*/ 179388 w 338138"/>
                <a:gd name="connsiteY49" fmla="*/ 166688 h 328612"/>
                <a:gd name="connsiteX50" fmla="*/ 171450 w 338138"/>
                <a:gd name="connsiteY50" fmla="*/ 158750 h 328612"/>
                <a:gd name="connsiteX51" fmla="*/ 199232 w 338138"/>
                <a:gd name="connsiteY51" fmla="*/ 134937 h 328612"/>
                <a:gd name="connsiteX52" fmla="*/ 204788 w 338138"/>
                <a:gd name="connsiteY52" fmla="*/ 139700 h 328612"/>
                <a:gd name="connsiteX53" fmla="*/ 199232 w 338138"/>
                <a:gd name="connsiteY53" fmla="*/ 144464 h 328612"/>
                <a:gd name="connsiteX54" fmla="*/ 193675 w 338138"/>
                <a:gd name="connsiteY54" fmla="*/ 139700 h 328612"/>
                <a:gd name="connsiteX55" fmla="*/ 199232 w 338138"/>
                <a:gd name="connsiteY55" fmla="*/ 134937 h 328612"/>
                <a:gd name="connsiteX56" fmla="*/ 219075 w 338138"/>
                <a:gd name="connsiteY56" fmla="*/ 111125 h 328612"/>
                <a:gd name="connsiteX57" fmla="*/ 227012 w 338138"/>
                <a:gd name="connsiteY57" fmla="*/ 119063 h 328612"/>
                <a:gd name="connsiteX58" fmla="*/ 209550 w 338138"/>
                <a:gd name="connsiteY58" fmla="*/ 134938 h 328612"/>
                <a:gd name="connsiteX59" fmla="*/ 201612 w 338138"/>
                <a:gd name="connsiteY59" fmla="*/ 127000 h 328612"/>
                <a:gd name="connsiteX60" fmla="*/ 214313 w 338138"/>
                <a:gd name="connsiteY60" fmla="*/ 90487 h 328612"/>
                <a:gd name="connsiteX61" fmla="*/ 149225 w 338138"/>
                <a:gd name="connsiteY61" fmla="*/ 155575 h 328612"/>
                <a:gd name="connsiteX62" fmla="*/ 182563 w 338138"/>
                <a:gd name="connsiteY62" fmla="*/ 187325 h 328612"/>
                <a:gd name="connsiteX63" fmla="*/ 247650 w 338138"/>
                <a:gd name="connsiteY63" fmla="*/ 123825 h 328612"/>
                <a:gd name="connsiteX64" fmla="*/ 234950 w 338138"/>
                <a:gd name="connsiteY64" fmla="*/ 71437 h 328612"/>
                <a:gd name="connsiteX65" fmla="*/ 227012 w 338138"/>
                <a:gd name="connsiteY65" fmla="*/ 79374 h 328612"/>
                <a:gd name="connsiteX66" fmla="*/ 223837 w 338138"/>
                <a:gd name="connsiteY66" fmla="*/ 82549 h 328612"/>
                <a:gd name="connsiteX67" fmla="*/ 255588 w 338138"/>
                <a:gd name="connsiteY67" fmla="*/ 115887 h 328612"/>
                <a:gd name="connsiteX68" fmla="*/ 266700 w 338138"/>
                <a:gd name="connsiteY68" fmla="*/ 103187 h 328612"/>
                <a:gd name="connsiteX69" fmla="*/ 266700 w 338138"/>
                <a:gd name="connsiteY69" fmla="*/ 38100 h 328612"/>
                <a:gd name="connsiteX70" fmla="*/ 242887 w 338138"/>
                <a:gd name="connsiteY70" fmla="*/ 63500 h 328612"/>
                <a:gd name="connsiteX71" fmla="*/ 274637 w 338138"/>
                <a:gd name="connsiteY71" fmla="*/ 95250 h 328612"/>
                <a:gd name="connsiteX72" fmla="*/ 300037 w 338138"/>
                <a:gd name="connsiteY72" fmla="*/ 71437 h 328612"/>
                <a:gd name="connsiteX73" fmla="*/ 274902 w 338138"/>
                <a:gd name="connsiteY73" fmla="*/ 14287 h 328612"/>
                <a:gd name="connsiteX74" fmla="*/ 274902 w 338138"/>
                <a:gd name="connsiteY74" fmla="*/ 15616 h 328612"/>
                <a:gd name="connsiteX75" fmla="*/ 268287 w 338138"/>
                <a:gd name="connsiteY75" fmla="*/ 20932 h 328612"/>
                <a:gd name="connsiteX76" fmla="*/ 268287 w 338138"/>
                <a:gd name="connsiteY76" fmla="*/ 23590 h 328612"/>
                <a:gd name="connsiteX77" fmla="*/ 314590 w 338138"/>
                <a:gd name="connsiteY77" fmla="*/ 70108 h 328612"/>
                <a:gd name="connsiteX78" fmla="*/ 317236 w 338138"/>
                <a:gd name="connsiteY78" fmla="*/ 70108 h 328612"/>
                <a:gd name="connsiteX79" fmla="*/ 323850 w 338138"/>
                <a:gd name="connsiteY79" fmla="*/ 63462 h 328612"/>
                <a:gd name="connsiteX80" fmla="*/ 323850 w 338138"/>
                <a:gd name="connsiteY80" fmla="*/ 62133 h 328612"/>
                <a:gd name="connsiteX81" fmla="*/ 276225 w 338138"/>
                <a:gd name="connsiteY81" fmla="*/ 15616 h 328612"/>
                <a:gd name="connsiteX82" fmla="*/ 274902 w 338138"/>
                <a:gd name="connsiteY82" fmla="*/ 14287 h 328612"/>
                <a:gd name="connsiteX83" fmla="*/ 307212 w 338138"/>
                <a:gd name="connsiteY83" fmla="*/ 12567 h 328612"/>
                <a:gd name="connsiteX84" fmla="*/ 292100 w 338138"/>
                <a:gd name="connsiteY84" fmla="*/ 14992 h 328612"/>
                <a:gd name="connsiteX85" fmla="*/ 324339 w 338138"/>
                <a:gd name="connsiteY85" fmla="*/ 46037 h 328612"/>
                <a:gd name="connsiteX86" fmla="*/ 327025 w 338138"/>
                <a:gd name="connsiteY86" fmla="*/ 34395 h 328612"/>
                <a:gd name="connsiteX87" fmla="*/ 320309 w 338138"/>
                <a:gd name="connsiteY87" fmla="*/ 18873 h 328612"/>
                <a:gd name="connsiteX88" fmla="*/ 307212 w 338138"/>
                <a:gd name="connsiteY88" fmla="*/ 12567 h 328612"/>
                <a:gd name="connsiteX89" fmla="*/ 303774 w 338138"/>
                <a:gd name="connsiteY89" fmla="*/ 0 h 328612"/>
                <a:gd name="connsiteX90" fmla="*/ 327565 w 338138"/>
                <a:gd name="connsiteY90" fmla="*/ 10533 h 328612"/>
                <a:gd name="connsiteX91" fmla="*/ 338138 w 338138"/>
                <a:gd name="connsiteY91" fmla="*/ 34233 h 328612"/>
                <a:gd name="connsiteX92" fmla="*/ 331530 w 338138"/>
                <a:gd name="connsiteY92" fmla="*/ 53982 h 328612"/>
                <a:gd name="connsiteX93" fmla="*/ 331530 w 338138"/>
                <a:gd name="connsiteY93" fmla="*/ 72416 h 328612"/>
                <a:gd name="connsiteX94" fmla="*/ 324921 w 338138"/>
                <a:gd name="connsiteY94" fmla="*/ 77682 h 328612"/>
                <a:gd name="connsiteX95" fmla="*/ 315670 w 338138"/>
                <a:gd name="connsiteY95" fmla="*/ 81632 h 328612"/>
                <a:gd name="connsiteX96" fmla="*/ 307739 w 338138"/>
                <a:gd name="connsiteY96" fmla="*/ 78999 h 328612"/>
                <a:gd name="connsiteX97" fmla="*/ 190109 w 338138"/>
                <a:gd name="connsiteY97" fmla="*/ 196181 h 328612"/>
                <a:gd name="connsiteX98" fmla="*/ 194074 w 338138"/>
                <a:gd name="connsiteY98" fmla="*/ 198814 h 328612"/>
                <a:gd name="connsiteX99" fmla="*/ 194074 w 338138"/>
                <a:gd name="connsiteY99" fmla="*/ 217247 h 328612"/>
                <a:gd name="connsiteX100" fmla="*/ 182179 w 338138"/>
                <a:gd name="connsiteY100" fmla="*/ 229097 h 328612"/>
                <a:gd name="connsiteX101" fmla="*/ 184822 w 338138"/>
                <a:gd name="connsiteY101" fmla="*/ 231730 h 328612"/>
                <a:gd name="connsiteX102" fmla="*/ 184822 w 338138"/>
                <a:gd name="connsiteY102" fmla="*/ 248847 h 328612"/>
                <a:gd name="connsiteX103" fmla="*/ 170284 w 338138"/>
                <a:gd name="connsiteY103" fmla="*/ 264647 h 328612"/>
                <a:gd name="connsiteX104" fmla="*/ 162354 w 338138"/>
                <a:gd name="connsiteY104" fmla="*/ 267280 h 328612"/>
                <a:gd name="connsiteX105" fmla="*/ 153102 w 338138"/>
                <a:gd name="connsiteY105" fmla="*/ 264647 h 328612"/>
                <a:gd name="connsiteX106" fmla="*/ 117416 w 338138"/>
                <a:gd name="connsiteY106" fmla="*/ 277813 h 328612"/>
                <a:gd name="connsiteX107" fmla="*/ 76444 w 338138"/>
                <a:gd name="connsiteY107" fmla="*/ 260697 h 328612"/>
                <a:gd name="connsiteX108" fmla="*/ 72479 w 338138"/>
                <a:gd name="connsiteY108" fmla="*/ 184331 h 328612"/>
                <a:gd name="connsiteX109" fmla="*/ 69836 w 338138"/>
                <a:gd name="connsiteY109" fmla="*/ 176431 h 328612"/>
                <a:gd name="connsiteX110" fmla="*/ 73801 w 338138"/>
                <a:gd name="connsiteY110" fmla="*/ 167214 h 328612"/>
                <a:gd name="connsiteX111" fmla="*/ 88339 w 338138"/>
                <a:gd name="connsiteY111" fmla="*/ 152731 h 328612"/>
                <a:gd name="connsiteX112" fmla="*/ 105521 w 338138"/>
                <a:gd name="connsiteY112" fmla="*/ 152731 h 328612"/>
                <a:gd name="connsiteX113" fmla="*/ 109486 w 338138"/>
                <a:gd name="connsiteY113" fmla="*/ 155364 h 328612"/>
                <a:gd name="connsiteX114" fmla="*/ 120060 w 338138"/>
                <a:gd name="connsiteY114" fmla="*/ 144831 h 328612"/>
                <a:gd name="connsiteX115" fmla="*/ 138563 w 338138"/>
                <a:gd name="connsiteY115" fmla="*/ 144831 h 328612"/>
                <a:gd name="connsiteX116" fmla="*/ 141207 w 338138"/>
                <a:gd name="connsiteY116" fmla="*/ 147465 h 328612"/>
                <a:gd name="connsiteX117" fmla="*/ 205969 w 338138"/>
                <a:gd name="connsiteY117" fmla="*/ 82949 h 328612"/>
                <a:gd name="connsiteX118" fmla="*/ 216543 w 338138"/>
                <a:gd name="connsiteY118" fmla="*/ 72416 h 328612"/>
                <a:gd name="connsiteX119" fmla="*/ 258837 w 338138"/>
                <a:gd name="connsiteY119" fmla="*/ 30283 h 328612"/>
                <a:gd name="connsiteX120" fmla="*/ 260159 w 338138"/>
                <a:gd name="connsiteY120" fmla="*/ 13166 h 328612"/>
                <a:gd name="connsiteX121" fmla="*/ 266767 w 338138"/>
                <a:gd name="connsiteY121" fmla="*/ 7900 h 328612"/>
                <a:gd name="connsiteX122" fmla="*/ 283949 w 338138"/>
                <a:gd name="connsiteY122" fmla="*/ 6583 h 328612"/>
                <a:gd name="connsiteX123" fmla="*/ 303774 w 338138"/>
                <a:gd name="connsiteY123" fmla="*/ 0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38138" h="328612">
                  <a:moveTo>
                    <a:pt x="80786" y="271462"/>
                  </a:moveTo>
                  <a:cubicBezTo>
                    <a:pt x="83256" y="271462"/>
                    <a:pt x="85725" y="274060"/>
                    <a:pt x="85725" y="277956"/>
                  </a:cubicBezTo>
                  <a:cubicBezTo>
                    <a:pt x="85725" y="277956"/>
                    <a:pt x="85725" y="277956"/>
                    <a:pt x="85725" y="322118"/>
                  </a:cubicBezTo>
                  <a:cubicBezTo>
                    <a:pt x="85725" y="326014"/>
                    <a:pt x="83256" y="328612"/>
                    <a:pt x="80786" y="328612"/>
                  </a:cubicBezTo>
                  <a:cubicBezTo>
                    <a:pt x="77082" y="328612"/>
                    <a:pt x="74612" y="326014"/>
                    <a:pt x="74612" y="322118"/>
                  </a:cubicBezTo>
                  <a:cubicBezTo>
                    <a:pt x="74612" y="322118"/>
                    <a:pt x="74612" y="322118"/>
                    <a:pt x="74612" y="277956"/>
                  </a:cubicBezTo>
                  <a:cubicBezTo>
                    <a:pt x="74612" y="274060"/>
                    <a:pt x="77082" y="271462"/>
                    <a:pt x="80786" y="271462"/>
                  </a:cubicBezTo>
                  <a:close/>
                  <a:moveTo>
                    <a:pt x="59490" y="261436"/>
                  </a:moveTo>
                  <a:cubicBezTo>
                    <a:pt x="60785" y="258762"/>
                    <a:pt x="64670" y="258762"/>
                    <a:pt x="67260" y="261436"/>
                  </a:cubicBezTo>
                  <a:cubicBezTo>
                    <a:pt x="69850" y="264109"/>
                    <a:pt x="69850" y="266783"/>
                    <a:pt x="67260" y="269457"/>
                  </a:cubicBezTo>
                  <a:cubicBezTo>
                    <a:pt x="67260" y="269457"/>
                    <a:pt x="67260" y="269457"/>
                    <a:pt x="30998" y="306888"/>
                  </a:cubicBezTo>
                  <a:cubicBezTo>
                    <a:pt x="29703" y="308225"/>
                    <a:pt x="28408" y="309562"/>
                    <a:pt x="27113" y="309562"/>
                  </a:cubicBezTo>
                  <a:cubicBezTo>
                    <a:pt x="24522" y="309562"/>
                    <a:pt x="23227" y="308225"/>
                    <a:pt x="21932" y="306888"/>
                  </a:cubicBezTo>
                  <a:cubicBezTo>
                    <a:pt x="20637" y="305552"/>
                    <a:pt x="20637" y="301541"/>
                    <a:pt x="21932" y="298867"/>
                  </a:cubicBezTo>
                  <a:cubicBezTo>
                    <a:pt x="21932" y="298867"/>
                    <a:pt x="21932" y="298867"/>
                    <a:pt x="59490" y="261436"/>
                  </a:cubicBezTo>
                  <a:close/>
                  <a:moveTo>
                    <a:pt x="5317" y="236537"/>
                  </a:moveTo>
                  <a:cubicBezTo>
                    <a:pt x="5317" y="236537"/>
                    <a:pt x="5317" y="236537"/>
                    <a:pt x="51834" y="236537"/>
                  </a:cubicBezTo>
                  <a:cubicBezTo>
                    <a:pt x="54492" y="236537"/>
                    <a:pt x="57150" y="239359"/>
                    <a:pt x="57150" y="243593"/>
                  </a:cubicBezTo>
                  <a:cubicBezTo>
                    <a:pt x="57150" y="246415"/>
                    <a:pt x="54492" y="249237"/>
                    <a:pt x="51834" y="249237"/>
                  </a:cubicBezTo>
                  <a:cubicBezTo>
                    <a:pt x="51834" y="249237"/>
                    <a:pt x="51834" y="249237"/>
                    <a:pt x="5317" y="249237"/>
                  </a:cubicBezTo>
                  <a:cubicBezTo>
                    <a:pt x="2658" y="249237"/>
                    <a:pt x="0" y="246415"/>
                    <a:pt x="0" y="243593"/>
                  </a:cubicBezTo>
                  <a:cubicBezTo>
                    <a:pt x="0" y="239359"/>
                    <a:pt x="2658" y="236537"/>
                    <a:pt x="5317" y="236537"/>
                  </a:cubicBezTo>
                  <a:close/>
                  <a:moveTo>
                    <a:pt x="81448" y="192087"/>
                  </a:moveTo>
                  <a:cubicBezTo>
                    <a:pt x="68263" y="210545"/>
                    <a:pt x="69582" y="235595"/>
                    <a:pt x="85403" y="252735"/>
                  </a:cubicBezTo>
                  <a:cubicBezTo>
                    <a:pt x="102543" y="268557"/>
                    <a:pt x="128912" y="269875"/>
                    <a:pt x="146051" y="256691"/>
                  </a:cubicBezTo>
                  <a:cubicBezTo>
                    <a:pt x="146051" y="256691"/>
                    <a:pt x="146051" y="256691"/>
                    <a:pt x="81448" y="192087"/>
                  </a:cubicBezTo>
                  <a:close/>
                  <a:moveTo>
                    <a:pt x="97142" y="160337"/>
                  </a:moveTo>
                  <a:cubicBezTo>
                    <a:pt x="97142" y="160337"/>
                    <a:pt x="97142" y="160337"/>
                    <a:pt x="82550" y="174929"/>
                  </a:cubicBezTo>
                  <a:cubicBezTo>
                    <a:pt x="82550" y="174929"/>
                    <a:pt x="82550" y="174929"/>
                    <a:pt x="82550" y="176255"/>
                  </a:cubicBezTo>
                  <a:cubicBezTo>
                    <a:pt x="82550" y="176255"/>
                    <a:pt x="82550" y="176255"/>
                    <a:pt x="160817" y="255849"/>
                  </a:cubicBezTo>
                  <a:cubicBezTo>
                    <a:pt x="160817" y="255849"/>
                    <a:pt x="160817" y="255849"/>
                    <a:pt x="162143" y="255849"/>
                  </a:cubicBezTo>
                  <a:cubicBezTo>
                    <a:pt x="162143" y="257175"/>
                    <a:pt x="163470" y="257175"/>
                    <a:pt x="163470" y="255849"/>
                  </a:cubicBezTo>
                  <a:cubicBezTo>
                    <a:pt x="163470" y="255849"/>
                    <a:pt x="163470" y="255849"/>
                    <a:pt x="178062" y="241257"/>
                  </a:cubicBezTo>
                  <a:cubicBezTo>
                    <a:pt x="179388" y="241257"/>
                    <a:pt x="179388" y="239930"/>
                    <a:pt x="178062" y="239930"/>
                  </a:cubicBezTo>
                  <a:cubicBezTo>
                    <a:pt x="178062" y="239930"/>
                    <a:pt x="178062" y="239930"/>
                    <a:pt x="105102" y="166970"/>
                  </a:cubicBezTo>
                  <a:cubicBezTo>
                    <a:pt x="105102" y="166970"/>
                    <a:pt x="105102" y="166970"/>
                    <a:pt x="102448" y="162990"/>
                  </a:cubicBezTo>
                  <a:cubicBezTo>
                    <a:pt x="102448" y="162990"/>
                    <a:pt x="102448" y="162990"/>
                    <a:pt x="98469" y="160337"/>
                  </a:cubicBezTo>
                  <a:cubicBezTo>
                    <a:pt x="98469" y="160337"/>
                    <a:pt x="97142" y="160337"/>
                    <a:pt x="97142" y="160337"/>
                  </a:cubicBezTo>
                  <a:close/>
                  <a:moveTo>
                    <a:pt x="127977" y="152125"/>
                  </a:moveTo>
                  <a:cubicBezTo>
                    <a:pt x="127977" y="152125"/>
                    <a:pt x="127977" y="152125"/>
                    <a:pt x="117475" y="162627"/>
                  </a:cubicBezTo>
                  <a:cubicBezTo>
                    <a:pt x="117475" y="162627"/>
                    <a:pt x="117475" y="162627"/>
                    <a:pt x="173923" y="219075"/>
                  </a:cubicBezTo>
                  <a:cubicBezTo>
                    <a:pt x="173923" y="219075"/>
                    <a:pt x="173923" y="219075"/>
                    <a:pt x="184425" y="208573"/>
                  </a:cubicBezTo>
                  <a:cubicBezTo>
                    <a:pt x="185738" y="207260"/>
                    <a:pt x="185738" y="207260"/>
                    <a:pt x="184425" y="207260"/>
                  </a:cubicBezTo>
                  <a:lnTo>
                    <a:pt x="181800" y="203322"/>
                  </a:lnTo>
                  <a:cubicBezTo>
                    <a:pt x="181800" y="203322"/>
                    <a:pt x="181800" y="203322"/>
                    <a:pt x="133228" y="154750"/>
                  </a:cubicBezTo>
                  <a:cubicBezTo>
                    <a:pt x="133228" y="154750"/>
                    <a:pt x="133228" y="154750"/>
                    <a:pt x="130603" y="152125"/>
                  </a:cubicBezTo>
                  <a:cubicBezTo>
                    <a:pt x="129290" y="150812"/>
                    <a:pt x="129290" y="150812"/>
                    <a:pt x="127977" y="152125"/>
                  </a:cubicBezTo>
                  <a:close/>
                  <a:moveTo>
                    <a:pt x="185738" y="142875"/>
                  </a:moveTo>
                  <a:lnTo>
                    <a:pt x="193675" y="150813"/>
                  </a:lnTo>
                  <a:lnTo>
                    <a:pt x="179388" y="166688"/>
                  </a:lnTo>
                  <a:lnTo>
                    <a:pt x="171450" y="158750"/>
                  </a:lnTo>
                  <a:close/>
                  <a:moveTo>
                    <a:pt x="199232" y="134937"/>
                  </a:moveTo>
                  <a:cubicBezTo>
                    <a:pt x="202300" y="134937"/>
                    <a:pt x="204788" y="137070"/>
                    <a:pt x="204788" y="139700"/>
                  </a:cubicBezTo>
                  <a:cubicBezTo>
                    <a:pt x="204788" y="142331"/>
                    <a:pt x="202300" y="144464"/>
                    <a:pt x="199232" y="144464"/>
                  </a:cubicBezTo>
                  <a:cubicBezTo>
                    <a:pt x="196163" y="144464"/>
                    <a:pt x="193675" y="142331"/>
                    <a:pt x="193675" y="139700"/>
                  </a:cubicBezTo>
                  <a:cubicBezTo>
                    <a:pt x="193675" y="137070"/>
                    <a:pt x="196163" y="134937"/>
                    <a:pt x="199232" y="134937"/>
                  </a:cubicBezTo>
                  <a:close/>
                  <a:moveTo>
                    <a:pt x="219075" y="111125"/>
                  </a:moveTo>
                  <a:lnTo>
                    <a:pt x="227012" y="119063"/>
                  </a:lnTo>
                  <a:lnTo>
                    <a:pt x="209550" y="134938"/>
                  </a:lnTo>
                  <a:lnTo>
                    <a:pt x="201612" y="127000"/>
                  </a:lnTo>
                  <a:close/>
                  <a:moveTo>
                    <a:pt x="214313" y="90487"/>
                  </a:moveTo>
                  <a:lnTo>
                    <a:pt x="149225" y="155575"/>
                  </a:lnTo>
                  <a:lnTo>
                    <a:pt x="182563" y="187325"/>
                  </a:lnTo>
                  <a:lnTo>
                    <a:pt x="247650" y="123825"/>
                  </a:lnTo>
                  <a:close/>
                  <a:moveTo>
                    <a:pt x="234950" y="71437"/>
                  </a:moveTo>
                  <a:lnTo>
                    <a:pt x="227012" y="79374"/>
                  </a:lnTo>
                  <a:lnTo>
                    <a:pt x="223837" y="82549"/>
                  </a:lnTo>
                  <a:lnTo>
                    <a:pt x="255588" y="115887"/>
                  </a:lnTo>
                  <a:lnTo>
                    <a:pt x="266700" y="103187"/>
                  </a:lnTo>
                  <a:close/>
                  <a:moveTo>
                    <a:pt x="266700" y="38100"/>
                  </a:moveTo>
                  <a:lnTo>
                    <a:pt x="242887" y="63500"/>
                  </a:lnTo>
                  <a:lnTo>
                    <a:pt x="274637" y="95250"/>
                  </a:lnTo>
                  <a:lnTo>
                    <a:pt x="300037" y="71437"/>
                  </a:lnTo>
                  <a:close/>
                  <a:moveTo>
                    <a:pt x="274902" y="14287"/>
                  </a:moveTo>
                  <a:cubicBezTo>
                    <a:pt x="274902" y="14287"/>
                    <a:pt x="274902" y="14287"/>
                    <a:pt x="274902" y="15616"/>
                  </a:cubicBezTo>
                  <a:cubicBezTo>
                    <a:pt x="274902" y="15616"/>
                    <a:pt x="274902" y="15616"/>
                    <a:pt x="268287" y="20932"/>
                  </a:cubicBezTo>
                  <a:cubicBezTo>
                    <a:pt x="268287" y="22261"/>
                    <a:pt x="268287" y="22261"/>
                    <a:pt x="268287" y="23590"/>
                  </a:cubicBezTo>
                  <a:cubicBezTo>
                    <a:pt x="268287" y="23590"/>
                    <a:pt x="268287" y="23590"/>
                    <a:pt x="314590" y="70108"/>
                  </a:cubicBezTo>
                  <a:cubicBezTo>
                    <a:pt x="315913" y="71437"/>
                    <a:pt x="317236" y="71437"/>
                    <a:pt x="317236" y="70108"/>
                  </a:cubicBezTo>
                  <a:cubicBezTo>
                    <a:pt x="317236" y="70108"/>
                    <a:pt x="317236" y="70108"/>
                    <a:pt x="323850" y="63462"/>
                  </a:cubicBezTo>
                  <a:cubicBezTo>
                    <a:pt x="323850" y="63462"/>
                    <a:pt x="323850" y="62133"/>
                    <a:pt x="323850" y="62133"/>
                  </a:cubicBezTo>
                  <a:cubicBezTo>
                    <a:pt x="323850" y="62133"/>
                    <a:pt x="323850" y="62133"/>
                    <a:pt x="276225" y="15616"/>
                  </a:cubicBezTo>
                  <a:cubicBezTo>
                    <a:pt x="276225" y="14287"/>
                    <a:pt x="276225" y="14287"/>
                    <a:pt x="274902" y="14287"/>
                  </a:cubicBezTo>
                  <a:close/>
                  <a:moveTo>
                    <a:pt x="307212" y="12567"/>
                  </a:moveTo>
                  <a:cubicBezTo>
                    <a:pt x="302175" y="12082"/>
                    <a:pt x="296802" y="13052"/>
                    <a:pt x="292100" y="14992"/>
                  </a:cubicBezTo>
                  <a:cubicBezTo>
                    <a:pt x="292100" y="14992"/>
                    <a:pt x="292100" y="14992"/>
                    <a:pt x="324339" y="46037"/>
                  </a:cubicBezTo>
                  <a:cubicBezTo>
                    <a:pt x="325682" y="42156"/>
                    <a:pt x="327025" y="38276"/>
                    <a:pt x="327025" y="34395"/>
                  </a:cubicBezTo>
                  <a:cubicBezTo>
                    <a:pt x="327025" y="29221"/>
                    <a:pt x="325682" y="22754"/>
                    <a:pt x="320309" y="18873"/>
                  </a:cubicBezTo>
                  <a:cubicBezTo>
                    <a:pt x="316951" y="14992"/>
                    <a:pt x="312249" y="13052"/>
                    <a:pt x="307212" y="12567"/>
                  </a:cubicBezTo>
                  <a:close/>
                  <a:moveTo>
                    <a:pt x="303774" y="0"/>
                  </a:moveTo>
                  <a:cubicBezTo>
                    <a:pt x="313026" y="0"/>
                    <a:pt x="320956" y="3950"/>
                    <a:pt x="327565" y="10533"/>
                  </a:cubicBezTo>
                  <a:cubicBezTo>
                    <a:pt x="334173" y="17116"/>
                    <a:pt x="338138" y="25016"/>
                    <a:pt x="338138" y="34233"/>
                  </a:cubicBezTo>
                  <a:cubicBezTo>
                    <a:pt x="338138" y="42133"/>
                    <a:pt x="335495" y="48716"/>
                    <a:pt x="331530" y="53982"/>
                  </a:cubicBezTo>
                  <a:cubicBezTo>
                    <a:pt x="335495" y="59249"/>
                    <a:pt x="335495" y="67149"/>
                    <a:pt x="331530" y="72416"/>
                  </a:cubicBezTo>
                  <a:cubicBezTo>
                    <a:pt x="331530" y="72416"/>
                    <a:pt x="331530" y="72416"/>
                    <a:pt x="324921" y="77682"/>
                  </a:cubicBezTo>
                  <a:cubicBezTo>
                    <a:pt x="322278" y="80315"/>
                    <a:pt x="319635" y="81632"/>
                    <a:pt x="315670" y="81632"/>
                  </a:cubicBezTo>
                  <a:cubicBezTo>
                    <a:pt x="313026" y="81632"/>
                    <a:pt x="310383" y="80315"/>
                    <a:pt x="307739" y="78999"/>
                  </a:cubicBezTo>
                  <a:cubicBezTo>
                    <a:pt x="307739" y="78999"/>
                    <a:pt x="307739" y="78999"/>
                    <a:pt x="190109" y="196181"/>
                  </a:cubicBezTo>
                  <a:cubicBezTo>
                    <a:pt x="190109" y="196181"/>
                    <a:pt x="190109" y="196181"/>
                    <a:pt x="194074" y="198814"/>
                  </a:cubicBezTo>
                  <a:cubicBezTo>
                    <a:pt x="198039" y="204081"/>
                    <a:pt x="198039" y="211980"/>
                    <a:pt x="194074" y="217247"/>
                  </a:cubicBezTo>
                  <a:cubicBezTo>
                    <a:pt x="194074" y="217247"/>
                    <a:pt x="194074" y="217247"/>
                    <a:pt x="182179" y="229097"/>
                  </a:cubicBezTo>
                  <a:cubicBezTo>
                    <a:pt x="182179" y="229097"/>
                    <a:pt x="182179" y="229097"/>
                    <a:pt x="184822" y="231730"/>
                  </a:cubicBezTo>
                  <a:cubicBezTo>
                    <a:pt x="190109" y="236997"/>
                    <a:pt x="190109" y="244897"/>
                    <a:pt x="184822" y="248847"/>
                  </a:cubicBezTo>
                  <a:cubicBezTo>
                    <a:pt x="184822" y="248847"/>
                    <a:pt x="184822" y="248847"/>
                    <a:pt x="170284" y="264647"/>
                  </a:cubicBezTo>
                  <a:cubicBezTo>
                    <a:pt x="167640" y="265963"/>
                    <a:pt x="164997" y="267280"/>
                    <a:pt x="162354" y="267280"/>
                  </a:cubicBezTo>
                  <a:cubicBezTo>
                    <a:pt x="158389" y="267280"/>
                    <a:pt x="155745" y="267280"/>
                    <a:pt x="153102" y="264647"/>
                  </a:cubicBezTo>
                  <a:cubicBezTo>
                    <a:pt x="142528" y="272547"/>
                    <a:pt x="130633" y="277813"/>
                    <a:pt x="117416" y="277813"/>
                  </a:cubicBezTo>
                  <a:cubicBezTo>
                    <a:pt x="102878" y="277813"/>
                    <a:pt x="88339" y="272547"/>
                    <a:pt x="76444" y="260697"/>
                  </a:cubicBezTo>
                  <a:cubicBezTo>
                    <a:pt x="55297" y="239630"/>
                    <a:pt x="53975" y="206714"/>
                    <a:pt x="72479" y="184331"/>
                  </a:cubicBezTo>
                  <a:cubicBezTo>
                    <a:pt x="71157" y="181697"/>
                    <a:pt x="69836" y="179064"/>
                    <a:pt x="69836" y="176431"/>
                  </a:cubicBezTo>
                  <a:cubicBezTo>
                    <a:pt x="69836" y="172481"/>
                    <a:pt x="71157" y="169848"/>
                    <a:pt x="73801" y="167214"/>
                  </a:cubicBezTo>
                  <a:cubicBezTo>
                    <a:pt x="73801" y="167214"/>
                    <a:pt x="73801" y="167214"/>
                    <a:pt x="88339" y="152731"/>
                  </a:cubicBezTo>
                  <a:cubicBezTo>
                    <a:pt x="92304" y="147465"/>
                    <a:pt x="101556" y="147465"/>
                    <a:pt x="105521" y="152731"/>
                  </a:cubicBezTo>
                  <a:cubicBezTo>
                    <a:pt x="105521" y="152731"/>
                    <a:pt x="105521" y="152731"/>
                    <a:pt x="109486" y="155364"/>
                  </a:cubicBezTo>
                  <a:cubicBezTo>
                    <a:pt x="109486" y="155364"/>
                    <a:pt x="109486" y="155364"/>
                    <a:pt x="120060" y="144831"/>
                  </a:cubicBezTo>
                  <a:cubicBezTo>
                    <a:pt x="125346" y="139565"/>
                    <a:pt x="133277" y="139565"/>
                    <a:pt x="138563" y="144831"/>
                  </a:cubicBezTo>
                  <a:cubicBezTo>
                    <a:pt x="138563" y="144831"/>
                    <a:pt x="138563" y="144831"/>
                    <a:pt x="141207" y="147465"/>
                  </a:cubicBezTo>
                  <a:cubicBezTo>
                    <a:pt x="141207" y="147465"/>
                    <a:pt x="141207" y="147465"/>
                    <a:pt x="205969" y="82949"/>
                  </a:cubicBezTo>
                  <a:cubicBezTo>
                    <a:pt x="205969" y="82949"/>
                    <a:pt x="205969" y="82949"/>
                    <a:pt x="216543" y="72416"/>
                  </a:cubicBezTo>
                  <a:cubicBezTo>
                    <a:pt x="216543" y="72416"/>
                    <a:pt x="216543" y="72416"/>
                    <a:pt x="258837" y="30283"/>
                  </a:cubicBezTo>
                  <a:cubicBezTo>
                    <a:pt x="254872" y="25016"/>
                    <a:pt x="254872" y="18433"/>
                    <a:pt x="260159" y="13166"/>
                  </a:cubicBezTo>
                  <a:cubicBezTo>
                    <a:pt x="260159" y="13166"/>
                    <a:pt x="260159" y="13166"/>
                    <a:pt x="266767" y="7900"/>
                  </a:cubicBezTo>
                  <a:cubicBezTo>
                    <a:pt x="270732" y="2633"/>
                    <a:pt x="278662" y="2633"/>
                    <a:pt x="283949" y="6583"/>
                  </a:cubicBezTo>
                  <a:cubicBezTo>
                    <a:pt x="289236" y="2633"/>
                    <a:pt x="295844" y="0"/>
                    <a:pt x="303774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4162559" y="3597697"/>
              <a:ext cx="201926" cy="380622"/>
            </a:xfrm>
            <a:custGeom>
              <a:avLst/>
              <a:gdLst>
                <a:gd name="connsiteX0" fmla="*/ 128587 w 179388"/>
                <a:gd name="connsiteY0" fmla="*/ 160338 h 338138"/>
                <a:gd name="connsiteX1" fmla="*/ 128587 w 179388"/>
                <a:gd name="connsiteY1" fmla="*/ 231776 h 338138"/>
                <a:gd name="connsiteX2" fmla="*/ 133350 w 179388"/>
                <a:gd name="connsiteY2" fmla="*/ 231776 h 338138"/>
                <a:gd name="connsiteX3" fmla="*/ 134937 w 179388"/>
                <a:gd name="connsiteY3" fmla="*/ 296863 h 338138"/>
                <a:gd name="connsiteX4" fmla="*/ 136525 w 179388"/>
                <a:gd name="connsiteY4" fmla="*/ 231776 h 338138"/>
                <a:gd name="connsiteX5" fmla="*/ 142875 w 179388"/>
                <a:gd name="connsiteY5" fmla="*/ 231776 h 338138"/>
                <a:gd name="connsiteX6" fmla="*/ 142875 w 179388"/>
                <a:gd name="connsiteY6" fmla="*/ 160338 h 338138"/>
                <a:gd name="connsiteX7" fmla="*/ 39687 w 179388"/>
                <a:gd name="connsiteY7" fmla="*/ 160338 h 338138"/>
                <a:gd name="connsiteX8" fmla="*/ 39687 w 179388"/>
                <a:gd name="connsiteY8" fmla="*/ 231776 h 338138"/>
                <a:gd name="connsiteX9" fmla="*/ 44450 w 179388"/>
                <a:gd name="connsiteY9" fmla="*/ 231776 h 338138"/>
                <a:gd name="connsiteX10" fmla="*/ 46037 w 179388"/>
                <a:gd name="connsiteY10" fmla="*/ 296863 h 338138"/>
                <a:gd name="connsiteX11" fmla="*/ 47625 w 179388"/>
                <a:gd name="connsiteY11" fmla="*/ 231776 h 338138"/>
                <a:gd name="connsiteX12" fmla="*/ 52387 w 179388"/>
                <a:gd name="connsiteY12" fmla="*/ 231776 h 338138"/>
                <a:gd name="connsiteX13" fmla="*/ 52387 w 179388"/>
                <a:gd name="connsiteY13" fmla="*/ 160338 h 338138"/>
                <a:gd name="connsiteX14" fmla="*/ 89694 w 179388"/>
                <a:gd name="connsiteY14" fmla="*/ 7938 h 338138"/>
                <a:gd name="connsiteX15" fmla="*/ 34310 w 179388"/>
                <a:gd name="connsiteY15" fmla="*/ 63097 h 338138"/>
                <a:gd name="connsiteX16" fmla="*/ 34310 w 179388"/>
                <a:gd name="connsiteY16" fmla="*/ 132702 h 338138"/>
                <a:gd name="connsiteX17" fmla="*/ 7937 w 179388"/>
                <a:gd name="connsiteY17" fmla="*/ 132702 h 338138"/>
                <a:gd name="connsiteX18" fmla="*/ 7937 w 179388"/>
                <a:gd name="connsiteY18" fmla="*/ 152401 h 338138"/>
                <a:gd name="connsiteX19" fmla="*/ 171450 w 179388"/>
                <a:gd name="connsiteY19" fmla="*/ 152401 h 338138"/>
                <a:gd name="connsiteX20" fmla="*/ 171450 w 179388"/>
                <a:gd name="connsiteY20" fmla="*/ 132702 h 338138"/>
                <a:gd name="connsiteX21" fmla="*/ 145077 w 179388"/>
                <a:gd name="connsiteY21" fmla="*/ 132702 h 338138"/>
                <a:gd name="connsiteX22" fmla="*/ 145077 w 179388"/>
                <a:gd name="connsiteY22" fmla="*/ 63097 h 338138"/>
                <a:gd name="connsiteX23" fmla="*/ 89694 w 179388"/>
                <a:gd name="connsiteY23" fmla="*/ 7938 h 338138"/>
                <a:gd name="connsiteX24" fmla="*/ 89694 w 179388"/>
                <a:gd name="connsiteY24" fmla="*/ 0 h 338138"/>
                <a:gd name="connsiteX25" fmla="*/ 153008 w 179388"/>
                <a:gd name="connsiteY25" fmla="*/ 63401 h 338138"/>
                <a:gd name="connsiteX26" fmla="*/ 153008 w 179388"/>
                <a:gd name="connsiteY26" fmla="*/ 126802 h 338138"/>
                <a:gd name="connsiteX27" fmla="*/ 179388 w 179388"/>
                <a:gd name="connsiteY27" fmla="*/ 126802 h 338138"/>
                <a:gd name="connsiteX28" fmla="*/ 179388 w 179388"/>
                <a:gd name="connsiteY28" fmla="*/ 161144 h 338138"/>
                <a:gd name="connsiteX29" fmla="*/ 150370 w 179388"/>
                <a:gd name="connsiteY29" fmla="*/ 161144 h 338138"/>
                <a:gd name="connsiteX30" fmla="*/ 150370 w 179388"/>
                <a:gd name="connsiteY30" fmla="*/ 240395 h 338138"/>
                <a:gd name="connsiteX31" fmla="*/ 143774 w 179388"/>
                <a:gd name="connsiteY31" fmla="*/ 240395 h 338138"/>
                <a:gd name="connsiteX32" fmla="*/ 142455 w 179388"/>
                <a:gd name="connsiteY32" fmla="*/ 338138 h 338138"/>
                <a:gd name="connsiteX33" fmla="*/ 127946 w 179388"/>
                <a:gd name="connsiteY33" fmla="*/ 338138 h 338138"/>
                <a:gd name="connsiteX34" fmla="*/ 125308 w 179388"/>
                <a:gd name="connsiteY34" fmla="*/ 240395 h 338138"/>
                <a:gd name="connsiteX35" fmla="*/ 120032 w 179388"/>
                <a:gd name="connsiteY35" fmla="*/ 240395 h 338138"/>
                <a:gd name="connsiteX36" fmla="*/ 120032 w 179388"/>
                <a:gd name="connsiteY36" fmla="*/ 161144 h 338138"/>
                <a:gd name="connsiteX37" fmla="*/ 60676 w 179388"/>
                <a:gd name="connsiteY37" fmla="*/ 161144 h 338138"/>
                <a:gd name="connsiteX38" fmla="*/ 60676 w 179388"/>
                <a:gd name="connsiteY38" fmla="*/ 240395 h 338138"/>
                <a:gd name="connsiteX39" fmla="*/ 55399 w 179388"/>
                <a:gd name="connsiteY39" fmla="*/ 240395 h 338138"/>
                <a:gd name="connsiteX40" fmla="*/ 52761 w 179388"/>
                <a:gd name="connsiteY40" fmla="*/ 338138 h 338138"/>
                <a:gd name="connsiteX41" fmla="*/ 39571 w 179388"/>
                <a:gd name="connsiteY41" fmla="*/ 338138 h 338138"/>
                <a:gd name="connsiteX42" fmla="*/ 36933 w 179388"/>
                <a:gd name="connsiteY42" fmla="*/ 240395 h 338138"/>
                <a:gd name="connsiteX43" fmla="*/ 31657 w 179388"/>
                <a:gd name="connsiteY43" fmla="*/ 240395 h 338138"/>
                <a:gd name="connsiteX44" fmla="*/ 31657 w 179388"/>
                <a:gd name="connsiteY44" fmla="*/ 161144 h 338138"/>
                <a:gd name="connsiteX45" fmla="*/ 0 w 179388"/>
                <a:gd name="connsiteY45" fmla="*/ 161144 h 338138"/>
                <a:gd name="connsiteX46" fmla="*/ 0 w 179388"/>
                <a:gd name="connsiteY46" fmla="*/ 126802 h 338138"/>
                <a:gd name="connsiteX47" fmla="*/ 26381 w 179388"/>
                <a:gd name="connsiteY47" fmla="*/ 126802 h 338138"/>
                <a:gd name="connsiteX48" fmla="*/ 26381 w 179388"/>
                <a:gd name="connsiteY48" fmla="*/ 63401 h 338138"/>
                <a:gd name="connsiteX49" fmla="*/ 89694 w 179388"/>
                <a:gd name="connsiteY49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9388" h="338138">
                  <a:moveTo>
                    <a:pt x="128587" y="160338"/>
                  </a:moveTo>
                  <a:lnTo>
                    <a:pt x="128587" y="231776"/>
                  </a:lnTo>
                  <a:lnTo>
                    <a:pt x="133350" y="231776"/>
                  </a:lnTo>
                  <a:lnTo>
                    <a:pt x="134937" y="296863"/>
                  </a:lnTo>
                  <a:lnTo>
                    <a:pt x="136525" y="231776"/>
                  </a:lnTo>
                  <a:lnTo>
                    <a:pt x="142875" y="231776"/>
                  </a:lnTo>
                  <a:lnTo>
                    <a:pt x="142875" y="160338"/>
                  </a:lnTo>
                  <a:close/>
                  <a:moveTo>
                    <a:pt x="39687" y="160338"/>
                  </a:moveTo>
                  <a:lnTo>
                    <a:pt x="39687" y="231776"/>
                  </a:lnTo>
                  <a:lnTo>
                    <a:pt x="44450" y="231776"/>
                  </a:lnTo>
                  <a:lnTo>
                    <a:pt x="46037" y="296863"/>
                  </a:lnTo>
                  <a:lnTo>
                    <a:pt x="47625" y="231776"/>
                  </a:lnTo>
                  <a:lnTo>
                    <a:pt x="52387" y="231776"/>
                  </a:lnTo>
                  <a:lnTo>
                    <a:pt x="52387" y="160338"/>
                  </a:lnTo>
                  <a:close/>
                  <a:moveTo>
                    <a:pt x="89694" y="7938"/>
                  </a:moveTo>
                  <a:cubicBezTo>
                    <a:pt x="59365" y="7938"/>
                    <a:pt x="34310" y="32891"/>
                    <a:pt x="34310" y="63097"/>
                  </a:cubicBezTo>
                  <a:cubicBezTo>
                    <a:pt x="34310" y="63097"/>
                    <a:pt x="34310" y="63097"/>
                    <a:pt x="34310" y="132702"/>
                  </a:cubicBezTo>
                  <a:cubicBezTo>
                    <a:pt x="34310" y="132702"/>
                    <a:pt x="34310" y="132702"/>
                    <a:pt x="7937" y="132702"/>
                  </a:cubicBezTo>
                  <a:cubicBezTo>
                    <a:pt x="7937" y="132702"/>
                    <a:pt x="7937" y="132702"/>
                    <a:pt x="7937" y="152401"/>
                  </a:cubicBezTo>
                  <a:cubicBezTo>
                    <a:pt x="7937" y="152401"/>
                    <a:pt x="7937" y="152401"/>
                    <a:pt x="171450" y="152401"/>
                  </a:cubicBezTo>
                  <a:cubicBezTo>
                    <a:pt x="171450" y="152401"/>
                    <a:pt x="171450" y="152401"/>
                    <a:pt x="171450" y="132702"/>
                  </a:cubicBezTo>
                  <a:cubicBezTo>
                    <a:pt x="171450" y="132702"/>
                    <a:pt x="171450" y="132702"/>
                    <a:pt x="145077" y="132702"/>
                  </a:cubicBezTo>
                  <a:cubicBezTo>
                    <a:pt x="145077" y="132702"/>
                    <a:pt x="145077" y="132702"/>
                    <a:pt x="145077" y="63097"/>
                  </a:cubicBezTo>
                  <a:cubicBezTo>
                    <a:pt x="145077" y="32891"/>
                    <a:pt x="120023" y="7938"/>
                    <a:pt x="89694" y="7938"/>
                  </a:cubicBezTo>
                  <a:close/>
                  <a:moveTo>
                    <a:pt x="89694" y="0"/>
                  </a:moveTo>
                  <a:cubicBezTo>
                    <a:pt x="125308" y="0"/>
                    <a:pt x="153008" y="29059"/>
                    <a:pt x="153008" y="63401"/>
                  </a:cubicBezTo>
                  <a:cubicBezTo>
                    <a:pt x="153008" y="63401"/>
                    <a:pt x="153008" y="63401"/>
                    <a:pt x="153008" y="126802"/>
                  </a:cubicBezTo>
                  <a:lnTo>
                    <a:pt x="179388" y="126802"/>
                  </a:lnTo>
                  <a:cubicBezTo>
                    <a:pt x="179388" y="126802"/>
                    <a:pt x="179388" y="126802"/>
                    <a:pt x="179388" y="161144"/>
                  </a:cubicBezTo>
                  <a:cubicBezTo>
                    <a:pt x="179388" y="161144"/>
                    <a:pt x="179388" y="161144"/>
                    <a:pt x="150370" y="161144"/>
                  </a:cubicBezTo>
                  <a:cubicBezTo>
                    <a:pt x="150370" y="161144"/>
                    <a:pt x="150370" y="161144"/>
                    <a:pt x="150370" y="240395"/>
                  </a:cubicBezTo>
                  <a:cubicBezTo>
                    <a:pt x="150370" y="240395"/>
                    <a:pt x="150370" y="240395"/>
                    <a:pt x="143774" y="240395"/>
                  </a:cubicBezTo>
                  <a:cubicBezTo>
                    <a:pt x="143774" y="240395"/>
                    <a:pt x="143774" y="240395"/>
                    <a:pt x="142455" y="338138"/>
                  </a:cubicBezTo>
                  <a:cubicBezTo>
                    <a:pt x="142455" y="338138"/>
                    <a:pt x="142455" y="338138"/>
                    <a:pt x="127946" y="338138"/>
                  </a:cubicBezTo>
                  <a:cubicBezTo>
                    <a:pt x="127946" y="338138"/>
                    <a:pt x="127946" y="338138"/>
                    <a:pt x="125308" y="240395"/>
                  </a:cubicBezTo>
                  <a:cubicBezTo>
                    <a:pt x="125308" y="240395"/>
                    <a:pt x="125308" y="240395"/>
                    <a:pt x="120032" y="240395"/>
                  </a:cubicBezTo>
                  <a:cubicBezTo>
                    <a:pt x="120032" y="240395"/>
                    <a:pt x="120032" y="240395"/>
                    <a:pt x="120032" y="161144"/>
                  </a:cubicBezTo>
                  <a:cubicBezTo>
                    <a:pt x="120032" y="161144"/>
                    <a:pt x="120032" y="161144"/>
                    <a:pt x="60676" y="161144"/>
                  </a:cubicBezTo>
                  <a:cubicBezTo>
                    <a:pt x="60676" y="161144"/>
                    <a:pt x="60676" y="161144"/>
                    <a:pt x="60676" y="240395"/>
                  </a:cubicBezTo>
                  <a:cubicBezTo>
                    <a:pt x="60676" y="240395"/>
                    <a:pt x="60676" y="240395"/>
                    <a:pt x="55399" y="240395"/>
                  </a:cubicBezTo>
                  <a:cubicBezTo>
                    <a:pt x="55399" y="240395"/>
                    <a:pt x="55399" y="240395"/>
                    <a:pt x="52761" y="338138"/>
                  </a:cubicBezTo>
                  <a:cubicBezTo>
                    <a:pt x="52761" y="338138"/>
                    <a:pt x="52761" y="338138"/>
                    <a:pt x="39571" y="338138"/>
                  </a:cubicBezTo>
                  <a:cubicBezTo>
                    <a:pt x="39571" y="338138"/>
                    <a:pt x="39571" y="338138"/>
                    <a:pt x="36933" y="240395"/>
                  </a:cubicBezTo>
                  <a:cubicBezTo>
                    <a:pt x="36933" y="240395"/>
                    <a:pt x="36933" y="240395"/>
                    <a:pt x="31657" y="240395"/>
                  </a:cubicBezTo>
                  <a:cubicBezTo>
                    <a:pt x="31657" y="240395"/>
                    <a:pt x="31657" y="240395"/>
                    <a:pt x="31657" y="161144"/>
                  </a:cubicBezTo>
                  <a:cubicBezTo>
                    <a:pt x="31657" y="161144"/>
                    <a:pt x="31657" y="161144"/>
                    <a:pt x="0" y="161144"/>
                  </a:cubicBezTo>
                  <a:cubicBezTo>
                    <a:pt x="0" y="161144"/>
                    <a:pt x="0" y="161144"/>
                    <a:pt x="0" y="126802"/>
                  </a:cubicBezTo>
                  <a:cubicBezTo>
                    <a:pt x="0" y="126802"/>
                    <a:pt x="0" y="126802"/>
                    <a:pt x="26381" y="126802"/>
                  </a:cubicBezTo>
                  <a:cubicBezTo>
                    <a:pt x="26381" y="126802"/>
                    <a:pt x="26381" y="126802"/>
                    <a:pt x="26381" y="63401"/>
                  </a:cubicBezTo>
                  <a:cubicBezTo>
                    <a:pt x="26381" y="29059"/>
                    <a:pt x="54080" y="0"/>
                    <a:pt x="89694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74477" y="1849850"/>
            <a:ext cx="4909087" cy="2795468"/>
            <a:chOff x="6074475" y="1849851"/>
            <a:chExt cx="4909087" cy="2795468"/>
          </a:xfrm>
        </p:grpSpPr>
        <p:grpSp>
          <p:nvGrpSpPr>
            <p:cNvPr id="6" name="组合 5"/>
            <p:cNvGrpSpPr/>
            <p:nvPr/>
          </p:nvGrpSpPr>
          <p:grpSpPr>
            <a:xfrm>
              <a:off x="6074475" y="1849851"/>
              <a:ext cx="4909087" cy="2795468"/>
              <a:chOff x="2448694" y="1658840"/>
              <a:chExt cx="7294610" cy="4153896"/>
            </a:xfrm>
          </p:grpSpPr>
          <p:grpSp>
            <p:nvGrpSpPr>
              <p:cNvPr id="8" name="组合 7"/>
              <p:cNvGrpSpPr/>
              <p:nvPr/>
            </p:nvGrpSpPr>
            <p:grpSpPr bwMode="auto">
              <a:xfrm>
                <a:off x="2448694" y="1658840"/>
                <a:ext cx="7294610" cy="4153896"/>
                <a:chOff x="8540751" y="4843463"/>
                <a:chExt cx="8012112" cy="4562475"/>
              </a:xfrm>
              <a:effectLst/>
            </p:grpSpPr>
            <p:sp>
              <p:nvSpPr>
                <p:cNvPr id="10" name="任意多边形 69"/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11" name="任意多边形 70"/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12" name="任意多边形 71"/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13" name="任意多边形 72"/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14" name="任意多边形 73"/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15" name="任意多边形 74"/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6705961" y="2061151"/>
              <a:ext cx="3646113" cy="228977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32" name="等腰三角形 31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5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35"/>
          <p:cNvSpPr/>
          <p:nvPr/>
        </p:nvSpPr>
        <p:spPr>
          <a:xfrm>
            <a:off x="980658" y="2752893"/>
            <a:ext cx="2919765" cy="962492"/>
          </a:xfrm>
          <a:custGeom>
            <a:avLst/>
            <a:gdLst>
              <a:gd name="connsiteX0" fmla="*/ 0 w 2920666"/>
              <a:gd name="connsiteY0" fmla="*/ 0 h 962492"/>
              <a:gd name="connsiteX1" fmla="*/ 2920666 w 2920666"/>
              <a:gd name="connsiteY1" fmla="*/ 0 h 962492"/>
              <a:gd name="connsiteX2" fmla="*/ 2920666 w 2920666"/>
              <a:gd name="connsiteY2" fmla="*/ 962492 h 962492"/>
              <a:gd name="connsiteX3" fmla="*/ 0 w 2920666"/>
              <a:gd name="connsiteY3" fmla="*/ 962492 h 962492"/>
              <a:gd name="connsiteX4" fmla="*/ 0 w 2920666"/>
              <a:gd name="connsiteY4" fmla="*/ 0 h 9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0666" h="962492">
                <a:moveTo>
                  <a:pt x="0" y="0"/>
                </a:moveTo>
                <a:lnTo>
                  <a:pt x="2920666" y="0"/>
                </a:lnTo>
                <a:lnTo>
                  <a:pt x="2920666" y="962492"/>
                </a:lnTo>
                <a:lnTo>
                  <a:pt x="0" y="9624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183" tIns="98183" rIns="98183" bIns="98183" numCol="1" spcCol="1270" anchor="ctr" anchorCtr="0">
            <a:noAutofit/>
          </a:bodyPr>
          <a:lstStyle/>
          <a:p>
            <a:pPr marL="0" marR="0" lvl="0" indent="0" algn="ctr" defTabSz="25774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GB" sz="58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1" name="Oval 36"/>
          <p:cNvSpPr/>
          <p:nvPr/>
        </p:nvSpPr>
        <p:spPr>
          <a:xfrm>
            <a:off x="977340" y="2460160"/>
            <a:ext cx="232253" cy="2323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2" name="Oval 37"/>
          <p:cNvSpPr/>
          <p:nvPr/>
        </p:nvSpPr>
        <p:spPr>
          <a:xfrm>
            <a:off x="1139918" y="2134904"/>
            <a:ext cx="232253" cy="2323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3" name="Oval 38"/>
          <p:cNvSpPr/>
          <p:nvPr/>
        </p:nvSpPr>
        <p:spPr>
          <a:xfrm>
            <a:off x="1530104" y="2199955"/>
            <a:ext cx="364971" cy="36508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4" name="Oval 39"/>
          <p:cNvSpPr/>
          <p:nvPr/>
        </p:nvSpPr>
        <p:spPr>
          <a:xfrm>
            <a:off x="1855260" y="1842172"/>
            <a:ext cx="232253" cy="23232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5" name="Oval 40"/>
          <p:cNvSpPr/>
          <p:nvPr/>
        </p:nvSpPr>
        <p:spPr>
          <a:xfrm>
            <a:off x="2277963" y="1712071"/>
            <a:ext cx="232253" cy="2323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6" name="Oval 41"/>
          <p:cNvSpPr/>
          <p:nvPr/>
        </p:nvSpPr>
        <p:spPr>
          <a:xfrm>
            <a:off x="2798211" y="1939751"/>
            <a:ext cx="232253" cy="23232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7" name="Oval 42"/>
          <p:cNvSpPr/>
          <p:nvPr/>
        </p:nvSpPr>
        <p:spPr>
          <a:xfrm>
            <a:off x="3123367" y="2102380"/>
            <a:ext cx="364971" cy="36508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8" name="Oval 43"/>
          <p:cNvSpPr/>
          <p:nvPr/>
        </p:nvSpPr>
        <p:spPr>
          <a:xfrm>
            <a:off x="3578586" y="2460160"/>
            <a:ext cx="232253" cy="2323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9" name="Oval 44"/>
          <p:cNvSpPr/>
          <p:nvPr/>
        </p:nvSpPr>
        <p:spPr>
          <a:xfrm>
            <a:off x="3773679" y="2817942"/>
            <a:ext cx="232253" cy="2323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0" name="Oval 45"/>
          <p:cNvSpPr/>
          <p:nvPr/>
        </p:nvSpPr>
        <p:spPr>
          <a:xfrm>
            <a:off x="2082869" y="2134904"/>
            <a:ext cx="597224" cy="59740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1" name="Oval 46"/>
          <p:cNvSpPr/>
          <p:nvPr/>
        </p:nvSpPr>
        <p:spPr>
          <a:xfrm>
            <a:off x="814763" y="3370878"/>
            <a:ext cx="232253" cy="2323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2" name="Oval 47"/>
          <p:cNvSpPr/>
          <p:nvPr/>
        </p:nvSpPr>
        <p:spPr>
          <a:xfrm>
            <a:off x="1009855" y="3663607"/>
            <a:ext cx="364971" cy="36508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3" name="Oval 48"/>
          <p:cNvSpPr/>
          <p:nvPr/>
        </p:nvSpPr>
        <p:spPr>
          <a:xfrm>
            <a:off x="1497591" y="3923813"/>
            <a:ext cx="530867" cy="5310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4" name="Oval 49"/>
          <p:cNvSpPr/>
          <p:nvPr/>
        </p:nvSpPr>
        <p:spPr>
          <a:xfrm>
            <a:off x="2180416" y="4346646"/>
            <a:ext cx="232253" cy="23232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5" name="Oval 50"/>
          <p:cNvSpPr/>
          <p:nvPr/>
        </p:nvSpPr>
        <p:spPr>
          <a:xfrm>
            <a:off x="2310477" y="3923812"/>
            <a:ext cx="364971" cy="36508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6" name="Oval 51"/>
          <p:cNvSpPr/>
          <p:nvPr/>
        </p:nvSpPr>
        <p:spPr>
          <a:xfrm>
            <a:off x="2635634" y="4379171"/>
            <a:ext cx="232253" cy="23232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7" name="Oval 52"/>
          <p:cNvSpPr/>
          <p:nvPr/>
        </p:nvSpPr>
        <p:spPr>
          <a:xfrm>
            <a:off x="2928276" y="3858763"/>
            <a:ext cx="530867" cy="53103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8" name="Oval 53"/>
          <p:cNvSpPr/>
          <p:nvPr/>
        </p:nvSpPr>
        <p:spPr>
          <a:xfrm>
            <a:off x="3643615" y="3728659"/>
            <a:ext cx="364971" cy="36508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9" name="Chevron 54"/>
          <p:cNvSpPr/>
          <p:nvPr/>
        </p:nvSpPr>
        <p:spPr>
          <a:xfrm>
            <a:off x="4008587" y="2199415"/>
            <a:ext cx="1071867" cy="2046943"/>
          </a:xfrm>
          <a:prstGeom prst="chevron">
            <a:avLst>
              <a:gd name="adj" fmla="val 62310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0" name="Chevron 55"/>
          <p:cNvSpPr/>
          <p:nvPr/>
        </p:nvSpPr>
        <p:spPr>
          <a:xfrm>
            <a:off x="7396740" y="2199415"/>
            <a:ext cx="1071867" cy="2046943"/>
          </a:xfrm>
          <a:prstGeom prst="chevron">
            <a:avLst>
              <a:gd name="adj" fmla="val 62310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1" name="Freeform 56"/>
          <p:cNvSpPr/>
          <p:nvPr/>
        </p:nvSpPr>
        <p:spPr>
          <a:xfrm>
            <a:off x="8892458" y="2054202"/>
            <a:ext cx="2484781" cy="2485549"/>
          </a:xfrm>
          <a:custGeom>
            <a:avLst/>
            <a:gdLst>
              <a:gd name="connsiteX0" fmla="*/ 0 w 2485548"/>
              <a:gd name="connsiteY0" fmla="*/ 1242774 h 2485548"/>
              <a:gd name="connsiteX1" fmla="*/ 1242774 w 2485548"/>
              <a:gd name="connsiteY1" fmla="*/ 0 h 2485548"/>
              <a:gd name="connsiteX2" fmla="*/ 2485548 w 2485548"/>
              <a:gd name="connsiteY2" fmla="*/ 1242774 h 2485548"/>
              <a:gd name="connsiteX3" fmla="*/ 1242774 w 2485548"/>
              <a:gd name="connsiteY3" fmla="*/ 2485548 h 2485548"/>
              <a:gd name="connsiteX4" fmla="*/ 0 w 2485548"/>
              <a:gd name="connsiteY4" fmla="*/ 1242774 h 248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548" h="2485548">
                <a:moveTo>
                  <a:pt x="0" y="1242774"/>
                </a:moveTo>
                <a:cubicBezTo>
                  <a:pt x="0" y="556409"/>
                  <a:pt x="556409" y="0"/>
                  <a:pt x="1242774" y="0"/>
                </a:cubicBezTo>
                <a:cubicBezTo>
                  <a:pt x="1929139" y="0"/>
                  <a:pt x="2485548" y="556409"/>
                  <a:pt x="2485548" y="1242774"/>
                </a:cubicBezTo>
                <a:cubicBezTo>
                  <a:pt x="2485548" y="1929139"/>
                  <a:pt x="1929139" y="2485548"/>
                  <a:pt x="1242774" y="2485548"/>
                </a:cubicBezTo>
                <a:cubicBezTo>
                  <a:pt x="556409" y="2485548"/>
                  <a:pt x="0" y="1929139"/>
                  <a:pt x="0" y="1242774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184" tIns="485184" rIns="485184" bIns="485184" numCol="1" spcCol="1270" anchor="ctr" anchorCtr="0">
            <a:noAutofit/>
          </a:bodyPr>
          <a:lstStyle/>
          <a:p>
            <a:pPr marL="0" marR="0" lvl="0" indent="0" algn="ctr" defTabSz="27552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GB" sz="62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155539" y="246889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点击添加文本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546265" y="29949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点击添加文本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466171" y="339571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点击添加文本</a:t>
            </a:r>
          </a:p>
        </p:txBody>
      </p:sp>
      <p:sp>
        <p:nvSpPr>
          <p:cNvPr id="95" name="AutoShape 117"/>
          <p:cNvSpPr/>
          <p:nvPr/>
        </p:nvSpPr>
        <p:spPr bwMode="auto">
          <a:xfrm>
            <a:off x="9795030" y="2679661"/>
            <a:ext cx="679637" cy="61731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392" tIns="25392" rIns="25392" bIns="25392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6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3" name="Rectangle 60"/>
          <p:cNvSpPr/>
          <p:nvPr/>
        </p:nvSpPr>
        <p:spPr>
          <a:xfrm>
            <a:off x="1192344" y="4930135"/>
            <a:ext cx="2503697" cy="461635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4" name="Rectangle 61"/>
          <p:cNvSpPr/>
          <p:nvPr/>
        </p:nvSpPr>
        <p:spPr>
          <a:xfrm>
            <a:off x="4844154" y="4930135"/>
            <a:ext cx="2503697" cy="461635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5" name="Rectangle 62"/>
          <p:cNvSpPr/>
          <p:nvPr/>
        </p:nvSpPr>
        <p:spPr>
          <a:xfrm>
            <a:off x="8543181" y="4930135"/>
            <a:ext cx="2503697" cy="461635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3" name="Rectangle 61"/>
          <p:cNvSpPr/>
          <p:nvPr/>
        </p:nvSpPr>
        <p:spPr>
          <a:xfrm>
            <a:off x="5197620" y="2947583"/>
            <a:ext cx="2054867" cy="646300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点击输入简要文本内容，文字内容需概况精炼的说明该分项内容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35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1" grpId="0" animBg="1"/>
      <p:bldP spid="97" grpId="0"/>
      <p:bldP spid="98" grpId="0"/>
      <p:bldP spid="99" grpId="0"/>
      <p:bldP spid="95" grpId="0" animBg="1"/>
      <p:bldP spid="123" grpId="0"/>
      <p:bldP spid="124" grpId="0"/>
      <p:bldP spid="125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8c2fb4-bfc7-4a91-8b33-491b58f3ec75"/>
          <p:cNvGrpSpPr>
            <a:grpSpLocks noChangeAspect="1"/>
          </p:cNvGrpSpPr>
          <p:nvPr/>
        </p:nvGrpSpPr>
        <p:grpSpPr>
          <a:xfrm>
            <a:off x="1052546" y="1376774"/>
            <a:ext cx="10219413" cy="4375601"/>
            <a:chOff x="1052546" y="1376773"/>
            <a:chExt cx="10219413" cy="4375601"/>
          </a:xfrm>
        </p:grpSpPr>
        <p:sp>
          <p:nvSpPr>
            <p:cNvPr id="4" name="Arc 6"/>
            <p:cNvSpPr/>
            <p:nvPr/>
          </p:nvSpPr>
          <p:spPr>
            <a:xfrm rot="152113" flipH="1">
              <a:off x="1527591" y="2190561"/>
              <a:ext cx="5065788" cy="1611576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5" name="Arc 9"/>
            <p:cNvSpPr/>
            <p:nvPr/>
          </p:nvSpPr>
          <p:spPr>
            <a:xfrm rot="20899889" flipH="1">
              <a:off x="2945686" y="2365905"/>
              <a:ext cx="3026277" cy="1611576"/>
            </a:xfrm>
            <a:prstGeom prst="arc">
              <a:avLst>
                <a:gd name="adj1" fmla="val 12596661"/>
                <a:gd name="adj2" fmla="val 2138004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6" name="Arc 12"/>
            <p:cNvSpPr/>
            <p:nvPr/>
          </p:nvSpPr>
          <p:spPr>
            <a:xfrm rot="20899889" flipH="1">
              <a:off x="4049849" y="234302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7" name="Arc 15"/>
            <p:cNvSpPr/>
            <p:nvPr/>
          </p:nvSpPr>
          <p:spPr>
            <a:xfrm flipH="1">
              <a:off x="6186295" y="2232300"/>
              <a:ext cx="5085664" cy="1572411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" name="Arc 18"/>
            <p:cNvSpPr/>
            <p:nvPr/>
          </p:nvSpPr>
          <p:spPr>
            <a:xfrm rot="700111">
              <a:off x="6182744" y="2475663"/>
              <a:ext cx="3090363" cy="1611576"/>
            </a:xfrm>
            <a:prstGeom prst="arc">
              <a:avLst>
                <a:gd name="adj1" fmla="val 12596661"/>
                <a:gd name="adj2" fmla="val 20993129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" name="Arc 21"/>
            <p:cNvSpPr/>
            <p:nvPr/>
          </p:nvSpPr>
          <p:spPr>
            <a:xfrm rot="700111">
              <a:off x="6053073" y="241920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" name="Rectangle 22"/>
            <p:cNvSpPr/>
            <p:nvPr/>
          </p:nvSpPr>
          <p:spPr>
            <a:xfrm>
              <a:off x="1052546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02303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3439375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520154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892242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D3353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9883975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>
                  <a:ln>
                    <a:noFill/>
                  </a:ln>
                  <a:solidFill>
                    <a:srgbClr val="22273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标题文本预设</a:t>
              </a:r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1200929" y="1835053"/>
              <a:ext cx="965083" cy="965083"/>
              <a:chOff x="1200929" y="1835053"/>
              <a:chExt cx="965082" cy="965083"/>
            </a:xfrm>
          </p:grpSpPr>
          <p:sp>
            <p:nvSpPr>
              <p:cNvPr id="48" name="Oval 29"/>
              <p:cNvSpPr/>
              <p:nvPr/>
            </p:nvSpPr>
            <p:spPr>
              <a:xfrm>
                <a:off x="1200929" y="1835053"/>
                <a:ext cx="965082" cy="9650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 bwMode="auto">
              <a:xfrm>
                <a:off x="1485629" y="2125198"/>
                <a:ext cx="447290" cy="447288"/>
              </a:xfrm>
              <a:custGeom>
                <a:avLst/>
                <a:gdLst>
                  <a:gd name="T0" fmla="*/ 197644 w 21600"/>
                  <a:gd name="T1" fmla="*/ 197644 h 21592"/>
                  <a:gd name="T2" fmla="*/ 197644 w 21600"/>
                  <a:gd name="T3" fmla="*/ 197644 h 21592"/>
                  <a:gd name="T4" fmla="*/ 197644 w 21600"/>
                  <a:gd name="T5" fmla="*/ 197644 h 21592"/>
                  <a:gd name="T6" fmla="*/ 197644 w 21600"/>
                  <a:gd name="T7" fmla="*/ 197644 h 215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92">
                    <a:moveTo>
                      <a:pt x="16719" y="11484"/>
                    </a:moveTo>
                    <a:cubicBezTo>
                      <a:pt x="16972" y="11823"/>
                      <a:pt x="17102" y="12217"/>
                      <a:pt x="17111" y="12666"/>
                    </a:cubicBezTo>
                    <a:cubicBezTo>
                      <a:pt x="17118" y="13118"/>
                      <a:pt x="16986" y="13503"/>
                      <a:pt x="16719" y="13825"/>
                    </a:cubicBezTo>
                    <a:lnTo>
                      <a:pt x="10660" y="21039"/>
                    </a:lnTo>
                    <a:cubicBezTo>
                      <a:pt x="10393" y="21361"/>
                      <a:pt x="10061" y="21530"/>
                      <a:pt x="9664" y="21548"/>
                    </a:cubicBezTo>
                    <a:cubicBezTo>
                      <a:pt x="9270" y="21568"/>
                      <a:pt x="8950" y="21398"/>
                      <a:pt x="8704" y="21039"/>
                    </a:cubicBezTo>
                    <a:lnTo>
                      <a:pt x="991" y="10768"/>
                    </a:lnTo>
                    <a:cubicBezTo>
                      <a:pt x="721" y="10408"/>
                      <a:pt x="488" y="9960"/>
                      <a:pt x="293" y="9416"/>
                    </a:cubicBezTo>
                    <a:cubicBezTo>
                      <a:pt x="98" y="8878"/>
                      <a:pt x="0" y="8375"/>
                      <a:pt x="0" y="7918"/>
                    </a:cubicBezTo>
                    <a:lnTo>
                      <a:pt x="0" y="1668"/>
                    </a:lnTo>
                    <a:cubicBezTo>
                      <a:pt x="0" y="1216"/>
                      <a:pt x="134" y="825"/>
                      <a:pt x="401" y="497"/>
                    </a:cubicBezTo>
                    <a:cubicBezTo>
                      <a:pt x="671" y="166"/>
                      <a:pt x="1003" y="0"/>
                      <a:pt x="1392" y="0"/>
                    </a:cubicBezTo>
                    <a:lnTo>
                      <a:pt x="6619" y="0"/>
                    </a:lnTo>
                    <a:cubicBezTo>
                      <a:pt x="6811" y="0"/>
                      <a:pt x="7016" y="28"/>
                      <a:pt x="7237" y="83"/>
                    </a:cubicBezTo>
                    <a:cubicBezTo>
                      <a:pt x="7456" y="138"/>
                      <a:pt x="7677" y="224"/>
                      <a:pt x="7899" y="336"/>
                    </a:cubicBezTo>
                    <a:cubicBezTo>
                      <a:pt x="8120" y="451"/>
                      <a:pt x="8332" y="580"/>
                      <a:pt x="8524" y="724"/>
                    </a:cubicBezTo>
                    <a:cubicBezTo>
                      <a:pt x="8719" y="865"/>
                      <a:pt x="8880" y="1021"/>
                      <a:pt x="9005" y="1185"/>
                    </a:cubicBezTo>
                    <a:lnTo>
                      <a:pt x="16719" y="11484"/>
                    </a:lnTo>
                    <a:close/>
                    <a:moveTo>
                      <a:pt x="3603" y="5922"/>
                    </a:moveTo>
                    <a:cubicBezTo>
                      <a:pt x="3964" y="5922"/>
                      <a:pt x="4279" y="5761"/>
                      <a:pt x="4548" y="5441"/>
                    </a:cubicBezTo>
                    <a:cubicBezTo>
                      <a:pt x="4815" y="5116"/>
                      <a:pt x="4952" y="4740"/>
                      <a:pt x="4952" y="4311"/>
                    </a:cubicBezTo>
                    <a:cubicBezTo>
                      <a:pt x="4952" y="3862"/>
                      <a:pt x="4815" y="3477"/>
                      <a:pt x="4548" y="3160"/>
                    </a:cubicBezTo>
                    <a:cubicBezTo>
                      <a:pt x="4281" y="2844"/>
                      <a:pt x="3966" y="2686"/>
                      <a:pt x="3603" y="2686"/>
                    </a:cubicBezTo>
                    <a:cubicBezTo>
                      <a:pt x="3227" y="2686"/>
                      <a:pt x="2908" y="2844"/>
                      <a:pt x="2643" y="3160"/>
                    </a:cubicBezTo>
                    <a:cubicBezTo>
                      <a:pt x="2378" y="3477"/>
                      <a:pt x="2246" y="3862"/>
                      <a:pt x="2246" y="4311"/>
                    </a:cubicBezTo>
                    <a:cubicBezTo>
                      <a:pt x="2246" y="4739"/>
                      <a:pt x="2378" y="5116"/>
                      <a:pt x="2643" y="5441"/>
                    </a:cubicBezTo>
                    <a:cubicBezTo>
                      <a:pt x="2905" y="5761"/>
                      <a:pt x="3225" y="5922"/>
                      <a:pt x="3603" y="5922"/>
                    </a:cubicBezTo>
                    <a:moveTo>
                      <a:pt x="21198" y="11510"/>
                    </a:moveTo>
                    <a:cubicBezTo>
                      <a:pt x="21465" y="11852"/>
                      <a:pt x="21599" y="12252"/>
                      <a:pt x="21599" y="12709"/>
                    </a:cubicBezTo>
                    <a:cubicBezTo>
                      <a:pt x="21599" y="13167"/>
                      <a:pt x="21465" y="13558"/>
                      <a:pt x="21198" y="13880"/>
                    </a:cubicBezTo>
                    <a:lnTo>
                      <a:pt x="15163" y="21093"/>
                    </a:lnTo>
                    <a:cubicBezTo>
                      <a:pt x="14896" y="21415"/>
                      <a:pt x="14564" y="21582"/>
                      <a:pt x="14174" y="21591"/>
                    </a:cubicBezTo>
                    <a:cubicBezTo>
                      <a:pt x="13782" y="21600"/>
                      <a:pt x="13450" y="21433"/>
                      <a:pt x="13183" y="21093"/>
                    </a:cubicBezTo>
                    <a:lnTo>
                      <a:pt x="13044" y="20903"/>
                    </a:lnTo>
                    <a:lnTo>
                      <a:pt x="18963" y="13825"/>
                    </a:lnTo>
                    <a:cubicBezTo>
                      <a:pt x="19230" y="13503"/>
                      <a:pt x="19365" y="13118"/>
                      <a:pt x="19360" y="12660"/>
                    </a:cubicBezTo>
                    <a:cubicBezTo>
                      <a:pt x="19355" y="12206"/>
                      <a:pt x="19223" y="11812"/>
                      <a:pt x="18963" y="11484"/>
                    </a:cubicBezTo>
                    <a:lnTo>
                      <a:pt x="11247" y="1185"/>
                    </a:lnTo>
                    <a:cubicBezTo>
                      <a:pt x="11009" y="865"/>
                      <a:pt x="10689" y="604"/>
                      <a:pt x="10282" y="408"/>
                    </a:cubicBezTo>
                    <a:cubicBezTo>
                      <a:pt x="9873" y="210"/>
                      <a:pt x="9484" y="83"/>
                      <a:pt x="9109" y="28"/>
                    </a:cubicBezTo>
                    <a:lnTo>
                      <a:pt x="11112" y="28"/>
                    </a:lnTo>
                    <a:cubicBezTo>
                      <a:pt x="11502" y="28"/>
                      <a:pt x="11935" y="141"/>
                      <a:pt x="12406" y="365"/>
                    </a:cubicBezTo>
                    <a:cubicBezTo>
                      <a:pt x="12878" y="589"/>
                      <a:pt x="13236" y="874"/>
                      <a:pt x="13481" y="1213"/>
                    </a:cubicBezTo>
                    <a:lnTo>
                      <a:pt x="21198" y="115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2171427" y="3423336"/>
              <a:ext cx="965083" cy="965083"/>
              <a:chOff x="2171427" y="3423335"/>
              <a:chExt cx="965082" cy="965083"/>
            </a:xfrm>
          </p:grpSpPr>
          <p:sp>
            <p:nvSpPr>
              <p:cNvPr id="46" name="Oval 32"/>
              <p:cNvSpPr/>
              <p:nvPr/>
            </p:nvSpPr>
            <p:spPr>
              <a:xfrm>
                <a:off x="2171427" y="3423335"/>
                <a:ext cx="965082" cy="9650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47" name="Freeform: Shape 33"/>
              <p:cNvSpPr/>
              <p:nvPr/>
            </p:nvSpPr>
            <p:spPr bwMode="auto">
              <a:xfrm>
                <a:off x="2388591" y="3721932"/>
                <a:ext cx="537636" cy="42196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18" name="Group 7"/>
            <p:cNvGrpSpPr/>
            <p:nvPr/>
          </p:nvGrpSpPr>
          <p:grpSpPr>
            <a:xfrm>
              <a:off x="3587768" y="4479513"/>
              <a:ext cx="965083" cy="965083"/>
              <a:chOff x="3587768" y="4479513"/>
              <a:chExt cx="965082" cy="965083"/>
            </a:xfrm>
          </p:grpSpPr>
          <p:sp>
            <p:nvSpPr>
              <p:cNvPr id="38" name="Oval 35"/>
              <p:cNvSpPr/>
              <p:nvPr/>
            </p:nvSpPr>
            <p:spPr>
              <a:xfrm>
                <a:off x="3587768" y="4479513"/>
                <a:ext cx="965082" cy="9650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grpSp>
            <p:nvGrpSpPr>
              <p:cNvPr id="39" name="Group 36"/>
              <p:cNvGrpSpPr/>
              <p:nvPr/>
            </p:nvGrpSpPr>
            <p:grpSpPr>
              <a:xfrm>
                <a:off x="3828714" y="4728344"/>
                <a:ext cx="547558" cy="467429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40" name="Freeform: Shape 37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1" name="Rectangle 38"/>
                <p:cNvSpPr/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2" name="Freeform: Shape 39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3" name="Freeform: Shape 40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4" name="Freeform: Shape 41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45" name="Freeform: Shape 42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9" name="Group 10"/>
            <p:cNvGrpSpPr/>
            <p:nvPr/>
          </p:nvGrpSpPr>
          <p:grpSpPr>
            <a:xfrm>
              <a:off x="7668545" y="4479513"/>
              <a:ext cx="965083" cy="965083"/>
              <a:chOff x="7668545" y="4479513"/>
              <a:chExt cx="965083" cy="965083"/>
            </a:xfrm>
          </p:grpSpPr>
          <p:sp>
            <p:nvSpPr>
              <p:cNvPr id="36" name="Oval 44"/>
              <p:cNvSpPr/>
              <p:nvPr/>
            </p:nvSpPr>
            <p:spPr>
              <a:xfrm>
                <a:off x="7668545" y="4479513"/>
                <a:ext cx="965083" cy="9650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7" name="Freeform: Shape 45"/>
              <p:cNvSpPr/>
              <p:nvPr/>
            </p:nvSpPr>
            <p:spPr bwMode="auto">
              <a:xfrm>
                <a:off x="7934046" y="4762289"/>
                <a:ext cx="474812" cy="393021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20" name="Group 13"/>
            <p:cNvGrpSpPr/>
            <p:nvPr/>
          </p:nvGrpSpPr>
          <p:grpSpPr>
            <a:xfrm>
              <a:off x="9070817" y="3423336"/>
              <a:ext cx="965083" cy="965083"/>
              <a:chOff x="9070818" y="3423335"/>
              <a:chExt cx="965082" cy="965083"/>
            </a:xfrm>
          </p:grpSpPr>
          <p:sp>
            <p:nvSpPr>
              <p:cNvPr id="34" name="Oval 47"/>
              <p:cNvSpPr/>
              <p:nvPr/>
            </p:nvSpPr>
            <p:spPr>
              <a:xfrm>
                <a:off x="9070818" y="3423335"/>
                <a:ext cx="965082" cy="9650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5" name="Freeform: Shape 48"/>
              <p:cNvSpPr>
                <a:spLocks noChangeAspect="1"/>
              </p:cNvSpPr>
              <p:nvPr/>
            </p:nvSpPr>
            <p:spPr bwMode="auto">
              <a:xfrm>
                <a:off x="9328984" y="3662726"/>
                <a:ext cx="418870" cy="501324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grpSp>
          <p:nvGrpSpPr>
            <p:cNvPr id="21" name="Group 16"/>
            <p:cNvGrpSpPr/>
            <p:nvPr/>
          </p:nvGrpSpPr>
          <p:grpSpPr>
            <a:xfrm>
              <a:off x="10032361" y="1835053"/>
              <a:ext cx="965083" cy="965083"/>
              <a:chOff x="10032361" y="1835053"/>
              <a:chExt cx="965083" cy="965083"/>
            </a:xfrm>
          </p:grpSpPr>
          <p:sp>
            <p:nvSpPr>
              <p:cNvPr id="32" name="Oval 50"/>
              <p:cNvSpPr/>
              <p:nvPr/>
            </p:nvSpPr>
            <p:spPr>
              <a:xfrm>
                <a:off x="10032361" y="1835053"/>
                <a:ext cx="965083" cy="9650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33" name="Freeform: Shape 51"/>
              <p:cNvSpPr>
                <a:spLocks noChangeAspect="1"/>
              </p:cNvSpPr>
              <p:nvPr/>
            </p:nvSpPr>
            <p:spPr bwMode="auto">
              <a:xfrm>
                <a:off x="10330794" y="2031228"/>
                <a:ext cx="437349" cy="566963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22" name="Freeform: Shape 53"/>
            <p:cNvSpPr/>
            <p:nvPr/>
          </p:nvSpPr>
          <p:spPr bwMode="auto">
            <a:xfrm>
              <a:off x="4473447" y="1376773"/>
              <a:ext cx="3439824" cy="2595891"/>
            </a:xfrm>
            <a:custGeom>
              <a:avLst/>
              <a:gdLst>
                <a:gd name="T0" fmla="*/ 885 w 951"/>
                <a:gd name="T1" fmla="*/ 718 h 718"/>
                <a:gd name="T2" fmla="*/ 951 w 951"/>
                <a:gd name="T3" fmla="*/ 476 h 718"/>
                <a:gd name="T4" fmla="*/ 475 w 951"/>
                <a:gd name="T5" fmla="*/ 0 h 718"/>
                <a:gd name="T6" fmla="*/ 0 w 951"/>
                <a:gd name="T7" fmla="*/ 476 h 718"/>
                <a:gd name="T8" fmla="*/ 66 w 951"/>
                <a:gd name="T9" fmla="*/ 718 h 718"/>
                <a:gd name="T10" fmla="*/ 476 w 951"/>
                <a:gd name="T11" fmla="*/ 485 h 718"/>
                <a:gd name="T12" fmla="*/ 885 w 951"/>
                <a:gd name="T13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718">
                  <a:moveTo>
                    <a:pt x="885" y="718"/>
                  </a:moveTo>
                  <a:cubicBezTo>
                    <a:pt x="927" y="647"/>
                    <a:pt x="951" y="564"/>
                    <a:pt x="951" y="476"/>
                  </a:cubicBezTo>
                  <a:cubicBezTo>
                    <a:pt x="951" y="213"/>
                    <a:pt x="738" y="0"/>
                    <a:pt x="475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564"/>
                    <a:pt x="24" y="647"/>
                    <a:pt x="66" y="718"/>
                  </a:cubicBezTo>
                  <a:cubicBezTo>
                    <a:pt x="476" y="485"/>
                    <a:pt x="476" y="485"/>
                    <a:pt x="476" y="485"/>
                  </a:cubicBezTo>
                  <a:lnTo>
                    <a:pt x="885" y="7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3" name="Freeform: Shape 54"/>
            <p:cNvSpPr/>
            <p:nvPr/>
          </p:nvSpPr>
          <p:spPr bwMode="auto">
            <a:xfrm>
              <a:off x="4597054" y="1503441"/>
              <a:ext cx="3194121" cy="2202159"/>
            </a:xfrm>
            <a:custGeom>
              <a:avLst/>
              <a:gdLst>
                <a:gd name="T0" fmla="*/ 826 w 883"/>
                <a:gd name="T1" fmla="*/ 605 h 609"/>
                <a:gd name="T2" fmla="*/ 815 w 883"/>
                <a:gd name="T3" fmla="*/ 603 h 609"/>
                <a:gd name="T4" fmla="*/ 792 w 883"/>
                <a:gd name="T5" fmla="*/ 557 h 609"/>
                <a:gd name="T6" fmla="*/ 811 w 883"/>
                <a:gd name="T7" fmla="*/ 441 h 609"/>
                <a:gd name="T8" fmla="*/ 441 w 883"/>
                <a:gd name="T9" fmla="*/ 72 h 609"/>
                <a:gd name="T10" fmla="*/ 72 w 883"/>
                <a:gd name="T11" fmla="*/ 441 h 609"/>
                <a:gd name="T12" fmla="*/ 91 w 883"/>
                <a:gd name="T13" fmla="*/ 557 h 609"/>
                <a:gd name="T14" fmla="*/ 68 w 883"/>
                <a:gd name="T15" fmla="*/ 603 h 609"/>
                <a:gd name="T16" fmla="*/ 23 w 883"/>
                <a:gd name="T17" fmla="*/ 580 h 609"/>
                <a:gd name="T18" fmla="*/ 0 w 883"/>
                <a:gd name="T19" fmla="*/ 441 h 609"/>
                <a:gd name="T20" fmla="*/ 441 w 883"/>
                <a:gd name="T21" fmla="*/ 0 h 609"/>
                <a:gd name="T22" fmla="*/ 883 w 883"/>
                <a:gd name="T23" fmla="*/ 441 h 609"/>
                <a:gd name="T24" fmla="*/ 860 w 883"/>
                <a:gd name="T25" fmla="*/ 580 h 609"/>
                <a:gd name="T26" fmla="*/ 826 w 883"/>
                <a:gd name="T27" fmla="*/ 60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609">
                  <a:moveTo>
                    <a:pt x="826" y="605"/>
                  </a:moveTo>
                  <a:cubicBezTo>
                    <a:pt x="822" y="605"/>
                    <a:pt x="818" y="604"/>
                    <a:pt x="815" y="603"/>
                  </a:cubicBezTo>
                  <a:cubicBezTo>
                    <a:pt x="796" y="597"/>
                    <a:pt x="785" y="576"/>
                    <a:pt x="792" y="557"/>
                  </a:cubicBezTo>
                  <a:cubicBezTo>
                    <a:pt x="804" y="520"/>
                    <a:pt x="811" y="481"/>
                    <a:pt x="811" y="441"/>
                  </a:cubicBezTo>
                  <a:cubicBezTo>
                    <a:pt x="811" y="238"/>
                    <a:pt x="645" y="72"/>
                    <a:pt x="441" y="72"/>
                  </a:cubicBezTo>
                  <a:cubicBezTo>
                    <a:pt x="238" y="72"/>
                    <a:pt x="72" y="238"/>
                    <a:pt x="72" y="441"/>
                  </a:cubicBezTo>
                  <a:cubicBezTo>
                    <a:pt x="72" y="481"/>
                    <a:pt x="79" y="520"/>
                    <a:pt x="91" y="557"/>
                  </a:cubicBezTo>
                  <a:cubicBezTo>
                    <a:pt x="98" y="576"/>
                    <a:pt x="87" y="597"/>
                    <a:pt x="68" y="603"/>
                  </a:cubicBezTo>
                  <a:cubicBezTo>
                    <a:pt x="50" y="609"/>
                    <a:pt x="29" y="599"/>
                    <a:pt x="23" y="580"/>
                  </a:cubicBezTo>
                  <a:cubicBezTo>
                    <a:pt x="8" y="535"/>
                    <a:pt x="0" y="489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5" y="0"/>
                    <a:pt x="883" y="198"/>
                    <a:pt x="883" y="441"/>
                  </a:cubicBezTo>
                  <a:cubicBezTo>
                    <a:pt x="883" y="489"/>
                    <a:pt x="875" y="535"/>
                    <a:pt x="860" y="580"/>
                  </a:cubicBezTo>
                  <a:cubicBezTo>
                    <a:pt x="855" y="595"/>
                    <a:pt x="841" y="605"/>
                    <a:pt x="826" y="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4" name="Freeform: Shape 55"/>
            <p:cNvSpPr/>
            <p:nvPr/>
          </p:nvSpPr>
          <p:spPr bwMode="auto">
            <a:xfrm>
              <a:off x="5935447" y="1828505"/>
              <a:ext cx="517349" cy="1269713"/>
            </a:xfrm>
            <a:custGeom>
              <a:avLst/>
              <a:gdLst>
                <a:gd name="T0" fmla="*/ 81 w 143"/>
                <a:gd name="T1" fmla="*/ 24 h 351"/>
                <a:gd name="T2" fmla="*/ 62 w 143"/>
                <a:gd name="T3" fmla="*/ 24 h 351"/>
                <a:gd name="T4" fmla="*/ 4 w 143"/>
                <a:gd name="T5" fmla="*/ 307 h 351"/>
                <a:gd name="T6" fmla="*/ 0 w 143"/>
                <a:gd name="T7" fmla="*/ 351 h 351"/>
                <a:gd name="T8" fmla="*/ 143 w 143"/>
                <a:gd name="T9" fmla="*/ 351 h 351"/>
                <a:gd name="T10" fmla="*/ 139 w 143"/>
                <a:gd name="T11" fmla="*/ 307 h 351"/>
                <a:gd name="T12" fmla="*/ 81 w 143"/>
                <a:gd name="T13" fmla="*/ 2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1">
                  <a:moveTo>
                    <a:pt x="81" y="24"/>
                  </a:moveTo>
                  <a:cubicBezTo>
                    <a:pt x="76" y="0"/>
                    <a:pt x="67" y="0"/>
                    <a:pt x="62" y="24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" y="319"/>
                    <a:pt x="0" y="335"/>
                    <a:pt x="0" y="351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43" y="335"/>
                    <a:pt x="142" y="319"/>
                    <a:pt x="139" y="307"/>
                  </a:cubicBezTo>
                  <a:lnTo>
                    <a:pt x="81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5" name="Oval 56"/>
            <p:cNvSpPr/>
            <p:nvPr/>
          </p:nvSpPr>
          <p:spPr bwMode="auto">
            <a:xfrm>
              <a:off x="5935447" y="2837246"/>
              <a:ext cx="517349" cy="521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solidFill>
                <a:schemeClr val="bg1">
                  <a:alpha val="70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" name="Oval 5"/>
            <p:cNvSpPr/>
            <p:nvPr/>
          </p:nvSpPr>
          <p:spPr>
            <a:xfrm>
              <a:off x="2299994" y="226408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7" name="Oval 8"/>
            <p:cNvSpPr/>
            <p:nvPr/>
          </p:nvSpPr>
          <p:spPr>
            <a:xfrm>
              <a:off x="2893108" y="3314037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Oval 11"/>
            <p:cNvSpPr/>
            <p:nvPr/>
          </p:nvSpPr>
          <p:spPr>
            <a:xfrm>
              <a:off x="4060385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9" name="Oval 14"/>
            <p:cNvSpPr/>
            <p:nvPr/>
          </p:nvSpPr>
          <p:spPr>
            <a:xfrm>
              <a:off x="9832597" y="2257500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0" name="Oval 17"/>
            <p:cNvSpPr/>
            <p:nvPr/>
          </p:nvSpPr>
          <p:spPr>
            <a:xfrm>
              <a:off x="9189245" y="330930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1" name="Oval 20"/>
            <p:cNvSpPr/>
            <p:nvPr/>
          </p:nvSpPr>
          <p:spPr>
            <a:xfrm>
              <a:off x="8176053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50" name="等腰三角形 49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53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2 -0.810758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4697" y="658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2"/>
          <p:cNvGrpSpPr/>
          <p:nvPr/>
        </p:nvGrpSpPr>
        <p:grpSpPr bwMode="auto">
          <a:xfrm>
            <a:off x="1212240" y="1951567"/>
            <a:ext cx="3656472" cy="3524251"/>
            <a:chOff x="2798068" y="923633"/>
            <a:chExt cx="3569196" cy="3439264"/>
          </a:xfrm>
        </p:grpSpPr>
        <p:sp>
          <p:nvSpPr>
            <p:cNvPr id="144" name="椭圆 143"/>
            <p:cNvSpPr/>
            <p:nvPr/>
          </p:nvSpPr>
          <p:spPr>
            <a:xfrm>
              <a:off x="2874492" y="1059964"/>
              <a:ext cx="3302745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064519" y="1059964"/>
              <a:ext cx="3302745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2798068" y="927764"/>
              <a:ext cx="3302746" cy="3300867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041798" y="923633"/>
              <a:ext cx="3302746" cy="3302933"/>
            </a:xfrm>
            <a:prstGeom prst="ellipse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48" name="矩形 147"/>
          <p:cNvSpPr>
            <a:spLocks noChangeArrowheads="1"/>
          </p:cNvSpPr>
          <p:nvPr/>
        </p:nvSpPr>
        <p:spPr bwMode="auto">
          <a:xfrm>
            <a:off x="2075575" y="3302000"/>
            <a:ext cx="192980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添加标题</a:t>
            </a:r>
            <a:endParaRPr kumimoji="0" lang="en-US" altLang="zh-CN" sz="213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3" name="组合 148"/>
          <p:cNvGrpSpPr/>
          <p:nvPr/>
        </p:nvGrpSpPr>
        <p:grpSpPr bwMode="auto">
          <a:xfrm>
            <a:off x="789037" y="3151718"/>
            <a:ext cx="1218824" cy="1176868"/>
            <a:chOff x="858064" y="2190273"/>
            <a:chExt cx="915062" cy="883212"/>
          </a:xfrm>
        </p:grpSpPr>
        <p:sp>
          <p:nvSpPr>
            <p:cNvPr id="150" name="椭圆 149"/>
            <p:cNvSpPr/>
            <p:nvPr/>
          </p:nvSpPr>
          <p:spPr>
            <a:xfrm>
              <a:off x="889914" y="2190273"/>
              <a:ext cx="883212" cy="8832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918433" y="2330062"/>
              <a:ext cx="602099" cy="6036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918222" y="2330383"/>
              <a:ext cx="602993" cy="602993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53" name="矩形 74"/>
            <p:cNvSpPr>
              <a:spLocks noChangeArrowheads="1"/>
            </p:cNvSpPr>
            <p:nvPr/>
          </p:nvSpPr>
          <p:spPr bwMode="auto">
            <a:xfrm>
              <a:off x="858064" y="2401047"/>
              <a:ext cx="709048" cy="4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</a:t>
              </a:r>
              <a:endParaRPr kumimoji="0" lang="en-US" altLang="zh-CN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文字</a:t>
              </a:r>
              <a:endParaRPr kumimoji="0" lang="en-US" altLang="ko-KR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" name="组合 153"/>
          <p:cNvGrpSpPr/>
          <p:nvPr/>
        </p:nvGrpSpPr>
        <p:grpSpPr bwMode="auto">
          <a:xfrm>
            <a:off x="2380283" y="1502833"/>
            <a:ext cx="1248448" cy="1178984"/>
            <a:chOff x="2051720" y="987574"/>
            <a:chExt cx="937568" cy="883212"/>
          </a:xfrm>
        </p:grpSpPr>
        <p:sp>
          <p:nvSpPr>
            <p:cNvPr id="155" name="椭圆 154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5" name="组合 33"/>
            <p:cNvGrpSpPr/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-311744" y="1478580"/>
                <a:ext cx="603857" cy="6041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-311744" y="1478580"/>
                <a:ext cx="603857" cy="6041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57" name="矩形 77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0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</a:t>
              </a:r>
              <a:endParaRPr kumimoji="0" lang="en-US" altLang="zh-CN" sz="146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文字</a:t>
              </a:r>
              <a:endParaRPr kumimoji="0" lang="en-US" altLang="ko-KR" sz="146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6" name="组合 160"/>
          <p:cNvGrpSpPr/>
          <p:nvPr/>
        </p:nvGrpSpPr>
        <p:grpSpPr bwMode="auto">
          <a:xfrm>
            <a:off x="4047700" y="3151718"/>
            <a:ext cx="1250565" cy="1176868"/>
            <a:chOff x="2051720" y="987574"/>
            <a:chExt cx="937568" cy="883212"/>
          </a:xfrm>
        </p:grpSpPr>
        <p:sp>
          <p:nvSpPr>
            <p:cNvPr id="162" name="椭圆 161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组合 80"/>
            <p:cNvGrpSpPr/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65" name="椭圆 164"/>
              <p:cNvSpPr/>
              <p:nvPr/>
            </p:nvSpPr>
            <p:spPr>
              <a:xfrm>
                <a:off x="-311870" y="1478831"/>
                <a:ext cx="604421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66" name="椭圆 165"/>
              <p:cNvSpPr/>
              <p:nvPr/>
            </p:nvSpPr>
            <p:spPr>
              <a:xfrm>
                <a:off x="-311870" y="1478831"/>
                <a:ext cx="604421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64" name="矩形 81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</a:t>
              </a:r>
              <a:endParaRPr kumimoji="0" lang="en-US" altLang="zh-CN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文字</a:t>
              </a:r>
              <a:endParaRPr kumimoji="0" lang="en-US" altLang="ko-KR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" name="组合 167"/>
          <p:cNvGrpSpPr/>
          <p:nvPr/>
        </p:nvGrpSpPr>
        <p:grpSpPr bwMode="auto">
          <a:xfrm>
            <a:off x="2380283" y="4747685"/>
            <a:ext cx="1248448" cy="1176868"/>
            <a:chOff x="2051720" y="987574"/>
            <a:chExt cx="937568" cy="883212"/>
          </a:xfrm>
        </p:grpSpPr>
        <p:sp>
          <p:nvSpPr>
            <p:cNvPr id="169" name="椭圆 168"/>
            <p:cNvSpPr/>
            <p:nvPr/>
          </p:nvSpPr>
          <p:spPr>
            <a:xfrm>
              <a:off x="2106076" y="987574"/>
              <a:ext cx="883212" cy="883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grpSp>
          <p:nvGrpSpPr>
            <p:cNvPr id="9" name="组合 87"/>
            <p:cNvGrpSpPr/>
            <p:nvPr/>
          </p:nvGrpSpPr>
          <p:grpSpPr bwMode="auto">
            <a:xfrm>
              <a:off x="2127056" y="1127683"/>
              <a:ext cx="602993" cy="602993"/>
              <a:chOff x="-311096" y="1479151"/>
              <a:chExt cx="602993" cy="602993"/>
            </a:xfrm>
          </p:grpSpPr>
          <p:sp>
            <p:nvSpPr>
              <p:cNvPr id="172" name="椭圆 171"/>
              <p:cNvSpPr/>
              <p:nvPr/>
            </p:nvSpPr>
            <p:spPr>
              <a:xfrm>
                <a:off x="-311744" y="1478831"/>
                <a:ext cx="603857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>
                <a:off x="-311744" y="1478831"/>
                <a:ext cx="603857" cy="6036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74" name="椭圆 173"/>
              <p:cNvSpPr/>
              <p:nvPr/>
            </p:nvSpPr>
            <p:spPr>
              <a:xfrm>
                <a:off x="-311096" y="1479151"/>
                <a:ext cx="602993" cy="602993"/>
              </a:xfrm>
              <a:prstGeom prst="ellipse">
                <a:avLst/>
              </a:prstGeom>
              <a:gradFill flip="none" rotWithShape="1">
                <a:gsLst>
                  <a:gs pos="61000">
                    <a:schemeClr val="bg1">
                      <a:lumMod val="85000"/>
                      <a:alpha val="0"/>
                    </a:schemeClr>
                  </a:gs>
                  <a:gs pos="100000">
                    <a:schemeClr val="bg1">
                      <a:lumMod val="75000"/>
                      <a:alpha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71" name="矩形 88"/>
            <p:cNvSpPr>
              <a:spLocks noChangeArrowheads="1"/>
            </p:cNvSpPr>
            <p:nvPr/>
          </p:nvSpPr>
          <p:spPr bwMode="auto">
            <a:xfrm>
              <a:off x="2051720" y="1181898"/>
              <a:ext cx="709048" cy="4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添加</a:t>
              </a:r>
              <a:endParaRPr kumimoji="0" lang="en-US" altLang="zh-CN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6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文字</a:t>
              </a:r>
              <a:endParaRPr kumimoji="0" lang="en-US" altLang="ko-KR" sz="146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0" name="组合 174"/>
          <p:cNvGrpSpPr/>
          <p:nvPr/>
        </p:nvGrpSpPr>
        <p:grpSpPr>
          <a:xfrm>
            <a:off x="5808056" y="1547957"/>
            <a:ext cx="5470920" cy="890608"/>
            <a:chOff x="1614385" y="3983335"/>
            <a:chExt cx="4104456" cy="667956"/>
          </a:xfrm>
        </p:grpSpPr>
        <p:grpSp>
          <p:nvGrpSpPr>
            <p:cNvPr id="11" name="组合 175"/>
            <p:cNvGrpSpPr/>
            <p:nvPr/>
          </p:nvGrpSpPr>
          <p:grpSpPr>
            <a:xfrm>
              <a:off x="1743692" y="3983335"/>
              <a:ext cx="3975149" cy="667956"/>
              <a:chOff x="702618" y="3939902"/>
              <a:chExt cx="3975149" cy="667956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702618" y="3939902"/>
                <a:ext cx="136781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0" i="0" u="none" strike="noStrike" kern="1200" cap="none" spc="267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点击添加标题</a:t>
                </a:r>
              </a:p>
            </p:txBody>
          </p:sp>
          <p:sp>
            <p:nvSpPr>
              <p:cNvPr id="181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医学医疗医院工作总结汇报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PPT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模板，图片的修改方法是：在图片上右击，选择更改图片，这样不会丢失动画效果。</a:t>
                </a:r>
              </a:p>
            </p:txBody>
          </p:sp>
        </p:grpSp>
        <p:grpSp>
          <p:nvGrpSpPr>
            <p:cNvPr id="12" name="组合 176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79" name="等腰三角形 178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grpSp>
        <p:nvGrpSpPr>
          <p:cNvPr id="13" name="组合 181"/>
          <p:cNvGrpSpPr/>
          <p:nvPr/>
        </p:nvGrpSpPr>
        <p:grpSpPr>
          <a:xfrm>
            <a:off x="5808056" y="2747721"/>
            <a:ext cx="5470920" cy="890608"/>
            <a:chOff x="1614385" y="3983335"/>
            <a:chExt cx="4104456" cy="667956"/>
          </a:xfrm>
        </p:grpSpPr>
        <p:grpSp>
          <p:nvGrpSpPr>
            <p:cNvPr id="14" name="组合 182"/>
            <p:cNvGrpSpPr/>
            <p:nvPr/>
          </p:nvGrpSpPr>
          <p:grpSpPr>
            <a:xfrm>
              <a:off x="1743692" y="3983335"/>
              <a:ext cx="3975149" cy="667956"/>
              <a:chOff x="702618" y="3939902"/>
              <a:chExt cx="3975149" cy="667956"/>
            </a:xfrm>
          </p:grpSpPr>
          <p:sp>
            <p:nvSpPr>
              <p:cNvPr id="187" name="TextBox 186"/>
              <p:cNvSpPr txBox="1"/>
              <p:nvPr/>
            </p:nvSpPr>
            <p:spPr>
              <a:xfrm>
                <a:off x="702618" y="3939902"/>
                <a:ext cx="136781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0" i="0" u="none" strike="noStrike" kern="1200" cap="none" spc="267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点击添加标题</a:t>
                </a:r>
              </a:p>
            </p:txBody>
          </p:sp>
          <p:sp>
            <p:nvSpPr>
              <p:cNvPr id="188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医学医疗医院工作总结汇报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PPT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模板，图片的修改方法是：在图片上右击，选择更改图片，这样不会丢失动画效果。</a:t>
                </a:r>
              </a:p>
            </p:txBody>
          </p:sp>
        </p:grpSp>
        <p:grpSp>
          <p:nvGrpSpPr>
            <p:cNvPr id="15" name="组合 183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185" name="矩形 184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86" name="等腰三角形 185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grpSp>
        <p:nvGrpSpPr>
          <p:cNvPr id="16" name="组合 188"/>
          <p:cNvGrpSpPr/>
          <p:nvPr/>
        </p:nvGrpSpPr>
        <p:grpSpPr>
          <a:xfrm>
            <a:off x="5808056" y="3893184"/>
            <a:ext cx="5470920" cy="890608"/>
            <a:chOff x="1614385" y="3983335"/>
            <a:chExt cx="4104456" cy="667956"/>
          </a:xfrm>
        </p:grpSpPr>
        <p:grpSp>
          <p:nvGrpSpPr>
            <p:cNvPr id="17" name="组合 189"/>
            <p:cNvGrpSpPr/>
            <p:nvPr/>
          </p:nvGrpSpPr>
          <p:grpSpPr>
            <a:xfrm>
              <a:off x="1743692" y="3983335"/>
              <a:ext cx="3975149" cy="667956"/>
              <a:chOff x="702618" y="3939902"/>
              <a:chExt cx="3975149" cy="667956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702618" y="3939902"/>
                <a:ext cx="136781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0" i="0" u="none" strike="noStrike" kern="1200" cap="none" spc="267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点击添加标题</a:t>
                </a:r>
              </a:p>
            </p:txBody>
          </p:sp>
          <p:sp>
            <p:nvSpPr>
              <p:cNvPr id="195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医学医疗医院工作总结汇报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PPT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模板，图片的修改方法是：在图片上右击，选择更改图片，这样不会丢失动画效果。</a:t>
                </a:r>
              </a:p>
            </p:txBody>
          </p:sp>
        </p:grpSp>
        <p:grpSp>
          <p:nvGrpSpPr>
            <p:cNvPr id="18" name="组合 190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192" name="矩形 191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93" name="等腰三角形 192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grpSp>
        <p:nvGrpSpPr>
          <p:cNvPr id="19" name="组合 195"/>
          <p:cNvGrpSpPr/>
          <p:nvPr/>
        </p:nvGrpSpPr>
        <p:grpSpPr>
          <a:xfrm>
            <a:off x="5808056" y="5060679"/>
            <a:ext cx="5470920" cy="890608"/>
            <a:chOff x="1614385" y="3983335"/>
            <a:chExt cx="4104456" cy="667956"/>
          </a:xfrm>
        </p:grpSpPr>
        <p:grpSp>
          <p:nvGrpSpPr>
            <p:cNvPr id="20" name="组合 196"/>
            <p:cNvGrpSpPr/>
            <p:nvPr/>
          </p:nvGrpSpPr>
          <p:grpSpPr>
            <a:xfrm>
              <a:off x="1743692" y="3983335"/>
              <a:ext cx="3975149" cy="667956"/>
              <a:chOff x="702618" y="3939902"/>
              <a:chExt cx="3975149" cy="667956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702618" y="3939902"/>
                <a:ext cx="136781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65" b="0" i="0" u="none" strike="noStrike" kern="1200" cap="none" spc="267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点击添加标题</a:t>
                </a:r>
              </a:p>
            </p:txBody>
          </p:sp>
          <p:sp>
            <p:nvSpPr>
              <p:cNvPr id="202" name="TextBox 2"/>
              <p:cNvSpPr txBox="1">
                <a:spLocks noChangeArrowheads="1"/>
              </p:cNvSpPr>
              <p:nvPr/>
            </p:nvSpPr>
            <p:spPr bwMode="auto">
              <a:xfrm>
                <a:off x="702618" y="4261609"/>
                <a:ext cx="3975149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医学医疗医院工作总结汇报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PPT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rPr>
                  <a:t>模板，图片的修改方法是：在图片上右击，选择更改图片，这样不会丢失动画效果。</a:t>
                </a:r>
              </a:p>
            </p:txBody>
          </p:sp>
        </p:grpSp>
        <p:grpSp>
          <p:nvGrpSpPr>
            <p:cNvPr id="21" name="组合 197"/>
            <p:cNvGrpSpPr/>
            <p:nvPr/>
          </p:nvGrpSpPr>
          <p:grpSpPr>
            <a:xfrm>
              <a:off x="1614385" y="4095171"/>
              <a:ext cx="152324" cy="152324"/>
              <a:chOff x="842767" y="3616395"/>
              <a:chExt cx="116421" cy="116421"/>
            </a:xfrm>
          </p:grpSpPr>
          <p:sp>
            <p:nvSpPr>
              <p:cNvPr id="199" name="矩形 198"/>
              <p:cNvSpPr/>
              <p:nvPr/>
            </p:nvSpPr>
            <p:spPr>
              <a:xfrm>
                <a:off x="842767" y="3616395"/>
                <a:ext cx="116421" cy="116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0" name="等腰三角形 199"/>
              <p:cNvSpPr/>
              <p:nvPr/>
            </p:nvSpPr>
            <p:spPr>
              <a:xfrm rot="5400000">
                <a:off x="869392" y="3652567"/>
                <a:ext cx="70015" cy="44077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</p:grpSp>
      <p:sp>
        <p:nvSpPr>
          <p:cNvPr id="62" name="等腰三角形 61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64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16761" r="44444"/>
          <a:stretch>
            <a:fillRect/>
          </a:stretch>
        </p:blipFill>
        <p:spPr>
          <a:xfrm>
            <a:off x="4199371" y="1547447"/>
            <a:ext cx="8004512" cy="3760991"/>
          </a:xfrm>
          <a:custGeom>
            <a:avLst/>
            <a:gdLst>
              <a:gd name="connsiteX0" fmla="*/ 1158464 w 8004512"/>
              <a:gd name="connsiteY0" fmla="*/ 0 h 3760991"/>
              <a:gd name="connsiteX1" fmla="*/ 8004512 w 8004512"/>
              <a:gd name="connsiteY1" fmla="*/ 0 h 3760991"/>
              <a:gd name="connsiteX2" fmla="*/ 8004512 w 8004512"/>
              <a:gd name="connsiteY2" fmla="*/ 3760991 h 3760991"/>
              <a:gd name="connsiteX3" fmla="*/ 0 w 8004512"/>
              <a:gd name="connsiteY3" fmla="*/ 3760991 h 376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4512" h="3760991">
                <a:moveTo>
                  <a:pt x="1158464" y="0"/>
                </a:moveTo>
                <a:lnTo>
                  <a:pt x="8004512" y="0"/>
                </a:lnTo>
                <a:lnTo>
                  <a:pt x="8004512" y="3760991"/>
                </a:lnTo>
                <a:lnTo>
                  <a:pt x="0" y="3760991"/>
                </a:lnTo>
                <a:close/>
              </a:path>
            </a:pathLst>
          </a:custGeom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38699" y="1945969"/>
            <a:ext cx="24622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111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感谢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111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111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一路有你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165193" y="4136354"/>
            <a:ext cx="254146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YOUR TEXT HERE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4293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4" name="Freeform 26"/>
          <p:cNvSpPr/>
          <p:nvPr/>
        </p:nvSpPr>
        <p:spPr bwMode="auto">
          <a:xfrm>
            <a:off x="3293534" y="-20108"/>
            <a:ext cx="2061633" cy="6877051"/>
          </a:xfrm>
          <a:custGeom>
            <a:avLst/>
            <a:gdLst>
              <a:gd name="T0" fmla="*/ 2147483646 w 974"/>
              <a:gd name="T1" fmla="*/ 0 h 3249"/>
              <a:gd name="T2" fmla="*/ 0 w 974"/>
              <a:gd name="T3" fmla="*/ 2147483646 h 3249"/>
              <a:gd name="T4" fmla="*/ 2147483646 w 974"/>
              <a:gd name="T5" fmla="*/ 2147483646 h 3249"/>
              <a:gd name="T6" fmla="*/ 2147483646 w 974"/>
              <a:gd name="T7" fmla="*/ 0 h 3249"/>
              <a:gd name="T8" fmla="*/ 2147483646 w 974"/>
              <a:gd name="T9" fmla="*/ 0 h 3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4" h="3249">
                <a:moveTo>
                  <a:pt x="972" y="0"/>
                </a:moveTo>
                <a:lnTo>
                  <a:pt x="0" y="3249"/>
                </a:lnTo>
                <a:lnTo>
                  <a:pt x="2" y="3249"/>
                </a:lnTo>
                <a:lnTo>
                  <a:pt x="974" y="0"/>
                </a:lnTo>
                <a:lnTo>
                  <a:pt x="972" y="0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131327" y="3557007"/>
            <a:ext cx="2802049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24293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BUSINESS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4293C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731934" y="1446743"/>
            <a:ext cx="1094317" cy="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0833100" y="5375277"/>
            <a:ext cx="1094317" cy="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0" name="Freeform 32"/>
          <p:cNvSpPr/>
          <p:nvPr/>
        </p:nvSpPr>
        <p:spPr bwMode="auto">
          <a:xfrm>
            <a:off x="3407834" y="-20108"/>
            <a:ext cx="2425700" cy="6877051"/>
          </a:xfrm>
          <a:custGeom>
            <a:avLst/>
            <a:gdLst>
              <a:gd name="T0" fmla="*/ 2147483646 w 1146"/>
              <a:gd name="T1" fmla="*/ 0 h 3249"/>
              <a:gd name="T2" fmla="*/ 0 w 1146"/>
              <a:gd name="T3" fmla="*/ 2147483646 h 3249"/>
              <a:gd name="T4" fmla="*/ 2147483646 w 1146"/>
              <a:gd name="T5" fmla="*/ 2147483646 h 3249"/>
              <a:gd name="T6" fmla="*/ 2147483646 w 1146"/>
              <a:gd name="T7" fmla="*/ 0 h 3249"/>
              <a:gd name="T8" fmla="*/ 2147483646 w 1146"/>
              <a:gd name="T9" fmla="*/ 0 h 3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3249">
                <a:moveTo>
                  <a:pt x="972" y="0"/>
                </a:moveTo>
                <a:lnTo>
                  <a:pt x="0" y="3249"/>
                </a:lnTo>
                <a:lnTo>
                  <a:pt x="176" y="3249"/>
                </a:lnTo>
                <a:lnTo>
                  <a:pt x="1146" y="0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6633" name="Freeform 34"/>
          <p:cNvSpPr>
            <a:spLocks noEditPoints="1"/>
          </p:cNvSpPr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2147483646 h 3249"/>
              <a:gd name="T2" fmla="*/ 0 w 1042"/>
              <a:gd name="T3" fmla="*/ 2147483646 h 3249"/>
              <a:gd name="T4" fmla="*/ 0 w 1042"/>
              <a:gd name="T5" fmla="*/ 2147483646 h 3249"/>
              <a:gd name="T6" fmla="*/ 2147483646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2147483646 w 1042"/>
              <a:gd name="T13" fmla="*/ 0 h 3249"/>
              <a:gd name="T14" fmla="*/ 2147483646 w 1042"/>
              <a:gd name="T15" fmla="*/ 0 h 3249"/>
              <a:gd name="T16" fmla="*/ 2147483646 w 1042"/>
              <a:gd name="T17" fmla="*/ 0 h 3249"/>
              <a:gd name="T18" fmla="*/ 2147483646 w 1042"/>
              <a:gd name="T19" fmla="*/ 0 h 3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2" h="3249">
                <a:moveTo>
                  <a:pt x="70" y="3249"/>
                </a:moveTo>
                <a:lnTo>
                  <a:pt x="0" y="3249"/>
                </a:lnTo>
                <a:lnTo>
                  <a:pt x="70" y="3249"/>
                </a:lnTo>
                <a:close/>
                <a:moveTo>
                  <a:pt x="1042" y="0"/>
                </a:moveTo>
                <a:lnTo>
                  <a:pt x="972" y="0"/>
                </a:lnTo>
                <a:lnTo>
                  <a:pt x="10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6634" name="Freeform 35"/>
          <p:cNvSpPr>
            <a:spLocks noEditPoints="1"/>
          </p:cNvSpPr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2147483646 h 3249"/>
              <a:gd name="T2" fmla="*/ 0 w 1042"/>
              <a:gd name="T3" fmla="*/ 2147483646 h 3249"/>
              <a:gd name="T4" fmla="*/ 0 w 1042"/>
              <a:gd name="T5" fmla="*/ 2147483646 h 3249"/>
              <a:gd name="T6" fmla="*/ 2147483646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2147483646 w 1042"/>
              <a:gd name="T13" fmla="*/ 0 h 3249"/>
              <a:gd name="T14" fmla="*/ 2147483646 w 1042"/>
              <a:gd name="T15" fmla="*/ 0 h 3249"/>
              <a:gd name="T16" fmla="*/ 2147483646 w 1042"/>
              <a:gd name="T17" fmla="*/ 0 h 3249"/>
              <a:gd name="T18" fmla="*/ 2147483646 w 1042"/>
              <a:gd name="T19" fmla="*/ 0 h 32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42" h="3249">
                <a:moveTo>
                  <a:pt x="70" y="3249"/>
                </a:moveTo>
                <a:lnTo>
                  <a:pt x="0" y="3249"/>
                </a:lnTo>
                <a:lnTo>
                  <a:pt x="70" y="3249"/>
                </a:lnTo>
                <a:moveTo>
                  <a:pt x="1042" y="0"/>
                </a:moveTo>
                <a:lnTo>
                  <a:pt x="972" y="0"/>
                </a:lnTo>
                <a:lnTo>
                  <a:pt x="10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5" name="Freeform 37"/>
          <p:cNvSpPr/>
          <p:nvPr/>
        </p:nvSpPr>
        <p:spPr bwMode="auto">
          <a:xfrm>
            <a:off x="3407834" y="-20108"/>
            <a:ext cx="2205567" cy="6877051"/>
          </a:xfrm>
          <a:custGeom>
            <a:avLst/>
            <a:gdLst>
              <a:gd name="T0" fmla="*/ 2147483646 w 1042"/>
              <a:gd name="T1" fmla="*/ 0 h 3249"/>
              <a:gd name="T2" fmla="*/ 2147483646 w 1042"/>
              <a:gd name="T3" fmla="*/ 0 h 3249"/>
              <a:gd name="T4" fmla="*/ 2147483646 w 1042"/>
              <a:gd name="T5" fmla="*/ 0 h 3249"/>
              <a:gd name="T6" fmla="*/ 0 w 1042"/>
              <a:gd name="T7" fmla="*/ 2147483646 h 3249"/>
              <a:gd name="T8" fmla="*/ 2147483646 w 1042"/>
              <a:gd name="T9" fmla="*/ 2147483646 h 3249"/>
              <a:gd name="T10" fmla="*/ 2147483646 w 1042"/>
              <a:gd name="T11" fmla="*/ 0 h 3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42" h="3249">
                <a:moveTo>
                  <a:pt x="1042" y="0"/>
                </a:moveTo>
                <a:lnTo>
                  <a:pt x="972" y="0"/>
                </a:lnTo>
                <a:lnTo>
                  <a:pt x="0" y="3249"/>
                </a:lnTo>
                <a:lnTo>
                  <a:pt x="70" y="3249"/>
                </a:lnTo>
                <a:lnTo>
                  <a:pt x="1042" y="0"/>
                </a:lnTo>
                <a:close/>
              </a:path>
            </a:pathLst>
          </a:custGeom>
          <a:solidFill>
            <a:srgbClr val="E088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7" name="Freeform 39"/>
          <p:cNvSpPr/>
          <p:nvPr/>
        </p:nvSpPr>
        <p:spPr bwMode="auto">
          <a:xfrm>
            <a:off x="3509434" y="4090459"/>
            <a:ext cx="613833" cy="1930400"/>
          </a:xfrm>
          <a:custGeom>
            <a:avLst/>
            <a:gdLst>
              <a:gd name="T0" fmla="*/ 2147483646 w 290"/>
              <a:gd name="T1" fmla="*/ 2147483646 h 912"/>
              <a:gd name="T2" fmla="*/ 2147483646 w 290"/>
              <a:gd name="T3" fmla="*/ 0 h 912"/>
              <a:gd name="T4" fmla="*/ 2147483646 w 290"/>
              <a:gd name="T5" fmla="*/ 0 h 912"/>
              <a:gd name="T6" fmla="*/ 0 w 290"/>
              <a:gd name="T7" fmla="*/ 2147483646 h 912"/>
              <a:gd name="T8" fmla="*/ 2147483646 w 290"/>
              <a:gd name="T9" fmla="*/ 2147483646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" h="912">
                <a:moveTo>
                  <a:pt x="18" y="912"/>
                </a:moveTo>
                <a:lnTo>
                  <a:pt x="290" y="0"/>
                </a:lnTo>
                <a:lnTo>
                  <a:pt x="272" y="0"/>
                </a:lnTo>
                <a:lnTo>
                  <a:pt x="0" y="912"/>
                </a:lnTo>
                <a:lnTo>
                  <a:pt x="18" y="912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88" name="Freeform 40"/>
          <p:cNvSpPr/>
          <p:nvPr/>
        </p:nvSpPr>
        <p:spPr bwMode="auto">
          <a:xfrm>
            <a:off x="4569885" y="2293410"/>
            <a:ext cx="156633" cy="120649"/>
          </a:xfrm>
          <a:custGeom>
            <a:avLst/>
            <a:gdLst>
              <a:gd name="T0" fmla="*/ 2147483646 w 74"/>
              <a:gd name="T1" fmla="*/ 2147483646 h 57"/>
              <a:gd name="T2" fmla="*/ 2147483646 w 74"/>
              <a:gd name="T3" fmla="*/ 2147483646 h 57"/>
              <a:gd name="T4" fmla="*/ 2147483646 w 74"/>
              <a:gd name="T5" fmla="*/ 0 h 57"/>
              <a:gd name="T6" fmla="*/ 0 w 74"/>
              <a:gd name="T7" fmla="*/ 2147483646 h 57"/>
              <a:gd name="T8" fmla="*/ 2147483646 w 74"/>
              <a:gd name="T9" fmla="*/ 2147483646 h 57"/>
              <a:gd name="T10" fmla="*/ 2147483646 w 74"/>
              <a:gd name="T11" fmla="*/ 2147483646 h 57"/>
              <a:gd name="T12" fmla="*/ 2147483646 w 74"/>
              <a:gd name="T13" fmla="*/ 2147483646 h 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" h="57">
                <a:moveTo>
                  <a:pt x="66" y="17"/>
                </a:moveTo>
                <a:lnTo>
                  <a:pt x="32" y="35"/>
                </a:lnTo>
                <a:lnTo>
                  <a:pt x="14" y="0"/>
                </a:lnTo>
                <a:lnTo>
                  <a:pt x="0" y="8"/>
                </a:lnTo>
                <a:lnTo>
                  <a:pt x="26" y="57"/>
                </a:lnTo>
                <a:lnTo>
                  <a:pt x="74" y="31"/>
                </a:lnTo>
                <a:lnTo>
                  <a:pt x="66" y="17"/>
                </a:lnTo>
                <a:close/>
              </a:path>
            </a:pathLst>
          </a:custGeom>
          <a:solidFill>
            <a:srgbClr val="C11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99" name="Freeform 51"/>
          <p:cNvSpPr/>
          <p:nvPr/>
        </p:nvSpPr>
        <p:spPr bwMode="auto">
          <a:xfrm>
            <a:off x="345018" y="-1082675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5" y="709"/>
                </a:moveTo>
                <a:lnTo>
                  <a:pt x="0" y="355"/>
                </a:lnTo>
                <a:lnTo>
                  <a:pt x="205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5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0" name="Freeform 52"/>
          <p:cNvSpPr/>
          <p:nvPr/>
        </p:nvSpPr>
        <p:spPr bwMode="auto">
          <a:xfrm>
            <a:off x="345018" y="487892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5" y="709"/>
                </a:moveTo>
                <a:lnTo>
                  <a:pt x="0" y="355"/>
                </a:lnTo>
                <a:lnTo>
                  <a:pt x="205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5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1" name="Freeform 53"/>
          <p:cNvSpPr/>
          <p:nvPr/>
        </p:nvSpPr>
        <p:spPr bwMode="auto">
          <a:xfrm>
            <a:off x="1710267" y="-297392"/>
            <a:ext cx="1729317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2" name="Freeform 54"/>
          <p:cNvSpPr/>
          <p:nvPr/>
        </p:nvSpPr>
        <p:spPr bwMode="auto">
          <a:xfrm>
            <a:off x="-1009651" y="-297392"/>
            <a:ext cx="1729317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4" y="0"/>
                </a:lnTo>
                <a:lnTo>
                  <a:pt x="817" y="355"/>
                </a:lnTo>
                <a:lnTo>
                  <a:pt x="614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03" name="Freeform 55"/>
          <p:cNvSpPr/>
          <p:nvPr/>
        </p:nvSpPr>
        <p:spPr bwMode="auto">
          <a:xfrm>
            <a:off x="3075518" y="-1082675"/>
            <a:ext cx="1729316" cy="1500717"/>
          </a:xfrm>
          <a:custGeom>
            <a:avLst/>
            <a:gdLst>
              <a:gd name="T0" fmla="*/ 2147483646 w 817"/>
              <a:gd name="T1" fmla="*/ 2147483646 h 709"/>
              <a:gd name="T2" fmla="*/ 0 w 817"/>
              <a:gd name="T3" fmla="*/ 2147483646 h 709"/>
              <a:gd name="T4" fmla="*/ 2147483646 w 817"/>
              <a:gd name="T5" fmla="*/ 0 h 709"/>
              <a:gd name="T6" fmla="*/ 2147483646 w 817"/>
              <a:gd name="T7" fmla="*/ 0 h 709"/>
              <a:gd name="T8" fmla="*/ 2147483646 w 817"/>
              <a:gd name="T9" fmla="*/ 2147483646 h 709"/>
              <a:gd name="T10" fmla="*/ 2147483646 w 817"/>
              <a:gd name="T11" fmla="*/ 2147483646 h 709"/>
              <a:gd name="T12" fmla="*/ 2147483646 w 817"/>
              <a:gd name="T13" fmla="*/ 2147483646 h 7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7" h="709">
                <a:moveTo>
                  <a:pt x="203" y="709"/>
                </a:moveTo>
                <a:lnTo>
                  <a:pt x="0" y="355"/>
                </a:lnTo>
                <a:lnTo>
                  <a:pt x="203" y="0"/>
                </a:lnTo>
                <a:lnTo>
                  <a:pt x="612" y="0"/>
                </a:lnTo>
                <a:lnTo>
                  <a:pt x="817" y="355"/>
                </a:lnTo>
                <a:lnTo>
                  <a:pt x="612" y="709"/>
                </a:lnTo>
                <a:lnTo>
                  <a:pt x="203" y="709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105" name="Group 57"/>
          <p:cNvGrpSpPr/>
          <p:nvPr/>
        </p:nvGrpSpPr>
        <p:grpSpPr bwMode="auto">
          <a:xfrm>
            <a:off x="437240" y="452966"/>
            <a:ext cx="1049867" cy="330200"/>
            <a:chOff x="354" y="350"/>
            <a:chExt cx="599" cy="188"/>
          </a:xfrm>
        </p:grpSpPr>
        <p:sp>
          <p:nvSpPr>
            <p:cNvPr id="26648" name="Freeform 58"/>
            <p:cNvSpPr/>
            <p:nvPr/>
          </p:nvSpPr>
          <p:spPr bwMode="auto">
            <a:xfrm>
              <a:off x="354" y="350"/>
              <a:ext cx="145" cy="188"/>
            </a:xfrm>
            <a:custGeom>
              <a:avLst/>
              <a:gdLst>
                <a:gd name="T0" fmla="*/ 145 w 145"/>
                <a:gd name="T1" fmla="*/ 188 h 188"/>
                <a:gd name="T2" fmla="*/ 0 w 145"/>
                <a:gd name="T3" fmla="*/ 188 h 188"/>
                <a:gd name="T4" fmla="*/ 0 w 145"/>
                <a:gd name="T5" fmla="*/ 138 h 188"/>
                <a:gd name="T6" fmla="*/ 10 w 145"/>
                <a:gd name="T7" fmla="*/ 138 h 188"/>
                <a:gd name="T8" fmla="*/ 10 w 145"/>
                <a:gd name="T9" fmla="*/ 50 h 188"/>
                <a:gd name="T10" fmla="*/ 0 w 145"/>
                <a:gd name="T11" fmla="*/ 50 h 188"/>
                <a:gd name="T12" fmla="*/ 0 w 145"/>
                <a:gd name="T13" fmla="*/ 0 h 188"/>
                <a:gd name="T14" fmla="*/ 79 w 145"/>
                <a:gd name="T15" fmla="*/ 0 h 188"/>
                <a:gd name="T16" fmla="*/ 79 w 145"/>
                <a:gd name="T17" fmla="*/ 50 h 188"/>
                <a:gd name="T18" fmla="*/ 66 w 145"/>
                <a:gd name="T19" fmla="*/ 50 h 188"/>
                <a:gd name="T20" fmla="*/ 66 w 145"/>
                <a:gd name="T21" fmla="*/ 138 h 188"/>
                <a:gd name="T22" fmla="*/ 89 w 145"/>
                <a:gd name="T23" fmla="*/ 138 h 188"/>
                <a:gd name="T24" fmla="*/ 89 w 145"/>
                <a:gd name="T25" fmla="*/ 118 h 188"/>
                <a:gd name="T26" fmla="*/ 145 w 145"/>
                <a:gd name="T27" fmla="*/ 118 h 188"/>
                <a:gd name="T28" fmla="*/ 145 w 145"/>
                <a:gd name="T29" fmla="*/ 188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5" h="188">
                  <a:moveTo>
                    <a:pt x="145" y="188"/>
                  </a:moveTo>
                  <a:lnTo>
                    <a:pt x="0" y="188"/>
                  </a:lnTo>
                  <a:lnTo>
                    <a:pt x="0" y="138"/>
                  </a:lnTo>
                  <a:lnTo>
                    <a:pt x="10" y="138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50"/>
                  </a:lnTo>
                  <a:lnTo>
                    <a:pt x="66" y="50"/>
                  </a:lnTo>
                  <a:lnTo>
                    <a:pt x="66" y="138"/>
                  </a:lnTo>
                  <a:lnTo>
                    <a:pt x="89" y="138"/>
                  </a:lnTo>
                  <a:lnTo>
                    <a:pt x="89" y="118"/>
                  </a:lnTo>
                  <a:lnTo>
                    <a:pt x="145" y="118"/>
                  </a:lnTo>
                  <a:lnTo>
                    <a:pt x="145" y="18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49" name="Freeform 59"/>
            <p:cNvSpPr>
              <a:spLocks noEditPoints="1"/>
            </p:cNvSpPr>
            <p:nvPr/>
          </p:nvSpPr>
          <p:spPr bwMode="auto">
            <a:xfrm>
              <a:off x="511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162 h 188"/>
                <a:gd name="T18" fmla="*/ 78 w 134"/>
                <a:gd name="T19" fmla="*/ 138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162"/>
                  </a:lnTo>
                  <a:close/>
                  <a:moveTo>
                    <a:pt x="78" y="138"/>
                  </a:move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50" name="Freeform 60"/>
            <p:cNvSpPr/>
            <p:nvPr/>
          </p:nvSpPr>
          <p:spPr bwMode="auto">
            <a:xfrm>
              <a:off x="665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74 h 188"/>
                <a:gd name="T18" fmla="*/ 78 w 134"/>
                <a:gd name="T19" fmla="*/ 74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78 w 134"/>
                <a:gd name="T29" fmla="*/ 128 h 188"/>
                <a:gd name="T30" fmla="*/ 66 w 134"/>
                <a:gd name="T31" fmla="*/ 128 h 188"/>
                <a:gd name="T32" fmla="*/ 66 w 134"/>
                <a:gd name="T33" fmla="*/ 84 h 188"/>
                <a:gd name="T34" fmla="*/ 134 w 134"/>
                <a:gd name="T35" fmla="*/ 84 h 188"/>
                <a:gd name="T36" fmla="*/ 134 w 134"/>
                <a:gd name="T37" fmla="*/ 162 h 1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74"/>
                  </a:lnTo>
                  <a:lnTo>
                    <a:pt x="78" y="74"/>
                  </a:ln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84"/>
                  </a:lnTo>
                  <a:lnTo>
                    <a:pt x="134" y="84"/>
                  </a:lnTo>
                  <a:lnTo>
                    <a:pt x="134" y="162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6651" name="Freeform 61"/>
            <p:cNvSpPr>
              <a:spLocks noEditPoints="1"/>
            </p:cNvSpPr>
            <p:nvPr/>
          </p:nvSpPr>
          <p:spPr bwMode="auto">
            <a:xfrm>
              <a:off x="819" y="350"/>
              <a:ext cx="134" cy="188"/>
            </a:xfrm>
            <a:custGeom>
              <a:avLst/>
              <a:gdLst>
                <a:gd name="T0" fmla="*/ 134 w 134"/>
                <a:gd name="T1" fmla="*/ 162 h 188"/>
                <a:gd name="T2" fmla="*/ 104 w 134"/>
                <a:gd name="T3" fmla="*/ 188 h 188"/>
                <a:gd name="T4" fmla="*/ 30 w 134"/>
                <a:gd name="T5" fmla="*/ 188 h 188"/>
                <a:gd name="T6" fmla="*/ 0 w 134"/>
                <a:gd name="T7" fmla="*/ 162 h 188"/>
                <a:gd name="T8" fmla="*/ 0 w 134"/>
                <a:gd name="T9" fmla="*/ 26 h 188"/>
                <a:gd name="T10" fmla="*/ 30 w 134"/>
                <a:gd name="T11" fmla="*/ 0 h 188"/>
                <a:gd name="T12" fmla="*/ 104 w 134"/>
                <a:gd name="T13" fmla="*/ 0 h 188"/>
                <a:gd name="T14" fmla="*/ 134 w 134"/>
                <a:gd name="T15" fmla="*/ 26 h 188"/>
                <a:gd name="T16" fmla="*/ 134 w 134"/>
                <a:gd name="T17" fmla="*/ 162 h 188"/>
                <a:gd name="T18" fmla="*/ 78 w 134"/>
                <a:gd name="T19" fmla="*/ 138 h 188"/>
                <a:gd name="T20" fmla="*/ 78 w 134"/>
                <a:gd name="T21" fmla="*/ 50 h 188"/>
                <a:gd name="T22" fmla="*/ 56 w 134"/>
                <a:gd name="T23" fmla="*/ 50 h 188"/>
                <a:gd name="T24" fmla="*/ 56 w 134"/>
                <a:gd name="T25" fmla="*/ 138 h 188"/>
                <a:gd name="T26" fmla="*/ 78 w 134"/>
                <a:gd name="T27" fmla="*/ 13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" h="188">
                  <a:moveTo>
                    <a:pt x="134" y="162"/>
                  </a:moveTo>
                  <a:lnTo>
                    <a:pt x="104" y="188"/>
                  </a:lnTo>
                  <a:lnTo>
                    <a:pt x="30" y="188"/>
                  </a:lnTo>
                  <a:lnTo>
                    <a:pt x="0" y="162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104" y="0"/>
                  </a:lnTo>
                  <a:lnTo>
                    <a:pt x="134" y="26"/>
                  </a:lnTo>
                  <a:lnTo>
                    <a:pt x="134" y="162"/>
                  </a:lnTo>
                  <a:close/>
                  <a:moveTo>
                    <a:pt x="78" y="138"/>
                  </a:moveTo>
                  <a:lnTo>
                    <a:pt x="78" y="50"/>
                  </a:lnTo>
                  <a:lnTo>
                    <a:pt x="56" y="50"/>
                  </a:lnTo>
                  <a:lnTo>
                    <a:pt x="56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rgbClr val="C1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30" name="TextBox 7"/>
          <p:cNvSpPr>
            <a:spLocks noChangeArrowheads="1"/>
          </p:cNvSpPr>
          <p:nvPr/>
        </p:nvSpPr>
        <p:spPr bwMode="auto">
          <a:xfrm>
            <a:off x="-5384238" y="4602925"/>
            <a:ext cx="92157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73A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适用于工作总结、商业计划书、创业融资、职业规划等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3.7037E-6 L 0.08246 -0.4858 " pathEditMode="relative" ptsTypes="AA">
                                      <p:cBhvr>
                                        <p:cTn id="47" dur="2000" spd="-100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6.2963E-6 L -0.10139 0.62962 " pathEditMode="relative" ptsTypes="AA">
                                      <p:cBhvr>
                                        <p:cTn id="51" dur="1000" spd="-100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0" presetClass="path" presetSubtype="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5.55556E-7 -2.46914E-7 L 0.05799 -0.0003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decel="5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33333E-6 -2.55017E-6 L -0.06319 0.0003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/>
      <p:bldP spid="2073" grpId="0"/>
      <p:bldP spid="2076" grpId="0"/>
      <p:bldP spid="2078" grpId="0" animBg="1"/>
      <p:bldP spid="2078" grpId="1" animBg="1"/>
      <p:bldP spid="2079" grpId="0" animBg="1"/>
      <p:bldP spid="2079" grpId="1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05" y="3429000"/>
            <a:ext cx="12188991" cy="342773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662596" y="5538825"/>
            <a:ext cx="7527901" cy="1318140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5890476" y="1849319"/>
            <a:ext cx="3820277" cy="12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第一部分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执行力知识概述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710841" y="1718508"/>
            <a:ext cx="0" cy="189378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039129" y="3284082"/>
            <a:ext cx="120343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PART 01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42483" y="1683630"/>
            <a:ext cx="1400077" cy="1400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127643" y="3162738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530782" y="3162738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014820" y="1903498"/>
            <a:ext cx="1203431" cy="1025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01</a:t>
            </a:r>
            <a:endParaRPr kumimoji="0" lang="zh-CN" altLang="en-US" sz="666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127643" y="3437359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530782" y="3437359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randomBar dir="vert"/>
      </p:transition>
    </mc:Choice>
    <mc:Fallback xmlns=""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561" y="2344858"/>
            <a:ext cx="3382752" cy="549031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" name="矩形 2"/>
          <p:cNvSpPr/>
          <p:nvPr/>
        </p:nvSpPr>
        <p:spPr>
          <a:xfrm>
            <a:off x="2887743" y="2065062"/>
            <a:ext cx="2008495" cy="338524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123047" y="5145207"/>
            <a:ext cx="3477447" cy="549031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" name="矩形 4"/>
          <p:cNvSpPr/>
          <p:nvPr/>
        </p:nvSpPr>
        <p:spPr>
          <a:xfrm>
            <a:off x="2023914" y="4865411"/>
            <a:ext cx="2008495" cy="338524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664035" y="1437262"/>
            <a:ext cx="3382752" cy="549031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矩形 6"/>
          <p:cNvSpPr/>
          <p:nvPr/>
        </p:nvSpPr>
        <p:spPr>
          <a:xfrm>
            <a:off x="7664034" y="1157466"/>
            <a:ext cx="2008495" cy="338524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612799" y="5485110"/>
            <a:ext cx="3382752" cy="549031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矩形 8"/>
          <p:cNvSpPr/>
          <p:nvPr/>
        </p:nvSpPr>
        <p:spPr>
          <a:xfrm>
            <a:off x="6612798" y="5205314"/>
            <a:ext cx="2008495" cy="338524"/>
          </a:xfrm>
          <a:prstGeom prst="rect">
            <a:avLst/>
          </a:prstGeom>
        </p:spPr>
        <p:txBody>
          <a:bodyPr wrap="square" lIns="91412" tIns="45705" rIns="91412" bIns="457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单击添加标题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3803088" y="4180007"/>
            <a:ext cx="1838392" cy="18389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23733" y="3876041"/>
            <a:ext cx="989065" cy="989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6694" y="2309335"/>
            <a:ext cx="2342836" cy="23435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47020" y="2941639"/>
            <a:ext cx="1206169" cy="1206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7982" y="2249729"/>
            <a:ext cx="518713" cy="51887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15627" y="3012660"/>
            <a:ext cx="386140" cy="3862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10725" y="4575929"/>
            <a:ext cx="386140" cy="3862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5" rIns="91412" bIns="45705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26297" y="3315979"/>
            <a:ext cx="514179" cy="457860"/>
            <a:chOff x="6699251" y="2735263"/>
            <a:chExt cx="404812" cy="360362"/>
          </a:xfrm>
          <a:solidFill>
            <a:schemeClr val="bg1"/>
          </a:solidFill>
        </p:grpSpPr>
        <p:sp>
          <p:nvSpPr>
            <p:cNvPr id="18" name="Freeform 27"/>
            <p:cNvSpPr/>
            <p:nvPr/>
          </p:nvSpPr>
          <p:spPr bwMode="auto">
            <a:xfrm>
              <a:off x="6980238" y="2746375"/>
              <a:ext cx="123825" cy="338137"/>
            </a:xfrm>
            <a:custGeom>
              <a:avLst/>
              <a:gdLst>
                <a:gd name="T0" fmla="*/ 9 w 11"/>
                <a:gd name="T1" fmla="*/ 15 h 30"/>
                <a:gd name="T2" fmla="*/ 1 w 11"/>
                <a:gd name="T3" fmla="*/ 1 h 30"/>
                <a:gd name="T4" fmla="*/ 2 w 11"/>
                <a:gd name="T5" fmla="*/ 0 h 30"/>
                <a:gd name="T6" fmla="*/ 11 w 11"/>
                <a:gd name="T7" fmla="*/ 15 h 30"/>
                <a:gd name="T8" fmla="*/ 1 w 11"/>
                <a:gd name="T9" fmla="*/ 30 h 30"/>
                <a:gd name="T10" fmla="*/ 0 w 11"/>
                <a:gd name="T11" fmla="*/ 28 h 30"/>
                <a:gd name="T12" fmla="*/ 9 w 1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9" y="15"/>
                  </a:moveTo>
                  <a:cubicBezTo>
                    <a:pt x="9" y="9"/>
                    <a:pt x="6" y="4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2"/>
                    <a:pt x="11" y="8"/>
                    <a:pt x="11" y="15"/>
                  </a:cubicBezTo>
                  <a:cubicBezTo>
                    <a:pt x="11" y="21"/>
                    <a:pt x="7" y="27"/>
                    <a:pt x="1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5"/>
                    <a:pt x="9" y="20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6946901" y="2768600"/>
              <a:ext cx="101600" cy="282575"/>
            </a:xfrm>
            <a:custGeom>
              <a:avLst/>
              <a:gdLst>
                <a:gd name="T0" fmla="*/ 7 w 9"/>
                <a:gd name="T1" fmla="*/ 13 h 25"/>
                <a:gd name="T2" fmla="*/ 0 w 9"/>
                <a:gd name="T3" fmla="*/ 2 h 25"/>
                <a:gd name="T4" fmla="*/ 1 w 9"/>
                <a:gd name="T5" fmla="*/ 0 h 25"/>
                <a:gd name="T6" fmla="*/ 9 w 9"/>
                <a:gd name="T7" fmla="*/ 13 h 25"/>
                <a:gd name="T8" fmla="*/ 1 w 9"/>
                <a:gd name="T9" fmla="*/ 25 h 25"/>
                <a:gd name="T10" fmla="*/ 0 w 9"/>
                <a:gd name="T11" fmla="*/ 23 h 25"/>
                <a:gd name="T12" fmla="*/ 7 w 9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13"/>
                  </a:moveTo>
                  <a:cubicBezTo>
                    <a:pt x="7" y="8"/>
                    <a:pt x="4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9" y="7"/>
                    <a:pt x="9" y="13"/>
                  </a:cubicBezTo>
                  <a:cubicBezTo>
                    <a:pt x="9" y="18"/>
                    <a:pt x="6" y="23"/>
                    <a:pt x="1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1"/>
                    <a:pt x="7" y="17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6789738" y="2735263"/>
              <a:ext cx="123825" cy="360362"/>
            </a:xfrm>
            <a:custGeom>
              <a:avLst/>
              <a:gdLst>
                <a:gd name="T0" fmla="*/ 0 w 78"/>
                <a:gd name="T1" fmla="*/ 64 h 227"/>
                <a:gd name="T2" fmla="*/ 0 w 78"/>
                <a:gd name="T3" fmla="*/ 156 h 227"/>
                <a:gd name="T4" fmla="*/ 49 w 78"/>
                <a:gd name="T5" fmla="*/ 199 h 227"/>
                <a:gd name="T6" fmla="*/ 49 w 78"/>
                <a:gd name="T7" fmla="*/ 114 h 227"/>
                <a:gd name="T8" fmla="*/ 56 w 78"/>
                <a:gd name="T9" fmla="*/ 114 h 227"/>
                <a:gd name="T10" fmla="*/ 56 w 78"/>
                <a:gd name="T11" fmla="*/ 206 h 227"/>
                <a:gd name="T12" fmla="*/ 78 w 78"/>
                <a:gd name="T13" fmla="*/ 227 h 227"/>
                <a:gd name="T14" fmla="*/ 78 w 78"/>
                <a:gd name="T15" fmla="*/ 0 h 227"/>
                <a:gd name="T16" fmla="*/ 0 w 78"/>
                <a:gd name="T17" fmla="*/ 6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7">
                  <a:moveTo>
                    <a:pt x="0" y="64"/>
                  </a:moveTo>
                  <a:lnTo>
                    <a:pt x="0" y="156"/>
                  </a:lnTo>
                  <a:lnTo>
                    <a:pt x="49" y="199"/>
                  </a:lnTo>
                  <a:lnTo>
                    <a:pt x="49" y="114"/>
                  </a:lnTo>
                  <a:lnTo>
                    <a:pt x="56" y="114"/>
                  </a:lnTo>
                  <a:lnTo>
                    <a:pt x="56" y="206"/>
                  </a:lnTo>
                  <a:lnTo>
                    <a:pt x="78" y="227"/>
                  </a:lnTo>
                  <a:lnTo>
                    <a:pt x="78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6699251" y="2847975"/>
              <a:ext cx="66675" cy="134937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85 h 85"/>
                <a:gd name="T4" fmla="*/ 28 w 42"/>
                <a:gd name="T5" fmla="*/ 85 h 85"/>
                <a:gd name="T6" fmla="*/ 28 w 42"/>
                <a:gd name="T7" fmla="*/ 35 h 85"/>
                <a:gd name="T8" fmla="*/ 35 w 42"/>
                <a:gd name="T9" fmla="*/ 35 h 85"/>
                <a:gd name="T10" fmla="*/ 35 w 42"/>
                <a:gd name="T11" fmla="*/ 85 h 85"/>
                <a:gd name="T12" fmla="*/ 42 w 42"/>
                <a:gd name="T13" fmla="*/ 85 h 85"/>
                <a:gd name="T14" fmla="*/ 42 w 42"/>
                <a:gd name="T15" fmla="*/ 0 h 85"/>
                <a:gd name="T16" fmla="*/ 0 w 4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0" y="85"/>
                  </a:lnTo>
                  <a:lnTo>
                    <a:pt x="28" y="85"/>
                  </a:lnTo>
                  <a:lnTo>
                    <a:pt x="28" y="35"/>
                  </a:lnTo>
                  <a:lnTo>
                    <a:pt x="35" y="35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2" name="KSO_Shape"/>
          <p:cNvSpPr/>
          <p:nvPr/>
        </p:nvSpPr>
        <p:spPr>
          <a:xfrm>
            <a:off x="7214727" y="3029804"/>
            <a:ext cx="1016271" cy="803097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5" rIns="91412" bIns="323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912273" y="4180007"/>
            <a:ext cx="405889" cy="376239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2" tIns="45705" rIns="91412" bIns="4570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4362893" y="4693574"/>
            <a:ext cx="753927" cy="747876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2" tIns="45705" rIns="91412" bIns="4570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27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7855081" y="4777301"/>
            <a:ext cx="563801" cy="563800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300930" y="4118384"/>
            <a:ext cx="867068" cy="865688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70453" y="2133362"/>
            <a:ext cx="1406056" cy="1404677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539409" y="1670192"/>
            <a:ext cx="1020080" cy="1020080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423018" y="2262941"/>
            <a:ext cx="563801" cy="563800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509083" y="2730246"/>
            <a:ext cx="1616964" cy="1615585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9401" tIns="39701" rIns="79401" bIns="39701" numCol="1" anchor="t" anchorCtr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48517" y="3646941"/>
            <a:ext cx="1137252" cy="2260716"/>
            <a:chOff x="3987801" y="4254500"/>
            <a:chExt cx="1309688" cy="2603499"/>
          </a:xfrm>
          <a:solidFill>
            <a:schemeClr val="accent2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7724127" y="2945291"/>
            <a:ext cx="1186877" cy="1185499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570334" y="2333245"/>
            <a:ext cx="1006295" cy="1004916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7713099" y="1843882"/>
            <a:ext cx="674080" cy="674079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485648" y="4303100"/>
            <a:ext cx="497635" cy="497633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020501" y="4952366"/>
            <a:ext cx="226072" cy="210908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8588435" y="2439387"/>
            <a:ext cx="226072" cy="210908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935634" y="2698542"/>
            <a:ext cx="274319" cy="274319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168000" y="3379515"/>
            <a:ext cx="315673" cy="317052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958471" y="2089250"/>
            <a:ext cx="186096" cy="186095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640040" y="4460247"/>
            <a:ext cx="186096" cy="184717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9401" tIns="39701" rIns="79401" bIns="39701" numCol="1" anchor="t" anchorCtr="0" compatLnSpc="1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90238" y="3794438"/>
            <a:ext cx="1319540" cy="2107705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1" tIns="39701" rIns="79401" bIns="39701" numCol="1" anchor="t" anchorCtr="0" compatLnSpc="1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33647" y="4202933"/>
            <a:ext cx="377707" cy="40320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632988" y="2143176"/>
            <a:ext cx="403897" cy="378395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633314" y="3135843"/>
            <a:ext cx="403897" cy="339797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629609" y="5240965"/>
            <a:ext cx="403208" cy="314985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3" tIns="16543" rIns="16543" bIns="16543" anchor="ctr"/>
            <a:lstStyle/>
            <a:p>
              <a:pPr marL="0" marR="0" lvl="0" indent="0" algn="just" defTabSz="198755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117640" y="1913720"/>
            <a:ext cx="2444736" cy="860669"/>
            <a:chOff x="8676119" y="2126744"/>
            <a:chExt cx="3378732" cy="991169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7" y="2126744"/>
              <a:ext cx="2233144" cy="3498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5"/>
              <a:ext cx="3378732" cy="637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Please replace text, click add relevant headline, modify the text content, also can copy your content to this directly.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117640" y="2933210"/>
            <a:ext cx="2444736" cy="855556"/>
            <a:chOff x="8676119" y="2132635"/>
            <a:chExt cx="3378732" cy="985283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7" y="2132635"/>
              <a:ext cx="2233144" cy="3498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8"/>
              <a:ext cx="3378732" cy="638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Please replace text, click add relevant headline, modify the text content, also can copy your content to this directly.</a:t>
              </a:r>
              <a:endParaRPr kumimoji="0" lang="en-GB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117640" y="4063105"/>
            <a:ext cx="2444736" cy="890294"/>
            <a:chOff x="8676119" y="2187285"/>
            <a:chExt cx="3378732" cy="1025287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7" y="2187285"/>
              <a:ext cx="2233144" cy="3498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574573"/>
              <a:ext cx="3378732" cy="637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Please replace text, click add relevant headline, modify the text content, also can copy your content to this directly.</a:t>
              </a:r>
              <a:endParaRPr kumimoji="0" lang="en-GB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117640" y="5083886"/>
            <a:ext cx="2444736" cy="913084"/>
            <a:chOff x="8676119" y="2208368"/>
            <a:chExt cx="3378732" cy="1051531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7" y="2208368"/>
              <a:ext cx="2233144" cy="3498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请替换文字内容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621901"/>
              <a:ext cx="3378732" cy="637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Please replace text, click add relevant headline, modify the text content, also can copy your content to this directly.</a:t>
              </a:r>
              <a:endParaRPr kumimoji="0" lang="en-GB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104" name="等腰三角形 103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106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07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Shape 1972"/>
          <p:cNvSpPr/>
          <p:nvPr/>
        </p:nvSpPr>
        <p:spPr>
          <a:xfrm>
            <a:off x="4332548" y="2745076"/>
            <a:ext cx="484571" cy="484633"/>
          </a:xfrm>
          <a:prstGeom prst="chevron">
            <a:avLst>
              <a:gd name="adj" fmla="val 0"/>
            </a:avLst>
          </a:prstGeom>
          <a:solidFill>
            <a:srgbClr val="91958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973" name="Shape 1973"/>
          <p:cNvSpPr/>
          <p:nvPr/>
        </p:nvSpPr>
        <p:spPr>
          <a:xfrm>
            <a:off x="7911921" y="2745076"/>
            <a:ext cx="484571" cy="484633"/>
          </a:xfrm>
          <a:prstGeom prst="chevron">
            <a:avLst>
              <a:gd name="adj" fmla="val 0"/>
            </a:avLst>
          </a:prstGeom>
          <a:solidFill>
            <a:srgbClr val="91958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1978" name="Group 1978"/>
          <p:cNvGrpSpPr/>
          <p:nvPr/>
        </p:nvGrpSpPr>
        <p:grpSpPr>
          <a:xfrm>
            <a:off x="1506148" y="4212594"/>
            <a:ext cx="2722653" cy="954594"/>
            <a:chOff x="0" y="0"/>
            <a:chExt cx="2723006" cy="954593"/>
          </a:xfrm>
        </p:grpSpPr>
        <p:sp>
          <p:nvSpPr>
            <p:cNvPr id="1975" name="Shape 1975"/>
            <p:cNvSpPr/>
            <p:nvPr/>
          </p:nvSpPr>
          <p:spPr>
            <a:xfrm>
              <a:off x="460579" y="0"/>
              <a:ext cx="509359" cy="51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extrusionOk="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30"/>
                  </a:moveTo>
                  <a:cubicBezTo>
                    <a:pt x="5813" y="18425"/>
                    <a:pt x="5454" y="17482"/>
                    <a:pt x="4730" y="16740"/>
                  </a:cubicBezTo>
                  <a:cubicBezTo>
                    <a:pt x="4046" y="16035"/>
                    <a:pt x="3150" y="15629"/>
                    <a:pt x="2257" y="15593"/>
                  </a:cubicBezTo>
                  <a:lnTo>
                    <a:pt x="2911" y="13158"/>
                  </a:lnTo>
                  <a:cubicBezTo>
                    <a:pt x="2959" y="12996"/>
                    <a:pt x="3052" y="12836"/>
                    <a:pt x="3168" y="12696"/>
                  </a:cubicBezTo>
                  <a:cubicBezTo>
                    <a:pt x="4485" y="11727"/>
                    <a:pt x="6512" y="12013"/>
                    <a:pt x="7920" y="13461"/>
                  </a:cubicBezTo>
                  <a:cubicBezTo>
                    <a:pt x="9409" y="14991"/>
                    <a:pt x="9639" y="17231"/>
                    <a:pt x="8492" y="18569"/>
                  </a:cubicBezTo>
                  <a:cubicBezTo>
                    <a:pt x="8416" y="18610"/>
                    <a:pt x="8339" y="18649"/>
                    <a:pt x="8256" y="18676"/>
                  </a:cubicBezTo>
                  <a:cubicBezTo>
                    <a:pt x="8256" y="18676"/>
                    <a:pt x="5828" y="19330"/>
                    <a:pt x="5828" y="19330"/>
                  </a:cubicBezTo>
                  <a:close/>
                  <a:moveTo>
                    <a:pt x="2737" y="20165"/>
                  </a:moveTo>
                  <a:cubicBezTo>
                    <a:pt x="2665" y="20182"/>
                    <a:pt x="2443" y="20240"/>
                    <a:pt x="2291" y="20250"/>
                  </a:cubicBezTo>
                  <a:cubicBezTo>
                    <a:pt x="1751" y="20245"/>
                    <a:pt x="1313" y="19793"/>
                    <a:pt x="1313" y="19238"/>
                  </a:cubicBezTo>
                  <a:cubicBezTo>
                    <a:pt x="1321" y="19125"/>
                    <a:pt x="1365" y="18930"/>
                    <a:pt x="1380" y="18858"/>
                  </a:cubicBezTo>
                  <a:lnTo>
                    <a:pt x="2071" y="16284"/>
                  </a:lnTo>
                  <a:cubicBezTo>
                    <a:pt x="2822" y="16262"/>
                    <a:pt x="3630" y="16563"/>
                    <a:pt x="4265" y="17216"/>
                  </a:cubicBezTo>
                  <a:cubicBezTo>
                    <a:pt x="4911" y="17879"/>
                    <a:pt x="5214" y="18726"/>
                    <a:pt x="5181" y="19505"/>
                  </a:cubicBezTo>
                  <a:cubicBezTo>
                    <a:pt x="5181" y="19505"/>
                    <a:pt x="2737" y="20165"/>
                    <a:pt x="2737" y="20165"/>
                  </a:cubicBezTo>
                  <a:close/>
                  <a:moveTo>
                    <a:pt x="6888" y="11180"/>
                  </a:moveTo>
                  <a:cubicBezTo>
                    <a:pt x="6280" y="10928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80"/>
                    <a:pt x="6888" y="11180"/>
                  </a:cubicBezTo>
                  <a:close/>
                  <a:moveTo>
                    <a:pt x="9717" y="13673"/>
                  </a:moveTo>
                  <a:cubicBezTo>
                    <a:pt x="9473" y="13259"/>
                    <a:pt x="9194" y="12860"/>
                    <a:pt x="8848" y="12506"/>
                  </a:cubicBezTo>
                  <a:cubicBezTo>
                    <a:pt x="8447" y="12094"/>
                    <a:pt x="7986" y="11771"/>
                    <a:pt x="7507" y="11499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3"/>
                    <a:pt x="9717" y="13673"/>
                  </a:cubicBezTo>
                  <a:close/>
                  <a:moveTo>
                    <a:pt x="10519" y="16062"/>
                  </a:moveTo>
                  <a:cubicBezTo>
                    <a:pt x="10465" y="15453"/>
                    <a:pt x="10298" y="14855"/>
                    <a:pt x="10047" y="14289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5"/>
                  </a:cubicBezTo>
                  <a:cubicBezTo>
                    <a:pt x="15604" y="11291"/>
                    <a:pt x="15598" y="11294"/>
                    <a:pt x="15593" y="11299"/>
                  </a:cubicBezTo>
                  <a:lnTo>
                    <a:pt x="15602" y="11307"/>
                  </a:lnTo>
                  <a:lnTo>
                    <a:pt x="10525" y="16566"/>
                  </a:lnTo>
                  <a:cubicBezTo>
                    <a:pt x="10527" y="16398"/>
                    <a:pt x="10534" y="16233"/>
                    <a:pt x="10519" y="16062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8"/>
                  </a:lnTo>
                  <a:cubicBezTo>
                    <a:pt x="1998" y="11967"/>
                    <a:pt x="1771" y="12365"/>
                    <a:pt x="1645" y="12798"/>
                  </a:cubicBezTo>
                  <a:lnTo>
                    <a:pt x="102" y="18542"/>
                  </a:lnTo>
                  <a:cubicBezTo>
                    <a:pt x="100" y="18558"/>
                    <a:pt x="0" y="19009"/>
                    <a:pt x="0" y="19238"/>
                  </a:cubicBezTo>
                  <a:cubicBezTo>
                    <a:pt x="0" y="20542"/>
                    <a:pt x="1030" y="21600"/>
                    <a:pt x="2302" y="21600"/>
                  </a:cubicBezTo>
                  <a:cubicBezTo>
                    <a:pt x="2554" y="21600"/>
                    <a:pt x="3044" y="21476"/>
                    <a:pt x="3062" y="21474"/>
                  </a:cubicBezTo>
                  <a:lnTo>
                    <a:pt x="8630" y="19970"/>
                  </a:lnTo>
                  <a:cubicBezTo>
                    <a:pt x="9054" y="19840"/>
                    <a:pt x="9439" y="19605"/>
                    <a:pt x="9750" y="19284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976" name="Shape 1976"/>
            <p:cNvSpPr/>
            <p:nvPr/>
          </p:nvSpPr>
          <p:spPr>
            <a:xfrm>
              <a:off x="959222" y="319301"/>
              <a:ext cx="91318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1C789F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j-cs"/>
                  <a:sym typeface="Arial" panose="020B0604020202020204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  <a:sym typeface="Arial" panose="020B0604020202020204"/>
              </a:endParaRPr>
            </a:p>
          </p:txBody>
        </p:sp>
        <p:sp>
          <p:nvSpPr>
            <p:cNvPr id="1977" name="Shape 1977"/>
            <p:cNvSpPr/>
            <p:nvPr/>
          </p:nvSpPr>
          <p:spPr>
            <a:xfrm>
              <a:off x="0" y="646818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点击此处添加段落文本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984" name="Group 1984"/>
          <p:cNvGrpSpPr/>
          <p:nvPr/>
        </p:nvGrpSpPr>
        <p:grpSpPr>
          <a:xfrm>
            <a:off x="4824974" y="4232353"/>
            <a:ext cx="2722655" cy="934836"/>
            <a:chOff x="0" y="0"/>
            <a:chExt cx="2723006" cy="934836"/>
          </a:xfrm>
        </p:grpSpPr>
        <p:sp>
          <p:nvSpPr>
            <p:cNvPr id="1979" name="Shape 1979"/>
            <p:cNvSpPr/>
            <p:nvPr/>
          </p:nvSpPr>
          <p:spPr>
            <a:xfrm>
              <a:off x="904969" y="254246"/>
              <a:ext cx="91318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j-cs"/>
                  <a:sym typeface="Arial" panose="020B0604020202020204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  <a:sym typeface="Arial" panose="020B0604020202020204"/>
              </a:endParaRPr>
            </a:p>
          </p:txBody>
        </p:sp>
        <p:grpSp>
          <p:nvGrpSpPr>
            <p:cNvPr id="1982" name="Group 1982"/>
            <p:cNvGrpSpPr/>
            <p:nvPr/>
          </p:nvGrpSpPr>
          <p:grpSpPr>
            <a:xfrm>
              <a:off x="430392" y="0"/>
              <a:ext cx="510227" cy="509356"/>
              <a:chOff x="0" y="0"/>
              <a:chExt cx="510226" cy="509355"/>
            </a:xfrm>
          </p:grpSpPr>
          <p:sp>
            <p:nvSpPr>
              <p:cNvPr id="1980" name="Shape 1980"/>
              <p:cNvSpPr/>
              <p:nvPr/>
            </p:nvSpPr>
            <p:spPr>
              <a:xfrm>
                <a:off x="-1" y="0"/>
                <a:ext cx="510228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0668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981" name="Shape 1981"/>
              <p:cNvSpPr/>
              <p:nvPr/>
            </p:nvSpPr>
            <p:spPr>
              <a:xfrm>
                <a:off x="318688" y="63558"/>
                <a:ext cx="127128" cy="1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0668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983" name="Shape 1983"/>
            <p:cNvSpPr/>
            <p:nvPr/>
          </p:nvSpPr>
          <p:spPr>
            <a:xfrm>
              <a:off x="0" y="627061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95C54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点击此处添加段落文本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595C5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990" name="Group 1990"/>
          <p:cNvGrpSpPr/>
          <p:nvPr/>
        </p:nvGrpSpPr>
        <p:grpSpPr>
          <a:xfrm>
            <a:off x="8154207" y="4181915"/>
            <a:ext cx="2722653" cy="914792"/>
            <a:chOff x="0" y="0"/>
            <a:chExt cx="2723006" cy="914792"/>
          </a:xfrm>
        </p:grpSpPr>
        <p:grpSp>
          <p:nvGrpSpPr>
            <p:cNvPr id="1987" name="Group 1987"/>
            <p:cNvGrpSpPr/>
            <p:nvPr/>
          </p:nvGrpSpPr>
          <p:grpSpPr>
            <a:xfrm>
              <a:off x="280557" y="0"/>
              <a:ext cx="509380" cy="509356"/>
              <a:chOff x="0" y="0"/>
              <a:chExt cx="509379" cy="509355"/>
            </a:xfrm>
          </p:grpSpPr>
          <p:sp>
            <p:nvSpPr>
              <p:cNvPr id="1985" name="Shape 1985"/>
              <p:cNvSpPr/>
              <p:nvPr/>
            </p:nvSpPr>
            <p:spPr>
              <a:xfrm>
                <a:off x="0" y="0"/>
                <a:ext cx="509380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3335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986" name="Shape 1986"/>
              <p:cNvSpPr/>
              <p:nvPr/>
            </p:nvSpPr>
            <p:spPr>
              <a:xfrm>
                <a:off x="206363" y="79236"/>
                <a:ext cx="120157" cy="1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3335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988" name="Shape 1988"/>
            <p:cNvSpPr/>
            <p:nvPr/>
          </p:nvSpPr>
          <p:spPr>
            <a:xfrm>
              <a:off x="863357" y="200967"/>
              <a:ext cx="91318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j-cs"/>
                  <a:sym typeface="Arial" panose="020B0604020202020204"/>
                </a:rPr>
                <a:t>添加标题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j-cs"/>
                <a:sym typeface="Arial" panose="020B0604020202020204"/>
              </a:endParaRPr>
            </a:p>
          </p:txBody>
        </p:sp>
        <p:sp>
          <p:nvSpPr>
            <p:cNvPr id="1989" name="Shape 1989"/>
            <p:cNvSpPr/>
            <p:nvPr/>
          </p:nvSpPr>
          <p:spPr>
            <a:xfrm>
              <a:off x="0" y="607017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</a:defRPr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595C54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点击此处添加段落文本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595C5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994" name="Group 1994"/>
          <p:cNvGrpSpPr/>
          <p:nvPr/>
        </p:nvGrpSpPr>
        <p:grpSpPr>
          <a:xfrm>
            <a:off x="8630882" y="1844537"/>
            <a:ext cx="1932039" cy="1931943"/>
            <a:chOff x="-1" y="-1"/>
            <a:chExt cx="1932290" cy="1931941"/>
          </a:xfrm>
        </p:grpSpPr>
        <p:sp>
          <p:nvSpPr>
            <p:cNvPr id="1991" name="Shape 1991"/>
            <p:cNvSpPr/>
            <p:nvPr/>
          </p:nvSpPr>
          <p:spPr>
            <a:xfrm>
              <a:off x="-1" y="-1"/>
              <a:ext cx="1932290" cy="193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992" name="Shape 1992"/>
            <p:cNvSpPr/>
            <p:nvPr/>
          </p:nvSpPr>
          <p:spPr>
            <a:xfrm>
              <a:off x="448116" y="918330"/>
              <a:ext cx="10577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 i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 i="0">
                  <a:solidFill>
                    <a:srgbClr val="000000"/>
                  </a:solidFill>
                </a:defRPr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点击此处添加段落文本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1993" name="Shape 1993"/>
            <p:cNvSpPr/>
            <p:nvPr/>
          </p:nvSpPr>
          <p:spPr>
            <a:xfrm>
              <a:off x="581300" y="578984"/>
              <a:ext cx="8833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j-cs"/>
                  <a:sym typeface="Arial" panose="020B0604020202020204"/>
                </a:rPr>
                <a:t>STEP 3</a:t>
              </a:r>
            </a:p>
          </p:txBody>
        </p:sp>
      </p:grpSp>
      <p:grpSp>
        <p:nvGrpSpPr>
          <p:cNvPr id="2000" name="Group 2000"/>
          <p:cNvGrpSpPr/>
          <p:nvPr/>
        </p:nvGrpSpPr>
        <p:grpSpPr>
          <a:xfrm>
            <a:off x="5000043" y="2085918"/>
            <a:ext cx="2722653" cy="1515839"/>
            <a:chOff x="0" y="-1"/>
            <a:chExt cx="2723006" cy="1515837"/>
          </a:xfrm>
        </p:grpSpPr>
        <p:grpSp>
          <p:nvGrpSpPr>
            <p:cNvPr id="1997" name="Group 1997"/>
            <p:cNvGrpSpPr/>
            <p:nvPr/>
          </p:nvGrpSpPr>
          <p:grpSpPr>
            <a:xfrm>
              <a:off x="69510" y="-1"/>
              <a:ext cx="2608331" cy="1515837"/>
              <a:chOff x="0" y="0"/>
              <a:chExt cx="2608329" cy="1515835"/>
            </a:xfrm>
          </p:grpSpPr>
          <p:sp>
            <p:nvSpPr>
              <p:cNvPr id="1995" name="Shape 1995"/>
              <p:cNvSpPr/>
              <p:nvPr/>
            </p:nvSpPr>
            <p:spPr>
              <a:xfrm>
                <a:off x="0" y="-1"/>
                <a:ext cx="1515836" cy="151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0668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996" name="Shape 1996"/>
              <p:cNvSpPr/>
              <p:nvPr/>
            </p:nvSpPr>
            <p:spPr>
              <a:xfrm>
                <a:off x="1092494" y="-1"/>
                <a:ext cx="1515836" cy="151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10668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2400"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1998" name="Shape 1998"/>
            <p:cNvSpPr/>
            <p:nvPr/>
          </p:nvSpPr>
          <p:spPr>
            <a:xfrm>
              <a:off x="950634" y="259045"/>
              <a:ext cx="8833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j-cs"/>
                  <a:sym typeface="Arial" panose="020B0604020202020204"/>
                </a:rPr>
                <a:t>STEP 2</a:t>
              </a:r>
            </a:p>
          </p:txBody>
        </p:sp>
        <p:sp>
          <p:nvSpPr>
            <p:cNvPr id="1999" name="Shape 1999"/>
            <p:cNvSpPr/>
            <p:nvPr/>
          </p:nvSpPr>
          <p:spPr>
            <a:xfrm>
              <a:off x="0" y="659156"/>
              <a:ext cx="272300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 b="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点击此处添加段落文本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2013" name="Group 2013"/>
          <p:cNvGrpSpPr/>
          <p:nvPr/>
        </p:nvGrpSpPr>
        <p:grpSpPr>
          <a:xfrm>
            <a:off x="1589101" y="1762181"/>
            <a:ext cx="2457596" cy="2273535"/>
            <a:chOff x="-1" y="-3"/>
            <a:chExt cx="2457914" cy="2273533"/>
          </a:xfrm>
        </p:grpSpPr>
        <p:grpSp>
          <p:nvGrpSpPr>
            <p:cNvPr id="2011" name="Group 2011"/>
            <p:cNvGrpSpPr/>
            <p:nvPr/>
          </p:nvGrpSpPr>
          <p:grpSpPr>
            <a:xfrm>
              <a:off x="-1" y="-3"/>
              <a:ext cx="2457914" cy="2273533"/>
              <a:chOff x="-1" y="-2"/>
              <a:chExt cx="2457913" cy="2273531"/>
            </a:xfrm>
          </p:grpSpPr>
          <p:grpSp>
            <p:nvGrpSpPr>
              <p:cNvPr id="2003" name="Group 2003"/>
              <p:cNvGrpSpPr/>
              <p:nvPr/>
            </p:nvGrpSpPr>
            <p:grpSpPr>
              <a:xfrm>
                <a:off x="386628" y="-2"/>
                <a:ext cx="1048301" cy="1048327"/>
                <a:chOff x="-1" y="-1"/>
                <a:chExt cx="1048300" cy="1048325"/>
              </a:xfrm>
            </p:grpSpPr>
            <p:sp>
              <p:nvSpPr>
                <p:cNvPr id="2001" name="Shape 2001"/>
                <p:cNvSpPr/>
                <p:nvPr/>
              </p:nvSpPr>
              <p:spPr>
                <a:xfrm>
                  <a:off x="-1" y="-1"/>
                  <a:ext cx="1048300" cy="1048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90000"/>
                    </a:lnSpc>
                    <a:spcBef>
                      <a:spcPts val="7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b="1"/>
                  </a:pPr>
                  <a:endParaRPr kumimoji="0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002" name="Shape 2002"/>
                <p:cNvSpPr/>
                <p:nvPr/>
              </p:nvSpPr>
              <p:spPr>
                <a:xfrm>
                  <a:off x="0" y="212108"/>
                  <a:ext cx="1048299" cy="624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85592" tIns="185592" rIns="185592" bIns="185592" numCol="1" anchor="ctr">
                  <a:spAutoFit/>
                </a:bodyPr>
                <a:lstStyle>
                  <a:lvl1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lvl1pPr>
                </a:lstStyle>
                <a:p>
                  <a:pPr marL="0" marR="0" lvl="0" indent="0" algn="ctr" defTabSz="711200" rtl="0" eaLnBrk="1" fontAlgn="auto" latinLnBrk="0" hangingPunct="1">
                    <a:lnSpc>
                      <a:spcPct val="90000"/>
                    </a:lnSpc>
                    <a:spcBef>
                      <a:spcPts val="7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b="0">
                      <a:solidFill>
                        <a:srgbClr val="000000"/>
                      </a:solidFill>
                    </a:defRPr>
                  </a:pPr>
                  <a:r>
                    <a: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  <a:sym typeface="Arial" panose="020B0604020202020204"/>
                    </a:rPr>
                    <a:t>文字</a:t>
                  </a: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</p:grpSp>
          <p:sp>
            <p:nvSpPr>
              <p:cNvPr id="2004" name="Shape 2004"/>
              <p:cNvSpPr/>
              <p:nvPr/>
            </p:nvSpPr>
            <p:spPr>
              <a:xfrm>
                <a:off x="-1" y="876445"/>
                <a:ext cx="514934" cy="51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05" name="Shape 2005"/>
              <p:cNvSpPr/>
              <p:nvPr/>
            </p:nvSpPr>
            <p:spPr>
              <a:xfrm>
                <a:off x="1520954" y="206208"/>
                <a:ext cx="299621" cy="29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grpSp>
            <p:nvGrpSpPr>
              <p:cNvPr id="2008" name="Group 2008"/>
              <p:cNvGrpSpPr/>
              <p:nvPr/>
            </p:nvGrpSpPr>
            <p:grpSpPr>
              <a:xfrm>
                <a:off x="1409611" y="626129"/>
                <a:ext cx="1048301" cy="1048326"/>
                <a:chOff x="-1" y="-1"/>
                <a:chExt cx="1048300" cy="1048325"/>
              </a:xfrm>
            </p:grpSpPr>
            <p:sp>
              <p:nvSpPr>
                <p:cNvPr id="2006" name="Shape 2006"/>
                <p:cNvSpPr/>
                <p:nvPr/>
              </p:nvSpPr>
              <p:spPr>
                <a:xfrm>
                  <a:off x="-1" y="-1"/>
                  <a:ext cx="1048300" cy="1048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ctr" defTabSz="711200" rtl="0" eaLnBrk="1" fontAlgn="auto" latinLnBrk="0" hangingPunct="1">
                    <a:lnSpc>
                      <a:spcPct val="90000"/>
                    </a:lnSpc>
                    <a:spcBef>
                      <a:spcPts val="7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b="1"/>
                  </a:pPr>
                  <a:endParaRPr kumimoji="0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2007" name="Shape 2007"/>
                <p:cNvSpPr/>
                <p:nvPr/>
              </p:nvSpPr>
              <p:spPr>
                <a:xfrm>
                  <a:off x="0" y="212109"/>
                  <a:ext cx="1048299" cy="624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85592" tIns="185592" rIns="185592" bIns="185592" numCol="1" anchor="ctr">
                  <a:spAutoFit/>
                </a:bodyPr>
                <a:lstStyle>
                  <a:lvl1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lvl1pPr>
                </a:lstStyle>
                <a:p>
                  <a:pPr marL="0" marR="0" lvl="0" indent="0" algn="ctr" defTabSz="711200" rtl="0" eaLnBrk="1" fontAlgn="auto" latinLnBrk="0" hangingPunct="1">
                    <a:lnSpc>
                      <a:spcPct val="90000"/>
                    </a:lnSpc>
                    <a:spcBef>
                      <a:spcPts val="7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b="0">
                      <a:solidFill>
                        <a:srgbClr val="000000"/>
                      </a:solidFill>
                    </a:defRPr>
                  </a:pPr>
                  <a:r>
                    <a: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charset="-122"/>
                      <a:cs typeface="+mn-cs"/>
                      <a:sym typeface="Arial" panose="020B0604020202020204"/>
                    </a:rPr>
                    <a:t>文字</a:t>
                  </a:r>
                </a:p>
              </p:txBody>
            </p:sp>
          </p:grpSp>
          <p:sp>
            <p:nvSpPr>
              <p:cNvPr id="2009" name="Shape 2009"/>
              <p:cNvSpPr/>
              <p:nvPr/>
            </p:nvSpPr>
            <p:spPr>
              <a:xfrm>
                <a:off x="1519235" y="1738567"/>
                <a:ext cx="299621" cy="29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10" name="Shape 2010"/>
              <p:cNvSpPr/>
              <p:nvPr/>
            </p:nvSpPr>
            <p:spPr>
              <a:xfrm>
                <a:off x="405310" y="1225204"/>
                <a:ext cx="1048299" cy="1048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b="1"/>
                </a:pPr>
                <a:endParaRPr kumimoji="0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2012" name="Shape 2012"/>
            <p:cNvSpPr/>
            <p:nvPr/>
          </p:nvSpPr>
          <p:spPr>
            <a:xfrm>
              <a:off x="652425" y="1604382"/>
              <a:ext cx="554068" cy="341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 defTabSz="711200">
                <a:lnSpc>
                  <a:spcPct val="90000"/>
                </a:lnSpc>
                <a:spcBef>
                  <a:spcPts val="700"/>
                </a:spcBef>
                <a:defRPr b="1"/>
              </a:lvl1pPr>
            </a:lstStyle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Tx/>
                <a:buSzTx/>
                <a:buFontTx/>
                <a:buNone/>
                <a:defRPr b="0">
                  <a:solidFill>
                    <a:srgbClr val="000000"/>
                  </a:solidFill>
                </a:defRPr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文字</a:t>
              </a:r>
            </a:p>
          </p:txBody>
        </p:sp>
      </p:grpSp>
      <p:sp>
        <p:nvSpPr>
          <p:cNvPr id="46" name="等腰三角形 45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48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2" grpId="0" animBg="1" advAuto="0"/>
      <p:bldP spid="1973" grpId="0" animBg="1" advAuto="0"/>
      <p:bldP spid="1978" grpId="0" advAuto="0"/>
      <p:bldP spid="1984" grpId="0" animBg="1" advAuto="0"/>
      <p:bldP spid="1990" grpId="0" animBg="1" advAuto="0"/>
      <p:bldP spid="1994" grpId="0" animBg="1" advAuto="0"/>
      <p:bldP spid="2000" grpId="0" animBg="1" advAuto="0"/>
      <p:bldP spid="2013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286011" y="1643240"/>
            <a:ext cx="1868148" cy="4002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86011" y="2500752"/>
            <a:ext cx="1868148" cy="40020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286011" y="3349152"/>
            <a:ext cx="1868148" cy="4002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86011" y="4186524"/>
            <a:ext cx="1868148" cy="4002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286011" y="5023894"/>
            <a:ext cx="1868148" cy="40020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2974318" y="2247683"/>
            <a:ext cx="414991" cy="18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182736" y="2240535"/>
            <a:ext cx="5867840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182736" y="3119140"/>
            <a:ext cx="5867840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182736" y="3935247"/>
            <a:ext cx="5867840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182736" y="4773412"/>
            <a:ext cx="5867840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577091" y="1614763"/>
            <a:ext cx="4234464" cy="4205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05854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Please replace text, click add relevant headline, modify the text content, also can copy your content to this </a:t>
            </a:r>
            <a:r>
              <a:rPr kumimoji="0" lang="en-US" altLang="zh-CN" sz="76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directly.Please</a:t>
            </a: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577091" y="2439981"/>
            <a:ext cx="4234464" cy="4205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05854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Please replace text, click add relevant headline, modify the text content, also can copy your content to this </a:t>
            </a:r>
            <a:r>
              <a:rPr kumimoji="0" lang="en-US" altLang="zh-CN" sz="76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directly.Please</a:t>
            </a: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577091" y="3233829"/>
            <a:ext cx="4234464" cy="4205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05854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Please replace text, click add relevant headline, modify the text content, also can copy your content to this </a:t>
            </a:r>
            <a:r>
              <a:rPr kumimoji="0" lang="en-US" altLang="zh-CN" sz="76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directly.Please</a:t>
            </a: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577091" y="4082229"/>
            <a:ext cx="4234464" cy="4205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05854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Please replace text, click add relevant headline, modify the text content, also can copy your content to this </a:t>
            </a:r>
            <a:r>
              <a:rPr kumimoji="0" lang="en-US" altLang="zh-CN" sz="76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directly.Please</a:t>
            </a: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577091" y="4959560"/>
            <a:ext cx="4234464" cy="4205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105854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Please replace text, click add relevant headline, modify the text content, also can copy your content to this </a:t>
            </a:r>
            <a:r>
              <a:rPr kumimoji="0" lang="en-US" altLang="zh-CN" sz="76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directly.Please</a:t>
            </a:r>
            <a:r>
              <a:rPr kumimoji="0" lang="en-US" altLang="zh-CN" sz="76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221517" y="1815888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058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5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221517" y="2659570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058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55" b="0" i="0" u="none" strike="noStrike" kern="1200" cap="none" spc="0" normalizeH="0" baseline="0" noProof="0" dirty="0">
                <a:ln>
                  <a:noFill/>
                </a:ln>
                <a:solidFill>
                  <a:srgbClr val="22273A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221517" y="3503247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058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5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221517" y="4346928"/>
            <a:ext cx="661864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0585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55" b="0" i="0" u="none" strike="noStrike" kern="1200" cap="none" spc="0" normalizeH="0" baseline="0" noProof="0" dirty="0">
                <a:ln>
                  <a:noFill/>
                </a:ln>
                <a:solidFill>
                  <a:srgbClr val="22273A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121211" y="5190608"/>
            <a:ext cx="862479" cy="49890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058545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182737" y="5618563"/>
            <a:ext cx="5867840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974318" y="3104275"/>
            <a:ext cx="414991" cy="18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2974318" y="3947337"/>
            <a:ext cx="414991" cy="18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974318" y="4787399"/>
            <a:ext cx="414991" cy="18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974318" y="5630667"/>
            <a:ext cx="414991" cy="18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29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05" y="3429000"/>
            <a:ext cx="12188991" cy="342773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4662596" y="5538825"/>
            <a:ext cx="7527901" cy="1318140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5890476" y="1849319"/>
            <a:ext cx="3605474" cy="123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</a:t>
            </a:r>
            <a:r>
              <a:rPr kumimoji="0" lang="zh-CN" altLang="en-US" sz="265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第二部分</a:t>
            </a:r>
            <a:endParaRPr kumimoji="0" lang="en-US" altLang="zh-CN" sz="265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95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执行力缺失原因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710841" y="1718508"/>
            <a:ext cx="0" cy="189378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039129" y="3284082"/>
            <a:ext cx="1203431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PART 01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42483" y="1683630"/>
            <a:ext cx="1400077" cy="1400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127643" y="3162738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530782" y="3162738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014820" y="1903498"/>
            <a:ext cx="1203431" cy="1025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65" b="1" i="0" u="none" strike="noStrike" kern="1200" cap="none" spc="0" normalizeH="0" baseline="0" noProof="0" dirty="0">
                <a:ln>
                  <a:noFill/>
                </a:ln>
                <a:solidFill>
                  <a:srgbClr val="D33537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02</a:t>
            </a:r>
            <a:endParaRPr kumimoji="0" lang="zh-CN" altLang="en-US" sz="6665" b="1" i="0" u="none" strike="noStrike" kern="1200" cap="none" spc="0" normalizeH="0" baseline="0" noProof="0" dirty="0">
              <a:ln>
                <a:noFill/>
              </a:ln>
              <a:solidFill>
                <a:srgbClr val="D33537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127643" y="3437359"/>
            <a:ext cx="1419215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530782" y="3437359"/>
            <a:ext cx="1482589" cy="212675"/>
          </a:xfrm>
          <a:prstGeom prst="rect">
            <a:avLst/>
          </a:prstGeom>
          <a:noFill/>
        </p:spPr>
        <p:txBody>
          <a:bodyPr wrap="square" lIns="80602" tIns="40302" rIns="80602" bIns="4030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04 </a:t>
            </a:r>
            <a:r>
              <a:rPr kumimoji="0" lang="zh-CN" altLang="en-US" sz="85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点击添加相关标题文字</a:t>
            </a:r>
            <a:endParaRPr kumimoji="0" lang="zh-CN" altLang="en-US" sz="85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randomBar dir="vert"/>
      </p:transition>
    </mc:Choice>
    <mc:Fallback xmlns="">
      <p:transition spd="slow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54" hidden="1"/>
          <p:cNvSpPr>
            <a:spLocks noChangeArrowheads="1"/>
          </p:cNvSpPr>
          <p:nvPr/>
        </p:nvSpPr>
        <p:spPr bwMode="auto">
          <a:xfrm>
            <a:off x="796" y="1940988"/>
            <a:ext cx="12190413" cy="2544233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31" name="Group 5"/>
          <p:cNvGrpSpPr/>
          <p:nvPr/>
        </p:nvGrpSpPr>
        <p:grpSpPr bwMode="auto">
          <a:xfrm>
            <a:off x="8176417" y="1672170"/>
            <a:ext cx="2744959" cy="2747433"/>
            <a:chOff x="0" y="0"/>
            <a:chExt cx="2059137" cy="2059137"/>
          </a:xfrm>
        </p:grpSpPr>
        <p:sp>
          <p:nvSpPr>
            <p:cNvPr id="32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3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" name="Group 8"/>
          <p:cNvGrpSpPr/>
          <p:nvPr/>
        </p:nvGrpSpPr>
        <p:grpSpPr bwMode="auto">
          <a:xfrm>
            <a:off x="10040956" y="3509437"/>
            <a:ext cx="1017985" cy="1020233"/>
            <a:chOff x="0" y="0"/>
            <a:chExt cx="763788" cy="763788"/>
          </a:xfrm>
        </p:grpSpPr>
        <p:sp>
          <p:nvSpPr>
            <p:cNvPr id="3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3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12"/>
          <p:cNvGrpSpPr/>
          <p:nvPr/>
        </p:nvGrpSpPr>
        <p:grpSpPr bwMode="auto">
          <a:xfrm>
            <a:off x="1109783" y="1672170"/>
            <a:ext cx="2744960" cy="2747433"/>
            <a:chOff x="0" y="0"/>
            <a:chExt cx="2059137" cy="2059137"/>
          </a:xfrm>
        </p:grpSpPr>
        <p:sp>
          <p:nvSpPr>
            <p:cNvPr id="4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4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" name="Group 15"/>
          <p:cNvGrpSpPr/>
          <p:nvPr/>
        </p:nvGrpSpPr>
        <p:grpSpPr bwMode="auto">
          <a:xfrm>
            <a:off x="2974327" y="3509437"/>
            <a:ext cx="1017983" cy="1020233"/>
            <a:chOff x="0" y="0"/>
            <a:chExt cx="763788" cy="763788"/>
          </a:xfrm>
        </p:grpSpPr>
        <p:sp>
          <p:nvSpPr>
            <p:cNvPr id="4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4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4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9"/>
          <p:cNvGrpSpPr/>
          <p:nvPr/>
        </p:nvGrpSpPr>
        <p:grpSpPr bwMode="auto">
          <a:xfrm>
            <a:off x="4644156" y="1672170"/>
            <a:ext cx="2744960" cy="2747433"/>
            <a:chOff x="0" y="0"/>
            <a:chExt cx="2059137" cy="2059137"/>
          </a:xfrm>
        </p:grpSpPr>
        <p:sp>
          <p:nvSpPr>
            <p:cNvPr id="4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909090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4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D9D9D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9" name="Group 22"/>
          <p:cNvGrpSpPr/>
          <p:nvPr/>
        </p:nvGrpSpPr>
        <p:grpSpPr bwMode="auto">
          <a:xfrm>
            <a:off x="6506583" y="3509437"/>
            <a:ext cx="1020101" cy="1020233"/>
            <a:chOff x="0" y="0"/>
            <a:chExt cx="763788" cy="763788"/>
          </a:xfrm>
        </p:grpSpPr>
        <p:sp>
          <p:nvSpPr>
            <p:cNvPr id="5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5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矩形 50"/>
          <p:cNvSpPr>
            <a:spLocks noChangeArrowheads="1"/>
          </p:cNvSpPr>
          <p:nvPr/>
        </p:nvSpPr>
        <p:spPr bwMode="auto">
          <a:xfrm>
            <a:off x="1001849" y="4703235"/>
            <a:ext cx="3098395" cy="4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添加主题</a:t>
            </a:r>
          </a:p>
        </p:txBody>
      </p:sp>
      <p:sp>
        <p:nvSpPr>
          <p:cNvPr id="54" name="矩形 17"/>
          <p:cNvSpPr>
            <a:spLocks noChangeArrowheads="1"/>
          </p:cNvSpPr>
          <p:nvPr/>
        </p:nvSpPr>
        <p:spPr bwMode="auto">
          <a:xfrm>
            <a:off x="1109785" y="5086323"/>
            <a:ext cx="288252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在此录入上述图表的综合分析说明，在此录入上述图表的综合分析说明。</a:t>
            </a:r>
          </a:p>
        </p:txBody>
      </p:sp>
      <p:sp>
        <p:nvSpPr>
          <p:cNvPr id="55" name="矩形 59"/>
          <p:cNvSpPr>
            <a:spLocks noChangeArrowheads="1"/>
          </p:cNvSpPr>
          <p:nvPr/>
        </p:nvSpPr>
        <p:spPr bwMode="auto">
          <a:xfrm>
            <a:off x="4534107" y="4703235"/>
            <a:ext cx="3098395" cy="4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添加主题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6" name="矩形 60"/>
          <p:cNvSpPr>
            <a:spLocks noChangeArrowheads="1"/>
          </p:cNvSpPr>
          <p:nvPr/>
        </p:nvSpPr>
        <p:spPr bwMode="auto">
          <a:xfrm>
            <a:off x="4642043" y="5086323"/>
            <a:ext cx="288252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在此录入上述图表的综合分析说明，在此录入上述图表的综合分析说明。</a:t>
            </a:r>
          </a:p>
        </p:txBody>
      </p:sp>
      <p:sp>
        <p:nvSpPr>
          <p:cNvPr id="57" name="矩形 62"/>
          <p:cNvSpPr>
            <a:spLocks noChangeArrowheads="1"/>
          </p:cNvSpPr>
          <p:nvPr/>
        </p:nvSpPr>
        <p:spPr bwMode="auto">
          <a:xfrm>
            <a:off x="8068480" y="4703235"/>
            <a:ext cx="3098395" cy="41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添加主题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8" name="矩形 63"/>
          <p:cNvSpPr>
            <a:spLocks noChangeArrowheads="1"/>
          </p:cNvSpPr>
          <p:nvPr/>
        </p:nvSpPr>
        <p:spPr bwMode="auto">
          <a:xfrm>
            <a:off x="8176416" y="5086323"/>
            <a:ext cx="2882523" cy="9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5" rIns="121908" bIns="609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在此录入上述图表的综合分析说明，在此录入上述图表的综合分析说明。</a:t>
            </a:r>
          </a:p>
        </p:txBody>
      </p:sp>
      <p:sp>
        <p:nvSpPr>
          <p:cNvPr id="35" name="等腰三角形 34"/>
          <p:cNvSpPr/>
          <p:nvPr/>
        </p:nvSpPr>
        <p:spPr>
          <a:xfrm rot="5400000">
            <a:off x="-43728" y="127289"/>
            <a:ext cx="634060" cy="5466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58366" y="115785"/>
            <a:ext cx="5246399" cy="879575"/>
            <a:chOff x="1573213" y="344224"/>
            <a:chExt cx="5246687" cy="879624"/>
          </a:xfrm>
        </p:grpSpPr>
        <p:sp>
          <p:nvSpPr>
            <p:cNvPr id="60" name="TextBox 11"/>
            <p:cNvSpPr txBox="1"/>
            <p:nvPr/>
          </p:nvSpPr>
          <p:spPr>
            <a:xfrm>
              <a:off x="1573213" y="344224"/>
              <a:ext cx="3976687" cy="49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目录标题文字添加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  <p:sp>
          <p:nvSpPr>
            <p:cNvPr id="61" name="TextBox 11"/>
            <p:cNvSpPr txBox="1"/>
            <p:nvPr/>
          </p:nvSpPr>
          <p:spPr>
            <a:xfrm>
              <a:off x="1624013" y="864755"/>
              <a:ext cx="5195887" cy="3590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far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 away, behind the word mountains, far from the countries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Arial" panose="020B0604020202020204"/>
                </a:rPr>
                <a:t>Vokalia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国庆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D33537"/>
      </a:accent1>
      <a:accent2>
        <a:srgbClr val="22273A"/>
      </a:accent2>
      <a:accent3>
        <a:srgbClr val="D33537"/>
      </a:accent3>
      <a:accent4>
        <a:srgbClr val="22273A"/>
      </a:accent4>
      <a:accent5>
        <a:srgbClr val="D33537"/>
      </a:accent5>
      <a:accent6>
        <a:srgbClr val="22273A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2118</Words>
  <Application>Microsoft Office PowerPoint</Application>
  <PresentationFormat>宽屏</PresentationFormat>
  <Paragraphs>279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2018-03-29T08:33:00Z</dcterms:created>
  <dcterms:modified xsi:type="dcterms:W3CDTF">2021-01-05T14:03:09Z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