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836" r:id="rId2"/>
    <p:sldId id="1101" r:id="rId3"/>
    <p:sldId id="1100" r:id="rId4"/>
    <p:sldId id="1084" r:id="rId5"/>
    <p:sldId id="1089" r:id="rId6"/>
    <p:sldId id="1087" r:id="rId7"/>
    <p:sldId id="1086" r:id="rId8"/>
    <p:sldId id="1102" r:id="rId9"/>
    <p:sldId id="1085" r:id="rId10"/>
    <p:sldId id="1088" r:id="rId11"/>
    <p:sldId id="1090" r:id="rId12"/>
    <p:sldId id="1083" r:id="rId13"/>
    <p:sldId id="1103" r:id="rId14"/>
    <p:sldId id="1091" r:id="rId15"/>
    <p:sldId id="1098" r:id="rId16"/>
    <p:sldId id="1092" r:id="rId17"/>
    <p:sldId id="1093" r:id="rId18"/>
    <p:sldId id="1094" r:id="rId19"/>
    <p:sldId id="1104" r:id="rId20"/>
    <p:sldId id="1095" r:id="rId21"/>
    <p:sldId id="1097" r:id="rId22"/>
    <p:sldId id="1096" r:id="rId23"/>
    <p:sldId id="1099" r:id="rId24"/>
    <p:sldId id="1082" r:id="rId25"/>
  </p:sldIdLst>
  <p:sldSz cx="9144000" cy="5143500" type="screen16x9"/>
  <p:notesSz cx="6858000" cy="9144000"/>
  <p:embeddedFontLst>
    <p:embeddedFont>
      <p:font typeface="微软雅黑" panose="020B0503020204020204" pitchFamily="34" charset="-122"/>
      <p:regular r:id="rId27"/>
      <p:bold r:id="rId28"/>
    </p:embeddedFont>
    <p:embeddedFont>
      <p:font typeface="Arial Black" panose="020B0A04020102020204" pitchFamily="34" charset="0"/>
      <p:bold r:id="rId29"/>
    </p:embeddedFont>
    <p:embeddedFont>
      <p:font typeface="Calibri" panose="020F0502020204030204" pitchFamily="34" charset="0"/>
      <p:regular r:id="rId30"/>
      <p:bold r:id="rId31"/>
      <p:italic r:id="rId32"/>
      <p:boldItalic r:id="rId33"/>
    </p:embeddedFont>
    <p:embeddedFont>
      <p:font typeface="Segoe UI Light" panose="020B0502040204020203" pitchFamily="34" charset="0"/>
      <p:regular r:id="rId34"/>
      <p:italic r:id="rId35"/>
    </p:embeddedFont>
  </p:embeddedFontLst>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50" autoAdjust="0"/>
    <p:restoredTop sz="93354" autoAdjust="0"/>
  </p:normalViewPr>
  <p:slideViewPr>
    <p:cSldViewPr>
      <p:cViewPr varScale="1">
        <p:scale>
          <a:sx n="65" d="100"/>
          <a:sy n="65" d="100"/>
        </p:scale>
        <p:origin x="408" y="6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2565" algn="l" defTabSz="913765" rtl="0" eaLnBrk="1" latinLnBrk="0" hangingPunct="1">
      <a:defRPr sz="1200" kern="1200">
        <a:solidFill>
          <a:schemeClr val="tx1"/>
        </a:solidFill>
        <a:latin typeface="+mn-lt"/>
        <a:ea typeface="+mn-ea"/>
        <a:cs typeface="+mn-cs"/>
      </a:defRPr>
    </a:lvl7pPr>
    <a:lvl8pPr marL="3199765" algn="l" defTabSz="913765" rtl="0" eaLnBrk="1" latinLnBrk="0" hangingPunct="1">
      <a:defRPr sz="1200" kern="1200">
        <a:solidFill>
          <a:schemeClr val="tx1"/>
        </a:solidFill>
        <a:latin typeface="+mn-lt"/>
        <a:ea typeface="+mn-ea"/>
        <a:cs typeface="+mn-cs"/>
      </a:defRPr>
    </a:lvl8pPr>
    <a:lvl9pPr marL="3656965"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E62F313-D051-4284-95AD-6163FA128698}" type="slidenum">
              <a:rPr lang="zh-CN" altLang="en-US" smtClean="0"/>
              <a:t>15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p:cNvSpPr>
          <p:nvPr>
            <p:ph type="sldImg" idx="4294967295"/>
          </p:nvPr>
        </p:nvSpPr>
        <p:spPr>
          <a:ln>
            <a:miter lim="800000"/>
          </a:ln>
        </p:spPr>
      </p:sp>
      <p:sp>
        <p:nvSpPr>
          <p:cNvPr id="25602" name="备注占位符 2"/>
          <p:cNvSpPr>
            <a:spLocks noGrp="1" noChangeArrowheads="1"/>
          </p:cNvSpPr>
          <p:nvPr>
            <p:ph type="body" idx="4294967295"/>
          </p:nvPr>
        </p:nvSpPr>
        <p:spPr/>
        <p:txBody>
          <a:bodyPr/>
          <a:lstStyle/>
          <a:p>
            <a:endParaRPr lang="zh-CN" altLang="en-US"/>
          </a:p>
        </p:txBody>
      </p:sp>
      <p:sp>
        <p:nvSpPr>
          <p:cNvPr id="25603" name="灯片编号占位符 3"/>
          <p:cNvSpPr>
            <a:spLocks noGrp="1" noChangeArrowheads="1"/>
          </p:cNvSpPr>
          <p:nvPr>
            <p:ph type="sldNum" sz="quarter" idx="5"/>
          </p:nvPr>
        </p:nvSpPr>
        <p:spPr bwMode="auto">
          <a:noFill/>
          <a:ln>
            <a:miter lim="800000"/>
          </a:ln>
        </p:spPr>
        <p:txBody>
          <a:bodyPr/>
          <a:lstStyle/>
          <a:p>
            <a:fld id="{B299748B-1A6B-4B94-B982-E2C8837D34CA}" type="slidenum">
              <a:rPr lang="zh-CN" altLang="en-US"/>
              <a:t>18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t>19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23</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年度工作概述</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cxnSp>
        <p:nvCxnSpPr>
          <p:cNvPr id="8" name="直接连接符 7"/>
          <p:cNvCxnSpPr/>
          <p:nvPr userDrawn="1"/>
        </p:nvCxnSpPr>
        <p:spPr>
          <a:xfrm>
            <a:off x="755576" y="69954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p:cNvSpPr/>
          <p:nvPr userDrawn="1"/>
        </p:nvSpPr>
        <p:spPr>
          <a:xfrm>
            <a:off x="971600" y="411510"/>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工作完成情况</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cxnSp>
        <p:nvCxnSpPr>
          <p:cNvPr id="8" name="直接连接符 7"/>
          <p:cNvCxnSpPr/>
          <p:nvPr userDrawn="1"/>
        </p:nvCxnSpPr>
        <p:spPr>
          <a:xfrm>
            <a:off x="755576" y="69954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p:cNvSpPr/>
          <p:nvPr userDrawn="1"/>
        </p:nvSpPr>
        <p:spPr>
          <a:xfrm>
            <a:off x="971600" y="411510"/>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成功项目展示</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cxnSp>
        <p:nvCxnSpPr>
          <p:cNvPr id="8" name="直接连接符 7"/>
          <p:cNvCxnSpPr/>
          <p:nvPr userDrawn="1"/>
        </p:nvCxnSpPr>
        <p:spPr>
          <a:xfrm>
            <a:off x="755576" y="69954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p:cNvSpPr/>
          <p:nvPr userDrawn="1"/>
        </p:nvSpPr>
        <p:spPr>
          <a:xfrm>
            <a:off x="971600" y="411510"/>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5" name="文本框 12"/>
          <p:cNvSpPr txBox="1">
            <a:spLocks noChangeArrowheads="1"/>
          </p:cNvSpPr>
          <p:nvPr userDrawn="1"/>
        </p:nvSpPr>
        <p:spPr bwMode="auto">
          <a:xfrm>
            <a:off x="1263742" y="387664"/>
            <a:ext cx="1796090" cy="2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lvl="0"/>
            <a:r>
              <a:rPr lang="zh-CN" altLang="zh-CN" sz="1400" b="0" dirty="0">
                <a:solidFill>
                  <a:schemeClr val="bg1">
                    <a:lumMod val="50000"/>
                  </a:schemeClr>
                </a:solidFill>
                <a:latin typeface="微软雅黑" panose="020B0503020204020204" pitchFamily="34" charset="-122"/>
                <a:ea typeface="微软雅黑" panose="020B0503020204020204" pitchFamily="34" charset="-122"/>
              </a:rPr>
              <a:t>明年工作计划</a:t>
            </a:r>
          </a:p>
        </p:txBody>
      </p:sp>
      <p:cxnSp>
        <p:nvCxnSpPr>
          <p:cNvPr id="8" name="直接连接符 7"/>
          <p:cNvCxnSpPr/>
          <p:nvPr userDrawn="1"/>
        </p:nvCxnSpPr>
        <p:spPr>
          <a:xfrm>
            <a:off x="755576" y="69954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p:cNvSpPr/>
          <p:nvPr userDrawn="1"/>
        </p:nvSpPr>
        <p:spPr>
          <a:xfrm>
            <a:off x="971600" y="411510"/>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61BD0C8-D35A-439E-96FB-C8D4A6430554}"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70F15A6-E82C-4E1E-834E-C415C51F7DF3}"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5">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5">
                <a:cs typeface="+mn-ea"/>
                <a:sym typeface="+mn-lt"/>
              </a:endParaRPr>
            </a:p>
          </p:txBody>
        </p:sp>
      </p:grpSp>
      <p:sp>
        <p:nvSpPr>
          <p:cNvPr id="6" name="文本框 12"/>
          <p:cNvSpPr txBox="1">
            <a:spLocks noChangeArrowheads="1"/>
          </p:cNvSpPr>
          <p:nvPr userDrawn="1"/>
        </p:nvSpPr>
        <p:spPr bwMode="auto">
          <a:xfrm>
            <a:off x="-1" y="370296"/>
            <a:ext cx="1796090"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28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2021/1/5</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新建文件夹 (3)\575bf3d0ec0a4.jpg"/>
          <p:cNvPicPr>
            <a:picLocks noChangeAspect="1" noChangeArrowheads="1"/>
          </p:cNvPicPr>
          <p:nvPr/>
        </p:nvPicPr>
        <p:blipFill>
          <a:blip r:embed="rId4" cstate="print"/>
          <a:srcRect/>
          <a:stretch>
            <a:fillRect/>
          </a:stretch>
        </p:blipFill>
        <p:spPr bwMode="auto">
          <a:xfrm>
            <a:off x="0" y="0"/>
            <a:ext cx="9144000" cy="5148262"/>
          </a:xfrm>
          <a:prstGeom prst="rect">
            <a:avLst/>
          </a:prstGeom>
          <a:noFill/>
        </p:spPr>
      </p:pic>
      <p:pic>
        <p:nvPicPr>
          <p:cNvPr id="1027" name="Picture 3" descr="C:\Users\Administrator\Desktop\新建文件夹 (3)\575bf3d0ec0a4.png"/>
          <p:cNvPicPr>
            <a:picLocks noChangeAspect="1" noChangeArrowheads="1"/>
          </p:cNvPicPr>
          <p:nvPr/>
        </p:nvPicPr>
        <p:blipFill>
          <a:blip r:embed="rId5" cstate="print"/>
          <a:srcRect/>
          <a:stretch>
            <a:fillRect/>
          </a:stretch>
        </p:blipFill>
        <p:spPr bwMode="auto">
          <a:xfrm>
            <a:off x="0" y="0"/>
            <a:ext cx="9144000" cy="5148262"/>
          </a:xfrm>
          <a:prstGeom prst="rect">
            <a:avLst/>
          </a:prstGeom>
          <a:noFill/>
        </p:spPr>
      </p:pic>
      <p:sp>
        <p:nvSpPr>
          <p:cNvPr id="12" name="矩形 259"/>
          <p:cNvSpPr>
            <a:spLocks noChangeArrowheads="1"/>
          </p:cNvSpPr>
          <p:nvPr/>
        </p:nvSpPr>
        <p:spPr bwMode="auto">
          <a:xfrm>
            <a:off x="4588956" y="3507854"/>
            <a:ext cx="3367420" cy="168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100">
                <a:solidFill>
                  <a:schemeClr val="tx1">
                    <a:lumMod val="75000"/>
                    <a:lumOff val="25000"/>
                  </a:schemeClr>
                </a:solidFill>
                <a:cs typeface="Arial" panose="020B0604020202020204" pitchFamily="34" charset="0"/>
              </a:rPr>
              <a:t>汇报人：</a:t>
            </a:r>
            <a:r>
              <a:rPr lang="en-US" altLang="zh-CN" sz="1100">
                <a:solidFill>
                  <a:schemeClr val="tx1">
                    <a:lumMod val="75000"/>
                    <a:lumOff val="25000"/>
                  </a:schemeClr>
                </a:solidFill>
                <a:cs typeface="Arial" panose="020B0604020202020204" pitchFamily="34" charset="0"/>
              </a:rPr>
              <a:t>xiazaii  Report Person:</a:t>
            </a:r>
            <a:endParaRPr lang="zh-CN" altLang="en-US" sz="1100" dirty="0">
              <a:solidFill>
                <a:schemeClr val="tx1">
                  <a:lumMod val="75000"/>
                  <a:lumOff val="25000"/>
                </a:schemeClr>
              </a:solidFill>
              <a:cs typeface="Arial" panose="020B0604020202020204" pitchFamily="34" charset="0"/>
            </a:endParaRPr>
          </a:p>
        </p:txBody>
      </p:sp>
      <p:sp>
        <p:nvSpPr>
          <p:cNvPr id="20" name="矩形 259"/>
          <p:cNvSpPr>
            <a:spLocks noChangeArrowheads="1"/>
          </p:cNvSpPr>
          <p:nvPr/>
        </p:nvSpPr>
        <p:spPr bwMode="auto">
          <a:xfrm>
            <a:off x="3851921" y="2828654"/>
            <a:ext cx="4352484"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000" dirty="0">
                <a:solidFill>
                  <a:schemeClr val="tx1">
                    <a:lumMod val="75000"/>
                    <a:lumOff val="25000"/>
                  </a:schemeClr>
                </a:solidFill>
                <a:latin typeface="Arial" panose="020B0604020202020204" pitchFamily="34" charset="0"/>
                <a:cs typeface="Arial" panose="020B0604020202020204" pitchFamily="34" charset="0"/>
              </a:rPr>
              <a:t>BUSINESS FINANCING PPT</a:t>
            </a:r>
          </a:p>
          <a:p>
            <a:pPr algn="ctr">
              <a:buNone/>
            </a:pPr>
            <a:r>
              <a:rPr lang="zh-CN" altLang="en-US" sz="900" dirty="0">
                <a:solidFill>
                  <a:schemeClr val="tx1">
                    <a:lumMod val="75000"/>
                    <a:lumOff val="25000"/>
                  </a:schemeClr>
                </a:solidFill>
                <a:latin typeface="Arial" panose="020B0604020202020204" pitchFamily="34" charset="0"/>
                <a:cs typeface="Arial" panose="020B0604020202020204" pitchFamily="34" charset="0"/>
              </a:rPr>
              <a:t>工作计划 工作报告 销售培训 年终总结</a:t>
            </a:r>
            <a:endParaRPr lang="en-US" altLang="zh-CN"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矩形 259"/>
          <p:cNvSpPr>
            <a:spLocks noChangeArrowheads="1"/>
          </p:cNvSpPr>
          <p:nvPr/>
        </p:nvSpPr>
        <p:spPr bwMode="auto">
          <a:xfrm>
            <a:off x="3419872" y="2132730"/>
            <a:ext cx="5149972"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4000" b="1" dirty="0">
                <a:solidFill>
                  <a:schemeClr val="tx1">
                    <a:lumMod val="75000"/>
                    <a:lumOff val="25000"/>
                  </a:schemeClr>
                </a:solidFill>
                <a:latin typeface="Arial" panose="020B0604020202020204" pitchFamily="34" charset="0"/>
                <a:cs typeface="Arial" panose="020B0604020202020204" pitchFamily="34" charset="0"/>
              </a:rPr>
              <a:t>儿童娱乐玩具</a:t>
            </a:r>
            <a:r>
              <a:rPr lang="en-US" altLang="zh-CN" sz="4000" b="1" dirty="0">
                <a:solidFill>
                  <a:schemeClr val="tx1">
                    <a:lumMod val="75000"/>
                    <a:lumOff val="25000"/>
                  </a:schemeClr>
                </a:solidFill>
                <a:latin typeface="Arial" panose="020B0604020202020204" pitchFamily="34" charset="0"/>
                <a:cs typeface="Arial" panose="020B0604020202020204" pitchFamily="34" charset="0"/>
              </a:rPr>
              <a:t>PPT</a:t>
            </a:r>
            <a:r>
              <a:rPr lang="zh-CN" altLang="en-US" sz="4000" b="1" dirty="0">
                <a:solidFill>
                  <a:schemeClr val="tx1">
                    <a:lumMod val="75000"/>
                    <a:lumOff val="25000"/>
                  </a:schemeClr>
                </a:solidFill>
                <a:latin typeface="Arial" panose="020B0604020202020204" pitchFamily="34" charset="0"/>
                <a:cs typeface="Arial" panose="020B0604020202020204" pitchFamily="34" charset="0"/>
              </a:rPr>
              <a:t>模板</a:t>
            </a:r>
            <a:endParaRPr lang="en-US" altLang="zh-CN" sz="4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矩形 259"/>
          <p:cNvSpPr>
            <a:spLocks noChangeArrowheads="1"/>
          </p:cNvSpPr>
          <p:nvPr/>
        </p:nvSpPr>
        <p:spPr bwMode="auto">
          <a:xfrm>
            <a:off x="4788024" y="1131590"/>
            <a:ext cx="2664296"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600" b="1" dirty="0">
                <a:solidFill>
                  <a:schemeClr val="accent1"/>
                </a:solidFill>
                <a:cs typeface="Arial" panose="020B0604020202020204" pitchFamily="34" charset="0"/>
              </a:rPr>
              <a:t>20XX</a:t>
            </a:r>
          </a:p>
        </p:txBody>
      </p:sp>
    </p:spTree>
    <p:custDataLst>
      <p:tags r:id="rId1"/>
    </p:custDataLst>
  </p:cSld>
  <p:clrMapOvr>
    <a:masterClrMapping/>
  </p:clrMapOvr>
  <p:transition spd="med"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2"/>
                                        </p:tgtEl>
                                        <p:attrNameLst>
                                          <p:attrName>ppt_y</p:attrName>
                                        </p:attrNameLst>
                                      </p:cBhvr>
                                      <p:tavLst>
                                        <p:tav tm="0">
                                          <p:val>
                                            <p:strVal val="#ppt_y"/>
                                          </p:val>
                                        </p:tav>
                                        <p:tav tm="100000">
                                          <p:val>
                                            <p:strVal val="#ppt_y"/>
                                          </p:val>
                                        </p:tav>
                                      </p:tavLst>
                                    </p:anim>
                                    <p:anim calcmode="lin" valueType="num">
                                      <p:cBhvr>
                                        <p:cTn id="23"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2"/>
                                        </p:tgtEl>
                                      </p:cBhvr>
                                    </p:animEffect>
                                  </p:childTnLst>
                                </p:cTn>
                              </p:par>
                            </p:childTnLst>
                          </p:cTn>
                        </p:par>
                        <p:par>
                          <p:cTn id="26" fill="hold">
                            <p:stCondLst>
                              <p:cond delay="649"/>
                            </p:stCondLst>
                            <p:childTnLst>
                              <p:par>
                                <p:cTn id="27" presetID="26" presetClass="emph" presetSubtype="0" fill="hold" grpId="1" nodeType="afterEffect">
                                  <p:stCondLst>
                                    <p:cond delay="0"/>
                                  </p:stCondLst>
                                  <p:iterate type="lt">
                                    <p:tmPct val="0"/>
                                  </p:iterate>
                                  <p:childTnLst>
                                    <p:animEffect transition="out" filter="fade">
                                      <p:cBhvr>
                                        <p:cTn id="28" dur="500" tmFilter="0, 0; .2, .5; .8, .5; 1, 0"/>
                                        <p:tgtEl>
                                          <p:spTgt spid="22"/>
                                        </p:tgtEl>
                                      </p:cBhvr>
                                    </p:animEffect>
                                    <p:animScale>
                                      <p:cBhvr>
                                        <p:cTn id="29" dur="250" autoRev="1" fill="hold"/>
                                        <p:tgtEl>
                                          <p:spTgt spid="22"/>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1"/>
                                        </p:tgtEl>
                                        <p:attrNameLst>
                                          <p:attrName>ppt_y</p:attrName>
                                        </p:attrNameLst>
                                      </p:cBhvr>
                                      <p:tavLst>
                                        <p:tav tm="0">
                                          <p:val>
                                            <p:strVal val="#ppt_y"/>
                                          </p:val>
                                        </p:tav>
                                        <p:tav tm="100000">
                                          <p:val>
                                            <p:strVal val="#ppt_y"/>
                                          </p:val>
                                        </p:tav>
                                      </p:tavLst>
                                    </p:anim>
                                    <p:anim calcmode="lin" valueType="num">
                                      <p:cBhvr>
                                        <p:cTn id="3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1"/>
                                        </p:tgtEl>
                                      </p:cBhvr>
                                    </p:animEffect>
                                  </p:childTnLst>
                                </p:cTn>
                              </p:par>
                            </p:childTnLst>
                          </p:cTn>
                        </p:par>
                        <p:par>
                          <p:cTn id="39" fill="hold">
                            <p:stCondLst>
                              <p:cond delay="1000"/>
                            </p:stCondLst>
                            <p:childTnLst>
                              <p:par>
                                <p:cTn id="40" presetID="26" presetClass="emph" presetSubtype="0" fill="hold" grpId="1" nodeType="afterEffect">
                                  <p:stCondLst>
                                    <p:cond delay="0"/>
                                  </p:stCondLst>
                                  <p:iterate type="lt">
                                    <p:tmPct val="0"/>
                                  </p:iterate>
                                  <p:childTnLst>
                                    <p:animEffect transition="out" filter="fade">
                                      <p:cBhvr>
                                        <p:cTn id="41" dur="500" tmFilter="0, 0; .2, .5; .8, .5; 1, 0"/>
                                        <p:tgtEl>
                                          <p:spTgt spid="21"/>
                                        </p:tgtEl>
                                      </p:cBhvr>
                                    </p:animEffect>
                                    <p:animScale>
                                      <p:cBhvr>
                                        <p:cTn id="42" dur="250" autoRev="1" fill="hold"/>
                                        <p:tgtEl>
                                          <p:spTgt spid="21"/>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0"/>
                                        </p:tgtEl>
                                        <p:attrNameLst>
                                          <p:attrName>ppt_y</p:attrName>
                                        </p:attrNameLst>
                                      </p:cBhvr>
                                      <p:tavLst>
                                        <p:tav tm="0">
                                          <p:val>
                                            <p:strVal val="#ppt_y"/>
                                          </p:val>
                                        </p:tav>
                                        <p:tav tm="100000">
                                          <p:val>
                                            <p:strVal val="#ppt_y"/>
                                          </p:val>
                                        </p:tav>
                                      </p:tavLst>
                                    </p:anim>
                                    <p:anim calcmode="lin" valueType="num">
                                      <p:cBhvr>
                                        <p:cTn id="4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0"/>
                                        </p:tgtEl>
                                      </p:cBhvr>
                                    </p:animEffect>
                                  </p:childTnLst>
                                </p:cTn>
                              </p:par>
                            </p:childTnLst>
                          </p:cTn>
                        </p:par>
                        <p:par>
                          <p:cTn id="52" fill="hold">
                            <p:stCondLst>
                              <p:cond delay="2500"/>
                            </p:stCondLst>
                            <p:childTnLst>
                              <p:par>
                                <p:cTn id="53" presetID="26" presetClass="emph" presetSubtype="0" fill="hold" grpId="1" nodeType="afterEffect">
                                  <p:stCondLst>
                                    <p:cond delay="0"/>
                                  </p:stCondLst>
                                  <p:iterate type="lt">
                                    <p:tmPct val="0"/>
                                  </p:iterate>
                                  <p:childTnLst>
                                    <p:animEffect transition="out" filter="fade">
                                      <p:cBhvr>
                                        <p:cTn id="54" dur="500" tmFilter="0, 0; .2, .5; .8, .5; 1, 0"/>
                                        <p:tgtEl>
                                          <p:spTgt spid="20"/>
                                        </p:tgtEl>
                                      </p:cBhvr>
                                    </p:animEffect>
                                    <p:animScale>
                                      <p:cBhvr>
                                        <p:cTn id="55" dur="250" autoRev="1" fill="hold"/>
                                        <p:tgtEl>
                                          <p:spTgt spid="20"/>
                                        </p:tgtEl>
                                      </p:cBhvr>
                                      <p:by x="105000" y="105000"/>
                                    </p:animScale>
                                  </p:childTnLst>
                                </p:cTn>
                              </p:par>
                            </p:childTnLst>
                          </p:cTn>
                        </p:par>
                      </p:childTnLst>
                    </p:cTn>
                  </p:par>
                  <p:par>
                    <p:cTn id="56" fill="hold">
                      <p:stCondLst>
                        <p:cond delay="indefinite"/>
                      </p:stCondLst>
                      <p:childTnLst>
                        <p:par>
                          <p:cTn id="57" fill="hold">
                            <p:stCondLst>
                              <p:cond delay="0"/>
                            </p:stCondLst>
                            <p:childTnLst>
                              <p:par>
                                <p:cTn id="58" presetID="41" presetClass="entr" presetSubtype="0" fill="hold" grpId="0" nodeType="clickEffect">
                                  <p:stCondLst>
                                    <p:cond delay="0"/>
                                  </p:stCondLst>
                                  <p:iterate type="lt">
                                    <p:tmPct val="10000"/>
                                  </p:iterate>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12"/>
                                        </p:tgtEl>
                                        <p:attrNameLst>
                                          <p:attrName>ppt_y</p:attrName>
                                        </p:attrNameLst>
                                      </p:cBhvr>
                                      <p:tavLst>
                                        <p:tav tm="0">
                                          <p:val>
                                            <p:strVal val="#ppt_y"/>
                                          </p:val>
                                        </p:tav>
                                        <p:tav tm="100000">
                                          <p:val>
                                            <p:strVal val="#ppt_y"/>
                                          </p:val>
                                        </p:tav>
                                      </p:tavLst>
                                    </p:anim>
                                    <p:anim calcmode="lin" valueType="num">
                                      <p:cBhvr>
                                        <p:cTn id="6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12"/>
                                        </p:tgtEl>
                                      </p:cBhvr>
                                    </p:animEffect>
                                  </p:childTnLst>
                                </p:cTn>
                              </p:par>
                            </p:childTnLst>
                          </p:cTn>
                        </p:par>
                        <p:par>
                          <p:cTn id="65" fill="hold">
                            <p:stCondLst>
                              <p:cond delay="1650"/>
                            </p:stCondLst>
                            <p:childTnLst>
                              <p:par>
                                <p:cTn id="66" presetID="26" presetClass="emph" presetSubtype="0" fill="hold" grpId="1" nodeType="afterEffect">
                                  <p:stCondLst>
                                    <p:cond delay="0"/>
                                  </p:stCondLst>
                                  <p:iterate type="lt">
                                    <p:tmPct val="0"/>
                                  </p:iterate>
                                  <p:childTnLst>
                                    <p:animEffect transition="out" filter="fade">
                                      <p:cBhvr>
                                        <p:cTn id="67" dur="500" tmFilter="0, 0; .2, .5; .8, .5; 1, 0"/>
                                        <p:tgtEl>
                                          <p:spTgt spid="12"/>
                                        </p:tgtEl>
                                      </p:cBhvr>
                                    </p:animEffect>
                                    <p:animScale>
                                      <p:cBhvr>
                                        <p:cTn id="6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20" grpId="0"/>
      <p:bldP spid="20" grpId="1"/>
      <p:bldP spid="21" grpId="0"/>
      <p:bldP spid="21" grpId="1"/>
      <p:bldP spid="22" grpId="0"/>
      <p:bldP spid="2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2"/>
          <p:cNvGrpSpPr/>
          <p:nvPr/>
        </p:nvGrpSpPr>
        <p:grpSpPr>
          <a:xfrm>
            <a:off x="3863687" y="1271831"/>
            <a:ext cx="1083469" cy="659606"/>
            <a:chOff x="5070475" y="1906588"/>
            <a:chExt cx="1444625" cy="879475"/>
          </a:xfrm>
          <a:solidFill>
            <a:schemeClr val="accent1">
              <a:alpha val="70000"/>
            </a:schemeClr>
          </a:solidFill>
        </p:grpSpPr>
        <p:sp>
          <p:nvSpPr>
            <p:cNvPr id="42" name="Freeform 5"/>
            <p:cNvSpPr/>
            <p:nvPr/>
          </p:nvSpPr>
          <p:spPr bwMode="auto">
            <a:xfrm>
              <a:off x="5070475" y="1906588"/>
              <a:ext cx="1444625" cy="879475"/>
            </a:xfrm>
            <a:custGeom>
              <a:avLst/>
              <a:gdLst>
                <a:gd name="T0" fmla="*/ 69 w 384"/>
                <a:gd name="T1" fmla="*/ 0 h 234"/>
                <a:gd name="T2" fmla="*/ 384 w 384"/>
                <a:gd name="T3" fmla="*/ 0 h 234"/>
                <a:gd name="T4" fmla="*/ 384 w 384"/>
                <a:gd name="T5" fmla="*/ 234 h 234"/>
                <a:gd name="T6" fmla="*/ 0 w 384"/>
                <a:gd name="T7" fmla="*/ 234 h 234"/>
                <a:gd name="T8" fmla="*/ 0 w 384"/>
                <a:gd name="T9" fmla="*/ 129 h 234"/>
                <a:gd name="T10" fmla="*/ 69 w 384"/>
                <a:gd name="T11" fmla="*/ 0 h 234"/>
              </a:gdLst>
              <a:ahLst/>
              <a:cxnLst>
                <a:cxn ang="0">
                  <a:pos x="T0" y="T1"/>
                </a:cxn>
                <a:cxn ang="0">
                  <a:pos x="T2" y="T3"/>
                </a:cxn>
                <a:cxn ang="0">
                  <a:pos x="T4" y="T5"/>
                </a:cxn>
                <a:cxn ang="0">
                  <a:pos x="T6" y="T7"/>
                </a:cxn>
                <a:cxn ang="0">
                  <a:pos x="T8" y="T9"/>
                </a:cxn>
                <a:cxn ang="0">
                  <a:pos x="T10" y="T11"/>
                </a:cxn>
              </a:cxnLst>
              <a:rect l="0" t="0" r="r" b="b"/>
              <a:pathLst>
                <a:path w="384" h="234">
                  <a:moveTo>
                    <a:pt x="69" y="0"/>
                  </a:moveTo>
                  <a:cubicBezTo>
                    <a:pt x="384" y="0"/>
                    <a:pt x="384" y="0"/>
                    <a:pt x="384" y="0"/>
                  </a:cubicBezTo>
                  <a:cubicBezTo>
                    <a:pt x="384" y="234"/>
                    <a:pt x="384" y="234"/>
                    <a:pt x="384" y="234"/>
                  </a:cubicBezTo>
                  <a:cubicBezTo>
                    <a:pt x="0" y="234"/>
                    <a:pt x="0" y="234"/>
                    <a:pt x="0" y="234"/>
                  </a:cubicBezTo>
                  <a:cubicBezTo>
                    <a:pt x="0" y="129"/>
                    <a:pt x="0" y="129"/>
                    <a:pt x="0" y="129"/>
                  </a:cubicBezTo>
                  <a:cubicBezTo>
                    <a:pt x="0" y="25"/>
                    <a:pt x="69" y="0"/>
                    <a:pt x="69" y="0"/>
                  </a:cubicBezTo>
                  <a:close/>
                </a:path>
              </a:pathLst>
            </a:custGeom>
            <a:grp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eaLnBrk="1" latinLnBrk="1" hangingPunct="1">
                <a:defRPr/>
              </a:pPr>
              <a:endParaRPr lang="en-US" altLang="en-US" dirty="0">
                <a:solidFill>
                  <a:schemeClr val="bg1">
                    <a:lumMod val="95000"/>
                  </a:schemeClr>
                </a:solidFill>
                <a:latin typeface="Arial" panose="020B0604020202020204" pitchFamily="34" charset="0"/>
                <a:ea typeface="Roboto Condensed Light" panose="02000000000000000000" pitchFamily="2" charset="0"/>
                <a:cs typeface="Arial" panose="020B0604020202020204" pitchFamily="34" charset="0"/>
              </a:endParaRPr>
            </a:p>
          </p:txBody>
        </p:sp>
        <p:sp>
          <p:nvSpPr>
            <p:cNvPr id="72" name="Freeform 20"/>
            <p:cNvSpPr/>
            <p:nvPr/>
          </p:nvSpPr>
          <p:spPr bwMode="auto">
            <a:xfrm>
              <a:off x="5070475" y="1906588"/>
              <a:ext cx="258763" cy="879475"/>
            </a:xfrm>
            <a:custGeom>
              <a:avLst/>
              <a:gdLst>
                <a:gd name="T0" fmla="*/ 69 w 69"/>
                <a:gd name="T1" fmla="*/ 0 h 234"/>
                <a:gd name="T2" fmla="*/ 21 w 69"/>
                <a:gd name="T3" fmla="*/ 121 h 234"/>
                <a:gd name="T4" fmla="*/ 21 w 69"/>
                <a:gd name="T5" fmla="*/ 234 h 234"/>
                <a:gd name="T6" fmla="*/ 0 w 69"/>
                <a:gd name="T7" fmla="*/ 234 h 234"/>
                <a:gd name="T8" fmla="*/ 0 w 69"/>
                <a:gd name="T9" fmla="*/ 129 h 234"/>
                <a:gd name="T10" fmla="*/ 69 w 69"/>
                <a:gd name="T11" fmla="*/ 0 h 234"/>
              </a:gdLst>
              <a:ahLst/>
              <a:cxnLst>
                <a:cxn ang="0">
                  <a:pos x="T0" y="T1"/>
                </a:cxn>
                <a:cxn ang="0">
                  <a:pos x="T2" y="T3"/>
                </a:cxn>
                <a:cxn ang="0">
                  <a:pos x="T4" y="T5"/>
                </a:cxn>
                <a:cxn ang="0">
                  <a:pos x="T6" y="T7"/>
                </a:cxn>
                <a:cxn ang="0">
                  <a:pos x="T8" y="T9"/>
                </a:cxn>
                <a:cxn ang="0">
                  <a:pos x="T10" y="T11"/>
                </a:cxn>
              </a:cxnLst>
              <a:rect l="0" t="0" r="r" b="b"/>
              <a:pathLst>
                <a:path w="69" h="234">
                  <a:moveTo>
                    <a:pt x="69" y="0"/>
                  </a:moveTo>
                  <a:cubicBezTo>
                    <a:pt x="15" y="60"/>
                    <a:pt x="21" y="121"/>
                    <a:pt x="21" y="121"/>
                  </a:cubicBezTo>
                  <a:cubicBezTo>
                    <a:pt x="21" y="234"/>
                    <a:pt x="21" y="234"/>
                    <a:pt x="21" y="234"/>
                  </a:cubicBezTo>
                  <a:cubicBezTo>
                    <a:pt x="0" y="234"/>
                    <a:pt x="0" y="234"/>
                    <a:pt x="0" y="234"/>
                  </a:cubicBezTo>
                  <a:cubicBezTo>
                    <a:pt x="0" y="129"/>
                    <a:pt x="0" y="129"/>
                    <a:pt x="0" y="129"/>
                  </a:cubicBezTo>
                  <a:cubicBezTo>
                    <a:pt x="0" y="26"/>
                    <a:pt x="67" y="1"/>
                    <a:pt x="69" y="0"/>
                  </a:cubicBezTo>
                  <a:close/>
                </a:path>
              </a:pathLst>
            </a:custGeom>
            <a:grp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eaLnBrk="1" latinLnBrk="1" hangingPunct="1">
                <a:defRPr/>
              </a:pPr>
              <a:endParaRPr lang="en-US" altLang="en-US" dirty="0">
                <a:solidFill>
                  <a:schemeClr val="bg1">
                    <a:lumMod val="95000"/>
                  </a:schemeClr>
                </a:solidFill>
                <a:latin typeface="Arial" panose="020B0604020202020204" pitchFamily="34" charset="0"/>
                <a:ea typeface="Roboto Condensed Light" panose="02000000000000000000" pitchFamily="2" charset="0"/>
                <a:cs typeface="Arial" panose="020B0604020202020204" pitchFamily="34" charset="0"/>
              </a:endParaRPr>
            </a:p>
          </p:txBody>
        </p:sp>
      </p:grpSp>
      <p:grpSp>
        <p:nvGrpSpPr>
          <p:cNvPr id="3" name="그룹 4"/>
          <p:cNvGrpSpPr/>
          <p:nvPr/>
        </p:nvGrpSpPr>
        <p:grpSpPr>
          <a:xfrm>
            <a:off x="5409118" y="1931437"/>
            <a:ext cx="659606" cy="1082278"/>
            <a:chOff x="7131050" y="2786063"/>
            <a:chExt cx="879475" cy="1443037"/>
          </a:xfrm>
          <a:solidFill>
            <a:srgbClr val="404040">
              <a:alpha val="70000"/>
            </a:srgbClr>
          </a:solidFill>
        </p:grpSpPr>
        <p:sp>
          <p:nvSpPr>
            <p:cNvPr id="74" name="Freeform 7"/>
            <p:cNvSpPr/>
            <p:nvPr/>
          </p:nvSpPr>
          <p:spPr bwMode="auto">
            <a:xfrm>
              <a:off x="7131050" y="2786063"/>
              <a:ext cx="879475" cy="1443037"/>
            </a:xfrm>
            <a:custGeom>
              <a:avLst/>
              <a:gdLst>
                <a:gd name="T0" fmla="*/ 234 w 234"/>
                <a:gd name="T1" fmla="*/ 69 h 384"/>
                <a:gd name="T2" fmla="*/ 234 w 234"/>
                <a:gd name="T3" fmla="*/ 384 h 384"/>
                <a:gd name="T4" fmla="*/ 0 w 234"/>
                <a:gd name="T5" fmla="*/ 384 h 384"/>
                <a:gd name="T6" fmla="*/ 0 w 234"/>
                <a:gd name="T7" fmla="*/ 0 h 384"/>
                <a:gd name="T8" fmla="*/ 106 w 234"/>
                <a:gd name="T9" fmla="*/ 0 h 384"/>
                <a:gd name="T10" fmla="*/ 234 w 234"/>
                <a:gd name="T11" fmla="*/ 69 h 384"/>
              </a:gdLst>
              <a:ahLst/>
              <a:cxnLst>
                <a:cxn ang="0">
                  <a:pos x="T0" y="T1"/>
                </a:cxn>
                <a:cxn ang="0">
                  <a:pos x="T2" y="T3"/>
                </a:cxn>
                <a:cxn ang="0">
                  <a:pos x="T4" y="T5"/>
                </a:cxn>
                <a:cxn ang="0">
                  <a:pos x="T6" y="T7"/>
                </a:cxn>
                <a:cxn ang="0">
                  <a:pos x="T8" y="T9"/>
                </a:cxn>
                <a:cxn ang="0">
                  <a:pos x="T10" y="T11"/>
                </a:cxn>
              </a:cxnLst>
              <a:rect l="0" t="0" r="r" b="b"/>
              <a:pathLst>
                <a:path w="234" h="384">
                  <a:moveTo>
                    <a:pt x="234" y="69"/>
                  </a:moveTo>
                  <a:cubicBezTo>
                    <a:pt x="234" y="384"/>
                    <a:pt x="234" y="384"/>
                    <a:pt x="234" y="384"/>
                  </a:cubicBezTo>
                  <a:cubicBezTo>
                    <a:pt x="0" y="384"/>
                    <a:pt x="0" y="384"/>
                    <a:pt x="0" y="384"/>
                  </a:cubicBezTo>
                  <a:cubicBezTo>
                    <a:pt x="0" y="0"/>
                    <a:pt x="0" y="0"/>
                    <a:pt x="0" y="0"/>
                  </a:cubicBezTo>
                  <a:cubicBezTo>
                    <a:pt x="106" y="0"/>
                    <a:pt x="106" y="0"/>
                    <a:pt x="106" y="0"/>
                  </a:cubicBezTo>
                  <a:cubicBezTo>
                    <a:pt x="210" y="0"/>
                    <a:pt x="234" y="69"/>
                    <a:pt x="234" y="69"/>
                  </a:cubicBezTo>
                  <a:close/>
                </a:path>
              </a:pathLst>
            </a:custGeom>
            <a:solidFill>
              <a:schemeClr val="accent4"/>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eaLnBrk="1" latinLnBrk="1" hangingPunct="1">
                <a:defRPr/>
              </a:pPr>
              <a:endParaRPr lang="en-US" altLang="en-US" dirty="0">
                <a:solidFill>
                  <a:schemeClr val="bg1">
                    <a:lumMod val="95000"/>
                  </a:schemeClr>
                </a:solidFill>
                <a:latin typeface="Arial" panose="020B0604020202020204" pitchFamily="34" charset="0"/>
                <a:ea typeface="Roboto Condensed Light" panose="02000000000000000000" pitchFamily="2" charset="0"/>
                <a:cs typeface="Arial" panose="020B0604020202020204" pitchFamily="34" charset="0"/>
              </a:endParaRPr>
            </a:p>
          </p:txBody>
        </p:sp>
        <p:sp>
          <p:nvSpPr>
            <p:cNvPr id="75" name="Freeform 8"/>
            <p:cNvSpPr/>
            <p:nvPr/>
          </p:nvSpPr>
          <p:spPr bwMode="auto">
            <a:xfrm>
              <a:off x="7131050" y="2786063"/>
              <a:ext cx="879475" cy="258762"/>
            </a:xfrm>
            <a:custGeom>
              <a:avLst/>
              <a:gdLst>
                <a:gd name="T0" fmla="*/ 234 w 234"/>
                <a:gd name="T1" fmla="*/ 69 h 69"/>
                <a:gd name="T2" fmla="*/ 114 w 234"/>
                <a:gd name="T3" fmla="*/ 21 h 69"/>
                <a:gd name="T4" fmla="*/ 0 w 234"/>
                <a:gd name="T5" fmla="*/ 21 h 69"/>
                <a:gd name="T6" fmla="*/ 0 w 234"/>
                <a:gd name="T7" fmla="*/ 0 h 69"/>
                <a:gd name="T8" fmla="*/ 106 w 234"/>
                <a:gd name="T9" fmla="*/ 0 h 69"/>
                <a:gd name="T10" fmla="*/ 234 w 234"/>
                <a:gd name="T11" fmla="*/ 69 h 69"/>
              </a:gdLst>
              <a:ahLst/>
              <a:cxnLst>
                <a:cxn ang="0">
                  <a:pos x="T0" y="T1"/>
                </a:cxn>
                <a:cxn ang="0">
                  <a:pos x="T2" y="T3"/>
                </a:cxn>
                <a:cxn ang="0">
                  <a:pos x="T4" y="T5"/>
                </a:cxn>
                <a:cxn ang="0">
                  <a:pos x="T6" y="T7"/>
                </a:cxn>
                <a:cxn ang="0">
                  <a:pos x="T8" y="T9"/>
                </a:cxn>
                <a:cxn ang="0">
                  <a:pos x="T10" y="T11"/>
                </a:cxn>
              </a:cxnLst>
              <a:rect l="0" t="0" r="r" b="b"/>
              <a:pathLst>
                <a:path w="234" h="69">
                  <a:moveTo>
                    <a:pt x="234" y="69"/>
                  </a:moveTo>
                  <a:cubicBezTo>
                    <a:pt x="175" y="16"/>
                    <a:pt x="114" y="21"/>
                    <a:pt x="114" y="21"/>
                  </a:cubicBezTo>
                  <a:cubicBezTo>
                    <a:pt x="0" y="21"/>
                    <a:pt x="0" y="21"/>
                    <a:pt x="0" y="21"/>
                  </a:cubicBezTo>
                  <a:cubicBezTo>
                    <a:pt x="0" y="0"/>
                    <a:pt x="0" y="0"/>
                    <a:pt x="0" y="0"/>
                  </a:cubicBezTo>
                  <a:cubicBezTo>
                    <a:pt x="106" y="0"/>
                    <a:pt x="106" y="0"/>
                    <a:pt x="106" y="0"/>
                  </a:cubicBezTo>
                  <a:cubicBezTo>
                    <a:pt x="208" y="0"/>
                    <a:pt x="234" y="67"/>
                    <a:pt x="234" y="69"/>
                  </a:cubicBezTo>
                  <a:close/>
                </a:path>
              </a:pathLst>
            </a:custGeom>
            <a:grp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eaLnBrk="1" latinLnBrk="1" hangingPunct="1">
                <a:defRPr/>
              </a:pPr>
              <a:endParaRPr lang="en-US" altLang="en-US" dirty="0">
                <a:solidFill>
                  <a:schemeClr val="bg1">
                    <a:lumMod val="95000"/>
                  </a:schemeClr>
                </a:solidFill>
                <a:latin typeface="Arial" panose="020B0604020202020204" pitchFamily="34" charset="0"/>
                <a:ea typeface="Roboto Condensed Light" panose="02000000000000000000" pitchFamily="2" charset="0"/>
                <a:cs typeface="Arial" panose="020B0604020202020204" pitchFamily="34" charset="0"/>
              </a:endParaRPr>
            </a:p>
          </p:txBody>
        </p:sp>
      </p:grpSp>
      <p:grpSp>
        <p:nvGrpSpPr>
          <p:cNvPr id="4" name="그룹 6"/>
          <p:cNvGrpSpPr/>
          <p:nvPr/>
        </p:nvGrpSpPr>
        <p:grpSpPr>
          <a:xfrm>
            <a:off x="4325649" y="3479249"/>
            <a:ext cx="1083469" cy="659606"/>
            <a:chOff x="5686425" y="4849813"/>
            <a:chExt cx="1444625" cy="879475"/>
          </a:xfrm>
          <a:solidFill>
            <a:srgbClr val="7C7C7C">
              <a:alpha val="70000"/>
            </a:srgbClr>
          </a:solidFill>
        </p:grpSpPr>
        <p:sp>
          <p:nvSpPr>
            <p:cNvPr id="77" name="Freeform 10"/>
            <p:cNvSpPr/>
            <p:nvPr/>
          </p:nvSpPr>
          <p:spPr bwMode="auto">
            <a:xfrm>
              <a:off x="5686425" y="4849813"/>
              <a:ext cx="1444625" cy="879475"/>
            </a:xfrm>
            <a:custGeom>
              <a:avLst/>
              <a:gdLst>
                <a:gd name="T0" fmla="*/ 315 w 384"/>
                <a:gd name="T1" fmla="*/ 234 h 234"/>
                <a:gd name="T2" fmla="*/ 0 w 384"/>
                <a:gd name="T3" fmla="*/ 234 h 234"/>
                <a:gd name="T4" fmla="*/ 0 w 384"/>
                <a:gd name="T5" fmla="*/ 0 h 234"/>
                <a:gd name="T6" fmla="*/ 384 w 384"/>
                <a:gd name="T7" fmla="*/ 0 h 234"/>
                <a:gd name="T8" fmla="*/ 384 w 384"/>
                <a:gd name="T9" fmla="*/ 105 h 234"/>
                <a:gd name="T10" fmla="*/ 315 w 384"/>
                <a:gd name="T11" fmla="*/ 234 h 234"/>
              </a:gdLst>
              <a:ahLst/>
              <a:cxnLst>
                <a:cxn ang="0">
                  <a:pos x="T0" y="T1"/>
                </a:cxn>
                <a:cxn ang="0">
                  <a:pos x="T2" y="T3"/>
                </a:cxn>
                <a:cxn ang="0">
                  <a:pos x="T4" y="T5"/>
                </a:cxn>
                <a:cxn ang="0">
                  <a:pos x="T6" y="T7"/>
                </a:cxn>
                <a:cxn ang="0">
                  <a:pos x="T8" y="T9"/>
                </a:cxn>
                <a:cxn ang="0">
                  <a:pos x="T10" y="T11"/>
                </a:cxn>
              </a:cxnLst>
              <a:rect l="0" t="0" r="r" b="b"/>
              <a:pathLst>
                <a:path w="384" h="234">
                  <a:moveTo>
                    <a:pt x="315" y="234"/>
                  </a:moveTo>
                  <a:cubicBezTo>
                    <a:pt x="0" y="234"/>
                    <a:pt x="0" y="234"/>
                    <a:pt x="0" y="234"/>
                  </a:cubicBezTo>
                  <a:cubicBezTo>
                    <a:pt x="0" y="0"/>
                    <a:pt x="0" y="0"/>
                    <a:pt x="0" y="0"/>
                  </a:cubicBezTo>
                  <a:cubicBezTo>
                    <a:pt x="384" y="0"/>
                    <a:pt x="384" y="0"/>
                    <a:pt x="384" y="0"/>
                  </a:cubicBezTo>
                  <a:cubicBezTo>
                    <a:pt x="384" y="105"/>
                    <a:pt x="384" y="105"/>
                    <a:pt x="384" y="105"/>
                  </a:cubicBezTo>
                  <a:cubicBezTo>
                    <a:pt x="384" y="209"/>
                    <a:pt x="315" y="234"/>
                    <a:pt x="315" y="234"/>
                  </a:cubicBezTo>
                  <a:close/>
                </a:path>
              </a:pathLst>
            </a:custGeom>
            <a:solidFill>
              <a:schemeClr val="accent3"/>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eaLnBrk="1" latinLnBrk="1" hangingPunct="1">
                <a:defRPr/>
              </a:pPr>
              <a:endParaRPr lang="en-US" altLang="en-US" dirty="0">
                <a:solidFill>
                  <a:schemeClr val="bg1">
                    <a:lumMod val="95000"/>
                  </a:schemeClr>
                </a:solidFill>
                <a:latin typeface="Arial" panose="020B0604020202020204" pitchFamily="34" charset="0"/>
                <a:ea typeface="Roboto Condensed Light" panose="02000000000000000000" pitchFamily="2" charset="0"/>
                <a:cs typeface="Arial" panose="020B0604020202020204" pitchFamily="34" charset="0"/>
              </a:endParaRPr>
            </a:p>
          </p:txBody>
        </p:sp>
        <p:sp>
          <p:nvSpPr>
            <p:cNvPr id="78" name="Freeform 11"/>
            <p:cNvSpPr/>
            <p:nvPr/>
          </p:nvSpPr>
          <p:spPr bwMode="auto">
            <a:xfrm>
              <a:off x="6872288" y="4849813"/>
              <a:ext cx="258762" cy="879475"/>
            </a:xfrm>
            <a:custGeom>
              <a:avLst/>
              <a:gdLst>
                <a:gd name="T0" fmla="*/ 0 w 69"/>
                <a:gd name="T1" fmla="*/ 234 h 234"/>
                <a:gd name="T2" fmla="*/ 48 w 69"/>
                <a:gd name="T3" fmla="*/ 113 h 234"/>
                <a:gd name="T4" fmla="*/ 48 w 69"/>
                <a:gd name="T5" fmla="*/ 0 h 234"/>
                <a:gd name="T6" fmla="*/ 69 w 69"/>
                <a:gd name="T7" fmla="*/ 0 h 234"/>
                <a:gd name="T8" fmla="*/ 69 w 69"/>
                <a:gd name="T9" fmla="*/ 105 h 234"/>
                <a:gd name="T10" fmla="*/ 0 w 69"/>
                <a:gd name="T11" fmla="*/ 234 h 234"/>
              </a:gdLst>
              <a:ahLst/>
              <a:cxnLst>
                <a:cxn ang="0">
                  <a:pos x="T0" y="T1"/>
                </a:cxn>
                <a:cxn ang="0">
                  <a:pos x="T2" y="T3"/>
                </a:cxn>
                <a:cxn ang="0">
                  <a:pos x="T4" y="T5"/>
                </a:cxn>
                <a:cxn ang="0">
                  <a:pos x="T6" y="T7"/>
                </a:cxn>
                <a:cxn ang="0">
                  <a:pos x="T8" y="T9"/>
                </a:cxn>
                <a:cxn ang="0">
                  <a:pos x="T10" y="T11"/>
                </a:cxn>
              </a:cxnLst>
              <a:rect l="0" t="0" r="r" b="b"/>
              <a:pathLst>
                <a:path w="69" h="234">
                  <a:moveTo>
                    <a:pt x="0" y="234"/>
                  </a:moveTo>
                  <a:cubicBezTo>
                    <a:pt x="54" y="174"/>
                    <a:pt x="48" y="113"/>
                    <a:pt x="48" y="113"/>
                  </a:cubicBezTo>
                  <a:cubicBezTo>
                    <a:pt x="48" y="0"/>
                    <a:pt x="48" y="0"/>
                    <a:pt x="48" y="0"/>
                  </a:cubicBezTo>
                  <a:cubicBezTo>
                    <a:pt x="69" y="0"/>
                    <a:pt x="69" y="0"/>
                    <a:pt x="69" y="0"/>
                  </a:cubicBezTo>
                  <a:cubicBezTo>
                    <a:pt x="69" y="105"/>
                    <a:pt x="69" y="105"/>
                    <a:pt x="69" y="105"/>
                  </a:cubicBezTo>
                  <a:cubicBezTo>
                    <a:pt x="69" y="207"/>
                    <a:pt x="2" y="233"/>
                    <a:pt x="0" y="234"/>
                  </a:cubicBezTo>
                  <a:close/>
                </a:path>
              </a:pathLst>
            </a:custGeom>
            <a:grp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eaLnBrk="1" latinLnBrk="1" hangingPunct="1">
                <a:defRPr/>
              </a:pPr>
              <a:endParaRPr lang="en-US" altLang="en-US" dirty="0">
                <a:solidFill>
                  <a:schemeClr val="bg1">
                    <a:lumMod val="95000"/>
                  </a:schemeClr>
                </a:solidFill>
                <a:latin typeface="Arial" panose="020B0604020202020204" pitchFamily="34" charset="0"/>
                <a:ea typeface="Roboto Condensed Light" panose="02000000000000000000" pitchFamily="2" charset="0"/>
                <a:cs typeface="Arial" panose="020B0604020202020204" pitchFamily="34" charset="0"/>
              </a:endParaRPr>
            </a:p>
          </p:txBody>
        </p:sp>
      </p:grpSp>
      <p:grpSp>
        <p:nvGrpSpPr>
          <p:cNvPr id="5" name="그룹 8"/>
          <p:cNvGrpSpPr/>
          <p:nvPr/>
        </p:nvGrpSpPr>
        <p:grpSpPr>
          <a:xfrm>
            <a:off x="3213225" y="2393399"/>
            <a:ext cx="659606" cy="1085850"/>
            <a:chOff x="4191000" y="3402013"/>
            <a:chExt cx="879475" cy="1447800"/>
          </a:xfrm>
          <a:solidFill>
            <a:srgbClr val="7C7C7C">
              <a:alpha val="70000"/>
            </a:srgbClr>
          </a:solidFill>
        </p:grpSpPr>
        <p:sp>
          <p:nvSpPr>
            <p:cNvPr id="80" name="Freeform 13"/>
            <p:cNvSpPr/>
            <p:nvPr/>
          </p:nvSpPr>
          <p:spPr bwMode="auto">
            <a:xfrm>
              <a:off x="4191000" y="3402013"/>
              <a:ext cx="879475" cy="1447800"/>
            </a:xfrm>
            <a:custGeom>
              <a:avLst/>
              <a:gdLst>
                <a:gd name="T0" fmla="*/ 0 w 234"/>
                <a:gd name="T1" fmla="*/ 315 h 385"/>
                <a:gd name="T2" fmla="*/ 0 w 234"/>
                <a:gd name="T3" fmla="*/ 0 h 385"/>
                <a:gd name="T4" fmla="*/ 234 w 234"/>
                <a:gd name="T5" fmla="*/ 0 h 385"/>
                <a:gd name="T6" fmla="*/ 234 w 234"/>
                <a:gd name="T7" fmla="*/ 385 h 385"/>
                <a:gd name="T8" fmla="*/ 128 w 234"/>
                <a:gd name="T9" fmla="*/ 385 h 385"/>
                <a:gd name="T10" fmla="*/ 0 w 234"/>
                <a:gd name="T11" fmla="*/ 315 h 385"/>
              </a:gdLst>
              <a:ahLst/>
              <a:cxnLst>
                <a:cxn ang="0">
                  <a:pos x="T0" y="T1"/>
                </a:cxn>
                <a:cxn ang="0">
                  <a:pos x="T2" y="T3"/>
                </a:cxn>
                <a:cxn ang="0">
                  <a:pos x="T4" y="T5"/>
                </a:cxn>
                <a:cxn ang="0">
                  <a:pos x="T6" y="T7"/>
                </a:cxn>
                <a:cxn ang="0">
                  <a:pos x="T8" y="T9"/>
                </a:cxn>
                <a:cxn ang="0">
                  <a:pos x="T10" y="T11"/>
                </a:cxn>
              </a:cxnLst>
              <a:rect l="0" t="0" r="r" b="b"/>
              <a:pathLst>
                <a:path w="234" h="385">
                  <a:moveTo>
                    <a:pt x="0" y="315"/>
                  </a:moveTo>
                  <a:cubicBezTo>
                    <a:pt x="0" y="0"/>
                    <a:pt x="0" y="0"/>
                    <a:pt x="0" y="0"/>
                  </a:cubicBezTo>
                  <a:cubicBezTo>
                    <a:pt x="234" y="0"/>
                    <a:pt x="234" y="0"/>
                    <a:pt x="234" y="0"/>
                  </a:cubicBezTo>
                  <a:cubicBezTo>
                    <a:pt x="234" y="385"/>
                    <a:pt x="234" y="385"/>
                    <a:pt x="234" y="385"/>
                  </a:cubicBezTo>
                  <a:cubicBezTo>
                    <a:pt x="128" y="385"/>
                    <a:pt x="128" y="385"/>
                    <a:pt x="128" y="385"/>
                  </a:cubicBezTo>
                  <a:cubicBezTo>
                    <a:pt x="24" y="385"/>
                    <a:pt x="0" y="315"/>
                    <a:pt x="0" y="315"/>
                  </a:cubicBezTo>
                  <a:close/>
                </a:path>
              </a:pathLst>
            </a:custGeom>
            <a:solidFill>
              <a:schemeClr val="accent2"/>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en-US" altLang="en-US" dirty="0">
                <a:solidFill>
                  <a:schemeClr val="bg1">
                    <a:lumMod val="95000"/>
                  </a:schemeClr>
                </a:solidFill>
                <a:latin typeface="Arial" panose="020B0604020202020204" pitchFamily="34" charset="0"/>
                <a:ea typeface="Roboto Condensed Light" panose="02000000000000000000" pitchFamily="2" charset="0"/>
                <a:cs typeface="Arial" panose="020B0604020202020204" pitchFamily="34" charset="0"/>
              </a:endParaRPr>
            </a:p>
          </p:txBody>
        </p:sp>
        <p:sp>
          <p:nvSpPr>
            <p:cNvPr id="81" name="Freeform 14"/>
            <p:cNvSpPr/>
            <p:nvPr/>
          </p:nvSpPr>
          <p:spPr bwMode="auto">
            <a:xfrm>
              <a:off x="4191000" y="4586288"/>
              <a:ext cx="879475" cy="263525"/>
            </a:xfrm>
            <a:custGeom>
              <a:avLst/>
              <a:gdLst>
                <a:gd name="T0" fmla="*/ 0 w 234"/>
                <a:gd name="T1" fmla="*/ 0 h 70"/>
                <a:gd name="T2" fmla="*/ 120 w 234"/>
                <a:gd name="T3" fmla="*/ 48 h 70"/>
                <a:gd name="T4" fmla="*/ 234 w 234"/>
                <a:gd name="T5" fmla="*/ 48 h 70"/>
                <a:gd name="T6" fmla="*/ 234 w 234"/>
                <a:gd name="T7" fmla="*/ 70 h 70"/>
                <a:gd name="T8" fmla="*/ 128 w 234"/>
                <a:gd name="T9" fmla="*/ 70 h 70"/>
                <a:gd name="T10" fmla="*/ 0 w 234"/>
                <a:gd name="T11" fmla="*/ 0 h 70"/>
              </a:gdLst>
              <a:ahLst/>
              <a:cxnLst>
                <a:cxn ang="0">
                  <a:pos x="T0" y="T1"/>
                </a:cxn>
                <a:cxn ang="0">
                  <a:pos x="T2" y="T3"/>
                </a:cxn>
                <a:cxn ang="0">
                  <a:pos x="T4" y="T5"/>
                </a:cxn>
                <a:cxn ang="0">
                  <a:pos x="T6" y="T7"/>
                </a:cxn>
                <a:cxn ang="0">
                  <a:pos x="T8" y="T9"/>
                </a:cxn>
                <a:cxn ang="0">
                  <a:pos x="T10" y="T11"/>
                </a:cxn>
              </a:cxnLst>
              <a:rect l="0" t="0" r="r" b="b"/>
              <a:pathLst>
                <a:path w="234" h="70">
                  <a:moveTo>
                    <a:pt x="0" y="0"/>
                  </a:moveTo>
                  <a:cubicBezTo>
                    <a:pt x="59" y="54"/>
                    <a:pt x="120" y="48"/>
                    <a:pt x="120" y="48"/>
                  </a:cubicBezTo>
                  <a:cubicBezTo>
                    <a:pt x="234" y="48"/>
                    <a:pt x="234" y="48"/>
                    <a:pt x="234" y="48"/>
                  </a:cubicBezTo>
                  <a:cubicBezTo>
                    <a:pt x="234" y="70"/>
                    <a:pt x="234" y="70"/>
                    <a:pt x="234" y="70"/>
                  </a:cubicBezTo>
                  <a:cubicBezTo>
                    <a:pt x="128" y="70"/>
                    <a:pt x="128" y="70"/>
                    <a:pt x="128" y="70"/>
                  </a:cubicBezTo>
                  <a:cubicBezTo>
                    <a:pt x="26" y="70"/>
                    <a:pt x="0" y="2"/>
                    <a:pt x="0" y="0"/>
                  </a:cubicBezTo>
                  <a:close/>
                </a:path>
              </a:pathLst>
            </a:custGeom>
            <a:grp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eaLnBrk="1" latinLnBrk="1" hangingPunct="1">
                <a:defRPr/>
              </a:pPr>
              <a:endParaRPr lang="en-US" altLang="en-US" dirty="0">
                <a:solidFill>
                  <a:schemeClr val="bg1">
                    <a:lumMod val="95000"/>
                  </a:schemeClr>
                </a:solidFill>
                <a:latin typeface="Arial" panose="020B0604020202020204" pitchFamily="34" charset="0"/>
                <a:ea typeface="Roboto Condensed Light" panose="02000000000000000000" pitchFamily="2" charset="0"/>
                <a:cs typeface="Arial" panose="020B0604020202020204" pitchFamily="34" charset="0"/>
              </a:endParaRPr>
            </a:p>
          </p:txBody>
        </p:sp>
      </p:grpSp>
      <p:grpSp>
        <p:nvGrpSpPr>
          <p:cNvPr id="6" name="그룹 7"/>
          <p:cNvGrpSpPr/>
          <p:nvPr/>
        </p:nvGrpSpPr>
        <p:grpSpPr bwMode="auto">
          <a:xfrm>
            <a:off x="3213390" y="3281454"/>
            <a:ext cx="1809750" cy="1015603"/>
            <a:chOff x="4191000" y="4586288"/>
            <a:chExt cx="2413000" cy="1354137"/>
          </a:xfrm>
        </p:grpSpPr>
        <p:sp>
          <p:nvSpPr>
            <p:cNvPr id="83" name="Freeform 13"/>
            <p:cNvSpPr/>
            <p:nvPr/>
          </p:nvSpPr>
          <p:spPr bwMode="auto">
            <a:xfrm>
              <a:off x="4191000" y="4586288"/>
              <a:ext cx="2270125" cy="1354137"/>
            </a:xfrm>
            <a:custGeom>
              <a:avLst/>
              <a:gdLst>
                <a:gd name="T0" fmla="*/ 419 w 604"/>
                <a:gd name="T1" fmla="*/ 70 h 360"/>
                <a:gd name="T2" fmla="*/ 419 w 604"/>
                <a:gd name="T3" fmla="*/ 13 h 360"/>
                <a:gd name="T4" fmla="*/ 604 w 604"/>
                <a:gd name="T5" fmla="*/ 187 h 360"/>
                <a:gd name="T6" fmla="*/ 419 w 604"/>
                <a:gd name="T7" fmla="*/ 360 h 360"/>
                <a:gd name="T8" fmla="*/ 419 w 604"/>
                <a:gd name="T9" fmla="*/ 304 h 360"/>
                <a:gd name="T10" fmla="*/ 280 w 604"/>
                <a:gd name="T11" fmla="*/ 304 h 360"/>
                <a:gd name="T12" fmla="*/ 195 w 604"/>
                <a:gd name="T13" fmla="*/ 265 h 360"/>
                <a:gd name="T14" fmla="*/ 28 w 604"/>
                <a:gd name="T15" fmla="*/ 75 h 360"/>
                <a:gd name="T16" fmla="*/ 0 w 604"/>
                <a:gd name="T17" fmla="*/ 0 h 360"/>
                <a:gd name="T18" fmla="*/ 128 w 604"/>
                <a:gd name="T19" fmla="*/ 70 h 360"/>
                <a:gd name="T20" fmla="*/ 419 w 604"/>
                <a:gd name="T21" fmla="*/ 7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4" h="360">
                  <a:moveTo>
                    <a:pt x="419" y="70"/>
                  </a:moveTo>
                  <a:cubicBezTo>
                    <a:pt x="419" y="13"/>
                    <a:pt x="419" y="13"/>
                    <a:pt x="419" y="13"/>
                  </a:cubicBezTo>
                  <a:cubicBezTo>
                    <a:pt x="604" y="187"/>
                    <a:pt x="604" y="187"/>
                    <a:pt x="604" y="187"/>
                  </a:cubicBezTo>
                  <a:cubicBezTo>
                    <a:pt x="419" y="360"/>
                    <a:pt x="419" y="360"/>
                    <a:pt x="419" y="360"/>
                  </a:cubicBezTo>
                  <a:cubicBezTo>
                    <a:pt x="419" y="304"/>
                    <a:pt x="419" y="304"/>
                    <a:pt x="419" y="304"/>
                  </a:cubicBezTo>
                  <a:cubicBezTo>
                    <a:pt x="280" y="304"/>
                    <a:pt x="280" y="304"/>
                    <a:pt x="280" y="304"/>
                  </a:cubicBezTo>
                  <a:cubicBezTo>
                    <a:pt x="248" y="304"/>
                    <a:pt x="217" y="290"/>
                    <a:pt x="195" y="265"/>
                  </a:cubicBezTo>
                  <a:cubicBezTo>
                    <a:pt x="28" y="75"/>
                    <a:pt x="28" y="75"/>
                    <a:pt x="28" y="75"/>
                  </a:cubicBezTo>
                  <a:cubicBezTo>
                    <a:pt x="10" y="54"/>
                    <a:pt x="0" y="28"/>
                    <a:pt x="0" y="0"/>
                  </a:cubicBezTo>
                  <a:cubicBezTo>
                    <a:pt x="0" y="0"/>
                    <a:pt x="24" y="70"/>
                    <a:pt x="128" y="70"/>
                  </a:cubicBezTo>
                  <a:cubicBezTo>
                    <a:pt x="180" y="70"/>
                    <a:pt x="419" y="70"/>
                    <a:pt x="419" y="70"/>
                  </a:cubicBezTo>
                  <a:close/>
                </a:path>
              </a:pathLst>
            </a:custGeom>
            <a:solidFill>
              <a:schemeClr val="accent2"/>
            </a:solidFill>
            <a:ln>
              <a:noFill/>
            </a:ln>
          </p:spPr>
          <p:txBody>
            <a:bodyP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eaLnBrk="1" latinLnBrk="1" hangingPunct="1">
                <a:defRPr/>
              </a:pPr>
              <a:endParaRPr lang="en-US" altLang="en-US" dirty="0">
                <a:solidFill>
                  <a:schemeClr val="bg1">
                    <a:lumMod val="95000"/>
                  </a:schemeClr>
                </a:solidFill>
                <a:latin typeface="Arial" panose="020B0604020202020204" pitchFamily="34" charset="0"/>
                <a:ea typeface="Roboto Condensed Light" panose="02000000000000000000" pitchFamily="2" charset="0"/>
                <a:cs typeface="Arial" panose="020B0604020202020204" pitchFamily="34" charset="0"/>
              </a:endParaRPr>
            </a:p>
          </p:txBody>
        </p:sp>
        <p:sp>
          <p:nvSpPr>
            <p:cNvPr id="84" name="Freeform 17"/>
            <p:cNvSpPr/>
            <p:nvPr/>
          </p:nvSpPr>
          <p:spPr bwMode="auto">
            <a:xfrm>
              <a:off x="5991225" y="4849813"/>
              <a:ext cx="612775" cy="879474"/>
            </a:xfrm>
            <a:custGeom>
              <a:avLst/>
              <a:gdLst>
                <a:gd name="T0" fmla="*/ 386 w 386"/>
                <a:gd name="T1" fmla="*/ 277 h 554"/>
                <a:gd name="T2" fmla="*/ 90 w 386"/>
                <a:gd name="T3" fmla="*/ 554 h 554"/>
                <a:gd name="T4" fmla="*/ 0 w 386"/>
                <a:gd name="T5" fmla="*/ 554 h 554"/>
                <a:gd name="T6" fmla="*/ 296 w 386"/>
                <a:gd name="T7" fmla="*/ 277 h 554"/>
                <a:gd name="T8" fmla="*/ 0 w 386"/>
                <a:gd name="T9" fmla="*/ 0 h 554"/>
                <a:gd name="T10" fmla="*/ 90 w 386"/>
                <a:gd name="T11" fmla="*/ 0 h 554"/>
                <a:gd name="T12" fmla="*/ 386 w 386"/>
                <a:gd name="T13" fmla="*/ 277 h 554"/>
              </a:gdLst>
              <a:ahLst/>
              <a:cxnLst>
                <a:cxn ang="0">
                  <a:pos x="T0" y="T1"/>
                </a:cxn>
                <a:cxn ang="0">
                  <a:pos x="T2" y="T3"/>
                </a:cxn>
                <a:cxn ang="0">
                  <a:pos x="T4" y="T5"/>
                </a:cxn>
                <a:cxn ang="0">
                  <a:pos x="T6" y="T7"/>
                </a:cxn>
                <a:cxn ang="0">
                  <a:pos x="T8" y="T9"/>
                </a:cxn>
                <a:cxn ang="0">
                  <a:pos x="T10" y="T11"/>
                </a:cxn>
                <a:cxn ang="0">
                  <a:pos x="T12" y="T13"/>
                </a:cxn>
              </a:cxnLst>
              <a:rect l="0" t="0" r="r" b="b"/>
              <a:pathLst>
                <a:path w="386" h="554">
                  <a:moveTo>
                    <a:pt x="386" y="277"/>
                  </a:moveTo>
                  <a:lnTo>
                    <a:pt x="90" y="554"/>
                  </a:lnTo>
                  <a:lnTo>
                    <a:pt x="0" y="554"/>
                  </a:lnTo>
                  <a:lnTo>
                    <a:pt x="296" y="277"/>
                  </a:lnTo>
                  <a:lnTo>
                    <a:pt x="0" y="0"/>
                  </a:lnTo>
                  <a:lnTo>
                    <a:pt x="90" y="0"/>
                  </a:lnTo>
                  <a:lnTo>
                    <a:pt x="386" y="277"/>
                  </a:lnTo>
                  <a:close/>
                </a:path>
              </a:pathLst>
            </a:custGeom>
            <a:solidFill>
              <a:schemeClr val="tx1">
                <a:alpha val="10000"/>
              </a:schemeClr>
            </a:solid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eaLnBrk="1" latinLnBrk="1" hangingPunct="1">
                <a:defRPr/>
              </a:pPr>
              <a:endParaRPr lang="en-US" altLang="en-US" dirty="0">
                <a:solidFill>
                  <a:schemeClr val="bg1">
                    <a:lumMod val="95000"/>
                  </a:schemeClr>
                </a:solidFill>
                <a:latin typeface="Arial" panose="020B0604020202020204" pitchFamily="34" charset="0"/>
                <a:ea typeface="Roboto Condensed Light" panose="02000000000000000000" pitchFamily="2" charset="0"/>
                <a:cs typeface="Arial" panose="020B0604020202020204" pitchFamily="34" charset="0"/>
              </a:endParaRPr>
            </a:p>
          </p:txBody>
        </p:sp>
        <p:sp>
          <p:nvSpPr>
            <p:cNvPr id="85" name="TextBox 102"/>
            <p:cNvSpPr txBox="1"/>
            <p:nvPr/>
          </p:nvSpPr>
          <p:spPr bwMode="auto">
            <a:xfrm>
              <a:off x="5761038" y="4976813"/>
              <a:ext cx="38576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latinLnBrk="1" hangingPunct="1">
                <a:buClr>
                  <a:schemeClr val="bg2"/>
                </a:buClr>
              </a:pPr>
              <a:r>
                <a:rPr lang="en-US" altLang="ko-KR" sz="2800" dirty="0">
                  <a:solidFill>
                    <a:schemeClr val="bg1">
                      <a:lumMod val="95000"/>
                    </a:schemeClr>
                  </a:solidFill>
                  <a:latin typeface="Arial" panose="020B0604020202020204" pitchFamily="34" charset="0"/>
                  <a:ea typeface="Roboto Condensed Light"/>
                  <a:cs typeface="Arial" panose="020B0604020202020204" pitchFamily="34" charset="0"/>
                </a:rPr>
                <a:t>B</a:t>
              </a:r>
            </a:p>
          </p:txBody>
        </p:sp>
      </p:grpSp>
      <p:grpSp>
        <p:nvGrpSpPr>
          <p:cNvPr id="7" name="그룹 3"/>
          <p:cNvGrpSpPr/>
          <p:nvPr/>
        </p:nvGrpSpPr>
        <p:grpSpPr bwMode="auto">
          <a:xfrm>
            <a:off x="4261141" y="1113325"/>
            <a:ext cx="1807369" cy="1012032"/>
            <a:chOff x="5600700" y="1695450"/>
            <a:chExt cx="2409825" cy="1349375"/>
          </a:xfrm>
        </p:grpSpPr>
        <p:sp>
          <p:nvSpPr>
            <p:cNvPr id="87" name="Freeform 7"/>
            <p:cNvSpPr/>
            <p:nvPr/>
          </p:nvSpPr>
          <p:spPr bwMode="auto">
            <a:xfrm>
              <a:off x="5743575" y="1695450"/>
              <a:ext cx="2266950" cy="1349375"/>
            </a:xfrm>
            <a:custGeom>
              <a:avLst/>
              <a:gdLst>
                <a:gd name="T0" fmla="*/ 184 w 603"/>
                <a:gd name="T1" fmla="*/ 290 h 359"/>
                <a:gd name="T2" fmla="*/ 184 w 603"/>
                <a:gd name="T3" fmla="*/ 346 h 359"/>
                <a:gd name="T4" fmla="*/ 0 w 603"/>
                <a:gd name="T5" fmla="*/ 173 h 359"/>
                <a:gd name="T6" fmla="*/ 184 w 603"/>
                <a:gd name="T7" fmla="*/ 0 h 359"/>
                <a:gd name="T8" fmla="*/ 184 w 603"/>
                <a:gd name="T9" fmla="*/ 56 h 359"/>
                <a:gd name="T10" fmla="*/ 323 w 603"/>
                <a:gd name="T11" fmla="*/ 56 h 359"/>
                <a:gd name="T12" fmla="*/ 408 w 603"/>
                <a:gd name="T13" fmla="*/ 94 h 359"/>
                <a:gd name="T14" fmla="*/ 575 w 603"/>
                <a:gd name="T15" fmla="*/ 284 h 359"/>
                <a:gd name="T16" fmla="*/ 603 w 603"/>
                <a:gd name="T17" fmla="*/ 359 h 359"/>
                <a:gd name="T18" fmla="*/ 475 w 603"/>
                <a:gd name="T19" fmla="*/ 290 h 359"/>
                <a:gd name="T20" fmla="*/ 184 w 603"/>
                <a:gd name="T21" fmla="*/ 29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3" h="359">
                  <a:moveTo>
                    <a:pt x="184" y="290"/>
                  </a:moveTo>
                  <a:cubicBezTo>
                    <a:pt x="184" y="346"/>
                    <a:pt x="184" y="346"/>
                    <a:pt x="184" y="346"/>
                  </a:cubicBezTo>
                  <a:cubicBezTo>
                    <a:pt x="0" y="173"/>
                    <a:pt x="0" y="173"/>
                    <a:pt x="0" y="173"/>
                  </a:cubicBezTo>
                  <a:cubicBezTo>
                    <a:pt x="184" y="0"/>
                    <a:pt x="184" y="0"/>
                    <a:pt x="184" y="0"/>
                  </a:cubicBezTo>
                  <a:cubicBezTo>
                    <a:pt x="184" y="56"/>
                    <a:pt x="184" y="56"/>
                    <a:pt x="184" y="56"/>
                  </a:cubicBezTo>
                  <a:cubicBezTo>
                    <a:pt x="323" y="56"/>
                    <a:pt x="323" y="56"/>
                    <a:pt x="323" y="56"/>
                  </a:cubicBezTo>
                  <a:cubicBezTo>
                    <a:pt x="355" y="56"/>
                    <a:pt x="386" y="70"/>
                    <a:pt x="408" y="94"/>
                  </a:cubicBezTo>
                  <a:cubicBezTo>
                    <a:pt x="575" y="284"/>
                    <a:pt x="575" y="284"/>
                    <a:pt x="575" y="284"/>
                  </a:cubicBezTo>
                  <a:cubicBezTo>
                    <a:pt x="593" y="305"/>
                    <a:pt x="603" y="332"/>
                    <a:pt x="603" y="359"/>
                  </a:cubicBezTo>
                  <a:cubicBezTo>
                    <a:pt x="603" y="359"/>
                    <a:pt x="579" y="290"/>
                    <a:pt x="475" y="290"/>
                  </a:cubicBezTo>
                  <a:cubicBezTo>
                    <a:pt x="423" y="290"/>
                    <a:pt x="184" y="290"/>
                    <a:pt x="184" y="290"/>
                  </a:cubicBezTo>
                  <a:close/>
                </a:path>
              </a:pathLst>
            </a:custGeom>
            <a:solidFill>
              <a:schemeClr val="accent4"/>
            </a:solidFill>
            <a:ln>
              <a:noFill/>
            </a:ln>
          </p:spPr>
          <p:txBody>
            <a:bodyP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eaLnBrk="1" latinLnBrk="1" hangingPunct="1">
                <a:defRPr/>
              </a:pPr>
              <a:endParaRPr lang="en-US" altLang="en-US" dirty="0">
                <a:solidFill>
                  <a:schemeClr val="bg1">
                    <a:lumMod val="95000"/>
                  </a:schemeClr>
                </a:solidFill>
                <a:latin typeface="Arial" panose="020B0604020202020204" pitchFamily="34" charset="0"/>
                <a:ea typeface="Roboto Condensed Light" panose="02000000000000000000" pitchFamily="2" charset="0"/>
                <a:cs typeface="Arial" panose="020B0604020202020204" pitchFamily="34" charset="0"/>
              </a:endParaRPr>
            </a:p>
          </p:txBody>
        </p:sp>
        <p:sp>
          <p:nvSpPr>
            <p:cNvPr id="88" name="Freeform 15"/>
            <p:cNvSpPr/>
            <p:nvPr/>
          </p:nvSpPr>
          <p:spPr bwMode="auto">
            <a:xfrm>
              <a:off x="5600700" y="1906587"/>
              <a:ext cx="609600" cy="879475"/>
            </a:xfrm>
            <a:custGeom>
              <a:avLst/>
              <a:gdLst>
                <a:gd name="T0" fmla="*/ 384 w 384"/>
                <a:gd name="T1" fmla="*/ 554 h 554"/>
                <a:gd name="T2" fmla="*/ 294 w 384"/>
                <a:gd name="T3" fmla="*/ 554 h 554"/>
                <a:gd name="T4" fmla="*/ 0 w 384"/>
                <a:gd name="T5" fmla="*/ 277 h 554"/>
                <a:gd name="T6" fmla="*/ 294 w 384"/>
                <a:gd name="T7" fmla="*/ 0 h 554"/>
                <a:gd name="T8" fmla="*/ 384 w 384"/>
                <a:gd name="T9" fmla="*/ 0 h 554"/>
                <a:gd name="T10" fmla="*/ 90 w 384"/>
                <a:gd name="T11" fmla="*/ 277 h 554"/>
                <a:gd name="T12" fmla="*/ 384 w 384"/>
                <a:gd name="T13" fmla="*/ 554 h 554"/>
              </a:gdLst>
              <a:ahLst/>
              <a:cxnLst>
                <a:cxn ang="0">
                  <a:pos x="T0" y="T1"/>
                </a:cxn>
                <a:cxn ang="0">
                  <a:pos x="T2" y="T3"/>
                </a:cxn>
                <a:cxn ang="0">
                  <a:pos x="T4" y="T5"/>
                </a:cxn>
                <a:cxn ang="0">
                  <a:pos x="T6" y="T7"/>
                </a:cxn>
                <a:cxn ang="0">
                  <a:pos x="T8" y="T9"/>
                </a:cxn>
                <a:cxn ang="0">
                  <a:pos x="T10" y="T11"/>
                </a:cxn>
                <a:cxn ang="0">
                  <a:pos x="T12" y="T13"/>
                </a:cxn>
              </a:cxnLst>
              <a:rect l="0" t="0" r="r" b="b"/>
              <a:pathLst>
                <a:path w="384" h="554">
                  <a:moveTo>
                    <a:pt x="384" y="554"/>
                  </a:moveTo>
                  <a:lnTo>
                    <a:pt x="294" y="554"/>
                  </a:lnTo>
                  <a:lnTo>
                    <a:pt x="0" y="277"/>
                  </a:lnTo>
                  <a:lnTo>
                    <a:pt x="294" y="0"/>
                  </a:lnTo>
                  <a:lnTo>
                    <a:pt x="384" y="0"/>
                  </a:lnTo>
                  <a:lnTo>
                    <a:pt x="90" y="277"/>
                  </a:lnTo>
                  <a:lnTo>
                    <a:pt x="384" y="554"/>
                  </a:lnTo>
                  <a:close/>
                </a:path>
              </a:pathLst>
            </a:custGeom>
            <a:solidFill>
              <a:schemeClr val="tx1">
                <a:alpha val="10000"/>
              </a:schemeClr>
            </a:solid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eaLnBrk="1" latinLnBrk="1" hangingPunct="1">
                <a:defRPr/>
              </a:pPr>
              <a:endParaRPr lang="en-US" altLang="en-US" dirty="0">
                <a:solidFill>
                  <a:schemeClr val="bg1">
                    <a:lumMod val="95000"/>
                  </a:schemeClr>
                </a:solidFill>
                <a:latin typeface="Arial" panose="020B0604020202020204" pitchFamily="34" charset="0"/>
                <a:ea typeface="Roboto Condensed Light" panose="02000000000000000000" pitchFamily="2" charset="0"/>
                <a:cs typeface="Arial" panose="020B0604020202020204" pitchFamily="34" charset="0"/>
              </a:endParaRPr>
            </a:p>
          </p:txBody>
        </p:sp>
        <p:sp>
          <p:nvSpPr>
            <p:cNvPr id="89" name="TextBox 104"/>
            <p:cNvSpPr txBox="1"/>
            <p:nvPr/>
          </p:nvSpPr>
          <p:spPr bwMode="auto">
            <a:xfrm>
              <a:off x="5991225" y="2027238"/>
              <a:ext cx="38576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latinLnBrk="1" hangingPunct="1">
                <a:buClr>
                  <a:schemeClr val="bg2"/>
                </a:buClr>
              </a:pPr>
              <a:r>
                <a:rPr lang="en-US" altLang="ko-KR" sz="2800" dirty="0">
                  <a:solidFill>
                    <a:schemeClr val="bg1">
                      <a:lumMod val="95000"/>
                    </a:schemeClr>
                  </a:solidFill>
                  <a:latin typeface="Arial" panose="020B0604020202020204" pitchFamily="34" charset="0"/>
                  <a:ea typeface="Roboto Condensed Light"/>
                  <a:cs typeface="Arial" panose="020B0604020202020204" pitchFamily="34" charset="0"/>
                </a:rPr>
                <a:t>D</a:t>
              </a:r>
            </a:p>
          </p:txBody>
        </p:sp>
      </p:grpSp>
      <p:grpSp>
        <p:nvGrpSpPr>
          <p:cNvPr id="8" name="그룹 5"/>
          <p:cNvGrpSpPr/>
          <p:nvPr/>
        </p:nvGrpSpPr>
        <p:grpSpPr bwMode="auto">
          <a:xfrm>
            <a:off x="5206496" y="2328954"/>
            <a:ext cx="1014413" cy="1809750"/>
            <a:chOff x="6872288" y="3316288"/>
            <a:chExt cx="1352550" cy="2413000"/>
          </a:xfrm>
        </p:grpSpPr>
        <p:sp>
          <p:nvSpPr>
            <p:cNvPr id="91" name="Freeform 10"/>
            <p:cNvSpPr/>
            <p:nvPr/>
          </p:nvSpPr>
          <p:spPr bwMode="auto">
            <a:xfrm>
              <a:off x="6872288" y="3459163"/>
              <a:ext cx="1352550" cy="2270125"/>
            </a:xfrm>
            <a:custGeom>
              <a:avLst/>
              <a:gdLst>
                <a:gd name="T0" fmla="*/ 69 w 360"/>
                <a:gd name="T1" fmla="*/ 185 h 604"/>
                <a:gd name="T2" fmla="*/ 13 w 360"/>
                <a:gd name="T3" fmla="*/ 185 h 604"/>
                <a:gd name="T4" fmla="*/ 186 w 360"/>
                <a:gd name="T5" fmla="*/ 0 h 604"/>
                <a:gd name="T6" fmla="*/ 360 w 360"/>
                <a:gd name="T7" fmla="*/ 185 h 604"/>
                <a:gd name="T8" fmla="*/ 303 w 360"/>
                <a:gd name="T9" fmla="*/ 185 h 604"/>
                <a:gd name="T10" fmla="*/ 303 w 360"/>
                <a:gd name="T11" fmla="*/ 323 h 604"/>
                <a:gd name="T12" fmla="*/ 265 w 360"/>
                <a:gd name="T13" fmla="*/ 408 h 604"/>
                <a:gd name="T14" fmla="*/ 75 w 360"/>
                <a:gd name="T15" fmla="*/ 575 h 604"/>
                <a:gd name="T16" fmla="*/ 0 w 360"/>
                <a:gd name="T17" fmla="*/ 604 h 604"/>
                <a:gd name="T18" fmla="*/ 69 w 360"/>
                <a:gd name="T19" fmla="*/ 475 h 604"/>
                <a:gd name="T20" fmla="*/ 69 w 360"/>
                <a:gd name="T21" fmla="*/ 18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 h="604">
                  <a:moveTo>
                    <a:pt x="69" y="185"/>
                  </a:moveTo>
                  <a:cubicBezTo>
                    <a:pt x="13" y="185"/>
                    <a:pt x="13" y="185"/>
                    <a:pt x="13" y="185"/>
                  </a:cubicBezTo>
                  <a:cubicBezTo>
                    <a:pt x="186" y="0"/>
                    <a:pt x="186" y="0"/>
                    <a:pt x="186" y="0"/>
                  </a:cubicBezTo>
                  <a:cubicBezTo>
                    <a:pt x="360" y="185"/>
                    <a:pt x="360" y="185"/>
                    <a:pt x="360" y="185"/>
                  </a:cubicBezTo>
                  <a:cubicBezTo>
                    <a:pt x="303" y="185"/>
                    <a:pt x="303" y="185"/>
                    <a:pt x="303" y="185"/>
                  </a:cubicBezTo>
                  <a:cubicBezTo>
                    <a:pt x="303" y="323"/>
                    <a:pt x="303" y="323"/>
                    <a:pt x="303" y="323"/>
                  </a:cubicBezTo>
                  <a:cubicBezTo>
                    <a:pt x="303" y="356"/>
                    <a:pt x="289" y="387"/>
                    <a:pt x="265" y="408"/>
                  </a:cubicBezTo>
                  <a:cubicBezTo>
                    <a:pt x="75" y="575"/>
                    <a:pt x="75" y="575"/>
                    <a:pt x="75" y="575"/>
                  </a:cubicBezTo>
                  <a:cubicBezTo>
                    <a:pt x="54" y="594"/>
                    <a:pt x="28" y="604"/>
                    <a:pt x="0" y="604"/>
                  </a:cubicBezTo>
                  <a:cubicBezTo>
                    <a:pt x="0" y="604"/>
                    <a:pt x="69" y="579"/>
                    <a:pt x="69" y="475"/>
                  </a:cubicBezTo>
                  <a:cubicBezTo>
                    <a:pt x="69" y="423"/>
                    <a:pt x="69" y="185"/>
                    <a:pt x="69" y="185"/>
                  </a:cubicBezTo>
                  <a:close/>
                </a:path>
              </a:pathLst>
            </a:custGeom>
            <a:solidFill>
              <a:schemeClr val="accent3"/>
            </a:solidFill>
            <a:ln>
              <a:noFill/>
            </a:ln>
          </p:spPr>
          <p:txBody>
            <a:bodyP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eaLnBrk="1" latinLnBrk="1" hangingPunct="1">
                <a:defRPr/>
              </a:pPr>
              <a:endParaRPr lang="en-US" altLang="en-US" dirty="0">
                <a:solidFill>
                  <a:schemeClr val="bg1">
                    <a:lumMod val="95000"/>
                  </a:schemeClr>
                </a:solidFill>
                <a:latin typeface="Arial" panose="020B0604020202020204" pitchFamily="34" charset="0"/>
                <a:ea typeface="Roboto Condensed Light" panose="02000000000000000000" pitchFamily="2" charset="0"/>
                <a:cs typeface="Arial" panose="020B0604020202020204" pitchFamily="34" charset="0"/>
              </a:endParaRPr>
            </a:p>
          </p:txBody>
        </p:sp>
        <p:sp>
          <p:nvSpPr>
            <p:cNvPr id="92" name="Freeform 16"/>
            <p:cNvSpPr/>
            <p:nvPr/>
          </p:nvSpPr>
          <p:spPr bwMode="auto">
            <a:xfrm>
              <a:off x="7131051" y="3316288"/>
              <a:ext cx="879475" cy="612775"/>
            </a:xfrm>
            <a:custGeom>
              <a:avLst/>
              <a:gdLst>
                <a:gd name="T0" fmla="*/ 554 w 554"/>
                <a:gd name="T1" fmla="*/ 296 h 386"/>
                <a:gd name="T2" fmla="*/ 554 w 554"/>
                <a:gd name="T3" fmla="*/ 386 h 386"/>
                <a:gd name="T4" fmla="*/ 277 w 554"/>
                <a:gd name="T5" fmla="*/ 90 h 386"/>
                <a:gd name="T6" fmla="*/ 0 w 554"/>
                <a:gd name="T7" fmla="*/ 386 h 386"/>
                <a:gd name="T8" fmla="*/ 0 w 554"/>
                <a:gd name="T9" fmla="*/ 296 h 386"/>
                <a:gd name="T10" fmla="*/ 277 w 554"/>
                <a:gd name="T11" fmla="*/ 0 h 386"/>
                <a:gd name="T12" fmla="*/ 554 w 554"/>
                <a:gd name="T13" fmla="*/ 296 h 386"/>
              </a:gdLst>
              <a:ahLst/>
              <a:cxnLst>
                <a:cxn ang="0">
                  <a:pos x="T0" y="T1"/>
                </a:cxn>
                <a:cxn ang="0">
                  <a:pos x="T2" y="T3"/>
                </a:cxn>
                <a:cxn ang="0">
                  <a:pos x="T4" y="T5"/>
                </a:cxn>
                <a:cxn ang="0">
                  <a:pos x="T6" y="T7"/>
                </a:cxn>
                <a:cxn ang="0">
                  <a:pos x="T8" y="T9"/>
                </a:cxn>
                <a:cxn ang="0">
                  <a:pos x="T10" y="T11"/>
                </a:cxn>
                <a:cxn ang="0">
                  <a:pos x="T12" y="T13"/>
                </a:cxn>
              </a:cxnLst>
              <a:rect l="0" t="0" r="r" b="b"/>
              <a:pathLst>
                <a:path w="554" h="386">
                  <a:moveTo>
                    <a:pt x="554" y="296"/>
                  </a:moveTo>
                  <a:lnTo>
                    <a:pt x="554" y="386"/>
                  </a:lnTo>
                  <a:lnTo>
                    <a:pt x="277" y="90"/>
                  </a:lnTo>
                  <a:lnTo>
                    <a:pt x="0" y="386"/>
                  </a:lnTo>
                  <a:lnTo>
                    <a:pt x="0" y="296"/>
                  </a:lnTo>
                  <a:lnTo>
                    <a:pt x="277" y="0"/>
                  </a:lnTo>
                  <a:lnTo>
                    <a:pt x="554" y="296"/>
                  </a:lnTo>
                  <a:close/>
                </a:path>
              </a:pathLst>
            </a:custGeom>
            <a:solidFill>
              <a:schemeClr val="tx1">
                <a:alpha val="10000"/>
              </a:schemeClr>
            </a:solid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eaLnBrk="1" latinLnBrk="1" hangingPunct="1">
                <a:defRPr/>
              </a:pPr>
              <a:endParaRPr lang="en-US" altLang="en-US" dirty="0">
                <a:solidFill>
                  <a:schemeClr val="bg1">
                    <a:lumMod val="95000"/>
                  </a:schemeClr>
                </a:solidFill>
                <a:latin typeface="Arial" panose="020B0604020202020204" pitchFamily="34" charset="0"/>
                <a:ea typeface="Roboto Condensed Light" panose="02000000000000000000" pitchFamily="2" charset="0"/>
                <a:cs typeface="Arial" panose="020B0604020202020204" pitchFamily="34" charset="0"/>
              </a:endParaRPr>
            </a:p>
          </p:txBody>
        </p:sp>
        <p:sp>
          <p:nvSpPr>
            <p:cNvPr id="93" name="TextBox 106"/>
            <p:cNvSpPr txBox="1"/>
            <p:nvPr/>
          </p:nvSpPr>
          <p:spPr bwMode="auto">
            <a:xfrm>
              <a:off x="7373938" y="3552825"/>
              <a:ext cx="38576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latinLnBrk="1" hangingPunct="1">
                <a:buClr>
                  <a:schemeClr val="bg2"/>
                </a:buClr>
              </a:pPr>
              <a:r>
                <a:rPr lang="en-US" altLang="ko-KR" sz="2800" dirty="0">
                  <a:solidFill>
                    <a:schemeClr val="bg1">
                      <a:lumMod val="95000"/>
                    </a:schemeClr>
                  </a:solidFill>
                  <a:latin typeface="Arial" panose="020B0604020202020204" pitchFamily="34" charset="0"/>
                  <a:ea typeface="Roboto Condensed Light"/>
                  <a:cs typeface="Arial" panose="020B0604020202020204" pitchFamily="34" charset="0"/>
                </a:rPr>
                <a:t>C</a:t>
              </a:r>
            </a:p>
          </p:txBody>
        </p:sp>
      </p:grpSp>
      <p:grpSp>
        <p:nvGrpSpPr>
          <p:cNvPr id="9" name="그룹 9"/>
          <p:cNvGrpSpPr/>
          <p:nvPr/>
        </p:nvGrpSpPr>
        <p:grpSpPr bwMode="auto">
          <a:xfrm>
            <a:off x="3055038" y="1271679"/>
            <a:ext cx="1012031" cy="1809750"/>
            <a:chOff x="3979863" y="1906588"/>
            <a:chExt cx="1349375" cy="2413000"/>
          </a:xfrm>
        </p:grpSpPr>
        <p:sp>
          <p:nvSpPr>
            <p:cNvPr id="95" name="Freeform 18"/>
            <p:cNvSpPr/>
            <p:nvPr/>
          </p:nvSpPr>
          <p:spPr bwMode="auto">
            <a:xfrm>
              <a:off x="4191000" y="3706813"/>
              <a:ext cx="879475" cy="612775"/>
            </a:xfrm>
            <a:custGeom>
              <a:avLst/>
              <a:gdLst>
                <a:gd name="T0" fmla="*/ 554 w 554"/>
                <a:gd name="T1" fmla="*/ 0 h 386"/>
                <a:gd name="T2" fmla="*/ 554 w 554"/>
                <a:gd name="T3" fmla="*/ 90 h 386"/>
                <a:gd name="T4" fmla="*/ 277 w 554"/>
                <a:gd name="T5" fmla="*/ 386 h 386"/>
                <a:gd name="T6" fmla="*/ 0 w 554"/>
                <a:gd name="T7" fmla="*/ 90 h 386"/>
                <a:gd name="T8" fmla="*/ 0 w 554"/>
                <a:gd name="T9" fmla="*/ 0 h 386"/>
                <a:gd name="T10" fmla="*/ 277 w 554"/>
                <a:gd name="T11" fmla="*/ 296 h 386"/>
                <a:gd name="T12" fmla="*/ 554 w 554"/>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554" h="386">
                  <a:moveTo>
                    <a:pt x="554" y="0"/>
                  </a:moveTo>
                  <a:lnTo>
                    <a:pt x="554" y="90"/>
                  </a:lnTo>
                  <a:lnTo>
                    <a:pt x="277" y="386"/>
                  </a:lnTo>
                  <a:lnTo>
                    <a:pt x="0" y="90"/>
                  </a:lnTo>
                  <a:lnTo>
                    <a:pt x="0" y="0"/>
                  </a:lnTo>
                  <a:lnTo>
                    <a:pt x="277" y="296"/>
                  </a:lnTo>
                  <a:lnTo>
                    <a:pt x="554" y="0"/>
                  </a:lnTo>
                  <a:close/>
                </a:path>
              </a:pathLst>
            </a:custGeom>
            <a:solidFill>
              <a:schemeClr val="tx1">
                <a:alpha val="10000"/>
              </a:schemeClr>
            </a:solid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eaLnBrk="1" latinLnBrk="1" hangingPunct="1">
                <a:defRPr/>
              </a:pPr>
              <a:endParaRPr lang="en-US" altLang="en-US" dirty="0">
                <a:solidFill>
                  <a:schemeClr val="bg1">
                    <a:lumMod val="95000"/>
                  </a:schemeClr>
                </a:solidFill>
                <a:latin typeface="Arial" panose="020B0604020202020204" pitchFamily="34" charset="0"/>
                <a:ea typeface="Roboto Condensed Light" panose="02000000000000000000" pitchFamily="2" charset="0"/>
                <a:cs typeface="Arial" panose="020B0604020202020204" pitchFamily="34" charset="0"/>
              </a:endParaRPr>
            </a:p>
          </p:txBody>
        </p:sp>
        <p:sp>
          <p:nvSpPr>
            <p:cNvPr id="96" name="Freeform 19"/>
            <p:cNvSpPr/>
            <p:nvPr/>
          </p:nvSpPr>
          <p:spPr bwMode="auto">
            <a:xfrm>
              <a:off x="3979863" y="1906588"/>
              <a:ext cx="1349375" cy="2270125"/>
            </a:xfrm>
            <a:custGeom>
              <a:avLst/>
              <a:gdLst>
                <a:gd name="T0" fmla="*/ 2147483646 w 359"/>
                <a:gd name="T1" fmla="*/ 2147483646 h 604"/>
                <a:gd name="T2" fmla="*/ 2147483646 w 359"/>
                <a:gd name="T3" fmla="*/ 2147483646 h 604"/>
                <a:gd name="T4" fmla="*/ 2147483646 w 359"/>
                <a:gd name="T5" fmla="*/ 2147483646 h 604"/>
                <a:gd name="T6" fmla="*/ 0 w 359"/>
                <a:gd name="T7" fmla="*/ 2147483646 h 604"/>
                <a:gd name="T8" fmla="*/ 2147483646 w 359"/>
                <a:gd name="T9" fmla="*/ 2147483646 h 604"/>
                <a:gd name="T10" fmla="*/ 2147483646 w 359"/>
                <a:gd name="T11" fmla="*/ 2147483646 h 604"/>
                <a:gd name="T12" fmla="*/ 2147483646 w 359"/>
                <a:gd name="T13" fmla="*/ 2147483646 h 604"/>
                <a:gd name="T14" fmla="*/ 2147483646 w 359"/>
                <a:gd name="T15" fmla="*/ 2147483646 h 604"/>
                <a:gd name="T16" fmla="*/ 2147483646 w 359"/>
                <a:gd name="T17" fmla="*/ 0 h 604"/>
                <a:gd name="T18" fmla="*/ 2147483646 w 359"/>
                <a:gd name="T19" fmla="*/ 2147483646 h 604"/>
                <a:gd name="T20" fmla="*/ 2147483646 w 359"/>
                <a:gd name="T21" fmla="*/ 2147483646 h 6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9"/>
                <a:gd name="T34" fmla="*/ 0 h 604"/>
                <a:gd name="T35" fmla="*/ 359 w 359"/>
                <a:gd name="T36" fmla="*/ 604 h 6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9" h="604">
                  <a:moveTo>
                    <a:pt x="290" y="419"/>
                  </a:moveTo>
                  <a:cubicBezTo>
                    <a:pt x="346" y="419"/>
                    <a:pt x="346" y="419"/>
                    <a:pt x="346" y="419"/>
                  </a:cubicBezTo>
                  <a:cubicBezTo>
                    <a:pt x="173" y="604"/>
                    <a:pt x="173" y="604"/>
                    <a:pt x="173" y="604"/>
                  </a:cubicBezTo>
                  <a:cubicBezTo>
                    <a:pt x="0" y="419"/>
                    <a:pt x="0" y="419"/>
                    <a:pt x="0" y="419"/>
                  </a:cubicBezTo>
                  <a:cubicBezTo>
                    <a:pt x="56" y="419"/>
                    <a:pt x="56" y="419"/>
                    <a:pt x="56" y="419"/>
                  </a:cubicBezTo>
                  <a:cubicBezTo>
                    <a:pt x="56" y="281"/>
                    <a:pt x="56" y="281"/>
                    <a:pt x="56" y="281"/>
                  </a:cubicBezTo>
                  <a:cubicBezTo>
                    <a:pt x="56" y="248"/>
                    <a:pt x="70" y="217"/>
                    <a:pt x="94" y="196"/>
                  </a:cubicBezTo>
                  <a:cubicBezTo>
                    <a:pt x="284" y="28"/>
                    <a:pt x="284" y="28"/>
                    <a:pt x="284" y="28"/>
                  </a:cubicBezTo>
                  <a:cubicBezTo>
                    <a:pt x="305" y="10"/>
                    <a:pt x="332" y="0"/>
                    <a:pt x="359" y="0"/>
                  </a:cubicBezTo>
                  <a:cubicBezTo>
                    <a:pt x="359" y="0"/>
                    <a:pt x="290" y="25"/>
                    <a:pt x="290" y="129"/>
                  </a:cubicBezTo>
                  <a:cubicBezTo>
                    <a:pt x="290" y="181"/>
                    <a:pt x="290" y="419"/>
                    <a:pt x="290" y="41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95000"/>
                  </a:schemeClr>
                </a:solidFill>
                <a:latin typeface="Arial" panose="020B0604020202020204" pitchFamily="34" charset="0"/>
                <a:cs typeface="Arial" panose="020B0604020202020204" pitchFamily="34" charset="0"/>
              </a:endParaRPr>
            </a:p>
          </p:txBody>
        </p:sp>
        <p:sp>
          <p:nvSpPr>
            <p:cNvPr id="97" name="TextBox 30"/>
            <p:cNvSpPr txBox="1"/>
            <p:nvPr/>
          </p:nvSpPr>
          <p:spPr bwMode="auto">
            <a:xfrm>
              <a:off x="4433826" y="3414893"/>
              <a:ext cx="38576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4000" rIns="0" bIns="0"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2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2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2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latinLnBrk="1" hangingPunct="1">
                <a:buClr>
                  <a:schemeClr val="bg2"/>
                </a:buClr>
              </a:pPr>
              <a:r>
                <a:rPr lang="en-US" altLang="ko-KR" sz="2800" dirty="0">
                  <a:solidFill>
                    <a:schemeClr val="bg1">
                      <a:lumMod val="95000"/>
                    </a:schemeClr>
                  </a:solidFill>
                  <a:latin typeface="Arial" panose="020B0604020202020204" pitchFamily="34" charset="0"/>
                  <a:ea typeface="Roboto Condensed Light"/>
                  <a:cs typeface="Arial" panose="020B0604020202020204" pitchFamily="34" charset="0"/>
                </a:rPr>
                <a:t>A</a:t>
              </a:r>
            </a:p>
          </p:txBody>
        </p:sp>
      </p:grpSp>
      <p:sp>
        <p:nvSpPr>
          <p:cNvPr id="98" name="TextBox 31"/>
          <p:cNvSpPr txBox="1">
            <a:spLocks noChangeArrowheads="1"/>
          </p:cNvSpPr>
          <p:nvPr/>
        </p:nvSpPr>
        <p:spPr bwMode="auto">
          <a:xfrm>
            <a:off x="4158746" y="2525408"/>
            <a:ext cx="942975" cy="33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dirty="0">
                <a:solidFill>
                  <a:schemeClr val="bg1">
                    <a:lumMod val="50000"/>
                  </a:schemeClr>
                </a:solidFill>
                <a:latin typeface="Arial" panose="020B0604020202020204" pitchFamily="34" charset="0"/>
                <a:ea typeface="Roboto Condensed Light"/>
                <a:cs typeface="Arial" panose="020B0604020202020204" pitchFamily="34" charset="0"/>
              </a:rPr>
              <a:t>Values</a:t>
            </a:r>
          </a:p>
        </p:txBody>
      </p:sp>
      <p:grpSp>
        <p:nvGrpSpPr>
          <p:cNvPr id="10" name="组合 41"/>
          <p:cNvGrpSpPr/>
          <p:nvPr/>
        </p:nvGrpSpPr>
        <p:grpSpPr bwMode="auto">
          <a:xfrm>
            <a:off x="1398878" y="1545522"/>
            <a:ext cx="1847850" cy="385763"/>
            <a:chOff x="1676400" y="1889760"/>
            <a:chExt cx="2463468" cy="513919"/>
          </a:xfrm>
        </p:grpSpPr>
        <p:cxnSp>
          <p:nvCxnSpPr>
            <p:cNvPr id="100" name="直接连接符 99"/>
            <p:cNvCxnSpPr/>
            <p:nvPr/>
          </p:nvCxnSpPr>
          <p:spPr>
            <a:xfrm flipH="1" flipV="1">
              <a:off x="3571620" y="1889760"/>
              <a:ext cx="568248" cy="5139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1676400" y="1897691"/>
              <a:ext cx="19031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2" name="TextBox 1"/>
          <p:cNvSpPr txBox="1">
            <a:spLocks noChangeArrowheads="1"/>
          </p:cNvSpPr>
          <p:nvPr/>
        </p:nvSpPr>
        <p:spPr bwMode="auto">
          <a:xfrm>
            <a:off x="1398877" y="1322875"/>
            <a:ext cx="1701404" cy="25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8" tIns="34285" rIns="68568"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单击此处添加标题</a:t>
            </a:r>
          </a:p>
        </p:txBody>
      </p:sp>
      <p:sp>
        <p:nvSpPr>
          <p:cNvPr id="103" name="TextBox 2"/>
          <p:cNvSpPr txBox="1"/>
          <p:nvPr/>
        </p:nvSpPr>
        <p:spPr>
          <a:xfrm>
            <a:off x="1385781" y="1533616"/>
            <a:ext cx="1602582" cy="438572"/>
          </a:xfrm>
          <a:prstGeom prst="rect">
            <a:avLst/>
          </a:prstGeom>
          <a:noFill/>
        </p:spPr>
        <p:txBody>
          <a:bodyPr lIns="68568" tIns="34285" rIns="68568" bIns="34285">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p>
        </p:txBody>
      </p:sp>
      <p:grpSp>
        <p:nvGrpSpPr>
          <p:cNvPr id="11" name="组合 45"/>
          <p:cNvGrpSpPr/>
          <p:nvPr/>
        </p:nvGrpSpPr>
        <p:grpSpPr bwMode="auto">
          <a:xfrm flipH="1">
            <a:off x="5994690" y="1545522"/>
            <a:ext cx="1846659" cy="385763"/>
            <a:chOff x="1676400" y="1889760"/>
            <a:chExt cx="2463468" cy="513919"/>
          </a:xfrm>
        </p:grpSpPr>
        <p:cxnSp>
          <p:nvCxnSpPr>
            <p:cNvPr id="105" name="直接连接符 104"/>
            <p:cNvCxnSpPr/>
            <p:nvPr/>
          </p:nvCxnSpPr>
          <p:spPr>
            <a:xfrm flipH="1" flipV="1">
              <a:off x="3572841" y="1889760"/>
              <a:ext cx="567027" cy="5139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1676400" y="1897691"/>
              <a:ext cx="19043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7" name="TextBox 1"/>
          <p:cNvSpPr txBox="1">
            <a:spLocks noChangeArrowheads="1"/>
          </p:cNvSpPr>
          <p:nvPr/>
        </p:nvSpPr>
        <p:spPr bwMode="auto">
          <a:xfrm>
            <a:off x="6480466" y="1322875"/>
            <a:ext cx="1360885" cy="25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单击此处添加标题</a:t>
            </a:r>
          </a:p>
        </p:txBody>
      </p:sp>
      <p:sp>
        <p:nvSpPr>
          <p:cNvPr id="108" name="TextBox 2"/>
          <p:cNvSpPr txBox="1"/>
          <p:nvPr/>
        </p:nvSpPr>
        <p:spPr>
          <a:xfrm>
            <a:off x="6467369" y="1533615"/>
            <a:ext cx="1602582" cy="438572"/>
          </a:xfrm>
          <a:prstGeom prst="rect">
            <a:avLst/>
          </a:prstGeom>
          <a:noFill/>
        </p:spPr>
        <p:txBody>
          <a:bodyPr lIns="68568" tIns="34285" rIns="68568" bIns="34285">
            <a:spAutoFit/>
          </a:bodyPr>
          <a:lstStyle/>
          <a:p>
            <a:pPr algn="r">
              <a:lnSpc>
                <a:spcPct val="150000"/>
              </a:lnSpc>
            </a:pPr>
            <a:r>
              <a:rPr lang="zh-CN" altLang="en-US" sz="800" dirty="0">
                <a:latin typeface="微软雅黑" panose="020B0503020204020204" pitchFamily="34" charset="-122"/>
                <a:ea typeface="微软雅黑" panose="020B0503020204020204" pitchFamily="34" charset="-122"/>
              </a:rPr>
              <a:t>此处添加详细文本描述，建议与标题相关并符合整体语言风格</a:t>
            </a:r>
          </a:p>
        </p:txBody>
      </p:sp>
      <p:grpSp>
        <p:nvGrpSpPr>
          <p:cNvPr id="12" name="组合 50"/>
          <p:cNvGrpSpPr/>
          <p:nvPr/>
        </p:nvGrpSpPr>
        <p:grpSpPr bwMode="auto">
          <a:xfrm flipV="1">
            <a:off x="1394115" y="3400515"/>
            <a:ext cx="1847850" cy="385763"/>
            <a:chOff x="1676400" y="1889760"/>
            <a:chExt cx="2463468" cy="513919"/>
          </a:xfrm>
        </p:grpSpPr>
        <p:cxnSp>
          <p:nvCxnSpPr>
            <p:cNvPr id="110" name="直接连接符 109"/>
            <p:cNvCxnSpPr/>
            <p:nvPr/>
          </p:nvCxnSpPr>
          <p:spPr>
            <a:xfrm flipH="1" flipV="1">
              <a:off x="3571620" y="1889760"/>
              <a:ext cx="568248" cy="513919"/>
            </a:xfrm>
            <a:prstGeom prst="line">
              <a:avLst/>
            </a:prstGeom>
            <a:ln>
              <a:solidFill>
                <a:srgbClr val="37B1E3"/>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1676400" y="1897690"/>
              <a:ext cx="1903157" cy="0"/>
            </a:xfrm>
            <a:prstGeom prst="line">
              <a:avLst/>
            </a:prstGeom>
            <a:ln>
              <a:solidFill>
                <a:srgbClr val="37B1E3"/>
              </a:solidFill>
            </a:ln>
          </p:spPr>
          <p:style>
            <a:lnRef idx="1">
              <a:schemeClr val="accent1"/>
            </a:lnRef>
            <a:fillRef idx="0">
              <a:schemeClr val="accent1"/>
            </a:fillRef>
            <a:effectRef idx="0">
              <a:schemeClr val="accent1"/>
            </a:effectRef>
            <a:fontRef idx="minor">
              <a:schemeClr val="tx1"/>
            </a:fontRef>
          </p:style>
        </p:cxnSp>
      </p:grpSp>
      <p:grpSp>
        <p:nvGrpSpPr>
          <p:cNvPr id="13" name="组合 53"/>
          <p:cNvGrpSpPr/>
          <p:nvPr/>
        </p:nvGrpSpPr>
        <p:grpSpPr bwMode="auto">
          <a:xfrm flipH="1" flipV="1">
            <a:off x="5994690" y="3439807"/>
            <a:ext cx="1846659" cy="384571"/>
            <a:chOff x="1676400" y="1889760"/>
            <a:chExt cx="2463468" cy="513919"/>
          </a:xfrm>
        </p:grpSpPr>
        <p:cxnSp>
          <p:nvCxnSpPr>
            <p:cNvPr id="113" name="直接连接符 112"/>
            <p:cNvCxnSpPr/>
            <p:nvPr/>
          </p:nvCxnSpPr>
          <p:spPr>
            <a:xfrm flipH="1" flipV="1">
              <a:off x="3572841" y="1889760"/>
              <a:ext cx="567027" cy="5139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1676400" y="1897715"/>
              <a:ext cx="19043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5" name="TextBox 1"/>
          <p:cNvSpPr txBox="1">
            <a:spLocks noChangeArrowheads="1"/>
          </p:cNvSpPr>
          <p:nvPr/>
        </p:nvSpPr>
        <p:spPr bwMode="auto">
          <a:xfrm>
            <a:off x="6480465" y="3613638"/>
            <a:ext cx="1383507" cy="25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单击此处添加标题</a:t>
            </a:r>
          </a:p>
        </p:txBody>
      </p:sp>
      <p:sp>
        <p:nvSpPr>
          <p:cNvPr id="116" name="TextBox 2"/>
          <p:cNvSpPr txBox="1"/>
          <p:nvPr/>
        </p:nvSpPr>
        <p:spPr>
          <a:xfrm>
            <a:off x="6467369" y="3824378"/>
            <a:ext cx="1602582" cy="438572"/>
          </a:xfrm>
          <a:prstGeom prst="rect">
            <a:avLst/>
          </a:prstGeom>
          <a:noFill/>
        </p:spPr>
        <p:txBody>
          <a:bodyPr lIns="68568" tIns="34285" rIns="68568" bIns="34285">
            <a:spAutoFit/>
          </a:bodyPr>
          <a:lstStyle/>
          <a:p>
            <a:pPr algn="r">
              <a:lnSpc>
                <a:spcPct val="150000"/>
              </a:lnSpc>
            </a:pPr>
            <a:r>
              <a:rPr lang="zh-CN" altLang="en-US" sz="800" dirty="0">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117" name="TextBox 1"/>
          <p:cNvSpPr txBox="1">
            <a:spLocks noChangeArrowheads="1"/>
          </p:cNvSpPr>
          <p:nvPr/>
        </p:nvSpPr>
        <p:spPr bwMode="auto">
          <a:xfrm>
            <a:off x="1345300" y="3592207"/>
            <a:ext cx="1701403" cy="253848"/>
          </a:xfrm>
          <a:prstGeom prst="rect">
            <a:avLst/>
          </a:prstGeom>
          <a:noFill/>
          <a:ln w="9525">
            <a:solidFill>
              <a:schemeClr val="bg1">
                <a:lumMod val="75000"/>
              </a:schemeClr>
            </a:solidFill>
            <a:miter lim="800000"/>
          </a:ln>
          <a:extLst>
            <a:ext uri="{909E8E84-426E-40DD-AFC4-6F175D3DCCD1}">
              <a14:hiddenFill xmlns:a14="http://schemas.microsoft.com/office/drawing/2010/main">
                <a:solidFill>
                  <a:srgbClr val="FFFFFF"/>
                </a:solidFill>
              </a14:hiddenFill>
            </a:ext>
          </a:extLst>
        </p:spPr>
        <p:txBody>
          <a:bodyPr lIns="68568" tIns="34285" rIns="68568"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单击此处添加标题</a:t>
            </a:r>
          </a:p>
        </p:txBody>
      </p:sp>
      <p:sp>
        <p:nvSpPr>
          <p:cNvPr id="118" name="TextBox 2"/>
          <p:cNvSpPr txBox="1"/>
          <p:nvPr/>
        </p:nvSpPr>
        <p:spPr>
          <a:xfrm>
            <a:off x="1332202" y="3802948"/>
            <a:ext cx="1602582" cy="438572"/>
          </a:xfrm>
          <a:prstGeom prst="rect">
            <a:avLst/>
          </a:prstGeom>
          <a:noFill/>
        </p:spPr>
        <p:txBody>
          <a:bodyPr lIns="68568" tIns="34285" rIns="68568" bIns="34285">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p>
        </p:txBody>
      </p:sp>
    </p:spTree>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par>
                          <p:cTn id="8" fill="hold">
                            <p:stCondLst>
                              <p:cond delay="500"/>
                            </p:stCondLst>
                            <p:childTnLst>
                              <p:par>
                                <p:cTn id="9" presetID="17"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ppt_h/2"/>
                                          </p:val>
                                        </p:tav>
                                        <p:tav tm="100000">
                                          <p:val>
                                            <p:strVal val="#ppt_y"/>
                                          </p:val>
                                        </p:tav>
                                      </p:tavLst>
                                    </p:anim>
                                    <p:anim calcmode="lin" valueType="num">
                                      <p:cBhvr>
                                        <p:cTn id="13" dur="500" fill="hold"/>
                                        <p:tgtEl>
                                          <p:spTgt spid="9"/>
                                        </p:tgtEl>
                                        <p:attrNameLst>
                                          <p:attrName>ppt_w</p:attrName>
                                        </p:attrNameLst>
                                      </p:cBhvr>
                                      <p:tavLst>
                                        <p:tav tm="0">
                                          <p:val>
                                            <p:strVal val="#ppt_w"/>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par>
                                <p:cTn id="15" presetID="9"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par>
                          <p:cTn id="18" fill="hold">
                            <p:stCondLst>
                              <p:cond delay="1000"/>
                            </p:stCondLst>
                            <p:childTnLst>
                              <p:par>
                                <p:cTn id="19" presetID="17"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ppt_w/2"/>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childTnLst>
                                </p:cTn>
                              </p:par>
                              <p:par>
                                <p:cTn id="25" presetID="9"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par>
                          <p:cTn id="28" fill="hold">
                            <p:stCondLst>
                              <p:cond delay="1500"/>
                            </p:stCondLst>
                            <p:childTnLst>
                              <p:par>
                                <p:cTn id="29" presetID="17" presetClass="entr" presetSubtype="4"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ppt_h/2"/>
                                          </p:val>
                                        </p:tav>
                                        <p:tav tm="100000">
                                          <p:val>
                                            <p:strVal val="#ppt_y"/>
                                          </p:val>
                                        </p:tav>
                                      </p:tavLst>
                                    </p:anim>
                                    <p:anim calcmode="lin" valueType="num">
                                      <p:cBhvr>
                                        <p:cTn id="33" dur="500" fill="hold"/>
                                        <p:tgtEl>
                                          <p:spTgt spid="8"/>
                                        </p:tgtEl>
                                        <p:attrNameLst>
                                          <p:attrName>ppt_w</p:attrName>
                                        </p:attrNameLst>
                                      </p:cBhvr>
                                      <p:tavLst>
                                        <p:tav tm="0">
                                          <p:val>
                                            <p:strVal val="#ppt_w"/>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childTnLst>
                                </p:cTn>
                              </p:par>
                              <p:par>
                                <p:cTn id="35" presetID="9"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par>
                          <p:cTn id="38" fill="hold">
                            <p:stCondLst>
                              <p:cond delay="2000"/>
                            </p:stCondLst>
                            <p:childTnLst>
                              <p:par>
                                <p:cTn id="39" presetID="17" presetClass="entr" presetSubtype="2"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ppt_x</p:attrName>
                                        </p:attrNameLst>
                                      </p:cBhvr>
                                      <p:tavLst>
                                        <p:tav tm="0">
                                          <p:val>
                                            <p:strVal val="#ppt_x+#ppt_w/2"/>
                                          </p:val>
                                        </p:tav>
                                        <p:tav tm="100000">
                                          <p:val>
                                            <p:strVal val="#ppt_x"/>
                                          </p:val>
                                        </p:tav>
                                      </p:tavLst>
                                    </p:anim>
                                    <p:anim calcmode="lin" valueType="num">
                                      <p:cBhvr>
                                        <p:cTn id="42" dur="500" fill="hold"/>
                                        <p:tgtEl>
                                          <p:spTgt spid="7"/>
                                        </p:tgtEl>
                                        <p:attrNameLst>
                                          <p:attrName>ppt_y</p:attrName>
                                        </p:attrNameLst>
                                      </p:cBhvr>
                                      <p:tavLst>
                                        <p:tav tm="0">
                                          <p:val>
                                            <p:strVal val="#ppt_y"/>
                                          </p:val>
                                        </p:tav>
                                        <p:tav tm="100000">
                                          <p:val>
                                            <p:strVal val="#ppt_y"/>
                                          </p:val>
                                        </p:tav>
                                      </p:tavLst>
                                    </p:anim>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strVal val="#ppt_h"/>
                                          </p:val>
                                        </p:tav>
                                        <p:tav tm="100000">
                                          <p:val>
                                            <p:strVal val="#ppt_h"/>
                                          </p:val>
                                        </p:tav>
                                      </p:tavLst>
                                    </p:anim>
                                  </p:childTnLst>
                                </p:cTn>
                              </p:par>
                              <p:par>
                                <p:cTn id="45" presetID="9"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dissolve">
                                      <p:cBhvr>
                                        <p:cTn id="47" dur="500"/>
                                        <p:tgtEl>
                                          <p:spTgt spid="3"/>
                                        </p:tgtEl>
                                      </p:cBhvr>
                                    </p:animEffect>
                                  </p:childTnLst>
                                </p:cTn>
                              </p:par>
                            </p:childTnLst>
                          </p:cTn>
                        </p:par>
                        <p:par>
                          <p:cTn id="48" fill="hold">
                            <p:stCondLst>
                              <p:cond delay="2500"/>
                            </p:stCondLst>
                            <p:childTnLst>
                              <p:par>
                                <p:cTn id="49" presetID="2" presetClass="entr" presetSubtype="4" accel="64000" decel="36000" fill="hold" grpId="0" nodeType="afterEffect">
                                  <p:stCondLst>
                                    <p:cond delay="0"/>
                                  </p:stCondLst>
                                  <p:childTnLst>
                                    <p:set>
                                      <p:cBhvr>
                                        <p:cTn id="50" dur="1" fill="hold">
                                          <p:stCondLst>
                                            <p:cond delay="0"/>
                                          </p:stCondLst>
                                        </p:cTn>
                                        <p:tgtEl>
                                          <p:spTgt spid="102"/>
                                        </p:tgtEl>
                                        <p:attrNameLst>
                                          <p:attrName>style.visibility</p:attrName>
                                        </p:attrNameLst>
                                      </p:cBhvr>
                                      <p:to>
                                        <p:strVal val="visible"/>
                                      </p:to>
                                    </p:set>
                                    <p:anim calcmode="lin" valueType="num">
                                      <p:cBhvr additive="base">
                                        <p:cTn id="51" dur="650" fill="hold"/>
                                        <p:tgtEl>
                                          <p:spTgt spid="102"/>
                                        </p:tgtEl>
                                        <p:attrNameLst>
                                          <p:attrName>ppt_x</p:attrName>
                                        </p:attrNameLst>
                                      </p:cBhvr>
                                      <p:tavLst>
                                        <p:tav tm="0">
                                          <p:val>
                                            <p:strVal val="#ppt_x"/>
                                          </p:val>
                                        </p:tav>
                                        <p:tav tm="100000">
                                          <p:val>
                                            <p:strVal val="#ppt_x"/>
                                          </p:val>
                                        </p:tav>
                                      </p:tavLst>
                                    </p:anim>
                                    <p:anim calcmode="lin" valueType="num">
                                      <p:cBhvr additive="base">
                                        <p:cTn id="52" dur="650" fill="hold"/>
                                        <p:tgtEl>
                                          <p:spTgt spid="102"/>
                                        </p:tgtEl>
                                        <p:attrNameLst>
                                          <p:attrName>ppt_y</p:attrName>
                                        </p:attrNameLst>
                                      </p:cBhvr>
                                      <p:tavLst>
                                        <p:tav tm="0">
                                          <p:val>
                                            <p:strVal val="1+#ppt_h/2"/>
                                          </p:val>
                                        </p:tav>
                                        <p:tav tm="100000">
                                          <p:val>
                                            <p:strVal val="#ppt_y"/>
                                          </p:val>
                                        </p:tav>
                                      </p:tavLst>
                                    </p:anim>
                                  </p:childTnLst>
                                </p:cTn>
                              </p:par>
                              <p:par>
                                <p:cTn id="53" presetID="2" presetClass="entr" presetSubtype="4" accel="64000" decel="36000" fill="hold" grpId="0" nodeType="withEffect">
                                  <p:stCondLst>
                                    <p:cond delay="200"/>
                                  </p:stCondLst>
                                  <p:childTnLst>
                                    <p:set>
                                      <p:cBhvr>
                                        <p:cTn id="54" dur="1" fill="hold">
                                          <p:stCondLst>
                                            <p:cond delay="0"/>
                                          </p:stCondLst>
                                        </p:cTn>
                                        <p:tgtEl>
                                          <p:spTgt spid="103"/>
                                        </p:tgtEl>
                                        <p:attrNameLst>
                                          <p:attrName>style.visibility</p:attrName>
                                        </p:attrNameLst>
                                      </p:cBhvr>
                                      <p:to>
                                        <p:strVal val="visible"/>
                                      </p:to>
                                    </p:set>
                                    <p:anim calcmode="lin" valueType="num">
                                      <p:cBhvr additive="base">
                                        <p:cTn id="55" dur="650" fill="hold"/>
                                        <p:tgtEl>
                                          <p:spTgt spid="103"/>
                                        </p:tgtEl>
                                        <p:attrNameLst>
                                          <p:attrName>ppt_x</p:attrName>
                                        </p:attrNameLst>
                                      </p:cBhvr>
                                      <p:tavLst>
                                        <p:tav tm="0">
                                          <p:val>
                                            <p:strVal val="#ppt_x"/>
                                          </p:val>
                                        </p:tav>
                                        <p:tav tm="100000">
                                          <p:val>
                                            <p:strVal val="#ppt_x"/>
                                          </p:val>
                                        </p:tav>
                                      </p:tavLst>
                                    </p:anim>
                                    <p:anim calcmode="lin" valueType="num">
                                      <p:cBhvr additive="base">
                                        <p:cTn id="56" dur="650" fill="hold"/>
                                        <p:tgtEl>
                                          <p:spTgt spid="103"/>
                                        </p:tgtEl>
                                        <p:attrNameLst>
                                          <p:attrName>ppt_y</p:attrName>
                                        </p:attrNameLst>
                                      </p:cBhvr>
                                      <p:tavLst>
                                        <p:tav tm="0">
                                          <p:val>
                                            <p:strVal val="1+#ppt_h/2"/>
                                          </p:val>
                                        </p:tav>
                                        <p:tav tm="100000">
                                          <p:val>
                                            <p:strVal val="#ppt_y"/>
                                          </p:val>
                                        </p:tav>
                                      </p:tavLst>
                                    </p:anim>
                                  </p:childTnLst>
                                </p:cTn>
                              </p:par>
                            </p:childTnLst>
                          </p:cTn>
                        </p:par>
                        <p:par>
                          <p:cTn id="57" fill="hold">
                            <p:stCondLst>
                              <p:cond delay="3500"/>
                            </p:stCondLst>
                            <p:childTnLst>
                              <p:par>
                                <p:cTn id="58" presetID="2" presetClass="entr" presetSubtype="4" accel="64000" decel="36000" fill="hold" grpId="0" nodeType="afterEffect">
                                  <p:stCondLst>
                                    <p:cond delay="0"/>
                                  </p:stCondLst>
                                  <p:childTnLst>
                                    <p:set>
                                      <p:cBhvr>
                                        <p:cTn id="59" dur="1" fill="hold">
                                          <p:stCondLst>
                                            <p:cond delay="0"/>
                                          </p:stCondLst>
                                        </p:cTn>
                                        <p:tgtEl>
                                          <p:spTgt spid="107"/>
                                        </p:tgtEl>
                                        <p:attrNameLst>
                                          <p:attrName>style.visibility</p:attrName>
                                        </p:attrNameLst>
                                      </p:cBhvr>
                                      <p:to>
                                        <p:strVal val="visible"/>
                                      </p:to>
                                    </p:set>
                                    <p:anim calcmode="lin" valueType="num">
                                      <p:cBhvr additive="base">
                                        <p:cTn id="60" dur="650" fill="hold"/>
                                        <p:tgtEl>
                                          <p:spTgt spid="107"/>
                                        </p:tgtEl>
                                        <p:attrNameLst>
                                          <p:attrName>ppt_x</p:attrName>
                                        </p:attrNameLst>
                                      </p:cBhvr>
                                      <p:tavLst>
                                        <p:tav tm="0">
                                          <p:val>
                                            <p:strVal val="#ppt_x"/>
                                          </p:val>
                                        </p:tav>
                                        <p:tav tm="100000">
                                          <p:val>
                                            <p:strVal val="#ppt_x"/>
                                          </p:val>
                                        </p:tav>
                                      </p:tavLst>
                                    </p:anim>
                                    <p:anim calcmode="lin" valueType="num">
                                      <p:cBhvr additive="base">
                                        <p:cTn id="61" dur="650" fill="hold"/>
                                        <p:tgtEl>
                                          <p:spTgt spid="107"/>
                                        </p:tgtEl>
                                        <p:attrNameLst>
                                          <p:attrName>ppt_y</p:attrName>
                                        </p:attrNameLst>
                                      </p:cBhvr>
                                      <p:tavLst>
                                        <p:tav tm="0">
                                          <p:val>
                                            <p:strVal val="1+#ppt_h/2"/>
                                          </p:val>
                                        </p:tav>
                                        <p:tav tm="100000">
                                          <p:val>
                                            <p:strVal val="#ppt_y"/>
                                          </p:val>
                                        </p:tav>
                                      </p:tavLst>
                                    </p:anim>
                                  </p:childTnLst>
                                </p:cTn>
                              </p:par>
                              <p:par>
                                <p:cTn id="62" presetID="2" presetClass="entr" presetSubtype="4" accel="64000" decel="36000" fill="hold" grpId="0" nodeType="withEffect">
                                  <p:stCondLst>
                                    <p:cond delay="200"/>
                                  </p:stCondLst>
                                  <p:childTnLst>
                                    <p:set>
                                      <p:cBhvr>
                                        <p:cTn id="63" dur="1" fill="hold">
                                          <p:stCondLst>
                                            <p:cond delay="0"/>
                                          </p:stCondLst>
                                        </p:cTn>
                                        <p:tgtEl>
                                          <p:spTgt spid="108"/>
                                        </p:tgtEl>
                                        <p:attrNameLst>
                                          <p:attrName>style.visibility</p:attrName>
                                        </p:attrNameLst>
                                      </p:cBhvr>
                                      <p:to>
                                        <p:strVal val="visible"/>
                                      </p:to>
                                    </p:set>
                                    <p:anim calcmode="lin" valueType="num">
                                      <p:cBhvr additive="base">
                                        <p:cTn id="64" dur="650" fill="hold"/>
                                        <p:tgtEl>
                                          <p:spTgt spid="108"/>
                                        </p:tgtEl>
                                        <p:attrNameLst>
                                          <p:attrName>ppt_x</p:attrName>
                                        </p:attrNameLst>
                                      </p:cBhvr>
                                      <p:tavLst>
                                        <p:tav tm="0">
                                          <p:val>
                                            <p:strVal val="#ppt_x"/>
                                          </p:val>
                                        </p:tav>
                                        <p:tav tm="100000">
                                          <p:val>
                                            <p:strVal val="#ppt_x"/>
                                          </p:val>
                                        </p:tav>
                                      </p:tavLst>
                                    </p:anim>
                                    <p:anim calcmode="lin" valueType="num">
                                      <p:cBhvr additive="base">
                                        <p:cTn id="65" dur="650" fill="hold"/>
                                        <p:tgtEl>
                                          <p:spTgt spid="108"/>
                                        </p:tgtEl>
                                        <p:attrNameLst>
                                          <p:attrName>ppt_y</p:attrName>
                                        </p:attrNameLst>
                                      </p:cBhvr>
                                      <p:tavLst>
                                        <p:tav tm="0">
                                          <p:val>
                                            <p:strVal val="1+#ppt_h/2"/>
                                          </p:val>
                                        </p:tav>
                                        <p:tav tm="100000">
                                          <p:val>
                                            <p:strVal val="#ppt_y"/>
                                          </p:val>
                                        </p:tav>
                                      </p:tavLst>
                                    </p:anim>
                                  </p:childTnLst>
                                </p:cTn>
                              </p:par>
                            </p:childTnLst>
                          </p:cTn>
                        </p:par>
                        <p:par>
                          <p:cTn id="66" fill="hold">
                            <p:stCondLst>
                              <p:cond delay="4500"/>
                            </p:stCondLst>
                            <p:childTnLst>
                              <p:par>
                                <p:cTn id="67" presetID="2" presetClass="entr" presetSubtype="4" accel="64000" decel="36000" fill="hold" grpId="0" nodeType="afterEffect">
                                  <p:stCondLst>
                                    <p:cond delay="0"/>
                                  </p:stCondLst>
                                  <p:childTnLst>
                                    <p:set>
                                      <p:cBhvr>
                                        <p:cTn id="68" dur="1" fill="hold">
                                          <p:stCondLst>
                                            <p:cond delay="0"/>
                                          </p:stCondLst>
                                        </p:cTn>
                                        <p:tgtEl>
                                          <p:spTgt spid="115"/>
                                        </p:tgtEl>
                                        <p:attrNameLst>
                                          <p:attrName>style.visibility</p:attrName>
                                        </p:attrNameLst>
                                      </p:cBhvr>
                                      <p:to>
                                        <p:strVal val="visible"/>
                                      </p:to>
                                    </p:set>
                                    <p:anim calcmode="lin" valueType="num">
                                      <p:cBhvr additive="base">
                                        <p:cTn id="69" dur="650" fill="hold"/>
                                        <p:tgtEl>
                                          <p:spTgt spid="115"/>
                                        </p:tgtEl>
                                        <p:attrNameLst>
                                          <p:attrName>ppt_x</p:attrName>
                                        </p:attrNameLst>
                                      </p:cBhvr>
                                      <p:tavLst>
                                        <p:tav tm="0">
                                          <p:val>
                                            <p:strVal val="#ppt_x"/>
                                          </p:val>
                                        </p:tav>
                                        <p:tav tm="100000">
                                          <p:val>
                                            <p:strVal val="#ppt_x"/>
                                          </p:val>
                                        </p:tav>
                                      </p:tavLst>
                                    </p:anim>
                                    <p:anim calcmode="lin" valueType="num">
                                      <p:cBhvr additive="base">
                                        <p:cTn id="70" dur="650" fill="hold"/>
                                        <p:tgtEl>
                                          <p:spTgt spid="115"/>
                                        </p:tgtEl>
                                        <p:attrNameLst>
                                          <p:attrName>ppt_y</p:attrName>
                                        </p:attrNameLst>
                                      </p:cBhvr>
                                      <p:tavLst>
                                        <p:tav tm="0">
                                          <p:val>
                                            <p:strVal val="1+#ppt_h/2"/>
                                          </p:val>
                                        </p:tav>
                                        <p:tav tm="100000">
                                          <p:val>
                                            <p:strVal val="#ppt_y"/>
                                          </p:val>
                                        </p:tav>
                                      </p:tavLst>
                                    </p:anim>
                                  </p:childTnLst>
                                </p:cTn>
                              </p:par>
                              <p:par>
                                <p:cTn id="71" presetID="2" presetClass="entr" presetSubtype="4" accel="64000" decel="36000" fill="hold" grpId="0" nodeType="withEffect">
                                  <p:stCondLst>
                                    <p:cond delay="200"/>
                                  </p:stCondLst>
                                  <p:childTnLst>
                                    <p:set>
                                      <p:cBhvr>
                                        <p:cTn id="72" dur="1" fill="hold">
                                          <p:stCondLst>
                                            <p:cond delay="0"/>
                                          </p:stCondLst>
                                        </p:cTn>
                                        <p:tgtEl>
                                          <p:spTgt spid="116"/>
                                        </p:tgtEl>
                                        <p:attrNameLst>
                                          <p:attrName>style.visibility</p:attrName>
                                        </p:attrNameLst>
                                      </p:cBhvr>
                                      <p:to>
                                        <p:strVal val="visible"/>
                                      </p:to>
                                    </p:set>
                                    <p:anim calcmode="lin" valueType="num">
                                      <p:cBhvr additive="base">
                                        <p:cTn id="73" dur="650" fill="hold"/>
                                        <p:tgtEl>
                                          <p:spTgt spid="116"/>
                                        </p:tgtEl>
                                        <p:attrNameLst>
                                          <p:attrName>ppt_x</p:attrName>
                                        </p:attrNameLst>
                                      </p:cBhvr>
                                      <p:tavLst>
                                        <p:tav tm="0">
                                          <p:val>
                                            <p:strVal val="#ppt_x"/>
                                          </p:val>
                                        </p:tav>
                                        <p:tav tm="100000">
                                          <p:val>
                                            <p:strVal val="#ppt_x"/>
                                          </p:val>
                                        </p:tav>
                                      </p:tavLst>
                                    </p:anim>
                                    <p:anim calcmode="lin" valueType="num">
                                      <p:cBhvr additive="base">
                                        <p:cTn id="74" dur="650" fill="hold"/>
                                        <p:tgtEl>
                                          <p:spTgt spid="116"/>
                                        </p:tgtEl>
                                        <p:attrNameLst>
                                          <p:attrName>ppt_y</p:attrName>
                                        </p:attrNameLst>
                                      </p:cBhvr>
                                      <p:tavLst>
                                        <p:tav tm="0">
                                          <p:val>
                                            <p:strVal val="1+#ppt_h/2"/>
                                          </p:val>
                                        </p:tav>
                                        <p:tav tm="100000">
                                          <p:val>
                                            <p:strVal val="#ppt_y"/>
                                          </p:val>
                                        </p:tav>
                                      </p:tavLst>
                                    </p:anim>
                                  </p:childTnLst>
                                </p:cTn>
                              </p:par>
                            </p:childTnLst>
                          </p:cTn>
                        </p:par>
                        <p:par>
                          <p:cTn id="75" fill="hold">
                            <p:stCondLst>
                              <p:cond delay="5500"/>
                            </p:stCondLst>
                            <p:childTnLst>
                              <p:par>
                                <p:cTn id="76" presetID="2" presetClass="entr" presetSubtype="4" accel="64000" decel="36000" fill="hold" grpId="0" nodeType="afterEffect">
                                  <p:stCondLst>
                                    <p:cond delay="0"/>
                                  </p:stCondLst>
                                  <p:childTnLst>
                                    <p:set>
                                      <p:cBhvr>
                                        <p:cTn id="77" dur="1" fill="hold">
                                          <p:stCondLst>
                                            <p:cond delay="0"/>
                                          </p:stCondLst>
                                        </p:cTn>
                                        <p:tgtEl>
                                          <p:spTgt spid="117"/>
                                        </p:tgtEl>
                                        <p:attrNameLst>
                                          <p:attrName>style.visibility</p:attrName>
                                        </p:attrNameLst>
                                      </p:cBhvr>
                                      <p:to>
                                        <p:strVal val="visible"/>
                                      </p:to>
                                    </p:set>
                                    <p:anim calcmode="lin" valueType="num">
                                      <p:cBhvr additive="base">
                                        <p:cTn id="78" dur="650" fill="hold"/>
                                        <p:tgtEl>
                                          <p:spTgt spid="117"/>
                                        </p:tgtEl>
                                        <p:attrNameLst>
                                          <p:attrName>ppt_x</p:attrName>
                                        </p:attrNameLst>
                                      </p:cBhvr>
                                      <p:tavLst>
                                        <p:tav tm="0">
                                          <p:val>
                                            <p:strVal val="#ppt_x"/>
                                          </p:val>
                                        </p:tav>
                                        <p:tav tm="100000">
                                          <p:val>
                                            <p:strVal val="#ppt_x"/>
                                          </p:val>
                                        </p:tav>
                                      </p:tavLst>
                                    </p:anim>
                                    <p:anim calcmode="lin" valueType="num">
                                      <p:cBhvr additive="base">
                                        <p:cTn id="79" dur="650" fill="hold"/>
                                        <p:tgtEl>
                                          <p:spTgt spid="117"/>
                                        </p:tgtEl>
                                        <p:attrNameLst>
                                          <p:attrName>ppt_y</p:attrName>
                                        </p:attrNameLst>
                                      </p:cBhvr>
                                      <p:tavLst>
                                        <p:tav tm="0">
                                          <p:val>
                                            <p:strVal val="1+#ppt_h/2"/>
                                          </p:val>
                                        </p:tav>
                                        <p:tav tm="100000">
                                          <p:val>
                                            <p:strVal val="#ppt_y"/>
                                          </p:val>
                                        </p:tav>
                                      </p:tavLst>
                                    </p:anim>
                                  </p:childTnLst>
                                </p:cTn>
                              </p:par>
                              <p:par>
                                <p:cTn id="80" presetID="2" presetClass="entr" presetSubtype="4" accel="64000" decel="36000" fill="hold" grpId="0" nodeType="withEffect">
                                  <p:stCondLst>
                                    <p:cond delay="200"/>
                                  </p:stCondLst>
                                  <p:childTnLst>
                                    <p:set>
                                      <p:cBhvr>
                                        <p:cTn id="81" dur="1" fill="hold">
                                          <p:stCondLst>
                                            <p:cond delay="0"/>
                                          </p:stCondLst>
                                        </p:cTn>
                                        <p:tgtEl>
                                          <p:spTgt spid="118"/>
                                        </p:tgtEl>
                                        <p:attrNameLst>
                                          <p:attrName>style.visibility</p:attrName>
                                        </p:attrNameLst>
                                      </p:cBhvr>
                                      <p:to>
                                        <p:strVal val="visible"/>
                                      </p:to>
                                    </p:set>
                                    <p:anim calcmode="lin" valueType="num">
                                      <p:cBhvr additive="base">
                                        <p:cTn id="82" dur="650" fill="hold"/>
                                        <p:tgtEl>
                                          <p:spTgt spid="118"/>
                                        </p:tgtEl>
                                        <p:attrNameLst>
                                          <p:attrName>ppt_x</p:attrName>
                                        </p:attrNameLst>
                                      </p:cBhvr>
                                      <p:tavLst>
                                        <p:tav tm="0">
                                          <p:val>
                                            <p:strVal val="#ppt_x"/>
                                          </p:val>
                                        </p:tav>
                                        <p:tav tm="100000">
                                          <p:val>
                                            <p:strVal val="#ppt_x"/>
                                          </p:val>
                                        </p:tav>
                                      </p:tavLst>
                                    </p:anim>
                                    <p:anim calcmode="lin" valueType="num">
                                      <p:cBhvr additive="base">
                                        <p:cTn id="83" dur="650" fill="hold"/>
                                        <p:tgtEl>
                                          <p:spTgt spid="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2" grpId="0"/>
      <p:bldP spid="103" grpId="0"/>
      <p:bldP spid="107" grpId="0"/>
      <p:bldP spid="108" grpId="0"/>
      <p:bldP spid="115" grpId="0"/>
      <p:bldP spid="116" grpId="0"/>
      <p:bldP spid="117" grpId="0" animBg="1"/>
      <p:bldP spid="1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5"/>
          <p:cNvGrpSpPr/>
          <p:nvPr/>
        </p:nvGrpSpPr>
        <p:grpSpPr>
          <a:xfrm>
            <a:off x="859518" y="2049405"/>
            <a:ext cx="1326821" cy="1410116"/>
            <a:chOff x="395537" y="2426415"/>
            <a:chExt cx="1327474" cy="1410442"/>
          </a:xfrm>
          <a:solidFill>
            <a:srgbClr val="C00000"/>
          </a:solidFill>
        </p:grpSpPr>
        <p:sp>
          <p:nvSpPr>
            <p:cNvPr id="47" name="六边形 46"/>
            <p:cNvSpPr/>
            <p:nvPr/>
          </p:nvSpPr>
          <p:spPr>
            <a:xfrm rot="16200000">
              <a:off x="354053" y="2467899"/>
              <a:ext cx="1410442" cy="1327474"/>
            </a:xfrm>
            <a:prstGeom prst="hexagon">
              <a:avLst/>
            </a:prstGeom>
            <a:solidFill>
              <a:schemeClr val="accent1"/>
            </a:solidFill>
            <a:ln w="15875" cap="rnd" cmpd="sng" algn="ctr">
              <a:noFill/>
              <a:prstDash val="solid"/>
            </a:ln>
            <a:effectLst/>
          </p:spPr>
          <p:txBody>
            <a:bodyPr rtlCol="0" anchor="ctr"/>
            <a:lstStyle/>
            <a:p>
              <a:pPr algn="ctr" defTabSz="913765">
                <a:defRPr/>
              </a:pPr>
              <a:endParaRPr lang="zh-CN" altLang="en-US" sz="2400" kern="0" dirty="0">
                <a:solidFill>
                  <a:prstClr val="white"/>
                </a:solidFill>
                <a:latin typeface="+mj-ea"/>
                <a:ea typeface="+mj-ea"/>
              </a:endParaRPr>
            </a:p>
          </p:txBody>
        </p:sp>
        <p:sp>
          <p:nvSpPr>
            <p:cNvPr id="48" name="TextBox 28"/>
            <p:cNvSpPr txBox="1"/>
            <p:nvPr/>
          </p:nvSpPr>
          <p:spPr>
            <a:xfrm>
              <a:off x="576707" y="2931581"/>
              <a:ext cx="959223" cy="400079"/>
            </a:xfrm>
            <a:prstGeom prst="rect">
              <a:avLst/>
            </a:prstGeom>
            <a:noFill/>
            <a:ln>
              <a:noFill/>
            </a:ln>
          </p:spPr>
          <p:txBody>
            <a:bodyPr wrap="none" rtlCol="0">
              <a:spAutoFit/>
            </a:bodyPr>
            <a:lstStyle/>
            <a:p>
              <a:pPr defTabSz="913765">
                <a:defRPr/>
              </a:pPr>
              <a:r>
                <a:rPr lang="zh-CN" altLang="en-US" sz="2000" b="1" kern="0" dirty="0">
                  <a:solidFill>
                    <a:prstClr val="white"/>
                  </a:solidFill>
                  <a:latin typeface="+mj-ea"/>
                  <a:ea typeface="+mj-ea"/>
                </a:rPr>
                <a:t>关键词</a:t>
              </a:r>
            </a:p>
          </p:txBody>
        </p:sp>
      </p:grpSp>
      <p:sp>
        <p:nvSpPr>
          <p:cNvPr id="49" name="等腰三角形 48"/>
          <p:cNvSpPr/>
          <p:nvPr/>
        </p:nvSpPr>
        <p:spPr>
          <a:xfrm rot="5400000">
            <a:off x="2266590" y="2682498"/>
            <a:ext cx="224865" cy="193797"/>
          </a:xfrm>
          <a:prstGeom prst="triangle">
            <a:avLst/>
          </a:prstGeom>
          <a:solidFill>
            <a:schemeClr val="accent1"/>
          </a:solidFill>
          <a:ln w="25400" cap="flat" cmpd="sng" algn="ctr">
            <a:noFill/>
            <a:prstDash val="solid"/>
          </a:ln>
          <a:effectLst/>
        </p:spPr>
        <p:txBody>
          <a:bodyPr lIns="68559" tIns="34280" rIns="68559" bIns="34280" rtlCol="0" anchor="ctr"/>
          <a:lstStyle/>
          <a:p>
            <a:pPr algn="ctr" defTabSz="913765">
              <a:defRPr/>
            </a:pPr>
            <a:endParaRPr lang="zh-CN" altLang="en-US" sz="2400" kern="0" dirty="0">
              <a:solidFill>
                <a:prstClr val="black">
                  <a:lumMod val="95000"/>
                  <a:lumOff val="5000"/>
                </a:prstClr>
              </a:solidFill>
              <a:latin typeface="+mj-ea"/>
              <a:ea typeface="+mj-ea"/>
            </a:endParaRPr>
          </a:p>
        </p:txBody>
      </p:sp>
      <p:sp>
        <p:nvSpPr>
          <p:cNvPr id="50" name="等腰三角形 49"/>
          <p:cNvSpPr/>
          <p:nvPr/>
        </p:nvSpPr>
        <p:spPr>
          <a:xfrm rot="5400000">
            <a:off x="2504627" y="2679232"/>
            <a:ext cx="224865" cy="193797"/>
          </a:xfrm>
          <a:prstGeom prst="triangle">
            <a:avLst/>
          </a:prstGeom>
          <a:solidFill>
            <a:schemeClr val="accent1"/>
          </a:solidFill>
          <a:ln w="25400" cap="flat" cmpd="sng" algn="ctr">
            <a:noFill/>
            <a:prstDash val="solid"/>
          </a:ln>
          <a:effectLst/>
        </p:spPr>
        <p:txBody>
          <a:bodyPr lIns="68559" tIns="34280" rIns="68559" bIns="34280" rtlCol="0" anchor="ctr"/>
          <a:lstStyle/>
          <a:p>
            <a:pPr algn="ctr" defTabSz="913765">
              <a:defRPr/>
            </a:pPr>
            <a:endParaRPr lang="zh-CN" altLang="en-US" sz="2400" kern="0" dirty="0">
              <a:solidFill>
                <a:prstClr val="black">
                  <a:lumMod val="95000"/>
                  <a:lumOff val="5000"/>
                </a:prstClr>
              </a:solidFill>
              <a:latin typeface="+mj-ea"/>
              <a:ea typeface="+mj-ea"/>
            </a:endParaRPr>
          </a:p>
        </p:txBody>
      </p:sp>
      <p:sp>
        <p:nvSpPr>
          <p:cNvPr id="51" name="六边形 50"/>
          <p:cNvSpPr/>
          <p:nvPr/>
        </p:nvSpPr>
        <p:spPr>
          <a:xfrm rot="16200000">
            <a:off x="2714671" y="1350999"/>
            <a:ext cx="2983143" cy="2806932"/>
          </a:xfrm>
          <a:prstGeom prst="hexagon">
            <a:avLst/>
          </a:prstGeom>
          <a:blipFill dpi="0" rotWithShape="1">
            <a:blip r:embed="rId3" cstate="print"/>
            <a:srcRect/>
            <a:stretch>
              <a:fillRect/>
            </a:stretch>
          </a:blipFill>
          <a:ln w="15875" cap="rnd" cmpd="sng" algn="ctr">
            <a:solidFill>
              <a:srgbClr val="DDDDDD"/>
            </a:solidFill>
            <a:prstDash val="solid"/>
          </a:ln>
          <a:effectLst/>
        </p:spPr>
        <p:txBody>
          <a:bodyPr lIns="68559" tIns="34280" rIns="68559" bIns="34280" rtlCol="0" anchor="ctr"/>
          <a:lstStyle/>
          <a:p>
            <a:pPr algn="ctr" defTabSz="913765">
              <a:defRPr/>
            </a:pPr>
            <a:endParaRPr lang="zh-CN" altLang="en-US" sz="2400" kern="0" dirty="0">
              <a:solidFill>
                <a:prstClr val="black">
                  <a:lumMod val="95000"/>
                  <a:lumOff val="5000"/>
                </a:prstClr>
              </a:solidFill>
              <a:latin typeface="+mj-ea"/>
              <a:ea typeface="+mj-ea"/>
            </a:endParaRPr>
          </a:p>
        </p:txBody>
      </p:sp>
      <p:sp>
        <p:nvSpPr>
          <p:cNvPr id="52" name="六边形 51"/>
          <p:cNvSpPr/>
          <p:nvPr/>
        </p:nvSpPr>
        <p:spPr>
          <a:xfrm rot="16200000">
            <a:off x="4650519" y="1208090"/>
            <a:ext cx="797182" cy="750093"/>
          </a:xfrm>
          <a:prstGeom prst="hexagon">
            <a:avLst/>
          </a:prstGeom>
          <a:solidFill>
            <a:schemeClr val="accent2"/>
          </a:solidFill>
          <a:ln w="15875" cap="rnd" cmpd="sng" algn="ctr">
            <a:noFill/>
            <a:prstDash val="solid"/>
          </a:ln>
          <a:effectLst/>
        </p:spPr>
        <p:txBody>
          <a:bodyPr lIns="68559" tIns="34280" rIns="68559" bIns="34280" rtlCol="0" anchor="ctr"/>
          <a:lstStyle/>
          <a:p>
            <a:pPr algn="ctr" defTabSz="913765">
              <a:defRPr/>
            </a:pPr>
            <a:endParaRPr lang="zh-CN" altLang="en-US" sz="2400" kern="0" dirty="0">
              <a:solidFill>
                <a:prstClr val="black">
                  <a:lumMod val="95000"/>
                  <a:lumOff val="5000"/>
                </a:prstClr>
              </a:solidFill>
              <a:latin typeface="+mj-ea"/>
              <a:ea typeface="+mj-ea"/>
            </a:endParaRPr>
          </a:p>
        </p:txBody>
      </p:sp>
      <p:sp>
        <p:nvSpPr>
          <p:cNvPr id="53" name="TextBox 33"/>
          <p:cNvSpPr txBox="1"/>
          <p:nvPr/>
        </p:nvSpPr>
        <p:spPr>
          <a:xfrm>
            <a:off x="4730274" y="1319820"/>
            <a:ext cx="549400" cy="561467"/>
          </a:xfrm>
          <a:prstGeom prst="rect">
            <a:avLst/>
          </a:prstGeom>
          <a:noFill/>
        </p:spPr>
        <p:txBody>
          <a:bodyPr wrap="none" lIns="68559" tIns="34280" rIns="68559" bIns="34280" rtlCol="0">
            <a:spAutoFit/>
          </a:bodyPr>
          <a:lstStyle/>
          <a:p>
            <a:r>
              <a:rPr lang="en-US" altLang="zh-CN" sz="3200" dirty="0">
                <a:solidFill>
                  <a:prstClr val="white"/>
                </a:solidFill>
                <a:latin typeface="+mj-ea"/>
                <a:ea typeface="+mj-ea"/>
              </a:rPr>
              <a:t>01</a:t>
            </a:r>
            <a:endParaRPr lang="zh-CN" altLang="en-US" sz="3200" dirty="0">
              <a:solidFill>
                <a:prstClr val="white"/>
              </a:solidFill>
              <a:latin typeface="+mj-ea"/>
              <a:ea typeface="+mj-ea"/>
            </a:endParaRPr>
          </a:p>
        </p:txBody>
      </p:sp>
      <p:sp>
        <p:nvSpPr>
          <p:cNvPr id="54" name="六边形 53"/>
          <p:cNvSpPr/>
          <p:nvPr/>
        </p:nvSpPr>
        <p:spPr>
          <a:xfrm rot="16200000">
            <a:off x="5211118" y="2379414"/>
            <a:ext cx="797182" cy="750093"/>
          </a:xfrm>
          <a:prstGeom prst="hexagon">
            <a:avLst/>
          </a:prstGeom>
          <a:solidFill>
            <a:schemeClr val="accent3"/>
          </a:solidFill>
          <a:ln w="15875" cap="rnd" cmpd="sng" algn="ctr">
            <a:noFill/>
            <a:prstDash val="solid"/>
          </a:ln>
          <a:effectLst/>
        </p:spPr>
        <p:txBody>
          <a:bodyPr lIns="68559" tIns="34280" rIns="68559" bIns="34280" rtlCol="0" anchor="ctr"/>
          <a:lstStyle/>
          <a:p>
            <a:pPr algn="ctr" defTabSz="913765">
              <a:defRPr/>
            </a:pPr>
            <a:endParaRPr lang="zh-CN" altLang="en-US" sz="2400" kern="0" dirty="0">
              <a:solidFill>
                <a:prstClr val="black">
                  <a:lumMod val="95000"/>
                  <a:lumOff val="5000"/>
                </a:prstClr>
              </a:solidFill>
              <a:latin typeface="+mj-ea"/>
              <a:ea typeface="+mj-ea"/>
            </a:endParaRPr>
          </a:p>
        </p:txBody>
      </p:sp>
      <p:sp>
        <p:nvSpPr>
          <p:cNvPr id="55" name="TextBox 35"/>
          <p:cNvSpPr txBox="1"/>
          <p:nvPr/>
        </p:nvSpPr>
        <p:spPr>
          <a:xfrm>
            <a:off x="5290871" y="2491145"/>
            <a:ext cx="549400" cy="561467"/>
          </a:xfrm>
          <a:prstGeom prst="rect">
            <a:avLst/>
          </a:prstGeom>
          <a:noFill/>
        </p:spPr>
        <p:txBody>
          <a:bodyPr wrap="none" lIns="68559" tIns="34280" rIns="68559" bIns="34280" rtlCol="0">
            <a:spAutoFit/>
          </a:bodyPr>
          <a:lstStyle/>
          <a:p>
            <a:r>
              <a:rPr lang="en-US" altLang="zh-CN" sz="3200" dirty="0">
                <a:solidFill>
                  <a:prstClr val="white"/>
                </a:solidFill>
                <a:latin typeface="+mj-ea"/>
                <a:ea typeface="+mj-ea"/>
              </a:rPr>
              <a:t>02</a:t>
            </a:r>
            <a:endParaRPr lang="zh-CN" altLang="en-US" sz="3200" dirty="0">
              <a:solidFill>
                <a:prstClr val="white"/>
              </a:solidFill>
              <a:latin typeface="+mj-ea"/>
              <a:ea typeface="+mj-ea"/>
            </a:endParaRPr>
          </a:p>
        </p:txBody>
      </p:sp>
      <p:sp>
        <p:nvSpPr>
          <p:cNvPr id="56" name="六边形 55"/>
          <p:cNvSpPr/>
          <p:nvPr/>
        </p:nvSpPr>
        <p:spPr>
          <a:xfrm rot="16200000">
            <a:off x="4707901" y="3641902"/>
            <a:ext cx="797182" cy="750093"/>
          </a:xfrm>
          <a:prstGeom prst="hexagon">
            <a:avLst/>
          </a:prstGeom>
          <a:solidFill>
            <a:schemeClr val="accent4"/>
          </a:solidFill>
          <a:ln w="15875" cap="rnd" cmpd="sng" algn="ctr">
            <a:noFill/>
            <a:prstDash val="solid"/>
          </a:ln>
          <a:effectLst/>
        </p:spPr>
        <p:txBody>
          <a:bodyPr lIns="68559" tIns="34280" rIns="68559" bIns="34280" rtlCol="0" anchor="ctr"/>
          <a:lstStyle/>
          <a:p>
            <a:pPr algn="ctr" defTabSz="913765">
              <a:defRPr/>
            </a:pPr>
            <a:endParaRPr lang="zh-CN" altLang="en-US" sz="2400" kern="0" dirty="0">
              <a:solidFill>
                <a:prstClr val="black">
                  <a:lumMod val="95000"/>
                  <a:lumOff val="5000"/>
                </a:prstClr>
              </a:solidFill>
              <a:latin typeface="+mj-ea"/>
              <a:ea typeface="+mj-ea"/>
            </a:endParaRPr>
          </a:p>
        </p:txBody>
      </p:sp>
      <p:sp>
        <p:nvSpPr>
          <p:cNvPr id="57" name="TextBox 37"/>
          <p:cNvSpPr txBox="1"/>
          <p:nvPr/>
        </p:nvSpPr>
        <p:spPr>
          <a:xfrm>
            <a:off x="4787656" y="3753634"/>
            <a:ext cx="549400" cy="561467"/>
          </a:xfrm>
          <a:prstGeom prst="rect">
            <a:avLst/>
          </a:prstGeom>
          <a:noFill/>
        </p:spPr>
        <p:txBody>
          <a:bodyPr wrap="none" lIns="68559" tIns="34280" rIns="68559" bIns="34280" rtlCol="0">
            <a:spAutoFit/>
          </a:bodyPr>
          <a:lstStyle/>
          <a:p>
            <a:r>
              <a:rPr lang="en-US" altLang="zh-CN" sz="3200" dirty="0">
                <a:solidFill>
                  <a:prstClr val="white"/>
                </a:solidFill>
                <a:latin typeface="+mj-ea"/>
                <a:ea typeface="+mj-ea"/>
              </a:rPr>
              <a:t>03</a:t>
            </a:r>
            <a:endParaRPr lang="zh-CN" altLang="en-US" sz="3200" dirty="0">
              <a:solidFill>
                <a:prstClr val="white"/>
              </a:solidFill>
              <a:latin typeface="+mj-ea"/>
              <a:ea typeface="+mj-ea"/>
            </a:endParaRPr>
          </a:p>
        </p:txBody>
      </p:sp>
      <p:sp>
        <p:nvSpPr>
          <p:cNvPr id="58" name="TextBox 38"/>
          <p:cNvSpPr txBox="1"/>
          <p:nvPr/>
        </p:nvSpPr>
        <p:spPr bwMode="auto">
          <a:xfrm>
            <a:off x="5698521" y="1040565"/>
            <a:ext cx="2041281" cy="623056"/>
          </a:xfrm>
          <a:prstGeom prst="rect">
            <a:avLst/>
          </a:prstGeom>
          <a:noFill/>
        </p:spPr>
        <p:txBody>
          <a:bodyPr wrap="square" lIns="68559" tIns="34280" rIns="68559" bIns="34280">
            <a:spAutoFit/>
          </a:bodyPr>
          <a:lstStyle/>
          <a:p>
            <a:pPr defTabSz="913765">
              <a:lnSpc>
                <a:spcPct val="15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p>
        </p:txBody>
      </p:sp>
      <p:sp>
        <p:nvSpPr>
          <p:cNvPr id="59" name="TextBox 39"/>
          <p:cNvSpPr txBox="1"/>
          <p:nvPr/>
        </p:nvSpPr>
        <p:spPr bwMode="auto">
          <a:xfrm>
            <a:off x="6202331" y="2256246"/>
            <a:ext cx="2041440" cy="623056"/>
          </a:xfrm>
          <a:prstGeom prst="rect">
            <a:avLst/>
          </a:prstGeom>
          <a:noFill/>
        </p:spPr>
        <p:txBody>
          <a:bodyPr wrap="square" lIns="68559" tIns="34280" rIns="68559" bIns="34280">
            <a:spAutoFit/>
          </a:bodyPr>
          <a:lstStyle/>
          <a:p>
            <a:pPr defTabSz="913765">
              <a:lnSpc>
                <a:spcPct val="15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p>
        </p:txBody>
      </p:sp>
      <p:sp>
        <p:nvSpPr>
          <p:cNvPr id="60" name="TextBox 40"/>
          <p:cNvSpPr txBox="1"/>
          <p:nvPr/>
        </p:nvSpPr>
        <p:spPr bwMode="auto">
          <a:xfrm>
            <a:off x="5698521" y="3560261"/>
            <a:ext cx="2041281" cy="623056"/>
          </a:xfrm>
          <a:prstGeom prst="rect">
            <a:avLst/>
          </a:prstGeom>
          <a:noFill/>
        </p:spPr>
        <p:txBody>
          <a:bodyPr wrap="square" lIns="68559" tIns="34280" rIns="68559" bIns="34280">
            <a:spAutoFit/>
          </a:bodyPr>
          <a:lstStyle/>
          <a:p>
            <a:pPr defTabSz="913765">
              <a:lnSpc>
                <a:spcPct val="15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p>
        </p:txBody>
      </p:sp>
    </p:spTree>
  </p:cSld>
  <p:clrMapOvr>
    <a:masterClrMapping/>
  </p:clrMapOvr>
  <p:transition spd="med" advClick="0" advTm="300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left)">
                                      <p:cBhvr>
                                        <p:cTn id="14" dur="500"/>
                                        <p:tgtEl>
                                          <p:spTgt spid="4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left)">
                                      <p:cBhvr>
                                        <p:cTn id="18" dur="500"/>
                                        <p:tgtEl>
                                          <p:spTgt spid="50"/>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p:cTn id="22" dur="500" fill="hold"/>
                                        <p:tgtEl>
                                          <p:spTgt spid="51"/>
                                        </p:tgtEl>
                                        <p:attrNameLst>
                                          <p:attrName>ppt_w</p:attrName>
                                        </p:attrNameLst>
                                      </p:cBhvr>
                                      <p:tavLst>
                                        <p:tav tm="0">
                                          <p:val>
                                            <p:fltVal val="0"/>
                                          </p:val>
                                        </p:tav>
                                        <p:tav tm="100000">
                                          <p:val>
                                            <p:strVal val="#ppt_w"/>
                                          </p:val>
                                        </p:tav>
                                      </p:tavLst>
                                    </p:anim>
                                    <p:anim calcmode="lin" valueType="num">
                                      <p:cBhvr>
                                        <p:cTn id="23" dur="500" fill="hold"/>
                                        <p:tgtEl>
                                          <p:spTgt spid="51"/>
                                        </p:tgtEl>
                                        <p:attrNameLst>
                                          <p:attrName>ppt_h</p:attrName>
                                        </p:attrNameLst>
                                      </p:cBhvr>
                                      <p:tavLst>
                                        <p:tav tm="0">
                                          <p:val>
                                            <p:fltVal val="0"/>
                                          </p:val>
                                        </p:tav>
                                        <p:tav tm="100000">
                                          <p:val>
                                            <p:strVal val="#ppt_h"/>
                                          </p:val>
                                        </p:tav>
                                      </p:tavLst>
                                    </p:anim>
                                    <p:animEffect transition="in" filter="fade">
                                      <p:cBhvr>
                                        <p:cTn id="24" dur="500"/>
                                        <p:tgtEl>
                                          <p:spTgt spid="51"/>
                                        </p:tgtEl>
                                      </p:cBhvr>
                                    </p:animEffect>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fill="hold"/>
                                        <p:tgtEl>
                                          <p:spTgt spid="53"/>
                                        </p:tgtEl>
                                        <p:attrNameLst>
                                          <p:attrName>ppt_x</p:attrName>
                                        </p:attrNameLst>
                                      </p:cBhvr>
                                      <p:tavLst>
                                        <p:tav tm="0">
                                          <p:val>
                                            <p:strVal val="0-#ppt_w/2"/>
                                          </p:val>
                                        </p:tav>
                                        <p:tav tm="100000">
                                          <p:val>
                                            <p:strVal val="#ppt_x"/>
                                          </p:val>
                                        </p:tav>
                                      </p:tavLst>
                                    </p:anim>
                                    <p:anim calcmode="lin" valueType="num">
                                      <p:cBhvr additive="base">
                                        <p:cTn id="33" dur="500" fill="hold"/>
                                        <p:tgtEl>
                                          <p:spTgt spid="5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1000"/>
                                        <p:tgtEl>
                                          <p:spTgt spid="58"/>
                                        </p:tgtEl>
                                      </p:cBhvr>
                                    </p:animEffect>
                                    <p:anim calcmode="lin" valueType="num">
                                      <p:cBhvr>
                                        <p:cTn id="38" dur="1000" fill="hold"/>
                                        <p:tgtEl>
                                          <p:spTgt spid="58"/>
                                        </p:tgtEl>
                                        <p:attrNameLst>
                                          <p:attrName>ppt_x</p:attrName>
                                        </p:attrNameLst>
                                      </p:cBhvr>
                                      <p:tavLst>
                                        <p:tav tm="0">
                                          <p:val>
                                            <p:strVal val="#ppt_x"/>
                                          </p:val>
                                        </p:tav>
                                        <p:tav tm="100000">
                                          <p:val>
                                            <p:strVal val="#ppt_x"/>
                                          </p:val>
                                        </p:tav>
                                      </p:tavLst>
                                    </p:anim>
                                    <p:anim calcmode="lin" valueType="num">
                                      <p:cBhvr>
                                        <p:cTn id="39" dur="1000" fill="hold"/>
                                        <p:tgtEl>
                                          <p:spTgt spid="58"/>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2" presetClass="entr" presetSubtype="8"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500" fill="hold"/>
                                        <p:tgtEl>
                                          <p:spTgt spid="55"/>
                                        </p:tgtEl>
                                        <p:attrNameLst>
                                          <p:attrName>ppt_x</p:attrName>
                                        </p:attrNameLst>
                                      </p:cBhvr>
                                      <p:tavLst>
                                        <p:tav tm="0">
                                          <p:val>
                                            <p:strVal val="0-#ppt_w/2"/>
                                          </p:val>
                                        </p:tav>
                                        <p:tav tm="100000">
                                          <p:val>
                                            <p:strVal val="#ppt_x"/>
                                          </p:val>
                                        </p:tav>
                                      </p:tavLst>
                                    </p:anim>
                                    <p:anim calcmode="lin" valueType="num">
                                      <p:cBhvr additive="base">
                                        <p:cTn id="44" dur="500" fill="hold"/>
                                        <p:tgtEl>
                                          <p:spTgt spid="55"/>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0-#ppt_w/2"/>
                                          </p:val>
                                        </p:tav>
                                        <p:tav tm="100000">
                                          <p:val>
                                            <p:strVal val="#ppt_x"/>
                                          </p:val>
                                        </p:tav>
                                      </p:tavLst>
                                    </p:anim>
                                    <p:anim calcmode="lin" valueType="num">
                                      <p:cBhvr additive="base">
                                        <p:cTn id="48" dur="500" fill="hold"/>
                                        <p:tgtEl>
                                          <p:spTgt spid="54"/>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42" presetClass="entr" presetSubtype="0" fill="hold" grpId="0" nodeType="after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0"/>
                                        <p:tgtEl>
                                          <p:spTgt spid="59"/>
                                        </p:tgtEl>
                                      </p:cBhvr>
                                    </p:animEffect>
                                    <p:anim calcmode="lin" valueType="num">
                                      <p:cBhvr>
                                        <p:cTn id="53" dur="1000" fill="hold"/>
                                        <p:tgtEl>
                                          <p:spTgt spid="59"/>
                                        </p:tgtEl>
                                        <p:attrNameLst>
                                          <p:attrName>ppt_x</p:attrName>
                                        </p:attrNameLst>
                                      </p:cBhvr>
                                      <p:tavLst>
                                        <p:tav tm="0">
                                          <p:val>
                                            <p:strVal val="#ppt_x"/>
                                          </p:val>
                                        </p:tav>
                                        <p:tav tm="100000">
                                          <p:val>
                                            <p:strVal val="#ppt_x"/>
                                          </p:val>
                                        </p:tav>
                                      </p:tavLst>
                                    </p:anim>
                                    <p:anim calcmode="lin" valueType="num">
                                      <p:cBhvr>
                                        <p:cTn id="54" dur="1000" fill="hold"/>
                                        <p:tgtEl>
                                          <p:spTgt spid="5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57"/>
                                        </p:tgtEl>
                                        <p:attrNameLst>
                                          <p:attrName>style.visibility</p:attrName>
                                        </p:attrNameLst>
                                      </p:cBhvr>
                                      <p:to>
                                        <p:strVal val="visible"/>
                                      </p:to>
                                    </p:set>
                                    <p:anim calcmode="lin" valueType="num">
                                      <p:cBhvr additive="base">
                                        <p:cTn id="58" dur="500" fill="hold"/>
                                        <p:tgtEl>
                                          <p:spTgt spid="57"/>
                                        </p:tgtEl>
                                        <p:attrNameLst>
                                          <p:attrName>ppt_x</p:attrName>
                                        </p:attrNameLst>
                                      </p:cBhvr>
                                      <p:tavLst>
                                        <p:tav tm="0">
                                          <p:val>
                                            <p:strVal val="0-#ppt_w/2"/>
                                          </p:val>
                                        </p:tav>
                                        <p:tav tm="100000">
                                          <p:val>
                                            <p:strVal val="#ppt_x"/>
                                          </p:val>
                                        </p:tav>
                                      </p:tavLst>
                                    </p:anim>
                                    <p:anim calcmode="lin" valueType="num">
                                      <p:cBhvr additive="base">
                                        <p:cTn id="59" dur="500" fill="hold"/>
                                        <p:tgtEl>
                                          <p:spTgt spid="57"/>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 calcmode="lin" valueType="num">
                                      <p:cBhvr additive="base">
                                        <p:cTn id="62" dur="500" fill="hold"/>
                                        <p:tgtEl>
                                          <p:spTgt spid="56"/>
                                        </p:tgtEl>
                                        <p:attrNameLst>
                                          <p:attrName>ppt_x</p:attrName>
                                        </p:attrNameLst>
                                      </p:cBhvr>
                                      <p:tavLst>
                                        <p:tav tm="0">
                                          <p:val>
                                            <p:strVal val="0-#ppt_w/2"/>
                                          </p:val>
                                        </p:tav>
                                        <p:tav tm="100000">
                                          <p:val>
                                            <p:strVal val="#ppt_x"/>
                                          </p:val>
                                        </p:tav>
                                      </p:tavLst>
                                    </p:anim>
                                    <p:anim calcmode="lin" valueType="num">
                                      <p:cBhvr additive="base">
                                        <p:cTn id="63" dur="500" fill="hold"/>
                                        <p:tgtEl>
                                          <p:spTgt spid="56"/>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p:bldP spid="54" grpId="0" animBg="1"/>
      <p:bldP spid="55" grpId="0"/>
      <p:bldP spid="56" grpId="0" animBg="1"/>
      <p:bldP spid="57"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5"/>
          <p:cNvSpPr>
            <a:spLocks noChangeArrowheads="1"/>
          </p:cNvSpPr>
          <p:nvPr/>
        </p:nvSpPr>
        <p:spPr bwMode="auto">
          <a:xfrm>
            <a:off x="1476194" y="2699453"/>
            <a:ext cx="1035910" cy="2463985"/>
          </a:xfrm>
          <a:prstGeom prst="rect">
            <a:avLst/>
          </a:prstGeom>
          <a:solidFill>
            <a:schemeClr val="accent1"/>
          </a:solidFill>
          <a:ln>
            <a:noFill/>
          </a:ln>
        </p:spPr>
        <p:txBody>
          <a:bodyPr lIns="68541" tIns="34271" rIns="68541" bIns="34271"/>
          <a:lstStyle/>
          <a:p>
            <a:endParaRPr lang="zh-CN" altLang="en-US" sz="2100" dirty="0">
              <a:latin typeface="微软雅黑" panose="020B0503020204020204" pitchFamily="34" charset="-122"/>
              <a:ea typeface="微软雅黑" panose="020B0503020204020204" pitchFamily="34" charset="-122"/>
            </a:endParaRPr>
          </a:p>
        </p:txBody>
      </p:sp>
      <p:sp>
        <p:nvSpPr>
          <p:cNvPr id="66" name="Rectangle 6"/>
          <p:cNvSpPr>
            <a:spLocks noChangeArrowheads="1"/>
          </p:cNvSpPr>
          <p:nvPr/>
        </p:nvSpPr>
        <p:spPr bwMode="auto">
          <a:xfrm>
            <a:off x="3083955" y="3217631"/>
            <a:ext cx="1047049" cy="1945807"/>
          </a:xfrm>
          <a:prstGeom prst="rect">
            <a:avLst/>
          </a:prstGeom>
          <a:solidFill>
            <a:schemeClr val="accent2"/>
          </a:solidFill>
          <a:ln>
            <a:noFill/>
          </a:ln>
        </p:spPr>
        <p:txBody>
          <a:bodyPr lIns="68541" tIns="34271" rIns="68541" bIns="34271"/>
          <a:lstStyle/>
          <a:p>
            <a:endParaRPr lang="zh-CN" altLang="en-US" sz="2100" dirty="0">
              <a:latin typeface="微软雅黑" panose="020B0503020204020204" pitchFamily="34" charset="-122"/>
              <a:ea typeface="微软雅黑" panose="020B0503020204020204" pitchFamily="34" charset="-122"/>
            </a:endParaRPr>
          </a:p>
        </p:txBody>
      </p:sp>
      <p:sp>
        <p:nvSpPr>
          <p:cNvPr id="67" name="Rectangle 7"/>
          <p:cNvSpPr>
            <a:spLocks noChangeArrowheads="1"/>
          </p:cNvSpPr>
          <p:nvPr/>
        </p:nvSpPr>
        <p:spPr bwMode="auto">
          <a:xfrm>
            <a:off x="4705362" y="3747903"/>
            <a:ext cx="1047049" cy="1415535"/>
          </a:xfrm>
          <a:prstGeom prst="rect">
            <a:avLst/>
          </a:prstGeom>
          <a:solidFill>
            <a:schemeClr val="accent3"/>
          </a:solidFill>
          <a:ln>
            <a:noFill/>
          </a:ln>
        </p:spPr>
        <p:txBody>
          <a:bodyPr lIns="68541" tIns="34271" rIns="68541" bIns="34271"/>
          <a:lstStyle/>
          <a:p>
            <a:endParaRPr lang="zh-CN" altLang="en-US" sz="2100" dirty="0">
              <a:latin typeface="微软雅黑" panose="020B0503020204020204" pitchFamily="34" charset="-122"/>
              <a:ea typeface="微软雅黑" panose="020B0503020204020204" pitchFamily="34" charset="-122"/>
            </a:endParaRPr>
          </a:p>
        </p:txBody>
      </p:sp>
      <p:sp>
        <p:nvSpPr>
          <p:cNvPr id="68" name="Rectangle 8"/>
          <p:cNvSpPr>
            <a:spLocks noChangeArrowheads="1"/>
          </p:cNvSpPr>
          <p:nvPr/>
        </p:nvSpPr>
        <p:spPr bwMode="auto">
          <a:xfrm>
            <a:off x="6332776" y="1988498"/>
            <a:ext cx="1047049" cy="3155002"/>
          </a:xfrm>
          <a:prstGeom prst="rect">
            <a:avLst/>
          </a:prstGeom>
          <a:solidFill>
            <a:schemeClr val="accent4"/>
          </a:solidFill>
          <a:ln>
            <a:noFill/>
          </a:ln>
        </p:spPr>
        <p:txBody>
          <a:bodyPr lIns="68541" tIns="34271" rIns="68541" bIns="34271"/>
          <a:lstStyle/>
          <a:p>
            <a:endParaRPr lang="zh-CN" altLang="en-US" sz="2100" dirty="0">
              <a:latin typeface="微软雅黑" panose="020B0503020204020204" pitchFamily="34" charset="-122"/>
              <a:ea typeface="微软雅黑" panose="020B0503020204020204" pitchFamily="34" charset="-122"/>
            </a:endParaRPr>
          </a:p>
        </p:txBody>
      </p:sp>
      <p:sp>
        <p:nvSpPr>
          <p:cNvPr id="69" name="TextBox 682"/>
          <p:cNvSpPr txBox="1"/>
          <p:nvPr/>
        </p:nvSpPr>
        <p:spPr>
          <a:xfrm>
            <a:off x="1597206" y="2843614"/>
            <a:ext cx="774721" cy="438428"/>
          </a:xfrm>
          <a:prstGeom prst="rect">
            <a:avLst/>
          </a:prstGeom>
          <a:noFill/>
        </p:spPr>
        <p:txBody>
          <a:bodyPr wrap="none" lIns="68541" tIns="34271" rIns="68541" bIns="34271">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52%</a:t>
            </a:r>
            <a:endParaRPr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TextBox 682"/>
          <p:cNvSpPr txBox="1"/>
          <p:nvPr/>
        </p:nvSpPr>
        <p:spPr>
          <a:xfrm>
            <a:off x="3211437" y="3350851"/>
            <a:ext cx="774721" cy="438428"/>
          </a:xfrm>
          <a:prstGeom prst="rect">
            <a:avLst/>
          </a:prstGeom>
          <a:noFill/>
        </p:spPr>
        <p:txBody>
          <a:bodyPr wrap="none" lIns="68541" tIns="34271" rIns="68541" bIns="3427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2400" dirty="0">
                <a:solidFill>
                  <a:schemeClr val="bg1"/>
                </a:solidFill>
              </a:rPr>
              <a:t>45%</a:t>
            </a:r>
            <a:endParaRPr lang="zh-CN" altLang="en-US" sz="2400" dirty="0">
              <a:solidFill>
                <a:schemeClr val="bg1"/>
              </a:solidFill>
            </a:endParaRPr>
          </a:p>
        </p:txBody>
      </p:sp>
      <p:sp>
        <p:nvSpPr>
          <p:cNvPr id="71" name="TextBox 682"/>
          <p:cNvSpPr txBox="1"/>
          <p:nvPr/>
        </p:nvSpPr>
        <p:spPr>
          <a:xfrm>
            <a:off x="4815224" y="3787215"/>
            <a:ext cx="774721" cy="438428"/>
          </a:xfrm>
          <a:prstGeom prst="rect">
            <a:avLst/>
          </a:prstGeom>
          <a:noFill/>
        </p:spPr>
        <p:txBody>
          <a:bodyPr wrap="none" lIns="68541" tIns="34271" rIns="68541" bIns="3427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2400" dirty="0">
                <a:solidFill>
                  <a:schemeClr val="bg1"/>
                </a:solidFill>
              </a:rPr>
              <a:t>39%</a:t>
            </a:r>
            <a:endParaRPr lang="zh-CN" altLang="en-US" sz="2400" dirty="0">
              <a:solidFill>
                <a:schemeClr val="bg1"/>
              </a:solidFill>
            </a:endParaRPr>
          </a:p>
        </p:txBody>
      </p:sp>
      <p:sp>
        <p:nvSpPr>
          <p:cNvPr id="72" name="TextBox 682"/>
          <p:cNvSpPr txBox="1"/>
          <p:nvPr/>
        </p:nvSpPr>
        <p:spPr>
          <a:xfrm>
            <a:off x="6419931" y="2131943"/>
            <a:ext cx="774721" cy="438428"/>
          </a:xfrm>
          <a:prstGeom prst="rect">
            <a:avLst/>
          </a:prstGeom>
          <a:noFill/>
        </p:spPr>
        <p:txBody>
          <a:bodyPr wrap="none" lIns="68541" tIns="34271" rIns="68541" bIns="3427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2400" dirty="0">
                <a:solidFill>
                  <a:schemeClr val="bg1"/>
                </a:solidFill>
              </a:rPr>
              <a:t>70%</a:t>
            </a:r>
            <a:endParaRPr lang="zh-CN" altLang="en-US" sz="2400" dirty="0">
              <a:solidFill>
                <a:schemeClr val="bg1"/>
              </a:solidFill>
            </a:endParaRPr>
          </a:p>
        </p:txBody>
      </p:sp>
      <p:sp>
        <p:nvSpPr>
          <p:cNvPr id="74" name="Copyright Notice"/>
          <p:cNvSpPr/>
          <p:nvPr/>
        </p:nvSpPr>
        <p:spPr bwMode="auto">
          <a:xfrm>
            <a:off x="1567942" y="2392708"/>
            <a:ext cx="1054489" cy="21519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70" tIns="24287" rIns="53970" bIns="24287" rtlCol="0" anchor="t">
            <a:spAutoFit/>
          </a:bodyPr>
          <a:lstStyle/>
          <a:p>
            <a:pPr>
              <a:lnSpc>
                <a:spcPct val="90000"/>
              </a:lnSpc>
            </a:pPr>
            <a:r>
              <a:rPr lang="zh-CN" altLang="en-US" sz="1200" b="1" cap="small" dirty="0">
                <a:solidFill>
                  <a:schemeClr val="bg1">
                    <a:lumMod val="50000"/>
                  </a:schemeClr>
                </a:solidFill>
                <a:latin typeface="微软雅黑" panose="020B0503020204020204" pitchFamily="34" charset="-122"/>
                <a:ea typeface="微软雅黑" panose="020B0503020204020204" pitchFamily="34" charset="-122"/>
              </a:rPr>
              <a:t>第一季度</a:t>
            </a:r>
            <a:endParaRPr lang="en-US" sz="1200" b="1" cap="small"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5" name="Copyright Notice"/>
          <p:cNvSpPr/>
          <p:nvPr/>
        </p:nvSpPr>
        <p:spPr bwMode="auto">
          <a:xfrm>
            <a:off x="3229529" y="2860455"/>
            <a:ext cx="1054489" cy="21519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70" tIns="24287" rIns="53970" bIns="24287" rtlCol="0" anchor="t">
            <a:spAutoFit/>
          </a:bodyPr>
          <a:lstStyle/>
          <a:p>
            <a:pPr>
              <a:lnSpc>
                <a:spcPct val="90000"/>
              </a:lnSpc>
            </a:pPr>
            <a:r>
              <a:rPr lang="zh-CN" altLang="en-US" sz="1200" b="1" cap="small" dirty="0">
                <a:solidFill>
                  <a:schemeClr val="bg1">
                    <a:lumMod val="50000"/>
                  </a:schemeClr>
                </a:solidFill>
                <a:latin typeface="微软雅黑" panose="020B0503020204020204" pitchFamily="34" charset="-122"/>
                <a:ea typeface="微软雅黑" panose="020B0503020204020204" pitchFamily="34" charset="-122"/>
              </a:rPr>
              <a:t>第二季度</a:t>
            </a:r>
            <a:endParaRPr lang="en-US" sz="1200" b="1" cap="small"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6" name="Copyright Notice"/>
          <p:cNvSpPr/>
          <p:nvPr/>
        </p:nvSpPr>
        <p:spPr bwMode="auto">
          <a:xfrm>
            <a:off x="4813430" y="3436341"/>
            <a:ext cx="1054489" cy="21519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70" tIns="24287" rIns="53970" bIns="24287" rtlCol="0" anchor="t">
            <a:spAutoFit/>
          </a:bodyPr>
          <a:lstStyle/>
          <a:p>
            <a:pPr>
              <a:lnSpc>
                <a:spcPct val="90000"/>
              </a:lnSpc>
            </a:pPr>
            <a:r>
              <a:rPr lang="zh-CN" altLang="en-US" sz="1200" b="1" cap="small" dirty="0">
                <a:solidFill>
                  <a:schemeClr val="bg1">
                    <a:lumMod val="50000"/>
                  </a:schemeClr>
                </a:solidFill>
                <a:latin typeface="微软雅黑" panose="020B0503020204020204" pitchFamily="34" charset="-122"/>
                <a:ea typeface="微软雅黑" panose="020B0503020204020204" pitchFamily="34" charset="-122"/>
              </a:rPr>
              <a:t>第三季度</a:t>
            </a:r>
            <a:endParaRPr lang="en-US" sz="1200" b="1" cap="small"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7" name="Copyright Notice"/>
          <p:cNvSpPr/>
          <p:nvPr/>
        </p:nvSpPr>
        <p:spPr bwMode="auto">
          <a:xfrm>
            <a:off x="6469326" y="1636696"/>
            <a:ext cx="1054489" cy="21519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70" tIns="24287" rIns="53970" bIns="24287" rtlCol="0" anchor="t">
            <a:spAutoFit/>
          </a:bodyPr>
          <a:lstStyle/>
          <a:p>
            <a:pPr>
              <a:lnSpc>
                <a:spcPct val="90000"/>
              </a:lnSpc>
            </a:pPr>
            <a:r>
              <a:rPr lang="zh-CN" altLang="en-US" sz="1200" b="1" cap="small" dirty="0">
                <a:solidFill>
                  <a:schemeClr val="bg1">
                    <a:lumMod val="50000"/>
                  </a:schemeClr>
                </a:solidFill>
                <a:latin typeface="微软雅黑" panose="020B0503020204020204" pitchFamily="34" charset="-122"/>
                <a:ea typeface="微软雅黑" panose="020B0503020204020204" pitchFamily="34" charset="-122"/>
              </a:rPr>
              <a:t>第四季度</a:t>
            </a:r>
            <a:endParaRPr lang="en-US" sz="1200" b="1" cap="small"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1225371" y="1065145"/>
            <a:ext cx="3163567" cy="930719"/>
          </a:xfrm>
          <a:prstGeom prst="rect">
            <a:avLst/>
          </a:prstGeom>
        </p:spPr>
        <p:txBody>
          <a:bodyPr wrap="square" lIns="68541" tIns="34271" rIns="68541" bIns="34271">
            <a:spAutoFit/>
          </a:bodyPr>
          <a:lstStyle/>
          <a:p>
            <a:pPr>
              <a:lnSpc>
                <a:spcPct val="20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点击添加小标题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down)">
                                      <p:cBhvr>
                                        <p:cTn id="11" dur="500"/>
                                        <p:tgtEl>
                                          <p:spTgt spid="65"/>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randombar(horizontal)">
                                      <p:cBhvr>
                                        <p:cTn id="15" dur="500"/>
                                        <p:tgtEl>
                                          <p:spTgt spid="6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wipe(down)">
                                      <p:cBhvr>
                                        <p:cTn id="19" dur="500"/>
                                        <p:tgtEl>
                                          <p:spTgt spid="7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down)">
                                      <p:cBhvr>
                                        <p:cTn id="23" dur="500"/>
                                        <p:tgtEl>
                                          <p:spTgt spid="66"/>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randombar(horizontal)">
                                      <p:cBhvr>
                                        <p:cTn id="27" dur="500"/>
                                        <p:tgtEl>
                                          <p:spTgt spid="7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500"/>
                                        <p:tgtEl>
                                          <p:spTgt spid="75"/>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down)">
                                      <p:cBhvr>
                                        <p:cTn id="35" dur="500"/>
                                        <p:tgtEl>
                                          <p:spTgt spid="67"/>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randombar(horizontal)">
                                      <p:cBhvr>
                                        <p:cTn id="39" dur="500"/>
                                        <p:tgtEl>
                                          <p:spTgt spid="71"/>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ipe(left)">
                                      <p:cBhvr>
                                        <p:cTn id="43" dur="500"/>
                                        <p:tgtEl>
                                          <p:spTgt spid="76"/>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wipe(down)">
                                      <p:cBhvr>
                                        <p:cTn id="47" dur="500"/>
                                        <p:tgtEl>
                                          <p:spTgt spid="68"/>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randombar(horizontal)">
                                      <p:cBhvr>
                                        <p:cTn id="51" dur="500"/>
                                        <p:tgtEl>
                                          <p:spTgt spid="72"/>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left)">
                                      <p:cBhvr>
                                        <p:cTn id="5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p:bldP spid="70" grpId="0"/>
      <p:bldP spid="71" grpId="0"/>
      <p:bldP spid="72" grpId="0"/>
      <p:bldP spid="74" grpId="0"/>
      <p:bldP spid="75" grpId="0"/>
      <p:bldP spid="76" grpId="0"/>
      <p:bldP spid="77"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新建文件夹 (3)\575bf3d0ec0a4.jpg"/>
          <p:cNvPicPr>
            <a:picLocks noChangeAspect="1" noChangeArrowheads="1"/>
          </p:cNvPicPr>
          <p:nvPr/>
        </p:nvPicPr>
        <p:blipFill>
          <a:blip r:embed="rId3" cstate="print"/>
          <a:srcRect/>
          <a:stretch>
            <a:fillRect/>
          </a:stretch>
        </p:blipFill>
        <p:spPr bwMode="auto">
          <a:xfrm>
            <a:off x="0" y="0"/>
            <a:ext cx="9144000" cy="5148262"/>
          </a:xfrm>
          <a:prstGeom prst="rect">
            <a:avLst/>
          </a:prstGeom>
          <a:noFill/>
        </p:spPr>
      </p:pic>
      <p:pic>
        <p:nvPicPr>
          <p:cNvPr id="1027" name="Picture 3" descr="C:\Users\Administrator\Desktop\新建文件夹 (3)\575bf3d0ec0a4.png"/>
          <p:cNvPicPr>
            <a:picLocks noChangeAspect="1" noChangeArrowheads="1"/>
          </p:cNvPicPr>
          <p:nvPr/>
        </p:nvPicPr>
        <p:blipFill>
          <a:blip r:embed="rId4" cstate="print"/>
          <a:srcRect/>
          <a:stretch>
            <a:fillRect/>
          </a:stretch>
        </p:blipFill>
        <p:spPr bwMode="auto">
          <a:xfrm>
            <a:off x="0" y="0"/>
            <a:ext cx="9144000" cy="5148262"/>
          </a:xfrm>
          <a:prstGeom prst="rect">
            <a:avLst/>
          </a:prstGeom>
          <a:noFill/>
        </p:spPr>
      </p:pic>
      <p:sp>
        <p:nvSpPr>
          <p:cNvPr id="8" name="椭圆 7"/>
          <p:cNvSpPr/>
          <p:nvPr/>
        </p:nvSpPr>
        <p:spPr>
          <a:xfrm>
            <a:off x="5383291" y="1580929"/>
            <a:ext cx="1037768" cy="1037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48"/>
          <p:cNvSpPr txBox="1"/>
          <p:nvPr/>
        </p:nvSpPr>
        <p:spPr>
          <a:xfrm>
            <a:off x="4716016" y="2723263"/>
            <a:ext cx="2816312" cy="492443"/>
          </a:xfrm>
          <a:prstGeom prst="rect">
            <a:avLst/>
          </a:prstGeom>
          <a:noFill/>
        </p:spPr>
        <p:txBody>
          <a:bodyPr wrap="square" lIns="0" tIns="0" rIns="0" bIns="0" rtlCol="0">
            <a:spAutoFit/>
          </a:bodyPr>
          <a:lstStyle/>
          <a:p>
            <a:pPr lvl="0"/>
            <a:r>
              <a:rPr lang="zh-CN" altLang="en-US" sz="3200" b="1" dirty="0">
                <a:solidFill>
                  <a:schemeClr val="accent1"/>
                </a:solidFill>
                <a:latin typeface="微软雅黑" panose="020B0503020204020204" pitchFamily="34" charset="-122"/>
                <a:ea typeface="微软雅黑" panose="020B0503020204020204" pitchFamily="34" charset="-122"/>
              </a:rPr>
              <a:t>成功项目展示</a:t>
            </a:r>
            <a:endParaRPr lang="zh-CN" altLang="zh-CN" sz="3200" b="1" dirty="0">
              <a:solidFill>
                <a:schemeClr val="accent1"/>
              </a:solidFill>
              <a:latin typeface="微软雅黑" panose="020B0503020204020204" pitchFamily="34" charset="-122"/>
              <a:ea typeface="微软雅黑" panose="020B0503020204020204" pitchFamily="34" charset="-122"/>
            </a:endParaRPr>
          </a:p>
        </p:txBody>
      </p:sp>
      <p:sp>
        <p:nvSpPr>
          <p:cNvPr id="10" name="TextBox 49"/>
          <p:cNvSpPr txBox="1"/>
          <p:nvPr/>
        </p:nvSpPr>
        <p:spPr>
          <a:xfrm>
            <a:off x="4519195" y="3302863"/>
            <a:ext cx="2979531" cy="276999"/>
          </a:xfrm>
          <a:prstGeom prst="rect">
            <a:avLst/>
          </a:prstGeom>
          <a:noFill/>
        </p:spPr>
        <p:txBody>
          <a:bodyPr wrap="square" lIns="0" tIns="0" rIns="0" bIns="0" rtlCol="0">
            <a:spAutoFit/>
          </a:bodyPr>
          <a:lstStyle/>
          <a:p>
            <a:pPr algn="ctr" eaLnBrk="0" hangingPunct="0"/>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11" name="矩形 259"/>
          <p:cNvSpPr>
            <a:spLocks noChangeArrowheads="1"/>
          </p:cNvSpPr>
          <p:nvPr/>
        </p:nvSpPr>
        <p:spPr bwMode="auto">
          <a:xfrm>
            <a:off x="5147654" y="1724945"/>
            <a:ext cx="1561914" cy="74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400" b="1" cap="all" spc="213" dirty="0">
                <a:solidFill>
                  <a:schemeClr val="bg1"/>
                </a:solidFill>
                <a:cs typeface="Arial" panose="020B0604020202020204" pitchFamily="34" charset="0"/>
              </a:rPr>
              <a:t>03</a:t>
            </a:r>
            <a:endParaRPr lang="zh-CN" altLang="en-US" sz="4400" b="1" cap="all" spc="213" dirty="0">
              <a:solidFill>
                <a:schemeClr val="bg1"/>
              </a:solidFill>
              <a:cs typeface="Arial" panose="020B0604020202020204" pitchFamily="34" charset="0"/>
            </a:endParaRPr>
          </a:p>
        </p:txBody>
      </p:sp>
    </p:spTree>
  </p:cSld>
  <p:clrMapOvr>
    <a:masterClrMapping/>
  </p:clrMapOvr>
  <p:transition spd="med" advClick="0" advTm="0">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1"/>
                                        </p:tgtEl>
                                        <p:attrNameLst>
                                          <p:attrName>ppt_y</p:attrName>
                                        </p:attrNameLst>
                                      </p:cBhvr>
                                      <p:tavLst>
                                        <p:tav tm="0">
                                          <p:val>
                                            <p:strVal val="#ppt_y"/>
                                          </p:val>
                                        </p:tav>
                                        <p:tav tm="100000">
                                          <p:val>
                                            <p:strVal val="#ppt_y"/>
                                          </p:val>
                                        </p:tav>
                                      </p:tavLst>
                                    </p:anim>
                                    <p:anim calcmode="lin" valueType="num">
                                      <p:cBhvr>
                                        <p:cTn id="2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1"/>
                                        </p:tgtEl>
                                      </p:cBhvr>
                                    </p:animEffect>
                                  </p:childTnLst>
                                </p:cTn>
                              </p:par>
                            </p:childTnLst>
                          </p:cTn>
                        </p:par>
                        <p:par>
                          <p:cTn id="31" fill="hold">
                            <p:stCondLst>
                              <p:cond delay="1049"/>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11"/>
                                        </p:tgtEl>
                                      </p:cBhvr>
                                    </p:animEffect>
                                    <p:animScale>
                                      <p:cBhvr>
                                        <p:cTn id="34" dur="250" autoRev="1" fill="hold"/>
                                        <p:tgtEl>
                                          <p:spTgt spid="11"/>
                                        </p:tgtEl>
                                      </p:cBhvr>
                                      <p:by x="105000" y="105000"/>
                                    </p:animScale>
                                  </p:childTnLst>
                                </p:cTn>
                              </p:par>
                            </p:childTnLst>
                          </p:cTn>
                        </p:par>
                        <p:par>
                          <p:cTn id="35" fill="hold">
                            <p:stCondLst>
                              <p:cond delay="1549"/>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9"/>
                                        </p:tgtEl>
                                        <p:attrNameLst>
                                          <p:attrName>style.visibility</p:attrName>
                                        </p:attrNameLst>
                                      </p:cBhvr>
                                      <p:to>
                                        <p:strVal val="visible"/>
                                      </p:to>
                                    </p:set>
                                    <p:animEffect transition="in" filter="wipe(left)">
                                      <p:cBhvr>
                                        <p:cTn id="38" dur="200"/>
                                        <p:tgtEl>
                                          <p:spTgt spid="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9"/>
                                        </p:tgtEl>
                                      </p:cBhvr>
                                      <p:to x="80000" y="100000"/>
                                    </p:animScale>
                                    <p:anim by="(#ppt_w*0.10)" calcmode="lin" valueType="num">
                                      <p:cBhvr>
                                        <p:cTn id="41" dur="50" autoRev="1" fill="hold">
                                          <p:stCondLst>
                                            <p:cond delay="0"/>
                                          </p:stCondLst>
                                        </p:cTn>
                                        <p:tgtEl>
                                          <p:spTgt spid="9"/>
                                        </p:tgtEl>
                                        <p:attrNameLst>
                                          <p:attrName>ppt_x</p:attrName>
                                        </p:attrNameLst>
                                      </p:cBhvr>
                                    </p:anim>
                                    <p:anim by="(-#ppt_w*0.10)" calcmode="lin" valueType="num">
                                      <p:cBhvr>
                                        <p:cTn id="42" dur="50" autoRev="1" fill="hold">
                                          <p:stCondLst>
                                            <p:cond delay="0"/>
                                          </p:stCondLst>
                                        </p:cTn>
                                        <p:tgtEl>
                                          <p:spTgt spid="9"/>
                                        </p:tgtEl>
                                        <p:attrNameLst>
                                          <p:attrName>ppt_y</p:attrName>
                                        </p:attrNameLst>
                                      </p:cBhvr>
                                    </p:anim>
                                    <p:animRot by="-480000">
                                      <p:cBhvr>
                                        <p:cTn id="43" dur="50" autoRev="1" fill="hold">
                                          <p:stCondLst>
                                            <p:cond delay="0"/>
                                          </p:stCondLst>
                                        </p:cTn>
                                        <p:tgtEl>
                                          <p:spTgt spid="9"/>
                                        </p:tgtEl>
                                        <p:attrNameLst>
                                          <p:attrName>r</p:attrName>
                                        </p:attrNameLst>
                                      </p:cBhvr>
                                    </p:animRot>
                                  </p:childTnLst>
                                </p:cTn>
                              </p:par>
                            </p:childTnLst>
                          </p:cTn>
                        </p:par>
                        <p:par>
                          <p:cTn id="44" fill="hold">
                            <p:stCondLst>
                              <p:cond delay="2049"/>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10"/>
                                        </p:tgtEl>
                                        <p:attrNameLst>
                                          <p:attrName>style.visibility</p:attrName>
                                        </p:attrNameLst>
                                      </p:cBhvr>
                                      <p:to>
                                        <p:strVal val="visible"/>
                                      </p:to>
                                    </p:set>
                                    <p:animEffect transition="in" filter="wipe(left)">
                                      <p:cBhvr>
                                        <p:cTn id="47" dur="200"/>
                                        <p:tgtEl>
                                          <p:spTgt spid="1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10"/>
                                        </p:tgtEl>
                                      </p:cBhvr>
                                      <p:to x="80000" y="100000"/>
                                    </p:animScale>
                                    <p:anim by="(#ppt_w*0.10)" calcmode="lin" valueType="num">
                                      <p:cBhvr>
                                        <p:cTn id="50" dur="50" autoRev="1" fill="hold">
                                          <p:stCondLst>
                                            <p:cond delay="0"/>
                                          </p:stCondLst>
                                        </p:cTn>
                                        <p:tgtEl>
                                          <p:spTgt spid="10"/>
                                        </p:tgtEl>
                                        <p:attrNameLst>
                                          <p:attrName>ppt_x</p:attrName>
                                        </p:attrNameLst>
                                      </p:cBhvr>
                                    </p:anim>
                                    <p:anim by="(-#ppt_w*0.10)" calcmode="lin" valueType="num">
                                      <p:cBhvr>
                                        <p:cTn id="51" dur="50" autoRev="1" fill="hold">
                                          <p:stCondLst>
                                            <p:cond delay="0"/>
                                          </p:stCondLst>
                                        </p:cTn>
                                        <p:tgtEl>
                                          <p:spTgt spid="10"/>
                                        </p:tgtEl>
                                        <p:attrNameLst>
                                          <p:attrName>ppt_y</p:attrName>
                                        </p:attrNameLst>
                                      </p:cBhvr>
                                    </p:anim>
                                    <p:animRot by="-480000">
                                      <p:cBhvr>
                                        <p:cTn id="52"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0" grpId="0"/>
      <p:bldP spid="10" grpId="1"/>
      <p:bldP spid="11" grpId="0"/>
      <p:bldP spid="1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728092" y="1015234"/>
            <a:ext cx="1378360" cy="1240455"/>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2"/>
          </a:solidFill>
          <a:ln w="25400" cap="flat" cmpd="sng" algn="ctr">
            <a:noFill/>
            <a:prstDash val="solid"/>
          </a:ln>
          <a:effectLst/>
        </p:spPr>
        <p:txBody>
          <a:bodyPr lIns="87873" tIns="43936" rIns="87873" bIns="43936" rtlCol="0" anchor="ctr"/>
          <a:lstStyle/>
          <a:p>
            <a:pPr algn="ctr"/>
            <a:endParaRPr lang="zh-CN" altLang="en-US" sz="1900" b="1" kern="0" dirty="0">
              <a:solidFill>
                <a:sysClr val="window" lastClr="FFFFFF"/>
              </a:solidFill>
              <a:latin typeface="微软雅黑" panose="020B0503020204020204" pitchFamily="34" charset="-122"/>
              <a:ea typeface="微软雅黑" panose="020B0503020204020204" pitchFamily="34" charset="-122"/>
            </a:endParaRPr>
          </a:p>
        </p:txBody>
      </p:sp>
      <p:sp>
        <p:nvSpPr>
          <p:cNvPr id="3" name="椭圆 1"/>
          <p:cNvSpPr/>
          <p:nvPr/>
        </p:nvSpPr>
        <p:spPr>
          <a:xfrm>
            <a:off x="2602065" y="2103022"/>
            <a:ext cx="692457" cy="1240455"/>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chemeClr val="accent3"/>
          </a:solidFill>
          <a:ln w="25400" cap="flat" cmpd="sng" algn="ctr">
            <a:noFill/>
            <a:prstDash val="solid"/>
          </a:ln>
          <a:effectLst/>
        </p:spPr>
        <p:txBody>
          <a:bodyPr lIns="87873" tIns="43936" rIns="87873" bIns="43936" rtlCol="0" anchor="ctr"/>
          <a:lstStyle/>
          <a:p>
            <a:pPr algn="ctr">
              <a:defRPr/>
            </a:pPr>
            <a:endParaRPr lang="zh-CN" altLang="en-US" kern="0" dirty="0">
              <a:solidFill>
                <a:sysClr val="window" lastClr="FFFFFF"/>
              </a:solidFill>
              <a:ea typeface="微软雅黑" panose="020B0503020204020204" pitchFamily="34" charset="-122"/>
            </a:endParaRPr>
          </a:p>
        </p:txBody>
      </p:sp>
      <p:sp>
        <p:nvSpPr>
          <p:cNvPr id="4" name="椭圆 1"/>
          <p:cNvSpPr/>
          <p:nvPr/>
        </p:nvSpPr>
        <p:spPr>
          <a:xfrm rot="5400000">
            <a:off x="2576237" y="3133632"/>
            <a:ext cx="1234584" cy="1384914"/>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4"/>
          </a:solidFill>
          <a:ln w="25400" cap="flat" cmpd="sng" algn="ctr">
            <a:noFill/>
            <a:prstDash val="solid"/>
          </a:ln>
          <a:effectLst/>
        </p:spPr>
        <p:txBody>
          <a:bodyPr lIns="87873" tIns="43936" rIns="87873" bIns="43936" rtlCol="0" anchor="ctr"/>
          <a:lstStyle/>
          <a:p>
            <a:pPr algn="ctr"/>
            <a:endParaRPr lang="zh-CN" altLang="en-US" sz="1900" b="1" kern="0" dirty="0">
              <a:solidFill>
                <a:sysClr val="window" lastClr="FFFFFF"/>
              </a:solidFill>
              <a:latin typeface="微软雅黑" panose="020B0503020204020204" pitchFamily="34" charset="-122"/>
              <a:ea typeface="微软雅黑" panose="020B0503020204020204" pitchFamily="34" charset="-122"/>
            </a:endParaRPr>
          </a:p>
        </p:txBody>
      </p:sp>
      <p:sp>
        <p:nvSpPr>
          <p:cNvPr id="5" name="椭圆 1"/>
          <p:cNvSpPr/>
          <p:nvPr/>
        </p:nvSpPr>
        <p:spPr>
          <a:xfrm rot="10800000">
            <a:off x="1496151" y="844304"/>
            <a:ext cx="1378360" cy="1240455"/>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1"/>
          </a:solidFill>
          <a:ln w="25400" cap="flat" cmpd="sng" algn="ctr">
            <a:noFill/>
            <a:prstDash val="solid"/>
          </a:ln>
          <a:effectLst/>
        </p:spPr>
        <p:txBody>
          <a:bodyPr lIns="87873" tIns="43936" rIns="87873" bIns="43936" rtlCol="0" anchor="ctr"/>
          <a:lstStyle/>
          <a:p>
            <a:pPr algn="ctr">
              <a:defRPr/>
            </a:pPr>
            <a:endParaRPr lang="zh-CN" altLang="en-US" kern="0" dirty="0">
              <a:solidFill>
                <a:sysClr val="window" lastClr="FFFFFF"/>
              </a:solidFill>
              <a:ea typeface="微软雅黑" panose="020B0503020204020204" pitchFamily="34" charset="-122"/>
            </a:endParaRPr>
          </a:p>
        </p:txBody>
      </p:sp>
      <p:sp>
        <p:nvSpPr>
          <p:cNvPr id="6" name="椭圆 1"/>
          <p:cNvSpPr/>
          <p:nvPr/>
        </p:nvSpPr>
        <p:spPr>
          <a:xfrm rot="6199008">
            <a:off x="1790892" y="2653687"/>
            <a:ext cx="620228" cy="1304792"/>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chemeClr val="accent1"/>
          </a:solidFill>
          <a:ln w="25400" cap="flat" cmpd="sng" algn="ctr">
            <a:noFill/>
            <a:prstDash val="solid"/>
          </a:ln>
          <a:effectLst/>
        </p:spPr>
        <p:txBody>
          <a:bodyPr lIns="87873" tIns="43936" rIns="87873" bIns="43936" rtlCol="0" anchor="ctr"/>
          <a:lstStyle/>
          <a:p>
            <a:pPr algn="ctr">
              <a:defRPr/>
            </a:pPr>
            <a:endParaRPr lang="zh-CN" altLang="en-US" kern="0" dirty="0">
              <a:solidFill>
                <a:sysClr val="window" lastClr="FFFFFF"/>
              </a:solidFill>
              <a:ea typeface="微软雅黑" panose="020B0503020204020204" pitchFamily="34" charset="-122"/>
            </a:endParaRPr>
          </a:p>
        </p:txBody>
      </p:sp>
      <p:sp>
        <p:nvSpPr>
          <p:cNvPr id="7" name="圆角矩形 14"/>
          <p:cNvSpPr/>
          <p:nvPr/>
        </p:nvSpPr>
        <p:spPr>
          <a:xfrm>
            <a:off x="3978225" y="1315278"/>
            <a:ext cx="3311751" cy="485395"/>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chemeClr val="accent2"/>
          </a:solidFill>
          <a:ln w="25400" cap="flat" cmpd="sng" algn="ctr">
            <a:noFill/>
            <a:prstDash val="solid"/>
          </a:ln>
          <a:effectLst/>
        </p:spPr>
        <p:txBody>
          <a:bodyPr lIns="87873" tIns="43936" rIns="87873" bIns="43936" rtlCol="0" anchor="ctr"/>
          <a:lstStyle/>
          <a:p>
            <a:pPr algn="ctr">
              <a:defRPr/>
            </a:pPr>
            <a:r>
              <a:rPr lang="zh-CN" altLang="en-US" sz="1200" b="1" kern="0" dirty="0">
                <a:solidFill>
                  <a:sysClr val="window" lastClr="FFFFFF"/>
                </a:solidFill>
                <a:latin typeface="微软雅黑" panose="020B0503020204020204" pitchFamily="34" charset="-122"/>
                <a:ea typeface="微软雅黑" panose="020B0503020204020204" pitchFamily="34" charset="-122"/>
              </a:rPr>
              <a:t>您的标题写在这里</a:t>
            </a:r>
          </a:p>
        </p:txBody>
      </p:sp>
      <p:sp>
        <p:nvSpPr>
          <p:cNvPr id="8" name="圆角矩形 14"/>
          <p:cNvSpPr/>
          <p:nvPr/>
        </p:nvSpPr>
        <p:spPr>
          <a:xfrm>
            <a:off x="3700697" y="3420455"/>
            <a:ext cx="3372672" cy="485395"/>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chemeClr val="accent4"/>
          </a:solidFill>
          <a:ln w="25400" cap="flat" cmpd="sng" algn="ctr">
            <a:noFill/>
            <a:prstDash val="solid"/>
          </a:ln>
          <a:effectLst/>
        </p:spPr>
        <p:txBody>
          <a:bodyPr lIns="87873" tIns="43936" rIns="87873" bIns="43936" rtlCol="0" anchor="ctr"/>
          <a:lstStyle/>
          <a:p>
            <a:pPr algn="ctr"/>
            <a:r>
              <a:rPr lang="zh-CN" altLang="en-US" sz="1200" b="1" kern="0" dirty="0">
                <a:solidFill>
                  <a:sysClr val="window" lastClr="FFFFFF"/>
                </a:solidFill>
                <a:latin typeface="微软雅黑" panose="020B0503020204020204" pitchFamily="34" charset="-122"/>
                <a:ea typeface="微软雅黑" panose="020B0503020204020204" pitchFamily="34" charset="-122"/>
              </a:rPr>
              <a:t>您的标题写在这里</a:t>
            </a:r>
          </a:p>
        </p:txBody>
      </p:sp>
      <p:sp>
        <p:nvSpPr>
          <p:cNvPr id="9" name="TextBox 8"/>
          <p:cNvSpPr txBox="1"/>
          <p:nvPr/>
        </p:nvSpPr>
        <p:spPr>
          <a:xfrm>
            <a:off x="3175059" y="1332240"/>
            <a:ext cx="506719" cy="704093"/>
          </a:xfrm>
          <a:prstGeom prst="rect">
            <a:avLst/>
          </a:prstGeom>
          <a:noFill/>
        </p:spPr>
        <p:txBody>
          <a:bodyPr wrap="square" lIns="87873" tIns="43936" rIns="87873" bIns="43936" rtlCol="0">
            <a:spAutoFit/>
          </a:bodyPr>
          <a:lstStyle/>
          <a:p>
            <a:pPr>
              <a:defRPr/>
            </a:pPr>
            <a:r>
              <a:rPr lang="en-US" altLang="zh-CN" sz="4000" b="1" kern="0" dirty="0">
                <a:solidFill>
                  <a:schemeClr val="accent2"/>
                </a:solidFill>
                <a:latin typeface="Arial Black" panose="020B0A04020102020204" pitchFamily="34" charset="0"/>
                <a:ea typeface="微软雅黑" panose="020B0503020204020204" pitchFamily="34" charset="-122"/>
              </a:rPr>
              <a:t>A</a:t>
            </a:r>
            <a:endParaRPr lang="zh-CN" altLang="en-US" sz="4000" b="1" kern="0" dirty="0">
              <a:solidFill>
                <a:schemeClr val="accent2"/>
              </a:solidFill>
              <a:latin typeface="Arial Black" panose="020B0A04020102020204" pitchFamily="34" charset="0"/>
              <a:ea typeface="微软雅黑" panose="020B0503020204020204" pitchFamily="34" charset="-122"/>
            </a:endParaRPr>
          </a:p>
        </p:txBody>
      </p:sp>
      <p:sp>
        <p:nvSpPr>
          <p:cNvPr id="10" name="TextBox 9"/>
          <p:cNvSpPr txBox="1"/>
          <p:nvPr/>
        </p:nvSpPr>
        <p:spPr>
          <a:xfrm>
            <a:off x="3054631" y="3537939"/>
            <a:ext cx="506719" cy="704093"/>
          </a:xfrm>
          <a:prstGeom prst="rect">
            <a:avLst/>
          </a:prstGeom>
          <a:noFill/>
        </p:spPr>
        <p:txBody>
          <a:bodyPr wrap="square" lIns="87873" tIns="43936" rIns="87873" bIns="43936" rtlCol="0">
            <a:spAutoFit/>
          </a:bodyPr>
          <a:lstStyle/>
          <a:p>
            <a:pPr>
              <a:defRPr/>
            </a:pPr>
            <a:r>
              <a:rPr lang="en-US" altLang="zh-CN" sz="4000" b="1" kern="0" dirty="0">
                <a:solidFill>
                  <a:schemeClr val="accent4"/>
                </a:solidFill>
                <a:latin typeface="Arial Black" panose="020B0A04020102020204" pitchFamily="34" charset="0"/>
                <a:ea typeface="微软雅黑" panose="020B0503020204020204" pitchFamily="34" charset="-122"/>
              </a:rPr>
              <a:t>B</a:t>
            </a:r>
            <a:endParaRPr lang="zh-CN" altLang="en-US" sz="4000" b="1" kern="0" dirty="0">
              <a:solidFill>
                <a:schemeClr val="accent4"/>
              </a:solidFill>
              <a:latin typeface="Arial Black" panose="020B0A04020102020204" pitchFamily="34" charset="0"/>
              <a:ea typeface="微软雅黑" panose="020B0503020204020204" pitchFamily="34" charset="-122"/>
            </a:endParaRPr>
          </a:p>
        </p:txBody>
      </p:sp>
      <p:sp>
        <p:nvSpPr>
          <p:cNvPr id="11" name="TextBox 10"/>
          <p:cNvSpPr txBox="1"/>
          <p:nvPr/>
        </p:nvSpPr>
        <p:spPr>
          <a:xfrm>
            <a:off x="4078263" y="1908538"/>
            <a:ext cx="3085576" cy="408718"/>
          </a:xfrm>
          <a:prstGeom prst="rect">
            <a:avLst/>
          </a:prstGeom>
          <a:noFill/>
        </p:spPr>
        <p:txBody>
          <a:bodyPr wrap="square" lIns="87873" tIns="43936" rIns="87873" bIns="43936" rtlCol="0">
            <a:spAutoFit/>
          </a:bodyPr>
          <a:lstStyle/>
          <a:p>
            <a:pPr>
              <a:lnSpc>
                <a:spcPct val="130000"/>
              </a:lnSpc>
              <a:defRPr/>
            </a:pPr>
            <a:r>
              <a:rPr lang="zh-CN" altLang="en-US" sz="800" kern="0"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800" kern="0" dirty="0">
              <a:latin typeface="微软雅黑" panose="020B0503020204020204" pitchFamily="34" charset="-122"/>
              <a:ea typeface="微软雅黑" panose="020B0503020204020204" pitchFamily="34" charset="-122"/>
            </a:endParaRPr>
          </a:p>
        </p:txBody>
      </p:sp>
      <p:sp>
        <p:nvSpPr>
          <p:cNvPr id="12" name="TextBox 11"/>
          <p:cNvSpPr txBox="1"/>
          <p:nvPr/>
        </p:nvSpPr>
        <p:spPr>
          <a:xfrm>
            <a:off x="3978227" y="3905849"/>
            <a:ext cx="2969625" cy="408718"/>
          </a:xfrm>
          <a:prstGeom prst="rect">
            <a:avLst/>
          </a:prstGeom>
          <a:noFill/>
        </p:spPr>
        <p:txBody>
          <a:bodyPr wrap="square" lIns="87873" tIns="43936" rIns="87873" bIns="43936" rtlCol="0">
            <a:spAutoFit/>
          </a:bodyPr>
          <a:lstStyle/>
          <a:p>
            <a:pPr>
              <a:lnSpc>
                <a:spcPct val="13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5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5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250"/>
                                        <p:tgtEl>
                                          <p:spTgt spid="3"/>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500"/>
                                        <p:tgtEl>
                                          <p:spTgt spid="4"/>
                                        </p:tgtEl>
                                      </p:cBhvr>
                                    </p:animEffect>
                                  </p:childTnLst>
                                </p:cTn>
                              </p:par>
                              <p:par>
                                <p:cTn id="20" presetID="22" presetClass="entr" presetSubtype="2"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250"/>
                                        <p:tgtEl>
                                          <p:spTgt spid="6"/>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50"/>
                                        <p:tgtEl>
                                          <p:spTgt spid="9"/>
                                        </p:tgtEl>
                                      </p:cBhvr>
                                    </p:animEffect>
                                    <p:anim calcmode="lin" valueType="num">
                                      <p:cBhvr>
                                        <p:cTn id="27" dur="250" fill="hold"/>
                                        <p:tgtEl>
                                          <p:spTgt spid="9"/>
                                        </p:tgtEl>
                                        <p:attrNameLst>
                                          <p:attrName>ppt_x</p:attrName>
                                        </p:attrNameLst>
                                      </p:cBhvr>
                                      <p:tavLst>
                                        <p:tav tm="0">
                                          <p:val>
                                            <p:strVal val="#ppt_x"/>
                                          </p:val>
                                        </p:tav>
                                        <p:tav tm="100000">
                                          <p:val>
                                            <p:strVal val="#ppt_x"/>
                                          </p:val>
                                        </p:tav>
                                      </p:tavLst>
                                    </p:anim>
                                    <p:anim calcmode="lin" valueType="num">
                                      <p:cBhvr>
                                        <p:cTn id="28" dur="25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250"/>
                                        <p:tgtEl>
                                          <p:spTgt spid="7"/>
                                        </p:tgtEl>
                                      </p:cBhvr>
                                    </p:animEffect>
                                  </p:childTnLst>
                                </p:cTn>
                              </p:par>
                            </p:childTnLst>
                          </p:cTn>
                        </p:par>
                        <p:par>
                          <p:cTn id="33" fill="hold">
                            <p:stCondLst>
                              <p:cond delay="3000"/>
                            </p:stCondLst>
                            <p:childTnLst>
                              <p:par>
                                <p:cTn id="34" presetID="2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250"/>
                                        <p:tgtEl>
                                          <p:spTgt spid="11"/>
                                        </p:tgtEl>
                                      </p:cBhvr>
                                    </p:animEffect>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50"/>
                                        <p:tgtEl>
                                          <p:spTgt spid="10"/>
                                        </p:tgtEl>
                                      </p:cBhvr>
                                    </p:animEffect>
                                    <p:anim calcmode="lin" valueType="num">
                                      <p:cBhvr>
                                        <p:cTn id="41" dur="250" fill="hold"/>
                                        <p:tgtEl>
                                          <p:spTgt spid="10"/>
                                        </p:tgtEl>
                                        <p:attrNameLst>
                                          <p:attrName>ppt_x</p:attrName>
                                        </p:attrNameLst>
                                      </p:cBhvr>
                                      <p:tavLst>
                                        <p:tav tm="0">
                                          <p:val>
                                            <p:strVal val="#ppt_x"/>
                                          </p:val>
                                        </p:tav>
                                        <p:tav tm="100000">
                                          <p:val>
                                            <p:strVal val="#ppt_x"/>
                                          </p:val>
                                        </p:tav>
                                      </p:tavLst>
                                    </p:anim>
                                    <p:anim calcmode="lin" valueType="num">
                                      <p:cBhvr>
                                        <p:cTn id="42" dur="25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250"/>
                                        <p:tgtEl>
                                          <p:spTgt spid="8"/>
                                        </p:tgtEl>
                                      </p:cBhvr>
                                    </p:animEffect>
                                  </p:childTnLst>
                                </p:cTn>
                              </p:par>
                            </p:childTnLst>
                          </p:cTn>
                        </p:par>
                        <p:par>
                          <p:cTn id="47" fill="hold">
                            <p:stCondLst>
                              <p:cond delay="4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250"/>
                                        <p:tgtEl>
                                          <p:spTgt spid="12"/>
                                        </p:tgtEl>
                                      </p:cBhvr>
                                    </p:animEffect>
                                    <p:anim calcmode="lin" valueType="num">
                                      <p:cBhvr>
                                        <p:cTn id="51" dur="250" fill="hold"/>
                                        <p:tgtEl>
                                          <p:spTgt spid="12"/>
                                        </p:tgtEl>
                                        <p:attrNameLst>
                                          <p:attrName>ppt_x</p:attrName>
                                        </p:attrNameLst>
                                      </p:cBhvr>
                                      <p:tavLst>
                                        <p:tav tm="0">
                                          <p:val>
                                            <p:strVal val="#ppt_x"/>
                                          </p:val>
                                        </p:tav>
                                        <p:tav tm="100000">
                                          <p:val>
                                            <p:strVal val="#ppt_x"/>
                                          </p:val>
                                        </p:tav>
                                      </p:tavLst>
                                    </p:anim>
                                    <p:anim calcmode="lin" valueType="num">
                                      <p:cBhvr>
                                        <p:cTn id="52"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382441"/>
            <a:ext cx="9144000" cy="7560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a:latin typeface="Calibri" panose="020F0502020204030204" pitchFamily="34" charset="0"/>
              <a:ea typeface="微软雅黑" panose="020B0503020204020204" pitchFamily="34" charset="-122"/>
            </a:endParaRPr>
          </a:p>
        </p:txBody>
      </p:sp>
      <p:pic>
        <p:nvPicPr>
          <p:cNvPr id="3" name="图片 2"/>
          <p:cNvPicPr>
            <a:picLocks noChangeAspect="1"/>
          </p:cNvPicPr>
          <p:nvPr/>
        </p:nvPicPr>
        <p:blipFill>
          <a:blip r:embed="rId3" cstate="print"/>
          <a:stretch>
            <a:fillRect/>
          </a:stretch>
        </p:blipFill>
        <p:spPr>
          <a:xfrm>
            <a:off x="3789260" y="1410892"/>
            <a:ext cx="1554263" cy="1505045"/>
          </a:xfrm>
          <a:prstGeom prst="rect">
            <a:avLst/>
          </a:prstGeom>
          <a:blipFill>
            <a:blip r:embed="rId3" cstate="print"/>
            <a:stretch>
              <a:fillRect/>
            </a:stretch>
          </a:blipFill>
        </p:spPr>
      </p:pic>
      <p:pic>
        <p:nvPicPr>
          <p:cNvPr id="4" name="图片 3"/>
          <p:cNvPicPr>
            <a:picLocks noChangeAspect="1"/>
          </p:cNvPicPr>
          <p:nvPr/>
        </p:nvPicPr>
        <p:blipFill>
          <a:blip r:embed="rId3" cstate="print"/>
          <a:stretch>
            <a:fillRect/>
          </a:stretch>
        </p:blipFill>
        <p:spPr>
          <a:xfrm>
            <a:off x="6382802" y="1410892"/>
            <a:ext cx="1554166" cy="1504951"/>
          </a:xfrm>
          <a:prstGeom prst="rect">
            <a:avLst/>
          </a:prstGeom>
          <a:blipFill>
            <a:blip r:embed="rId3" cstate="print"/>
            <a:stretch>
              <a:fillRect/>
            </a:stretch>
          </a:blipFill>
        </p:spPr>
      </p:pic>
      <p:pic>
        <p:nvPicPr>
          <p:cNvPr id="5" name="图片 4"/>
          <p:cNvPicPr>
            <a:picLocks noChangeAspect="1"/>
          </p:cNvPicPr>
          <p:nvPr/>
        </p:nvPicPr>
        <p:blipFill>
          <a:blip r:embed="rId3" cstate="print"/>
          <a:stretch>
            <a:fillRect/>
          </a:stretch>
        </p:blipFill>
        <p:spPr>
          <a:xfrm>
            <a:off x="1196022" y="1410891"/>
            <a:ext cx="1554165" cy="1504950"/>
          </a:xfrm>
          <a:prstGeom prst="rect">
            <a:avLst/>
          </a:prstGeom>
          <a:blipFill>
            <a:blip r:embed="rId3" cstate="print"/>
            <a:stretch>
              <a:fillRect/>
            </a:stretch>
          </a:blipFill>
        </p:spPr>
      </p:pic>
      <p:grpSp>
        <p:nvGrpSpPr>
          <p:cNvPr id="6" name="组合 5"/>
          <p:cNvGrpSpPr/>
          <p:nvPr/>
        </p:nvGrpSpPr>
        <p:grpSpPr>
          <a:xfrm>
            <a:off x="1132115" y="3320143"/>
            <a:ext cx="1646634" cy="844802"/>
            <a:chOff x="1509486" y="4426856"/>
            <a:chExt cx="2195512" cy="1126403"/>
          </a:xfrm>
        </p:grpSpPr>
        <p:sp>
          <p:nvSpPr>
            <p:cNvPr id="7" name="文本框 11"/>
            <p:cNvSpPr txBox="1"/>
            <p:nvPr/>
          </p:nvSpPr>
          <p:spPr>
            <a:xfrm>
              <a:off x="1509486" y="4426856"/>
              <a:ext cx="2162628" cy="369218"/>
            </a:xfrm>
            <a:prstGeom prst="rect">
              <a:avLst/>
            </a:prstGeom>
            <a:noFill/>
          </p:spPr>
          <p:txBody>
            <a:bodyPr wrap="square"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p>
          </p:txBody>
        </p:sp>
        <p:sp>
          <p:nvSpPr>
            <p:cNvPr id="8" name="矩形 7"/>
            <p:cNvSpPr/>
            <p:nvPr/>
          </p:nvSpPr>
          <p:spPr>
            <a:xfrm>
              <a:off x="1509486" y="4868712"/>
              <a:ext cx="2195512" cy="684547"/>
            </a:xfrm>
            <a:prstGeom prst="rect">
              <a:avLst/>
            </a:prstGeom>
          </p:spPr>
          <p:txBody>
            <a:bodyPr wrap="square">
              <a:spAutoFit/>
            </a:bodyPr>
            <a:lstStyle/>
            <a:p>
              <a:pPr algn="ctr">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grpSp>
      <p:grpSp>
        <p:nvGrpSpPr>
          <p:cNvPr id="9" name="组合 8"/>
          <p:cNvGrpSpPr/>
          <p:nvPr/>
        </p:nvGrpSpPr>
        <p:grpSpPr>
          <a:xfrm>
            <a:off x="3761015" y="3320143"/>
            <a:ext cx="1646634" cy="844802"/>
            <a:chOff x="5014687" y="4426856"/>
            <a:chExt cx="2195512" cy="1126403"/>
          </a:xfrm>
        </p:grpSpPr>
        <p:sp>
          <p:nvSpPr>
            <p:cNvPr id="10" name="文本框 12"/>
            <p:cNvSpPr txBox="1"/>
            <p:nvPr/>
          </p:nvSpPr>
          <p:spPr>
            <a:xfrm>
              <a:off x="5014687" y="4426856"/>
              <a:ext cx="2162628" cy="369218"/>
            </a:xfrm>
            <a:prstGeom prst="rect">
              <a:avLst/>
            </a:prstGeom>
            <a:noFill/>
          </p:spPr>
          <p:txBody>
            <a:bodyPr wrap="square"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p>
          </p:txBody>
        </p:sp>
        <p:sp>
          <p:nvSpPr>
            <p:cNvPr id="11" name="矩形 10"/>
            <p:cNvSpPr/>
            <p:nvPr/>
          </p:nvSpPr>
          <p:spPr>
            <a:xfrm>
              <a:off x="5014687" y="4868712"/>
              <a:ext cx="2195512" cy="684547"/>
            </a:xfrm>
            <a:prstGeom prst="rect">
              <a:avLst/>
            </a:prstGeom>
          </p:spPr>
          <p:txBody>
            <a:bodyPr wrap="square">
              <a:spAutoFit/>
            </a:bodyPr>
            <a:lstStyle/>
            <a:p>
              <a:pPr algn="ctr">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grpSp>
      <p:grpSp>
        <p:nvGrpSpPr>
          <p:cNvPr id="12" name="组合 11"/>
          <p:cNvGrpSpPr/>
          <p:nvPr/>
        </p:nvGrpSpPr>
        <p:grpSpPr>
          <a:xfrm>
            <a:off x="6348899" y="3320143"/>
            <a:ext cx="1646634" cy="844802"/>
            <a:chOff x="8465198" y="4426856"/>
            <a:chExt cx="2195512" cy="1126403"/>
          </a:xfrm>
        </p:grpSpPr>
        <p:sp>
          <p:nvSpPr>
            <p:cNvPr id="13" name="文本框 13"/>
            <p:cNvSpPr txBox="1"/>
            <p:nvPr/>
          </p:nvSpPr>
          <p:spPr>
            <a:xfrm>
              <a:off x="8465198" y="4426856"/>
              <a:ext cx="2162628" cy="369218"/>
            </a:xfrm>
            <a:prstGeom prst="rect">
              <a:avLst/>
            </a:prstGeom>
            <a:noFill/>
          </p:spPr>
          <p:txBody>
            <a:bodyPr wrap="square"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p>
          </p:txBody>
        </p:sp>
        <p:sp>
          <p:nvSpPr>
            <p:cNvPr id="14" name="矩形 13"/>
            <p:cNvSpPr/>
            <p:nvPr/>
          </p:nvSpPr>
          <p:spPr>
            <a:xfrm>
              <a:off x="8465198" y="4868712"/>
              <a:ext cx="2195512" cy="684547"/>
            </a:xfrm>
            <a:prstGeom prst="rect">
              <a:avLst/>
            </a:prstGeom>
          </p:spPr>
          <p:txBody>
            <a:bodyPr wrap="square">
              <a:spAutoFit/>
            </a:bodyPr>
            <a:lstStyle/>
            <a:p>
              <a:pPr algn="ctr">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grpSp>
    </p:spTree>
  </p:cSld>
  <p:clrMapOvr>
    <a:masterClrMapping/>
  </p:clrMapOvr>
  <p:transition spd="med" advClick="0" advTm="5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 fill="hold"/>
                                        <p:tgtEl>
                                          <p:spTgt spid="5"/>
                                        </p:tgtEl>
                                        <p:attrNameLst>
                                          <p:attrName>ppt_x</p:attrName>
                                        </p:attrNameLst>
                                      </p:cBhvr>
                                      <p:tavLst>
                                        <p:tav tm="0">
                                          <p:val>
                                            <p:strVal val="#ppt_x"/>
                                          </p:val>
                                        </p:tav>
                                        <p:tav tm="100000">
                                          <p:val>
                                            <p:strVal val="#ppt_x"/>
                                          </p:val>
                                        </p:tav>
                                      </p:tavLst>
                                    </p:anim>
                                    <p:anim calcmode="lin" valueType="num">
                                      <p:cBhvr additive="base">
                                        <p:cTn id="12" dur="3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300" fill="hold"/>
                                        <p:tgtEl>
                                          <p:spTgt spid="3"/>
                                        </p:tgtEl>
                                        <p:attrNameLst>
                                          <p:attrName>ppt_x</p:attrName>
                                        </p:attrNameLst>
                                      </p:cBhvr>
                                      <p:tavLst>
                                        <p:tav tm="0">
                                          <p:val>
                                            <p:strVal val="#ppt_x"/>
                                          </p:val>
                                        </p:tav>
                                        <p:tav tm="100000">
                                          <p:val>
                                            <p:strVal val="#ppt_x"/>
                                          </p:val>
                                        </p:tav>
                                      </p:tavLst>
                                    </p:anim>
                                    <p:anim calcmode="lin" valueType="num">
                                      <p:cBhvr additive="base">
                                        <p:cTn id="17" dur="300" fill="hold"/>
                                        <p:tgtEl>
                                          <p:spTgt spid="3"/>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300" fill="hold"/>
                                        <p:tgtEl>
                                          <p:spTgt spid="4"/>
                                        </p:tgtEl>
                                        <p:attrNameLst>
                                          <p:attrName>ppt_x</p:attrName>
                                        </p:attrNameLst>
                                      </p:cBhvr>
                                      <p:tavLst>
                                        <p:tav tm="0">
                                          <p:val>
                                            <p:strVal val="#ppt_x"/>
                                          </p:val>
                                        </p:tav>
                                        <p:tav tm="100000">
                                          <p:val>
                                            <p:strVal val="#ppt_x"/>
                                          </p:val>
                                        </p:tav>
                                      </p:tavLst>
                                    </p:anim>
                                    <p:anim calcmode="lin" valueType="num">
                                      <p:cBhvr additive="base">
                                        <p:cTn id="22" dur="300" fill="hold"/>
                                        <p:tgtEl>
                                          <p:spTgt spid="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300"/>
                                        <p:tgtEl>
                                          <p:spTgt spid="1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300"/>
                                        <p:tgtEl>
                                          <p:spTgt spid="9"/>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078262" y="1360562"/>
            <a:ext cx="1478448" cy="1478448"/>
            <a:chOff x="1140357" y="1660936"/>
            <a:chExt cx="1224000" cy="1224000"/>
          </a:xfrm>
          <a:effectLst>
            <a:outerShdw dist="38100" dir="5400000" algn="ctr" rotWithShape="0">
              <a:srgbClr val="000000">
                <a:alpha val="10000"/>
              </a:srgbClr>
            </a:outerShdw>
          </a:effectLst>
        </p:grpSpPr>
        <p:sp>
          <p:nvSpPr>
            <p:cNvPr id="71" name="타원 69"/>
            <p:cNvSpPr/>
            <p:nvPr/>
          </p:nvSpPr>
          <p:spPr>
            <a:xfrm>
              <a:off x="1140357" y="1660936"/>
              <a:ext cx="1224000" cy="1224000"/>
            </a:xfrm>
            <a:prstGeom prst="ellipse">
              <a:avLst/>
            </a:prstGeom>
            <a:solidFill>
              <a:schemeClr val="tx1">
                <a:lumMod val="75000"/>
                <a:lumOff val="25000"/>
                <a:alpha val="50000"/>
              </a:schemeClr>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500" dirty="0">
                <a:solidFill>
                  <a:schemeClr val="bg1">
                    <a:lumMod val="9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72" name="타원 69"/>
            <p:cNvSpPr/>
            <p:nvPr/>
          </p:nvSpPr>
          <p:spPr>
            <a:xfrm>
              <a:off x="1140357" y="1660936"/>
              <a:ext cx="1224000" cy="1224000"/>
            </a:xfrm>
            <a:prstGeom prst="chord">
              <a:avLst>
                <a:gd name="adj1" fmla="val 21580614"/>
                <a:gd name="adj2" fmla="val 10795957"/>
              </a:avLst>
            </a:prstGeom>
            <a:solidFill>
              <a:schemeClr val="accent1"/>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500" dirty="0">
                <a:solidFill>
                  <a:schemeClr val="bg1">
                    <a:lumMod val="9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73" name="TextBox 6"/>
            <p:cNvSpPr txBox="1"/>
            <p:nvPr/>
          </p:nvSpPr>
          <p:spPr>
            <a:xfrm>
              <a:off x="1210690" y="2098262"/>
              <a:ext cx="1138554" cy="358912"/>
            </a:xfrm>
            <a:prstGeom prst="rect">
              <a:avLst/>
            </a:prstGeom>
            <a:noFill/>
          </p:spPr>
          <p:txBody>
            <a:bodyPr lIns="0" tIns="0" rIns="0" bIns="0" anchor="ctr"/>
            <a:lstStyle/>
            <a:p>
              <a:pPr algn="ctr">
                <a:spcAft>
                  <a:spcPts val="225"/>
                </a:spcAft>
                <a:defRPr/>
              </a:pPr>
              <a:r>
                <a:rPr lang="nb-NO" dirty="0">
                  <a:solidFill>
                    <a:schemeClr val="bg1">
                      <a:lumMod val="9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50</a:t>
              </a:r>
              <a:r>
                <a:rPr lang="nb-NO" sz="1400" dirty="0">
                  <a:solidFill>
                    <a:schemeClr val="bg1">
                      <a:lumMod val="9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a:t>
              </a:r>
              <a:endParaRPr lang="en-US" sz="1400" dirty="0">
                <a:solidFill>
                  <a:schemeClr val="bg1">
                    <a:lumMod val="9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grpSp>
      <p:grpSp>
        <p:nvGrpSpPr>
          <p:cNvPr id="3" name="Group 7"/>
          <p:cNvGrpSpPr/>
          <p:nvPr/>
        </p:nvGrpSpPr>
        <p:grpSpPr>
          <a:xfrm>
            <a:off x="3984991" y="1360562"/>
            <a:ext cx="1478448" cy="1478448"/>
            <a:chOff x="1140357" y="1660936"/>
            <a:chExt cx="1224000" cy="1224000"/>
          </a:xfrm>
          <a:effectLst>
            <a:outerShdw dist="38100" dir="5400000" algn="ctr" rotWithShape="0">
              <a:srgbClr val="000000">
                <a:alpha val="10000"/>
              </a:srgbClr>
            </a:outerShdw>
          </a:effectLst>
        </p:grpSpPr>
        <p:sp>
          <p:nvSpPr>
            <p:cNvPr id="75" name="타원 69"/>
            <p:cNvSpPr/>
            <p:nvPr/>
          </p:nvSpPr>
          <p:spPr>
            <a:xfrm>
              <a:off x="1140357" y="1660936"/>
              <a:ext cx="1224000" cy="1224000"/>
            </a:xfrm>
            <a:prstGeom prst="ellipse">
              <a:avLst/>
            </a:prstGeom>
            <a:solidFill>
              <a:schemeClr val="tx1">
                <a:lumMod val="85000"/>
                <a:lumOff val="15000"/>
                <a:alpha val="50000"/>
              </a:schemeClr>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500" dirty="0">
                  <a:solidFill>
                    <a:schemeClr val="bg1">
                      <a:lumMod val="9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50</a:t>
              </a:r>
              <a:endParaRPr lang="ko-KR" altLang="en-US" sz="1500" dirty="0">
                <a:solidFill>
                  <a:schemeClr val="bg1">
                    <a:lumMod val="9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76" name="타원 69"/>
            <p:cNvSpPr/>
            <p:nvPr/>
          </p:nvSpPr>
          <p:spPr>
            <a:xfrm>
              <a:off x="1140357" y="1660936"/>
              <a:ext cx="1224000" cy="1224000"/>
            </a:xfrm>
            <a:prstGeom prst="chord">
              <a:avLst>
                <a:gd name="adj1" fmla="val 19343047"/>
                <a:gd name="adj2" fmla="val 13024249"/>
              </a:avLst>
            </a:prstGeom>
            <a:solidFill>
              <a:schemeClr val="accent2"/>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500" dirty="0">
                <a:solidFill>
                  <a:schemeClr val="bg1">
                    <a:lumMod val="9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77" name="TextBox 10"/>
            <p:cNvSpPr txBox="1"/>
            <p:nvPr/>
          </p:nvSpPr>
          <p:spPr>
            <a:xfrm>
              <a:off x="1210690" y="2098262"/>
              <a:ext cx="1138554" cy="358912"/>
            </a:xfrm>
            <a:prstGeom prst="rect">
              <a:avLst/>
            </a:prstGeom>
            <a:noFill/>
          </p:spPr>
          <p:txBody>
            <a:bodyPr lIns="0" tIns="0" rIns="0" bIns="0" anchor="ctr"/>
            <a:lstStyle/>
            <a:p>
              <a:pPr algn="ctr">
                <a:spcAft>
                  <a:spcPts val="225"/>
                </a:spcAft>
                <a:defRPr/>
              </a:pPr>
              <a:r>
                <a:rPr lang="nb-NO" dirty="0">
                  <a:solidFill>
                    <a:schemeClr val="bg1">
                      <a:lumMod val="9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80</a:t>
              </a:r>
              <a:r>
                <a:rPr lang="nb-NO" sz="1400" dirty="0">
                  <a:solidFill>
                    <a:schemeClr val="bg1">
                      <a:lumMod val="9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a:t>
              </a:r>
              <a:endParaRPr lang="en-US" sz="1400" dirty="0">
                <a:solidFill>
                  <a:schemeClr val="bg1">
                    <a:lumMod val="9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grpSp>
      <p:grpSp>
        <p:nvGrpSpPr>
          <p:cNvPr id="4" name="Group 11"/>
          <p:cNvGrpSpPr/>
          <p:nvPr/>
        </p:nvGrpSpPr>
        <p:grpSpPr>
          <a:xfrm>
            <a:off x="5891719" y="1360562"/>
            <a:ext cx="1478448" cy="1478448"/>
            <a:chOff x="1140357" y="1660936"/>
            <a:chExt cx="1224000" cy="1224000"/>
          </a:xfrm>
          <a:effectLst>
            <a:outerShdw dist="38100" dir="5400000" algn="ctr" rotWithShape="0">
              <a:srgbClr val="000000">
                <a:alpha val="10000"/>
              </a:srgbClr>
            </a:outerShdw>
          </a:effectLst>
        </p:grpSpPr>
        <p:sp>
          <p:nvSpPr>
            <p:cNvPr id="79" name="타원 69"/>
            <p:cNvSpPr/>
            <p:nvPr/>
          </p:nvSpPr>
          <p:spPr>
            <a:xfrm>
              <a:off x="1140357" y="1660936"/>
              <a:ext cx="1224000" cy="1224000"/>
            </a:xfrm>
            <a:prstGeom prst="ellipse">
              <a:avLst/>
            </a:prstGeom>
            <a:solidFill>
              <a:schemeClr val="tx1">
                <a:lumMod val="75000"/>
                <a:lumOff val="25000"/>
                <a:alpha val="50000"/>
              </a:schemeClr>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500" dirty="0">
                <a:solidFill>
                  <a:schemeClr val="bg1">
                    <a:lumMod val="9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80" name="타원 69"/>
            <p:cNvSpPr/>
            <p:nvPr/>
          </p:nvSpPr>
          <p:spPr>
            <a:xfrm>
              <a:off x="1140357" y="1660936"/>
              <a:ext cx="1224000" cy="1224000"/>
            </a:xfrm>
            <a:prstGeom prst="chord">
              <a:avLst>
                <a:gd name="adj1" fmla="val 1227871"/>
                <a:gd name="adj2" fmla="val 9519582"/>
              </a:avLst>
            </a:prstGeom>
            <a:solidFill>
              <a:schemeClr val="accent3"/>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500" dirty="0">
                <a:solidFill>
                  <a:schemeClr val="bg1">
                    <a:lumMod val="9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81" name="TextBox 14"/>
            <p:cNvSpPr txBox="1"/>
            <p:nvPr/>
          </p:nvSpPr>
          <p:spPr>
            <a:xfrm>
              <a:off x="1210690" y="2098262"/>
              <a:ext cx="1138554" cy="358912"/>
            </a:xfrm>
            <a:prstGeom prst="rect">
              <a:avLst/>
            </a:prstGeom>
            <a:noFill/>
          </p:spPr>
          <p:txBody>
            <a:bodyPr lIns="0" tIns="0" rIns="0" bIns="0" anchor="ctr"/>
            <a:lstStyle/>
            <a:p>
              <a:pPr algn="ctr">
                <a:spcAft>
                  <a:spcPts val="225"/>
                </a:spcAft>
                <a:defRPr/>
              </a:pPr>
              <a:r>
                <a:rPr lang="nb-NO" dirty="0">
                  <a:solidFill>
                    <a:schemeClr val="bg1">
                      <a:lumMod val="9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30</a:t>
              </a:r>
              <a:r>
                <a:rPr lang="nb-NO" sz="1400" dirty="0">
                  <a:solidFill>
                    <a:schemeClr val="bg1">
                      <a:lumMod val="9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rPr>
                <a:t>%</a:t>
              </a:r>
              <a:endParaRPr lang="en-US" sz="1400" dirty="0">
                <a:solidFill>
                  <a:schemeClr val="bg1">
                    <a:lumMod val="95000"/>
                  </a:schemeClr>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grpSp>
      <p:sp>
        <p:nvSpPr>
          <p:cNvPr id="82" name="Rounded Rectangle 19"/>
          <p:cNvSpPr/>
          <p:nvPr/>
        </p:nvSpPr>
        <p:spPr>
          <a:xfrm>
            <a:off x="2078529" y="3102717"/>
            <a:ext cx="1478756" cy="370285"/>
          </a:xfrm>
          <a:prstGeom prst="roundRect">
            <a:avLst/>
          </a:prstGeom>
          <a:solidFill>
            <a:schemeClr val="accent1"/>
          </a:solidFill>
          <a:ln>
            <a:noFill/>
          </a:ln>
          <a:effectLst>
            <a:outerShdw dist="38100" dir="5400000" algn="ctr" rotWithShape="0">
              <a:srgbClr val="000000">
                <a:alpha val="10000"/>
              </a:srgbClr>
            </a:outerShdw>
          </a:effectLst>
        </p:spPr>
        <p:style>
          <a:lnRef idx="2">
            <a:schemeClr val="dk1"/>
          </a:lnRef>
          <a:fillRef idx="1">
            <a:schemeClr val="lt1"/>
          </a:fillRef>
          <a:effectRef idx="0">
            <a:schemeClr val="dk1"/>
          </a:effectRef>
          <a:fontRef idx="minor">
            <a:schemeClr val="dk1"/>
          </a:fontRef>
        </p:style>
        <p:txBody>
          <a:bodyPr lIns="0" tIns="0" rIns="0" bIns="0" anchor="ctr"/>
          <a:lstStyle/>
          <a:p>
            <a:pPr algn="ctr"/>
            <a:r>
              <a:rPr lang="zh-CN" altLang="en-US" sz="1200" b="1" dirty="0">
                <a:solidFill>
                  <a:schemeClr val="bg1"/>
                </a:solidFill>
                <a:latin typeface="微软雅黑" panose="020B0503020204020204" pitchFamily="34" charset="-122"/>
                <a:ea typeface="微软雅黑" panose="020B0503020204020204" pitchFamily="34" charset="-122"/>
              </a:rPr>
              <a:t>此处添加标题</a:t>
            </a:r>
          </a:p>
        </p:txBody>
      </p:sp>
      <p:sp>
        <p:nvSpPr>
          <p:cNvPr id="83" name="Rounded Rectangle 20"/>
          <p:cNvSpPr/>
          <p:nvPr/>
        </p:nvSpPr>
        <p:spPr>
          <a:xfrm>
            <a:off x="3984720" y="3102717"/>
            <a:ext cx="1478756" cy="370285"/>
          </a:xfrm>
          <a:prstGeom prst="roundRect">
            <a:avLst/>
          </a:prstGeom>
          <a:solidFill>
            <a:schemeClr val="accent2"/>
          </a:solidFill>
          <a:ln>
            <a:noFill/>
          </a:ln>
          <a:effectLst>
            <a:outerShdw dist="38100" dir="5400000" algn="ctr" rotWithShape="0">
              <a:srgbClr val="000000">
                <a:alpha val="10000"/>
              </a:srgbClr>
            </a:outerShdw>
          </a:effectLst>
        </p:spPr>
        <p:style>
          <a:lnRef idx="2">
            <a:schemeClr val="dk1"/>
          </a:lnRef>
          <a:fillRef idx="1">
            <a:schemeClr val="lt1"/>
          </a:fillRef>
          <a:effectRef idx="0">
            <a:schemeClr val="dk1"/>
          </a:effectRef>
          <a:fontRef idx="minor">
            <a:schemeClr val="dk1"/>
          </a:fontRef>
        </p:style>
        <p:txBody>
          <a:bodyPr lIns="0" tIns="0" rIns="0" bIns="0" anchor="ctr"/>
          <a:lstStyle/>
          <a:p>
            <a:pPr algn="ctr"/>
            <a:r>
              <a:rPr lang="zh-CN" altLang="en-US" sz="1200" b="1" dirty="0">
                <a:solidFill>
                  <a:schemeClr val="bg1"/>
                </a:solidFill>
                <a:latin typeface="微软雅黑" panose="020B0503020204020204" pitchFamily="34" charset="-122"/>
                <a:ea typeface="微软雅黑" panose="020B0503020204020204" pitchFamily="34" charset="-122"/>
              </a:rPr>
              <a:t>此处添加标题</a:t>
            </a:r>
          </a:p>
        </p:txBody>
      </p:sp>
      <p:sp>
        <p:nvSpPr>
          <p:cNvPr id="84" name="Rounded Rectangle 21"/>
          <p:cNvSpPr/>
          <p:nvPr/>
        </p:nvSpPr>
        <p:spPr>
          <a:xfrm>
            <a:off x="5892101" y="3102717"/>
            <a:ext cx="1477565" cy="370285"/>
          </a:xfrm>
          <a:prstGeom prst="roundRect">
            <a:avLst/>
          </a:prstGeom>
          <a:solidFill>
            <a:schemeClr val="accent3"/>
          </a:solidFill>
          <a:ln>
            <a:noFill/>
          </a:ln>
          <a:effectLst>
            <a:outerShdw dist="38100" dir="5400000" algn="ctr" rotWithShape="0">
              <a:srgbClr val="000000">
                <a:alpha val="10000"/>
              </a:srgbClr>
            </a:outerShdw>
          </a:effectLst>
        </p:spPr>
        <p:style>
          <a:lnRef idx="2">
            <a:schemeClr val="dk1"/>
          </a:lnRef>
          <a:fillRef idx="1">
            <a:schemeClr val="lt1"/>
          </a:fillRef>
          <a:effectRef idx="0">
            <a:schemeClr val="dk1"/>
          </a:effectRef>
          <a:fontRef idx="minor">
            <a:schemeClr val="dk1"/>
          </a:fontRef>
        </p:style>
        <p:txBody>
          <a:bodyPr lIns="0" tIns="0" rIns="0" bIns="0" anchor="ctr"/>
          <a:lstStyle/>
          <a:p>
            <a:pPr algn="ctr"/>
            <a:r>
              <a:rPr lang="zh-CN" altLang="en-US" sz="1200" b="1" dirty="0">
                <a:solidFill>
                  <a:schemeClr val="bg1"/>
                </a:solidFill>
                <a:latin typeface="微软雅黑" panose="020B0503020204020204" pitchFamily="34" charset="-122"/>
                <a:ea typeface="微软雅黑" panose="020B0503020204020204" pitchFamily="34" charset="-122"/>
              </a:rPr>
              <a:t>此处添加标题</a:t>
            </a:r>
          </a:p>
        </p:txBody>
      </p:sp>
      <p:sp>
        <p:nvSpPr>
          <p:cNvPr id="85" name="TextBox 2"/>
          <p:cNvSpPr txBox="1"/>
          <p:nvPr/>
        </p:nvSpPr>
        <p:spPr>
          <a:xfrm>
            <a:off x="2052157" y="3575396"/>
            <a:ext cx="1602582" cy="438572"/>
          </a:xfrm>
          <a:prstGeom prst="rect">
            <a:avLst/>
          </a:prstGeom>
          <a:noFill/>
        </p:spPr>
        <p:txBody>
          <a:bodyPr lIns="68568" tIns="34285" rIns="68568" bIns="34285">
            <a:spAutoFit/>
          </a:bodyPr>
          <a:lstStyle/>
          <a:p>
            <a:pPr algn="ct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86" name="TextBox 2"/>
          <p:cNvSpPr txBox="1"/>
          <p:nvPr/>
        </p:nvSpPr>
        <p:spPr>
          <a:xfrm>
            <a:off x="3922152" y="3575395"/>
            <a:ext cx="1602582" cy="438572"/>
          </a:xfrm>
          <a:prstGeom prst="rect">
            <a:avLst/>
          </a:prstGeom>
          <a:noFill/>
        </p:spPr>
        <p:txBody>
          <a:bodyPr lIns="68568" tIns="34285" rIns="68568" bIns="34285">
            <a:spAutoFit/>
          </a:bodyPr>
          <a:lstStyle/>
          <a:p>
            <a:pPr algn="ctr">
              <a:lnSpc>
                <a:spcPct val="150000"/>
              </a:lnSpc>
            </a:pPr>
            <a:r>
              <a:rPr lang="zh-CN" altLang="en-US" sz="800" dirty="0">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87" name="TextBox 2"/>
          <p:cNvSpPr txBox="1"/>
          <p:nvPr/>
        </p:nvSpPr>
        <p:spPr>
          <a:xfrm>
            <a:off x="5829591" y="3575395"/>
            <a:ext cx="1602582" cy="438572"/>
          </a:xfrm>
          <a:prstGeom prst="rect">
            <a:avLst/>
          </a:prstGeom>
          <a:noFill/>
        </p:spPr>
        <p:txBody>
          <a:bodyPr lIns="68568" tIns="34285" rIns="68568" bIns="34285">
            <a:spAutoFit/>
          </a:bodyPr>
          <a:lstStyle/>
          <a:p>
            <a:pPr algn="ctr">
              <a:lnSpc>
                <a:spcPct val="150000"/>
              </a:lnSpc>
            </a:pPr>
            <a:r>
              <a:rPr lang="zh-CN" altLang="en-US" sz="800" dirty="0">
                <a:latin typeface="微软雅黑" panose="020B0503020204020204" pitchFamily="34" charset="-122"/>
                <a:ea typeface="微软雅黑" panose="020B0503020204020204" pitchFamily="34" charset="-122"/>
              </a:rPr>
              <a:t>此处添加详细文本描述，建议与标题相关并符合整体语言风格</a:t>
            </a:r>
          </a:p>
        </p:txBody>
      </p:sp>
    </p:spTree>
  </p:cSld>
  <p:clrMapOvr>
    <a:masterClrMapping/>
  </p:clrMapOvr>
  <p:transition spd="med"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additive="base">
                                        <p:cTn id="21" dur="1250" fill="hold"/>
                                        <p:tgtEl>
                                          <p:spTgt spid="82"/>
                                        </p:tgtEl>
                                        <p:attrNameLst>
                                          <p:attrName>ppt_x</p:attrName>
                                        </p:attrNameLst>
                                      </p:cBhvr>
                                      <p:tavLst>
                                        <p:tav tm="0">
                                          <p:val>
                                            <p:strVal val="#ppt_x"/>
                                          </p:val>
                                        </p:tav>
                                        <p:tav tm="100000">
                                          <p:val>
                                            <p:strVal val="#ppt_x"/>
                                          </p:val>
                                        </p:tav>
                                      </p:tavLst>
                                    </p:anim>
                                    <p:anim calcmode="lin" valueType="num">
                                      <p:cBhvr additive="base">
                                        <p:cTn id="22" dur="1250" fill="hold"/>
                                        <p:tgtEl>
                                          <p:spTgt spid="8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50"/>
                                  </p:stCondLst>
                                  <p:childTnLst>
                                    <p:set>
                                      <p:cBhvr>
                                        <p:cTn id="24" dur="1" fill="hold">
                                          <p:stCondLst>
                                            <p:cond delay="0"/>
                                          </p:stCondLst>
                                        </p:cTn>
                                        <p:tgtEl>
                                          <p:spTgt spid="83"/>
                                        </p:tgtEl>
                                        <p:attrNameLst>
                                          <p:attrName>style.visibility</p:attrName>
                                        </p:attrNameLst>
                                      </p:cBhvr>
                                      <p:to>
                                        <p:strVal val="visible"/>
                                      </p:to>
                                    </p:set>
                                    <p:anim calcmode="lin" valueType="num">
                                      <p:cBhvr additive="base">
                                        <p:cTn id="25" dur="1250" fill="hold"/>
                                        <p:tgtEl>
                                          <p:spTgt spid="83"/>
                                        </p:tgtEl>
                                        <p:attrNameLst>
                                          <p:attrName>ppt_x</p:attrName>
                                        </p:attrNameLst>
                                      </p:cBhvr>
                                      <p:tavLst>
                                        <p:tav tm="0">
                                          <p:val>
                                            <p:strVal val="#ppt_x"/>
                                          </p:val>
                                        </p:tav>
                                        <p:tav tm="100000">
                                          <p:val>
                                            <p:strVal val="#ppt_x"/>
                                          </p:val>
                                        </p:tav>
                                      </p:tavLst>
                                    </p:anim>
                                    <p:anim calcmode="lin" valueType="num">
                                      <p:cBhvr additive="base">
                                        <p:cTn id="26" dur="1250" fill="hold"/>
                                        <p:tgtEl>
                                          <p:spTgt spid="8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500"/>
                                  </p:stCondLst>
                                  <p:childTnLst>
                                    <p:set>
                                      <p:cBhvr>
                                        <p:cTn id="28" dur="1" fill="hold">
                                          <p:stCondLst>
                                            <p:cond delay="0"/>
                                          </p:stCondLst>
                                        </p:cTn>
                                        <p:tgtEl>
                                          <p:spTgt spid="84"/>
                                        </p:tgtEl>
                                        <p:attrNameLst>
                                          <p:attrName>style.visibility</p:attrName>
                                        </p:attrNameLst>
                                      </p:cBhvr>
                                      <p:to>
                                        <p:strVal val="visible"/>
                                      </p:to>
                                    </p:set>
                                    <p:anim calcmode="lin" valueType="num">
                                      <p:cBhvr additive="base">
                                        <p:cTn id="29" dur="1250" fill="hold"/>
                                        <p:tgtEl>
                                          <p:spTgt spid="84"/>
                                        </p:tgtEl>
                                        <p:attrNameLst>
                                          <p:attrName>ppt_x</p:attrName>
                                        </p:attrNameLst>
                                      </p:cBhvr>
                                      <p:tavLst>
                                        <p:tav tm="0">
                                          <p:val>
                                            <p:strVal val="#ppt_x"/>
                                          </p:val>
                                        </p:tav>
                                        <p:tav tm="100000">
                                          <p:val>
                                            <p:strVal val="#ppt_x"/>
                                          </p:val>
                                        </p:tav>
                                      </p:tavLst>
                                    </p:anim>
                                    <p:anim calcmode="lin" valueType="num">
                                      <p:cBhvr additive="base">
                                        <p:cTn id="30" dur="1250" fill="hold"/>
                                        <p:tgtEl>
                                          <p:spTgt spid="84"/>
                                        </p:tgtEl>
                                        <p:attrNameLst>
                                          <p:attrName>ppt_y</p:attrName>
                                        </p:attrNameLst>
                                      </p:cBhvr>
                                      <p:tavLst>
                                        <p:tav tm="0">
                                          <p:val>
                                            <p:strVal val="1+#ppt_h/2"/>
                                          </p:val>
                                        </p:tav>
                                        <p:tav tm="100000">
                                          <p:val>
                                            <p:strVal val="#ppt_y"/>
                                          </p:val>
                                        </p:tav>
                                      </p:tavLst>
                                    </p:anim>
                                  </p:childTnLst>
                                </p:cTn>
                              </p:par>
                              <p:par>
                                <p:cTn id="31" presetID="2" presetClass="entr" presetSubtype="4" accel="64000" decel="36000" fill="hold" grpId="0" nodeType="withEffect">
                                  <p:stCondLst>
                                    <p:cond delay="200"/>
                                  </p:stCondLst>
                                  <p:childTnLst>
                                    <p:set>
                                      <p:cBhvr>
                                        <p:cTn id="32" dur="1" fill="hold">
                                          <p:stCondLst>
                                            <p:cond delay="0"/>
                                          </p:stCondLst>
                                        </p:cTn>
                                        <p:tgtEl>
                                          <p:spTgt spid="85"/>
                                        </p:tgtEl>
                                        <p:attrNameLst>
                                          <p:attrName>style.visibility</p:attrName>
                                        </p:attrNameLst>
                                      </p:cBhvr>
                                      <p:to>
                                        <p:strVal val="visible"/>
                                      </p:to>
                                    </p:set>
                                    <p:anim calcmode="lin" valueType="num">
                                      <p:cBhvr additive="base">
                                        <p:cTn id="33" dur="650" fill="hold"/>
                                        <p:tgtEl>
                                          <p:spTgt spid="85"/>
                                        </p:tgtEl>
                                        <p:attrNameLst>
                                          <p:attrName>ppt_x</p:attrName>
                                        </p:attrNameLst>
                                      </p:cBhvr>
                                      <p:tavLst>
                                        <p:tav tm="0">
                                          <p:val>
                                            <p:strVal val="#ppt_x"/>
                                          </p:val>
                                        </p:tav>
                                        <p:tav tm="100000">
                                          <p:val>
                                            <p:strVal val="#ppt_x"/>
                                          </p:val>
                                        </p:tav>
                                      </p:tavLst>
                                    </p:anim>
                                    <p:anim calcmode="lin" valueType="num">
                                      <p:cBhvr additive="base">
                                        <p:cTn id="34" dur="650" fill="hold"/>
                                        <p:tgtEl>
                                          <p:spTgt spid="85"/>
                                        </p:tgtEl>
                                        <p:attrNameLst>
                                          <p:attrName>ppt_y</p:attrName>
                                        </p:attrNameLst>
                                      </p:cBhvr>
                                      <p:tavLst>
                                        <p:tav tm="0">
                                          <p:val>
                                            <p:strVal val="1+#ppt_h/2"/>
                                          </p:val>
                                        </p:tav>
                                        <p:tav tm="100000">
                                          <p:val>
                                            <p:strVal val="#ppt_y"/>
                                          </p:val>
                                        </p:tav>
                                      </p:tavLst>
                                    </p:anim>
                                  </p:childTnLst>
                                </p:cTn>
                              </p:par>
                              <p:par>
                                <p:cTn id="35" presetID="2" presetClass="entr" presetSubtype="4" accel="64000" decel="36000" fill="hold" grpId="0" nodeType="withEffect">
                                  <p:stCondLst>
                                    <p:cond delay="200"/>
                                  </p:stCondLst>
                                  <p:childTnLst>
                                    <p:set>
                                      <p:cBhvr>
                                        <p:cTn id="36" dur="1" fill="hold">
                                          <p:stCondLst>
                                            <p:cond delay="0"/>
                                          </p:stCondLst>
                                        </p:cTn>
                                        <p:tgtEl>
                                          <p:spTgt spid="86"/>
                                        </p:tgtEl>
                                        <p:attrNameLst>
                                          <p:attrName>style.visibility</p:attrName>
                                        </p:attrNameLst>
                                      </p:cBhvr>
                                      <p:to>
                                        <p:strVal val="visible"/>
                                      </p:to>
                                    </p:set>
                                    <p:anim calcmode="lin" valueType="num">
                                      <p:cBhvr additive="base">
                                        <p:cTn id="37" dur="650" fill="hold"/>
                                        <p:tgtEl>
                                          <p:spTgt spid="86"/>
                                        </p:tgtEl>
                                        <p:attrNameLst>
                                          <p:attrName>ppt_x</p:attrName>
                                        </p:attrNameLst>
                                      </p:cBhvr>
                                      <p:tavLst>
                                        <p:tav tm="0">
                                          <p:val>
                                            <p:strVal val="#ppt_x"/>
                                          </p:val>
                                        </p:tav>
                                        <p:tav tm="100000">
                                          <p:val>
                                            <p:strVal val="#ppt_x"/>
                                          </p:val>
                                        </p:tav>
                                      </p:tavLst>
                                    </p:anim>
                                    <p:anim calcmode="lin" valueType="num">
                                      <p:cBhvr additive="base">
                                        <p:cTn id="38" dur="650" fill="hold"/>
                                        <p:tgtEl>
                                          <p:spTgt spid="86"/>
                                        </p:tgtEl>
                                        <p:attrNameLst>
                                          <p:attrName>ppt_y</p:attrName>
                                        </p:attrNameLst>
                                      </p:cBhvr>
                                      <p:tavLst>
                                        <p:tav tm="0">
                                          <p:val>
                                            <p:strVal val="1+#ppt_h/2"/>
                                          </p:val>
                                        </p:tav>
                                        <p:tav tm="100000">
                                          <p:val>
                                            <p:strVal val="#ppt_y"/>
                                          </p:val>
                                        </p:tav>
                                      </p:tavLst>
                                    </p:anim>
                                  </p:childTnLst>
                                </p:cTn>
                              </p:par>
                              <p:par>
                                <p:cTn id="39" presetID="2" presetClass="entr" presetSubtype="4" accel="64000" decel="36000" fill="hold" grpId="0" nodeType="withEffect">
                                  <p:stCondLst>
                                    <p:cond delay="200"/>
                                  </p:stCondLst>
                                  <p:childTnLst>
                                    <p:set>
                                      <p:cBhvr>
                                        <p:cTn id="40" dur="1" fill="hold">
                                          <p:stCondLst>
                                            <p:cond delay="0"/>
                                          </p:stCondLst>
                                        </p:cTn>
                                        <p:tgtEl>
                                          <p:spTgt spid="87"/>
                                        </p:tgtEl>
                                        <p:attrNameLst>
                                          <p:attrName>style.visibility</p:attrName>
                                        </p:attrNameLst>
                                      </p:cBhvr>
                                      <p:to>
                                        <p:strVal val="visible"/>
                                      </p:to>
                                    </p:set>
                                    <p:anim calcmode="lin" valueType="num">
                                      <p:cBhvr additive="base">
                                        <p:cTn id="41" dur="650" fill="hold"/>
                                        <p:tgtEl>
                                          <p:spTgt spid="87"/>
                                        </p:tgtEl>
                                        <p:attrNameLst>
                                          <p:attrName>ppt_x</p:attrName>
                                        </p:attrNameLst>
                                      </p:cBhvr>
                                      <p:tavLst>
                                        <p:tav tm="0">
                                          <p:val>
                                            <p:strVal val="#ppt_x"/>
                                          </p:val>
                                        </p:tav>
                                        <p:tav tm="100000">
                                          <p:val>
                                            <p:strVal val="#ppt_x"/>
                                          </p:val>
                                        </p:tav>
                                      </p:tavLst>
                                    </p:anim>
                                    <p:anim calcmode="lin" valueType="num">
                                      <p:cBhvr additive="base">
                                        <p:cTn id="42" dur="65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9252521" y="-164554"/>
            <a:ext cx="144016" cy="1440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p>
        </p:txBody>
      </p:sp>
      <p:sp>
        <p:nvSpPr>
          <p:cNvPr id="19" name="원호 10"/>
          <p:cNvSpPr/>
          <p:nvPr/>
        </p:nvSpPr>
        <p:spPr>
          <a:xfrm flipH="1">
            <a:off x="1122844" y="1405173"/>
            <a:ext cx="2760809" cy="2760808"/>
          </a:xfrm>
          <a:prstGeom prst="arc">
            <a:avLst>
              <a:gd name="adj1" fmla="val 16200000"/>
              <a:gd name="adj2" fmla="val 16115733"/>
            </a:avLst>
          </a:prstGeom>
          <a:ln w="27622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ko-KR" altLang="en-US">
              <a:solidFill>
                <a:srgbClr val="222D47"/>
              </a:solidFill>
            </a:endParaRPr>
          </a:p>
        </p:txBody>
      </p:sp>
      <p:sp>
        <p:nvSpPr>
          <p:cNvPr id="20" name="원호 11"/>
          <p:cNvSpPr/>
          <p:nvPr/>
        </p:nvSpPr>
        <p:spPr>
          <a:xfrm flipH="1">
            <a:off x="1434606" y="1724164"/>
            <a:ext cx="2122829" cy="2122827"/>
          </a:xfrm>
          <a:prstGeom prst="arc">
            <a:avLst>
              <a:gd name="adj1" fmla="val 16200000"/>
              <a:gd name="adj2" fmla="val 16141882"/>
            </a:avLst>
          </a:prstGeom>
          <a:ln w="27622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ko-KR" altLang="en-US">
              <a:solidFill>
                <a:srgbClr val="222D47"/>
              </a:solidFill>
            </a:endParaRPr>
          </a:p>
        </p:txBody>
      </p:sp>
      <p:sp>
        <p:nvSpPr>
          <p:cNvPr id="21" name="원호 12"/>
          <p:cNvSpPr/>
          <p:nvPr/>
        </p:nvSpPr>
        <p:spPr>
          <a:xfrm flipH="1">
            <a:off x="1115616" y="1405173"/>
            <a:ext cx="2760809" cy="2760808"/>
          </a:xfrm>
          <a:prstGeom prst="arc">
            <a:avLst>
              <a:gd name="adj1" fmla="val 16200000"/>
              <a:gd name="adj2" fmla="val 9400271"/>
            </a:avLst>
          </a:prstGeom>
          <a:ln w="276225" cap="rnd">
            <a:solidFill>
              <a:schemeClr val="accent1"/>
            </a:solidFill>
          </a:ln>
          <a:effectLst>
            <a:outerShdw blurRad="63500" sx="102000" sy="102000" algn="ctr"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ko-KR" altLang="en-US">
              <a:solidFill>
                <a:srgbClr val="222D47"/>
              </a:solidFill>
            </a:endParaRPr>
          </a:p>
        </p:txBody>
      </p:sp>
      <p:sp>
        <p:nvSpPr>
          <p:cNvPr id="22" name="원호 13"/>
          <p:cNvSpPr/>
          <p:nvPr/>
        </p:nvSpPr>
        <p:spPr>
          <a:xfrm flipH="1">
            <a:off x="1434606" y="1724164"/>
            <a:ext cx="2122829" cy="2122827"/>
          </a:xfrm>
          <a:prstGeom prst="arc">
            <a:avLst>
              <a:gd name="adj1" fmla="val 16200000"/>
              <a:gd name="adj2" fmla="val 5418629"/>
            </a:avLst>
          </a:prstGeom>
          <a:ln w="276225" cap="rnd">
            <a:solidFill>
              <a:schemeClr val="accent2"/>
            </a:solidFill>
          </a:ln>
          <a:effectLst>
            <a:outerShdw blurRad="63500" sx="102000" sy="102000" algn="ctr"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ko-KR" altLang="en-US">
              <a:solidFill>
                <a:srgbClr val="222D47"/>
              </a:solidFill>
            </a:endParaRPr>
          </a:p>
        </p:txBody>
      </p:sp>
      <p:sp>
        <p:nvSpPr>
          <p:cNvPr id="23" name="원호 14"/>
          <p:cNvSpPr/>
          <p:nvPr/>
        </p:nvSpPr>
        <p:spPr>
          <a:xfrm flipH="1">
            <a:off x="1756191" y="2045750"/>
            <a:ext cx="1479659" cy="1479656"/>
          </a:xfrm>
          <a:prstGeom prst="arc">
            <a:avLst>
              <a:gd name="adj1" fmla="val 16200000"/>
              <a:gd name="adj2" fmla="val 16147260"/>
            </a:avLst>
          </a:prstGeom>
          <a:ln w="27622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ko-KR" altLang="en-US">
              <a:solidFill>
                <a:srgbClr val="222D47"/>
              </a:solidFill>
            </a:endParaRPr>
          </a:p>
        </p:txBody>
      </p:sp>
      <p:sp>
        <p:nvSpPr>
          <p:cNvPr id="24" name="원호 15"/>
          <p:cNvSpPr/>
          <p:nvPr/>
        </p:nvSpPr>
        <p:spPr>
          <a:xfrm flipH="1">
            <a:off x="1756191" y="2045750"/>
            <a:ext cx="1479659" cy="1479656"/>
          </a:xfrm>
          <a:prstGeom prst="arc">
            <a:avLst>
              <a:gd name="adj1" fmla="val 16200000"/>
              <a:gd name="adj2" fmla="val 20963023"/>
            </a:avLst>
          </a:prstGeom>
          <a:ln w="276225" cap="rnd">
            <a:solidFill>
              <a:schemeClr val="accent3"/>
            </a:solidFill>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ko-KR" altLang="en-US">
              <a:solidFill>
                <a:srgbClr val="222D47"/>
              </a:solidFill>
            </a:endParaRPr>
          </a:p>
        </p:txBody>
      </p:sp>
      <p:cxnSp>
        <p:nvCxnSpPr>
          <p:cNvPr id="25" name="직선 화살표 연결선 16"/>
          <p:cNvCxnSpPr/>
          <p:nvPr/>
        </p:nvCxnSpPr>
        <p:spPr>
          <a:xfrm>
            <a:off x="2630182" y="1405173"/>
            <a:ext cx="2653748"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직선 화살표 연결선 24"/>
          <p:cNvCxnSpPr/>
          <p:nvPr/>
        </p:nvCxnSpPr>
        <p:spPr>
          <a:xfrm>
            <a:off x="2630182" y="1727462"/>
            <a:ext cx="2402075"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직선 연결선 25"/>
          <p:cNvCxnSpPr/>
          <p:nvPr/>
        </p:nvCxnSpPr>
        <p:spPr>
          <a:xfrm>
            <a:off x="5032257" y="1727463"/>
            <a:ext cx="0" cy="798897"/>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직선 화살표 연결선 26"/>
          <p:cNvCxnSpPr/>
          <p:nvPr/>
        </p:nvCxnSpPr>
        <p:spPr>
          <a:xfrm flipH="1">
            <a:off x="5032260" y="2526359"/>
            <a:ext cx="251668"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직선 화살표 연결선 28"/>
          <p:cNvCxnSpPr/>
          <p:nvPr/>
        </p:nvCxnSpPr>
        <p:spPr>
          <a:xfrm>
            <a:off x="2630180" y="2045514"/>
            <a:ext cx="1939255"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직선 연결선 29"/>
          <p:cNvCxnSpPr/>
          <p:nvPr/>
        </p:nvCxnSpPr>
        <p:spPr>
          <a:xfrm>
            <a:off x="4569435" y="2045515"/>
            <a:ext cx="0" cy="1620397"/>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직선 화살표 연결선 30"/>
          <p:cNvCxnSpPr/>
          <p:nvPr/>
        </p:nvCxnSpPr>
        <p:spPr>
          <a:xfrm flipH="1">
            <a:off x="4569439" y="3665911"/>
            <a:ext cx="694612"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2" name="Freeform 17"/>
          <p:cNvSpPr>
            <a:spLocks noEditPoints="1"/>
          </p:cNvSpPr>
          <p:nvPr/>
        </p:nvSpPr>
        <p:spPr bwMode="auto">
          <a:xfrm flipH="1">
            <a:off x="2253772" y="2421037"/>
            <a:ext cx="606854" cy="649216"/>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accent4"/>
          </a:solidFill>
          <a:ln>
            <a:noFill/>
          </a:ln>
        </p:spPr>
        <p:txBody>
          <a:bodyPr vert="horz" wrap="square" lIns="68555" tIns="34278" rIns="68555" bIns="34278" numCol="1" anchor="t" anchorCtr="0" compatLnSpc="1"/>
          <a:lstStyle/>
          <a:p>
            <a:endParaRPr lang="zh-CN" altLang="en-US"/>
          </a:p>
        </p:txBody>
      </p:sp>
      <p:sp>
        <p:nvSpPr>
          <p:cNvPr id="50" name="TextBox 49"/>
          <p:cNvSpPr txBox="1"/>
          <p:nvPr/>
        </p:nvSpPr>
        <p:spPr>
          <a:xfrm>
            <a:off x="5402970" y="1253662"/>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p>
        </p:txBody>
      </p:sp>
      <p:sp>
        <p:nvSpPr>
          <p:cNvPr id="59" name="TextBox 58"/>
          <p:cNvSpPr txBox="1"/>
          <p:nvPr/>
        </p:nvSpPr>
        <p:spPr>
          <a:xfrm>
            <a:off x="5402971" y="1563638"/>
            <a:ext cx="2466850" cy="338468"/>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licai2011</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60" name="TextBox 59"/>
          <p:cNvSpPr txBox="1"/>
          <p:nvPr/>
        </p:nvSpPr>
        <p:spPr>
          <a:xfrm>
            <a:off x="5402970" y="2347514"/>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p>
        </p:txBody>
      </p:sp>
      <p:sp>
        <p:nvSpPr>
          <p:cNvPr id="61" name="TextBox 60"/>
          <p:cNvSpPr txBox="1"/>
          <p:nvPr/>
        </p:nvSpPr>
        <p:spPr>
          <a:xfrm>
            <a:off x="5402971" y="2643759"/>
            <a:ext cx="2466850" cy="338468"/>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licai2011</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62" name="TextBox 61"/>
          <p:cNvSpPr txBox="1"/>
          <p:nvPr/>
        </p:nvSpPr>
        <p:spPr>
          <a:xfrm>
            <a:off x="5402970" y="3435846"/>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p>
        </p:txBody>
      </p:sp>
      <p:sp>
        <p:nvSpPr>
          <p:cNvPr id="63" name="TextBox 62"/>
          <p:cNvSpPr txBox="1"/>
          <p:nvPr/>
        </p:nvSpPr>
        <p:spPr>
          <a:xfrm>
            <a:off x="5402971" y="3723878"/>
            <a:ext cx="2466850" cy="338468"/>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licai2011</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p>
        </p:txBody>
      </p:sp>
    </p:spTree>
  </p:cSld>
  <p:clrMapOvr>
    <a:masterClrMapping/>
  </p:clrMapOvr>
  <p:transition spd="med"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1000" fill="hold"/>
                                        <p:tgtEl>
                                          <p:spTgt spid="42"/>
                                        </p:tgtEl>
                                        <p:attrNameLst>
                                          <p:attrName>ppt_w</p:attrName>
                                        </p:attrNameLst>
                                      </p:cBhvr>
                                      <p:tavLst>
                                        <p:tav tm="0">
                                          <p:val>
                                            <p:fltVal val="0"/>
                                          </p:val>
                                        </p:tav>
                                        <p:tav tm="100000">
                                          <p:val>
                                            <p:strVal val="#ppt_w"/>
                                          </p:val>
                                        </p:tav>
                                      </p:tavLst>
                                    </p:anim>
                                    <p:anim calcmode="lin" valueType="num">
                                      <p:cBhvr>
                                        <p:cTn id="23" dur="1000" fill="hold"/>
                                        <p:tgtEl>
                                          <p:spTgt spid="42"/>
                                        </p:tgtEl>
                                        <p:attrNameLst>
                                          <p:attrName>ppt_h</p:attrName>
                                        </p:attrNameLst>
                                      </p:cBhvr>
                                      <p:tavLst>
                                        <p:tav tm="0">
                                          <p:val>
                                            <p:fltVal val="0"/>
                                          </p:val>
                                        </p:tav>
                                        <p:tav tm="100000">
                                          <p:val>
                                            <p:strVal val="#ppt_h"/>
                                          </p:val>
                                        </p:tav>
                                      </p:tavLst>
                                    </p:anim>
                                    <p:animEffect transition="in" filter="fade">
                                      <p:cBhvr>
                                        <p:cTn id="24" dur="1000"/>
                                        <p:tgtEl>
                                          <p:spTgt spid="42"/>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up)">
                                      <p:cBhvr>
                                        <p:cTn id="28" dur="500"/>
                                        <p:tgtEl>
                                          <p:spTgt spid="24"/>
                                        </p:tgtEl>
                                      </p:cBhvr>
                                    </p:animEffect>
                                  </p:childTnLst>
                                </p:cTn>
                              </p:par>
                              <p:par>
                                <p:cTn id="29" presetID="22" presetClass="entr" presetSubtype="1" fill="hold" grpId="0" nodeType="withEffect">
                                  <p:stCondLst>
                                    <p:cond delay="50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par>
                                <p:cTn id="32" presetID="22" presetClass="entr" presetSubtype="1" fill="hold" grpId="0" nodeType="withEffect">
                                  <p:stCondLst>
                                    <p:cond delay="100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500"/>
                                        <p:tgtEl>
                                          <p:spTgt spid="21"/>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1500"/>
                            </p:stCondLst>
                            <p:childTnLst>
                              <p:par>
                                <p:cTn id="40" presetID="2" presetClass="entr" presetSubtype="2"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250" fill="hold"/>
                                        <p:tgtEl>
                                          <p:spTgt spid="50"/>
                                        </p:tgtEl>
                                        <p:attrNameLst>
                                          <p:attrName>ppt_x</p:attrName>
                                        </p:attrNameLst>
                                      </p:cBhvr>
                                      <p:tavLst>
                                        <p:tav tm="0">
                                          <p:val>
                                            <p:strVal val="1+#ppt_w/2"/>
                                          </p:val>
                                        </p:tav>
                                        <p:tav tm="100000">
                                          <p:val>
                                            <p:strVal val="#ppt_x"/>
                                          </p:val>
                                        </p:tav>
                                      </p:tavLst>
                                    </p:anim>
                                    <p:anim calcmode="lin" valueType="num">
                                      <p:cBhvr additive="base">
                                        <p:cTn id="43" dur="250" fill="hold"/>
                                        <p:tgtEl>
                                          <p:spTgt spid="50"/>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22" presetClass="entr" presetSubtype="1"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2500"/>
                            </p:stCondLst>
                            <p:childTnLst>
                              <p:par>
                                <p:cTn id="49" presetID="2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3000"/>
                            </p:stCondLst>
                            <p:childTnLst>
                              <p:par>
                                <p:cTn id="53" presetID="22" presetClass="entr" presetSubtype="1"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up)">
                                      <p:cBhvr>
                                        <p:cTn id="55" dur="500"/>
                                        <p:tgtEl>
                                          <p:spTgt spid="28"/>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par>
                          <p:cTn id="60" fill="hold">
                            <p:stCondLst>
                              <p:cond delay="4000"/>
                            </p:stCondLst>
                            <p:childTnLst>
                              <p:par>
                                <p:cTn id="61" presetID="2" presetClass="entr" presetSubtype="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additive="base">
                                        <p:cTn id="63" dur="250" fill="hold"/>
                                        <p:tgtEl>
                                          <p:spTgt spid="60"/>
                                        </p:tgtEl>
                                        <p:attrNameLst>
                                          <p:attrName>ppt_x</p:attrName>
                                        </p:attrNameLst>
                                      </p:cBhvr>
                                      <p:tavLst>
                                        <p:tav tm="0">
                                          <p:val>
                                            <p:strVal val="1+#ppt_w/2"/>
                                          </p:val>
                                        </p:tav>
                                        <p:tav tm="100000">
                                          <p:val>
                                            <p:strVal val="#ppt_x"/>
                                          </p:val>
                                        </p:tav>
                                      </p:tavLst>
                                    </p:anim>
                                    <p:anim calcmode="lin" valueType="num">
                                      <p:cBhvr additive="base">
                                        <p:cTn id="64" dur="250" fill="hold"/>
                                        <p:tgtEl>
                                          <p:spTgt spid="60"/>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2" presetClass="entr" presetSubtype="1" fill="hold" grpId="0" nodeType="after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wipe(up)">
                                      <p:cBhvr>
                                        <p:cTn id="68" dur="500"/>
                                        <p:tgtEl>
                                          <p:spTgt spid="61"/>
                                        </p:tgtEl>
                                      </p:cBhvr>
                                    </p:animEffect>
                                  </p:childTnLst>
                                </p:cTn>
                              </p:par>
                            </p:childTnLst>
                          </p:cTn>
                        </p:par>
                        <p:par>
                          <p:cTn id="69" fill="hold">
                            <p:stCondLst>
                              <p:cond delay="5000"/>
                            </p:stCondLst>
                            <p:childTnLst>
                              <p:par>
                                <p:cTn id="70" presetID="22" presetClass="entr" presetSubtype="8" fill="hold"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childTnLst>
                          </p:cTn>
                        </p:par>
                        <p:par>
                          <p:cTn id="73" fill="hold">
                            <p:stCondLst>
                              <p:cond delay="5500"/>
                            </p:stCondLst>
                            <p:childTnLst>
                              <p:par>
                                <p:cTn id="74" presetID="22" presetClass="entr" presetSubtype="1"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up)">
                                      <p:cBhvr>
                                        <p:cTn id="76" dur="500"/>
                                        <p:tgtEl>
                                          <p:spTgt spid="32"/>
                                        </p:tgtEl>
                                      </p:cBhvr>
                                    </p:animEffect>
                                  </p:childTnLst>
                                </p:cTn>
                              </p:par>
                            </p:childTnLst>
                          </p:cTn>
                        </p:par>
                        <p:par>
                          <p:cTn id="77" fill="hold">
                            <p:stCondLst>
                              <p:cond delay="6000"/>
                            </p:stCondLst>
                            <p:childTnLst>
                              <p:par>
                                <p:cTn id="78" presetID="22" presetClass="entr" presetSubtype="8"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left)">
                                      <p:cBhvr>
                                        <p:cTn id="80" dur="500"/>
                                        <p:tgtEl>
                                          <p:spTgt spid="33"/>
                                        </p:tgtEl>
                                      </p:cBhvr>
                                    </p:animEffect>
                                  </p:childTnLst>
                                </p:cTn>
                              </p:par>
                            </p:childTnLst>
                          </p:cTn>
                        </p:par>
                        <p:par>
                          <p:cTn id="81" fill="hold">
                            <p:stCondLst>
                              <p:cond delay="6500"/>
                            </p:stCondLst>
                            <p:childTnLst>
                              <p:par>
                                <p:cTn id="82" presetID="2" presetClass="entr" presetSubtype="2" fill="hold" grpId="0" nodeType="afterEffect">
                                  <p:stCondLst>
                                    <p:cond delay="0"/>
                                  </p:stCondLst>
                                  <p:childTnLst>
                                    <p:set>
                                      <p:cBhvr>
                                        <p:cTn id="83" dur="1" fill="hold">
                                          <p:stCondLst>
                                            <p:cond delay="0"/>
                                          </p:stCondLst>
                                        </p:cTn>
                                        <p:tgtEl>
                                          <p:spTgt spid="62"/>
                                        </p:tgtEl>
                                        <p:attrNameLst>
                                          <p:attrName>style.visibility</p:attrName>
                                        </p:attrNameLst>
                                      </p:cBhvr>
                                      <p:to>
                                        <p:strVal val="visible"/>
                                      </p:to>
                                    </p:set>
                                    <p:anim calcmode="lin" valueType="num">
                                      <p:cBhvr additive="base">
                                        <p:cTn id="84" dur="250" fill="hold"/>
                                        <p:tgtEl>
                                          <p:spTgt spid="62"/>
                                        </p:tgtEl>
                                        <p:attrNameLst>
                                          <p:attrName>ppt_x</p:attrName>
                                        </p:attrNameLst>
                                      </p:cBhvr>
                                      <p:tavLst>
                                        <p:tav tm="0">
                                          <p:val>
                                            <p:strVal val="1+#ppt_w/2"/>
                                          </p:val>
                                        </p:tav>
                                        <p:tav tm="100000">
                                          <p:val>
                                            <p:strVal val="#ppt_x"/>
                                          </p:val>
                                        </p:tav>
                                      </p:tavLst>
                                    </p:anim>
                                    <p:anim calcmode="lin" valueType="num">
                                      <p:cBhvr additive="base">
                                        <p:cTn id="85" dur="250" fill="hold"/>
                                        <p:tgtEl>
                                          <p:spTgt spid="62"/>
                                        </p:tgtEl>
                                        <p:attrNameLst>
                                          <p:attrName>ppt_y</p:attrName>
                                        </p:attrNameLst>
                                      </p:cBhvr>
                                      <p:tavLst>
                                        <p:tav tm="0">
                                          <p:val>
                                            <p:strVal val="#ppt_y"/>
                                          </p:val>
                                        </p:tav>
                                        <p:tav tm="100000">
                                          <p:val>
                                            <p:strVal val="#ppt_y"/>
                                          </p:val>
                                        </p:tav>
                                      </p:tavLst>
                                    </p:anim>
                                  </p:childTnLst>
                                </p:cTn>
                              </p:par>
                            </p:childTnLst>
                          </p:cTn>
                        </p:par>
                        <p:par>
                          <p:cTn id="86" fill="hold">
                            <p:stCondLst>
                              <p:cond delay="7000"/>
                            </p:stCondLst>
                            <p:childTnLst>
                              <p:par>
                                <p:cTn id="87" presetID="22" presetClass="entr" presetSubtype="1" fill="hold" grpId="0" nodeType="afterEffect">
                                  <p:stCondLst>
                                    <p:cond delay="0"/>
                                  </p:stCondLst>
                                  <p:childTnLst>
                                    <p:set>
                                      <p:cBhvr>
                                        <p:cTn id="88" dur="1" fill="hold">
                                          <p:stCondLst>
                                            <p:cond delay="0"/>
                                          </p:stCondLst>
                                        </p:cTn>
                                        <p:tgtEl>
                                          <p:spTgt spid="63"/>
                                        </p:tgtEl>
                                        <p:attrNameLst>
                                          <p:attrName>style.visibility</p:attrName>
                                        </p:attrNameLst>
                                      </p:cBhvr>
                                      <p:to>
                                        <p:strVal val="visible"/>
                                      </p:to>
                                    </p:set>
                                    <p:animEffect transition="in" filter="wipe(up)">
                                      <p:cBhvr>
                                        <p:cTn id="8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42" grpId="0" animBg="1"/>
      <p:bldP spid="50" grpId="0"/>
      <p:bldP spid="59" grpId="0"/>
      <p:bldP spid="60" grpId="0"/>
      <p:bldP spid="61" grpId="0"/>
      <p:bldP spid="62" grpId="0"/>
      <p:bldP spid="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a:spLocks noChangeArrowheads="1"/>
          </p:cNvSpPr>
          <p:nvPr/>
        </p:nvSpPr>
        <p:spPr bwMode="auto">
          <a:xfrm>
            <a:off x="566739" y="1176338"/>
            <a:ext cx="8016875" cy="461655"/>
          </a:xfrm>
          <a:prstGeom prst="rect">
            <a:avLst/>
          </a:prstGeom>
          <a:noFill/>
          <a:ln w="9525">
            <a:noFill/>
            <a:miter lim="800000"/>
          </a:ln>
        </p:spPr>
        <p:txBody>
          <a:bodyPr lIns="91431" tIns="45715" rIns="91431" bIns="45715">
            <a:spAutoFit/>
          </a:bodyPr>
          <a:lstStyle/>
          <a:p>
            <a:pPr>
              <a:lnSpc>
                <a:spcPct val="150000"/>
              </a:lnSpc>
              <a:spcBef>
                <a:spcPts val="600"/>
              </a:spcBef>
              <a:spcAft>
                <a:spcPts val="600"/>
              </a:spcAft>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pic>
        <p:nvPicPr>
          <p:cNvPr id="28" name="图片 27"/>
          <p:cNvPicPr>
            <a:picLocks noChangeAspect="1" noChangeArrowheads="1"/>
          </p:cNvPicPr>
          <p:nvPr/>
        </p:nvPicPr>
        <p:blipFill>
          <a:blip r:embed="rId3" cstate="print"/>
          <a:stretch>
            <a:fillRect/>
          </a:stretch>
        </p:blipFill>
        <p:spPr bwMode="auto">
          <a:xfrm>
            <a:off x="1488974" y="2106613"/>
            <a:ext cx="3641928" cy="2419350"/>
          </a:xfrm>
          <a:prstGeom prst="rect">
            <a:avLst/>
          </a:prstGeom>
          <a:noFill/>
          <a:ln w="9525">
            <a:noFill/>
            <a:miter lim="800000"/>
            <a:headEnd/>
            <a:tailEnd/>
          </a:ln>
        </p:spPr>
      </p:pic>
      <p:sp>
        <p:nvSpPr>
          <p:cNvPr id="29" name="Rectangle 12"/>
          <p:cNvSpPr/>
          <p:nvPr/>
        </p:nvSpPr>
        <p:spPr bwMode="auto">
          <a:xfrm>
            <a:off x="6130925" y="2106613"/>
            <a:ext cx="2452688" cy="2419350"/>
          </a:xfrm>
          <a:prstGeom prst="rect">
            <a:avLst/>
          </a:prstGeom>
          <a:solidFill>
            <a:schemeClr val="accent1"/>
          </a:solidFill>
          <a:ln w="9525" cap="flat" cmpd="sng" algn="ctr">
            <a:noFill/>
            <a:prstDash val="solid"/>
            <a:headEnd type="none" w="med" len="med"/>
            <a:tailEnd type="none" w="med" len="med"/>
          </a:ln>
          <a:effectLst/>
        </p:spPr>
        <p:txBody>
          <a:bodyPr lIns="137152" tIns="68576" rIns="34289" bIns="34289"/>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spcAft>
                <a:spcPts val="450"/>
              </a:spcAft>
              <a:defRPr/>
            </a:pPr>
            <a:endParaRPr lang="en-US" sz="2700" dirty="0">
              <a:solidFill>
                <a:srgbClr val="FFFFFF">
                  <a:alpha val="99000"/>
                </a:srgbClr>
              </a:solidFill>
              <a:latin typeface="Segoe UI Light" panose="020B0502040204020203" pitchFamily="34" charset="0"/>
            </a:endParaRPr>
          </a:p>
        </p:txBody>
      </p:sp>
      <p:sp>
        <p:nvSpPr>
          <p:cNvPr id="30" name="文本框 81"/>
          <p:cNvSpPr txBox="1">
            <a:spLocks noChangeArrowheads="1"/>
          </p:cNvSpPr>
          <p:nvPr/>
        </p:nvSpPr>
        <p:spPr bwMode="auto">
          <a:xfrm>
            <a:off x="6423025" y="2493963"/>
            <a:ext cx="1944688" cy="1733550"/>
          </a:xfrm>
          <a:prstGeom prst="rect">
            <a:avLst/>
          </a:prstGeom>
          <a:noFill/>
          <a:ln w="9525">
            <a:noFill/>
            <a:miter lim="800000"/>
          </a:ln>
        </p:spPr>
        <p:txBody>
          <a:bodyPr lIns="91431" tIns="45715" rIns="91431" bIns="45715"/>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a:t>
            </a:r>
          </a:p>
        </p:txBody>
      </p:sp>
    </p:spTree>
  </p:cSld>
  <p:clrMapOvr>
    <a:masterClrMapping/>
  </p:clrMapOvr>
  <p:transition spd="med"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p:stCondLst>
                              <p:cond delay="2580"/>
                            </p:stCondLst>
                            <p:childTnLst>
                              <p:par>
                                <p:cTn id="9" presetID="22" presetClass="entr" presetSubtype="2"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500"/>
                                        <p:tgtEl>
                                          <p:spTgt spid="29"/>
                                        </p:tgtEl>
                                      </p:cBhvr>
                                    </p:animEffect>
                                  </p:childTnLst>
                                </p:cTn>
                              </p:par>
                            </p:childTnLst>
                          </p:cTn>
                        </p:par>
                        <p:par>
                          <p:cTn id="15" fill="hold">
                            <p:stCondLst>
                              <p:cond delay="3080"/>
                            </p:stCondLst>
                            <p:childTnLst>
                              <p:par>
                                <p:cTn id="16" presetID="22" presetClass="entr" presetSubtype="2"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新建文件夹 (3)\575bf3d0ec0a4.jpg"/>
          <p:cNvPicPr>
            <a:picLocks noChangeAspect="1" noChangeArrowheads="1"/>
          </p:cNvPicPr>
          <p:nvPr/>
        </p:nvPicPr>
        <p:blipFill>
          <a:blip r:embed="rId3" cstate="print"/>
          <a:srcRect/>
          <a:stretch>
            <a:fillRect/>
          </a:stretch>
        </p:blipFill>
        <p:spPr bwMode="auto">
          <a:xfrm>
            <a:off x="0" y="0"/>
            <a:ext cx="9144000" cy="5148262"/>
          </a:xfrm>
          <a:prstGeom prst="rect">
            <a:avLst/>
          </a:prstGeom>
          <a:noFill/>
        </p:spPr>
      </p:pic>
      <p:pic>
        <p:nvPicPr>
          <p:cNvPr id="1027" name="Picture 3" descr="C:\Users\Administrator\Desktop\新建文件夹 (3)\575bf3d0ec0a4.png"/>
          <p:cNvPicPr>
            <a:picLocks noChangeAspect="1" noChangeArrowheads="1"/>
          </p:cNvPicPr>
          <p:nvPr/>
        </p:nvPicPr>
        <p:blipFill>
          <a:blip r:embed="rId4" cstate="print"/>
          <a:srcRect/>
          <a:stretch>
            <a:fillRect/>
          </a:stretch>
        </p:blipFill>
        <p:spPr bwMode="auto">
          <a:xfrm>
            <a:off x="0" y="0"/>
            <a:ext cx="9144000" cy="5148262"/>
          </a:xfrm>
          <a:prstGeom prst="rect">
            <a:avLst/>
          </a:prstGeom>
          <a:noFill/>
        </p:spPr>
      </p:pic>
      <p:sp>
        <p:nvSpPr>
          <p:cNvPr id="8" name="椭圆 7"/>
          <p:cNvSpPr/>
          <p:nvPr/>
        </p:nvSpPr>
        <p:spPr>
          <a:xfrm>
            <a:off x="5383291" y="1580929"/>
            <a:ext cx="1037768" cy="1037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48"/>
          <p:cNvSpPr txBox="1"/>
          <p:nvPr/>
        </p:nvSpPr>
        <p:spPr>
          <a:xfrm>
            <a:off x="4716016" y="2723263"/>
            <a:ext cx="2816312" cy="492443"/>
          </a:xfrm>
          <a:prstGeom prst="rect">
            <a:avLst/>
          </a:prstGeom>
          <a:noFill/>
        </p:spPr>
        <p:txBody>
          <a:bodyPr wrap="square" lIns="0" tIns="0" rIns="0" bIns="0" rtlCol="0">
            <a:spAutoFit/>
          </a:bodyPr>
          <a:lstStyle/>
          <a:p>
            <a:pPr lvl="0"/>
            <a:r>
              <a:rPr lang="zh-CN" altLang="en-US" sz="3200" b="1" dirty="0">
                <a:solidFill>
                  <a:schemeClr val="accent1"/>
                </a:solidFill>
                <a:latin typeface="微软雅黑" panose="020B0503020204020204" pitchFamily="34" charset="-122"/>
                <a:ea typeface="微软雅黑" panose="020B0503020204020204" pitchFamily="34" charset="-122"/>
              </a:rPr>
              <a:t>明年工作计划</a:t>
            </a:r>
            <a:endParaRPr lang="zh-CN" altLang="zh-CN" sz="3200" b="1" dirty="0">
              <a:solidFill>
                <a:schemeClr val="accent1"/>
              </a:solidFill>
              <a:latin typeface="微软雅黑" panose="020B0503020204020204" pitchFamily="34" charset="-122"/>
              <a:ea typeface="微软雅黑" panose="020B0503020204020204" pitchFamily="34" charset="-122"/>
            </a:endParaRPr>
          </a:p>
        </p:txBody>
      </p:sp>
      <p:sp>
        <p:nvSpPr>
          <p:cNvPr id="10" name="TextBox 49"/>
          <p:cNvSpPr txBox="1"/>
          <p:nvPr/>
        </p:nvSpPr>
        <p:spPr>
          <a:xfrm>
            <a:off x="4519195" y="3302863"/>
            <a:ext cx="2979531" cy="276999"/>
          </a:xfrm>
          <a:prstGeom prst="rect">
            <a:avLst/>
          </a:prstGeom>
          <a:noFill/>
        </p:spPr>
        <p:txBody>
          <a:bodyPr wrap="square" lIns="0" tIns="0" rIns="0" bIns="0" rtlCol="0">
            <a:spAutoFit/>
          </a:bodyPr>
          <a:lstStyle/>
          <a:p>
            <a:pPr algn="ctr" eaLnBrk="0" hangingPunct="0"/>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11" name="矩形 259"/>
          <p:cNvSpPr>
            <a:spLocks noChangeArrowheads="1"/>
          </p:cNvSpPr>
          <p:nvPr/>
        </p:nvSpPr>
        <p:spPr bwMode="auto">
          <a:xfrm>
            <a:off x="5147654" y="1724945"/>
            <a:ext cx="1561914" cy="74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400" b="1" cap="all" spc="213" dirty="0">
                <a:solidFill>
                  <a:schemeClr val="bg1"/>
                </a:solidFill>
                <a:cs typeface="Arial" panose="020B0604020202020204" pitchFamily="34" charset="0"/>
              </a:rPr>
              <a:t>04</a:t>
            </a:r>
            <a:endParaRPr lang="zh-CN" altLang="en-US" sz="4400" b="1" cap="all" spc="213" dirty="0">
              <a:solidFill>
                <a:schemeClr val="bg1"/>
              </a:solidFill>
              <a:cs typeface="Arial" panose="020B0604020202020204" pitchFamily="34" charset="0"/>
            </a:endParaRPr>
          </a:p>
        </p:txBody>
      </p:sp>
    </p:spTree>
  </p:cSld>
  <p:clrMapOvr>
    <a:masterClrMapping/>
  </p:clrMapOvr>
  <p:transition spd="med" advClick="0" advTm="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1"/>
                                        </p:tgtEl>
                                        <p:attrNameLst>
                                          <p:attrName>ppt_y</p:attrName>
                                        </p:attrNameLst>
                                      </p:cBhvr>
                                      <p:tavLst>
                                        <p:tav tm="0">
                                          <p:val>
                                            <p:strVal val="#ppt_y"/>
                                          </p:val>
                                        </p:tav>
                                        <p:tav tm="100000">
                                          <p:val>
                                            <p:strVal val="#ppt_y"/>
                                          </p:val>
                                        </p:tav>
                                      </p:tavLst>
                                    </p:anim>
                                    <p:anim calcmode="lin" valueType="num">
                                      <p:cBhvr>
                                        <p:cTn id="2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1"/>
                                        </p:tgtEl>
                                      </p:cBhvr>
                                    </p:animEffect>
                                  </p:childTnLst>
                                </p:cTn>
                              </p:par>
                            </p:childTnLst>
                          </p:cTn>
                        </p:par>
                        <p:par>
                          <p:cTn id="31" fill="hold">
                            <p:stCondLst>
                              <p:cond delay="1049"/>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11"/>
                                        </p:tgtEl>
                                      </p:cBhvr>
                                    </p:animEffect>
                                    <p:animScale>
                                      <p:cBhvr>
                                        <p:cTn id="34" dur="250" autoRev="1" fill="hold"/>
                                        <p:tgtEl>
                                          <p:spTgt spid="11"/>
                                        </p:tgtEl>
                                      </p:cBhvr>
                                      <p:by x="105000" y="105000"/>
                                    </p:animScale>
                                  </p:childTnLst>
                                </p:cTn>
                              </p:par>
                            </p:childTnLst>
                          </p:cTn>
                        </p:par>
                        <p:par>
                          <p:cTn id="35" fill="hold">
                            <p:stCondLst>
                              <p:cond delay="1549"/>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9"/>
                                        </p:tgtEl>
                                        <p:attrNameLst>
                                          <p:attrName>style.visibility</p:attrName>
                                        </p:attrNameLst>
                                      </p:cBhvr>
                                      <p:to>
                                        <p:strVal val="visible"/>
                                      </p:to>
                                    </p:set>
                                    <p:animEffect transition="in" filter="wipe(left)">
                                      <p:cBhvr>
                                        <p:cTn id="38" dur="200"/>
                                        <p:tgtEl>
                                          <p:spTgt spid="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9"/>
                                        </p:tgtEl>
                                      </p:cBhvr>
                                      <p:to x="80000" y="100000"/>
                                    </p:animScale>
                                    <p:anim by="(#ppt_w*0.10)" calcmode="lin" valueType="num">
                                      <p:cBhvr>
                                        <p:cTn id="41" dur="50" autoRev="1" fill="hold">
                                          <p:stCondLst>
                                            <p:cond delay="0"/>
                                          </p:stCondLst>
                                        </p:cTn>
                                        <p:tgtEl>
                                          <p:spTgt spid="9"/>
                                        </p:tgtEl>
                                        <p:attrNameLst>
                                          <p:attrName>ppt_x</p:attrName>
                                        </p:attrNameLst>
                                      </p:cBhvr>
                                    </p:anim>
                                    <p:anim by="(-#ppt_w*0.10)" calcmode="lin" valueType="num">
                                      <p:cBhvr>
                                        <p:cTn id="42" dur="50" autoRev="1" fill="hold">
                                          <p:stCondLst>
                                            <p:cond delay="0"/>
                                          </p:stCondLst>
                                        </p:cTn>
                                        <p:tgtEl>
                                          <p:spTgt spid="9"/>
                                        </p:tgtEl>
                                        <p:attrNameLst>
                                          <p:attrName>ppt_y</p:attrName>
                                        </p:attrNameLst>
                                      </p:cBhvr>
                                    </p:anim>
                                    <p:animRot by="-480000">
                                      <p:cBhvr>
                                        <p:cTn id="43" dur="50" autoRev="1" fill="hold">
                                          <p:stCondLst>
                                            <p:cond delay="0"/>
                                          </p:stCondLst>
                                        </p:cTn>
                                        <p:tgtEl>
                                          <p:spTgt spid="9"/>
                                        </p:tgtEl>
                                        <p:attrNameLst>
                                          <p:attrName>r</p:attrName>
                                        </p:attrNameLst>
                                      </p:cBhvr>
                                    </p:animRot>
                                  </p:childTnLst>
                                </p:cTn>
                              </p:par>
                            </p:childTnLst>
                          </p:cTn>
                        </p:par>
                        <p:par>
                          <p:cTn id="44" fill="hold">
                            <p:stCondLst>
                              <p:cond delay="2049"/>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10"/>
                                        </p:tgtEl>
                                        <p:attrNameLst>
                                          <p:attrName>style.visibility</p:attrName>
                                        </p:attrNameLst>
                                      </p:cBhvr>
                                      <p:to>
                                        <p:strVal val="visible"/>
                                      </p:to>
                                    </p:set>
                                    <p:animEffect transition="in" filter="wipe(left)">
                                      <p:cBhvr>
                                        <p:cTn id="47" dur="200"/>
                                        <p:tgtEl>
                                          <p:spTgt spid="1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10"/>
                                        </p:tgtEl>
                                      </p:cBhvr>
                                      <p:to x="80000" y="100000"/>
                                    </p:animScale>
                                    <p:anim by="(#ppt_w*0.10)" calcmode="lin" valueType="num">
                                      <p:cBhvr>
                                        <p:cTn id="50" dur="50" autoRev="1" fill="hold">
                                          <p:stCondLst>
                                            <p:cond delay="0"/>
                                          </p:stCondLst>
                                        </p:cTn>
                                        <p:tgtEl>
                                          <p:spTgt spid="10"/>
                                        </p:tgtEl>
                                        <p:attrNameLst>
                                          <p:attrName>ppt_x</p:attrName>
                                        </p:attrNameLst>
                                      </p:cBhvr>
                                    </p:anim>
                                    <p:anim by="(-#ppt_w*0.10)" calcmode="lin" valueType="num">
                                      <p:cBhvr>
                                        <p:cTn id="51" dur="50" autoRev="1" fill="hold">
                                          <p:stCondLst>
                                            <p:cond delay="0"/>
                                          </p:stCondLst>
                                        </p:cTn>
                                        <p:tgtEl>
                                          <p:spTgt spid="10"/>
                                        </p:tgtEl>
                                        <p:attrNameLst>
                                          <p:attrName>ppt_y</p:attrName>
                                        </p:attrNameLst>
                                      </p:cBhvr>
                                    </p:anim>
                                    <p:animRot by="-480000">
                                      <p:cBhvr>
                                        <p:cTn id="52"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0" grpId="0"/>
      <p:bldP spid="10" grpId="1"/>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24"/>
          <p:cNvSpPr>
            <a:spLocks noChangeArrowheads="1"/>
          </p:cNvSpPr>
          <p:nvPr/>
        </p:nvSpPr>
        <p:spPr bwMode="auto">
          <a:xfrm>
            <a:off x="504120" y="1851672"/>
            <a:ext cx="2015306" cy="7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914400">
              <a:lnSpc>
                <a:spcPct val="120000"/>
              </a:lnSpc>
              <a:spcBef>
                <a:spcPts val="300"/>
              </a:spcBef>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年度工作概述</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defTabSz="914400">
              <a:lnSpc>
                <a:spcPct val="120000"/>
              </a:lnSpc>
              <a:spcBef>
                <a:spcPts val="300"/>
              </a:spcBef>
              <a:defRPr/>
            </a:pPr>
            <a:r>
              <a:rPr lang="en-US" altLang="zh-CN" sz="800" kern="0" dirty="0">
                <a:solidFill>
                  <a:srgbClr val="F8F8F8">
                    <a:lumMod val="50000"/>
                  </a:srgbClr>
                </a:solidFill>
              </a:rPr>
              <a:t>. </a:t>
            </a:r>
          </a:p>
        </p:txBody>
      </p:sp>
      <p:sp>
        <p:nvSpPr>
          <p:cNvPr id="86" name="Rectangle 24"/>
          <p:cNvSpPr>
            <a:spLocks noChangeArrowheads="1"/>
          </p:cNvSpPr>
          <p:nvPr/>
        </p:nvSpPr>
        <p:spPr bwMode="auto">
          <a:xfrm>
            <a:off x="504120" y="3476990"/>
            <a:ext cx="2015306" cy="7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914400">
              <a:lnSpc>
                <a:spcPct val="120000"/>
              </a:lnSpc>
              <a:spcBef>
                <a:spcPts val="300"/>
              </a:spcBef>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工作完成情况</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defTabSz="914400">
              <a:lnSpc>
                <a:spcPct val="120000"/>
              </a:lnSpc>
              <a:spcBef>
                <a:spcPts val="300"/>
              </a:spcBef>
              <a:defRPr/>
            </a:pPr>
            <a:r>
              <a:rPr lang="en-US" altLang="zh-CN" sz="800" kern="0" dirty="0">
                <a:solidFill>
                  <a:srgbClr val="F8F8F8">
                    <a:lumMod val="50000"/>
                  </a:srgbClr>
                </a:solidFill>
              </a:rPr>
              <a:t>. </a:t>
            </a:r>
          </a:p>
        </p:txBody>
      </p:sp>
      <p:sp>
        <p:nvSpPr>
          <p:cNvPr id="88" name="Rectangle 24"/>
          <p:cNvSpPr>
            <a:spLocks noChangeArrowheads="1"/>
          </p:cNvSpPr>
          <p:nvPr/>
        </p:nvSpPr>
        <p:spPr bwMode="auto">
          <a:xfrm>
            <a:off x="6516216" y="1851670"/>
            <a:ext cx="2015306" cy="56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lnSpc>
                <a:spcPct val="120000"/>
              </a:lnSpc>
              <a:spcBef>
                <a:spcPts val="300"/>
              </a:spcBef>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成功项目展示</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0" name="Rectangle 24"/>
          <p:cNvSpPr>
            <a:spLocks noChangeArrowheads="1"/>
          </p:cNvSpPr>
          <p:nvPr/>
        </p:nvSpPr>
        <p:spPr bwMode="auto">
          <a:xfrm>
            <a:off x="6516216" y="3476988"/>
            <a:ext cx="2015306" cy="56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lnSpc>
                <a:spcPct val="120000"/>
              </a:lnSpc>
              <a:spcBef>
                <a:spcPts val="300"/>
              </a:spcBef>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明年工作计划</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 name="组合 70"/>
          <p:cNvGrpSpPr/>
          <p:nvPr/>
        </p:nvGrpSpPr>
        <p:grpSpPr>
          <a:xfrm>
            <a:off x="3925336" y="2421404"/>
            <a:ext cx="1233478" cy="1234864"/>
            <a:chOff x="1903413" y="1601788"/>
            <a:chExt cx="1949450" cy="1951038"/>
          </a:xfrm>
        </p:grpSpPr>
        <p:sp>
          <p:nvSpPr>
            <p:cNvPr id="72"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kern="0" dirty="0">
                <a:solidFill>
                  <a:srgbClr val="080808"/>
                </a:solidFill>
              </a:endParaRPr>
            </a:p>
          </p:txBody>
        </p:sp>
        <p:sp>
          <p:nvSpPr>
            <p:cNvPr id="73" name="Oval 7"/>
            <p:cNvSpPr>
              <a:spLocks noChangeArrowheads="1"/>
            </p:cNvSpPr>
            <p:nvPr/>
          </p:nvSpPr>
          <p:spPr bwMode="auto">
            <a:xfrm>
              <a:off x="2730500" y="2430463"/>
              <a:ext cx="295275" cy="295275"/>
            </a:xfrm>
            <a:prstGeom prst="ellipse">
              <a:avLst/>
            </a:prstGeom>
            <a:solidFill>
              <a:schemeClr val="accent2"/>
            </a:solidFill>
            <a:ln>
              <a:noFill/>
            </a:ln>
          </p:spPr>
          <p:txBody>
            <a:bodyPr vert="horz" wrap="square" lIns="91440" tIns="45720" rIns="91440" bIns="45720" numCol="1" anchor="t" anchorCtr="0" compatLnSpc="1"/>
            <a:lstStyle/>
            <a:p>
              <a:pPr defTabSz="914400">
                <a:defRPr/>
              </a:pPr>
              <a:endParaRPr lang="zh-CN" altLang="en-US" kern="0" dirty="0">
                <a:solidFill>
                  <a:srgbClr val="080808"/>
                </a:solidFill>
              </a:endParaRPr>
            </a:p>
          </p:txBody>
        </p:sp>
        <p:sp>
          <p:nvSpPr>
            <p:cNvPr id="74"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vert="horz" wrap="square" lIns="91440" tIns="45720" rIns="91440" bIns="45720" numCol="1" anchor="t" anchorCtr="0" compatLnSpc="1"/>
            <a:lstStyle/>
            <a:p>
              <a:pPr defTabSz="914400">
                <a:defRPr/>
              </a:pPr>
              <a:endParaRPr lang="zh-CN" altLang="en-US" kern="0" dirty="0">
                <a:solidFill>
                  <a:srgbClr val="080808"/>
                </a:solidFill>
              </a:endParaRPr>
            </a:p>
          </p:txBody>
        </p:sp>
        <p:sp>
          <p:nvSpPr>
            <p:cNvPr id="75"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vert="horz" wrap="square" lIns="91440" tIns="45720" rIns="91440" bIns="45720" numCol="1" anchor="t" anchorCtr="0" compatLnSpc="1"/>
            <a:lstStyle/>
            <a:p>
              <a:pPr defTabSz="914400">
                <a:defRPr/>
              </a:pPr>
              <a:endParaRPr lang="zh-CN" altLang="en-US" kern="0" dirty="0">
                <a:solidFill>
                  <a:srgbClr val="080808"/>
                </a:solidFill>
              </a:endParaRPr>
            </a:p>
          </p:txBody>
        </p:sp>
        <p:sp>
          <p:nvSpPr>
            <p:cNvPr id="76"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vert="horz" wrap="square" lIns="91440" tIns="45720" rIns="91440" bIns="45720" numCol="1" anchor="t" anchorCtr="0" compatLnSpc="1"/>
            <a:lstStyle/>
            <a:p>
              <a:pPr defTabSz="914400">
                <a:defRPr/>
              </a:pPr>
              <a:endParaRPr lang="zh-CN" altLang="en-US" kern="0" dirty="0">
                <a:solidFill>
                  <a:srgbClr val="080808"/>
                </a:solidFill>
              </a:endParaRPr>
            </a:p>
          </p:txBody>
        </p:sp>
      </p:grpSp>
      <p:grpSp>
        <p:nvGrpSpPr>
          <p:cNvPr id="4" name="组合 76"/>
          <p:cNvGrpSpPr/>
          <p:nvPr/>
        </p:nvGrpSpPr>
        <p:grpSpPr>
          <a:xfrm>
            <a:off x="3675226" y="2304850"/>
            <a:ext cx="868858" cy="734487"/>
            <a:chOff x="1508126" y="1417638"/>
            <a:chExt cx="1373187" cy="1160463"/>
          </a:xfrm>
        </p:grpSpPr>
        <p:sp>
          <p:nvSpPr>
            <p:cNvPr id="78"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3"/>
            </a:solidFill>
            <a:ln>
              <a:noFill/>
            </a:ln>
          </p:spPr>
          <p:txBody>
            <a:bodyPr vert="horz" wrap="square" lIns="91440" tIns="45720" rIns="91440" bIns="45720" numCol="1" anchor="t" anchorCtr="0" compatLnSpc="1"/>
            <a:lstStyle/>
            <a:p>
              <a:pPr defTabSz="914400">
                <a:defRPr/>
              </a:pPr>
              <a:endParaRPr lang="zh-CN" altLang="en-US" kern="0" dirty="0">
                <a:solidFill>
                  <a:srgbClr val="080808"/>
                </a:solidFill>
              </a:endParaRPr>
            </a:p>
          </p:txBody>
        </p:sp>
        <p:sp>
          <p:nvSpPr>
            <p:cNvPr id="79"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pPr defTabSz="914400">
                <a:defRPr/>
              </a:pPr>
              <a:endParaRPr lang="zh-CN" altLang="en-US" kern="0" dirty="0">
                <a:solidFill>
                  <a:srgbClr val="080808"/>
                </a:solidFill>
              </a:endParaRPr>
            </a:p>
          </p:txBody>
        </p:sp>
        <p:sp>
          <p:nvSpPr>
            <p:cNvPr id="80"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defTabSz="914400">
                <a:defRPr/>
              </a:pPr>
              <a:endParaRPr lang="zh-CN" altLang="en-US" kern="0" dirty="0">
                <a:solidFill>
                  <a:srgbClr val="080808"/>
                </a:solidFill>
              </a:endParaRPr>
            </a:p>
          </p:txBody>
        </p:sp>
        <p:sp>
          <p:nvSpPr>
            <p:cNvPr id="81"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91440" tIns="45720" rIns="91440" bIns="45720" numCol="1" anchor="t" anchorCtr="0" compatLnSpc="1"/>
            <a:lstStyle/>
            <a:p>
              <a:pPr defTabSz="914400">
                <a:defRPr/>
              </a:pPr>
              <a:endParaRPr lang="zh-CN" altLang="en-US" kern="0" dirty="0">
                <a:solidFill>
                  <a:srgbClr val="080808"/>
                </a:solidFill>
              </a:endParaRPr>
            </a:p>
          </p:txBody>
        </p:sp>
        <p:sp>
          <p:nvSpPr>
            <p:cNvPr id="82"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95000"/>
              </a:schemeClr>
            </a:solidFill>
            <a:ln>
              <a:noFill/>
            </a:ln>
          </p:spPr>
          <p:txBody>
            <a:bodyPr vert="horz" wrap="square" lIns="91440" tIns="45720" rIns="91440" bIns="45720" numCol="1" anchor="t" anchorCtr="0" compatLnSpc="1"/>
            <a:lstStyle/>
            <a:p>
              <a:pPr defTabSz="914400">
                <a:defRPr/>
              </a:pPr>
              <a:endParaRPr lang="zh-CN" altLang="en-US" kern="0" dirty="0">
                <a:solidFill>
                  <a:srgbClr val="080808"/>
                </a:solidFill>
              </a:endParaRPr>
            </a:p>
          </p:txBody>
        </p:sp>
      </p:grpSp>
      <p:sp>
        <p:nvSpPr>
          <p:cNvPr id="83" name="Freeform 12"/>
          <p:cNvSpPr/>
          <p:nvPr/>
        </p:nvSpPr>
        <p:spPr bwMode="auto">
          <a:xfrm flipV="1">
            <a:off x="3675226" y="3038835"/>
            <a:ext cx="868858" cy="817404"/>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65000"/>
              <a:alpha val="10000"/>
            </a:schemeClr>
          </a:solidFill>
          <a:ln>
            <a:noFill/>
          </a:ln>
        </p:spPr>
        <p:txBody>
          <a:bodyPr vert="horz" wrap="square" lIns="91440" tIns="45720" rIns="91440" bIns="45720" numCol="1" anchor="t" anchorCtr="0" compatLnSpc="1"/>
          <a:lstStyle/>
          <a:p>
            <a:pPr defTabSz="914400">
              <a:defRPr/>
            </a:pPr>
            <a:endParaRPr lang="zh-CN" altLang="en-US" kern="0" dirty="0">
              <a:solidFill>
                <a:srgbClr val="080808"/>
              </a:solidFill>
            </a:endParaRPr>
          </a:p>
        </p:txBody>
      </p:sp>
      <p:sp>
        <p:nvSpPr>
          <p:cNvPr id="2" name="菱形 1"/>
          <p:cNvSpPr/>
          <p:nvPr/>
        </p:nvSpPr>
        <p:spPr>
          <a:xfrm>
            <a:off x="2701762" y="1961845"/>
            <a:ext cx="631890" cy="632083"/>
          </a:xfrm>
          <a:prstGeom prst="diamond">
            <a:avLst/>
          </a:prstGeom>
          <a:solidFill>
            <a:schemeClr val="accent1"/>
          </a:solidFill>
          <a:ln w="25400" cap="flat" cmpd="sng" algn="ctr">
            <a:noFill/>
            <a:prstDash val="solid"/>
          </a:ln>
          <a:effectLst/>
        </p:spPr>
        <p:txBody>
          <a:bodyPr lIns="0" tIns="0" rIns="0" bIns="0" rtlCol="0" anchor="ctr"/>
          <a:lstStyle/>
          <a:p>
            <a:pPr algn="ctr"/>
            <a:r>
              <a:rPr lang="en-US" altLang="zh-CN" kern="0" dirty="0">
                <a:solidFill>
                  <a:srgbClr val="F8F8F8"/>
                </a:solidFill>
                <a:latin typeface="Calibri" panose="020F0502020204030204"/>
                <a:ea typeface="宋体" panose="02010600030101010101" pitchFamily="2" charset="-122"/>
              </a:rPr>
              <a:t>01</a:t>
            </a:r>
            <a:endParaRPr lang="zh-CN" altLang="en-US" kern="0" dirty="0">
              <a:solidFill>
                <a:srgbClr val="F8F8F8"/>
              </a:solidFill>
              <a:latin typeface="Calibri" panose="020F0502020204030204"/>
              <a:ea typeface="宋体" panose="02010600030101010101" pitchFamily="2" charset="-122"/>
            </a:endParaRPr>
          </a:p>
        </p:txBody>
      </p:sp>
      <p:sp>
        <p:nvSpPr>
          <p:cNvPr id="28" name="菱形 27"/>
          <p:cNvSpPr/>
          <p:nvPr/>
        </p:nvSpPr>
        <p:spPr>
          <a:xfrm>
            <a:off x="5731301" y="1961845"/>
            <a:ext cx="631890" cy="632083"/>
          </a:xfrm>
          <a:prstGeom prst="diamond">
            <a:avLst/>
          </a:prstGeom>
          <a:solidFill>
            <a:schemeClr val="accent3"/>
          </a:solidFill>
          <a:ln w="25400" cap="flat" cmpd="sng" algn="ctr">
            <a:noFill/>
            <a:prstDash val="solid"/>
          </a:ln>
          <a:effectLst/>
        </p:spPr>
        <p:txBody>
          <a:bodyPr lIns="0" tIns="0" rIns="0" bIns="0" rtlCol="0" anchor="ctr"/>
          <a:lstStyle/>
          <a:p>
            <a:pPr algn="ctr"/>
            <a:r>
              <a:rPr lang="en-US" altLang="zh-CN" kern="0" dirty="0">
                <a:solidFill>
                  <a:srgbClr val="F8F8F8"/>
                </a:solidFill>
                <a:latin typeface="Calibri" panose="020F0502020204030204"/>
                <a:ea typeface="宋体" panose="02010600030101010101" pitchFamily="2" charset="-122"/>
              </a:rPr>
              <a:t>03</a:t>
            </a:r>
            <a:endParaRPr lang="zh-CN" altLang="en-US" kern="0" dirty="0">
              <a:solidFill>
                <a:srgbClr val="F8F8F8"/>
              </a:solidFill>
              <a:latin typeface="Calibri" panose="020F0502020204030204"/>
              <a:ea typeface="宋体" panose="02010600030101010101" pitchFamily="2" charset="-122"/>
            </a:endParaRPr>
          </a:p>
        </p:txBody>
      </p:sp>
      <p:sp>
        <p:nvSpPr>
          <p:cNvPr id="29" name="菱形 28"/>
          <p:cNvSpPr/>
          <p:nvPr/>
        </p:nvSpPr>
        <p:spPr>
          <a:xfrm>
            <a:off x="2701762" y="3593515"/>
            <a:ext cx="631890" cy="632083"/>
          </a:xfrm>
          <a:prstGeom prst="diamond">
            <a:avLst/>
          </a:prstGeom>
          <a:solidFill>
            <a:schemeClr val="accent2"/>
          </a:solidFill>
          <a:ln w="25400" cap="flat" cmpd="sng" algn="ctr">
            <a:noFill/>
            <a:prstDash val="solid"/>
          </a:ln>
          <a:effectLst/>
        </p:spPr>
        <p:txBody>
          <a:bodyPr lIns="0" tIns="0" rIns="0" bIns="0" rtlCol="0" anchor="ctr"/>
          <a:lstStyle/>
          <a:p>
            <a:pPr algn="ctr"/>
            <a:r>
              <a:rPr lang="en-US" altLang="zh-CN" kern="0" dirty="0">
                <a:solidFill>
                  <a:srgbClr val="F8F8F8"/>
                </a:solidFill>
                <a:latin typeface="Calibri" panose="020F0502020204030204"/>
                <a:ea typeface="宋体" panose="02010600030101010101" pitchFamily="2" charset="-122"/>
              </a:rPr>
              <a:t>02</a:t>
            </a:r>
            <a:endParaRPr lang="zh-CN" altLang="en-US" kern="0" dirty="0">
              <a:solidFill>
                <a:srgbClr val="F8F8F8"/>
              </a:solidFill>
              <a:latin typeface="Calibri" panose="020F0502020204030204"/>
              <a:ea typeface="宋体" panose="02010600030101010101" pitchFamily="2" charset="-122"/>
            </a:endParaRPr>
          </a:p>
        </p:txBody>
      </p:sp>
      <p:sp>
        <p:nvSpPr>
          <p:cNvPr id="30" name="菱形 29"/>
          <p:cNvSpPr/>
          <p:nvPr/>
        </p:nvSpPr>
        <p:spPr>
          <a:xfrm>
            <a:off x="5731301" y="3593515"/>
            <a:ext cx="631890" cy="632083"/>
          </a:xfrm>
          <a:prstGeom prst="diamond">
            <a:avLst/>
          </a:prstGeom>
          <a:solidFill>
            <a:schemeClr val="accent4"/>
          </a:solidFill>
          <a:ln w="25400" cap="flat" cmpd="sng" algn="ctr">
            <a:noFill/>
            <a:prstDash val="solid"/>
          </a:ln>
          <a:effectLst/>
        </p:spPr>
        <p:txBody>
          <a:bodyPr lIns="0" tIns="0" rIns="0" bIns="0" rtlCol="0" anchor="ctr"/>
          <a:lstStyle/>
          <a:p>
            <a:pPr algn="ctr"/>
            <a:r>
              <a:rPr lang="en-US" altLang="zh-CN" kern="0" dirty="0">
                <a:solidFill>
                  <a:srgbClr val="F8F8F8"/>
                </a:solidFill>
                <a:latin typeface="Calibri" panose="020F0502020204030204"/>
                <a:ea typeface="宋体" panose="02010600030101010101" pitchFamily="2" charset="-122"/>
              </a:rPr>
              <a:t>04</a:t>
            </a:r>
            <a:endParaRPr lang="zh-CN" altLang="en-US" kern="0" dirty="0">
              <a:solidFill>
                <a:srgbClr val="F8F8F8"/>
              </a:solidFill>
              <a:latin typeface="Calibri" panose="020F0502020204030204"/>
              <a:ea typeface="宋体" panose="02010600030101010101" pitchFamily="2" charset="-122"/>
            </a:endParaRPr>
          </a:p>
        </p:txBody>
      </p:sp>
      <p:sp>
        <p:nvSpPr>
          <p:cNvPr id="23" name="MH_Others_1"/>
          <p:cNvSpPr txBox="1"/>
          <p:nvPr>
            <p:custDataLst>
              <p:tags r:id="rId1"/>
            </p:custDataLst>
          </p:nvPr>
        </p:nvSpPr>
        <p:spPr>
          <a:xfrm>
            <a:off x="3995936" y="627534"/>
            <a:ext cx="1141603" cy="615425"/>
          </a:xfrm>
          <a:prstGeom prst="rect">
            <a:avLst/>
          </a:prstGeom>
          <a:noFill/>
        </p:spPr>
        <p:txBody>
          <a:bodyPr vert="horz" wrap="square" lIns="0" tIns="0" rIns="0" bIns="0" rtlCol="0" anchor="ctr" anchorCtr="0">
            <a:spAutoFit/>
          </a:bodyPr>
          <a:lstStyle/>
          <a:p>
            <a:pPr algn="ctr"/>
            <a:r>
              <a:rPr lang="zh-CN" altLang="en-US" sz="40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24" name="MH_Others_2"/>
          <p:cNvSpPr txBox="1"/>
          <p:nvPr>
            <p:custDataLst>
              <p:tags r:id="rId2"/>
            </p:custDataLst>
          </p:nvPr>
        </p:nvSpPr>
        <p:spPr>
          <a:xfrm>
            <a:off x="3635896" y="1255861"/>
            <a:ext cx="1872208" cy="307777"/>
          </a:xfrm>
          <a:prstGeom prst="rect">
            <a:avLst/>
          </a:prstGeom>
          <a:noFill/>
        </p:spPr>
        <p:txBody>
          <a:bodyPr wrap="square" lIns="0" tIns="0" rIns="0" bIns="0">
            <a:spAutoFit/>
          </a:bodyPr>
          <a:lstStyle/>
          <a:p>
            <a:pPr algn="ctr">
              <a:defRPr/>
            </a:pP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2" presetClass="entr" presetSubtype="9" fill="hold" nodeType="withEffect">
                                  <p:stCondLst>
                                    <p:cond delay="15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250" fill="hold"/>
                                        <p:tgtEl>
                                          <p:spTgt spid="4"/>
                                        </p:tgtEl>
                                        <p:attrNameLst>
                                          <p:attrName>ppt_x</p:attrName>
                                        </p:attrNameLst>
                                      </p:cBhvr>
                                      <p:tavLst>
                                        <p:tav tm="0">
                                          <p:val>
                                            <p:strVal val="0-#ppt_w/2"/>
                                          </p:val>
                                        </p:tav>
                                        <p:tav tm="100000">
                                          <p:val>
                                            <p:strVal val="#ppt_x"/>
                                          </p:val>
                                        </p:tav>
                                      </p:tavLst>
                                    </p:anim>
                                    <p:anim calcmode="lin" valueType="num">
                                      <p:cBhvr additive="base">
                                        <p:cTn id="22" dur="250" fill="hold"/>
                                        <p:tgtEl>
                                          <p:spTgt spid="4"/>
                                        </p:tgtEl>
                                        <p:attrNameLst>
                                          <p:attrName>ppt_y</p:attrName>
                                        </p:attrNameLst>
                                      </p:cBhvr>
                                      <p:tavLst>
                                        <p:tav tm="0">
                                          <p:val>
                                            <p:strVal val="0-#ppt_h/2"/>
                                          </p:val>
                                        </p:tav>
                                        <p:tav tm="100000">
                                          <p:val>
                                            <p:strVal val="#ppt_y"/>
                                          </p:val>
                                        </p:tav>
                                      </p:tavLst>
                                    </p:anim>
                                  </p:childTnLst>
                                </p:cTn>
                              </p:par>
                              <p:par>
                                <p:cTn id="23" presetID="2" presetClass="entr" presetSubtype="12" fill="hold" grpId="0" nodeType="withEffect">
                                  <p:stCondLst>
                                    <p:cond delay="1500"/>
                                  </p:stCondLst>
                                  <p:childTnLst>
                                    <p:set>
                                      <p:cBhvr>
                                        <p:cTn id="24" dur="1" fill="hold">
                                          <p:stCondLst>
                                            <p:cond delay="0"/>
                                          </p:stCondLst>
                                        </p:cTn>
                                        <p:tgtEl>
                                          <p:spTgt spid="83"/>
                                        </p:tgtEl>
                                        <p:attrNameLst>
                                          <p:attrName>style.visibility</p:attrName>
                                        </p:attrNameLst>
                                      </p:cBhvr>
                                      <p:to>
                                        <p:strVal val="visible"/>
                                      </p:to>
                                    </p:set>
                                    <p:anim calcmode="lin" valueType="num">
                                      <p:cBhvr additive="base">
                                        <p:cTn id="25" dur="250" fill="hold"/>
                                        <p:tgtEl>
                                          <p:spTgt spid="83"/>
                                        </p:tgtEl>
                                        <p:attrNameLst>
                                          <p:attrName>ppt_x</p:attrName>
                                        </p:attrNameLst>
                                      </p:cBhvr>
                                      <p:tavLst>
                                        <p:tav tm="0">
                                          <p:val>
                                            <p:strVal val="0-#ppt_w/2"/>
                                          </p:val>
                                        </p:tav>
                                        <p:tav tm="100000">
                                          <p:val>
                                            <p:strVal val="#ppt_x"/>
                                          </p:val>
                                        </p:tav>
                                      </p:tavLst>
                                    </p:anim>
                                    <p:anim calcmode="lin" valueType="num">
                                      <p:cBhvr additive="base">
                                        <p:cTn id="26" dur="250" fill="hold"/>
                                        <p:tgtEl>
                                          <p:spTgt spid="83"/>
                                        </p:tgtEl>
                                        <p:attrNameLst>
                                          <p:attrName>ppt_y</p:attrName>
                                        </p:attrNameLst>
                                      </p:cBhvr>
                                      <p:tavLst>
                                        <p:tav tm="0">
                                          <p:val>
                                            <p:strVal val="1+#ppt_h/2"/>
                                          </p:val>
                                        </p:tav>
                                        <p:tav tm="100000">
                                          <p:val>
                                            <p:strVal val="#ppt_y"/>
                                          </p:val>
                                        </p:tav>
                                      </p:tavLst>
                                    </p:anim>
                                  </p:childTnLst>
                                </p:cTn>
                              </p:par>
                              <p:par>
                                <p:cTn id="27" presetID="53" presetClass="entr" presetSubtype="16" fill="hold" grpId="0" nodeType="withEffect">
                                  <p:stCondLst>
                                    <p:cond delay="180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par>
                                <p:cTn id="32" presetID="2" presetClass="entr" presetSubtype="8" fill="hold" grpId="0" nodeType="withEffect">
                                  <p:stCondLst>
                                    <p:cond delay="2300"/>
                                  </p:stCondLst>
                                  <p:childTnLst>
                                    <p:set>
                                      <p:cBhvr>
                                        <p:cTn id="33" dur="1" fill="hold">
                                          <p:stCondLst>
                                            <p:cond delay="0"/>
                                          </p:stCondLst>
                                        </p:cTn>
                                        <p:tgtEl>
                                          <p:spTgt spid="84"/>
                                        </p:tgtEl>
                                        <p:attrNameLst>
                                          <p:attrName>style.visibility</p:attrName>
                                        </p:attrNameLst>
                                      </p:cBhvr>
                                      <p:to>
                                        <p:strVal val="visible"/>
                                      </p:to>
                                    </p:set>
                                    <p:anim calcmode="lin" valueType="num">
                                      <p:cBhvr additive="base">
                                        <p:cTn id="34" dur="500" fill="hold"/>
                                        <p:tgtEl>
                                          <p:spTgt spid="84"/>
                                        </p:tgtEl>
                                        <p:attrNameLst>
                                          <p:attrName>ppt_x</p:attrName>
                                        </p:attrNameLst>
                                      </p:cBhvr>
                                      <p:tavLst>
                                        <p:tav tm="0">
                                          <p:val>
                                            <p:strVal val="0-#ppt_w/2"/>
                                          </p:val>
                                        </p:tav>
                                        <p:tav tm="100000">
                                          <p:val>
                                            <p:strVal val="#ppt_x"/>
                                          </p:val>
                                        </p:tav>
                                      </p:tavLst>
                                    </p:anim>
                                    <p:anim calcmode="lin" valueType="num">
                                      <p:cBhvr additive="base">
                                        <p:cTn id="35" dur="500" fill="hold"/>
                                        <p:tgtEl>
                                          <p:spTgt spid="84"/>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230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transition="in" filter="fade">
                                      <p:cBhvr>
                                        <p:cTn id="40" dur="500"/>
                                        <p:tgtEl>
                                          <p:spTgt spid="29"/>
                                        </p:tgtEl>
                                      </p:cBhvr>
                                    </p:animEffect>
                                  </p:childTnLst>
                                </p:cTn>
                              </p:par>
                              <p:par>
                                <p:cTn id="41" presetID="2" presetClass="entr" presetSubtype="8" fill="hold" grpId="0" nodeType="withEffect">
                                  <p:stCondLst>
                                    <p:cond delay="2800"/>
                                  </p:stCondLst>
                                  <p:childTnLst>
                                    <p:set>
                                      <p:cBhvr>
                                        <p:cTn id="42" dur="1" fill="hold">
                                          <p:stCondLst>
                                            <p:cond delay="0"/>
                                          </p:stCondLst>
                                        </p:cTn>
                                        <p:tgtEl>
                                          <p:spTgt spid="86"/>
                                        </p:tgtEl>
                                        <p:attrNameLst>
                                          <p:attrName>style.visibility</p:attrName>
                                        </p:attrNameLst>
                                      </p:cBhvr>
                                      <p:to>
                                        <p:strVal val="visible"/>
                                      </p:to>
                                    </p:set>
                                    <p:anim calcmode="lin" valueType="num">
                                      <p:cBhvr additive="base">
                                        <p:cTn id="43" dur="500" fill="hold"/>
                                        <p:tgtEl>
                                          <p:spTgt spid="86"/>
                                        </p:tgtEl>
                                        <p:attrNameLst>
                                          <p:attrName>ppt_x</p:attrName>
                                        </p:attrNameLst>
                                      </p:cBhvr>
                                      <p:tavLst>
                                        <p:tav tm="0">
                                          <p:val>
                                            <p:strVal val="0-#ppt_w/2"/>
                                          </p:val>
                                        </p:tav>
                                        <p:tav tm="100000">
                                          <p:val>
                                            <p:strVal val="#ppt_x"/>
                                          </p:val>
                                        </p:tav>
                                      </p:tavLst>
                                    </p:anim>
                                    <p:anim calcmode="lin" valueType="num">
                                      <p:cBhvr additive="base">
                                        <p:cTn id="44" dur="500" fill="hold"/>
                                        <p:tgtEl>
                                          <p:spTgt spid="86"/>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280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2" presetClass="entr" presetSubtype="2" fill="hold" grpId="0" nodeType="withEffect">
                                  <p:stCondLst>
                                    <p:cond delay="3300"/>
                                  </p:stCondLst>
                                  <p:childTnLst>
                                    <p:set>
                                      <p:cBhvr>
                                        <p:cTn id="51" dur="1" fill="hold">
                                          <p:stCondLst>
                                            <p:cond delay="0"/>
                                          </p:stCondLst>
                                        </p:cTn>
                                        <p:tgtEl>
                                          <p:spTgt spid="88"/>
                                        </p:tgtEl>
                                        <p:attrNameLst>
                                          <p:attrName>style.visibility</p:attrName>
                                        </p:attrNameLst>
                                      </p:cBhvr>
                                      <p:to>
                                        <p:strVal val="visible"/>
                                      </p:to>
                                    </p:set>
                                    <p:anim calcmode="lin" valueType="num">
                                      <p:cBhvr additive="base">
                                        <p:cTn id="52" dur="500" fill="hold"/>
                                        <p:tgtEl>
                                          <p:spTgt spid="88"/>
                                        </p:tgtEl>
                                        <p:attrNameLst>
                                          <p:attrName>ppt_x</p:attrName>
                                        </p:attrNameLst>
                                      </p:cBhvr>
                                      <p:tavLst>
                                        <p:tav tm="0">
                                          <p:val>
                                            <p:strVal val="1+#ppt_w/2"/>
                                          </p:val>
                                        </p:tav>
                                        <p:tav tm="100000">
                                          <p:val>
                                            <p:strVal val="#ppt_x"/>
                                          </p:val>
                                        </p:tav>
                                      </p:tavLst>
                                    </p:anim>
                                    <p:anim calcmode="lin" valueType="num">
                                      <p:cBhvr additive="base">
                                        <p:cTn id="53" dur="500" fill="hold"/>
                                        <p:tgtEl>
                                          <p:spTgt spid="88"/>
                                        </p:tgtEl>
                                        <p:attrNameLst>
                                          <p:attrName>ppt_y</p:attrName>
                                        </p:attrNameLst>
                                      </p:cBhvr>
                                      <p:tavLst>
                                        <p:tav tm="0">
                                          <p:val>
                                            <p:strVal val="#ppt_y"/>
                                          </p:val>
                                        </p:tav>
                                        <p:tav tm="100000">
                                          <p:val>
                                            <p:strVal val="#ppt_y"/>
                                          </p:val>
                                        </p:tav>
                                      </p:tavLst>
                                    </p:anim>
                                  </p:childTnLst>
                                </p:cTn>
                              </p:par>
                              <p:par>
                                <p:cTn id="54" presetID="53" presetClass="entr" presetSubtype="16" fill="hold" grpId="0" nodeType="withEffect">
                                  <p:stCondLst>
                                    <p:cond delay="330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fltVal val="0"/>
                                          </p:val>
                                        </p:tav>
                                        <p:tav tm="100000">
                                          <p:val>
                                            <p:strVal val="#ppt_w"/>
                                          </p:val>
                                        </p:tav>
                                      </p:tavLst>
                                    </p:anim>
                                    <p:anim calcmode="lin" valueType="num">
                                      <p:cBhvr>
                                        <p:cTn id="57" dur="500" fill="hold"/>
                                        <p:tgtEl>
                                          <p:spTgt spid="30"/>
                                        </p:tgtEl>
                                        <p:attrNameLst>
                                          <p:attrName>ppt_h</p:attrName>
                                        </p:attrNameLst>
                                      </p:cBhvr>
                                      <p:tavLst>
                                        <p:tav tm="0">
                                          <p:val>
                                            <p:fltVal val="0"/>
                                          </p:val>
                                        </p:tav>
                                        <p:tav tm="100000">
                                          <p:val>
                                            <p:strVal val="#ppt_h"/>
                                          </p:val>
                                        </p:tav>
                                      </p:tavLst>
                                    </p:anim>
                                    <p:animEffect transition="in" filter="fade">
                                      <p:cBhvr>
                                        <p:cTn id="58" dur="500"/>
                                        <p:tgtEl>
                                          <p:spTgt spid="30"/>
                                        </p:tgtEl>
                                      </p:cBhvr>
                                    </p:animEffect>
                                  </p:childTnLst>
                                </p:cTn>
                              </p:par>
                              <p:par>
                                <p:cTn id="59" presetID="2" presetClass="entr" presetSubtype="2" fill="hold" grpId="0" nodeType="withEffect">
                                  <p:stCondLst>
                                    <p:cond delay="3800"/>
                                  </p:stCondLst>
                                  <p:childTnLst>
                                    <p:set>
                                      <p:cBhvr>
                                        <p:cTn id="60" dur="1" fill="hold">
                                          <p:stCondLst>
                                            <p:cond delay="0"/>
                                          </p:stCondLst>
                                        </p:cTn>
                                        <p:tgtEl>
                                          <p:spTgt spid="90"/>
                                        </p:tgtEl>
                                        <p:attrNameLst>
                                          <p:attrName>style.visibility</p:attrName>
                                        </p:attrNameLst>
                                      </p:cBhvr>
                                      <p:to>
                                        <p:strVal val="visible"/>
                                      </p:to>
                                    </p:set>
                                    <p:anim calcmode="lin" valueType="num">
                                      <p:cBhvr additive="base">
                                        <p:cTn id="61" dur="500" fill="hold"/>
                                        <p:tgtEl>
                                          <p:spTgt spid="90"/>
                                        </p:tgtEl>
                                        <p:attrNameLst>
                                          <p:attrName>ppt_x</p:attrName>
                                        </p:attrNameLst>
                                      </p:cBhvr>
                                      <p:tavLst>
                                        <p:tav tm="0">
                                          <p:val>
                                            <p:strVal val="1+#ppt_w/2"/>
                                          </p:val>
                                        </p:tav>
                                        <p:tav tm="100000">
                                          <p:val>
                                            <p:strVal val="#ppt_x"/>
                                          </p:val>
                                        </p:tav>
                                      </p:tavLst>
                                    </p:anim>
                                    <p:anim calcmode="lin" valueType="num">
                                      <p:cBhvr additive="base">
                                        <p:cTn id="62"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8" grpId="0"/>
      <p:bldP spid="90" grpId="0"/>
      <p:bldP spid="83" grpId="0" animBg="1"/>
      <p:bldP spid="2" grpId="0" animBg="1"/>
      <p:bldP spid="28" grpId="0" animBg="1"/>
      <p:bldP spid="29" grpId="0" animBg="1"/>
      <p:bldP spid="30" grpId="0" animBg="1"/>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16096" y="1643191"/>
            <a:ext cx="1351175" cy="1197533"/>
            <a:chOff x="1572164" y="1993205"/>
            <a:chExt cx="1962102" cy="1738992"/>
          </a:xfrm>
        </p:grpSpPr>
        <p:sp>
          <p:nvSpPr>
            <p:cNvPr id="3" name="Freeform 5"/>
            <p:cNvSpPr/>
            <p:nvPr/>
          </p:nvSpPr>
          <p:spPr bwMode="auto">
            <a:xfrm>
              <a:off x="1572164"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chemeClr val="accent1"/>
              </a:soli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sp>
          <p:nvSpPr>
            <p:cNvPr id="4" name="Freeform 5"/>
            <p:cNvSpPr/>
            <p:nvPr/>
          </p:nvSpPr>
          <p:spPr bwMode="auto">
            <a:xfrm>
              <a:off x="1713040" y="2118060"/>
              <a:ext cx="1680352"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grpSp>
      <p:grpSp>
        <p:nvGrpSpPr>
          <p:cNvPr id="5" name="组合 4"/>
          <p:cNvGrpSpPr/>
          <p:nvPr/>
        </p:nvGrpSpPr>
        <p:grpSpPr>
          <a:xfrm>
            <a:off x="3616096" y="2911055"/>
            <a:ext cx="1351175" cy="1197533"/>
            <a:chOff x="1572165" y="1993205"/>
            <a:chExt cx="1962102" cy="1738992"/>
          </a:xfrm>
        </p:grpSpPr>
        <p:sp>
          <p:nvSpPr>
            <p:cNvPr id="6"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sp>
          <p:nvSpPr>
            <p:cNvPr id="7"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grpSp>
      <p:grpSp>
        <p:nvGrpSpPr>
          <p:cNvPr id="8" name="组合 7"/>
          <p:cNvGrpSpPr/>
          <p:nvPr/>
        </p:nvGrpSpPr>
        <p:grpSpPr>
          <a:xfrm>
            <a:off x="4722298" y="2277124"/>
            <a:ext cx="1351175" cy="1197533"/>
            <a:chOff x="1572165" y="1993205"/>
            <a:chExt cx="1962102" cy="1738992"/>
          </a:xfrm>
        </p:grpSpPr>
        <p:sp>
          <p:nvSpPr>
            <p:cNvPr id="9"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sp>
          <p:nvSpPr>
            <p:cNvPr id="10"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grpSp>
      <p:grpSp>
        <p:nvGrpSpPr>
          <p:cNvPr id="11" name="组合 10"/>
          <p:cNvGrpSpPr/>
          <p:nvPr/>
        </p:nvGrpSpPr>
        <p:grpSpPr>
          <a:xfrm>
            <a:off x="4085128" y="2064269"/>
            <a:ext cx="413113" cy="355374"/>
            <a:chOff x="3787022" y="1797643"/>
            <a:chExt cx="550817" cy="473832"/>
          </a:xfrm>
          <a:solidFill>
            <a:schemeClr val="bg1"/>
          </a:solidFill>
        </p:grpSpPr>
        <p:sp>
          <p:nvSpPr>
            <p:cNvPr id="12" name="Oval 217"/>
            <p:cNvSpPr>
              <a:spLocks noChangeArrowheads="1"/>
            </p:cNvSpPr>
            <p:nvPr/>
          </p:nvSpPr>
          <p:spPr bwMode="auto">
            <a:xfrm>
              <a:off x="4007132" y="1931010"/>
              <a:ext cx="108428" cy="13553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 name="Freeform 218"/>
            <p:cNvSpPr/>
            <p:nvPr/>
          </p:nvSpPr>
          <p:spPr bwMode="auto">
            <a:xfrm>
              <a:off x="4079779" y="2081725"/>
              <a:ext cx="96502" cy="133367"/>
            </a:xfrm>
            <a:custGeom>
              <a:avLst/>
              <a:gdLst>
                <a:gd name="T0" fmla="*/ 36 w 38"/>
                <a:gd name="T1" fmla="*/ 12 h 52"/>
                <a:gd name="T2" fmla="*/ 24 w 38"/>
                <a:gd name="T3" fmla="*/ 1 h 52"/>
                <a:gd name="T4" fmla="*/ 12 w 38"/>
                <a:gd name="T5" fmla="*/ 1 h 52"/>
                <a:gd name="T6" fmla="*/ 20 w 38"/>
                <a:gd name="T7" fmla="*/ 7 h 52"/>
                <a:gd name="T8" fmla="*/ 9 w 38"/>
                <a:gd name="T9" fmla="*/ 13 h 52"/>
                <a:gd name="T10" fmla="*/ 14 w 38"/>
                <a:gd name="T11" fmla="*/ 21 h 52"/>
                <a:gd name="T12" fmla="*/ 0 w 38"/>
                <a:gd name="T13" fmla="*/ 52 h 52"/>
                <a:gd name="T14" fmla="*/ 0 w 38"/>
                <a:gd name="T15" fmla="*/ 52 h 52"/>
                <a:gd name="T16" fmla="*/ 38 w 38"/>
                <a:gd name="T17" fmla="*/ 37 h 52"/>
                <a:gd name="T18" fmla="*/ 36 w 38"/>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2">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 name="Freeform 219"/>
            <p:cNvSpPr/>
            <p:nvPr/>
          </p:nvSpPr>
          <p:spPr bwMode="auto">
            <a:xfrm>
              <a:off x="3948581" y="2081725"/>
              <a:ext cx="95417" cy="133367"/>
            </a:xfrm>
            <a:custGeom>
              <a:avLst/>
              <a:gdLst>
                <a:gd name="T0" fmla="*/ 23 w 37"/>
                <a:gd name="T1" fmla="*/ 21 h 52"/>
                <a:gd name="T2" fmla="*/ 28 w 37"/>
                <a:gd name="T3" fmla="*/ 13 h 52"/>
                <a:gd name="T4" fmla="*/ 17 w 37"/>
                <a:gd name="T5" fmla="*/ 7 h 52"/>
                <a:gd name="T6" fmla="*/ 25 w 37"/>
                <a:gd name="T7" fmla="*/ 0 h 52"/>
                <a:gd name="T8" fmla="*/ 15 w 37"/>
                <a:gd name="T9" fmla="*/ 1 h 52"/>
                <a:gd name="T10" fmla="*/ 15 w 37"/>
                <a:gd name="T11" fmla="*/ 1 h 52"/>
                <a:gd name="T12" fmla="*/ 2 w 37"/>
                <a:gd name="T13" fmla="*/ 12 h 52"/>
                <a:gd name="T14" fmla="*/ 0 w 37"/>
                <a:gd name="T15" fmla="*/ 37 h 52"/>
                <a:gd name="T16" fmla="*/ 37 w 37"/>
                <a:gd name="T17" fmla="*/ 52 h 52"/>
                <a:gd name="T18" fmla="*/ 37 w 37"/>
                <a:gd name="T19" fmla="*/ 52 h 52"/>
                <a:gd name="T20" fmla="*/ 23 w 37"/>
                <a:gd name="T2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2">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 name="Freeform 220"/>
            <p:cNvSpPr/>
            <p:nvPr/>
          </p:nvSpPr>
          <p:spPr bwMode="auto">
            <a:xfrm>
              <a:off x="4043998" y="2081725"/>
              <a:ext cx="35782" cy="28191"/>
            </a:xfrm>
            <a:custGeom>
              <a:avLst/>
              <a:gdLst>
                <a:gd name="T0" fmla="*/ 28 w 33"/>
                <a:gd name="T1" fmla="*/ 26 h 26"/>
                <a:gd name="T2" fmla="*/ 28 w 33"/>
                <a:gd name="T3" fmla="*/ 26 h 26"/>
                <a:gd name="T4" fmla="*/ 33 w 33"/>
                <a:gd name="T5" fmla="*/ 24 h 26"/>
                <a:gd name="T6" fmla="*/ 28 w 33"/>
                <a:gd name="T7" fmla="*/ 0 h 26"/>
                <a:gd name="T8" fmla="*/ 7 w 33"/>
                <a:gd name="T9" fmla="*/ 0 h 26"/>
                <a:gd name="T10" fmla="*/ 0 w 33"/>
                <a:gd name="T11" fmla="*/ 24 h 26"/>
                <a:gd name="T12" fmla="*/ 4 w 33"/>
                <a:gd name="T13" fmla="*/ 26 h 26"/>
                <a:gd name="T14" fmla="*/ 4 w 33"/>
                <a:gd name="T15" fmla="*/ 26 h 26"/>
                <a:gd name="T16" fmla="*/ 28 w 3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28" y="26"/>
                  </a:moveTo>
                  <a:lnTo>
                    <a:pt x="28" y="26"/>
                  </a:lnTo>
                  <a:lnTo>
                    <a:pt x="33" y="24"/>
                  </a:lnTo>
                  <a:lnTo>
                    <a:pt x="28" y="0"/>
                  </a:lnTo>
                  <a:lnTo>
                    <a:pt x="7" y="0"/>
                  </a:lnTo>
                  <a:lnTo>
                    <a:pt x="0" y="24"/>
                  </a:lnTo>
                  <a:lnTo>
                    <a:pt x="4" y="26"/>
                  </a:lnTo>
                  <a:lnTo>
                    <a:pt x="4" y="26"/>
                  </a:lnTo>
                  <a:lnTo>
                    <a:pt x="28"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 name="Freeform 221"/>
            <p:cNvSpPr/>
            <p:nvPr/>
          </p:nvSpPr>
          <p:spPr bwMode="auto">
            <a:xfrm>
              <a:off x="4043998" y="2109916"/>
              <a:ext cx="35782" cy="108428"/>
            </a:xfrm>
            <a:custGeom>
              <a:avLst/>
              <a:gdLst>
                <a:gd name="T0" fmla="*/ 12 w 14"/>
                <a:gd name="T1" fmla="*/ 0 h 42"/>
                <a:gd name="T2" fmla="*/ 12 w 14"/>
                <a:gd name="T3" fmla="*/ 0 h 42"/>
                <a:gd name="T4" fmla="*/ 2 w 14"/>
                <a:gd name="T5" fmla="*/ 0 h 42"/>
                <a:gd name="T6" fmla="*/ 2 w 14"/>
                <a:gd name="T7" fmla="*/ 0 h 42"/>
                <a:gd name="T8" fmla="*/ 0 w 14"/>
                <a:gd name="T9" fmla="*/ 41 h 42"/>
                <a:gd name="T10" fmla="*/ 0 w 14"/>
                <a:gd name="T11" fmla="*/ 41 h 42"/>
                <a:gd name="T12" fmla="*/ 7 w 14"/>
                <a:gd name="T13" fmla="*/ 42 h 42"/>
                <a:gd name="T14" fmla="*/ 14 w 14"/>
                <a:gd name="T15" fmla="*/ 41 h 42"/>
                <a:gd name="T16" fmla="*/ 14 w 14"/>
                <a:gd name="T17" fmla="*/ 41 h 42"/>
                <a:gd name="T18" fmla="*/ 12 w 1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2">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 name="Freeform 222"/>
            <p:cNvSpPr/>
            <p:nvPr/>
          </p:nvSpPr>
          <p:spPr bwMode="auto">
            <a:xfrm>
              <a:off x="3826056" y="2032933"/>
              <a:ext cx="460821" cy="238542"/>
            </a:xfrm>
            <a:custGeom>
              <a:avLst/>
              <a:gdLst>
                <a:gd name="T0" fmla="*/ 92 w 180"/>
                <a:gd name="T1" fmla="*/ 93 h 93"/>
                <a:gd name="T2" fmla="*/ 0 w 180"/>
                <a:gd name="T3" fmla="*/ 0 h 93"/>
                <a:gd name="T4" fmla="*/ 23 w 180"/>
                <a:gd name="T5" fmla="*/ 0 h 93"/>
                <a:gd name="T6" fmla="*/ 92 w 180"/>
                <a:gd name="T7" fmla="*/ 70 h 93"/>
                <a:gd name="T8" fmla="*/ 158 w 180"/>
                <a:gd name="T9" fmla="*/ 22 h 93"/>
                <a:gd name="T10" fmla="*/ 180 w 180"/>
                <a:gd name="T11" fmla="*/ 30 h 93"/>
                <a:gd name="T12" fmla="*/ 92 w 180"/>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80" h="93">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8" name="Freeform 223"/>
            <p:cNvSpPr/>
            <p:nvPr/>
          </p:nvSpPr>
          <p:spPr bwMode="auto">
            <a:xfrm>
              <a:off x="3787022" y="1979802"/>
              <a:ext cx="133367" cy="66142"/>
            </a:xfrm>
            <a:custGeom>
              <a:avLst/>
              <a:gdLst>
                <a:gd name="T0" fmla="*/ 123 w 123"/>
                <a:gd name="T1" fmla="*/ 61 h 61"/>
                <a:gd name="T2" fmla="*/ 62 w 123"/>
                <a:gd name="T3" fmla="*/ 0 h 61"/>
                <a:gd name="T4" fmla="*/ 0 w 123"/>
                <a:gd name="T5" fmla="*/ 61 h 61"/>
                <a:gd name="T6" fmla="*/ 123 w 123"/>
                <a:gd name="T7" fmla="*/ 61 h 61"/>
              </a:gdLst>
              <a:ahLst/>
              <a:cxnLst>
                <a:cxn ang="0">
                  <a:pos x="T0" y="T1"/>
                </a:cxn>
                <a:cxn ang="0">
                  <a:pos x="T2" y="T3"/>
                </a:cxn>
                <a:cxn ang="0">
                  <a:pos x="T4" y="T5"/>
                </a:cxn>
                <a:cxn ang="0">
                  <a:pos x="T6" y="T7"/>
                </a:cxn>
              </a:cxnLst>
              <a:rect l="0" t="0" r="r" b="b"/>
              <a:pathLst>
                <a:path w="123" h="61">
                  <a:moveTo>
                    <a:pt x="123" y="61"/>
                  </a:moveTo>
                  <a:lnTo>
                    <a:pt x="62" y="0"/>
                  </a:lnTo>
                  <a:lnTo>
                    <a:pt x="0" y="61"/>
                  </a:lnTo>
                  <a:lnTo>
                    <a:pt x="1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9" name="Freeform 224"/>
            <p:cNvSpPr/>
            <p:nvPr/>
          </p:nvSpPr>
          <p:spPr bwMode="auto">
            <a:xfrm>
              <a:off x="3837984" y="1797643"/>
              <a:ext cx="461905" cy="235290"/>
            </a:xfrm>
            <a:custGeom>
              <a:avLst/>
              <a:gdLst>
                <a:gd name="T0" fmla="*/ 180 w 180"/>
                <a:gd name="T1" fmla="*/ 92 h 92"/>
                <a:gd name="T2" fmla="*/ 157 w 180"/>
                <a:gd name="T3" fmla="*/ 92 h 92"/>
                <a:gd name="T4" fmla="*/ 88 w 180"/>
                <a:gd name="T5" fmla="*/ 23 h 92"/>
                <a:gd name="T6" fmla="*/ 21 w 180"/>
                <a:gd name="T7" fmla="*/ 70 h 92"/>
                <a:gd name="T8" fmla="*/ 0 w 180"/>
                <a:gd name="T9" fmla="*/ 63 h 92"/>
                <a:gd name="T10" fmla="*/ 88 w 180"/>
                <a:gd name="T11" fmla="*/ 0 h 92"/>
                <a:gd name="T12" fmla="*/ 180 w 180"/>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80" h="92">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0" name="Freeform 225"/>
            <p:cNvSpPr/>
            <p:nvPr/>
          </p:nvSpPr>
          <p:spPr bwMode="auto">
            <a:xfrm>
              <a:off x="4202303" y="2021005"/>
              <a:ext cx="135536" cy="68310"/>
            </a:xfrm>
            <a:custGeom>
              <a:avLst/>
              <a:gdLst>
                <a:gd name="T0" fmla="*/ 0 w 125"/>
                <a:gd name="T1" fmla="*/ 0 h 63"/>
                <a:gd name="T2" fmla="*/ 64 w 125"/>
                <a:gd name="T3" fmla="*/ 63 h 63"/>
                <a:gd name="T4" fmla="*/ 125 w 125"/>
                <a:gd name="T5" fmla="*/ 0 h 63"/>
                <a:gd name="T6" fmla="*/ 0 w 125"/>
                <a:gd name="T7" fmla="*/ 0 h 63"/>
              </a:gdLst>
              <a:ahLst/>
              <a:cxnLst>
                <a:cxn ang="0">
                  <a:pos x="T0" y="T1"/>
                </a:cxn>
                <a:cxn ang="0">
                  <a:pos x="T2" y="T3"/>
                </a:cxn>
                <a:cxn ang="0">
                  <a:pos x="T4" y="T5"/>
                </a:cxn>
                <a:cxn ang="0">
                  <a:pos x="T6" y="T7"/>
                </a:cxn>
              </a:cxnLst>
              <a:rect l="0" t="0" r="r" b="b"/>
              <a:pathLst>
                <a:path w="125" h="63">
                  <a:moveTo>
                    <a:pt x="0" y="0"/>
                  </a:moveTo>
                  <a:lnTo>
                    <a:pt x="64" y="63"/>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21" name="组合 20"/>
          <p:cNvGrpSpPr/>
          <p:nvPr/>
        </p:nvGrpSpPr>
        <p:grpSpPr>
          <a:xfrm>
            <a:off x="5239302" y="2745369"/>
            <a:ext cx="401728" cy="261041"/>
            <a:chOff x="7058307" y="1859447"/>
            <a:chExt cx="535637" cy="348055"/>
          </a:xfrm>
          <a:solidFill>
            <a:schemeClr val="bg1"/>
          </a:solidFill>
        </p:grpSpPr>
        <p:sp>
          <p:nvSpPr>
            <p:cNvPr id="22" name="Rectangle 240"/>
            <p:cNvSpPr>
              <a:spLocks noChangeArrowheads="1"/>
            </p:cNvSpPr>
            <p:nvPr/>
          </p:nvSpPr>
          <p:spPr bwMode="auto">
            <a:xfrm>
              <a:off x="7112521" y="1997151"/>
              <a:ext cx="127945" cy="108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3" name="Rectangle 241"/>
            <p:cNvSpPr>
              <a:spLocks noChangeArrowheads="1"/>
            </p:cNvSpPr>
            <p:nvPr/>
          </p:nvSpPr>
          <p:spPr bwMode="auto">
            <a:xfrm>
              <a:off x="7112521" y="2038354"/>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4" name="Rectangle 242"/>
            <p:cNvSpPr>
              <a:spLocks noChangeArrowheads="1"/>
            </p:cNvSpPr>
            <p:nvPr/>
          </p:nvSpPr>
          <p:spPr bwMode="auto">
            <a:xfrm>
              <a:off x="7112521" y="2079556"/>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5" name="Rectangle 243"/>
            <p:cNvSpPr>
              <a:spLocks noChangeArrowheads="1"/>
            </p:cNvSpPr>
            <p:nvPr/>
          </p:nvSpPr>
          <p:spPr bwMode="auto">
            <a:xfrm>
              <a:off x="7112521" y="2120759"/>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6" name="Freeform 244"/>
            <p:cNvSpPr/>
            <p:nvPr/>
          </p:nvSpPr>
          <p:spPr bwMode="auto">
            <a:xfrm>
              <a:off x="7428047" y="2038354"/>
              <a:ext cx="24939" cy="71563"/>
            </a:xfrm>
            <a:custGeom>
              <a:avLst/>
              <a:gdLst>
                <a:gd name="T0" fmla="*/ 4 w 10"/>
                <a:gd name="T1" fmla="*/ 28 h 28"/>
                <a:gd name="T2" fmla="*/ 10 w 10"/>
                <a:gd name="T3" fmla="*/ 25 h 28"/>
                <a:gd name="T4" fmla="*/ 10 w 10"/>
                <a:gd name="T5" fmla="*/ 3 h 28"/>
                <a:gd name="T6" fmla="*/ 1 w 10"/>
                <a:gd name="T7" fmla="*/ 0 h 28"/>
                <a:gd name="T8" fmla="*/ 0 w 10"/>
                <a:gd name="T9" fmla="*/ 0 h 28"/>
                <a:gd name="T10" fmla="*/ 0 w 10"/>
                <a:gd name="T11" fmla="*/ 28 h 28"/>
                <a:gd name="T12" fmla="*/ 1 w 10"/>
                <a:gd name="T13" fmla="*/ 28 h 28"/>
                <a:gd name="T14" fmla="*/ 4 w 1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8">
                  <a:moveTo>
                    <a:pt x="4" y="28"/>
                  </a:moveTo>
                  <a:cubicBezTo>
                    <a:pt x="6" y="27"/>
                    <a:pt x="8" y="26"/>
                    <a:pt x="10" y="25"/>
                  </a:cubicBezTo>
                  <a:cubicBezTo>
                    <a:pt x="10" y="3"/>
                    <a:pt x="10" y="3"/>
                    <a:pt x="10" y="3"/>
                  </a:cubicBezTo>
                  <a:cubicBezTo>
                    <a:pt x="7" y="1"/>
                    <a:pt x="4" y="0"/>
                    <a:pt x="1" y="0"/>
                  </a:cubicBezTo>
                  <a:cubicBezTo>
                    <a:pt x="0" y="0"/>
                    <a:pt x="0" y="0"/>
                    <a:pt x="0" y="0"/>
                  </a:cubicBezTo>
                  <a:cubicBezTo>
                    <a:pt x="0" y="28"/>
                    <a:pt x="0" y="28"/>
                    <a:pt x="0" y="28"/>
                  </a:cubicBezTo>
                  <a:cubicBezTo>
                    <a:pt x="0" y="28"/>
                    <a:pt x="0" y="28"/>
                    <a:pt x="1" y="28"/>
                  </a:cubicBezTo>
                  <a:cubicBezTo>
                    <a:pt x="2" y="28"/>
                    <a:pt x="3"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7" name="Freeform 245"/>
            <p:cNvSpPr>
              <a:spLocks noEditPoints="1"/>
            </p:cNvSpPr>
            <p:nvPr/>
          </p:nvSpPr>
          <p:spPr bwMode="auto">
            <a:xfrm>
              <a:off x="7058307" y="1859447"/>
              <a:ext cx="394679" cy="348055"/>
            </a:xfrm>
            <a:custGeom>
              <a:avLst/>
              <a:gdLst>
                <a:gd name="T0" fmla="*/ 145 w 154"/>
                <a:gd name="T1" fmla="*/ 125 h 136"/>
                <a:gd name="T2" fmla="*/ 144 w 154"/>
                <a:gd name="T3" fmla="*/ 125 h 136"/>
                <a:gd name="T4" fmla="*/ 144 w 154"/>
                <a:gd name="T5" fmla="*/ 127 h 136"/>
                <a:gd name="T6" fmla="*/ 10 w 154"/>
                <a:gd name="T7" fmla="*/ 127 h 136"/>
                <a:gd name="T8" fmla="*/ 10 w 154"/>
                <a:gd name="T9" fmla="*/ 34 h 136"/>
                <a:gd name="T10" fmla="*/ 144 w 154"/>
                <a:gd name="T11" fmla="*/ 34 h 136"/>
                <a:gd name="T12" fmla="*/ 144 w 154"/>
                <a:gd name="T13" fmla="*/ 43 h 136"/>
                <a:gd name="T14" fmla="*/ 145 w 154"/>
                <a:gd name="T15" fmla="*/ 43 h 136"/>
                <a:gd name="T16" fmla="*/ 154 w 154"/>
                <a:gd name="T17" fmla="*/ 44 h 136"/>
                <a:gd name="T18" fmla="*/ 154 w 154"/>
                <a:gd name="T19" fmla="*/ 5 h 136"/>
                <a:gd name="T20" fmla="*/ 149 w 154"/>
                <a:gd name="T21" fmla="*/ 0 h 136"/>
                <a:gd name="T22" fmla="*/ 5 w 154"/>
                <a:gd name="T23" fmla="*/ 0 h 136"/>
                <a:gd name="T24" fmla="*/ 0 w 154"/>
                <a:gd name="T25" fmla="*/ 5 h 136"/>
                <a:gd name="T26" fmla="*/ 0 w 154"/>
                <a:gd name="T27" fmla="*/ 132 h 136"/>
                <a:gd name="T28" fmla="*/ 5 w 154"/>
                <a:gd name="T29" fmla="*/ 136 h 136"/>
                <a:gd name="T30" fmla="*/ 149 w 154"/>
                <a:gd name="T31" fmla="*/ 136 h 136"/>
                <a:gd name="T32" fmla="*/ 154 w 154"/>
                <a:gd name="T33" fmla="*/ 132 h 136"/>
                <a:gd name="T34" fmla="*/ 154 w 154"/>
                <a:gd name="T35" fmla="*/ 124 h 136"/>
                <a:gd name="T36" fmla="*/ 145 w 154"/>
                <a:gd name="T37" fmla="*/ 125 h 136"/>
                <a:gd name="T38" fmla="*/ 137 w 154"/>
                <a:gd name="T39" fmla="*/ 10 h 136"/>
                <a:gd name="T40" fmla="*/ 144 w 154"/>
                <a:gd name="T41" fmla="*/ 17 h 136"/>
                <a:gd name="T42" fmla="*/ 137 w 154"/>
                <a:gd name="T43" fmla="*/ 23 h 136"/>
                <a:gd name="T44" fmla="*/ 131 w 154"/>
                <a:gd name="T45" fmla="*/ 17 h 136"/>
                <a:gd name="T46" fmla="*/ 137 w 154"/>
                <a:gd name="T47" fmla="*/ 10 h 136"/>
                <a:gd name="T48" fmla="*/ 118 w 154"/>
                <a:gd name="T49" fmla="*/ 10 h 136"/>
                <a:gd name="T50" fmla="*/ 125 w 154"/>
                <a:gd name="T51" fmla="*/ 17 h 136"/>
                <a:gd name="T52" fmla="*/ 118 w 154"/>
                <a:gd name="T53" fmla="*/ 23 h 136"/>
                <a:gd name="T54" fmla="*/ 112 w 154"/>
                <a:gd name="T55" fmla="*/ 17 h 136"/>
                <a:gd name="T56" fmla="*/ 118 w 154"/>
                <a:gd name="T57" fmla="*/ 10 h 136"/>
                <a:gd name="T58" fmla="*/ 99 w 154"/>
                <a:gd name="T59" fmla="*/ 10 h 136"/>
                <a:gd name="T60" fmla="*/ 106 w 154"/>
                <a:gd name="T61" fmla="*/ 17 h 136"/>
                <a:gd name="T62" fmla="*/ 99 w 154"/>
                <a:gd name="T63" fmla="*/ 23 h 136"/>
                <a:gd name="T64" fmla="*/ 93 w 154"/>
                <a:gd name="T65" fmla="*/ 17 h 136"/>
                <a:gd name="T66" fmla="*/ 99 w 154"/>
                <a:gd name="T67" fmla="*/ 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6">
                  <a:moveTo>
                    <a:pt x="145" y="125"/>
                  </a:moveTo>
                  <a:cubicBezTo>
                    <a:pt x="144" y="125"/>
                    <a:pt x="144" y="125"/>
                    <a:pt x="144" y="125"/>
                  </a:cubicBezTo>
                  <a:cubicBezTo>
                    <a:pt x="144" y="127"/>
                    <a:pt x="144" y="127"/>
                    <a:pt x="144" y="127"/>
                  </a:cubicBezTo>
                  <a:cubicBezTo>
                    <a:pt x="10" y="127"/>
                    <a:pt x="10" y="127"/>
                    <a:pt x="10" y="127"/>
                  </a:cubicBezTo>
                  <a:cubicBezTo>
                    <a:pt x="10" y="34"/>
                    <a:pt x="10" y="34"/>
                    <a:pt x="10" y="34"/>
                  </a:cubicBezTo>
                  <a:cubicBezTo>
                    <a:pt x="144" y="34"/>
                    <a:pt x="144" y="34"/>
                    <a:pt x="144" y="34"/>
                  </a:cubicBezTo>
                  <a:cubicBezTo>
                    <a:pt x="144" y="43"/>
                    <a:pt x="144" y="43"/>
                    <a:pt x="144" y="43"/>
                  </a:cubicBezTo>
                  <a:cubicBezTo>
                    <a:pt x="144" y="43"/>
                    <a:pt x="144" y="43"/>
                    <a:pt x="145" y="43"/>
                  </a:cubicBezTo>
                  <a:cubicBezTo>
                    <a:pt x="148" y="43"/>
                    <a:pt x="151" y="43"/>
                    <a:pt x="154" y="44"/>
                  </a:cubicBezTo>
                  <a:cubicBezTo>
                    <a:pt x="154" y="5"/>
                    <a:pt x="154" y="5"/>
                    <a:pt x="154" y="5"/>
                  </a:cubicBezTo>
                  <a:cubicBezTo>
                    <a:pt x="154" y="2"/>
                    <a:pt x="152" y="0"/>
                    <a:pt x="149" y="0"/>
                  </a:cubicBezTo>
                  <a:cubicBezTo>
                    <a:pt x="5" y="0"/>
                    <a:pt x="5" y="0"/>
                    <a:pt x="5" y="0"/>
                  </a:cubicBezTo>
                  <a:cubicBezTo>
                    <a:pt x="2" y="0"/>
                    <a:pt x="0" y="2"/>
                    <a:pt x="0" y="5"/>
                  </a:cubicBezTo>
                  <a:cubicBezTo>
                    <a:pt x="0" y="132"/>
                    <a:pt x="0" y="132"/>
                    <a:pt x="0" y="132"/>
                  </a:cubicBezTo>
                  <a:cubicBezTo>
                    <a:pt x="0" y="134"/>
                    <a:pt x="2" y="136"/>
                    <a:pt x="5" y="136"/>
                  </a:cubicBezTo>
                  <a:cubicBezTo>
                    <a:pt x="149" y="136"/>
                    <a:pt x="149" y="136"/>
                    <a:pt x="149" y="136"/>
                  </a:cubicBezTo>
                  <a:cubicBezTo>
                    <a:pt x="152" y="136"/>
                    <a:pt x="154" y="134"/>
                    <a:pt x="154" y="132"/>
                  </a:cubicBezTo>
                  <a:cubicBezTo>
                    <a:pt x="154" y="124"/>
                    <a:pt x="154" y="124"/>
                    <a:pt x="154" y="124"/>
                  </a:cubicBezTo>
                  <a:cubicBezTo>
                    <a:pt x="151" y="124"/>
                    <a:pt x="148" y="125"/>
                    <a:pt x="145" y="125"/>
                  </a:cubicBezTo>
                  <a:close/>
                  <a:moveTo>
                    <a:pt x="137" y="10"/>
                  </a:moveTo>
                  <a:cubicBezTo>
                    <a:pt x="141" y="10"/>
                    <a:pt x="144" y="13"/>
                    <a:pt x="144" y="17"/>
                  </a:cubicBezTo>
                  <a:cubicBezTo>
                    <a:pt x="144" y="20"/>
                    <a:pt x="141" y="23"/>
                    <a:pt x="137" y="23"/>
                  </a:cubicBezTo>
                  <a:cubicBezTo>
                    <a:pt x="134" y="23"/>
                    <a:pt x="131" y="20"/>
                    <a:pt x="131" y="17"/>
                  </a:cubicBezTo>
                  <a:cubicBezTo>
                    <a:pt x="131" y="13"/>
                    <a:pt x="134" y="10"/>
                    <a:pt x="137" y="10"/>
                  </a:cubicBezTo>
                  <a:close/>
                  <a:moveTo>
                    <a:pt x="118" y="10"/>
                  </a:moveTo>
                  <a:cubicBezTo>
                    <a:pt x="122" y="10"/>
                    <a:pt x="125" y="13"/>
                    <a:pt x="125" y="17"/>
                  </a:cubicBezTo>
                  <a:cubicBezTo>
                    <a:pt x="125" y="20"/>
                    <a:pt x="122" y="23"/>
                    <a:pt x="118" y="23"/>
                  </a:cubicBezTo>
                  <a:cubicBezTo>
                    <a:pt x="115" y="23"/>
                    <a:pt x="112" y="20"/>
                    <a:pt x="112" y="17"/>
                  </a:cubicBezTo>
                  <a:cubicBezTo>
                    <a:pt x="112" y="13"/>
                    <a:pt x="115" y="10"/>
                    <a:pt x="118" y="10"/>
                  </a:cubicBezTo>
                  <a:close/>
                  <a:moveTo>
                    <a:pt x="99" y="10"/>
                  </a:moveTo>
                  <a:cubicBezTo>
                    <a:pt x="103" y="10"/>
                    <a:pt x="106" y="13"/>
                    <a:pt x="106" y="17"/>
                  </a:cubicBezTo>
                  <a:cubicBezTo>
                    <a:pt x="106" y="20"/>
                    <a:pt x="103" y="23"/>
                    <a:pt x="99" y="23"/>
                  </a:cubicBezTo>
                  <a:cubicBezTo>
                    <a:pt x="96" y="23"/>
                    <a:pt x="93" y="20"/>
                    <a:pt x="93" y="17"/>
                  </a:cubicBezTo>
                  <a:cubicBezTo>
                    <a:pt x="93" y="13"/>
                    <a:pt x="96" y="10"/>
                    <a:pt x="9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8" name="Freeform 246"/>
            <p:cNvSpPr>
              <a:spLocks noEditPoints="1"/>
            </p:cNvSpPr>
            <p:nvPr/>
          </p:nvSpPr>
          <p:spPr bwMode="auto">
            <a:xfrm>
              <a:off x="7335884" y="1979802"/>
              <a:ext cx="258060" cy="210351"/>
            </a:xfrm>
            <a:custGeom>
              <a:avLst/>
              <a:gdLst>
                <a:gd name="T0" fmla="*/ 96 w 101"/>
                <a:gd name="T1" fmla="*/ 68 h 82"/>
                <a:gd name="T2" fmla="*/ 77 w 101"/>
                <a:gd name="T3" fmla="*/ 55 h 82"/>
                <a:gd name="T4" fmla="*/ 71 w 101"/>
                <a:gd name="T5" fmla="*/ 54 h 82"/>
                <a:gd name="T6" fmla="*/ 69 w 101"/>
                <a:gd name="T7" fmla="*/ 55 h 82"/>
                <a:gd name="T8" fmla="*/ 66 w 101"/>
                <a:gd name="T9" fmla="*/ 53 h 82"/>
                <a:gd name="T10" fmla="*/ 69 w 101"/>
                <a:gd name="T11" fmla="*/ 29 h 82"/>
                <a:gd name="T12" fmla="*/ 29 w 101"/>
                <a:gd name="T13" fmla="*/ 4 h 82"/>
                <a:gd name="T14" fmla="*/ 4 w 101"/>
                <a:gd name="T15" fmla="*/ 45 h 82"/>
                <a:gd name="T16" fmla="*/ 45 w 101"/>
                <a:gd name="T17" fmla="*/ 70 h 82"/>
                <a:gd name="T18" fmla="*/ 62 w 101"/>
                <a:gd name="T19" fmla="*/ 59 h 82"/>
                <a:gd name="T20" fmla="*/ 66 w 101"/>
                <a:gd name="T21" fmla="*/ 61 h 82"/>
                <a:gd name="T22" fmla="*/ 69 w 101"/>
                <a:gd name="T23" fmla="*/ 68 h 82"/>
                <a:gd name="T24" fmla="*/ 88 w 101"/>
                <a:gd name="T25" fmla="*/ 80 h 82"/>
                <a:gd name="T26" fmla="*/ 94 w 101"/>
                <a:gd name="T27" fmla="*/ 81 h 82"/>
                <a:gd name="T28" fmla="*/ 99 w 101"/>
                <a:gd name="T29" fmla="*/ 78 h 82"/>
                <a:gd name="T30" fmla="*/ 96 w 101"/>
                <a:gd name="T31" fmla="*/ 68 h 82"/>
                <a:gd name="T32" fmla="*/ 42 w 101"/>
                <a:gd name="T33" fmla="*/ 58 h 82"/>
                <a:gd name="T34" fmla="*/ 16 w 101"/>
                <a:gd name="T35" fmla="*/ 42 h 82"/>
                <a:gd name="T36" fmla="*/ 32 w 101"/>
                <a:gd name="T37" fmla="*/ 16 h 82"/>
                <a:gd name="T38" fmla="*/ 58 w 101"/>
                <a:gd name="T39" fmla="*/ 32 h 82"/>
                <a:gd name="T40" fmla="*/ 42 w 101"/>
                <a:gd name="T4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82">
                  <a:moveTo>
                    <a:pt x="96" y="68"/>
                  </a:moveTo>
                  <a:cubicBezTo>
                    <a:pt x="77" y="55"/>
                    <a:pt x="77" y="55"/>
                    <a:pt x="77" y="55"/>
                  </a:cubicBezTo>
                  <a:cubicBezTo>
                    <a:pt x="75" y="54"/>
                    <a:pt x="73" y="54"/>
                    <a:pt x="71" y="54"/>
                  </a:cubicBezTo>
                  <a:cubicBezTo>
                    <a:pt x="71" y="54"/>
                    <a:pt x="70" y="55"/>
                    <a:pt x="69" y="55"/>
                  </a:cubicBezTo>
                  <a:cubicBezTo>
                    <a:pt x="66" y="53"/>
                    <a:pt x="66" y="53"/>
                    <a:pt x="66" y="53"/>
                  </a:cubicBezTo>
                  <a:cubicBezTo>
                    <a:pt x="70" y="46"/>
                    <a:pt x="71" y="37"/>
                    <a:pt x="69" y="29"/>
                  </a:cubicBezTo>
                  <a:cubicBezTo>
                    <a:pt x="65" y="11"/>
                    <a:pt x="47" y="0"/>
                    <a:pt x="29" y="4"/>
                  </a:cubicBezTo>
                  <a:cubicBezTo>
                    <a:pt x="11" y="9"/>
                    <a:pt x="0" y="27"/>
                    <a:pt x="4" y="45"/>
                  </a:cubicBezTo>
                  <a:cubicBezTo>
                    <a:pt x="8" y="63"/>
                    <a:pt x="27" y="74"/>
                    <a:pt x="45" y="70"/>
                  </a:cubicBezTo>
                  <a:cubicBezTo>
                    <a:pt x="52" y="68"/>
                    <a:pt x="58" y="64"/>
                    <a:pt x="62" y="59"/>
                  </a:cubicBezTo>
                  <a:cubicBezTo>
                    <a:pt x="66" y="61"/>
                    <a:pt x="66" y="61"/>
                    <a:pt x="66" y="61"/>
                  </a:cubicBezTo>
                  <a:cubicBezTo>
                    <a:pt x="65" y="63"/>
                    <a:pt x="67" y="66"/>
                    <a:pt x="69" y="68"/>
                  </a:cubicBezTo>
                  <a:cubicBezTo>
                    <a:pt x="88" y="80"/>
                    <a:pt x="88" y="80"/>
                    <a:pt x="88" y="80"/>
                  </a:cubicBezTo>
                  <a:cubicBezTo>
                    <a:pt x="90" y="81"/>
                    <a:pt x="92" y="82"/>
                    <a:pt x="94" y="81"/>
                  </a:cubicBezTo>
                  <a:cubicBezTo>
                    <a:pt x="96" y="81"/>
                    <a:pt x="98" y="80"/>
                    <a:pt x="99" y="78"/>
                  </a:cubicBezTo>
                  <a:cubicBezTo>
                    <a:pt x="101" y="75"/>
                    <a:pt x="100" y="70"/>
                    <a:pt x="96" y="68"/>
                  </a:cubicBezTo>
                  <a:close/>
                  <a:moveTo>
                    <a:pt x="42" y="58"/>
                  </a:moveTo>
                  <a:cubicBezTo>
                    <a:pt x="30" y="61"/>
                    <a:pt x="19" y="54"/>
                    <a:pt x="16" y="42"/>
                  </a:cubicBezTo>
                  <a:cubicBezTo>
                    <a:pt x="13" y="30"/>
                    <a:pt x="20" y="19"/>
                    <a:pt x="32" y="16"/>
                  </a:cubicBezTo>
                  <a:cubicBezTo>
                    <a:pt x="43" y="13"/>
                    <a:pt x="55" y="20"/>
                    <a:pt x="58" y="32"/>
                  </a:cubicBezTo>
                  <a:cubicBezTo>
                    <a:pt x="60" y="43"/>
                    <a:pt x="53" y="55"/>
                    <a:pt x="42"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29" name="组合 28"/>
          <p:cNvGrpSpPr/>
          <p:nvPr/>
        </p:nvGrpSpPr>
        <p:grpSpPr>
          <a:xfrm>
            <a:off x="4114403" y="3365926"/>
            <a:ext cx="401728" cy="296010"/>
            <a:chOff x="5958843" y="1820413"/>
            <a:chExt cx="535637" cy="394680"/>
          </a:xfrm>
          <a:solidFill>
            <a:schemeClr val="bg1"/>
          </a:solidFill>
        </p:grpSpPr>
        <p:sp>
          <p:nvSpPr>
            <p:cNvPr id="30" name="Freeform 248"/>
            <p:cNvSpPr/>
            <p:nvPr/>
          </p:nvSpPr>
          <p:spPr bwMode="auto">
            <a:xfrm>
              <a:off x="5958843" y="1820413"/>
              <a:ext cx="376247" cy="358898"/>
            </a:xfrm>
            <a:custGeom>
              <a:avLst/>
              <a:gdLst>
                <a:gd name="T0" fmla="*/ 61 w 147"/>
                <a:gd name="T1" fmla="*/ 105 h 140"/>
                <a:gd name="T2" fmla="*/ 54 w 147"/>
                <a:gd name="T3" fmla="*/ 103 h 140"/>
                <a:gd name="T4" fmla="*/ 53 w 147"/>
                <a:gd name="T5" fmla="*/ 103 h 140"/>
                <a:gd name="T6" fmla="*/ 52 w 147"/>
                <a:gd name="T7" fmla="*/ 103 h 140"/>
                <a:gd name="T8" fmla="*/ 33 w 147"/>
                <a:gd name="T9" fmla="*/ 111 h 140"/>
                <a:gd name="T10" fmla="*/ 38 w 147"/>
                <a:gd name="T11" fmla="*/ 97 h 140"/>
                <a:gd name="T12" fmla="*/ 34 w 147"/>
                <a:gd name="T13" fmla="*/ 94 h 140"/>
                <a:gd name="T14" fmla="*/ 13 w 147"/>
                <a:gd name="T15" fmla="*/ 60 h 140"/>
                <a:gd name="T16" fmla="*/ 79 w 147"/>
                <a:gd name="T17" fmla="*/ 13 h 140"/>
                <a:gd name="T18" fmla="*/ 128 w 147"/>
                <a:gd name="T19" fmla="*/ 29 h 140"/>
                <a:gd name="T20" fmla="*/ 137 w 147"/>
                <a:gd name="T21" fmla="*/ 29 h 140"/>
                <a:gd name="T22" fmla="*/ 147 w 147"/>
                <a:gd name="T23" fmla="*/ 29 h 140"/>
                <a:gd name="T24" fmla="*/ 79 w 147"/>
                <a:gd name="T25" fmla="*/ 0 h 140"/>
                <a:gd name="T26" fmla="*/ 0 w 147"/>
                <a:gd name="T27" fmla="*/ 60 h 140"/>
                <a:gd name="T28" fmla="*/ 22 w 147"/>
                <a:gd name="T29" fmla="*/ 102 h 140"/>
                <a:gd name="T30" fmla="*/ 9 w 147"/>
                <a:gd name="T31" fmla="*/ 140 h 140"/>
                <a:gd name="T32" fmla="*/ 24 w 147"/>
                <a:gd name="T33" fmla="*/ 131 h 140"/>
                <a:gd name="T34" fmla="*/ 51 w 147"/>
                <a:gd name="T35" fmla="*/ 117 h 140"/>
                <a:gd name="T36" fmla="*/ 70 w 147"/>
                <a:gd name="T37" fmla="*/ 120 h 140"/>
                <a:gd name="T38" fmla="*/ 61 w 147"/>
                <a:gd name="T39" fmla="*/ 10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40">
                  <a:moveTo>
                    <a:pt x="61" y="105"/>
                  </a:moveTo>
                  <a:cubicBezTo>
                    <a:pt x="59" y="105"/>
                    <a:pt x="56" y="104"/>
                    <a:pt x="54" y="103"/>
                  </a:cubicBezTo>
                  <a:cubicBezTo>
                    <a:pt x="53" y="103"/>
                    <a:pt x="53" y="103"/>
                    <a:pt x="53" y="103"/>
                  </a:cubicBezTo>
                  <a:cubicBezTo>
                    <a:pt x="52" y="103"/>
                    <a:pt x="52" y="103"/>
                    <a:pt x="52" y="103"/>
                  </a:cubicBezTo>
                  <a:cubicBezTo>
                    <a:pt x="50" y="103"/>
                    <a:pt x="48" y="103"/>
                    <a:pt x="33" y="111"/>
                  </a:cubicBezTo>
                  <a:cubicBezTo>
                    <a:pt x="38" y="97"/>
                    <a:pt x="38" y="97"/>
                    <a:pt x="38" y="97"/>
                  </a:cubicBezTo>
                  <a:cubicBezTo>
                    <a:pt x="34" y="94"/>
                    <a:pt x="34" y="94"/>
                    <a:pt x="34" y="94"/>
                  </a:cubicBezTo>
                  <a:cubicBezTo>
                    <a:pt x="21" y="85"/>
                    <a:pt x="13" y="73"/>
                    <a:pt x="13" y="60"/>
                  </a:cubicBezTo>
                  <a:cubicBezTo>
                    <a:pt x="13" y="34"/>
                    <a:pt x="43" y="13"/>
                    <a:pt x="79" y="13"/>
                  </a:cubicBezTo>
                  <a:cubicBezTo>
                    <a:pt x="99" y="13"/>
                    <a:pt x="116" y="19"/>
                    <a:pt x="128" y="29"/>
                  </a:cubicBezTo>
                  <a:cubicBezTo>
                    <a:pt x="131" y="29"/>
                    <a:pt x="134" y="29"/>
                    <a:pt x="137" y="29"/>
                  </a:cubicBezTo>
                  <a:cubicBezTo>
                    <a:pt x="140" y="29"/>
                    <a:pt x="143" y="29"/>
                    <a:pt x="147" y="29"/>
                  </a:cubicBezTo>
                  <a:cubicBezTo>
                    <a:pt x="133" y="12"/>
                    <a:pt x="108" y="0"/>
                    <a:pt x="79" y="0"/>
                  </a:cubicBezTo>
                  <a:cubicBezTo>
                    <a:pt x="35" y="0"/>
                    <a:pt x="0" y="27"/>
                    <a:pt x="0" y="60"/>
                  </a:cubicBezTo>
                  <a:cubicBezTo>
                    <a:pt x="0" y="76"/>
                    <a:pt x="8" y="91"/>
                    <a:pt x="22" y="102"/>
                  </a:cubicBezTo>
                  <a:cubicBezTo>
                    <a:pt x="9" y="140"/>
                    <a:pt x="9" y="140"/>
                    <a:pt x="9" y="140"/>
                  </a:cubicBezTo>
                  <a:cubicBezTo>
                    <a:pt x="24" y="131"/>
                    <a:pt x="24" y="131"/>
                    <a:pt x="24" y="131"/>
                  </a:cubicBezTo>
                  <a:cubicBezTo>
                    <a:pt x="35" y="125"/>
                    <a:pt x="47" y="118"/>
                    <a:pt x="51" y="117"/>
                  </a:cubicBezTo>
                  <a:cubicBezTo>
                    <a:pt x="57" y="118"/>
                    <a:pt x="63" y="119"/>
                    <a:pt x="70" y="120"/>
                  </a:cubicBezTo>
                  <a:cubicBezTo>
                    <a:pt x="66" y="115"/>
                    <a:pt x="63" y="110"/>
                    <a:pt x="61"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1" name="Freeform 249"/>
            <p:cNvSpPr>
              <a:spLocks noEditPoints="1"/>
            </p:cNvSpPr>
            <p:nvPr/>
          </p:nvSpPr>
          <p:spPr bwMode="auto">
            <a:xfrm>
              <a:off x="6125823" y="1912577"/>
              <a:ext cx="368657" cy="302516"/>
            </a:xfrm>
            <a:custGeom>
              <a:avLst/>
              <a:gdLst>
                <a:gd name="T0" fmla="*/ 144 w 144"/>
                <a:gd name="T1" fmla="*/ 53 h 118"/>
                <a:gd name="T2" fmla="*/ 72 w 144"/>
                <a:gd name="T3" fmla="*/ 0 h 118"/>
                <a:gd name="T4" fmla="*/ 0 w 144"/>
                <a:gd name="T5" fmla="*/ 53 h 118"/>
                <a:gd name="T6" fmla="*/ 72 w 144"/>
                <a:gd name="T7" fmla="*/ 107 h 118"/>
                <a:gd name="T8" fmla="*/ 99 w 144"/>
                <a:gd name="T9" fmla="*/ 103 h 118"/>
                <a:gd name="T10" fmla="*/ 130 w 144"/>
                <a:gd name="T11" fmla="*/ 118 h 118"/>
                <a:gd name="T12" fmla="*/ 121 w 144"/>
                <a:gd name="T13" fmla="*/ 93 h 118"/>
                <a:gd name="T14" fmla="*/ 144 w 144"/>
                <a:gd name="T15" fmla="*/ 53 h 118"/>
                <a:gd name="T16" fmla="*/ 44 w 144"/>
                <a:gd name="T17" fmla="*/ 61 h 118"/>
                <a:gd name="T18" fmla="*/ 38 w 144"/>
                <a:gd name="T19" fmla="*/ 57 h 118"/>
                <a:gd name="T20" fmla="*/ 31 w 144"/>
                <a:gd name="T21" fmla="*/ 61 h 118"/>
                <a:gd name="T22" fmla="*/ 33 w 144"/>
                <a:gd name="T23" fmla="*/ 53 h 118"/>
                <a:gd name="T24" fmla="*/ 27 w 144"/>
                <a:gd name="T25" fmla="*/ 48 h 118"/>
                <a:gd name="T26" fmla="*/ 35 w 144"/>
                <a:gd name="T27" fmla="*/ 47 h 118"/>
                <a:gd name="T28" fmla="*/ 38 w 144"/>
                <a:gd name="T29" fmla="*/ 41 h 118"/>
                <a:gd name="T30" fmla="*/ 41 w 144"/>
                <a:gd name="T31" fmla="*/ 47 h 118"/>
                <a:gd name="T32" fmla="*/ 48 w 144"/>
                <a:gd name="T33" fmla="*/ 48 h 118"/>
                <a:gd name="T34" fmla="*/ 43 w 144"/>
                <a:gd name="T35" fmla="*/ 53 h 118"/>
                <a:gd name="T36" fmla="*/ 44 w 144"/>
                <a:gd name="T37" fmla="*/ 61 h 118"/>
                <a:gd name="T38" fmla="*/ 82 w 144"/>
                <a:gd name="T39" fmla="*/ 64 h 118"/>
                <a:gd name="T40" fmla="*/ 72 w 144"/>
                <a:gd name="T41" fmla="*/ 58 h 118"/>
                <a:gd name="T42" fmla="*/ 62 w 144"/>
                <a:gd name="T43" fmla="*/ 64 h 118"/>
                <a:gd name="T44" fmla="*/ 64 w 144"/>
                <a:gd name="T45" fmla="*/ 52 h 118"/>
                <a:gd name="T46" fmla="*/ 56 w 144"/>
                <a:gd name="T47" fmla="*/ 44 h 118"/>
                <a:gd name="T48" fmla="*/ 67 w 144"/>
                <a:gd name="T49" fmla="*/ 43 h 118"/>
                <a:gd name="T50" fmla="*/ 72 w 144"/>
                <a:gd name="T51" fmla="*/ 33 h 118"/>
                <a:gd name="T52" fmla="*/ 77 w 144"/>
                <a:gd name="T53" fmla="*/ 43 h 118"/>
                <a:gd name="T54" fmla="*/ 88 w 144"/>
                <a:gd name="T55" fmla="*/ 44 h 118"/>
                <a:gd name="T56" fmla="*/ 80 w 144"/>
                <a:gd name="T57" fmla="*/ 52 h 118"/>
                <a:gd name="T58" fmla="*/ 82 w 144"/>
                <a:gd name="T59" fmla="*/ 64 h 118"/>
                <a:gd name="T60" fmla="*/ 112 w 144"/>
                <a:gd name="T61" fmla="*/ 61 h 118"/>
                <a:gd name="T62" fmla="*/ 106 w 144"/>
                <a:gd name="T63" fmla="*/ 57 h 118"/>
                <a:gd name="T64" fmla="*/ 99 w 144"/>
                <a:gd name="T65" fmla="*/ 61 h 118"/>
                <a:gd name="T66" fmla="*/ 101 w 144"/>
                <a:gd name="T67" fmla="*/ 53 h 118"/>
                <a:gd name="T68" fmla="*/ 95 w 144"/>
                <a:gd name="T69" fmla="*/ 48 h 118"/>
                <a:gd name="T70" fmla="*/ 103 w 144"/>
                <a:gd name="T71" fmla="*/ 47 h 118"/>
                <a:gd name="T72" fmla="*/ 106 w 144"/>
                <a:gd name="T73" fmla="*/ 41 h 118"/>
                <a:gd name="T74" fmla="*/ 109 w 144"/>
                <a:gd name="T75" fmla="*/ 47 h 118"/>
                <a:gd name="T76" fmla="*/ 116 w 144"/>
                <a:gd name="T77" fmla="*/ 48 h 118"/>
                <a:gd name="T78" fmla="*/ 111 w 144"/>
                <a:gd name="T79" fmla="*/ 53 h 118"/>
                <a:gd name="T80" fmla="*/ 112 w 144"/>
                <a:gd name="T81" fmla="*/ 6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18">
                  <a:moveTo>
                    <a:pt x="144" y="53"/>
                  </a:moveTo>
                  <a:cubicBezTo>
                    <a:pt x="144" y="24"/>
                    <a:pt x="112" y="0"/>
                    <a:pt x="72" y="0"/>
                  </a:cubicBezTo>
                  <a:cubicBezTo>
                    <a:pt x="32" y="0"/>
                    <a:pt x="0" y="24"/>
                    <a:pt x="0" y="53"/>
                  </a:cubicBezTo>
                  <a:cubicBezTo>
                    <a:pt x="0" y="83"/>
                    <a:pt x="32" y="107"/>
                    <a:pt x="72" y="107"/>
                  </a:cubicBezTo>
                  <a:cubicBezTo>
                    <a:pt x="82" y="107"/>
                    <a:pt x="91" y="105"/>
                    <a:pt x="99" y="103"/>
                  </a:cubicBezTo>
                  <a:cubicBezTo>
                    <a:pt x="102" y="102"/>
                    <a:pt x="130" y="118"/>
                    <a:pt x="130" y="118"/>
                  </a:cubicBezTo>
                  <a:cubicBezTo>
                    <a:pt x="121" y="93"/>
                    <a:pt x="121" y="93"/>
                    <a:pt x="121" y="93"/>
                  </a:cubicBezTo>
                  <a:cubicBezTo>
                    <a:pt x="135" y="83"/>
                    <a:pt x="144" y="69"/>
                    <a:pt x="144" y="53"/>
                  </a:cubicBezTo>
                  <a:close/>
                  <a:moveTo>
                    <a:pt x="44" y="61"/>
                  </a:moveTo>
                  <a:cubicBezTo>
                    <a:pt x="38" y="57"/>
                    <a:pt x="38" y="57"/>
                    <a:pt x="38" y="57"/>
                  </a:cubicBezTo>
                  <a:cubicBezTo>
                    <a:pt x="31" y="61"/>
                    <a:pt x="31" y="61"/>
                    <a:pt x="31" y="61"/>
                  </a:cubicBezTo>
                  <a:cubicBezTo>
                    <a:pt x="33" y="53"/>
                    <a:pt x="33" y="53"/>
                    <a:pt x="33" y="53"/>
                  </a:cubicBezTo>
                  <a:cubicBezTo>
                    <a:pt x="27" y="48"/>
                    <a:pt x="27" y="48"/>
                    <a:pt x="27" y="48"/>
                  </a:cubicBezTo>
                  <a:cubicBezTo>
                    <a:pt x="35" y="47"/>
                    <a:pt x="35" y="47"/>
                    <a:pt x="35" y="47"/>
                  </a:cubicBezTo>
                  <a:cubicBezTo>
                    <a:pt x="38" y="41"/>
                    <a:pt x="38" y="41"/>
                    <a:pt x="38" y="41"/>
                  </a:cubicBezTo>
                  <a:cubicBezTo>
                    <a:pt x="41" y="47"/>
                    <a:pt x="41" y="47"/>
                    <a:pt x="41" y="47"/>
                  </a:cubicBezTo>
                  <a:cubicBezTo>
                    <a:pt x="48" y="48"/>
                    <a:pt x="48" y="48"/>
                    <a:pt x="48" y="48"/>
                  </a:cubicBezTo>
                  <a:cubicBezTo>
                    <a:pt x="43" y="53"/>
                    <a:pt x="43" y="53"/>
                    <a:pt x="43" y="53"/>
                  </a:cubicBezTo>
                  <a:lnTo>
                    <a:pt x="44" y="61"/>
                  </a:lnTo>
                  <a:close/>
                  <a:moveTo>
                    <a:pt x="82" y="64"/>
                  </a:moveTo>
                  <a:cubicBezTo>
                    <a:pt x="72" y="58"/>
                    <a:pt x="72" y="58"/>
                    <a:pt x="72" y="58"/>
                  </a:cubicBezTo>
                  <a:cubicBezTo>
                    <a:pt x="62" y="64"/>
                    <a:pt x="62" y="64"/>
                    <a:pt x="62" y="64"/>
                  </a:cubicBezTo>
                  <a:cubicBezTo>
                    <a:pt x="64" y="52"/>
                    <a:pt x="64" y="52"/>
                    <a:pt x="64" y="52"/>
                  </a:cubicBezTo>
                  <a:cubicBezTo>
                    <a:pt x="56" y="44"/>
                    <a:pt x="56" y="44"/>
                    <a:pt x="56" y="44"/>
                  </a:cubicBezTo>
                  <a:cubicBezTo>
                    <a:pt x="67" y="43"/>
                    <a:pt x="67" y="43"/>
                    <a:pt x="67" y="43"/>
                  </a:cubicBezTo>
                  <a:cubicBezTo>
                    <a:pt x="72" y="33"/>
                    <a:pt x="72" y="33"/>
                    <a:pt x="72" y="33"/>
                  </a:cubicBezTo>
                  <a:cubicBezTo>
                    <a:pt x="77" y="43"/>
                    <a:pt x="77" y="43"/>
                    <a:pt x="77" y="43"/>
                  </a:cubicBezTo>
                  <a:cubicBezTo>
                    <a:pt x="88" y="44"/>
                    <a:pt x="88" y="44"/>
                    <a:pt x="88" y="44"/>
                  </a:cubicBezTo>
                  <a:cubicBezTo>
                    <a:pt x="80" y="52"/>
                    <a:pt x="80" y="52"/>
                    <a:pt x="80" y="52"/>
                  </a:cubicBezTo>
                  <a:lnTo>
                    <a:pt x="82" y="64"/>
                  </a:lnTo>
                  <a:close/>
                  <a:moveTo>
                    <a:pt x="112" y="61"/>
                  </a:moveTo>
                  <a:cubicBezTo>
                    <a:pt x="106" y="57"/>
                    <a:pt x="106" y="57"/>
                    <a:pt x="106" y="57"/>
                  </a:cubicBezTo>
                  <a:cubicBezTo>
                    <a:pt x="99" y="61"/>
                    <a:pt x="99" y="61"/>
                    <a:pt x="99" y="61"/>
                  </a:cubicBezTo>
                  <a:cubicBezTo>
                    <a:pt x="101" y="53"/>
                    <a:pt x="101" y="53"/>
                    <a:pt x="101" y="53"/>
                  </a:cubicBezTo>
                  <a:cubicBezTo>
                    <a:pt x="95" y="48"/>
                    <a:pt x="95" y="48"/>
                    <a:pt x="95" y="48"/>
                  </a:cubicBezTo>
                  <a:cubicBezTo>
                    <a:pt x="103" y="47"/>
                    <a:pt x="103" y="47"/>
                    <a:pt x="103" y="47"/>
                  </a:cubicBezTo>
                  <a:cubicBezTo>
                    <a:pt x="106" y="41"/>
                    <a:pt x="106" y="41"/>
                    <a:pt x="106" y="41"/>
                  </a:cubicBezTo>
                  <a:cubicBezTo>
                    <a:pt x="109" y="47"/>
                    <a:pt x="109" y="47"/>
                    <a:pt x="109" y="47"/>
                  </a:cubicBezTo>
                  <a:cubicBezTo>
                    <a:pt x="116" y="48"/>
                    <a:pt x="116" y="48"/>
                    <a:pt x="116" y="48"/>
                  </a:cubicBezTo>
                  <a:cubicBezTo>
                    <a:pt x="111" y="53"/>
                    <a:pt x="111" y="53"/>
                    <a:pt x="111" y="53"/>
                  </a:cubicBezTo>
                  <a:lnTo>
                    <a:pt x="112"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32" name="组合 31"/>
          <p:cNvGrpSpPr/>
          <p:nvPr/>
        </p:nvGrpSpPr>
        <p:grpSpPr>
          <a:xfrm>
            <a:off x="1043608" y="1918926"/>
            <a:ext cx="2944366" cy="859009"/>
            <a:chOff x="1148437" y="1844993"/>
            <a:chExt cx="2944366" cy="859009"/>
          </a:xfrm>
        </p:grpSpPr>
        <p:sp>
          <p:nvSpPr>
            <p:cNvPr id="33" name="TextBox 32"/>
            <p:cNvSpPr txBox="1"/>
            <p:nvPr/>
          </p:nvSpPr>
          <p:spPr>
            <a:xfrm>
              <a:off x="1292453" y="1844993"/>
              <a:ext cx="2800350" cy="338554"/>
            </a:xfrm>
            <a:prstGeom prst="rect">
              <a:avLst/>
            </a:prstGeom>
            <a:noFill/>
          </p:spPr>
          <p:txBody>
            <a:bodyPr wrap="square" rtlCol="0">
              <a:spAutoFit/>
            </a:bodyPr>
            <a:lstStyle/>
            <a:p>
              <a:pPr algn="ctr"/>
              <a:r>
                <a:rPr lang="en-US" altLang="zh-CN" sz="1200" b="1" dirty="0">
                  <a:solidFill>
                    <a:schemeClr val="bg1">
                      <a:lumMod val="50000"/>
                    </a:schemeClr>
                  </a:solidFill>
                  <a:latin typeface="微软雅黑" panose="020B0503020204020204" pitchFamily="34" charset="-122"/>
                  <a:ea typeface="微软雅黑" panose="020B0503020204020204" pitchFamily="34" charset="-122"/>
                </a:rPr>
                <a:t>01</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a:t>
              </a:r>
              <a:r>
                <a:rPr lang="zh-CN" altLang="en-US" sz="1600" dirty="0">
                  <a:solidFill>
                    <a:schemeClr val="bg1"/>
                  </a:solidFill>
                  <a:latin typeface="微软雅黑" panose="020B0503020204020204" pitchFamily="34" charset="-122"/>
                  <a:ea typeface="微软雅黑" panose="020B0503020204020204" pitchFamily="34" charset="-122"/>
                </a:rPr>
                <a:t>字</a:t>
              </a:r>
            </a:p>
          </p:txBody>
        </p:sp>
        <p:sp>
          <p:nvSpPr>
            <p:cNvPr id="34" name="TextBox 33"/>
            <p:cNvSpPr txBox="1"/>
            <p:nvPr/>
          </p:nvSpPr>
          <p:spPr>
            <a:xfrm>
              <a:off x="1148437" y="2211711"/>
              <a:ext cx="2149545" cy="492291"/>
            </a:xfrm>
            <a:prstGeom prst="rect">
              <a:avLst/>
            </a:prstGeom>
            <a:noFill/>
          </p:spPr>
          <p:txBody>
            <a:bodyPr wrap="square" rtlCol="0">
              <a:spAutoFit/>
            </a:bodyPr>
            <a:lstStyle/>
            <a:p>
              <a:pPr algn="r"/>
              <a:r>
                <a:rPr lang="zh-CN" altLang="en-US" sz="800" spc="-10" dirty="0">
                  <a:solidFill>
                    <a:schemeClr val="bg1">
                      <a:lumMod val="50000"/>
                    </a:schemeClr>
                  </a:solidFill>
                  <a:latin typeface="微软雅黑" panose="020B0503020204020204" pitchFamily="34" charset="-122"/>
                  <a:ea typeface="微软雅黑" panose="020B0503020204020204" pitchFamily="34" charset="-122"/>
                </a:rPr>
                <a:t>请输入内容请输入文字内容请输入内容请输入文字内容请输入文</a:t>
              </a:r>
            </a:p>
            <a:p>
              <a:pPr algn="r"/>
              <a:endParaRPr lang="zh-CN" altLang="en-US" sz="1000" spc="-10" dirty="0">
                <a:solidFill>
                  <a:schemeClr val="accent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1043608" y="3133770"/>
            <a:ext cx="2944366" cy="823480"/>
            <a:chOff x="1148437" y="1880522"/>
            <a:chExt cx="2944366" cy="823480"/>
          </a:xfrm>
        </p:grpSpPr>
        <p:sp>
          <p:nvSpPr>
            <p:cNvPr id="36" name="TextBox 35"/>
            <p:cNvSpPr txBox="1"/>
            <p:nvPr/>
          </p:nvSpPr>
          <p:spPr>
            <a:xfrm>
              <a:off x="1292453" y="1880522"/>
              <a:ext cx="2800350" cy="276914"/>
            </a:xfrm>
            <a:prstGeom prst="rect">
              <a:avLst/>
            </a:prstGeom>
            <a:noFill/>
          </p:spPr>
          <p:txBody>
            <a:bodyPr wrap="square" rtlCol="0">
              <a:spAutoFit/>
            </a:bodyPr>
            <a:lstStyle/>
            <a:p>
              <a:pPr algn="ctr"/>
              <a:r>
                <a:rPr lang="en-US" altLang="zh-CN" sz="1200" b="1" dirty="0">
                  <a:solidFill>
                    <a:schemeClr val="bg1">
                      <a:lumMod val="50000"/>
                    </a:schemeClr>
                  </a:solidFill>
                  <a:latin typeface="微软雅黑" panose="020B0503020204020204" pitchFamily="34" charset="-122"/>
                  <a:ea typeface="微软雅黑" panose="020B0503020204020204" pitchFamily="34" charset="-122"/>
                </a:rPr>
                <a:t>02</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a:t>
              </a:r>
            </a:p>
          </p:txBody>
        </p:sp>
        <p:sp>
          <p:nvSpPr>
            <p:cNvPr id="37" name="TextBox 36"/>
            <p:cNvSpPr txBox="1"/>
            <p:nvPr/>
          </p:nvSpPr>
          <p:spPr>
            <a:xfrm>
              <a:off x="1148437" y="2211711"/>
              <a:ext cx="2149545" cy="492291"/>
            </a:xfrm>
            <a:prstGeom prst="rect">
              <a:avLst/>
            </a:prstGeom>
            <a:noFill/>
          </p:spPr>
          <p:txBody>
            <a:bodyPr wrap="square" rtlCol="0">
              <a:spAutoFit/>
            </a:bodyPr>
            <a:lstStyle/>
            <a:p>
              <a:pPr algn="r"/>
              <a:r>
                <a:rPr lang="zh-CN" altLang="en-US" sz="800" spc="-10" dirty="0">
                  <a:solidFill>
                    <a:schemeClr val="bg1">
                      <a:lumMod val="50000"/>
                    </a:schemeClr>
                  </a:solidFill>
                  <a:latin typeface="微软雅黑" panose="020B0503020204020204" pitchFamily="34" charset="-122"/>
                  <a:ea typeface="微软雅黑" panose="020B0503020204020204" pitchFamily="34" charset="-122"/>
                </a:rPr>
                <a:t>请输入内容请输入文字内容请输入内容请输入文字内容请输入文</a:t>
              </a:r>
            </a:p>
            <a:p>
              <a:pPr algn="r"/>
              <a:endParaRPr lang="zh-CN" altLang="en-US" sz="1000" spc="-10" dirty="0">
                <a:solidFill>
                  <a:schemeClr val="accent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5436097" y="1563639"/>
            <a:ext cx="2952328" cy="823479"/>
            <a:chOff x="553519" y="310390"/>
            <a:chExt cx="2952328" cy="823479"/>
          </a:xfrm>
        </p:grpSpPr>
        <p:sp>
          <p:nvSpPr>
            <p:cNvPr id="39" name="TextBox 38"/>
            <p:cNvSpPr txBox="1"/>
            <p:nvPr/>
          </p:nvSpPr>
          <p:spPr>
            <a:xfrm>
              <a:off x="553519" y="310390"/>
              <a:ext cx="2800350" cy="276914"/>
            </a:xfrm>
            <a:prstGeom prst="rect">
              <a:avLst/>
            </a:prstGeom>
            <a:noFill/>
          </p:spPr>
          <p:txBody>
            <a:bodyPr wrap="square" rtlCol="0">
              <a:spAutoFit/>
            </a:bodyPr>
            <a:lstStyle/>
            <a:p>
              <a:pPr algn="ctr"/>
              <a:r>
                <a:rPr lang="en-US" altLang="zh-CN" sz="1200" b="1" dirty="0">
                  <a:solidFill>
                    <a:schemeClr val="bg1">
                      <a:lumMod val="50000"/>
                    </a:schemeClr>
                  </a:solidFill>
                  <a:latin typeface="微软雅黑" panose="020B0503020204020204" pitchFamily="34" charset="-122"/>
                  <a:ea typeface="微软雅黑" panose="020B0503020204020204" pitchFamily="34" charset="-122"/>
                </a:rPr>
                <a:t>03</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a:t>
              </a:r>
            </a:p>
          </p:txBody>
        </p:sp>
        <p:sp>
          <p:nvSpPr>
            <p:cNvPr id="40" name="TextBox 39"/>
            <p:cNvSpPr txBox="1"/>
            <p:nvPr/>
          </p:nvSpPr>
          <p:spPr>
            <a:xfrm>
              <a:off x="1356302" y="641578"/>
              <a:ext cx="2149545" cy="492291"/>
            </a:xfrm>
            <a:prstGeom prst="rect">
              <a:avLst/>
            </a:prstGeom>
            <a:noFill/>
          </p:spPr>
          <p:txBody>
            <a:bodyPr wrap="square" rtlCol="0">
              <a:spAutoFit/>
            </a:bodyPr>
            <a:lstStyle/>
            <a:p>
              <a:r>
                <a:rPr lang="zh-CN" altLang="en-US" sz="800" spc="-10" dirty="0">
                  <a:solidFill>
                    <a:schemeClr val="bg1">
                      <a:lumMod val="50000"/>
                    </a:schemeClr>
                  </a:solidFill>
                  <a:latin typeface="微软雅黑" panose="020B0503020204020204" pitchFamily="34" charset="-122"/>
                  <a:ea typeface="微软雅黑" panose="020B0503020204020204" pitchFamily="34" charset="-122"/>
                </a:rPr>
                <a:t>请输入内容请输入文字内容请输入内容请输入文字内容请输入文</a:t>
              </a:r>
            </a:p>
            <a:p>
              <a:endParaRPr lang="zh-CN" altLang="en-US" sz="1000" spc="-10" dirty="0">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p:transition spd="med" advClick="0" advTm="5000">
    <p:dissolv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14:presetBounceEnd="40000">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14:bounceEnd="40000">
                                          <p:cBhvr additive="base">
                                            <p:cTn id="11"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14:presetBounceEnd="40000">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14:bounceEnd="40000">
                                          <p:cBhvr additive="base">
                                            <p:cTn id="15"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5"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ppt_w</p:attrName>
                                            </p:attrNameLst>
                                          </p:cBhvr>
                                          <p:tavLst>
                                            <p:tav tm="0" fmla="#ppt_w*sin(2.5*pi*$)">
                                              <p:val>
                                                <p:fltVal val="0"/>
                                              </p:val>
                                            </p:tav>
                                            <p:tav tm="100000">
                                              <p:val>
                                                <p:fltVal val="1"/>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45"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anim calcmode="lin" valueType="num">
                                          <p:cBhvr>
                                            <p:cTn id="27" dur="500" fill="hold"/>
                                            <p:tgtEl>
                                              <p:spTgt spid="21"/>
                                            </p:tgtEl>
                                            <p:attrNameLst>
                                              <p:attrName>ppt_w</p:attrName>
                                            </p:attrNameLst>
                                          </p:cBhvr>
                                          <p:tavLst>
                                            <p:tav tm="0" fmla="#ppt_w*sin(2.5*pi*$)">
                                              <p:val>
                                                <p:fltVal val="0"/>
                                              </p:val>
                                            </p:tav>
                                            <p:tav tm="100000">
                                              <p:val>
                                                <p:fltVal val="1"/>
                                              </p:val>
                                            </p:tav>
                                          </p:tavLst>
                                        </p:anim>
                                        <p:anim calcmode="lin" valueType="num">
                                          <p:cBhvr>
                                            <p:cTn id="28" dur="500" fill="hold"/>
                                            <p:tgtEl>
                                              <p:spTgt spid="21"/>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5" presetClass="entr" presetSubtype="0"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anim calcmode="lin" valueType="num">
                                          <p:cBhvr>
                                            <p:cTn id="33" dur="500" fill="hold"/>
                                            <p:tgtEl>
                                              <p:spTgt spid="29"/>
                                            </p:tgtEl>
                                            <p:attrNameLst>
                                              <p:attrName>ppt_w</p:attrName>
                                            </p:attrNameLst>
                                          </p:cBhvr>
                                          <p:tavLst>
                                            <p:tav tm="0" fmla="#ppt_w*sin(2.5*pi*$)">
                                              <p:val>
                                                <p:fltVal val="0"/>
                                              </p:val>
                                            </p:tav>
                                            <p:tav tm="100000">
                                              <p:val>
                                                <p:fltVal val="1"/>
                                              </p:val>
                                            </p:tav>
                                          </p:tavLst>
                                        </p:anim>
                                        <p:anim calcmode="lin" valueType="num">
                                          <p:cBhvr>
                                            <p:cTn id="34" dur="500" fill="hold"/>
                                            <p:tgtEl>
                                              <p:spTgt spid="29"/>
                                            </p:tgtEl>
                                            <p:attrNameLst>
                                              <p:attrName>ppt_h</p:attrName>
                                            </p:attrNameLst>
                                          </p:cBhvr>
                                          <p:tavLst>
                                            <p:tav tm="0">
                                              <p:val>
                                                <p:strVal val="#ppt_h"/>
                                              </p:val>
                                            </p:tav>
                                            <p:tav tm="100000">
                                              <p:val>
                                                <p:strVal val="#ppt_h"/>
                                              </p:val>
                                            </p:tav>
                                          </p:tavLst>
                                        </p:anim>
                                      </p:childTnLst>
                                    </p:cTn>
                                  </p:par>
                                </p:childTnLst>
                              </p:cTn>
                            </p:par>
                            <p:par>
                              <p:cTn id="35" fill="hold">
                                <p:stCondLst>
                                  <p:cond delay="2000"/>
                                </p:stCondLst>
                                <p:childTnLst>
                                  <p:par>
                                    <p:cTn id="36" presetID="47" presetClass="entr" presetSubtype="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anim calcmode="lin" valueType="num">
                                          <p:cBhvr>
                                            <p:cTn id="39" dur="500" fill="hold"/>
                                            <p:tgtEl>
                                              <p:spTgt spid="32"/>
                                            </p:tgtEl>
                                            <p:attrNameLst>
                                              <p:attrName>ppt_x</p:attrName>
                                            </p:attrNameLst>
                                          </p:cBhvr>
                                          <p:tavLst>
                                            <p:tav tm="0">
                                              <p:val>
                                                <p:strVal val="#ppt_x"/>
                                              </p:val>
                                            </p:tav>
                                            <p:tav tm="100000">
                                              <p:val>
                                                <p:strVal val="#ppt_x"/>
                                              </p:val>
                                            </p:tav>
                                          </p:tavLst>
                                        </p:anim>
                                        <p:anim calcmode="lin" valueType="num">
                                          <p:cBhvr>
                                            <p:cTn id="40" dur="500" fill="hold"/>
                                            <p:tgtEl>
                                              <p:spTgt spid="32"/>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47" presetClass="entr" presetSubtype="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7" presetClass="entr" presetSubtype="0"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anim calcmode="lin" valueType="num">
                                          <p:cBhvr>
                                            <p:cTn id="51" dur="500" fill="hold"/>
                                            <p:tgtEl>
                                              <p:spTgt spid="38"/>
                                            </p:tgtEl>
                                            <p:attrNameLst>
                                              <p:attrName>ppt_x</p:attrName>
                                            </p:attrNameLst>
                                          </p:cBhvr>
                                          <p:tavLst>
                                            <p:tav tm="0">
                                              <p:val>
                                                <p:strVal val="#ppt_x"/>
                                              </p:val>
                                            </p:tav>
                                            <p:tav tm="100000">
                                              <p:val>
                                                <p:strVal val="#ppt_x"/>
                                              </p:val>
                                            </p:tav>
                                          </p:tavLst>
                                        </p:anim>
                                        <p:anim calcmode="lin" valueType="num">
                                          <p:cBhvr>
                                            <p:cTn id="52"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5"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ppt_w</p:attrName>
                                            </p:attrNameLst>
                                          </p:cBhvr>
                                          <p:tavLst>
                                            <p:tav tm="0" fmla="#ppt_w*sin(2.5*pi*$)">
                                              <p:val>
                                                <p:fltVal val="0"/>
                                              </p:val>
                                            </p:tav>
                                            <p:tav tm="100000">
                                              <p:val>
                                                <p:fltVal val="1"/>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45"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anim calcmode="lin" valueType="num">
                                          <p:cBhvr>
                                            <p:cTn id="27" dur="500" fill="hold"/>
                                            <p:tgtEl>
                                              <p:spTgt spid="21"/>
                                            </p:tgtEl>
                                            <p:attrNameLst>
                                              <p:attrName>ppt_w</p:attrName>
                                            </p:attrNameLst>
                                          </p:cBhvr>
                                          <p:tavLst>
                                            <p:tav tm="0" fmla="#ppt_w*sin(2.5*pi*$)">
                                              <p:val>
                                                <p:fltVal val="0"/>
                                              </p:val>
                                            </p:tav>
                                            <p:tav tm="100000">
                                              <p:val>
                                                <p:fltVal val="1"/>
                                              </p:val>
                                            </p:tav>
                                          </p:tavLst>
                                        </p:anim>
                                        <p:anim calcmode="lin" valueType="num">
                                          <p:cBhvr>
                                            <p:cTn id="28" dur="500" fill="hold"/>
                                            <p:tgtEl>
                                              <p:spTgt spid="21"/>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5" presetClass="entr" presetSubtype="0"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anim calcmode="lin" valueType="num">
                                          <p:cBhvr>
                                            <p:cTn id="33" dur="500" fill="hold"/>
                                            <p:tgtEl>
                                              <p:spTgt spid="29"/>
                                            </p:tgtEl>
                                            <p:attrNameLst>
                                              <p:attrName>ppt_w</p:attrName>
                                            </p:attrNameLst>
                                          </p:cBhvr>
                                          <p:tavLst>
                                            <p:tav tm="0" fmla="#ppt_w*sin(2.5*pi*$)">
                                              <p:val>
                                                <p:fltVal val="0"/>
                                              </p:val>
                                            </p:tav>
                                            <p:tav tm="100000">
                                              <p:val>
                                                <p:fltVal val="1"/>
                                              </p:val>
                                            </p:tav>
                                          </p:tavLst>
                                        </p:anim>
                                        <p:anim calcmode="lin" valueType="num">
                                          <p:cBhvr>
                                            <p:cTn id="34" dur="500" fill="hold"/>
                                            <p:tgtEl>
                                              <p:spTgt spid="29"/>
                                            </p:tgtEl>
                                            <p:attrNameLst>
                                              <p:attrName>ppt_h</p:attrName>
                                            </p:attrNameLst>
                                          </p:cBhvr>
                                          <p:tavLst>
                                            <p:tav tm="0">
                                              <p:val>
                                                <p:strVal val="#ppt_h"/>
                                              </p:val>
                                            </p:tav>
                                            <p:tav tm="100000">
                                              <p:val>
                                                <p:strVal val="#ppt_h"/>
                                              </p:val>
                                            </p:tav>
                                          </p:tavLst>
                                        </p:anim>
                                      </p:childTnLst>
                                    </p:cTn>
                                  </p:par>
                                </p:childTnLst>
                              </p:cTn>
                            </p:par>
                            <p:par>
                              <p:cTn id="35" fill="hold">
                                <p:stCondLst>
                                  <p:cond delay="2000"/>
                                </p:stCondLst>
                                <p:childTnLst>
                                  <p:par>
                                    <p:cTn id="36" presetID="47" presetClass="entr" presetSubtype="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anim calcmode="lin" valueType="num">
                                          <p:cBhvr>
                                            <p:cTn id="39" dur="500" fill="hold"/>
                                            <p:tgtEl>
                                              <p:spTgt spid="32"/>
                                            </p:tgtEl>
                                            <p:attrNameLst>
                                              <p:attrName>ppt_x</p:attrName>
                                            </p:attrNameLst>
                                          </p:cBhvr>
                                          <p:tavLst>
                                            <p:tav tm="0">
                                              <p:val>
                                                <p:strVal val="#ppt_x"/>
                                              </p:val>
                                            </p:tav>
                                            <p:tav tm="100000">
                                              <p:val>
                                                <p:strVal val="#ppt_x"/>
                                              </p:val>
                                            </p:tav>
                                          </p:tavLst>
                                        </p:anim>
                                        <p:anim calcmode="lin" valueType="num">
                                          <p:cBhvr>
                                            <p:cTn id="40" dur="500" fill="hold"/>
                                            <p:tgtEl>
                                              <p:spTgt spid="32"/>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47" presetClass="entr" presetSubtype="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7" presetClass="entr" presetSubtype="0"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anim calcmode="lin" valueType="num">
                                          <p:cBhvr>
                                            <p:cTn id="51" dur="500" fill="hold"/>
                                            <p:tgtEl>
                                              <p:spTgt spid="38"/>
                                            </p:tgtEl>
                                            <p:attrNameLst>
                                              <p:attrName>ppt_x</p:attrName>
                                            </p:attrNameLst>
                                          </p:cBhvr>
                                          <p:tavLst>
                                            <p:tav tm="0">
                                              <p:val>
                                                <p:strVal val="#ppt_x"/>
                                              </p:val>
                                            </p:tav>
                                            <p:tav tm="100000">
                                              <p:val>
                                                <p:strVal val="#ppt_x"/>
                                              </p:val>
                                            </p:tav>
                                          </p:tavLst>
                                        </p:anim>
                                        <p:anim calcmode="lin" valueType="num">
                                          <p:cBhvr>
                                            <p:cTn id="52"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Rectangle 10"/>
          <p:cNvSpPr/>
          <p:nvPr/>
        </p:nvSpPr>
        <p:spPr>
          <a:xfrm>
            <a:off x="3889088" y="1200151"/>
            <a:ext cx="4341584" cy="2992375"/>
          </a:xfrm>
          <a:prstGeom prst="rect">
            <a:avLst/>
          </a:prstGeom>
          <a:blipFill>
            <a:blip r:embed="rId3" cstate="print"/>
            <a:stretch>
              <a:fillRect/>
            </a:stretch>
          </a:blipFill>
          <a:ln w="25400" cap="flat" cmpd="sng" algn="ctr">
            <a:noFill/>
            <a:prstDash val="solid"/>
          </a:ln>
          <a:effectLst/>
        </p:spPr>
        <p:txBody>
          <a:bodyPr lIns="68577" tIns="34289" rIns="68577" bIns="34289" anchor="ctr"/>
          <a:lstStyle/>
          <a:p>
            <a:pPr algn="ctr" defTabSz="685165">
              <a:defRPr/>
            </a:pPr>
            <a:endParaRPr lang="zh-CN" altLang="zh-CN" sz="1400" kern="0" dirty="0">
              <a:solidFill>
                <a:srgbClr val="FFFFFF"/>
              </a:solidFill>
              <a:cs typeface="+mn-ea"/>
              <a:sym typeface="+mn-lt"/>
            </a:endParaRPr>
          </a:p>
        </p:txBody>
      </p:sp>
      <p:sp>
        <p:nvSpPr>
          <p:cNvPr id="227" name="Rectangle 22"/>
          <p:cNvSpPr/>
          <p:nvPr/>
        </p:nvSpPr>
        <p:spPr>
          <a:xfrm>
            <a:off x="914519" y="1778973"/>
            <a:ext cx="4354600" cy="873045"/>
          </a:xfrm>
          <a:prstGeom prst="roundRect">
            <a:avLst>
              <a:gd name="adj" fmla="val 6247"/>
            </a:avLst>
          </a:prstGeom>
          <a:solidFill>
            <a:schemeClr val="accent1"/>
          </a:solidFill>
          <a:ln w="25400" cap="flat" cmpd="sng" algn="ctr">
            <a:noFill/>
            <a:prstDash val="solid"/>
          </a:ln>
          <a:effectLst/>
        </p:spPr>
        <p:txBody>
          <a:bodyPr lIns="68577" tIns="34289" rIns="68577" bIns="34289" anchor="ctr"/>
          <a:lstStyle/>
          <a:p>
            <a:pPr algn="ctr" defTabSz="685165">
              <a:defRPr/>
            </a:pPr>
            <a:endParaRPr lang="en-US" sz="1400" kern="0" dirty="0">
              <a:solidFill>
                <a:sysClr val="window" lastClr="FFFFFF"/>
              </a:solidFill>
              <a:cs typeface="+mn-ea"/>
              <a:sym typeface="+mn-lt"/>
            </a:endParaRPr>
          </a:p>
        </p:txBody>
      </p:sp>
      <p:sp>
        <p:nvSpPr>
          <p:cNvPr id="228" name="TextBox 227"/>
          <p:cNvSpPr txBox="1"/>
          <p:nvPr/>
        </p:nvSpPr>
        <p:spPr>
          <a:xfrm>
            <a:off x="1337798" y="1944396"/>
            <a:ext cx="2446435" cy="346160"/>
          </a:xfrm>
          <a:prstGeom prst="rect">
            <a:avLst/>
          </a:prstGeom>
          <a:noFill/>
        </p:spPr>
        <p:txBody>
          <a:bodyPr wrap="none" lIns="68577" tIns="34289" rIns="68577" bIns="34289" rtlCol="0">
            <a:spAutoFit/>
          </a:bodyPr>
          <a:lstStyle/>
          <a:p>
            <a:pPr defTabSz="685165">
              <a:defRPr/>
            </a:pPr>
            <a:r>
              <a:rPr lang="zh-CN" altLang="en-US" kern="0" dirty="0">
                <a:solidFill>
                  <a:sysClr val="window" lastClr="FFFFFF"/>
                </a:solidFill>
                <a:cs typeface="+mn-ea"/>
                <a:sym typeface="+mn-lt"/>
              </a:rPr>
              <a:t>公司名称有限责任公司</a:t>
            </a:r>
            <a:endParaRPr lang="en-US" kern="0" dirty="0">
              <a:solidFill>
                <a:sysClr val="window" lastClr="FFFFFF"/>
              </a:solidFill>
              <a:cs typeface="+mn-ea"/>
              <a:sym typeface="+mn-lt"/>
            </a:endParaRPr>
          </a:p>
        </p:txBody>
      </p:sp>
      <p:sp>
        <p:nvSpPr>
          <p:cNvPr id="229" name="TextBox 228"/>
          <p:cNvSpPr txBox="1"/>
          <p:nvPr/>
        </p:nvSpPr>
        <p:spPr>
          <a:xfrm>
            <a:off x="1337797" y="2271319"/>
            <a:ext cx="2407970" cy="207703"/>
          </a:xfrm>
          <a:prstGeom prst="rect">
            <a:avLst/>
          </a:prstGeom>
          <a:noFill/>
        </p:spPr>
        <p:txBody>
          <a:bodyPr wrap="none" lIns="68577" tIns="34289" rIns="68577" bIns="34289" rtlCol="0">
            <a:spAutoFit/>
          </a:bodyPr>
          <a:lstStyle/>
          <a:p>
            <a:pPr defTabSz="685165">
              <a:defRPr/>
            </a:pPr>
            <a:r>
              <a:rPr lang="en-US" altLang="zh-CN" sz="900" kern="0" dirty="0">
                <a:solidFill>
                  <a:sysClr val="window" lastClr="FFFFFF"/>
                </a:solidFill>
                <a:cs typeface="+mn-ea"/>
                <a:sym typeface="+mn-lt"/>
              </a:rPr>
              <a:t>COMPANY NAME / </a:t>
            </a:r>
            <a:r>
              <a:rPr lang="en-US" sz="900" kern="0" dirty="0">
                <a:solidFill>
                  <a:sysClr val="window" lastClr="FFFFFF"/>
                </a:solidFill>
                <a:cs typeface="+mn-ea"/>
                <a:sym typeface="+mn-lt"/>
              </a:rPr>
              <a:t>LIMITED LIABILITY COMPANY</a:t>
            </a:r>
          </a:p>
        </p:txBody>
      </p:sp>
      <p:sp>
        <p:nvSpPr>
          <p:cNvPr id="230" name="Rectangle 4"/>
          <p:cNvSpPr/>
          <p:nvPr/>
        </p:nvSpPr>
        <p:spPr>
          <a:xfrm>
            <a:off x="1258862" y="2794044"/>
            <a:ext cx="2551291" cy="1326002"/>
          </a:xfrm>
          <a:prstGeom prst="rect">
            <a:avLst/>
          </a:prstGeom>
        </p:spPr>
        <p:txBody>
          <a:bodyPr wrap="square" lIns="68577" tIns="34289" rIns="68577" bIns="34289">
            <a:spAutoFit/>
          </a:bodyPr>
          <a:lstStyle/>
          <a:p>
            <a:pPr algn="just" defTabSz="685165">
              <a:lnSpc>
                <a:spcPts val="1350"/>
              </a:lnSpc>
              <a:defRPr/>
            </a:pPr>
            <a:r>
              <a:rPr lang="zh-CN" altLang="en-US" sz="10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公司名称有限公司</a:t>
            </a:r>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创立于</a:t>
            </a:r>
            <a:r>
              <a:rPr lang="en-US" altLang="zh-CN" sz="8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XXXX</a:t>
            </a:r>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年，专注于</a:t>
            </a:r>
            <a:r>
              <a:rPr lang="en-US" altLang="zh-CN" sz="8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XXXX</a:t>
            </a:r>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技术的研究和开发。</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a:p>
            <a:pPr algn="just" defTabSz="685165">
              <a:lnSpc>
                <a:spcPts val="1350"/>
              </a:lnSpc>
              <a:defRPr/>
            </a:pP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a:p>
            <a:pPr algn="just" defTabSz="685165">
              <a:lnSpc>
                <a:spcPts val="135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公司以“</a:t>
            </a:r>
            <a:r>
              <a:rPr lang="en-US" altLang="zh-CN" sz="8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XXXXXXXXXX</a:t>
            </a:r>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”为核心产品，形成了针对政府、企业、媒体等不行同业、不同规模、不同应用的五大系列产品和针对性解决方案，是国内最有影响力的</a:t>
            </a:r>
            <a:r>
              <a:rPr lang="en-US" altLang="zh-CN" sz="8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XXXXXX</a:t>
            </a:r>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技术提供商。     </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31" name="矩形 230"/>
          <p:cNvSpPr/>
          <p:nvPr/>
        </p:nvSpPr>
        <p:spPr>
          <a:xfrm>
            <a:off x="4443937" y="4342225"/>
            <a:ext cx="1374213" cy="192320"/>
          </a:xfrm>
          <a:prstGeom prst="rect">
            <a:avLst/>
          </a:prstGeom>
        </p:spPr>
        <p:txBody>
          <a:bodyPr wrap="none" lIns="68577" tIns="34289" rIns="68577" bIns="34289">
            <a:spAutoFit/>
          </a:bodyPr>
          <a:lstStyle/>
          <a:p>
            <a:r>
              <a:rPr lang="en-US" altLang="zh-CN" sz="800" dirty="0">
                <a:solidFill>
                  <a:schemeClr val="bg1">
                    <a:lumMod val="50000"/>
                  </a:schemeClr>
                </a:solidFill>
                <a:cs typeface="+mn-ea"/>
                <a:sym typeface="+mn-lt"/>
              </a:rPr>
              <a:t>WWW.COMPANYNAME.COM</a:t>
            </a:r>
          </a:p>
        </p:txBody>
      </p:sp>
      <p:sp>
        <p:nvSpPr>
          <p:cNvPr id="232" name="Rectangle 35"/>
          <p:cNvSpPr/>
          <p:nvPr/>
        </p:nvSpPr>
        <p:spPr>
          <a:xfrm rot="10800000">
            <a:off x="3889089" y="4192526"/>
            <a:ext cx="494478" cy="494414"/>
          </a:xfrm>
          <a:prstGeom prst="round2SameRect">
            <a:avLst/>
          </a:prstGeom>
          <a:solidFill>
            <a:schemeClr val="accent2"/>
          </a:solidFill>
          <a:ln w="25400" cap="flat" cmpd="sng" algn="ctr">
            <a:noFill/>
            <a:prstDash val="solid"/>
          </a:ln>
          <a:effectLst/>
        </p:spPr>
        <p:txBody>
          <a:bodyPr lIns="68577" tIns="34289" rIns="68577" bIns="34289" rtlCol="0" anchor="ctr"/>
          <a:lstStyle/>
          <a:p>
            <a:pPr algn="ctr" defTabSz="685165">
              <a:defRPr/>
            </a:pPr>
            <a:endParaRPr lang="en-US" sz="1400" kern="0" dirty="0">
              <a:solidFill>
                <a:srgbClr val="00B0F0"/>
              </a:solidFill>
              <a:cs typeface="+mn-ea"/>
              <a:sym typeface="+mn-lt"/>
            </a:endParaRPr>
          </a:p>
        </p:txBody>
      </p:sp>
      <p:sp>
        <p:nvSpPr>
          <p:cNvPr id="233" name="Freeform 1666"/>
          <p:cNvSpPr>
            <a:spLocks noEditPoints="1"/>
          </p:cNvSpPr>
          <p:nvPr/>
        </p:nvSpPr>
        <p:spPr bwMode="auto">
          <a:xfrm>
            <a:off x="3990456" y="4294476"/>
            <a:ext cx="291741" cy="291704"/>
          </a:xfrm>
          <a:custGeom>
            <a:avLst/>
            <a:gdLst>
              <a:gd name="T0" fmla="*/ 0 w 104"/>
              <a:gd name="T1" fmla="*/ 52 h 104"/>
              <a:gd name="T2" fmla="*/ 104 w 104"/>
              <a:gd name="T3" fmla="*/ 52 h 104"/>
              <a:gd name="T4" fmla="*/ 55 w 104"/>
              <a:gd name="T5" fmla="*/ 98 h 104"/>
              <a:gd name="T6" fmla="*/ 55 w 104"/>
              <a:gd name="T7" fmla="*/ 76 h 104"/>
              <a:gd name="T8" fmla="*/ 33 w 104"/>
              <a:gd name="T9" fmla="*/ 80 h 104"/>
              <a:gd name="T10" fmla="*/ 49 w 104"/>
              <a:gd name="T11" fmla="*/ 76 h 104"/>
              <a:gd name="T12" fmla="*/ 76 w 104"/>
              <a:gd name="T13" fmla="*/ 83 h 104"/>
              <a:gd name="T14" fmla="*/ 82 w 104"/>
              <a:gd name="T15" fmla="*/ 87 h 104"/>
              <a:gd name="T16" fmla="*/ 22 w 104"/>
              <a:gd name="T17" fmla="*/ 87 h 104"/>
              <a:gd name="T18" fmla="*/ 28 w 104"/>
              <a:gd name="T19" fmla="*/ 83 h 104"/>
              <a:gd name="T20" fmla="*/ 78 w 104"/>
              <a:gd name="T21" fmla="*/ 78 h 104"/>
              <a:gd name="T22" fmla="*/ 99 w 104"/>
              <a:gd name="T23" fmla="*/ 54 h 104"/>
              <a:gd name="T24" fmla="*/ 78 w 104"/>
              <a:gd name="T25" fmla="*/ 78 h 104"/>
              <a:gd name="T26" fmla="*/ 18 w 104"/>
              <a:gd name="T27" fmla="*/ 83 h 104"/>
              <a:gd name="T28" fmla="*/ 22 w 104"/>
              <a:gd name="T29" fmla="*/ 54 h 104"/>
              <a:gd name="T30" fmla="*/ 55 w 104"/>
              <a:gd name="T31" fmla="*/ 71 h 104"/>
              <a:gd name="T32" fmla="*/ 77 w 104"/>
              <a:gd name="T33" fmla="*/ 54 h 104"/>
              <a:gd name="T34" fmla="*/ 55 w 104"/>
              <a:gd name="T35" fmla="*/ 71 h 104"/>
              <a:gd name="T36" fmla="*/ 31 w 104"/>
              <a:gd name="T37" fmla="*/ 75 h 104"/>
              <a:gd name="T38" fmla="*/ 49 w 104"/>
              <a:gd name="T39" fmla="*/ 54 h 104"/>
              <a:gd name="T40" fmla="*/ 99 w 104"/>
              <a:gd name="T41" fmla="*/ 49 h 104"/>
              <a:gd name="T42" fmla="*/ 78 w 104"/>
              <a:gd name="T43" fmla="*/ 25 h 104"/>
              <a:gd name="T44" fmla="*/ 99 w 104"/>
              <a:gd name="T45" fmla="*/ 49 h 104"/>
              <a:gd name="T46" fmla="*/ 73 w 104"/>
              <a:gd name="T47" fmla="*/ 28 h 104"/>
              <a:gd name="T48" fmla="*/ 55 w 104"/>
              <a:gd name="T49" fmla="*/ 49 h 104"/>
              <a:gd name="T50" fmla="*/ 49 w 104"/>
              <a:gd name="T51" fmla="*/ 49 h 104"/>
              <a:gd name="T52" fmla="*/ 31 w 104"/>
              <a:gd name="T53" fmla="*/ 28 h 104"/>
              <a:gd name="T54" fmla="*/ 49 w 104"/>
              <a:gd name="T55" fmla="*/ 49 h 104"/>
              <a:gd name="T56" fmla="*/ 26 w 104"/>
              <a:gd name="T57" fmla="*/ 25 h 104"/>
              <a:gd name="T58" fmla="*/ 6 w 104"/>
              <a:gd name="T59" fmla="*/ 49 h 104"/>
              <a:gd name="T60" fmla="*/ 55 w 104"/>
              <a:gd name="T61" fmla="*/ 27 h 104"/>
              <a:gd name="T62" fmla="*/ 55 w 104"/>
              <a:gd name="T63" fmla="*/ 5 h 104"/>
              <a:gd name="T64" fmla="*/ 33 w 104"/>
              <a:gd name="T65" fmla="*/ 23 h 104"/>
              <a:gd name="T66" fmla="*/ 49 w 104"/>
              <a:gd name="T67" fmla="*/ 5 h 104"/>
              <a:gd name="T68" fmla="*/ 69 w 104"/>
              <a:gd name="T69" fmla="*/ 8 h 104"/>
              <a:gd name="T70" fmla="*/ 82 w 104"/>
              <a:gd name="T71" fmla="*/ 16 h 104"/>
              <a:gd name="T72" fmla="*/ 22 w 104"/>
              <a:gd name="T73" fmla="*/ 16 h 104"/>
              <a:gd name="T74" fmla="*/ 36 w 104"/>
              <a:gd name="T75"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4">
                <a:moveTo>
                  <a:pt x="52" y="104"/>
                </a:moveTo>
                <a:cubicBezTo>
                  <a:pt x="24" y="104"/>
                  <a:pt x="0" y="80"/>
                  <a:pt x="0" y="52"/>
                </a:cubicBezTo>
                <a:cubicBezTo>
                  <a:pt x="0" y="23"/>
                  <a:pt x="24" y="0"/>
                  <a:pt x="52" y="0"/>
                </a:cubicBezTo>
                <a:cubicBezTo>
                  <a:pt x="81" y="0"/>
                  <a:pt x="104" y="23"/>
                  <a:pt x="104" y="52"/>
                </a:cubicBezTo>
                <a:cubicBezTo>
                  <a:pt x="104" y="80"/>
                  <a:pt x="81" y="104"/>
                  <a:pt x="52" y="104"/>
                </a:cubicBezTo>
                <a:close/>
                <a:moveTo>
                  <a:pt x="55" y="98"/>
                </a:moveTo>
                <a:cubicBezTo>
                  <a:pt x="61" y="96"/>
                  <a:pt x="67" y="90"/>
                  <a:pt x="71" y="80"/>
                </a:cubicBezTo>
                <a:cubicBezTo>
                  <a:pt x="66" y="78"/>
                  <a:pt x="61" y="77"/>
                  <a:pt x="55" y="76"/>
                </a:cubicBezTo>
                <a:lnTo>
                  <a:pt x="55" y="98"/>
                </a:lnTo>
                <a:close/>
                <a:moveTo>
                  <a:pt x="33" y="80"/>
                </a:moveTo>
                <a:cubicBezTo>
                  <a:pt x="37" y="90"/>
                  <a:pt x="43" y="96"/>
                  <a:pt x="49" y="98"/>
                </a:cubicBezTo>
                <a:cubicBezTo>
                  <a:pt x="49" y="76"/>
                  <a:pt x="49" y="76"/>
                  <a:pt x="49" y="76"/>
                </a:cubicBezTo>
                <a:cubicBezTo>
                  <a:pt x="44" y="77"/>
                  <a:pt x="38" y="78"/>
                  <a:pt x="33" y="80"/>
                </a:cubicBezTo>
                <a:close/>
                <a:moveTo>
                  <a:pt x="76" y="83"/>
                </a:moveTo>
                <a:cubicBezTo>
                  <a:pt x="74" y="88"/>
                  <a:pt x="72" y="92"/>
                  <a:pt x="69" y="95"/>
                </a:cubicBezTo>
                <a:cubicBezTo>
                  <a:pt x="74" y="93"/>
                  <a:pt x="78" y="91"/>
                  <a:pt x="82" y="87"/>
                </a:cubicBezTo>
                <a:cubicBezTo>
                  <a:pt x="80" y="86"/>
                  <a:pt x="78" y="84"/>
                  <a:pt x="76" y="83"/>
                </a:cubicBezTo>
                <a:close/>
                <a:moveTo>
                  <a:pt x="22" y="87"/>
                </a:moveTo>
                <a:cubicBezTo>
                  <a:pt x="26" y="91"/>
                  <a:pt x="31" y="93"/>
                  <a:pt x="36" y="95"/>
                </a:cubicBezTo>
                <a:cubicBezTo>
                  <a:pt x="33" y="92"/>
                  <a:pt x="30" y="88"/>
                  <a:pt x="28" y="83"/>
                </a:cubicBezTo>
                <a:cubicBezTo>
                  <a:pt x="26" y="84"/>
                  <a:pt x="24" y="86"/>
                  <a:pt x="22" y="87"/>
                </a:cubicBezTo>
                <a:close/>
                <a:moveTo>
                  <a:pt x="78" y="78"/>
                </a:moveTo>
                <a:cubicBezTo>
                  <a:pt x="81" y="79"/>
                  <a:pt x="84" y="81"/>
                  <a:pt x="86" y="83"/>
                </a:cubicBezTo>
                <a:cubicBezTo>
                  <a:pt x="94" y="75"/>
                  <a:pt x="98" y="65"/>
                  <a:pt x="99" y="54"/>
                </a:cubicBezTo>
                <a:cubicBezTo>
                  <a:pt x="82" y="54"/>
                  <a:pt x="82" y="54"/>
                  <a:pt x="82" y="54"/>
                </a:cubicBezTo>
                <a:cubicBezTo>
                  <a:pt x="82" y="63"/>
                  <a:pt x="81" y="71"/>
                  <a:pt x="78" y="78"/>
                </a:cubicBezTo>
                <a:close/>
                <a:moveTo>
                  <a:pt x="6" y="54"/>
                </a:moveTo>
                <a:cubicBezTo>
                  <a:pt x="6" y="65"/>
                  <a:pt x="11" y="75"/>
                  <a:pt x="18" y="83"/>
                </a:cubicBezTo>
                <a:cubicBezTo>
                  <a:pt x="21" y="81"/>
                  <a:pt x="23" y="79"/>
                  <a:pt x="26" y="78"/>
                </a:cubicBezTo>
                <a:cubicBezTo>
                  <a:pt x="24" y="71"/>
                  <a:pt x="22" y="63"/>
                  <a:pt x="22" y="54"/>
                </a:cubicBezTo>
                <a:lnTo>
                  <a:pt x="6" y="54"/>
                </a:lnTo>
                <a:close/>
                <a:moveTo>
                  <a:pt x="55" y="71"/>
                </a:moveTo>
                <a:cubicBezTo>
                  <a:pt x="61" y="71"/>
                  <a:pt x="68" y="73"/>
                  <a:pt x="73" y="75"/>
                </a:cubicBezTo>
                <a:cubicBezTo>
                  <a:pt x="75" y="69"/>
                  <a:pt x="77" y="62"/>
                  <a:pt x="77" y="54"/>
                </a:cubicBezTo>
                <a:cubicBezTo>
                  <a:pt x="55" y="54"/>
                  <a:pt x="55" y="54"/>
                  <a:pt x="55" y="54"/>
                </a:cubicBezTo>
                <a:lnTo>
                  <a:pt x="55" y="71"/>
                </a:lnTo>
                <a:close/>
                <a:moveTo>
                  <a:pt x="28" y="54"/>
                </a:moveTo>
                <a:cubicBezTo>
                  <a:pt x="28" y="62"/>
                  <a:pt x="29" y="69"/>
                  <a:pt x="31" y="75"/>
                </a:cubicBezTo>
                <a:cubicBezTo>
                  <a:pt x="37" y="73"/>
                  <a:pt x="43" y="71"/>
                  <a:pt x="49" y="71"/>
                </a:cubicBezTo>
                <a:cubicBezTo>
                  <a:pt x="49" y="54"/>
                  <a:pt x="49" y="54"/>
                  <a:pt x="49" y="54"/>
                </a:cubicBezTo>
                <a:lnTo>
                  <a:pt x="28" y="54"/>
                </a:lnTo>
                <a:close/>
                <a:moveTo>
                  <a:pt x="99" y="49"/>
                </a:moveTo>
                <a:cubicBezTo>
                  <a:pt x="98" y="38"/>
                  <a:pt x="94" y="28"/>
                  <a:pt x="86" y="20"/>
                </a:cubicBezTo>
                <a:cubicBezTo>
                  <a:pt x="84" y="22"/>
                  <a:pt x="81" y="24"/>
                  <a:pt x="78" y="25"/>
                </a:cubicBezTo>
                <a:cubicBezTo>
                  <a:pt x="81" y="33"/>
                  <a:pt x="82" y="41"/>
                  <a:pt x="82" y="49"/>
                </a:cubicBezTo>
                <a:lnTo>
                  <a:pt x="99" y="49"/>
                </a:lnTo>
                <a:close/>
                <a:moveTo>
                  <a:pt x="77" y="49"/>
                </a:moveTo>
                <a:cubicBezTo>
                  <a:pt x="77" y="42"/>
                  <a:pt x="75" y="34"/>
                  <a:pt x="73" y="28"/>
                </a:cubicBezTo>
                <a:cubicBezTo>
                  <a:pt x="68" y="31"/>
                  <a:pt x="61" y="32"/>
                  <a:pt x="55" y="32"/>
                </a:cubicBezTo>
                <a:cubicBezTo>
                  <a:pt x="55" y="49"/>
                  <a:pt x="55" y="49"/>
                  <a:pt x="55" y="49"/>
                </a:cubicBezTo>
                <a:lnTo>
                  <a:pt x="77" y="49"/>
                </a:lnTo>
                <a:close/>
                <a:moveTo>
                  <a:pt x="49" y="49"/>
                </a:moveTo>
                <a:cubicBezTo>
                  <a:pt x="49" y="32"/>
                  <a:pt x="49" y="32"/>
                  <a:pt x="49" y="32"/>
                </a:cubicBezTo>
                <a:cubicBezTo>
                  <a:pt x="43" y="32"/>
                  <a:pt x="37" y="31"/>
                  <a:pt x="31" y="28"/>
                </a:cubicBezTo>
                <a:cubicBezTo>
                  <a:pt x="29" y="34"/>
                  <a:pt x="28" y="42"/>
                  <a:pt x="28" y="49"/>
                </a:cubicBezTo>
                <a:lnTo>
                  <a:pt x="49" y="49"/>
                </a:lnTo>
                <a:close/>
                <a:moveTo>
                  <a:pt x="22" y="49"/>
                </a:moveTo>
                <a:cubicBezTo>
                  <a:pt x="22" y="41"/>
                  <a:pt x="24" y="33"/>
                  <a:pt x="26" y="25"/>
                </a:cubicBezTo>
                <a:cubicBezTo>
                  <a:pt x="23" y="24"/>
                  <a:pt x="21" y="22"/>
                  <a:pt x="18" y="20"/>
                </a:cubicBezTo>
                <a:cubicBezTo>
                  <a:pt x="11" y="28"/>
                  <a:pt x="6" y="38"/>
                  <a:pt x="6" y="49"/>
                </a:cubicBezTo>
                <a:lnTo>
                  <a:pt x="22" y="49"/>
                </a:lnTo>
                <a:close/>
                <a:moveTo>
                  <a:pt x="55" y="27"/>
                </a:moveTo>
                <a:cubicBezTo>
                  <a:pt x="61" y="27"/>
                  <a:pt x="66" y="25"/>
                  <a:pt x="71" y="23"/>
                </a:cubicBezTo>
                <a:cubicBezTo>
                  <a:pt x="67" y="13"/>
                  <a:pt x="61" y="7"/>
                  <a:pt x="55" y="5"/>
                </a:cubicBezTo>
                <a:lnTo>
                  <a:pt x="55" y="27"/>
                </a:lnTo>
                <a:close/>
                <a:moveTo>
                  <a:pt x="33" y="23"/>
                </a:moveTo>
                <a:cubicBezTo>
                  <a:pt x="38" y="25"/>
                  <a:pt x="44" y="27"/>
                  <a:pt x="49" y="27"/>
                </a:cubicBezTo>
                <a:cubicBezTo>
                  <a:pt x="49" y="5"/>
                  <a:pt x="49" y="5"/>
                  <a:pt x="49" y="5"/>
                </a:cubicBezTo>
                <a:cubicBezTo>
                  <a:pt x="43" y="7"/>
                  <a:pt x="37" y="13"/>
                  <a:pt x="33" y="23"/>
                </a:cubicBezTo>
                <a:close/>
                <a:moveTo>
                  <a:pt x="69" y="8"/>
                </a:moveTo>
                <a:cubicBezTo>
                  <a:pt x="72" y="11"/>
                  <a:pt x="74" y="15"/>
                  <a:pt x="76" y="20"/>
                </a:cubicBezTo>
                <a:cubicBezTo>
                  <a:pt x="78" y="19"/>
                  <a:pt x="80" y="18"/>
                  <a:pt x="82" y="16"/>
                </a:cubicBezTo>
                <a:cubicBezTo>
                  <a:pt x="78" y="13"/>
                  <a:pt x="74" y="10"/>
                  <a:pt x="69" y="8"/>
                </a:cubicBezTo>
                <a:close/>
                <a:moveTo>
                  <a:pt x="22" y="16"/>
                </a:moveTo>
                <a:cubicBezTo>
                  <a:pt x="24" y="18"/>
                  <a:pt x="26" y="19"/>
                  <a:pt x="28" y="20"/>
                </a:cubicBezTo>
                <a:cubicBezTo>
                  <a:pt x="30" y="15"/>
                  <a:pt x="33" y="11"/>
                  <a:pt x="36" y="8"/>
                </a:cubicBezTo>
                <a:cubicBezTo>
                  <a:pt x="31" y="10"/>
                  <a:pt x="26" y="13"/>
                  <a:pt x="22"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7" tIns="34289" rIns="68577" bIns="34289" numCol="1" anchor="t" anchorCtr="0" compatLnSpc="1"/>
          <a:lstStyle/>
          <a:p>
            <a:endParaRPr lang="zh-CN" altLang="en-US">
              <a:cs typeface="+mn-ea"/>
              <a:sym typeface="+mn-lt"/>
            </a:endParaRPr>
          </a:p>
        </p:txBody>
      </p:sp>
    </p:spTree>
  </p:cSld>
  <p:clrMapOvr>
    <a:masterClrMapping/>
  </p:clrMapOvr>
  <p:transition spd="med"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wipe(left)">
                                      <p:cBhvr>
                                        <p:cTn id="7" dur="500"/>
                                        <p:tgtEl>
                                          <p:spTgt spid="22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26"/>
                                        </p:tgtEl>
                                        <p:attrNameLst>
                                          <p:attrName>style.visibility</p:attrName>
                                        </p:attrNameLst>
                                      </p:cBhvr>
                                      <p:to>
                                        <p:strVal val="visible"/>
                                      </p:to>
                                    </p:set>
                                    <p:animEffect transition="in" filter="wipe(right)">
                                      <p:cBhvr>
                                        <p:cTn id="10" dur="500"/>
                                        <p:tgtEl>
                                          <p:spTgt spid="226"/>
                                        </p:tgtEl>
                                      </p:cBhvr>
                                    </p:animEffect>
                                  </p:childTnLst>
                                </p:cTn>
                              </p:par>
                            </p:childTnLst>
                          </p:cTn>
                        </p:par>
                        <p:par>
                          <p:cTn id="11" fill="hold">
                            <p:stCondLst>
                              <p:cond delay="500"/>
                            </p:stCondLst>
                            <p:childTnLst>
                              <p:par>
                                <p:cTn id="12" presetID="47" presetClass="entr" presetSubtype="0" fill="hold" grpId="0" nodeType="afterEffect">
                                  <p:stCondLst>
                                    <p:cond delay="0"/>
                                  </p:stCondLst>
                                  <p:iterate type="lt">
                                    <p:tmPct val="10000"/>
                                  </p:iterate>
                                  <p:childTnLst>
                                    <p:set>
                                      <p:cBhvr>
                                        <p:cTn id="13" dur="1" fill="hold">
                                          <p:stCondLst>
                                            <p:cond delay="0"/>
                                          </p:stCondLst>
                                        </p:cTn>
                                        <p:tgtEl>
                                          <p:spTgt spid="228"/>
                                        </p:tgtEl>
                                        <p:attrNameLst>
                                          <p:attrName>style.visibility</p:attrName>
                                        </p:attrNameLst>
                                      </p:cBhvr>
                                      <p:to>
                                        <p:strVal val="visible"/>
                                      </p:to>
                                    </p:set>
                                    <p:animEffect transition="in" filter="fade">
                                      <p:cBhvr>
                                        <p:cTn id="14" dur="500"/>
                                        <p:tgtEl>
                                          <p:spTgt spid="228"/>
                                        </p:tgtEl>
                                      </p:cBhvr>
                                    </p:animEffect>
                                    <p:anim calcmode="lin" valueType="num">
                                      <p:cBhvr>
                                        <p:cTn id="15" dur="500" fill="hold"/>
                                        <p:tgtEl>
                                          <p:spTgt spid="228"/>
                                        </p:tgtEl>
                                        <p:attrNameLst>
                                          <p:attrName>ppt_x</p:attrName>
                                        </p:attrNameLst>
                                      </p:cBhvr>
                                      <p:tavLst>
                                        <p:tav tm="0">
                                          <p:val>
                                            <p:strVal val="#ppt_x"/>
                                          </p:val>
                                        </p:tav>
                                        <p:tav tm="100000">
                                          <p:val>
                                            <p:strVal val="#ppt_x"/>
                                          </p:val>
                                        </p:tav>
                                      </p:tavLst>
                                    </p:anim>
                                    <p:anim calcmode="lin" valueType="num">
                                      <p:cBhvr>
                                        <p:cTn id="16" dur="500" fill="hold"/>
                                        <p:tgtEl>
                                          <p:spTgt spid="22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iterate type="lt">
                                    <p:tmPct val="10000"/>
                                  </p:iterate>
                                  <p:childTnLst>
                                    <p:set>
                                      <p:cBhvr>
                                        <p:cTn id="18" dur="1" fill="hold">
                                          <p:stCondLst>
                                            <p:cond delay="0"/>
                                          </p:stCondLst>
                                        </p:cTn>
                                        <p:tgtEl>
                                          <p:spTgt spid="229"/>
                                        </p:tgtEl>
                                        <p:attrNameLst>
                                          <p:attrName>style.visibility</p:attrName>
                                        </p:attrNameLst>
                                      </p:cBhvr>
                                      <p:to>
                                        <p:strVal val="visible"/>
                                      </p:to>
                                    </p:set>
                                    <p:animEffect transition="in" filter="fade">
                                      <p:cBhvr>
                                        <p:cTn id="19" dur="250"/>
                                        <p:tgtEl>
                                          <p:spTgt spid="229"/>
                                        </p:tgtEl>
                                      </p:cBhvr>
                                    </p:animEffect>
                                    <p:anim calcmode="lin" valueType="num">
                                      <p:cBhvr>
                                        <p:cTn id="20" dur="250" fill="hold"/>
                                        <p:tgtEl>
                                          <p:spTgt spid="229"/>
                                        </p:tgtEl>
                                        <p:attrNameLst>
                                          <p:attrName>ppt_x</p:attrName>
                                        </p:attrNameLst>
                                      </p:cBhvr>
                                      <p:tavLst>
                                        <p:tav tm="0">
                                          <p:val>
                                            <p:strVal val="#ppt_x"/>
                                          </p:val>
                                        </p:tav>
                                        <p:tav tm="100000">
                                          <p:val>
                                            <p:strVal val="#ppt_x"/>
                                          </p:val>
                                        </p:tav>
                                      </p:tavLst>
                                    </p:anim>
                                    <p:anim calcmode="lin" valueType="num">
                                      <p:cBhvr>
                                        <p:cTn id="21" dur="250" fill="hold"/>
                                        <p:tgtEl>
                                          <p:spTgt spid="229"/>
                                        </p:tgtEl>
                                        <p:attrNameLst>
                                          <p:attrName>ppt_y</p:attrName>
                                        </p:attrNameLst>
                                      </p:cBhvr>
                                      <p:tavLst>
                                        <p:tav tm="0">
                                          <p:val>
                                            <p:strVal val="#ppt_y+.1"/>
                                          </p:val>
                                        </p:tav>
                                        <p:tav tm="100000">
                                          <p:val>
                                            <p:strVal val="#ppt_y"/>
                                          </p:val>
                                        </p:tav>
                                      </p:tavLst>
                                    </p:anim>
                                  </p:childTnLst>
                                </p:cTn>
                              </p:par>
                            </p:childTnLst>
                          </p:cTn>
                        </p:par>
                        <p:par>
                          <p:cTn id="22" fill="hold">
                            <p:stCondLst>
                              <p:cond delay="1725"/>
                            </p:stCondLst>
                            <p:childTnLst>
                              <p:par>
                                <p:cTn id="23" presetID="22" presetClass="entr" presetSubtype="1" fill="hold" grpId="0" nodeType="afterEffect">
                                  <p:stCondLst>
                                    <p:cond delay="0"/>
                                  </p:stCondLst>
                                  <p:childTnLst>
                                    <p:set>
                                      <p:cBhvr>
                                        <p:cTn id="24" dur="1" fill="hold">
                                          <p:stCondLst>
                                            <p:cond delay="0"/>
                                          </p:stCondLst>
                                        </p:cTn>
                                        <p:tgtEl>
                                          <p:spTgt spid="230"/>
                                        </p:tgtEl>
                                        <p:attrNameLst>
                                          <p:attrName>style.visibility</p:attrName>
                                        </p:attrNameLst>
                                      </p:cBhvr>
                                      <p:to>
                                        <p:strVal val="visible"/>
                                      </p:to>
                                    </p:set>
                                    <p:animEffect transition="in" filter="wipe(up)">
                                      <p:cBhvr>
                                        <p:cTn id="25" dur="500"/>
                                        <p:tgtEl>
                                          <p:spTgt spid="230"/>
                                        </p:tgtEl>
                                      </p:cBhvr>
                                    </p:animEffect>
                                  </p:childTnLst>
                                </p:cTn>
                              </p:par>
                              <p:par>
                                <p:cTn id="26" presetID="22" presetClass="entr" presetSubtype="1" fill="hold" grpId="0" nodeType="withEffect">
                                  <p:stCondLst>
                                    <p:cond delay="750"/>
                                  </p:stCondLst>
                                  <p:childTnLst>
                                    <p:set>
                                      <p:cBhvr>
                                        <p:cTn id="27" dur="1" fill="hold">
                                          <p:stCondLst>
                                            <p:cond delay="0"/>
                                          </p:stCondLst>
                                        </p:cTn>
                                        <p:tgtEl>
                                          <p:spTgt spid="232"/>
                                        </p:tgtEl>
                                        <p:attrNameLst>
                                          <p:attrName>style.visibility</p:attrName>
                                        </p:attrNameLst>
                                      </p:cBhvr>
                                      <p:to>
                                        <p:strVal val="visible"/>
                                      </p:to>
                                    </p:set>
                                    <p:animEffect transition="in" filter="wipe(up)">
                                      <p:cBhvr>
                                        <p:cTn id="28" dur="500"/>
                                        <p:tgtEl>
                                          <p:spTgt spid="232"/>
                                        </p:tgtEl>
                                      </p:cBhvr>
                                    </p:animEffect>
                                  </p:childTnLst>
                                </p:cTn>
                              </p:par>
                              <p:par>
                                <p:cTn id="29" presetID="53" presetClass="entr" presetSubtype="16" fill="hold" grpId="0" nodeType="withEffect">
                                  <p:stCondLst>
                                    <p:cond delay="1250"/>
                                  </p:stCondLst>
                                  <p:childTnLst>
                                    <p:set>
                                      <p:cBhvr>
                                        <p:cTn id="30" dur="1" fill="hold">
                                          <p:stCondLst>
                                            <p:cond delay="0"/>
                                          </p:stCondLst>
                                        </p:cTn>
                                        <p:tgtEl>
                                          <p:spTgt spid="233"/>
                                        </p:tgtEl>
                                        <p:attrNameLst>
                                          <p:attrName>style.visibility</p:attrName>
                                        </p:attrNameLst>
                                      </p:cBhvr>
                                      <p:to>
                                        <p:strVal val="visible"/>
                                      </p:to>
                                    </p:set>
                                    <p:anim calcmode="lin" valueType="num">
                                      <p:cBhvr>
                                        <p:cTn id="31" dur="500" fill="hold"/>
                                        <p:tgtEl>
                                          <p:spTgt spid="233"/>
                                        </p:tgtEl>
                                        <p:attrNameLst>
                                          <p:attrName>ppt_w</p:attrName>
                                        </p:attrNameLst>
                                      </p:cBhvr>
                                      <p:tavLst>
                                        <p:tav tm="0">
                                          <p:val>
                                            <p:fltVal val="0"/>
                                          </p:val>
                                        </p:tav>
                                        <p:tav tm="100000">
                                          <p:val>
                                            <p:strVal val="#ppt_w"/>
                                          </p:val>
                                        </p:tav>
                                      </p:tavLst>
                                    </p:anim>
                                    <p:anim calcmode="lin" valueType="num">
                                      <p:cBhvr>
                                        <p:cTn id="32" dur="500" fill="hold"/>
                                        <p:tgtEl>
                                          <p:spTgt spid="233"/>
                                        </p:tgtEl>
                                        <p:attrNameLst>
                                          <p:attrName>ppt_h</p:attrName>
                                        </p:attrNameLst>
                                      </p:cBhvr>
                                      <p:tavLst>
                                        <p:tav tm="0">
                                          <p:val>
                                            <p:fltVal val="0"/>
                                          </p:val>
                                        </p:tav>
                                        <p:tav tm="100000">
                                          <p:val>
                                            <p:strVal val="#ppt_h"/>
                                          </p:val>
                                        </p:tav>
                                      </p:tavLst>
                                    </p:anim>
                                    <p:animEffect transition="in" filter="fade">
                                      <p:cBhvr>
                                        <p:cTn id="33" dur="500"/>
                                        <p:tgtEl>
                                          <p:spTgt spid="233"/>
                                        </p:tgtEl>
                                      </p:cBhvr>
                                    </p:animEffect>
                                  </p:childTnLst>
                                </p:cTn>
                              </p:par>
                            </p:childTnLst>
                          </p:cTn>
                        </p:par>
                        <p:par>
                          <p:cTn id="34" fill="hold">
                            <p:stCondLst>
                              <p:cond delay="2225"/>
                            </p:stCondLst>
                            <p:childTnLst>
                              <p:par>
                                <p:cTn id="35" presetID="12" presetClass="entr" presetSubtype="8" fill="hold" grpId="0" nodeType="afterEffect">
                                  <p:stCondLst>
                                    <p:cond delay="0"/>
                                  </p:stCondLst>
                                  <p:childTnLst>
                                    <p:set>
                                      <p:cBhvr>
                                        <p:cTn id="36" dur="1" fill="hold">
                                          <p:stCondLst>
                                            <p:cond delay="0"/>
                                          </p:stCondLst>
                                        </p:cTn>
                                        <p:tgtEl>
                                          <p:spTgt spid="231"/>
                                        </p:tgtEl>
                                        <p:attrNameLst>
                                          <p:attrName>style.visibility</p:attrName>
                                        </p:attrNameLst>
                                      </p:cBhvr>
                                      <p:to>
                                        <p:strVal val="visible"/>
                                      </p:to>
                                    </p:set>
                                    <p:anim calcmode="lin" valueType="num">
                                      <p:cBhvr additive="base">
                                        <p:cTn id="37" dur="500"/>
                                        <p:tgtEl>
                                          <p:spTgt spid="231"/>
                                        </p:tgtEl>
                                        <p:attrNameLst>
                                          <p:attrName>ppt_x</p:attrName>
                                        </p:attrNameLst>
                                      </p:cBhvr>
                                      <p:tavLst>
                                        <p:tav tm="0">
                                          <p:val>
                                            <p:strVal val="#ppt_x-#ppt_w*1.125000"/>
                                          </p:val>
                                        </p:tav>
                                        <p:tav tm="100000">
                                          <p:val>
                                            <p:strVal val="#ppt_x"/>
                                          </p:val>
                                        </p:tav>
                                      </p:tavLst>
                                    </p:anim>
                                    <p:animEffect transition="in" filter="wipe(right)">
                                      <p:cBhvr>
                                        <p:cTn id="38"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P spid="227" grpId="0" animBg="1"/>
      <p:bldP spid="228" grpId="0"/>
      <p:bldP spid="229" grpId="0"/>
      <p:bldP spid="230" grpId="0"/>
      <p:bldP spid="231" grpId="0"/>
      <p:bldP spid="232" grpId="0" animBg="1"/>
      <p:bldP spid="2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2"/>
          <p:cNvSpPr>
            <a:spLocks noChangeArrowheads="1"/>
          </p:cNvSpPr>
          <p:nvPr/>
        </p:nvSpPr>
        <p:spPr bwMode="auto">
          <a:xfrm>
            <a:off x="1457327" y="1883357"/>
            <a:ext cx="974725" cy="976614"/>
          </a:xfrm>
          <a:prstGeom prst="homePlate">
            <a:avLst/>
          </a:prstGeom>
          <a:solidFill>
            <a:schemeClr val="accent1"/>
          </a:solidFill>
          <a:ln>
            <a:noFill/>
          </a:ln>
        </p:spPr>
        <p:txBody>
          <a:bodyPr lIns="91431" tIns="45715" rIns="91431" bIns="45715"/>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5" name="Freeform 13"/>
          <p:cNvSpPr/>
          <p:nvPr/>
        </p:nvSpPr>
        <p:spPr bwMode="auto">
          <a:xfrm>
            <a:off x="1944690" y="1676917"/>
            <a:ext cx="688975" cy="693952"/>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2" y="0"/>
                  <a:pt x="0" y="0"/>
                </a:cubicBezTo>
              </a:path>
            </a:pathLst>
          </a:custGeom>
          <a:noFill/>
          <a:ln w="6350" cap="flat" cmpd="sng">
            <a:solidFill>
              <a:schemeClr val="accent1"/>
            </a:solidFill>
            <a:prstDash val="solid"/>
            <a:round/>
            <a:headEnd type="triangle" w="med" len="med"/>
          </a:ln>
          <a:extLst>
            <a:ext uri="{909E8E84-426E-40DD-AFC4-6F175D3DCCD1}">
              <a14:hiddenFill xmlns:a14="http://schemas.microsoft.com/office/drawing/2010/main">
                <a:solidFill>
                  <a:srgbClr val="FFFFFF"/>
                </a:solidFill>
              </a14:hiddenFill>
            </a:ext>
          </a:extLst>
        </p:spPr>
        <p:txBody>
          <a:bodyPr lIns="91431" tIns="45715" rIns="91431" bIns="45715"/>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6" name="Oval 14"/>
          <p:cNvSpPr>
            <a:spLocks noChangeArrowheads="1"/>
          </p:cNvSpPr>
          <p:nvPr/>
        </p:nvSpPr>
        <p:spPr bwMode="auto">
          <a:xfrm>
            <a:off x="5010151" y="1883357"/>
            <a:ext cx="971550" cy="976614"/>
          </a:xfrm>
          <a:prstGeom prst="homePlate">
            <a:avLst/>
          </a:prstGeom>
          <a:solidFill>
            <a:schemeClr val="accent3"/>
          </a:solidFill>
          <a:ln>
            <a:noFill/>
          </a:ln>
        </p:spPr>
        <p:txBody>
          <a:bodyPr lIns="91431" tIns="45715" rIns="91431" bIns="45715"/>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7" name="Freeform 15"/>
          <p:cNvSpPr/>
          <p:nvPr/>
        </p:nvSpPr>
        <p:spPr bwMode="auto">
          <a:xfrm>
            <a:off x="5499101" y="1676917"/>
            <a:ext cx="688975" cy="693952"/>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1" y="0"/>
                  <a:pt x="0" y="0"/>
                </a:cubicBezTo>
              </a:path>
            </a:pathLst>
          </a:custGeom>
          <a:noFill/>
          <a:ln w="6350" cap="flat" cmpd="sng">
            <a:solidFill>
              <a:schemeClr val="accent3"/>
            </a:solidFill>
            <a:prstDash val="solid"/>
            <a:round/>
            <a:headEnd type="triangle" w="med" len="med"/>
          </a:ln>
          <a:extLst>
            <a:ext uri="{909E8E84-426E-40DD-AFC4-6F175D3DCCD1}">
              <a14:hiddenFill xmlns:a14="http://schemas.microsoft.com/office/drawing/2010/main">
                <a:solidFill>
                  <a:srgbClr val="FFFFFF"/>
                </a:solidFill>
              </a14:hiddenFill>
            </a:ext>
          </a:extLst>
        </p:spPr>
        <p:txBody>
          <a:bodyPr lIns="91431" tIns="45715" rIns="91431" bIns="45715"/>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8" name="Oval 16"/>
          <p:cNvSpPr>
            <a:spLocks noChangeArrowheads="1"/>
          </p:cNvSpPr>
          <p:nvPr/>
        </p:nvSpPr>
        <p:spPr bwMode="auto">
          <a:xfrm>
            <a:off x="3171826" y="2915550"/>
            <a:ext cx="974725" cy="975026"/>
          </a:xfrm>
          <a:prstGeom prst="homePlate">
            <a:avLst/>
          </a:prstGeom>
          <a:solidFill>
            <a:schemeClr val="accent2"/>
          </a:solidFill>
          <a:ln>
            <a:noFill/>
          </a:ln>
        </p:spPr>
        <p:txBody>
          <a:bodyPr lIns="91431" tIns="45715" rIns="91431" bIns="45715"/>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9" name="Freeform 17"/>
          <p:cNvSpPr/>
          <p:nvPr/>
        </p:nvSpPr>
        <p:spPr bwMode="auto">
          <a:xfrm>
            <a:off x="3659190" y="3403065"/>
            <a:ext cx="693737" cy="693951"/>
          </a:xfrm>
          <a:custGeom>
            <a:avLst/>
            <a:gdLst>
              <a:gd name="T0" fmla="*/ 0 w 185"/>
              <a:gd name="T1" fmla="*/ 185 h 185"/>
              <a:gd name="T2" fmla="*/ 185 w 185"/>
              <a:gd name="T3" fmla="*/ 0 h 185"/>
            </a:gdLst>
            <a:ahLst/>
            <a:cxnLst>
              <a:cxn ang="0">
                <a:pos x="T0" y="T1"/>
              </a:cxn>
              <a:cxn ang="0">
                <a:pos x="T2" y="T3"/>
              </a:cxn>
            </a:cxnLst>
            <a:rect l="0" t="0" r="r" b="b"/>
            <a:pathLst>
              <a:path w="185" h="185">
                <a:moveTo>
                  <a:pt x="0" y="185"/>
                </a:moveTo>
                <a:cubicBezTo>
                  <a:pt x="102" y="185"/>
                  <a:pt x="185" y="102"/>
                  <a:pt x="185" y="0"/>
                </a:cubicBezTo>
              </a:path>
            </a:pathLst>
          </a:custGeom>
          <a:noFill/>
          <a:ln w="6350" cap="flat" cmpd="sng">
            <a:solidFill>
              <a:schemeClr val="accent2"/>
            </a:solidFill>
            <a:prstDash val="solid"/>
            <a:round/>
            <a:tailEnd type="triangle" w="med" len="med"/>
          </a:ln>
          <a:extLst>
            <a:ext uri="{909E8E84-426E-40DD-AFC4-6F175D3DCCD1}">
              <a14:hiddenFill xmlns:a14="http://schemas.microsoft.com/office/drawing/2010/main">
                <a:solidFill>
                  <a:srgbClr val="FFFFFF"/>
                </a:solidFill>
              </a14:hiddenFill>
            </a:ext>
          </a:extLst>
        </p:spPr>
        <p:txBody>
          <a:bodyPr lIns="91431" tIns="45715" rIns="91431" bIns="45715"/>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0" name="Oval 18"/>
          <p:cNvSpPr>
            <a:spLocks noChangeArrowheads="1"/>
          </p:cNvSpPr>
          <p:nvPr/>
        </p:nvSpPr>
        <p:spPr bwMode="auto">
          <a:xfrm>
            <a:off x="6778627" y="2915550"/>
            <a:ext cx="976313" cy="975026"/>
          </a:xfrm>
          <a:prstGeom prst="homePlate">
            <a:avLst/>
          </a:prstGeom>
          <a:solidFill>
            <a:schemeClr val="accent4"/>
          </a:solidFill>
          <a:ln>
            <a:noFill/>
          </a:ln>
        </p:spPr>
        <p:txBody>
          <a:bodyPr lIns="91431" tIns="45715" rIns="91431" bIns="45715"/>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1" name="Freeform 19"/>
          <p:cNvSpPr/>
          <p:nvPr/>
        </p:nvSpPr>
        <p:spPr bwMode="auto">
          <a:xfrm>
            <a:off x="7265988" y="3403065"/>
            <a:ext cx="690562" cy="693951"/>
          </a:xfrm>
          <a:custGeom>
            <a:avLst/>
            <a:gdLst>
              <a:gd name="T0" fmla="*/ 0 w 184"/>
              <a:gd name="T1" fmla="*/ 185 h 185"/>
              <a:gd name="T2" fmla="*/ 184 w 184"/>
              <a:gd name="T3" fmla="*/ 0 h 185"/>
            </a:gdLst>
            <a:ahLst/>
            <a:cxnLst>
              <a:cxn ang="0">
                <a:pos x="T0" y="T1"/>
              </a:cxn>
              <a:cxn ang="0">
                <a:pos x="T2" y="T3"/>
              </a:cxn>
            </a:cxnLst>
            <a:rect l="0" t="0" r="r" b="b"/>
            <a:pathLst>
              <a:path w="184" h="185">
                <a:moveTo>
                  <a:pt x="0" y="185"/>
                </a:moveTo>
                <a:cubicBezTo>
                  <a:pt x="102" y="185"/>
                  <a:pt x="184" y="102"/>
                  <a:pt x="184" y="0"/>
                </a:cubicBezTo>
              </a:path>
            </a:pathLst>
          </a:custGeom>
          <a:noFill/>
          <a:ln w="6350" cap="flat" cmpd="sng">
            <a:solidFill>
              <a:schemeClr val="accent4"/>
            </a:solidFill>
            <a:prstDash val="solid"/>
            <a:round/>
            <a:tailEnd type="triangle" w="med" len="med"/>
          </a:ln>
          <a:extLst>
            <a:ext uri="{909E8E84-426E-40DD-AFC4-6F175D3DCCD1}">
              <a14:hiddenFill xmlns:a14="http://schemas.microsoft.com/office/drawing/2010/main">
                <a:solidFill>
                  <a:srgbClr val="FFFFFF"/>
                </a:solidFill>
              </a14:hiddenFill>
            </a:ext>
          </a:extLst>
        </p:spPr>
        <p:txBody>
          <a:bodyPr lIns="91431" tIns="45715" rIns="91431" bIns="45715"/>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2" name="Freeform 20"/>
          <p:cNvSpPr>
            <a:spLocks noEditPoints="1"/>
          </p:cNvSpPr>
          <p:nvPr/>
        </p:nvSpPr>
        <p:spPr bwMode="auto">
          <a:xfrm>
            <a:off x="7078665" y="3215680"/>
            <a:ext cx="376237" cy="374766"/>
          </a:xfrm>
          <a:custGeom>
            <a:avLst/>
            <a:gdLst>
              <a:gd name="T0" fmla="*/ 100 w 100"/>
              <a:gd name="T1" fmla="*/ 56 h 100"/>
              <a:gd name="T2" fmla="*/ 44 w 100"/>
              <a:gd name="T3" fmla="*/ 0 h 100"/>
              <a:gd name="T4" fmla="*/ 40 w 100"/>
              <a:gd name="T5" fmla="*/ 0 h 100"/>
              <a:gd name="T6" fmla="*/ 40 w 100"/>
              <a:gd name="T7" fmla="*/ 11 h 100"/>
              <a:gd name="T8" fmla="*/ 0 w 100"/>
              <a:gd name="T9" fmla="*/ 56 h 100"/>
              <a:gd name="T10" fmla="*/ 44 w 100"/>
              <a:gd name="T11" fmla="*/ 100 h 100"/>
              <a:gd name="T12" fmla="*/ 69 w 100"/>
              <a:gd name="T13" fmla="*/ 93 h 100"/>
              <a:gd name="T14" fmla="*/ 89 w 100"/>
              <a:gd name="T15" fmla="*/ 60 h 100"/>
              <a:gd name="T16" fmla="*/ 100 w 100"/>
              <a:gd name="T17" fmla="*/ 60 h 100"/>
              <a:gd name="T18" fmla="*/ 100 w 100"/>
              <a:gd name="T19" fmla="*/ 56 h 100"/>
              <a:gd name="T20" fmla="*/ 64 w 100"/>
              <a:gd name="T21" fmla="*/ 86 h 100"/>
              <a:gd name="T22" fmla="*/ 44 w 100"/>
              <a:gd name="T23" fmla="*/ 92 h 100"/>
              <a:gd name="T24" fmla="*/ 8 w 100"/>
              <a:gd name="T25" fmla="*/ 56 h 100"/>
              <a:gd name="T26" fmla="*/ 40 w 100"/>
              <a:gd name="T27" fmla="*/ 20 h 100"/>
              <a:gd name="T28" fmla="*/ 40 w 100"/>
              <a:gd name="T29" fmla="*/ 60 h 100"/>
              <a:gd name="T30" fmla="*/ 80 w 100"/>
              <a:gd name="T31" fmla="*/ 60 h 100"/>
              <a:gd name="T32" fmla="*/ 64 w 100"/>
              <a:gd name="T33" fmla="*/ 86 h 100"/>
              <a:gd name="T34" fmla="*/ 49 w 100"/>
              <a:gd name="T35" fmla="*/ 52 h 100"/>
              <a:gd name="T36" fmla="*/ 49 w 100"/>
              <a:gd name="T37" fmla="*/ 9 h 100"/>
              <a:gd name="T38" fmla="*/ 91 w 100"/>
              <a:gd name="T39" fmla="*/ 52 h 100"/>
              <a:gd name="T40" fmla="*/ 49 w 100"/>
              <a:gd name="T41" fmla="*/ 5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0">
                <a:moveTo>
                  <a:pt x="100" y="56"/>
                </a:moveTo>
                <a:cubicBezTo>
                  <a:pt x="100" y="25"/>
                  <a:pt x="75" y="0"/>
                  <a:pt x="44" y="0"/>
                </a:cubicBezTo>
                <a:cubicBezTo>
                  <a:pt x="40" y="0"/>
                  <a:pt x="40" y="0"/>
                  <a:pt x="40" y="0"/>
                </a:cubicBezTo>
                <a:cubicBezTo>
                  <a:pt x="40" y="11"/>
                  <a:pt x="40" y="11"/>
                  <a:pt x="40" y="11"/>
                </a:cubicBezTo>
                <a:cubicBezTo>
                  <a:pt x="17" y="14"/>
                  <a:pt x="0" y="33"/>
                  <a:pt x="0" y="56"/>
                </a:cubicBezTo>
                <a:cubicBezTo>
                  <a:pt x="0" y="80"/>
                  <a:pt x="20" y="100"/>
                  <a:pt x="44" y="100"/>
                </a:cubicBezTo>
                <a:cubicBezTo>
                  <a:pt x="53" y="100"/>
                  <a:pt x="62" y="98"/>
                  <a:pt x="69" y="93"/>
                </a:cubicBezTo>
                <a:cubicBezTo>
                  <a:pt x="80" y="85"/>
                  <a:pt x="87" y="73"/>
                  <a:pt x="89" y="60"/>
                </a:cubicBezTo>
                <a:cubicBezTo>
                  <a:pt x="100" y="60"/>
                  <a:pt x="100" y="60"/>
                  <a:pt x="100" y="60"/>
                </a:cubicBezTo>
                <a:lnTo>
                  <a:pt x="100" y="56"/>
                </a:lnTo>
                <a:close/>
                <a:moveTo>
                  <a:pt x="64" y="86"/>
                </a:moveTo>
                <a:cubicBezTo>
                  <a:pt x="59" y="90"/>
                  <a:pt x="52" y="92"/>
                  <a:pt x="44" y="92"/>
                </a:cubicBezTo>
                <a:cubicBezTo>
                  <a:pt x="25" y="92"/>
                  <a:pt x="8" y="76"/>
                  <a:pt x="8" y="56"/>
                </a:cubicBezTo>
                <a:cubicBezTo>
                  <a:pt x="8" y="37"/>
                  <a:pt x="22" y="22"/>
                  <a:pt x="40" y="20"/>
                </a:cubicBezTo>
                <a:cubicBezTo>
                  <a:pt x="40" y="60"/>
                  <a:pt x="40" y="60"/>
                  <a:pt x="40" y="60"/>
                </a:cubicBezTo>
                <a:cubicBezTo>
                  <a:pt x="80" y="60"/>
                  <a:pt x="80" y="60"/>
                  <a:pt x="80" y="60"/>
                </a:cubicBezTo>
                <a:cubicBezTo>
                  <a:pt x="79" y="70"/>
                  <a:pt x="73" y="80"/>
                  <a:pt x="64" y="86"/>
                </a:cubicBezTo>
                <a:moveTo>
                  <a:pt x="49" y="52"/>
                </a:moveTo>
                <a:cubicBezTo>
                  <a:pt x="49" y="9"/>
                  <a:pt x="49" y="9"/>
                  <a:pt x="49" y="9"/>
                </a:cubicBezTo>
                <a:cubicBezTo>
                  <a:pt x="71" y="11"/>
                  <a:pt x="89" y="29"/>
                  <a:pt x="91" y="52"/>
                </a:cubicBezTo>
                <a:lnTo>
                  <a:pt x="49"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1" tIns="45715" rIns="91431" bIns="45715"/>
          <a:lstStyle/>
          <a:p>
            <a:endParaRPr lang="zh-CN" altLang="en-US">
              <a:solidFill>
                <a:schemeClr val="tx2"/>
              </a:solidFill>
              <a:latin typeface="微软雅黑" panose="020B0503020204020204" pitchFamily="34" charset="-122"/>
              <a:ea typeface="微软雅黑" panose="020B0503020204020204" pitchFamily="34" charset="-122"/>
            </a:endParaRPr>
          </a:p>
        </p:txBody>
      </p:sp>
      <p:grpSp>
        <p:nvGrpSpPr>
          <p:cNvPr id="2" name="Group 21"/>
          <p:cNvGrpSpPr/>
          <p:nvPr/>
        </p:nvGrpSpPr>
        <p:grpSpPr bwMode="auto">
          <a:xfrm>
            <a:off x="3471864" y="3237912"/>
            <a:ext cx="374650" cy="330302"/>
            <a:chOff x="0" y="0"/>
            <a:chExt cx="236" cy="208"/>
          </a:xfrm>
        </p:grpSpPr>
        <p:sp>
          <p:nvSpPr>
            <p:cNvPr id="14" name="Freeform 22"/>
            <p:cNvSpPr>
              <a:spLocks noEditPoints="1"/>
            </p:cNvSpPr>
            <p:nvPr/>
          </p:nvSpPr>
          <p:spPr bwMode="auto">
            <a:xfrm>
              <a:off x="0" y="45"/>
              <a:ext cx="193" cy="163"/>
            </a:xfrm>
            <a:custGeom>
              <a:avLst/>
              <a:gdLst>
                <a:gd name="T0" fmla="*/ 77 w 82"/>
                <a:gd name="T1" fmla="*/ 0 h 69"/>
                <a:gd name="T2" fmla="*/ 4 w 82"/>
                <a:gd name="T3" fmla="*/ 0 h 69"/>
                <a:gd name="T4" fmla="*/ 0 w 82"/>
                <a:gd name="T5" fmla="*/ 4 h 69"/>
                <a:gd name="T6" fmla="*/ 0 w 82"/>
                <a:gd name="T7" fmla="*/ 65 h 69"/>
                <a:gd name="T8" fmla="*/ 4 w 82"/>
                <a:gd name="T9" fmla="*/ 69 h 69"/>
                <a:gd name="T10" fmla="*/ 77 w 82"/>
                <a:gd name="T11" fmla="*/ 69 h 69"/>
                <a:gd name="T12" fmla="*/ 82 w 82"/>
                <a:gd name="T13" fmla="*/ 65 h 69"/>
                <a:gd name="T14" fmla="*/ 82 w 82"/>
                <a:gd name="T15" fmla="*/ 40 h 69"/>
                <a:gd name="T16" fmla="*/ 82 w 82"/>
                <a:gd name="T17" fmla="*/ 29 h 69"/>
                <a:gd name="T18" fmla="*/ 82 w 82"/>
                <a:gd name="T19" fmla="*/ 4 h 69"/>
                <a:gd name="T20" fmla="*/ 77 w 82"/>
                <a:gd name="T21" fmla="*/ 0 h 69"/>
                <a:gd name="T22" fmla="*/ 9 w 82"/>
                <a:gd name="T23" fmla="*/ 61 h 69"/>
                <a:gd name="T24" fmla="*/ 9 w 82"/>
                <a:gd name="T25" fmla="*/ 9 h 69"/>
                <a:gd name="T26" fmla="*/ 73 w 82"/>
                <a:gd name="T27" fmla="*/ 9 h 69"/>
                <a:gd name="T28" fmla="*/ 73 w 82"/>
                <a:gd name="T29" fmla="*/ 25 h 69"/>
                <a:gd name="T30" fmla="*/ 64 w 82"/>
                <a:gd name="T31" fmla="*/ 25 h 69"/>
                <a:gd name="T32" fmla="*/ 55 w 82"/>
                <a:gd name="T33" fmla="*/ 35 h 69"/>
                <a:gd name="T34" fmla="*/ 64 w 82"/>
                <a:gd name="T35" fmla="*/ 44 h 69"/>
                <a:gd name="T36" fmla="*/ 73 w 82"/>
                <a:gd name="T37" fmla="*/ 44 h 69"/>
                <a:gd name="T38" fmla="*/ 73 w 82"/>
                <a:gd name="T39" fmla="*/ 61 h 69"/>
                <a:gd name="T40" fmla="*/ 9 w 82"/>
                <a:gd name="T41"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9">
                  <a:moveTo>
                    <a:pt x="77" y="0"/>
                  </a:moveTo>
                  <a:cubicBezTo>
                    <a:pt x="4" y="0"/>
                    <a:pt x="4" y="0"/>
                    <a:pt x="4" y="0"/>
                  </a:cubicBezTo>
                  <a:cubicBezTo>
                    <a:pt x="2" y="0"/>
                    <a:pt x="0" y="2"/>
                    <a:pt x="0" y="4"/>
                  </a:cubicBezTo>
                  <a:cubicBezTo>
                    <a:pt x="0" y="65"/>
                    <a:pt x="0" y="65"/>
                    <a:pt x="0" y="65"/>
                  </a:cubicBezTo>
                  <a:cubicBezTo>
                    <a:pt x="0" y="67"/>
                    <a:pt x="2" y="69"/>
                    <a:pt x="4" y="69"/>
                  </a:cubicBezTo>
                  <a:cubicBezTo>
                    <a:pt x="77" y="69"/>
                    <a:pt x="77" y="69"/>
                    <a:pt x="77" y="69"/>
                  </a:cubicBezTo>
                  <a:cubicBezTo>
                    <a:pt x="80" y="69"/>
                    <a:pt x="82" y="67"/>
                    <a:pt x="82" y="65"/>
                  </a:cubicBezTo>
                  <a:cubicBezTo>
                    <a:pt x="82" y="40"/>
                    <a:pt x="82" y="40"/>
                    <a:pt x="82" y="40"/>
                  </a:cubicBezTo>
                  <a:cubicBezTo>
                    <a:pt x="82" y="29"/>
                    <a:pt x="82" y="29"/>
                    <a:pt x="82" y="29"/>
                  </a:cubicBezTo>
                  <a:cubicBezTo>
                    <a:pt x="82" y="4"/>
                    <a:pt x="82" y="4"/>
                    <a:pt x="82" y="4"/>
                  </a:cubicBezTo>
                  <a:cubicBezTo>
                    <a:pt x="82" y="2"/>
                    <a:pt x="80" y="0"/>
                    <a:pt x="77" y="0"/>
                  </a:cubicBezTo>
                  <a:moveTo>
                    <a:pt x="9" y="61"/>
                  </a:moveTo>
                  <a:cubicBezTo>
                    <a:pt x="9" y="9"/>
                    <a:pt x="9" y="9"/>
                    <a:pt x="9" y="9"/>
                  </a:cubicBezTo>
                  <a:cubicBezTo>
                    <a:pt x="73" y="9"/>
                    <a:pt x="73" y="9"/>
                    <a:pt x="73" y="9"/>
                  </a:cubicBezTo>
                  <a:cubicBezTo>
                    <a:pt x="73" y="25"/>
                    <a:pt x="73" y="25"/>
                    <a:pt x="73" y="25"/>
                  </a:cubicBezTo>
                  <a:cubicBezTo>
                    <a:pt x="64" y="25"/>
                    <a:pt x="64" y="25"/>
                    <a:pt x="64" y="25"/>
                  </a:cubicBezTo>
                  <a:cubicBezTo>
                    <a:pt x="59" y="25"/>
                    <a:pt x="55" y="29"/>
                    <a:pt x="55" y="35"/>
                  </a:cubicBezTo>
                  <a:cubicBezTo>
                    <a:pt x="55" y="40"/>
                    <a:pt x="59" y="44"/>
                    <a:pt x="64" y="44"/>
                  </a:cubicBezTo>
                  <a:cubicBezTo>
                    <a:pt x="73" y="44"/>
                    <a:pt x="73" y="44"/>
                    <a:pt x="73" y="44"/>
                  </a:cubicBezTo>
                  <a:cubicBezTo>
                    <a:pt x="73" y="61"/>
                    <a:pt x="73" y="61"/>
                    <a:pt x="73" y="61"/>
                  </a:cubicBezTo>
                  <a:lnTo>
                    <a:pt x="9" y="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5" name="Freeform 23"/>
            <p:cNvSpPr/>
            <p:nvPr/>
          </p:nvSpPr>
          <p:spPr bwMode="auto">
            <a:xfrm>
              <a:off x="44" y="0"/>
              <a:ext cx="192" cy="165"/>
            </a:xfrm>
            <a:custGeom>
              <a:avLst/>
              <a:gdLst>
                <a:gd name="T0" fmla="*/ 77 w 81"/>
                <a:gd name="T1" fmla="*/ 0 h 70"/>
                <a:gd name="T2" fmla="*/ 4 w 81"/>
                <a:gd name="T3" fmla="*/ 0 h 70"/>
                <a:gd name="T4" fmla="*/ 0 w 81"/>
                <a:gd name="T5" fmla="*/ 4 h 70"/>
                <a:gd name="T6" fmla="*/ 4 w 81"/>
                <a:gd name="T7" fmla="*/ 9 h 70"/>
                <a:gd name="T8" fmla="*/ 73 w 81"/>
                <a:gd name="T9" fmla="*/ 9 h 70"/>
                <a:gd name="T10" fmla="*/ 73 w 81"/>
                <a:gd name="T11" fmla="*/ 65 h 70"/>
                <a:gd name="T12" fmla="*/ 77 w 81"/>
                <a:gd name="T13" fmla="*/ 70 h 70"/>
                <a:gd name="T14" fmla="*/ 81 w 81"/>
                <a:gd name="T15" fmla="*/ 65 h 70"/>
                <a:gd name="T16" fmla="*/ 81 w 81"/>
                <a:gd name="T17" fmla="*/ 4 h 70"/>
                <a:gd name="T18" fmla="*/ 77 w 81"/>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0">
                  <a:moveTo>
                    <a:pt x="77" y="0"/>
                  </a:moveTo>
                  <a:cubicBezTo>
                    <a:pt x="4" y="0"/>
                    <a:pt x="4" y="0"/>
                    <a:pt x="4" y="0"/>
                  </a:cubicBezTo>
                  <a:cubicBezTo>
                    <a:pt x="2" y="0"/>
                    <a:pt x="0" y="2"/>
                    <a:pt x="0" y="4"/>
                  </a:cubicBezTo>
                  <a:cubicBezTo>
                    <a:pt x="0" y="7"/>
                    <a:pt x="2" y="9"/>
                    <a:pt x="4" y="9"/>
                  </a:cubicBezTo>
                  <a:cubicBezTo>
                    <a:pt x="73" y="9"/>
                    <a:pt x="73" y="9"/>
                    <a:pt x="73" y="9"/>
                  </a:cubicBezTo>
                  <a:cubicBezTo>
                    <a:pt x="73" y="65"/>
                    <a:pt x="73" y="65"/>
                    <a:pt x="73" y="65"/>
                  </a:cubicBezTo>
                  <a:cubicBezTo>
                    <a:pt x="73" y="68"/>
                    <a:pt x="75" y="70"/>
                    <a:pt x="77" y="70"/>
                  </a:cubicBezTo>
                  <a:cubicBezTo>
                    <a:pt x="79" y="70"/>
                    <a:pt x="81" y="68"/>
                    <a:pt x="81" y="65"/>
                  </a:cubicBezTo>
                  <a:cubicBezTo>
                    <a:pt x="81" y="4"/>
                    <a:pt x="81" y="4"/>
                    <a:pt x="81" y="4"/>
                  </a:cubicBezTo>
                  <a:cubicBezTo>
                    <a:pt x="81" y="2"/>
                    <a:pt x="79" y="0"/>
                    <a:pt x="7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grpSp>
      <p:grpSp>
        <p:nvGrpSpPr>
          <p:cNvPr id="4" name="Group 24"/>
          <p:cNvGrpSpPr/>
          <p:nvPr/>
        </p:nvGrpSpPr>
        <p:grpSpPr bwMode="auto">
          <a:xfrm>
            <a:off x="5307013" y="2183488"/>
            <a:ext cx="379412" cy="376353"/>
            <a:chOff x="0" y="0"/>
            <a:chExt cx="239" cy="237"/>
          </a:xfrm>
        </p:grpSpPr>
        <p:sp>
          <p:nvSpPr>
            <p:cNvPr id="17" name="Freeform 25"/>
            <p:cNvSpPr/>
            <p:nvPr/>
          </p:nvSpPr>
          <p:spPr bwMode="auto">
            <a:xfrm>
              <a:off x="0" y="22"/>
              <a:ext cx="217" cy="215"/>
            </a:xfrm>
            <a:custGeom>
              <a:avLst/>
              <a:gdLst>
                <a:gd name="T0" fmla="*/ 87 w 92"/>
                <a:gd name="T1" fmla="*/ 41 h 91"/>
                <a:gd name="T2" fmla="*/ 83 w 92"/>
                <a:gd name="T3" fmla="*/ 45 h 91"/>
                <a:gd name="T4" fmla="*/ 83 w 92"/>
                <a:gd name="T5" fmla="*/ 67 h 91"/>
                <a:gd name="T6" fmla="*/ 73 w 92"/>
                <a:gd name="T7" fmla="*/ 81 h 91"/>
                <a:gd name="T8" fmla="*/ 68 w 92"/>
                <a:gd name="T9" fmla="*/ 82 h 91"/>
                <a:gd name="T10" fmla="*/ 24 w 92"/>
                <a:gd name="T11" fmla="*/ 82 h 91"/>
                <a:gd name="T12" fmla="*/ 9 w 92"/>
                <a:gd name="T13" fmla="*/ 67 h 91"/>
                <a:gd name="T14" fmla="*/ 9 w 92"/>
                <a:gd name="T15" fmla="*/ 24 h 91"/>
                <a:gd name="T16" fmla="*/ 24 w 92"/>
                <a:gd name="T17" fmla="*/ 8 h 91"/>
                <a:gd name="T18" fmla="*/ 46 w 92"/>
                <a:gd name="T19" fmla="*/ 8 h 91"/>
                <a:gd name="T20" fmla="*/ 50 w 92"/>
                <a:gd name="T21" fmla="*/ 4 h 91"/>
                <a:gd name="T22" fmla="*/ 46 w 92"/>
                <a:gd name="T23" fmla="*/ 0 h 91"/>
                <a:gd name="T24" fmla="*/ 24 w 92"/>
                <a:gd name="T25" fmla="*/ 0 h 91"/>
                <a:gd name="T26" fmla="*/ 0 w 92"/>
                <a:gd name="T27" fmla="*/ 24 h 91"/>
                <a:gd name="T28" fmla="*/ 0 w 92"/>
                <a:gd name="T29" fmla="*/ 67 h 91"/>
                <a:gd name="T30" fmla="*/ 24 w 92"/>
                <a:gd name="T31" fmla="*/ 91 h 91"/>
                <a:gd name="T32" fmla="*/ 68 w 92"/>
                <a:gd name="T33" fmla="*/ 91 h 91"/>
                <a:gd name="T34" fmla="*/ 76 w 92"/>
                <a:gd name="T35" fmla="*/ 89 h 91"/>
                <a:gd name="T36" fmla="*/ 92 w 92"/>
                <a:gd name="T37" fmla="*/ 67 h 91"/>
                <a:gd name="T38" fmla="*/ 92 w 92"/>
                <a:gd name="T39" fmla="*/ 45 h 91"/>
                <a:gd name="T40" fmla="*/ 87 w 92"/>
                <a:gd name="T41" fmla="*/ 4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91">
                  <a:moveTo>
                    <a:pt x="87" y="41"/>
                  </a:moveTo>
                  <a:cubicBezTo>
                    <a:pt x="85" y="41"/>
                    <a:pt x="83" y="43"/>
                    <a:pt x="83" y="45"/>
                  </a:cubicBezTo>
                  <a:cubicBezTo>
                    <a:pt x="83" y="67"/>
                    <a:pt x="83" y="67"/>
                    <a:pt x="83" y="67"/>
                  </a:cubicBezTo>
                  <a:cubicBezTo>
                    <a:pt x="83" y="73"/>
                    <a:pt x="79" y="79"/>
                    <a:pt x="73" y="81"/>
                  </a:cubicBezTo>
                  <a:cubicBezTo>
                    <a:pt x="71" y="82"/>
                    <a:pt x="70" y="82"/>
                    <a:pt x="68" y="82"/>
                  </a:cubicBezTo>
                  <a:cubicBezTo>
                    <a:pt x="24" y="82"/>
                    <a:pt x="24" y="82"/>
                    <a:pt x="24" y="82"/>
                  </a:cubicBezTo>
                  <a:cubicBezTo>
                    <a:pt x="16" y="82"/>
                    <a:pt x="9" y="75"/>
                    <a:pt x="9" y="67"/>
                  </a:cubicBezTo>
                  <a:cubicBezTo>
                    <a:pt x="9" y="24"/>
                    <a:pt x="9" y="24"/>
                    <a:pt x="9" y="24"/>
                  </a:cubicBezTo>
                  <a:cubicBezTo>
                    <a:pt x="9" y="15"/>
                    <a:pt x="16" y="8"/>
                    <a:pt x="24" y="8"/>
                  </a:cubicBezTo>
                  <a:cubicBezTo>
                    <a:pt x="46" y="8"/>
                    <a:pt x="46" y="8"/>
                    <a:pt x="46" y="8"/>
                  </a:cubicBezTo>
                  <a:cubicBezTo>
                    <a:pt x="48" y="8"/>
                    <a:pt x="50" y="6"/>
                    <a:pt x="50" y="4"/>
                  </a:cubicBezTo>
                  <a:cubicBezTo>
                    <a:pt x="50" y="2"/>
                    <a:pt x="48" y="0"/>
                    <a:pt x="46" y="0"/>
                  </a:cubicBezTo>
                  <a:cubicBezTo>
                    <a:pt x="24" y="0"/>
                    <a:pt x="24" y="0"/>
                    <a:pt x="24" y="0"/>
                  </a:cubicBezTo>
                  <a:cubicBezTo>
                    <a:pt x="11" y="0"/>
                    <a:pt x="0" y="10"/>
                    <a:pt x="0" y="24"/>
                  </a:cubicBezTo>
                  <a:cubicBezTo>
                    <a:pt x="0" y="67"/>
                    <a:pt x="0" y="67"/>
                    <a:pt x="0" y="67"/>
                  </a:cubicBezTo>
                  <a:cubicBezTo>
                    <a:pt x="0" y="80"/>
                    <a:pt x="11" y="91"/>
                    <a:pt x="24" y="91"/>
                  </a:cubicBezTo>
                  <a:cubicBezTo>
                    <a:pt x="68" y="91"/>
                    <a:pt x="68" y="91"/>
                    <a:pt x="68" y="91"/>
                  </a:cubicBezTo>
                  <a:cubicBezTo>
                    <a:pt x="71" y="91"/>
                    <a:pt x="74" y="90"/>
                    <a:pt x="76" y="89"/>
                  </a:cubicBezTo>
                  <a:cubicBezTo>
                    <a:pt x="85" y="86"/>
                    <a:pt x="92" y="77"/>
                    <a:pt x="92" y="67"/>
                  </a:cubicBezTo>
                  <a:cubicBezTo>
                    <a:pt x="92" y="45"/>
                    <a:pt x="92" y="45"/>
                    <a:pt x="92" y="45"/>
                  </a:cubicBezTo>
                  <a:cubicBezTo>
                    <a:pt x="92" y="43"/>
                    <a:pt x="90" y="41"/>
                    <a:pt x="87" y="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8" name="Freeform 26"/>
            <p:cNvSpPr>
              <a:spLocks noEditPoints="1"/>
            </p:cNvSpPr>
            <p:nvPr/>
          </p:nvSpPr>
          <p:spPr bwMode="auto">
            <a:xfrm>
              <a:off x="135" y="0"/>
              <a:ext cx="104" cy="104"/>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5 h 44"/>
                <a:gd name="T12" fmla="*/ 8 w 44"/>
                <a:gd name="T13" fmla="*/ 22 h 44"/>
                <a:gd name="T14" fmla="*/ 22 w 44"/>
                <a:gd name="T15" fmla="*/ 8 h 44"/>
                <a:gd name="T16" fmla="*/ 35 w 44"/>
                <a:gd name="T17" fmla="*/ 22 h 44"/>
                <a:gd name="T18" fmla="*/ 22 w 44"/>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9"/>
                    <a:pt x="0" y="22"/>
                  </a:cubicBezTo>
                  <a:cubicBezTo>
                    <a:pt x="0" y="34"/>
                    <a:pt x="10" y="44"/>
                    <a:pt x="22" y="44"/>
                  </a:cubicBezTo>
                  <a:cubicBezTo>
                    <a:pt x="34" y="44"/>
                    <a:pt x="44" y="34"/>
                    <a:pt x="44" y="22"/>
                  </a:cubicBezTo>
                  <a:cubicBezTo>
                    <a:pt x="44" y="9"/>
                    <a:pt x="34" y="0"/>
                    <a:pt x="22" y="0"/>
                  </a:cubicBezTo>
                  <a:moveTo>
                    <a:pt x="22" y="35"/>
                  </a:moveTo>
                  <a:cubicBezTo>
                    <a:pt x="14" y="35"/>
                    <a:pt x="8" y="29"/>
                    <a:pt x="8" y="22"/>
                  </a:cubicBezTo>
                  <a:cubicBezTo>
                    <a:pt x="8" y="14"/>
                    <a:pt x="14" y="8"/>
                    <a:pt x="22" y="8"/>
                  </a:cubicBezTo>
                  <a:cubicBezTo>
                    <a:pt x="29" y="8"/>
                    <a:pt x="35" y="14"/>
                    <a:pt x="35" y="22"/>
                  </a:cubicBezTo>
                  <a:cubicBezTo>
                    <a:pt x="35" y="29"/>
                    <a:pt x="29" y="35"/>
                    <a:pt x="22" y="3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9" name="Freeform 27"/>
            <p:cNvSpPr/>
            <p:nvPr/>
          </p:nvSpPr>
          <p:spPr bwMode="auto">
            <a:xfrm>
              <a:off x="80" y="97"/>
              <a:ext cx="57" cy="21"/>
            </a:xfrm>
            <a:custGeom>
              <a:avLst/>
              <a:gdLst>
                <a:gd name="T0" fmla="*/ 0 w 24"/>
                <a:gd name="T1" fmla="*/ 4 h 9"/>
                <a:gd name="T2" fmla="*/ 5 w 24"/>
                <a:gd name="T3" fmla="*/ 9 h 9"/>
                <a:gd name="T4" fmla="*/ 20 w 24"/>
                <a:gd name="T5" fmla="*/ 9 h 9"/>
                <a:gd name="T6" fmla="*/ 24 w 24"/>
                <a:gd name="T7" fmla="*/ 4 h 9"/>
                <a:gd name="T8" fmla="*/ 20 w 24"/>
                <a:gd name="T9" fmla="*/ 0 h 9"/>
                <a:gd name="T10" fmla="*/ 5 w 24"/>
                <a:gd name="T11" fmla="*/ 0 h 9"/>
                <a:gd name="T12" fmla="*/ 0 w 24"/>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0" y="4"/>
                  </a:moveTo>
                  <a:cubicBezTo>
                    <a:pt x="0" y="7"/>
                    <a:pt x="2" y="9"/>
                    <a:pt x="5" y="9"/>
                  </a:cubicBezTo>
                  <a:cubicBezTo>
                    <a:pt x="20" y="9"/>
                    <a:pt x="20" y="9"/>
                    <a:pt x="20" y="9"/>
                  </a:cubicBezTo>
                  <a:cubicBezTo>
                    <a:pt x="22" y="9"/>
                    <a:pt x="24" y="7"/>
                    <a:pt x="24" y="4"/>
                  </a:cubicBezTo>
                  <a:cubicBezTo>
                    <a:pt x="24" y="2"/>
                    <a:pt x="22" y="0"/>
                    <a:pt x="20" y="0"/>
                  </a:cubicBezTo>
                  <a:cubicBezTo>
                    <a:pt x="5" y="0"/>
                    <a:pt x="5" y="0"/>
                    <a:pt x="5"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20" name="Freeform 28"/>
            <p:cNvSpPr/>
            <p:nvPr/>
          </p:nvSpPr>
          <p:spPr bwMode="auto">
            <a:xfrm>
              <a:off x="80" y="140"/>
              <a:ext cx="57" cy="21"/>
            </a:xfrm>
            <a:custGeom>
              <a:avLst/>
              <a:gdLst>
                <a:gd name="T0" fmla="*/ 20 w 24"/>
                <a:gd name="T1" fmla="*/ 0 h 9"/>
                <a:gd name="T2" fmla="*/ 5 w 24"/>
                <a:gd name="T3" fmla="*/ 0 h 9"/>
                <a:gd name="T4" fmla="*/ 0 w 24"/>
                <a:gd name="T5" fmla="*/ 4 h 9"/>
                <a:gd name="T6" fmla="*/ 5 w 24"/>
                <a:gd name="T7" fmla="*/ 9 h 9"/>
                <a:gd name="T8" fmla="*/ 20 w 24"/>
                <a:gd name="T9" fmla="*/ 9 h 9"/>
                <a:gd name="T10" fmla="*/ 24 w 24"/>
                <a:gd name="T11" fmla="*/ 4 h 9"/>
                <a:gd name="T12" fmla="*/ 20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20" y="0"/>
                  </a:moveTo>
                  <a:cubicBezTo>
                    <a:pt x="5" y="0"/>
                    <a:pt x="5" y="0"/>
                    <a:pt x="5" y="0"/>
                  </a:cubicBezTo>
                  <a:cubicBezTo>
                    <a:pt x="2" y="0"/>
                    <a:pt x="0" y="2"/>
                    <a:pt x="0" y="4"/>
                  </a:cubicBezTo>
                  <a:cubicBezTo>
                    <a:pt x="0" y="7"/>
                    <a:pt x="2" y="9"/>
                    <a:pt x="5" y="9"/>
                  </a:cubicBezTo>
                  <a:cubicBezTo>
                    <a:pt x="20" y="9"/>
                    <a:pt x="20" y="9"/>
                    <a:pt x="20" y="9"/>
                  </a:cubicBezTo>
                  <a:cubicBezTo>
                    <a:pt x="22" y="9"/>
                    <a:pt x="24" y="7"/>
                    <a:pt x="24" y="4"/>
                  </a:cubicBezTo>
                  <a:cubicBezTo>
                    <a:pt x="24" y="2"/>
                    <a:pt x="22"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grpSp>
      <p:grpSp>
        <p:nvGrpSpPr>
          <p:cNvPr id="13" name="Group 29"/>
          <p:cNvGrpSpPr/>
          <p:nvPr/>
        </p:nvGrpSpPr>
        <p:grpSpPr bwMode="auto">
          <a:xfrm>
            <a:off x="1757363" y="2194602"/>
            <a:ext cx="374650" cy="376354"/>
            <a:chOff x="0" y="0"/>
            <a:chExt cx="236" cy="237"/>
          </a:xfrm>
        </p:grpSpPr>
        <p:sp>
          <p:nvSpPr>
            <p:cNvPr id="22" name="Freeform 30"/>
            <p:cNvSpPr>
              <a:spLocks noEditPoints="1"/>
            </p:cNvSpPr>
            <p:nvPr/>
          </p:nvSpPr>
          <p:spPr bwMode="auto">
            <a:xfrm>
              <a:off x="63" y="64"/>
              <a:ext cx="109" cy="109"/>
            </a:xfrm>
            <a:custGeom>
              <a:avLst/>
              <a:gdLst>
                <a:gd name="T0" fmla="*/ 40 w 46"/>
                <a:gd name="T1" fmla="*/ 1 h 46"/>
                <a:gd name="T2" fmla="*/ 13 w 46"/>
                <a:gd name="T3" fmla="*/ 10 h 46"/>
                <a:gd name="T4" fmla="*/ 13 w 46"/>
                <a:gd name="T5" fmla="*/ 10 h 46"/>
                <a:gd name="T6" fmla="*/ 12 w 46"/>
                <a:gd name="T7" fmla="*/ 11 h 46"/>
                <a:gd name="T8" fmla="*/ 12 w 46"/>
                <a:gd name="T9" fmla="*/ 11 h 46"/>
                <a:gd name="T10" fmla="*/ 11 w 46"/>
                <a:gd name="T11" fmla="*/ 11 h 46"/>
                <a:gd name="T12" fmla="*/ 11 w 46"/>
                <a:gd name="T13" fmla="*/ 12 h 46"/>
                <a:gd name="T14" fmla="*/ 11 w 46"/>
                <a:gd name="T15" fmla="*/ 12 h 46"/>
                <a:gd name="T16" fmla="*/ 10 w 46"/>
                <a:gd name="T17" fmla="*/ 13 h 46"/>
                <a:gd name="T18" fmla="*/ 10 w 46"/>
                <a:gd name="T19" fmla="*/ 13 h 46"/>
                <a:gd name="T20" fmla="*/ 0 w 46"/>
                <a:gd name="T21" fmla="*/ 40 h 46"/>
                <a:gd name="T22" fmla="*/ 1 w 46"/>
                <a:gd name="T23" fmla="*/ 45 h 46"/>
                <a:gd name="T24" fmla="*/ 4 w 46"/>
                <a:gd name="T25" fmla="*/ 46 h 46"/>
                <a:gd name="T26" fmla="*/ 6 w 46"/>
                <a:gd name="T27" fmla="*/ 46 h 46"/>
                <a:gd name="T28" fmla="*/ 33 w 46"/>
                <a:gd name="T29" fmla="*/ 36 h 46"/>
                <a:gd name="T30" fmla="*/ 33 w 46"/>
                <a:gd name="T31" fmla="*/ 36 h 46"/>
                <a:gd name="T32" fmla="*/ 34 w 46"/>
                <a:gd name="T33" fmla="*/ 35 h 46"/>
                <a:gd name="T34" fmla="*/ 34 w 46"/>
                <a:gd name="T35" fmla="*/ 35 h 46"/>
                <a:gd name="T36" fmla="*/ 35 w 46"/>
                <a:gd name="T37" fmla="*/ 35 h 46"/>
                <a:gd name="T38" fmla="*/ 35 w 46"/>
                <a:gd name="T39" fmla="*/ 34 h 46"/>
                <a:gd name="T40" fmla="*/ 35 w 46"/>
                <a:gd name="T41" fmla="*/ 34 h 46"/>
                <a:gd name="T42" fmla="*/ 36 w 46"/>
                <a:gd name="T43" fmla="*/ 33 h 46"/>
                <a:gd name="T44" fmla="*/ 36 w 46"/>
                <a:gd name="T45" fmla="*/ 33 h 46"/>
                <a:gd name="T46" fmla="*/ 45 w 46"/>
                <a:gd name="T47" fmla="*/ 6 h 46"/>
                <a:gd name="T48" fmla="*/ 44 w 46"/>
                <a:gd name="T49" fmla="*/ 2 h 46"/>
                <a:gd name="T50" fmla="*/ 40 w 46"/>
                <a:gd name="T51" fmla="*/ 1 h 46"/>
                <a:gd name="T52" fmla="*/ 12 w 46"/>
                <a:gd name="T53" fmla="*/ 34 h 46"/>
                <a:gd name="T54" fmla="*/ 16 w 46"/>
                <a:gd name="T55" fmla="*/ 22 h 46"/>
                <a:gd name="T56" fmla="*/ 24 w 46"/>
                <a:gd name="T57" fmla="*/ 30 h 46"/>
                <a:gd name="T58" fmla="*/ 12 w 46"/>
                <a:gd name="T5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40" y="1"/>
                  </a:moveTo>
                  <a:cubicBezTo>
                    <a:pt x="13" y="10"/>
                    <a:pt x="13" y="10"/>
                    <a:pt x="13" y="10"/>
                  </a:cubicBezTo>
                  <a:cubicBezTo>
                    <a:pt x="13" y="10"/>
                    <a:pt x="13" y="10"/>
                    <a:pt x="13" y="10"/>
                  </a:cubicBezTo>
                  <a:cubicBezTo>
                    <a:pt x="12" y="10"/>
                    <a:pt x="12" y="11"/>
                    <a:pt x="12" y="11"/>
                  </a:cubicBezTo>
                  <a:cubicBezTo>
                    <a:pt x="12" y="11"/>
                    <a:pt x="12" y="11"/>
                    <a:pt x="12" y="11"/>
                  </a:cubicBezTo>
                  <a:cubicBezTo>
                    <a:pt x="12" y="11"/>
                    <a:pt x="11" y="11"/>
                    <a:pt x="11" y="11"/>
                  </a:cubicBezTo>
                  <a:cubicBezTo>
                    <a:pt x="11" y="11"/>
                    <a:pt x="11" y="12"/>
                    <a:pt x="11" y="12"/>
                  </a:cubicBezTo>
                  <a:cubicBezTo>
                    <a:pt x="11" y="12"/>
                    <a:pt x="11" y="12"/>
                    <a:pt x="11" y="12"/>
                  </a:cubicBezTo>
                  <a:cubicBezTo>
                    <a:pt x="11" y="12"/>
                    <a:pt x="10" y="12"/>
                    <a:pt x="10" y="13"/>
                  </a:cubicBezTo>
                  <a:cubicBezTo>
                    <a:pt x="10" y="13"/>
                    <a:pt x="10" y="13"/>
                    <a:pt x="10" y="13"/>
                  </a:cubicBezTo>
                  <a:cubicBezTo>
                    <a:pt x="0" y="40"/>
                    <a:pt x="0" y="40"/>
                    <a:pt x="0" y="40"/>
                  </a:cubicBezTo>
                  <a:cubicBezTo>
                    <a:pt x="0" y="42"/>
                    <a:pt x="0" y="43"/>
                    <a:pt x="1" y="45"/>
                  </a:cubicBezTo>
                  <a:cubicBezTo>
                    <a:pt x="2" y="45"/>
                    <a:pt x="3" y="46"/>
                    <a:pt x="4" y="46"/>
                  </a:cubicBezTo>
                  <a:cubicBezTo>
                    <a:pt x="5" y="46"/>
                    <a:pt x="5" y="46"/>
                    <a:pt x="6" y="46"/>
                  </a:cubicBezTo>
                  <a:cubicBezTo>
                    <a:pt x="33" y="36"/>
                    <a:pt x="33" y="36"/>
                    <a:pt x="33" y="36"/>
                  </a:cubicBezTo>
                  <a:cubicBezTo>
                    <a:pt x="33" y="36"/>
                    <a:pt x="33" y="36"/>
                    <a:pt x="33" y="36"/>
                  </a:cubicBezTo>
                  <a:cubicBezTo>
                    <a:pt x="34" y="36"/>
                    <a:pt x="34" y="35"/>
                    <a:pt x="34" y="35"/>
                  </a:cubicBezTo>
                  <a:cubicBezTo>
                    <a:pt x="34" y="35"/>
                    <a:pt x="34" y="35"/>
                    <a:pt x="34" y="35"/>
                  </a:cubicBezTo>
                  <a:cubicBezTo>
                    <a:pt x="34" y="35"/>
                    <a:pt x="35" y="35"/>
                    <a:pt x="35" y="35"/>
                  </a:cubicBezTo>
                  <a:cubicBezTo>
                    <a:pt x="35" y="35"/>
                    <a:pt x="35" y="34"/>
                    <a:pt x="35" y="34"/>
                  </a:cubicBezTo>
                  <a:cubicBezTo>
                    <a:pt x="35" y="34"/>
                    <a:pt x="35" y="34"/>
                    <a:pt x="35" y="34"/>
                  </a:cubicBezTo>
                  <a:cubicBezTo>
                    <a:pt x="35" y="34"/>
                    <a:pt x="35" y="34"/>
                    <a:pt x="36" y="33"/>
                  </a:cubicBezTo>
                  <a:cubicBezTo>
                    <a:pt x="36" y="33"/>
                    <a:pt x="36" y="33"/>
                    <a:pt x="36" y="33"/>
                  </a:cubicBezTo>
                  <a:cubicBezTo>
                    <a:pt x="45" y="6"/>
                    <a:pt x="45" y="6"/>
                    <a:pt x="45" y="6"/>
                  </a:cubicBezTo>
                  <a:cubicBezTo>
                    <a:pt x="46" y="4"/>
                    <a:pt x="46" y="3"/>
                    <a:pt x="44" y="2"/>
                  </a:cubicBezTo>
                  <a:cubicBezTo>
                    <a:pt x="43" y="0"/>
                    <a:pt x="42" y="0"/>
                    <a:pt x="40" y="1"/>
                  </a:cubicBezTo>
                  <a:moveTo>
                    <a:pt x="12" y="34"/>
                  </a:moveTo>
                  <a:cubicBezTo>
                    <a:pt x="16" y="22"/>
                    <a:pt x="16" y="22"/>
                    <a:pt x="16" y="22"/>
                  </a:cubicBezTo>
                  <a:cubicBezTo>
                    <a:pt x="24" y="30"/>
                    <a:pt x="24" y="30"/>
                    <a:pt x="24" y="30"/>
                  </a:cubicBezTo>
                  <a:lnTo>
                    <a:pt x="12"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23" name="Freeform 31"/>
            <p:cNvSpPr>
              <a:spLocks noEditPoints="1"/>
            </p:cNvSpPr>
            <p:nvPr/>
          </p:nvSpPr>
          <p:spPr bwMode="auto">
            <a:xfrm>
              <a:off x="0" y="0"/>
              <a:ext cx="236" cy="237"/>
            </a:xfrm>
            <a:custGeom>
              <a:avLst/>
              <a:gdLst>
                <a:gd name="T0" fmla="*/ 81 w 100"/>
                <a:gd name="T1" fmla="*/ 0 h 100"/>
                <a:gd name="T2" fmla="*/ 18 w 100"/>
                <a:gd name="T3" fmla="*/ 0 h 100"/>
                <a:gd name="T4" fmla="*/ 0 w 100"/>
                <a:gd name="T5" fmla="*/ 18 h 100"/>
                <a:gd name="T6" fmla="*/ 0 w 100"/>
                <a:gd name="T7" fmla="*/ 82 h 100"/>
                <a:gd name="T8" fmla="*/ 18 w 100"/>
                <a:gd name="T9" fmla="*/ 100 h 100"/>
                <a:gd name="T10" fmla="*/ 81 w 100"/>
                <a:gd name="T11" fmla="*/ 100 h 100"/>
                <a:gd name="T12" fmla="*/ 85 w 100"/>
                <a:gd name="T13" fmla="*/ 100 h 100"/>
                <a:gd name="T14" fmla="*/ 100 w 100"/>
                <a:gd name="T15" fmla="*/ 82 h 100"/>
                <a:gd name="T16" fmla="*/ 100 w 100"/>
                <a:gd name="T17" fmla="*/ 18 h 100"/>
                <a:gd name="T18" fmla="*/ 81 w 100"/>
                <a:gd name="T19" fmla="*/ 0 h 100"/>
                <a:gd name="T20" fmla="*/ 92 w 100"/>
                <a:gd name="T21" fmla="*/ 82 h 100"/>
                <a:gd name="T22" fmla="*/ 84 w 100"/>
                <a:gd name="T23" fmla="*/ 91 h 100"/>
                <a:gd name="T24" fmla="*/ 81 w 100"/>
                <a:gd name="T25" fmla="*/ 92 h 100"/>
                <a:gd name="T26" fmla="*/ 18 w 100"/>
                <a:gd name="T27" fmla="*/ 92 h 100"/>
                <a:gd name="T28" fmla="*/ 8 w 100"/>
                <a:gd name="T29" fmla="*/ 82 h 100"/>
                <a:gd name="T30" fmla="*/ 8 w 100"/>
                <a:gd name="T31" fmla="*/ 18 h 100"/>
                <a:gd name="T32" fmla="*/ 18 w 100"/>
                <a:gd name="T33" fmla="*/ 8 h 100"/>
                <a:gd name="T34" fmla="*/ 81 w 100"/>
                <a:gd name="T35" fmla="*/ 8 h 100"/>
                <a:gd name="T36" fmla="*/ 92 w 100"/>
                <a:gd name="T37" fmla="*/ 18 h 100"/>
                <a:gd name="T38" fmla="*/ 92 w 100"/>
                <a:gd name="T39"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00">
                  <a:moveTo>
                    <a:pt x="81" y="0"/>
                  </a:moveTo>
                  <a:cubicBezTo>
                    <a:pt x="18" y="0"/>
                    <a:pt x="18" y="0"/>
                    <a:pt x="18" y="0"/>
                  </a:cubicBezTo>
                  <a:cubicBezTo>
                    <a:pt x="8" y="0"/>
                    <a:pt x="0" y="8"/>
                    <a:pt x="0" y="18"/>
                  </a:cubicBezTo>
                  <a:cubicBezTo>
                    <a:pt x="0" y="82"/>
                    <a:pt x="0" y="82"/>
                    <a:pt x="0" y="82"/>
                  </a:cubicBezTo>
                  <a:cubicBezTo>
                    <a:pt x="0" y="92"/>
                    <a:pt x="8" y="100"/>
                    <a:pt x="18" y="100"/>
                  </a:cubicBezTo>
                  <a:cubicBezTo>
                    <a:pt x="81" y="100"/>
                    <a:pt x="81" y="100"/>
                    <a:pt x="81" y="100"/>
                  </a:cubicBezTo>
                  <a:cubicBezTo>
                    <a:pt x="83" y="100"/>
                    <a:pt x="84" y="100"/>
                    <a:pt x="85" y="100"/>
                  </a:cubicBezTo>
                  <a:cubicBezTo>
                    <a:pt x="94" y="98"/>
                    <a:pt x="100" y="90"/>
                    <a:pt x="100" y="82"/>
                  </a:cubicBezTo>
                  <a:cubicBezTo>
                    <a:pt x="100" y="18"/>
                    <a:pt x="100" y="18"/>
                    <a:pt x="100" y="18"/>
                  </a:cubicBezTo>
                  <a:cubicBezTo>
                    <a:pt x="100" y="8"/>
                    <a:pt x="92" y="0"/>
                    <a:pt x="81" y="0"/>
                  </a:cubicBezTo>
                  <a:moveTo>
                    <a:pt x="92" y="82"/>
                  </a:moveTo>
                  <a:cubicBezTo>
                    <a:pt x="92" y="86"/>
                    <a:pt x="88" y="90"/>
                    <a:pt x="84" y="91"/>
                  </a:cubicBezTo>
                  <a:cubicBezTo>
                    <a:pt x="83" y="92"/>
                    <a:pt x="82" y="92"/>
                    <a:pt x="81" y="92"/>
                  </a:cubicBezTo>
                  <a:cubicBezTo>
                    <a:pt x="18" y="92"/>
                    <a:pt x="18" y="92"/>
                    <a:pt x="18" y="92"/>
                  </a:cubicBezTo>
                  <a:cubicBezTo>
                    <a:pt x="13" y="92"/>
                    <a:pt x="8" y="87"/>
                    <a:pt x="8" y="82"/>
                  </a:cubicBezTo>
                  <a:cubicBezTo>
                    <a:pt x="8" y="18"/>
                    <a:pt x="8" y="18"/>
                    <a:pt x="8" y="18"/>
                  </a:cubicBezTo>
                  <a:cubicBezTo>
                    <a:pt x="8" y="13"/>
                    <a:pt x="13" y="8"/>
                    <a:pt x="18" y="8"/>
                  </a:cubicBezTo>
                  <a:cubicBezTo>
                    <a:pt x="81" y="8"/>
                    <a:pt x="81" y="8"/>
                    <a:pt x="81" y="8"/>
                  </a:cubicBezTo>
                  <a:cubicBezTo>
                    <a:pt x="87" y="8"/>
                    <a:pt x="92" y="13"/>
                    <a:pt x="92" y="18"/>
                  </a:cubicBezTo>
                  <a:lnTo>
                    <a:pt x="92"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grpSp>
      <p:sp>
        <p:nvSpPr>
          <p:cNvPr id="24" name="TextBox 13"/>
          <p:cNvSpPr txBox="1"/>
          <p:nvPr/>
        </p:nvSpPr>
        <p:spPr>
          <a:xfrm>
            <a:off x="1326359" y="3066412"/>
            <a:ext cx="1464469" cy="184666"/>
          </a:xfrm>
          <a:prstGeom prst="rect">
            <a:avLst/>
          </a:prstGeom>
          <a:noFill/>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p:txBody>
      </p:sp>
      <p:sp>
        <p:nvSpPr>
          <p:cNvPr id="25" name="TextBox 13"/>
          <p:cNvSpPr txBox="1"/>
          <p:nvPr/>
        </p:nvSpPr>
        <p:spPr>
          <a:xfrm>
            <a:off x="1328740" y="3281915"/>
            <a:ext cx="1543049" cy="246145"/>
          </a:xfrm>
          <a:prstGeom prst="rect">
            <a:avLst/>
          </a:prstGeom>
          <a:noFill/>
        </p:spPr>
        <p:txBody>
          <a:bodyPr wrap="square" lIns="0" tIns="0" rIns="0" bIns="0">
            <a:spAutoFit/>
          </a:bodyPr>
          <a:lstStyle/>
          <a:p>
            <a:pP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6" name="TextBox 13"/>
          <p:cNvSpPr txBox="1"/>
          <p:nvPr/>
        </p:nvSpPr>
        <p:spPr>
          <a:xfrm>
            <a:off x="3133330" y="1883357"/>
            <a:ext cx="1464469" cy="184666"/>
          </a:xfrm>
          <a:prstGeom prst="rect">
            <a:avLst/>
          </a:prstGeom>
          <a:noFill/>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p:txBody>
      </p:sp>
      <p:sp>
        <p:nvSpPr>
          <p:cNvPr id="27" name="TextBox 13"/>
          <p:cNvSpPr txBox="1"/>
          <p:nvPr/>
        </p:nvSpPr>
        <p:spPr>
          <a:xfrm>
            <a:off x="3135711" y="2098861"/>
            <a:ext cx="1543049" cy="246145"/>
          </a:xfrm>
          <a:prstGeom prst="rect">
            <a:avLst/>
          </a:prstGeom>
          <a:noFill/>
        </p:spPr>
        <p:txBody>
          <a:bodyPr wrap="square" lIns="0" tIns="0" rIns="0" bIns="0">
            <a:spAutoFit/>
          </a:bodyPr>
          <a:lstStyle/>
          <a:p>
            <a:pP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8" name="TextBox 13"/>
          <p:cNvSpPr txBox="1"/>
          <p:nvPr/>
        </p:nvSpPr>
        <p:spPr>
          <a:xfrm>
            <a:off x="4851169" y="3067768"/>
            <a:ext cx="1464469" cy="184666"/>
          </a:xfrm>
          <a:prstGeom prst="rect">
            <a:avLst/>
          </a:prstGeom>
          <a:noFill/>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p:txBody>
      </p:sp>
      <p:sp>
        <p:nvSpPr>
          <p:cNvPr id="29" name="TextBox 13"/>
          <p:cNvSpPr txBox="1"/>
          <p:nvPr/>
        </p:nvSpPr>
        <p:spPr>
          <a:xfrm>
            <a:off x="4853550" y="3283272"/>
            <a:ext cx="1543049" cy="246145"/>
          </a:xfrm>
          <a:prstGeom prst="rect">
            <a:avLst/>
          </a:prstGeom>
          <a:noFill/>
        </p:spPr>
        <p:txBody>
          <a:bodyPr wrap="square" lIns="0" tIns="0" rIns="0" bIns="0">
            <a:spAutoFit/>
          </a:bodyPr>
          <a:lstStyle/>
          <a:p>
            <a:pP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0" name="TextBox 13"/>
          <p:cNvSpPr txBox="1"/>
          <p:nvPr/>
        </p:nvSpPr>
        <p:spPr>
          <a:xfrm>
            <a:off x="6731000" y="1914195"/>
            <a:ext cx="1464469" cy="184666"/>
          </a:xfrm>
          <a:prstGeom prst="rect">
            <a:avLst/>
          </a:prstGeom>
          <a:noFill/>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p:txBody>
      </p:sp>
      <p:sp>
        <p:nvSpPr>
          <p:cNvPr id="31" name="TextBox 13"/>
          <p:cNvSpPr txBox="1"/>
          <p:nvPr/>
        </p:nvSpPr>
        <p:spPr>
          <a:xfrm>
            <a:off x="6733381" y="2129698"/>
            <a:ext cx="1543049" cy="246145"/>
          </a:xfrm>
          <a:prstGeom prst="rect">
            <a:avLst/>
          </a:prstGeom>
          <a:noFill/>
        </p:spPr>
        <p:txBody>
          <a:bodyPr wrap="square" lIns="0" tIns="0" rIns="0" bIns="0">
            <a:spAutoFit/>
          </a:bodyPr>
          <a:lstStyle/>
          <a:p>
            <a:pP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p:transition spd="med" advClick="0" advTm="6000">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42"/>
          <p:cNvSpPr>
            <a:spLocks noChangeArrowheads="1"/>
          </p:cNvSpPr>
          <p:nvPr/>
        </p:nvSpPr>
        <p:spPr bwMode="auto">
          <a:xfrm>
            <a:off x="7170659" y="2800601"/>
            <a:ext cx="641701" cy="1571872"/>
          </a:xfrm>
          <a:prstGeom prst="rect">
            <a:avLst/>
          </a:prstGeom>
          <a:solidFill>
            <a:schemeClr val="accent3"/>
          </a:solidFill>
          <a:ln w="9525">
            <a:noFill/>
            <a:miter lim="800000"/>
          </a:ln>
        </p:spPr>
        <p:txBody>
          <a:bodyPr lIns="68573" tIns="34287" rIns="68573" bIns="34287"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46"/>
          <p:cNvSpPr>
            <a:spLocks noChangeAspect="1" noChangeArrowheads="1"/>
          </p:cNvSpPr>
          <p:nvPr/>
        </p:nvSpPr>
        <p:spPr bwMode="auto">
          <a:xfrm>
            <a:off x="1335012" y="2800601"/>
            <a:ext cx="2356335" cy="1571872"/>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47"/>
          <p:cNvSpPr>
            <a:spLocks noChangeAspect="1" noChangeArrowheads="1"/>
          </p:cNvSpPr>
          <p:nvPr/>
        </p:nvSpPr>
        <p:spPr bwMode="auto">
          <a:xfrm>
            <a:off x="3004023" y="1131590"/>
            <a:ext cx="2354864" cy="1570400"/>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59"/>
          <p:cNvSpPr>
            <a:spLocks noChangeAspect="1" noChangeArrowheads="1"/>
          </p:cNvSpPr>
          <p:nvPr/>
        </p:nvSpPr>
        <p:spPr bwMode="auto">
          <a:xfrm>
            <a:off x="5456025" y="1131591"/>
            <a:ext cx="2356335" cy="1571872"/>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13"/>
          <p:cNvGrpSpPr/>
          <p:nvPr/>
        </p:nvGrpSpPr>
        <p:grpSpPr>
          <a:xfrm>
            <a:off x="3807621" y="2800601"/>
            <a:ext cx="3245297" cy="1571872"/>
            <a:chOff x="4906841" y="3911271"/>
            <a:chExt cx="4327062" cy="2095829"/>
          </a:xfrm>
        </p:grpSpPr>
        <p:sp>
          <p:nvSpPr>
            <p:cNvPr id="15" name="矩形 37"/>
            <p:cNvSpPr>
              <a:spLocks noChangeArrowheads="1"/>
            </p:cNvSpPr>
            <p:nvPr/>
          </p:nvSpPr>
          <p:spPr bwMode="auto">
            <a:xfrm>
              <a:off x="4906841" y="3911271"/>
              <a:ext cx="4327062" cy="20958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5"/>
            <p:cNvSpPr/>
            <p:nvPr/>
          </p:nvSpPr>
          <p:spPr>
            <a:xfrm>
              <a:off x="5224340" y="4765826"/>
              <a:ext cx="3339803" cy="998564"/>
            </a:xfrm>
            <a:prstGeom prst="rect">
              <a:avLst/>
            </a:prstGeom>
          </p:spPr>
          <p:txBody>
            <a:bodyPr wrap="square">
              <a:spAutoFit/>
            </a:bodyPr>
            <a:lstStyle/>
            <a:p>
              <a:pPr>
                <a:lnSpc>
                  <a:spcPct val="150000"/>
                </a:lnSpc>
                <a:spcBef>
                  <a:spcPts val="750"/>
                </a:spcBef>
                <a:buFont typeface="Arial" panose="020B0604020202020204" pitchFamily="34" charset="0"/>
                <a:buChar char="•"/>
              </a:pPr>
              <a:r>
                <a:rPr lang="zh-CN" altLang="en-US" sz="8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8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矩形 16"/>
            <p:cNvSpPr/>
            <p:nvPr/>
          </p:nvSpPr>
          <p:spPr>
            <a:xfrm>
              <a:off x="5224340" y="4275251"/>
              <a:ext cx="3339803" cy="492443"/>
            </a:xfrm>
            <a:prstGeom prst="rect">
              <a:avLst/>
            </a:prstGeom>
          </p:spPr>
          <p:txBody>
            <a:bodyPr wrap="square">
              <a:spAutoFit/>
            </a:bodyPr>
            <a:lstStyle/>
            <a:p>
              <a:pPr>
                <a:lnSpc>
                  <a:spcPct val="150000"/>
                </a:lnSpc>
                <a:spcBef>
                  <a:spcPts val="750"/>
                </a:spcBef>
              </a:pPr>
              <a:r>
                <a:rPr lang="zh-CN" altLang="en-US" sz="12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标题内容</a:t>
              </a:r>
            </a:p>
          </p:txBody>
        </p:sp>
      </p:grpSp>
      <p:grpSp>
        <p:nvGrpSpPr>
          <p:cNvPr id="3" name="组合 17"/>
          <p:cNvGrpSpPr/>
          <p:nvPr/>
        </p:nvGrpSpPr>
        <p:grpSpPr>
          <a:xfrm>
            <a:off x="1335013" y="1131591"/>
            <a:ext cx="1571871" cy="1571872"/>
            <a:chOff x="1610032" y="1685925"/>
            <a:chExt cx="2095828" cy="2095829"/>
          </a:xfrm>
        </p:grpSpPr>
        <p:sp>
          <p:nvSpPr>
            <p:cNvPr id="19" name="矩形 1"/>
            <p:cNvSpPr>
              <a:spLocks noChangeArrowheads="1"/>
            </p:cNvSpPr>
            <p:nvPr/>
          </p:nvSpPr>
          <p:spPr bwMode="auto">
            <a:xfrm>
              <a:off x="1610032" y="1685925"/>
              <a:ext cx="2095828" cy="20958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19"/>
            <p:cNvSpPr/>
            <p:nvPr/>
          </p:nvSpPr>
          <p:spPr>
            <a:xfrm>
              <a:off x="1795637" y="2505225"/>
              <a:ext cx="1760364" cy="615553"/>
            </a:xfrm>
            <a:prstGeom prst="rect">
              <a:avLst/>
            </a:prstGeom>
          </p:spPr>
          <p:txBody>
            <a:bodyPr wrap="square">
              <a:spAutoFit/>
            </a:bodyPr>
            <a:lstStyle/>
            <a:p>
              <a:pPr>
                <a:lnSpc>
                  <a:spcPct val="150000"/>
                </a:lnSpc>
                <a:spcBef>
                  <a:spcPts val="750"/>
                </a:spcBef>
                <a:buFont typeface="Arial" panose="020B0604020202020204" pitchFamily="34" charset="0"/>
                <a:buChar char="•"/>
              </a:pPr>
              <a:r>
                <a:rPr lang="zh-CN" altLang="en-US" sz="8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a:t>
              </a:r>
            </a:p>
          </p:txBody>
        </p:sp>
      </p:grpSp>
      <p:sp>
        <p:nvSpPr>
          <p:cNvPr id="21" name="矩形 20"/>
          <p:cNvSpPr/>
          <p:nvPr/>
        </p:nvSpPr>
        <p:spPr>
          <a:xfrm>
            <a:off x="1493266" y="1378134"/>
            <a:ext cx="2504854" cy="346243"/>
          </a:xfrm>
          <a:prstGeom prst="rect">
            <a:avLst/>
          </a:prstGeom>
        </p:spPr>
        <p:txBody>
          <a:bodyPr wrap="square" lIns="68573" tIns="34287" rIns="68573" bIns="34287">
            <a:spAutoFit/>
          </a:bodyPr>
          <a:lstStyle/>
          <a:p>
            <a:pPr>
              <a:lnSpc>
                <a:spcPct val="150000"/>
              </a:lnSpc>
              <a:spcBef>
                <a:spcPts val="750"/>
              </a:spcBef>
            </a:pPr>
            <a:r>
              <a:rPr lang="zh-CN" altLang="en-US" sz="12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标题内容</a:t>
            </a:r>
          </a:p>
        </p:txBody>
      </p:sp>
    </p:spTree>
  </p:cSld>
  <p:clrMapOvr>
    <a:masterClrMapping/>
  </p:clrMapOvr>
  <p:transition spd="med" advClick="0" advTm="5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新建文件夹 (3)\575bf3d0ec0a4.jpg"/>
          <p:cNvPicPr>
            <a:picLocks noChangeAspect="1" noChangeArrowheads="1"/>
          </p:cNvPicPr>
          <p:nvPr/>
        </p:nvPicPr>
        <p:blipFill>
          <a:blip r:embed="rId3" cstate="print"/>
          <a:srcRect/>
          <a:stretch>
            <a:fillRect/>
          </a:stretch>
        </p:blipFill>
        <p:spPr bwMode="auto">
          <a:xfrm>
            <a:off x="0" y="0"/>
            <a:ext cx="9144000" cy="5148262"/>
          </a:xfrm>
          <a:prstGeom prst="rect">
            <a:avLst/>
          </a:prstGeom>
          <a:noFill/>
        </p:spPr>
      </p:pic>
      <p:pic>
        <p:nvPicPr>
          <p:cNvPr id="1027" name="Picture 3" descr="C:\Users\Administrator\Desktop\新建文件夹 (3)\575bf3d0ec0a4.png"/>
          <p:cNvPicPr>
            <a:picLocks noChangeAspect="1" noChangeArrowheads="1"/>
          </p:cNvPicPr>
          <p:nvPr/>
        </p:nvPicPr>
        <p:blipFill>
          <a:blip r:embed="rId4" cstate="print"/>
          <a:srcRect/>
          <a:stretch>
            <a:fillRect/>
          </a:stretch>
        </p:blipFill>
        <p:spPr bwMode="auto">
          <a:xfrm>
            <a:off x="0" y="0"/>
            <a:ext cx="9144000" cy="5148262"/>
          </a:xfrm>
          <a:prstGeom prst="rect">
            <a:avLst/>
          </a:prstGeom>
          <a:noFill/>
        </p:spPr>
      </p:pic>
      <p:sp>
        <p:nvSpPr>
          <p:cNvPr id="12" name="矩形 259"/>
          <p:cNvSpPr>
            <a:spLocks noChangeArrowheads="1"/>
          </p:cNvSpPr>
          <p:nvPr/>
        </p:nvSpPr>
        <p:spPr bwMode="auto">
          <a:xfrm>
            <a:off x="4588956" y="3507854"/>
            <a:ext cx="3367420" cy="168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100">
                <a:solidFill>
                  <a:schemeClr val="tx1">
                    <a:lumMod val="75000"/>
                    <a:lumOff val="25000"/>
                  </a:schemeClr>
                </a:solidFill>
                <a:cs typeface="Arial" panose="020B0604020202020204" pitchFamily="34" charset="0"/>
              </a:rPr>
              <a:t>汇报人：</a:t>
            </a:r>
            <a:r>
              <a:rPr lang="en-US" altLang="zh-CN" sz="1100">
                <a:solidFill>
                  <a:schemeClr val="tx1">
                    <a:lumMod val="75000"/>
                    <a:lumOff val="25000"/>
                  </a:schemeClr>
                </a:solidFill>
                <a:cs typeface="Arial" panose="020B0604020202020204" pitchFamily="34" charset="0"/>
              </a:rPr>
              <a:t>xiazaii  Report Person:</a:t>
            </a:r>
            <a:endParaRPr lang="zh-CN" altLang="en-US" sz="1100" dirty="0">
              <a:solidFill>
                <a:schemeClr val="tx1">
                  <a:lumMod val="75000"/>
                  <a:lumOff val="25000"/>
                </a:schemeClr>
              </a:solidFill>
              <a:cs typeface="Arial" panose="020B0604020202020204" pitchFamily="34" charset="0"/>
            </a:endParaRPr>
          </a:p>
        </p:txBody>
      </p:sp>
      <p:sp>
        <p:nvSpPr>
          <p:cNvPr id="20" name="矩形 259"/>
          <p:cNvSpPr>
            <a:spLocks noChangeArrowheads="1"/>
          </p:cNvSpPr>
          <p:nvPr/>
        </p:nvSpPr>
        <p:spPr bwMode="auto">
          <a:xfrm>
            <a:off x="3851921" y="2828654"/>
            <a:ext cx="4352484"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000" dirty="0">
                <a:solidFill>
                  <a:schemeClr val="tx1">
                    <a:lumMod val="75000"/>
                    <a:lumOff val="25000"/>
                  </a:schemeClr>
                </a:solidFill>
                <a:latin typeface="Arial" panose="020B0604020202020204" pitchFamily="34" charset="0"/>
                <a:cs typeface="Arial" panose="020B0604020202020204" pitchFamily="34" charset="0"/>
              </a:rPr>
              <a:t>BUSINESS FINANCING PPT</a:t>
            </a:r>
          </a:p>
          <a:p>
            <a:pPr algn="ctr">
              <a:buNone/>
            </a:pPr>
            <a:r>
              <a:rPr lang="zh-CN" altLang="en-US" sz="900" dirty="0">
                <a:solidFill>
                  <a:schemeClr val="tx1">
                    <a:lumMod val="75000"/>
                    <a:lumOff val="25000"/>
                  </a:schemeClr>
                </a:solidFill>
                <a:latin typeface="Arial" panose="020B0604020202020204" pitchFamily="34" charset="0"/>
                <a:cs typeface="Arial" panose="020B0604020202020204" pitchFamily="34" charset="0"/>
              </a:rPr>
              <a:t>工作计划 工作报告 销售培训 年终总结</a:t>
            </a:r>
            <a:endParaRPr lang="en-US" altLang="zh-CN"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矩形 259"/>
          <p:cNvSpPr>
            <a:spLocks noChangeArrowheads="1"/>
          </p:cNvSpPr>
          <p:nvPr/>
        </p:nvSpPr>
        <p:spPr bwMode="auto">
          <a:xfrm>
            <a:off x="3851920" y="2132730"/>
            <a:ext cx="4717924"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4000" b="1" dirty="0">
                <a:solidFill>
                  <a:schemeClr val="tx1">
                    <a:lumMod val="75000"/>
                    <a:lumOff val="25000"/>
                  </a:schemeClr>
                </a:solidFill>
                <a:latin typeface="Arial" panose="020B0604020202020204" pitchFamily="34" charset="0"/>
                <a:cs typeface="Arial" panose="020B0604020202020204" pitchFamily="34" charset="0"/>
              </a:rPr>
              <a:t>非常感谢您的观看！</a:t>
            </a:r>
            <a:endParaRPr lang="en-US" altLang="zh-CN" sz="4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矩形 259"/>
          <p:cNvSpPr>
            <a:spLocks noChangeArrowheads="1"/>
          </p:cNvSpPr>
          <p:nvPr/>
        </p:nvSpPr>
        <p:spPr bwMode="auto">
          <a:xfrm>
            <a:off x="4788024" y="1131590"/>
            <a:ext cx="2664296"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600" b="1">
                <a:solidFill>
                  <a:schemeClr val="accent1"/>
                </a:solidFill>
                <a:cs typeface="Arial" panose="020B0604020202020204" pitchFamily="34" charset="0"/>
              </a:rPr>
              <a:t>20XX</a:t>
            </a:r>
            <a:endParaRPr lang="en-US" altLang="zh-CN" sz="6600" b="1" dirty="0">
              <a:solidFill>
                <a:schemeClr val="accent1"/>
              </a:solidFill>
              <a:cs typeface="Arial" panose="020B0604020202020204" pitchFamily="34" charset="0"/>
            </a:endParaRPr>
          </a:p>
        </p:txBody>
      </p:sp>
    </p:spTree>
  </p:cSld>
  <p:clrMapOvr>
    <a:masterClrMapping/>
  </p:clrMapOvr>
  <p:transition spd="med" advClick="0" advTm="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2"/>
                                        </p:tgtEl>
                                        <p:attrNameLst>
                                          <p:attrName>ppt_y</p:attrName>
                                        </p:attrNameLst>
                                      </p:cBhvr>
                                      <p:tavLst>
                                        <p:tav tm="0">
                                          <p:val>
                                            <p:strVal val="#ppt_y"/>
                                          </p:val>
                                        </p:tav>
                                        <p:tav tm="100000">
                                          <p:val>
                                            <p:strVal val="#ppt_y"/>
                                          </p:val>
                                        </p:tav>
                                      </p:tavLst>
                                    </p:anim>
                                    <p:anim calcmode="lin" valueType="num">
                                      <p:cBhvr>
                                        <p:cTn id="23"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2"/>
                                        </p:tgtEl>
                                      </p:cBhvr>
                                    </p:animEffect>
                                  </p:childTnLst>
                                </p:cTn>
                              </p:par>
                            </p:childTnLst>
                          </p:cTn>
                        </p:par>
                        <p:par>
                          <p:cTn id="26" fill="hold">
                            <p:stCondLst>
                              <p:cond delay="649"/>
                            </p:stCondLst>
                            <p:childTnLst>
                              <p:par>
                                <p:cTn id="27" presetID="26" presetClass="emph" presetSubtype="0" fill="hold" grpId="1" nodeType="afterEffect">
                                  <p:stCondLst>
                                    <p:cond delay="0"/>
                                  </p:stCondLst>
                                  <p:iterate type="lt">
                                    <p:tmPct val="0"/>
                                  </p:iterate>
                                  <p:childTnLst>
                                    <p:animEffect transition="out" filter="fade">
                                      <p:cBhvr>
                                        <p:cTn id="28" dur="500" tmFilter="0, 0; .2, .5; .8, .5; 1, 0"/>
                                        <p:tgtEl>
                                          <p:spTgt spid="22"/>
                                        </p:tgtEl>
                                      </p:cBhvr>
                                    </p:animEffect>
                                    <p:animScale>
                                      <p:cBhvr>
                                        <p:cTn id="29" dur="250" autoRev="1" fill="hold"/>
                                        <p:tgtEl>
                                          <p:spTgt spid="22"/>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1"/>
                                        </p:tgtEl>
                                        <p:attrNameLst>
                                          <p:attrName>ppt_y</p:attrName>
                                        </p:attrNameLst>
                                      </p:cBhvr>
                                      <p:tavLst>
                                        <p:tav tm="0">
                                          <p:val>
                                            <p:strVal val="#ppt_y"/>
                                          </p:val>
                                        </p:tav>
                                        <p:tav tm="100000">
                                          <p:val>
                                            <p:strVal val="#ppt_y"/>
                                          </p:val>
                                        </p:tav>
                                      </p:tavLst>
                                    </p:anim>
                                    <p:anim calcmode="lin" valueType="num">
                                      <p:cBhvr>
                                        <p:cTn id="3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1"/>
                                        </p:tgtEl>
                                      </p:cBhvr>
                                    </p:animEffect>
                                  </p:childTnLst>
                                </p:cTn>
                              </p:par>
                            </p:childTnLst>
                          </p:cTn>
                        </p:par>
                        <p:par>
                          <p:cTn id="39" fill="hold">
                            <p:stCondLst>
                              <p:cond delay="899"/>
                            </p:stCondLst>
                            <p:childTnLst>
                              <p:par>
                                <p:cTn id="40" presetID="26" presetClass="emph" presetSubtype="0" fill="hold" grpId="1" nodeType="afterEffect">
                                  <p:stCondLst>
                                    <p:cond delay="0"/>
                                  </p:stCondLst>
                                  <p:iterate type="lt">
                                    <p:tmPct val="0"/>
                                  </p:iterate>
                                  <p:childTnLst>
                                    <p:animEffect transition="out" filter="fade">
                                      <p:cBhvr>
                                        <p:cTn id="41" dur="500" tmFilter="0, 0; .2, .5; .8, .5; 1, 0"/>
                                        <p:tgtEl>
                                          <p:spTgt spid="21"/>
                                        </p:tgtEl>
                                      </p:cBhvr>
                                    </p:animEffect>
                                    <p:animScale>
                                      <p:cBhvr>
                                        <p:cTn id="42" dur="250" autoRev="1" fill="hold"/>
                                        <p:tgtEl>
                                          <p:spTgt spid="21"/>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0"/>
                                        </p:tgtEl>
                                        <p:attrNameLst>
                                          <p:attrName>ppt_y</p:attrName>
                                        </p:attrNameLst>
                                      </p:cBhvr>
                                      <p:tavLst>
                                        <p:tav tm="0">
                                          <p:val>
                                            <p:strVal val="#ppt_y"/>
                                          </p:val>
                                        </p:tav>
                                        <p:tav tm="100000">
                                          <p:val>
                                            <p:strVal val="#ppt_y"/>
                                          </p:val>
                                        </p:tav>
                                      </p:tavLst>
                                    </p:anim>
                                    <p:anim calcmode="lin" valueType="num">
                                      <p:cBhvr>
                                        <p:cTn id="4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0"/>
                                        </p:tgtEl>
                                      </p:cBhvr>
                                    </p:animEffect>
                                  </p:childTnLst>
                                </p:cTn>
                              </p:par>
                            </p:childTnLst>
                          </p:cTn>
                        </p:par>
                        <p:par>
                          <p:cTn id="52" fill="hold">
                            <p:stCondLst>
                              <p:cond delay="2500"/>
                            </p:stCondLst>
                            <p:childTnLst>
                              <p:par>
                                <p:cTn id="53" presetID="26" presetClass="emph" presetSubtype="0" fill="hold" grpId="1" nodeType="afterEffect">
                                  <p:stCondLst>
                                    <p:cond delay="0"/>
                                  </p:stCondLst>
                                  <p:iterate type="lt">
                                    <p:tmPct val="0"/>
                                  </p:iterate>
                                  <p:childTnLst>
                                    <p:animEffect transition="out" filter="fade">
                                      <p:cBhvr>
                                        <p:cTn id="54" dur="500" tmFilter="0, 0; .2, .5; .8, .5; 1, 0"/>
                                        <p:tgtEl>
                                          <p:spTgt spid="20"/>
                                        </p:tgtEl>
                                      </p:cBhvr>
                                    </p:animEffect>
                                    <p:animScale>
                                      <p:cBhvr>
                                        <p:cTn id="55" dur="250" autoRev="1" fill="hold"/>
                                        <p:tgtEl>
                                          <p:spTgt spid="20"/>
                                        </p:tgtEl>
                                      </p:cBhvr>
                                      <p:by x="105000" y="105000"/>
                                    </p:animScale>
                                  </p:childTnLst>
                                </p:cTn>
                              </p:par>
                            </p:childTnLst>
                          </p:cTn>
                        </p:par>
                      </p:childTnLst>
                    </p:cTn>
                  </p:par>
                  <p:par>
                    <p:cTn id="56" fill="hold">
                      <p:stCondLst>
                        <p:cond delay="indefinite"/>
                      </p:stCondLst>
                      <p:childTnLst>
                        <p:par>
                          <p:cTn id="57" fill="hold">
                            <p:stCondLst>
                              <p:cond delay="0"/>
                            </p:stCondLst>
                            <p:childTnLst>
                              <p:par>
                                <p:cTn id="58" presetID="41" presetClass="entr" presetSubtype="0" fill="hold" grpId="0" nodeType="clickEffect">
                                  <p:stCondLst>
                                    <p:cond delay="0"/>
                                  </p:stCondLst>
                                  <p:iterate type="lt">
                                    <p:tmPct val="10000"/>
                                  </p:iterate>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12"/>
                                        </p:tgtEl>
                                        <p:attrNameLst>
                                          <p:attrName>ppt_y</p:attrName>
                                        </p:attrNameLst>
                                      </p:cBhvr>
                                      <p:tavLst>
                                        <p:tav tm="0">
                                          <p:val>
                                            <p:strVal val="#ppt_y"/>
                                          </p:val>
                                        </p:tav>
                                        <p:tav tm="100000">
                                          <p:val>
                                            <p:strVal val="#ppt_y"/>
                                          </p:val>
                                        </p:tav>
                                      </p:tavLst>
                                    </p:anim>
                                    <p:anim calcmode="lin" valueType="num">
                                      <p:cBhvr>
                                        <p:cTn id="6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12"/>
                                        </p:tgtEl>
                                      </p:cBhvr>
                                    </p:animEffect>
                                  </p:childTnLst>
                                </p:cTn>
                              </p:par>
                            </p:childTnLst>
                          </p:cTn>
                        </p:par>
                        <p:par>
                          <p:cTn id="65" fill="hold">
                            <p:stCondLst>
                              <p:cond delay="1650"/>
                            </p:stCondLst>
                            <p:childTnLst>
                              <p:par>
                                <p:cTn id="66" presetID="26" presetClass="emph" presetSubtype="0" fill="hold" grpId="1" nodeType="afterEffect">
                                  <p:stCondLst>
                                    <p:cond delay="0"/>
                                  </p:stCondLst>
                                  <p:iterate type="lt">
                                    <p:tmPct val="0"/>
                                  </p:iterate>
                                  <p:childTnLst>
                                    <p:animEffect transition="out" filter="fade">
                                      <p:cBhvr>
                                        <p:cTn id="67" dur="500" tmFilter="0, 0; .2, .5; .8, .5; 1, 0"/>
                                        <p:tgtEl>
                                          <p:spTgt spid="12"/>
                                        </p:tgtEl>
                                      </p:cBhvr>
                                    </p:animEffect>
                                    <p:animScale>
                                      <p:cBhvr>
                                        <p:cTn id="6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20" grpId="0"/>
      <p:bldP spid="20" grpId="1"/>
      <p:bldP spid="21" grpId="0"/>
      <p:bldP spid="21" grpId="1"/>
      <p:bldP spid="22" grpId="0"/>
      <p:bldP spid="2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新建文件夹 (3)\575bf3d0ec0a4.jpg"/>
          <p:cNvPicPr>
            <a:picLocks noChangeAspect="1" noChangeArrowheads="1"/>
          </p:cNvPicPr>
          <p:nvPr/>
        </p:nvPicPr>
        <p:blipFill>
          <a:blip r:embed="rId3" cstate="print"/>
          <a:srcRect/>
          <a:stretch>
            <a:fillRect/>
          </a:stretch>
        </p:blipFill>
        <p:spPr bwMode="auto">
          <a:xfrm>
            <a:off x="0" y="0"/>
            <a:ext cx="9144000" cy="5148262"/>
          </a:xfrm>
          <a:prstGeom prst="rect">
            <a:avLst/>
          </a:prstGeom>
          <a:noFill/>
        </p:spPr>
      </p:pic>
      <p:pic>
        <p:nvPicPr>
          <p:cNvPr id="1027" name="Picture 3" descr="C:\Users\Administrator\Desktop\新建文件夹 (3)\575bf3d0ec0a4.png"/>
          <p:cNvPicPr>
            <a:picLocks noChangeAspect="1" noChangeArrowheads="1"/>
          </p:cNvPicPr>
          <p:nvPr/>
        </p:nvPicPr>
        <p:blipFill>
          <a:blip r:embed="rId4" cstate="print"/>
          <a:srcRect/>
          <a:stretch>
            <a:fillRect/>
          </a:stretch>
        </p:blipFill>
        <p:spPr bwMode="auto">
          <a:xfrm>
            <a:off x="0" y="0"/>
            <a:ext cx="9144000" cy="5148262"/>
          </a:xfrm>
          <a:prstGeom prst="rect">
            <a:avLst/>
          </a:prstGeom>
          <a:noFill/>
        </p:spPr>
      </p:pic>
      <p:sp>
        <p:nvSpPr>
          <p:cNvPr id="8" name="椭圆 7"/>
          <p:cNvSpPr/>
          <p:nvPr/>
        </p:nvSpPr>
        <p:spPr>
          <a:xfrm>
            <a:off x="5383291" y="1580929"/>
            <a:ext cx="1037768" cy="1037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48"/>
          <p:cNvSpPr txBox="1"/>
          <p:nvPr/>
        </p:nvSpPr>
        <p:spPr>
          <a:xfrm>
            <a:off x="4716016" y="2723263"/>
            <a:ext cx="2816312" cy="492443"/>
          </a:xfrm>
          <a:prstGeom prst="rect">
            <a:avLst/>
          </a:prstGeom>
          <a:noFill/>
        </p:spPr>
        <p:txBody>
          <a:bodyPr wrap="square" lIns="0" tIns="0" rIns="0" bIns="0" rtlCol="0">
            <a:spAutoFit/>
          </a:bodyPr>
          <a:lstStyle/>
          <a:p>
            <a:pPr lvl="0"/>
            <a:r>
              <a:rPr lang="zh-CN" altLang="zh-CN" sz="3200" b="1" dirty="0">
                <a:solidFill>
                  <a:schemeClr val="accent1"/>
                </a:solidFill>
                <a:latin typeface="微软雅黑" panose="020B0503020204020204" pitchFamily="34" charset="-122"/>
                <a:ea typeface="微软雅黑" panose="020B0503020204020204" pitchFamily="34" charset="-122"/>
              </a:rPr>
              <a:t>年度工作概述</a:t>
            </a:r>
          </a:p>
        </p:txBody>
      </p:sp>
      <p:sp>
        <p:nvSpPr>
          <p:cNvPr id="10" name="TextBox 49"/>
          <p:cNvSpPr txBox="1"/>
          <p:nvPr/>
        </p:nvSpPr>
        <p:spPr>
          <a:xfrm>
            <a:off x="4519195" y="3302863"/>
            <a:ext cx="2979531" cy="276999"/>
          </a:xfrm>
          <a:prstGeom prst="rect">
            <a:avLst/>
          </a:prstGeom>
          <a:noFill/>
        </p:spPr>
        <p:txBody>
          <a:bodyPr wrap="square" lIns="0" tIns="0" rIns="0" bIns="0" rtlCol="0">
            <a:spAutoFit/>
          </a:bodyPr>
          <a:lstStyle/>
          <a:p>
            <a:pPr algn="ctr" eaLnBrk="0" hangingPunct="0"/>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11" name="矩形 259"/>
          <p:cNvSpPr>
            <a:spLocks noChangeArrowheads="1"/>
          </p:cNvSpPr>
          <p:nvPr/>
        </p:nvSpPr>
        <p:spPr bwMode="auto">
          <a:xfrm>
            <a:off x="5147654" y="1724945"/>
            <a:ext cx="1561914" cy="74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400" b="1" cap="all" spc="213" dirty="0">
                <a:solidFill>
                  <a:schemeClr val="bg1"/>
                </a:solidFill>
                <a:cs typeface="Arial" panose="020B0604020202020204" pitchFamily="34" charset="0"/>
              </a:rPr>
              <a:t>01</a:t>
            </a:r>
            <a:endParaRPr lang="zh-CN" altLang="en-US" sz="4400" b="1" cap="all" spc="213" dirty="0">
              <a:solidFill>
                <a:schemeClr val="bg1"/>
              </a:solidFill>
              <a:cs typeface="Arial" panose="020B0604020202020204" pitchFamily="34" charset="0"/>
            </a:endParaRPr>
          </a:p>
        </p:txBody>
      </p:sp>
    </p:spTree>
  </p:cSld>
  <p:clrMapOvr>
    <a:masterClrMapping/>
  </p:clrMapOvr>
  <p:transition spd="med"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1"/>
                                        </p:tgtEl>
                                        <p:attrNameLst>
                                          <p:attrName>ppt_y</p:attrName>
                                        </p:attrNameLst>
                                      </p:cBhvr>
                                      <p:tavLst>
                                        <p:tav tm="0">
                                          <p:val>
                                            <p:strVal val="#ppt_y"/>
                                          </p:val>
                                        </p:tav>
                                        <p:tav tm="100000">
                                          <p:val>
                                            <p:strVal val="#ppt_y"/>
                                          </p:val>
                                        </p:tav>
                                      </p:tavLst>
                                    </p:anim>
                                    <p:anim calcmode="lin" valueType="num">
                                      <p:cBhvr>
                                        <p:cTn id="2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1"/>
                                        </p:tgtEl>
                                      </p:cBhvr>
                                    </p:animEffect>
                                  </p:childTnLst>
                                </p:cTn>
                              </p:par>
                            </p:childTnLst>
                          </p:cTn>
                        </p:par>
                        <p:par>
                          <p:cTn id="31" fill="hold">
                            <p:stCondLst>
                              <p:cond delay="1049"/>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11"/>
                                        </p:tgtEl>
                                      </p:cBhvr>
                                    </p:animEffect>
                                    <p:animScale>
                                      <p:cBhvr>
                                        <p:cTn id="34" dur="250" autoRev="1" fill="hold"/>
                                        <p:tgtEl>
                                          <p:spTgt spid="11"/>
                                        </p:tgtEl>
                                      </p:cBhvr>
                                      <p:by x="105000" y="105000"/>
                                    </p:animScale>
                                  </p:childTnLst>
                                </p:cTn>
                              </p:par>
                            </p:childTnLst>
                          </p:cTn>
                        </p:par>
                        <p:par>
                          <p:cTn id="35" fill="hold">
                            <p:stCondLst>
                              <p:cond delay="1549"/>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9"/>
                                        </p:tgtEl>
                                        <p:attrNameLst>
                                          <p:attrName>style.visibility</p:attrName>
                                        </p:attrNameLst>
                                      </p:cBhvr>
                                      <p:to>
                                        <p:strVal val="visible"/>
                                      </p:to>
                                    </p:set>
                                    <p:animEffect transition="in" filter="wipe(left)">
                                      <p:cBhvr>
                                        <p:cTn id="38" dur="200"/>
                                        <p:tgtEl>
                                          <p:spTgt spid="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9"/>
                                        </p:tgtEl>
                                      </p:cBhvr>
                                      <p:to x="80000" y="100000"/>
                                    </p:animScale>
                                    <p:anim by="(#ppt_w*0.10)" calcmode="lin" valueType="num">
                                      <p:cBhvr>
                                        <p:cTn id="41" dur="50" autoRev="1" fill="hold">
                                          <p:stCondLst>
                                            <p:cond delay="0"/>
                                          </p:stCondLst>
                                        </p:cTn>
                                        <p:tgtEl>
                                          <p:spTgt spid="9"/>
                                        </p:tgtEl>
                                        <p:attrNameLst>
                                          <p:attrName>ppt_x</p:attrName>
                                        </p:attrNameLst>
                                      </p:cBhvr>
                                    </p:anim>
                                    <p:anim by="(-#ppt_w*0.10)" calcmode="lin" valueType="num">
                                      <p:cBhvr>
                                        <p:cTn id="42" dur="50" autoRev="1" fill="hold">
                                          <p:stCondLst>
                                            <p:cond delay="0"/>
                                          </p:stCondLst>
                                        </p:cTn>
                                        <p:tgtEl>
                                          <p:spTgt spid="9"/>
                                        </p:tgtEl>
                                        <p:attrNameLst>
                                          <p:attrName>ppt_y</p:attrName>
                                        </p:attrNameLst>
                                      </p:cBhvr>
                                    </p:anim>
                                    <p:animRot by="-480000">
                                      <p:cBhvr>
                                        <p:cTn id="43" dur="50" autoRev="1" fill="hold">
                                          <p:stCondLst>
                                            <p:cond delay="0"/>
                                          </p:stCondLst>
                                        </p:cTn>
                                        <p:tgtEl>
                                          <p:spTgt spid="9"/>
                                        </p:tgtEl>
                                        <p:attrNameLst>
                                          <p:attrName>r</p:attrName>
                                        </p:attrNameLst>
                                      </p:cBhvr>
                                    </p:animRot>
                                  </p:childTnLst>
                                </p:cTn>
                              </p:par>
                            </p:childTnLst>
                          </p:cTn>
                        </p:par>
                        <p:par>
                          <p:cTn id="44" fill="hold">
                            <p:stCondLst>
                              <p:cond delay="2049"/>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10"/>
                                        </p:tgtEl>
                                        <p:attrNameLst>
                                          <p:attrName>style.visibility</p:attrName>
                                        </p:attrNameLst>
                                      </p:cBhvr>
                                      <p:to>
                                        <p:strVal val="visible"/>
                                      </p:to>
                                    </p:set>
                                    <p:animEffect transition="in" filter="wipe(left)">
                                      <p:cBhvr>
                                        <p:cTn id="47" dur="200"/>
                                        <p:tgtEl>
                                          <p:spTgt spid="1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10"/>
                                        </p:tgtEl>
                                      </p:cBhvr>
                                      <p:to x="80000" y="100000"/>
                                    </p:animScale>
                                    <p:anim by="(#ppt_w*0.10)" calcmode="lin" valueType="num">
                                      <p:cBhvr>
                                        <p:cTn id="50" dur="50" autoRev="1" fill="hold">
                                          <p:stCondLst>
                                            <p:cond delay="0"/>
                                          </p:stCondLst>
                                        </p:cTn>
                                        <p:tgtEl>
                                          <p:spTgt spid="10"/>
                                        </p:tgtEl>
                                        <p:attrNameLst>
                                          <p:attrName>ppt_x</p:attrName>
                                        </p:attrNameLst>
                                      </p:cBhvr>
                                    </p:anim>
                                    <p:anim by="(-#ppt_w*0.10)" calcmode="lin" valueType="num">
                                      <p:cBhvr>
                                        <p:cTn id="51" dur="50" autoRev="1" fill="hold">
                                          <p:stCondLst>
                                            <p:cond delay="0"/>
                                          </p:stCondLst>
                                        </p:cTn>
                                        <p:tgtEl>
                                          <p:spTgt spid="10"/>
                                        </p:tgtEl>
                                        <p:attrNameLst>
                                          <p:attrName>ppt_y</p:attrName>
                                        </p:attrNameLst>
                                      </p:cBhvr>
                                    </p:anim>
                                    <p:animRot by="-480000">
                                      <p:cBhvr>
                                        <p:cTn id="52"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0" grpId="0"/>
      <p:bldP spid="10" grpId="1"/>
      <p:bldP spid="11" grpId="0"/>
      <p:bldP spid="1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58773" y="1307379"/>
            <a:ext cx="5117483" cy="2961458"/>
            <a:chOff x="527472" y="1307379"/>
            <a:chExt cx="5117484" cy="2961458"/>
          </a:xfrm>
        </p:grpSpPr>
        <p:sp>
          <p:nvSpPr>
            <p:cNvPr id="3" name="五角星 2"/>
            <p:cNvSpPr/>
            <p:nvPr/>
          </p:nvSpPr>
          <p:spPr>
            <a:xfrm>
              <a:off x="2051581" y="1738257"/>
              <a:ext cx="2165350" cy="2165350"/>
            </a:xfrm>
            <a:prstGeom prst="star5">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2694589" y="2496403"/>
              <a:ext cx="862568" cy="864315"/>
              <a:chOff x="3002267" y="2879804"/>
              <a:chExt cx="775207" cy="776777"/>
            </a:xfrm>
          </p:grpSpPr>
          <p:sp>
            <p:nvSpPr>
              <p:cNvPr id="25" name="椭圆 80"/>
              <p:cNvSpPr/>
              <p:nvPr/>
            </p:nvSpPr>
            <p:spPr bwMode="auto">
              <a:xfrm>
                <a:off x="3002267" y="2879804"/>
                <a:ext cx="775207" cy="776777"/>
              </a:xfrm>
              <a:prstGeom prst="ellipse">
                <a:avLst/>
              </a:prstGeom>
              <a:solidFill>
                <a:schemeClr val="bg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3008157" y="3020617"/>
                <a:ext cx="739230" cy="414779"/>
              </a:xfrm>
              <a:prstGeom prst="rect">
                <a:avLst/>
              </a:prstGeom>
              <a:noFill/>
              <a:ln>
                <a:noFill/>
              </a:ln>
            </p:spPr>
            <p:txBody>
              <a:bodyPr wrap="square"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文字</a:t>
                </a:r>
              </a:p>
            </p:txBody>
          </p:sp>
        </p:grpSp>
        <p:grpSp>
          <p:nvGrpSpPr>
            <p:cNvPr id="5" name="组合 4"/>
            <p:cNvGrpSpPr/>
            <p:nvPr/>
          </p:nvGrpSpPr>
          <p:grpSpPr>
            <a:xfrm>
              <a:off x="2874301" y="1307379"/>
              <a:ext cx="524509" cy="525571"/>
              <a:chOff x="3002267" y="2879804"/>
              <a:chExt cx="775207" cy="776777"/>
            </a:xfrm>
          </p:grpSpPr>
          <p:sp>
            <p:nvSpPr>
              <p:cNvPr id="23" name="椭圆 80"/>
              <p:cNvSpPr/>
              <p:nvPr/>
            </p:nvSpPr>
            <p:spPr bwMode="auto">
              <a:xfrm>
                <a:off x="3002267" y="2879804"/>
                <a:ext cx="775207" cy="776777"/>
              </a:xfrm>
              <a:prstGeom prst="diamond">
                <a:avLst/>
              </a:prstGeom>
              <a:solidFill>
                <a:schemeClr val="accent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021853" y="3001038"/>
                <a:ext cx="739230" cy="591350"/>
              </a:xfrm>
              <a:prstGeom prst="rect">
                <a:avLst/>
              </a:prstGeom>
              <a:noFill/>
              <a:ln>
                <a:noFill/>
              </a:ln>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4130182" y="2294206"/>
              <a:ext cx="524509" cy="525571"/>
              <a:chOff x="3002267" y="2879804"/>
              <a:chExt cx="775207" cy="776777"/>
            </a:xfrm>
          </p:grpSpPr>
          <p:sp>
            <p:nvSpPr>
              <p:cNvPr id="21" name="椭圆 80"/>
              <p:cNvSpPr/>
              <p:nvPr/>
            </p:nvSpPr>
            <p:spPr bwMode="auto">
              <a:xfrm>
                <a:off x="3002267" y="2879804"/>
                <a:ext cx="775207" cy="776777"/>
              </a:xfrm>
              <a:prstGeom prst="diamond">
                <a:avLst/>
              </a:prstGeom>
              <a:solidFill>
                <a:schemeClr val="accent3"/>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021853" y="2989776"/>
                <a:ext cx="739230" cy="591350"/>
              </a:xfrm>
              <a:prstGeom prst="rect">
                <a:avLst/>
              </a:prstGeom>
              <a:noFill/>
              <a:ln>
                <a:noFill/>
              </a:ln>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653964" y="2281489"/>
              <a:ext cx="524509" cy="525571"/>
              <a:chOff x="3002267" y="2879804"/>
              <a:chExt cx="775207" cy="776777"/>
            </a:xfrm>
          </p:grpSpPr>
          <p:sp>
            <p:nvSpPr>
              <p:cNvPr id="19" name="椭圆 80"/>
              <p:cNvSpPr/>
              <p:nvPr/>
            </p:nvSpPr>
            <p:spPr bwMode="auto">
              <a:xfrm>
                <a:off x="3002267" y="2879804"/>
                <a:ext cx="775207" cy="776777"/>
              </a:xfrm>
              <a:prstGeom prst="diamond">
                <a:avLst/>
              </a:prstGeom>
              <a:solidFill>
                <a:schemeClr val="accent3"/>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021853" y="2989776"/>
                <a:ext cx="739230" cy="591350"/>
              </a:xfrm>
              <a:prstGeom prst="rect">
                <a:avLst/>
              </a:prstGeom>
              <a:noFill/>
              <a:ln>
                <a:noFill/>
              </a:ln>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2139099" y="3743266"/>
              <a:ext cx="524509" cy="525571"/>
              <a:chOff x="3002267" y="2879804"/>
              <a:chExt cx="775207" cy="776777"/>
            </a:xfrm>
          </p:grpSpPr>
          <p:sp>
            <p:nvSpPr>
              <p:cNvPr id="17" name="椭圆 80"/>
              <p:cNvSpPr/>
              <p:nvPr/>
            </p:nvSpPr>
            <p:spPr bwMode="auto">
              <a:xfrm>
                <a:off x="3002267" y="2879804"/>
                <a:ext cx="775207" cy="776777"/>
              </a:xfrm>
              <a:prstGeom prst="diamond">
                <a:avLst/>
              </a:prstGeom>
              <a:solidFill>
                <a:schemeClr val="accent4"/>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021853" y="2989776"/>
                <a:ext cx="739230" cy="591350"/>
              </a:xfrm>
              <a:prstGeom prst="rect">
                <a:avLst/>
              </a:prstGeom>
              <a:noFill/>
              <a:ln>
                <a:noFill/>
              </a:ln>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645317" y="3743266"/>
              <a:ext cx="524509" cy="525571"/>
              <a:chOff x="3002267" y="2879804"/>
              <a:chExt cx="775207" cy="776777"/>
            </a:xfrm>
          </p:grpSpPr>
          <p:sp>
            <p:nvSpPr>
              <p:cNvPr id="15" name="椭圆 80"/>
              <p:cNvSpPr/>
              <p:nvPr/>
            </p:nvSpPr>
            <p:spPr bwMode="auto">
              <a:xfrm>
                <a:off x="3002267" y="2879804"/>
                <a:ext cx="775207" cy="776777"/>
              </a:xfrm>
              <a:prstGeom prst="diamond">
                <a:avLst/>
              </a:prstGeom>
              <a:solidFill>
                <a:schemeClr val="accent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3021853" y="2989776"/>
                <a:ext cx="739230" cy="591350"/>
              </a:xfrm>
              <a:prstGeom prst="rect">
                <a:avLst/>
              </a:prstGeom>
              <a:noFill/>
              <a:ln>
                <a:noFill/>
              </a:ln>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05</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1730870" y="1401616"/>
              <a:ext cx="1005403" cy="338554"/>
            </a:xfrm>
            <a:prstGeom prst="rect">
              <a:avLst/>
            </a:prstGeom>
            <a:noFill/>
          </p:spPr>
          <p:txBody>
            <a:bodyPr wrap="non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标题文字</a:t>
              </a:r>
            </a:p>
          </p:txBody>
        </p:sp>
        <p:sp>
          <p:nvSpPr>
            <p:cNvPr id="11" name="TextBox 10"/>
            <p:cNvSpPr txBox="1"/>
            <p:nvPr/>
          </p:nvSpPr>
          <p:spPr>
            <a:xfrm>
              <a:off x="4844876" y="2418122"/>
              <a:ext cx="800080" cy="276914"/>
            </a:xfrm>
            <a:prstGeom prst="rect">
              <a:avLst/>
            </a:prstGeom>
            <a:noFill/>
          </p:spPr>
          <p:txBody>
            <a:bodyPr wrap="non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a:t>
              </a:r>
            </a:p>
          </p:txBody>
        </p:sp>
        <p:sp>
          <p:nvSpPr>
            <p:cNvPr id="12" name="TextBox 11"/>
            <p:cNvSpPr txBox="1"/>
            <p:nvPr/>
          </p:nvSpPr>
          <p:spPr>
            <a:xfrm>
              <a:off x="4338219" y="3920157"/>
              <a:ext cx="800080" cy="276914"/>
            </a:xfrm>
            <a:prstGeom prst="rect">
              <a:avLst/>
            </a:prstGeom>
            <a:noFill/>
          </p:spPr>
          <p:txBody>
            <a:bodyPr wrap="non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a:t>
              </a:r>
            </a:p>
          </p:txBody>
        </p:sp>
        <p:sp>
          <p:nvSpPr>
            <p:cNvPr id="13" name="TextBox 12"/>
            <p:cNvSpPr txBox="1"/>
            <p:nvPr/>
          </p:nvSpPr>
          <p:spPr>
            <a:xfrm>
              <a:off x="527472" y="2451600"/>
              <a:ext cx="846560" cy="276914"/>
            </a:xfrm>
            <a:prstGeom prst="rect">
              <a:avLst/>
            </a:prstGeom>
            <a:noFill/>
          </p:spPr>
          <p:txBody>
            <a:bodyPr wrap="none"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 </a:t>
              </a:r>
            </a:p>
          </p:txBody>
        </p:sp>
        <p:sp>
          <p:nvSpPr>
            <p:cNvPr id="14" name="TextBox 13"/>
            <p:cNvSpPr txBox="1"/>
            <p:nvPr/>
          </p:nvSpPr>
          <p:spPr>
            <a:xfrm>
              <a:off x="1061243" y="3870314"/>
              <a:ext cx="800080" cy="276914"/>
            </a:xfrm>
            <a:prstGeom prst="rect">
              <a:avLst/>
            </a:prstGeom>
            <a:noFill/>
          </p:spPr>
          <p:txBody>
            <a:bodyPr wrap="none"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a:t>
              </a:r>
            </a:p>
          </p:txBody>
        </p:sp>
      </p:grpSp>
    </p:spTree>
  </p:cSld>
  <p:clrMapOvr>
    <a:masterClrMapping/>
  </p:clrMapOvr>
  <p:transition spd="med" advClick="0" advTm="5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
          <p:cNvSpPr>
            <a:spLocks noChangeAspect="1"/>
          </p:cNvSpPr>
          <p:nvPr/>
        </p:nvSpPr>
        <p:spPr bwMode="auto">
          <a:xfrm>
            <a:off x="1835697" y="1487057"/>
            <a:ext cx="1368152" cy="9209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3286" tIns="21644" rIns="21644" bIns="43286" numCol="1" spcCol="0" rtlCol="0" fromWordArt="0" anchor="b" anchorCtr="0" forceAA="0" compatLnSpc="1">
            <a:noAutofit/>
          </a:bodyPr>
          <a:lstStyle/>
          <a:p>
            <a:pPr defTabSz="432435"/>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r>
              <a:rPr lang="zh-CN" altLang="en-US"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r>
              <a:rPr lang="zh-CN" altLang="en-US" sz="7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7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7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sz="7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6" name="Rectangle 4"/>
          <p:cNvSpPr>
            <a:spLocks noChangeAspect="1"/>
          </p:cNvSpPr>
          <p:nvPr/>
        </p:nvSpPr>
        <p:spPr bwMode="auto">
          <a:xfrm>
            <a:off x="3844613" y="2503843"/>
            <a:ext cx="1922137" cy="92090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3286" tIns="21644" rIns="21644" bIns="43286" numCol="1" spcCol="0" rtlCol="0" fromWordArt="0" anchor="b" anchorCtr="0" forceAA="0" compatLnSpc="1">
            <a:noAutofit/>
          </a:bodyPr>
          <a:lstStyle/>
          <a:p>
            <a:pPr defTabSz="432435"/>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r>
              <a:rPr lang="zh-CN" altLang="en-US"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r>
              <a:rPr lang="zh-CN" altLang="en-US" sz="7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7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7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sz="7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7" name="Rectangle 4"/>
          <p:cNvSpPr>
            <a:spLocks noChangeAspect="1"/>
          </p:cNvSpPr>
          <p:nvPr/>
        </p:nvSpPr>
        <p:spPr bwMode="auto">
          <a:xfrm>
            <a:off x="6215731" y="2514940"/>
            <a:ext cx="1308597" cy="9209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3286" tIns="21644" rIns="21644" bIns="43286" numCol="1" spcCol="0" rtlCol="0" fromWordArt="0" anchor="b" anchorCtr="0" forceAA="0" compatLnSpc="1">
            <a:noAutofit/>
          </a:bodyPr>
          <a:lstStyle/>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 name="组合 27"/>
          <p:cNvGrpSpPr>
            <a:grpSpLocks noChangeAspect="1"/>
          </p:cNvGrpSpPr>
          <p:nvPr/>
        </p:nvGrpSpPr>
        <p:grpSpPr>
          <a:xfrm>
            <a:off x="3851206" y="1487057"/>
            <a:ext cx="909644" cy="920906"/>
            <a:chOff x="5002274" y="955627"/>
            <a:chExt cx="1022400" cy="1022351"/>
          </a:xfrm>
        </p:grpSpPr>
        <p:sp>
          <p:nvSpPr>
            <p:cNvPr id="29" name="Rectangle 4"/>
            <p:cNvSpPr/>
            <p:nvPr/>
          </p:nvSpPr>
          <p:spPr bwMode="auto">
            <a:xfrm>
              <a:off x="5002274" y="955627"/>
              <a:ext cx="1022400" cy="102235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0578" tIns="35289" rIns="35289" bIns="70578" numCol="1" spcCol="0" rtlCol="0" fromWordArt="0" anchor="b" anchorCtr="0" forceAA="0" compatLnSpc="1">
              <a:noAutofit/>
            </a:bodyPr>
            <a:lstStyle/>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7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sz="7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30" name="Picture 6" descr="C:\Users\Jonahs\Dropbox\Projects SCOTT\MEET Windows Azure\source\Background\tile-icon-databa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4083" y="1147494"/>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组合 30"/>
          <p:cNvGrpSpPr>
            <a:grpSpLocks noChangeAspect="1"/>
          </p:cNvGrpSpPr>
          <p:nvPr/>
        </p:nvGrpSpPr>
        <p:grpSpPr>
          <a:xfrm>
            <a:off x="4857106" y="1487057"/>
            <a:ext cx="909644" cy="920906"/>
            <a:chOff x="6140400" y="955627"/>
            <a:chExt cx="1022400" cy="1022351"/>
          </a:xfrm>
        </p:grpSpPr>
        <p:sp>
          <p:nvSpPr>
            <p:cNvPr id="32" name="Rectangle 4"/>
            <p:cNvSpPr/>
            <p:nvPr/>
          </p:nvSpPr>
          <p:spPr bwMode="auto">
            <a:xfrm>
              <a:off x="6140400" y="955627"/>
              <a:ext cx="1022400" cy="102235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0578" tIns="35289" rIns="35289" bIns="70578" numCol="1" spcCol="0" rtlCol="0" fromWordArt="0" anchor="b" anchorCtr="0" forceAA="0" compatLnSpc="1">
              <a:noAutofit/>
            </a:bodyPr>
            <a:lstStyle/>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7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sz="7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33" name="Picture 5" descr="\\MAGNUM\Projects\Microsoft\Cloud Power FY12\Design\Icons\PNGs\Self_Service.pn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Lst>
            </a:blip>
            <a:srcRect/>
            <a:stretch>
              <a:fillRect/>
            </a:stretch>
          </p:blipFill>
          <p:spPr bwMode="auto">
            <a:xfrm>
              <a:off x="6219082" y="1031063"/>
              <a:ext cx="865036" cy="871477"/>
            </a:xfrm>
            <a:prstGeom prst="rect">
              <a:avLst/>
            </a:prstGeom>
            <a:noFill/>
          </p:spPr>
        </p:pic>
      </p:grpSp>
      <p:pic>
        <p:nvPicPr>
          <p:cNvPr id="34" name="图片 33"/>
          <p:cNvPicPr>
            <a:picLocks noChangeAspect="1"/>
          </p:cNvPicPr>
          <p:nvPr/>
        </p:nvPicPr>
        <p:blipFill>
          <a:blip r:embed="rId6" cstate="print"/>
          <a:stretch>
            <a:fillRect/>
          </a:stretch>
        </p:blipFill>
        <p:spPr>
          <a:xfrm>
            <a:off x="6215731" y="1499649"/>
            <a:ext cx="1308597" cy="872398"/>
          </a:xfrm>
          <a:prstGeom prst="rect">
            <a:avLst/>
          </a:prstGeom>
        </p:spPr>
      </p:pic>
      <p:pic>
        <p:nvPicPr>
          <p:cNvPr id="35" name="Picture 6"/>
          <p:cNvPicPr>
            <a:picLocks noChangeAspect="1" noChangeArrowheads="1"/>
          </p:cNvPicPr>
          <p:nvPr/>
        </p:nvPicPr>
        <p:blipFill>
          <a:blip r:embed="rId7" cstate="print"/>
          <a:stretch>
            <a:fillRect/>
          </a:stretch>
        </p:blipFill>
        <p:spPr bwMode="auto">
          <a:xfrm>
            <a:off x="1835696" y="2499742"/>
            <a:ext cx="1381359" cy="920906"/>
          </a:xfrm>
          <a:prstGeom prst="rect">
            <a:avLst/>
          </a:prstGeom>
          <a:solidFill>
            <a:schemeClr val="bg2"/>
          </a:solidFill>
          <a:ln>
            <a:noFill/>
          </a:ln>
        </p:spPr>
      </p:pic>
      <p:sp>
        <p:nvSpPr>
          <p:cNvPr id="15" name="矩形 14"/>
          <p:cNvSpPr>
            <a:spLocks noChangeArrowheads="1"/>
          </p:cNvSpPr>
          <p:nvPr/>
        </p:nvSpPr>
        <p:spPr bwMode="auto">
          <a:xfrm>
            <a:off x="1259633" y="3723878"/>
            <a:ext cx="6696743" cy="439919"/>
          </a:xfrm>
          <a:prstGeom prst="rect">
            <a:avLst/>
          </a:prstGeom>
          <a:noFill/>
          <a:ln w="9525">
            <a:noFill/>
            <a:miter lim="800000"/>
          </a:ln>
        </p:spPr>
        <p:txBody>
          <a:bodyPr wrap="square" lIns="91431" tIns="45715" rIns="91431" bIns="45715">
            <a:spAutoFit/>
          </a:bodyPr>
          <a:lstStyle/>
          <a:p>
            <a:pPr algn="ctr">
              <a:lnSpc>
                <a:spcPct val="150000"/>
              </a:lnSpc>
              <a:spcBef>
                <a:spcPts val="600"/>
              </a:spcBef>
              <a:spcAft>
                <a:spcPts val="600"/>
              </a:spcAft>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spTree>
  </p:cSld>
  <p:clrMapOvr>
    <a:masterClrMapping/>
  </p:clrMapOvr>
  <p:transition spd="med"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5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25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250"/>
                                        <p:tgtEl>
                                          <p:spTgt spid="3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5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250"/>
                                        <p:tgtEl>
                                          <p:spTgt spid="3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250"/>
                                        <p:tgtEl>
                                          <p:spTgt spid="27"/>
                                        </p:tgtEl>
                                      </p:cBhvr>
                                    </p:animEffect>
                                  </p:childTnLst>
                                </p:cTn>
                              </p:par>
                            </p:childTnLst>
                          </p:cTn>
                        </p:par>
                        <p:par>
                          <p:cTn id="32" fill="hold">
                            <p:stCondLst>
                              <p:cond delay="3500"/>
                            </p:stCondLst>
                            <p:childTnLst>
                              <p:par>
                                <p:cTn id="33" presetID="22" presetClass="entr" presetSubtype="8" fill="hold" grpId="0" nodeType="afterEffect">
                                  <p:stCondLst>
                                    <p:cond delay="0"/>
                                  </p:stCondLst>
                                  <p:iterate type="lt">
                                    <p:tmPct val="8000"/>
                                  </p:iterate>
                                  <p:childTnLst>
                                    <p:set>
                                      <p:cBhvr>
                                        <p:cTn id="34" dur="1" fill="hold">
                                          <p:stCondLst>
                                            <p:cond delay="0"/>
                                          </p:stCondLst>
                                        </p:cTn>
                                        <p:tgtEl>
                                          <p:spTgt spid="15"/>
                                        </p:tgtEl>
                                        <p:attrNameLst>
                                          <p:attrName>style.visibility</p:attrName>
                                        </p:attrNameLst>
                                      </p:cBhvr>
                                      <p:to>
                                        <p:strVal val="visible"/>
                                      </p:to>
                                    </p:set>
                                    <p:animEffect transition="in" filter="wipe(left)">
                                      <p:cBhvr>
                                        <p:cTn id="35"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a:spLocks noChangeArrowheads="1"/>
          </p:cNvSpPr>
          <p:nvPr/>
        </p:nvSpPr>
        <p:spPr bwMode="auto">
          <a:xfrm>
            <a:off x="3965577" y="1411437"/>
            <a:ext cx="1038225" cy="915987"/>
          </a:xfrm>
          <a:prstGeom prst="chevron">
            <a:avLst/>
          </a:prstGeom>
          <a:solidFill>
            <a:schemeClr val="accent1"/>
          </a:solidFill>
          <a:ln>
            <a:noFill/>
          </a:ln>
        </p:spPr>
        <p:txBody>
          <a:bodyPr lIns="91413" tIns="45706" rIns="91413" bIns="45706"/>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 name="Freeform 8"/>
          <p:cNvSpPr>
            <a:spLocks noChangeArrowheads="1"/>
          </p:cNvSpPr>
          <p:nvPr/>
        </p:nvSpPr>
        <p:spPr bwMode="auto">
          <a:xfrm>
            <a:off x="2936876" y="2211710"/>
            <a:ext cx="1028700" cy="990600"/>
          </a:xfrm>
          <a:prstGeom prst="chevron">
            <a:avLst/>
          </a:prstGeom>
          <a:solidFill>
            <a:schemeClr val="accent2"/>
          </a:solidFill>
          <a:ln>
            <a:noFill/>
          </a:ln>
        </p:spPr>
        <p:txBody>
          <a:bodyPr lIns="91413" tIns="45706" rIns="91413" bIns="45706"/>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 name="Freeform 9"/>
          <p:cNvSpPr>
            <a:spLocks noChangeArrowheads="1"/>
          </p:cNvSpPr>
          <p:nvPr/>
        </p:nvSpPr>
        <p:spPr bwMode="auto">
          <a:xfrm>
            <a:off x="3203848" y="3318025"/>
            <a:ext cx="955675" cy="1044575"/>
          </a:xfrm>
          <a:prstGeom prst="chevron">
            <a:avLst/>
          </a:prstGeom>
          <a:solidFill>
            <a:schemeClr val="accent3"/>
          </a:solidFill>
          <a:ln>
            <a:noFill/>
          </a:ln>
        </p:spPr>
        <p:txBody>
          <a:bodyPr lIns="91413" tIns="45706" rIns="91413" bIns="45706"/>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 name="Freeform 10"/>
          <p:cNvSpPr>
            <a:spLocks noChangeArrowheads="1"/>
          </p:cNvSpPr>
          <p:nvPr/>
        </p:nvSpPr>
        <p:spPr bwMode="auto">
          <a:xfrm>
            <a:off x="4483100" y="3318025"/>
            <a:ext cx="958850" cy="1044575"/>
          </a:xfrm>
          <a:prstGeom prst="chevron">
            <a:avLst/>
          </a:prstGeom>
          <a:solidFill>
            <a:schemeClr val="accent3"/>
          </a:solidFill>
          <a:ln>
            <a:noFill/>
          </a:ln>
        </p:spPr>
        <p:txBody>
          <a:bodyPr lIns="91413" tIns="45706" rIns="91413" bIns="45706"/>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 name="Freeform 11"/>
          <p:cNvSpPr>
            <a:spLocks noChangeArrowheads="1"/>
          </p:cNvSpPr>
          <p:nvPr/>
        </p:nvSpPr>
        <p:spPr bwMode="auto">
          <a:xfrm>
            <a:off x="4788024" y="2211710"/>
            <a:ext cx="1028700" cy="990600"/>
          </a:xfrm>
          <a:prstGeom prst="chevron">
            <a:avLst/>
          </a:prstGeom>
          <a:solidFill>
            <a:schemeClr val="accent2"/>
          </a:solidFill>
          <a:ln>
            <a:noFill/>
          </a:ln>
        </p:spPr>
        <p:txBody>
          <a:bodyPr lIns="91413" tIns="45706" rIns="91413" bIns="45706"/>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3" name="矩形 7"/>
          <p:cNvSpPr>
            <a:spLocks noChangeArrowheads="1"/>
          </p:cNvSpPr>
          <p:nvPr/>
        </p:nvSpPr>
        <p:spPr bwMode="auto">
          <a:xfrm>
            <a:off x="4303715" y="1830537"/>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dirty="0">
                <a:solidFill>
                  <a:schemeClr val="bg1"/>
                </a:solidFill>
                <a:latin typeface="Swiss911 UCm BT" pitchFamily="2" charset="0"/>
                <a:sym typeface="Swiss911 UCm BT" pitchFamily="2" charset="0"/>
              </a:rPr>
              <a:t>01</a:t>
            </a:r>
            <a:endParaRPr lang="zh-CN" altLang="en-US" sz="2800" dirty="0">
              <a:solidFill>
                <a:schemeClr val="bg1"/>
              </a:solidFill>
              <a:latin typeface="Swiss911 UCm BT" pitchFamily="2" charset="0"/>
              <a:sym typeface="Swiss911 UCm BT" pitchFamily="2" charset="0"/>
            </a:endParaRPr>
          </a:p>
        </p:txBody>
      </p:sp>
      <p:sp>
        <p:nvSpPr>
          <p:cNvPr id="14" name="矩形 8"/>
          <p:cNvSpPr>
            <a:spLocks noChangeArrowheads="1"/>
          </p:cNvSpPr>
          <p:nvPr/>
        </p:nvSpPr>
        <p:spPr bwMode="auto">
          <a:xfrm>
            <a:off x="5264150" y="2514751"/>
            <a:ext cx="357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dirty="0">
                <a:solidFill>
                  <a:schemeClr val="bg1"/>
                </a:solidFill>
                <a:latin typeface="Swiss911 UCm BT" pitchFamily="2" charset="0"/>
                <a:sym typeface="Swiss911 UCm BT" pitchFamily="2" charset="0"/>
              </a:rPr>
              <a:t>02</a:t>
            </a:r>
            <a:endParaRPr lang="zh-CN" altLang="en-US" sz="2800" dirty="0">
              <a:solidFill>
                <a:schemeClr val="bg1"/>
              </a:solidFill>
              <a:latin typeface="Swiss911 UCm BT" pitchFamily="2" charset="0"/>
              <a:sym typeface="Swiss911 UCm BT" pitchFamily="2" charset="0"/>
            </a:endParaRPr>
          </a:p>
        </p:txBody>
      </p:sp>
      <p:sp>
        <p:nvSpPr>
          <p:cNvPr id="15" name="矩形 9"/>
          <p:cNvSpPr>
            <a:spLocks noChangeArrowheads="1"/>
          </p:cNvSpPr>
          <p:nvPr/>
        </p:nvSpPr>
        <p:spPr bwMode="auto">
          <a:xfrm>
            <a:off x="4905375" y="3654574"/>
            <a:ext cx="357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dirty="0">
                <a:solidFill>
                  <a:schemeClr val="bg1"/>
                </a:solidFill>
                <a:latin typeface="Swiss911 UCm BT" pitchFamily="2" charset="0"/>
                <a:sym typeface="Swiss911 UCm BT" pitchFamily="2" charset="0"/>
              </a:rPr>
              <a:t>03</a:t>
            </a:r>
            <a:endParaRPr lang="zh-CN" altLang="en-US" sz="2800" dirty="0">
              <a:solidFill>
                <a:schemeClr val="bg1"/>
              </a:solidFill>
              <a:latin typeface="Swiss911 UCm BT" pitchFamily="2" charset="0"/>
              <a:sym typeface="Swiss911 UCm BT" pitchFamily="2" charset="0"/>
            </a:endParaRPr>
          </a:p>
        </p:txBody>
      </p:sp>
      <p:sp>
        <p:nvSpPr>
          <p:cNvPr id="16" name="矩形 10"/>
          <p:cNvSpPr>
            <a:spLocks noChangeArrowheads="1"/>
          </p:cNvSpPr>
          <p:nvPr/>
        </p:nvSpPr>
        <p:spPr bwMode="auto">
          <a:xfrm>
            <a:off x="3646490" y="3668864"/>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dirty="0">
                <a:solidFill>
                  <a:schemeClr val="bg1"/>
                </a:solidFill>
                <a:latin typeface="Swiss911 UCm BT" pitchFamily="2" charset="0"/>
                <a:sym typeface="Swiss911 UCm BT" pitchFamily="2" charset="0"/>
              </a:rPr>
              <a:t>04</a:t>
            </a:r>
            <a:endParaRPr lang="zh-CN" altLang="en-US" sz="2800" dirty="0">
              <a:solidFill>
                <a:schemeClr val="bg1"/>
              </a:solidFill>
              <a:latin typeface="Swiss911 UCm BT" pitchFamily="2" charset="0"/>
              <a:sym typeface="Swiss911 UCm BT" pitchFamily="2" charset="0"/>
            </a:endParaRPr>
          </a:p>
        </p:txBody>
      </p:sp>
      <p:sp>
        <p:nvSpPr>
          <p:cNvPr id="17" name="矩形 11"/>
          <p:cNvSpPr>
            <a:spLocks noChangeArrowheads="1"/>
          </p:cNvSpPr>
          <p:nvPr/>
        </p:nvSpPr>
        <p:spPr bwMode="auto">
          <a:xfrm>
            <a:off x="3348040" y="2524275"/>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dirty="0">
                <a:solidFill>
                  <a:schemeClr val="bg1"/>
                </a:solidFill>
                <a:latin typeface="Swiss911 UCm BT" pitchFamily="2" charset="0"/>
                <a:sym typeface="Swiss911 UCm BT" pitchFamily="2" charset="0"/>
              </a:rPr>
              <a:t>05</a:t>
            </a:r>
            <a:endParaRPr lang="zh-CN" altLang="en-US" sz="2800" dirty="0">
              <a:solidFill>
                <a:schemeClr val="bg1"/>
              </a:solidFill>
              <a:latin typeface="Swiss911 UCm BT" pitchFamily="2" charset="0"/>
              <a:sym typeface="Swiss911 UCm BT" pitchFamily="2" charset="0"/>
            </a:endParaRPr>
          </a:p>
        </p:txBody>
      </p:sp>
      <p:sp>
        <p:nvSpPr>
          <p:cNvPr id="18" name="TextBox 12"/>
          <p:cNvSpPr>
            <a:spLocks noChangeArrowheads="1"/>
          </p:cNvSpPr>
          <p:nvPr/>
        </p:nvSpPr>
        <p:spPr bwMode="auto">
          <a:xfrm>
            <a:off x="4879975" y="1260626"/>
            <a:ext cx="2571750" cy="2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8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TextBox 13"/>
          <p:cNvSpPr>
            <a:spLocks noChangeArrowheads="1"/>
          </p:cNvSpPr>
          <p:nvPr/>
        </p:nvSpPr>
        <p:spPr bwMode="auto">
          <a:xfrm>
            <a:off x="6138865" y="2484587"/>
            <a:ext cx="2109787"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8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TextBox 14"/>
          <p:cNvSpPr>
            <a:spLocks noChangeArrowheads="1"/>
          </p:cNvSpPr>
          <p:nvPr/>
        </p:nvSpPr>
        <p:spPr bwMode="auto">
          <a:xfrm>
            <a:off x="5622925" y="3930799"/>
            <a:ext cx="2109788"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8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TextBox 15"/>
          <p:cNvSpPr>
            <a:spLocks noChangeArrowheads="1"/>
          </p:cNvSpPr>
          <p:nvPr/>
        </p:nvSpPr>
        <p:spPr bwMode="auto">
          <a:xfrm>
            <a:off x="1136650" y="3629174"/>
            <a:ext cx="2108200" cy="41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9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TextBox 16"/>
          <p:cNvSpPr>
            <a:spLocks noChangeArrowheads="1"/>
          </p:cNvSpPr>
          <p:nvPr/>
        </p:nvSpPr>
        <p:spPr bwMode="auto">
          <a:xfrm>
            <a:off x="1136650" y="1881337"/>
            <a:ext cx="2108200"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8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TextBox 17"/>
          <p:cNvSpPr>
            <a:spLocks noChangeArrowheads="1"/>
          </p:cNvSpPr>
          <p:nvPr/>
        </p:nvSpPr>
        <p:spPr bwMode="auto">
          <a:xfrm>
            <a:off x="4879976" y="1059133"/>
            <a:ext cx="1262063" cy="1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24" name="TextBox 18"/>
          <p:cNvSpPr>
            <a:spLocks noChangeArrowheads="1"/>
          </p:cNvSpPr>
          <p:nvPr/>
        </p:nvSpPr>
        <p:spPr bwMode="auto">
          <a:xfrm>
            <a:off x="6138863" y="2260871"/>
            <a:ext cx="1262062" cy="1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25" name="TextBox 19"/>
          <p:cNvSpPr>
            <a:spLocks noChangeArrowheads="1"/>
          </p:cNvSpPr>
          <p:nvPr/>
        </p:nvSpPr>
        <p:spPr bwMode="auto">
          <a:xfrm>
            <a:off x="5622926" y="3708671"/>
            <a:ext cx="1262063" cy="1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26" name="TextBox 20"/>
          <p:cNvSpPr>
            <a:spLocks noChangeArrowheads="1"/>
          </p:cNvSpPr>
          <p:nvPr/>
        </p:nvSpPr>
        <p:spPr bwMode="auto">
          <a:xfrm>
            <a:off x="1136650" y="3403871"/>
            <a:ext cx="1203102" cy="1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27" name="TextBox 21"/>
          <p:cNvSpPr>
            <a:spLocks noChangeArrowheads="1"/>
          </p:cNvSpPr>
          <p:nvPr/>
        </p:nvSpPr>
        <p:spPr bwMode="auto">
          <a:xfrm>
            <a:off x="1136650" y="1649683"/>
            <a:ext cx="1081088" cy="1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28" name="TextBox 22"/>
          <p:cNvSpPr>
            <a:spLocks noChangeArrowheads="1"/>
          </p:cNvSpPr>
          <p:nvPr/>
        </p:nvSpPr>
        <p:spPr bwMode="auto">
          <a:xfrm>
            <a:off x="3995936" y="2891041"/>
            <a:ext cx="991394" cy="1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添加标题内容</a:t>
            </a:r>
          </a:p>
        </p:txBody>
      </p:sp>
    </p:spTree>
  </p:cSld>
  <p:clrMapOvr>
    <a:masterClrMapping/>
  </p:clrMapOvr>
  <p:transition spd="med" advClick="0" advTm="6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ppt_x</p:attrName>
                                        </p:attrNameLst>
                                      </p:cBhvr>
                                      <p:tavLst>
                                        <p:tav tm="0">
                                          <p:val>
                                            <p:fltVal val="0.5"/>
                                          </p:val>
                                        </p:tav>
                                        <p:tav tm="100000">
                                          <p:val>
                                            <p:strVal val="#ppt_x"/>
                                          </p:val>
                                        </p:tav>
                                      </p:tavLst>
                                    </p:anim>
                                    <p:anim calcmode="lin" valueType="num">
                                      <p:cBhvr>
                                        <p:cTn id="16" dur="500" fill="hold"/>
                                        <p:tgtEl>
                                          <p:spTgt spid="9"/>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ppt_x</p:attrName>
                                        </p:attrNameLst>
                                      </p:cBhvr>
                                      <p:tavLst>
                                        <p:tav tm="0">
                                          <p:val>
                                            <p:fltVal val="0.5"/>
                                          </p:val>
                                        </p:tav>
                                        <p:tav tm="100000">
                                          <p:val>
                                            <p:strVal val="#ppt_x"/>
                                          </p:val>
                                        </p:tav>
                                      </p:tavLst>
                                    </p:anim>
                                    <p:anim calcmode="lin" valueType="num">
                                      <p:cBhvr>
                                        <p:cTn id="22" dur="500" fill="hold"/>
                                        <p:tgtEl>
                                          <p:spTgt spid="10"/>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ppt_x</p:attrName>
                                        </p:attrNameLst>
                                      </p:cBhvr>
                                      <p:tavLst>
                                        <p:tav tm="0">
                                          <p:val>
                                            <p:fltVal val="0.5"/>
                                          </p:val>
                                        </p:tav>
                                        <p:tav tm="100000">
                                          <p:val>
                                            <p:strVal val="#ppt_x"/>
                                          </p:val>
                                        </p:tav>
                                      </p:tavLst>
                                    </p:anim>
                                    <p:anim calcmode="lin" valueType="num">
                                      <p:cBhvr>
                                        <p:cTn id="28" dur="500" fill="hold"/>
                                        <p:tgtEl>
                                          <p:spTgt spid="11"/>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 calcmode="lin" valueType="num">
                                      <p:cBhvr>
                                        <p:cTn id="33" dur="500" fill="hold"/>
                                        <p:tgtEl>
                                          <p:spTgt spid="12"/>
                                        </p:tgtEl>
                                        <p:attrNameLst>
                                          <p:attrName>ppt_x</p:attrName>
                                        </p:attrNameLst>
                                      </p:cBhvr>
                                      <p:tavLst>
                                        <p:tav tm="0">
                                          <p:val>
                                            <p:fltVal val="0.5"/>
                                          </p:val>
                                        </p:tav>
                                        <p:tav tm="100000">
                                          <p:val>
                                            <p:strVal val="#ppt_x"/>
                                          </p:val>
                                        </p:tav>
                                      </p:tavLst>
                                    </p:anim>
                                    <p:anim calcmode="lin" valueType="num">
                                      <p:cBhvr>
                                        <p:cTn id="34" dur="500" fill="hold"/>
                                        <p:tgtEl>
                                          <p:spTgt spid="12"/>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ppt_x</p:attrName>
                                        </p:attrNameLst>
                                      </p:cBhvr>
                                      <p:tavLst>
                                        <p:tav tm="0">
                                          <p:val>
                                            <p:fltVal val="0.5"/>
                                          </p:val>
                                        </p:tav>
                                        <p:tav tm="100000">
                                          <p:val>
                                            <p:strVal val="#ppt_x"/>
                                          </p:val>
                                        </p:tav>
                                      </p:tavLst>
                                    </p:anim>
                                    <p:anim calcmode="lin" valueType="num">
                                      <p:cBhvr>
                                        <p:cTn id="40" dur="500" fill="hold"/>
                                        <p:tgtEl>
                                          <p:spTgt spid="13"/>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ppt_x</p:attrName>
                                        </p:attrNameLst>
                                      </p:cBhvr>
                                      <p:tavLst>
                                        <p:tav tm="0">
                                          <p:val>
                                            <p:fltVal val="0.5"/>
                                          </p:val>
                                        </p:tav>
                                        <p:tav tm="100000">
                                          <p:val>
                                            <p:strVal val="#ppt_x"/>
                                          </p:val>
                                        </p:tav>
                                      </p:tavLst>
                                    </p:anim>
                                    <p:anim calcmode="lin" valueType="num">
                                      <p:cBhvr>
                                        <p:cTn id="46" dur="500" fill="hold"/>
                                        <p:tgtEl>
                                          <p:spTgt spid="14"/>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 calcmode="lin" valueType="num">
                                      <p:cBhvr>
                                        <p:cTn id="57" dur="500" fill="hold"/>
                                        <p:tgtEl>
                                          <p:spTgt spid="16"/>
                                        </p:tgtEl>
                                        <p:attrNameLst>
                                          <p:attrName>ppt_x</p:attrName>
                                        </p:attrNameLst>
                                      </p:cBhvr>
                                      <p:tavLst>
                                        <p:tav tm="0">
                                          <p:val>
                                            <p:fltVal val="0.5"/>
                                          </p:val>
                                        </p:tav>
                                        <p:tav tm="100000">
                                          <p:val>
                                            <p:strVal val="#ppt_x"/>
                                          </p:val>
                                        </p:tav>
                                      </p:tavLst>
                                    </p:anim>
                                    <p:anim calcmode="lin" valueType="num">
                                      <p:cBhvr>
                                        <p:cTn id="58" dur="500" fill="hold"/>
                                        <p:tgtEl>
                                          <p:spTgt spid="16"/>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 calcmode="lin" valueType="num">
                                      <p:cBhvr>
                                        <p:cTn id="63" dur="500" fill="hold"/>
                                        <p:tgtEl>
                                          <p:spTgt spid="17"/>
                                        </p:tgtEl>
                                        <p:attrNameLst>
                                          <p:attrName>ppt_x</p:attrName>
                                        </p:attrNameLst>
                                      </p:cBhvr>
                                      <p:tavLst>
                                        <p:tav tm="0">
                                          <p:val>
                                            <p:fltVal val="0.5"/>
                                          </p:val>
                                        </p:tav>
                                        <p:tav tm="100000">
                                          <p:val>
                                            <p:strVal val="#ppt_x"/>
                                          </p:val>
                                        </p:tav>
                                      </p:tavLst>
                                    </p:anim>
                                    <p:anim calcmode="lin" valueType="num">
                                      <p:cBhvr>
                                        <p:cTn id="64" dur="500" fill="hold"/>
                                        <p:tgtEl>
                                          <p:spTgt spid="17"/>
                                        </p:tgtEl>
                                        <p:attrNameLst>
                                          <p:attrName>ppt_y</p:attrName>
                                        </p:attrNameLst>
                                      </p:cBhvr>
                                      <p:tavLst>
                                        <p:tav tm="0">
                                          <p:val>
                                            <p:fltVal val="0.5"/>
                                          </p:val>
                                        </p:tav>
                                        <p:tav tm="100000">
                                          <p:val>
                                            <p:strVal val="#ppt_y"/>
                                          </p:val>
                                        </p:tav>
                                      </p:tavLst>
                                    </p:anim>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p:cBhvr>
                                        <p:cTn id="70" dur="500"/>
                                        <p:tgtEl>
                                          <p:spTgt spid="28"/>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p:cBhvr>
                                        <p:cTn id="74" dur="500"/>
                                        <p:tgtEl>
                                          <p:spTgt spid="23"/>
                                        </p:tgtEl>
                                      </p:cBhvr>
                                    </p:animEffect>
                                  </p:childTnLst>
                                </p:cTn>
                              </p:par>
                            </p:childTnLst>
                          </p:cTn>
                        </p:par>
                        <p:par>
                          <p:cTn id="75" fill="hold">
                            <p:stCondLst>
                              <p:cond delay="1500"/>
                            </p:stCondLst>
                            <p:childTnLst>
                              <p:par>
                                <p:cTn id="76" presetID="42"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p:cBhvr>
                                        <p:cTn id="78" dur="1000"/>
                                        <p:tgtEl>
                                          <p:spTgt spid="18"/>
                                        </p:tgtEl>
                                      </p:cBhvr>
                                    </p:animEffect>
                                    <p:anim calcmode="lin" valueType="num">
                                      <p:cBhvr>
                                        <p:cTn id="79" dur="1000" fill="hold"/>
                                        <p:tgtEl>
                                          <p:spTgt spid="18"/>
                                        </p:tgtEl>
                                        <p:attrNameLst>
                                          <p:attrName>ppt_x</p:attrName>
                                        </p:attrNameLst>
                                      </p:cBhvr>
                                      <p:tavLst>
                                        <p:tav tm="0">
                                          <p:val>
                                            <p:strVal val="#ppt_x"/>
                                          </p:val>
                                        </p:tav>
                                        <p:tav tm="100000">
                                          <p:val>
                                            <p:strVal val="#ppt_x"/>
                                          </p:val>
                                        </p:tav>
                                      </p:tavLst>
                                    </p:anim>
                                    <p:anim calcmode="lin" valueType="num">
                                      <p:cBhvr>
                                        <p:cTn id="80" dur="1000" fill="hold"/>
                                        <p:tgtEl>
                                          <p:spTgt spid="18"/>
                                        </p:tgtEl>
                                        <p:attrNameLst>
                                          <p:attrName>ppt_y</p:attrName>
                                        </p:attrNameLst>
                                      </p:cBhvr>
                                      <p:tavLst>
                                        <p:tav tm="0">
                                          <p:val>
                                            <p:strVal val="#ppt_y+.1"/>
                                          </p:val>
                                        </p:tav>
                                        <p:tav tm="100000">
                                          <p:val>
                                            <p:strVal val="#ppt_y"/>
                                          </p:val>
                                        </p:tav>
                                      </p:tavLst>
                                    </p:anim>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p:cBhvr>
                                        <p:cTn id="84" dur="500"/>
                                        <p:tgtEl>
                                          <p:spTgt spid="24"/>
                                        </p:tgtEl>
                                      </p:cBhvr>
                                    </p:animEffect>
                                  </p:childTnLst>
                                </p:cTn>
                              </p:par>
                            </p:childTnLst>
                          </p:cTn>
                        </p:par>
                        <p:par>
                          <p:cTn id="85" fill="hold">
                            <p:stCondLst>
                              <p:cond delay="3000"/>
                            </p:stCondLst>
                            <p:childTnLst>
                              <p:par>
                                <p:cTn id="86" presetID="42" presetClass="entr" presetSubtype="0"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p:cBhvr>
                                        <p:cTn id="88" dur="1000"/>
                                        <p:tgtEl>
                                          <p:spTgt spid="19"/>
                                        </p:tgtEl>
                                      </p:cBhvr>
                                    </p:animEffect>
                                    <p:anim calcmode="lin" valueType="num">
                                      <p:cBhvr>
                                        <p:cTn id="89" dur="1000" fill="hold"/>
                                        <p:tgtEl>
                                          <p:spTgt spid="19"/>
                                        </p:tgtEl>
                                        <p:attrNameLst>
                                          <p:attrName>ppt_x</p:attrName>
                                        </p:attrNameLst>
                                      </p:cBhvr>
                                      <p:tavLst>
                                        <p:tav tm="0">
                                          <p:val>
                                            <p:strVal val="#ppt_x"/>
                                          </p:val>
                                        </p:tav>
                                        <p:tav tm="100000">
                                          <p:val>
                                            <p:strVal val="#ppt_x"/>
                                          </p:val>
                                        </p:tav>
                                      </p:tavLst>
                                    </p:anim>
                                    <p:anim calcmode="lin" valueType="num">
                                      <p:cBhvr>
                                        <p:cTn id="90" dur="1000" fill="hold"/>
                                        <p:tgtEl>
                                          <p:spTgt spid="19"/>
                                        </p:tgtEl>
                                        <p:attrNameLst>
                                          <p:attrName>ppt_y</p:attrName>
                                        </p:attrNameLst>
                                      </p:cBhvr>
                                      <p:tavLst>
                                        <p:tav tm="0">
                                          <p:val>
                                            <p:strVal val="#ppt_y+.1"/>
                                          </p:val>
                                        </p:tav>
                                        <p:tav tm="100000">
                                          <p:val>
                                            <p:strVal val="#ppt_y"/>
                                          </p:val>
                                        </p:tav>
                                      </p:tavLst>
                                    </p:anim>
                                  </p:childTnLst>
                                </p:cTn>
                              </p:par>
                            </p:childTnLst>
                          </p:cTn>
                        </p:par>
                        <p:par>
                          <p:cTn id="91" fill="hold">
                            <p:stCondLst>
                              <p:cond delay="4000"/>
                            </p:stCondLst>
                            <p:childTnLst>
                              <p:par>
                                <p:cTn id="92" presetID="22" presetClass="entr" presetSubtype="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p:cBhvr>
                                        <p:cTn id="94" dur="500"/>
                                        <p:tgtEl>
                                          <p:spTgt spid="25"/>
                                        </p:tgtEl>
                                      </p:cBhvr>
                                    </p:animEffect>
                                  </p:childTnLst>
                                </p:cTn>
                              </p:par>
                            </p:childTnLst>
                          </p:cTn>
                        </p:par>
                        <p:par>
                          <p:cTn id="95" fill="hold">
                            <p:stCondLst>
                              <p:cond delay="4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childTnLst>
                          </p:cTn>
                        </p:par>
                        <p:par>
                          <p:cTn id="101" fill="hold">
                            <p:stCondLst>
                              <p:cond delay="5500"/>
                            </p:stCondLst>
                            <p:childTnLst>
                              <p:par>
                                <p:cTn id="102" presetID="22" presetClass="entr" presetSubtype="8"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Effect>
                                      <p:cBhvr>
                                        <p:cTn id="104" dur="500"/>
                                        <p:tgtEl>
                                          <p:spTgt spid="26"/>
                                        </p:tgtEl>
                                      </p:cBhvr>
                                    </p:animEffect>
                                  </p:childTnLst>
                                </p:cTn>
                              </p:par>
                            </p:childTnLst>
                          </p:cTn>
                        </p:par>
                        <p:par>
                          <p:cTn id="105" fill="hold">
                            <p:stCondLst>
                              <p:cond delay="6000"/>
                            </p:stCondLst>
                            <p:childTnLst>
                              <p:par>
                                <p:cTn id="106" presetID="42" presetClass="entr" presetSubtype="0" fill="hold" grpId="0" nodeType="afterEffect">
                                  <p:stCondLst>
                                    <p:cond delay="0"/>
                                  </p:stCondLst>
                                  <p:childTnLst>
                                    <p:set>
                                      <p:cBhvr>
                                        <p:cTn id="107" dur="1" fill="hold">
                                          <p:stCondLst>
                                            <p:cond delay="0"/>
                                          </p:stCondLst>
                                        </p:cTn>
                                        <p:tgtEl>
                                          <p:spTgt spid="21"/>
                                        </p:tgtEl>
                                        <p:attrNameLst>
                                          <p:attrName>style.visibility</p:attrName>
                                        </p:attrNameLst>
                                      </p:cBhvr>
                                      <p:to>
                                        <p:strVal val="visible"/>
                                      </p:to>
                                    </p:set>
                                    <p:animEffect>
                                      <p:cBhvr>
                                        <p:cTn id="108" dur="1000"/>
                                        <p:tgtEl>
                                          <p:spTgt spid="21"/>
                                        </p:tgtEl>
                                      </p:cBhvr>
                                    </p:animEffect>
                                    <p:anim calcmode="lin" valueType="num">
                                      <p:cBhvr>
                                        <p:cTn id="109" dur="1000" fill="hold"/>
                                        <p:tgtEl>
                                          <p:spTgt spid="21"/>
                                        </p:tgtEl>
                                        <p:attrNameLst>
                                          <p:attrName>ppt_x</p:attrName>
                                        </p:attrNameLst>
                                      </p:cBhvr>
                                      <p:tavLst>
                                        <p:tav tm="0">
                                          <p:val>
                                            <p:strVal val="#ppt_x"/>
                                          </p:val>
                                        </p:tav>
                                        <p:tav tm="100000">
                                          <p:val>
                                            <p:strVal val="#ppt_x"/>
                                          </p:val>
                                        </p:tav>
                                      </p:tavLst>
                                    </p:anim>
                                    <p:anim calcmode="lin" valueType="num">
                                      <p:cBhvr>
                                        <p:cTn id="110" dur="1000" fill="hold"/>
                                        <p:tgtEl>
                                          <p:spTgt spid="21"/>
                                        </p:tgtEl>
                                        <p:attrNameLst>
                                          <p:attrName>ppt_y</p:attrName>
                                        </p:attrNameLst>
                                      </p:cBhvr>
                                      <p:tavLst>
                                        <p:tav tm="0">
                                          <p:val>
                                            <p:strVal val="#ppt_y+.1"/>
                                          </p:val>
                                        </p:tav>
                                        <p:tav tm="100000">
                                          <p:val>
                                            <p:strVal val="#ppt_y"/>
                                          </p:val>
                                        </p:tav>
                                      </p:tavLst>
                                    </p:anim>
                                  </p:childTnLst>
                                </p:cTn>
                              </p:par>
                            </p:childTnLst>
                          </p:cTn>
                        </p:par>
                        <p:par>
                          <p:cTn id="111" fill="hold">
                            <p:stCondLst>
                              <p:cond delay="7000"/>
                            </p:stCondLst>
                            <p:childTnLst>
                              <p:par>
                                <p:cTn id="112" presetID="22" presetClass="entr" presetSubtype="8"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p:cBhvr>
                                        <p:cTn id="114" dur="500"/>
                                        <p:tgtEl>
                                          <p:spTgt spid="27"/>
                                        </p:tgtEl>
                                      </p:cBhvr>
                                    </p:animEffect>
                                  </p:childTnLst>
                                </p:cTn>
                              </p:par>
                            </p:childTnLst>
                          </p:cTn>
                        </p:par>
                        <p:par>
                          <p:cTn id="115" fill="hold">
                            <p:stCondLst>
                              <p:cond delay="7500"/>
                            </p:stCondLst>
                            <p:childTnLst>
                              <p:par>
                                <p:cTn id="116" presetID="42" presetClass="entr" presetSubtype="0" fill="hold" grpId="0" nodeType="afterEffect">
                                  <p:stCondLst>
                                    <p:cond delay="0"/>
                                  </p:stCondLst>
                                  <p:childTnLst>
                                    <p:set>
                                      <p:cBhvr>
                                        <p:cTn id="117" dur="1" fill="hold">
                                          <p:stCondLst>
                                            <p:cond delay="0"/>
                                          </p:stCondLst>
                                        </p:cTn>
                                        <p:tgtEl>
                                          <p:spTgt spid="22"/>
                                        </p:tgtEl>
                                        <p:attrNameLst>
                                          <p:attrName>style.visibility</p:attrName>
                                        </p:attrNameLst>
                                      </p:cBhvr>
                                      <p:to>
                                        <p:strVal val="visible"/>
                                      </p:to>
                                    </p:set>
                                    <p:animEffect>
                                      <p:cBhvr>
                                        <p:cTn id="118" dur="1000"/>
                                        <p:tgtEl>
                                          <p:spTgt spid="22"/>
                                        </p:tgtEl>
                                      </p:cBhvr>
                                    </p:animEffect>
                                    <p:anim calcmode="lin" valueType="num">
                                      <p:cBhvr>
                                        <p:cTn id="119" dur="1000" fill="hold"/>
                                        <p:tgtEl>
                                          <p:spTgt spid="22"/>
                                        </p:tgtEl>
                                        <p:attrNameLst>
                                          <p:attrName>ppt_x</p:attrName>
                                        </p:attrNameLst>
                                      </p:cBhvr>
                                      <p:tavLst>
                                        <p:tav tm="0">
                                          <p:val>
                                            <p:strVal val="#ppt_x"/>
                                          </p:val>
                                        </p:tav>
                                        <p:tav tm="100000">
                                          <p:val>
                                            <p:strVal val="#ppt_x"/>
                                          </p:val>
                                        </p:tav>
                                      </p:tavLst>
                                    </p:anim>
                                    <p:anim calcmode="lin" valueType="num">
                                      <p:cBhvr>
                                        <p:cTn id="1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autoUpdateAnimBg="0"/>
      <p:bldP spid="9" grpId="0" bldLvl="0" animBg="1" autoUpdateAnimBg="0"/>
      <p:bldP spid="10" grpId="0" bldLvl="0" animBg="1" autoUpdateAnimBg="0"/>
      <p:bldP spid="11" grpId="0" bldLvl="0" animBg="1" autoUpdateAnimBg="0"/>
      <p:bldP spid="12" grpId="0" bldLvl="0" animBg="1" autoUpdateAnimBg="0"/>
      <p:bldP spid="13" grpId="0" bldLvl="0" autoUpdateAnimBg="0"/>
      <p:bldP spid="14" grpId="0" bldLvl="0" autoUpdateAnimBg="0"/>
      <p:bldP spid="15" grpId="0" bldLvl="0" autoUpdateAnimBg="0"/>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bldLvl="0" autoUpdateAnimBg="0"/>
      <p:bldP spid="26" grpId="0" bldLvl="0" autoUpdateAnimBg="0"/>
      <p:bldP spid="27" grpId="0" bldLvl="0" autoUpdateAnimBg="0"/>
      <p:bldP spid="28"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2"/>
          <p:cNvSpPr/>
          <p:nvPr/>
        </p:nvSpPr>
        <p:spPr>
          <a:xfrm>
            <a:off x="5291569" y="1431336"/>
            <a:ext cx="2671029" cy="1264960"/>
          </a:xfrm>
          <a:prstGeom prst="roundRect">
            <a:avLst>
              <a:gd name="adj" fmla="val 6918"/>
            </a:avLst>
          </a:prstGeom>
          <a:noFill/>
          <a:ln w="12700">
            <a:solidFill>
              <a:srgbClr val="A6AAA9"/>
            </a:solidFill>
            <a:miter lim="400000"/>
          </a:ln>
        </p:spPr>
        <p:txBody>
          <a:bodyPr lIns="14287" tIns="14287" rIns="14287" bIns="14287" anchor="ctr"/>
          <a:lstStyle/>
          <a:p>
            <a:pPr lvl="0"/>
            <a:endParaRPr sz="1300" dirty="0"/>
          </a:p>
        </p:txBody>
      </p:sp>
      <p:sp>
        <p:nvSpPr>
          <p:cNvPr id="3" name="Shape 2013"/>
          <p:cNvSpPr/>
          <p:nvPr/>
        </p:nvSpPr>
        <p:spPr>
          <a:xfrm>
            <a:off x="5291569" y="2879192"/>
            <a:ext cx="2671029" cy="1263620"/>
          </a:xfrm>
          <a:prstGeom prst="roundRect">
            <a:avLst>
              <a:gd name="adj" fmla="val 6925"/>
            </a:avLst>
          </a:prstGeom>
          <a:noFill/>
          <a:ln w="12700">
            <a:solidFill>
              <a:srgbClr val="A6AAA9"/>
            </a:solidFill>
            <a:miter lim="400000"/>
          </a:ln>
        </p:spPr>
        <p:txBody>
          <a:bodyPr lIns="14287" tIns="14287" rIns="14287" bIns="14287" anchor="ctr"/>
          <a:lstStyle/>
          <a:p>
            <a:pPr lvl="0"/>
            <a:endParaRPr sz="1300" dirty="0"/>
          </a:p>
        </p:txBody>
      </p:sp>
      <p:sp>
        <p:nvSpPr>
          <p:cNvPr id="4" name="Shape 2014"/>
          <p:cNvSpPr/>
          <p:nvPr/>
        </p:nvSpPr>
        <p:spPr>
          <a:xfrm>
            <a:off x="1186464" y="2878523"/>
            <a:ext cx="2671029" cy="1264959"/>
          </a:xfrm>
          <a:prstGeom prst="roundRect">
            <a:avLst>
              <a:gd name="adj" fmla="val 6918"/>
            </a:avLst>
          </a:prstGeom>
          <a:noFill/>
          <a:ln w="12700">
            <a:solidFill>
              <a:srgbClr val="A6AAA9"/>
            </a:solidFill>
            <a:miter lim="400000"/>
          </a:ln>
        </p:spPr>
        <p:txBody>
          <a:bodyPr lIns="14287" tIns="14287" rIns="14287" bIns="14287" anchor="ctr"/>
          <a:lstStyle/>
          <a:p>
            <a:pPr lvl="0"/>
            <a:endParaRPr sz="1300" dirty="0"/>
          </a:p>
        </p:txBody>
      </p:sp>
      <p:sp>
        <p:nvSpPr>
          <p:cNvPr id="5" name="Shape 2015"/>
          <p:cNvSpPr/>
          <p:nvPr/>
        </p:nvSpPr>
        <p:spPr>
          <a:xfrm>
            <a:off x="1186464" y="1431336"/>
            <a:ext cx="2671029" cy="1264960"/>
          </a:xfrm>
          <a:prstGeom prst="roundRect">
            <a:avLst>
              <a:gd name="adj" fmla="val 6918"/>
            </a:avLst>
          </a:prstGeom>
          <a:noFill/>
          <a:ln w="12700">
            <a:solidFill>
              <a:srgbClr val="A6AAA9"/>
            </a:solidFill>
            <a:miter lim="400000"/>
          </a:ln>
        </p:spPr>
        <p:txBody>
          <a:bodyPr lIns="14287" tIns="14287" rIns="14287" bIns="14287" anchor="ctr"/>
          <a:lstStyle/>
          <a:p>
            <a:pPr lvl="0"/>
            <a:endParaRPr sz="1300" dirty="0"/>
          </a:p>
        </p:txBody>
      </p:sp>
      <p:sp>
        <p:nvSpPr>
          <p:cNvPr id="6" name="Shape 2016"/>
          <p:cNvSpPr/>
          <p:nvPr/>
        </p:nvSpPr>
        <p:spPr>
          <a:xfrm>
            <a:off x="3488946" y="1707067"/>
            <a:ext cx="2165927" cy="2165926"/>
          </a:xfrm>
          <a:prstGeom prst="heart">
            <a:avLst/>
          </a:prstGeom>
          <a:solidFill>
            <a:schemeClr val="accent1"/>
          </a:solidFill>
          <a:ln w="12700">
            <a:miter lim="400000"/>
          </a:ln>
        </p:spPr>
        <p:txBody>
          <a:bodyPr lIns="19048" tIns="19048" rIns="19048" bIns="19048" anchor="ctr"/>
          <a:lstStyle/>
          <a:p>
            <a:pPr lvl="0"/>
            <a:endParaRPr sz="1300" dirty="0">
              <a:solidFill>
                <a:schemeClr val="accent1"/>
              </a:solidFill>
            </a:endParaRPr>
          </a:p>
        </p:txBody>
      </p:sp>
      <p:sp>
        <p:nvSpPr>
          <p:cNvPr id="7" name="Shape 2021"/>
          <p:cNvSpPr/>
          <p:nvPr/>
        </p:nvSpPr>
        <p:spPr>
          <a:xfrm>
            <a:off x="1747495" y="1851671"/>
            <a:ext cx="1741450" cy="38243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8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Shape 2022"/>
          <p:cNvSpPr/>
          <p:nvPr/>
        </p:nvSpPr>
        <p:spPr>
          <a:xfrm>
            <a:off x="1741649" y="15378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点击输入标题文本</a:t>
            </a:r>
          </a:p>
        </p:txBody>
      </p:sp>
      <p:sp>
        <p:nvSpPr>
          <p:cNvPr id="9" name="Shape 2023"/>
          <p:cNvSpPr/>
          <p:nvPr/>
        </p:nvSpPr>
        <p:spPr>
          <a:xfrm>
            <a:off x="1747495" y="3304099"/>
            <a:ext cx="1741450" cy="364164"/>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8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Shape 2024"/>
          <p:cNvSpPr/>
          <p:nvPr/>
        </p:nvSpPr>
        <p:spPr>
          <a:xfrm>
            <a:off x="1741649" y="30112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点击输入标题文本</a:t>
            </a:r>
          </a:p>
        </p:txBody>
      </p:sp>
      <p:sp>
        <p:nvSpPr>
          <p:cNvPr id="11" name="Shape 2025"/>
          <p:cNvSpPr/>
          <p:nvPr/>
        </p:nvSpPr>
        <p:spPr>
          <a:xfrm>
            <a:off x="5654872" y="1851671"/>
            <a:ext cx="1734500" cy="382439"/>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8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Shape 2026"/>
          <p:cNvSpPr/>
          <p:nvPr/>
        </p:nvSpPr>
        <p:spPr>
          <a:xfrm>
            <a:off x="5987766" y="1537860"/>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点击输入标题文本</a:t>
            </a:r>
          </a:p>
        </p:txBody>
      </p:sp>
      <p:sp>
        <p:nvSpPr>
          <p:cNvPr id="13" name="Shape 2027"/>
          <p:cNvSpPr/>
          <p:nvPr/>
        </p:nvSpPr>
        <p:spPr>
          <a:xfrm>
            <a:off x="5654873" y="3304102"/>
            <a:ext cx="1734500" cy="364163"/>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8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Shape 2028"/>
          <p:cNvSpPr/>
          <p:nvPr/>
        </p:nvSpPr>
        <p:spPr>
          <a:xfrm>
            <a:off x="5987766" y="3011260"/>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点击输入标题文本</a:t>
            </a:r>
          </a:p>
        </p:txBody>
      </p:sp>
      <p:grpSp>
        <p:nvGrpSpPr>
          <p:cNvPr id="15" name="Group 2031"/>
          <p:cNvGrpSpPr/>
          <p:nvPr/>
        </p:nvGrpSpPr>
        <p:grpSpPr>
          <a:xfrm>
            <a:off x="830480" y="1705509"/>
            <a:ext cx="716614" cy="716614"/>
            <a:chOff x="0" y="0"/>
            <a:chExt cx="1910968" cy="1910968"/>
          </a:xfrm>
        </p:grpSpPr>
        <p:sp>
          <p:nvSpPr>
            <p:cNvPr id="16"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dirty="0"/>
            </a:p>
          </p:txBody>
        </p:sp>
        <p:sp>
          <p:nvSpPr>
            <p:cNvPr id="17"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dirty="0"/>
            </a:p>
          </p:txBody>
        </p:sp>
      </p:grpSp>
      <p:grpSp>
        <p:nvGrpSpPr>
          <p:cNvPr id="18" name="Group 2034"/>
          <p:cNvGrpSpPr/>
          <p:nvPr/>
        </p:nvGrpSpPr>
        <p:grpSpPr>
          <a:xfrm>
            <a:off x="832481" y="3154697"/>
            <a:ext cx="712613" cy="712613"/>
            <a:chOff x="0" y="0"/>
            <a:chExt cx="1900299" cy="1900299"/>
          </a:xfrm>
        </p:grpSpPr>
        <p:sp>
          <p:nvSpPr>
            <p:cNvPr id="19"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25400" tIns="25400" rIns="25400" bIns="25400" numCol="1" anchor="ctr">
              <a:noAutofit/>
            </a:bodyPr>
            <a:lstStyle/>
            <a:p>
              <a:pPr lvl="0"/>
              <a:endParaRPr sz="1300" dirty="0"/>
            </a:p>
          </p:txBody>
        </p:sp>
        <p:sp>
          <p:nvSpPr>
            <p:cNvPr id="20"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dirty="0"/>
            </a:p>
          </p:txBody>
        </p:sp>
      </p:grpSp>
      <p:sp>
        <p:nvSpPr>
          <p:cNvPr id="21" name="Shape 2035"/>
          <p:cNvSpPr/>
          <p:nvPr/>
        </p:nvSpPr>
        <p:spPr>
          <a:xfrm>
            <a:off x="7602706" y="3154695"/>
            <a:ext cx="712614" cy="7126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9048" tIns="19048" rIns="19048" bIns="19048" numCol="1" anchor="ctr">
            <a:noAutofit/>
          </a:bodyPr>
          <a:lstStyle/>
          <a:p>
            <a:pPr lvl="0"/>
            <a:endParaRPr sz="1300" dirty="0"/>
          </a:p>
        </p:txBody>
      </p:sp>
      <p:grpSp>
        <p:nvGrpSpPr>
          <p:cNvPr id="22" name="Group 2040"/>
          <p:cNvGrpSpPr/>
          <p:nvPr/>
        </p:nvGrpSpPr>
        <p:grpSpPr>
          <a:xfrm>
            <a:off x="7598725" y="1705509"/>
            <a:ext cx="716614" cy="716614"/>
            <a:chOff x="0" y="0"/>
            <a:chExt cx="1910968" cy="1910968"/>
          </a:xfrm>
        </p:grpSpPr>
        <p:sp>
          <p:nvSpPr>
            <p:cNvPr id="23"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25400" tIns="25400" rIns="25400" bIns="25400" numCol="1" anchor="ctr">
              <a:noAutofit/>
            </a:bodyPr>
            <a:lstStyle/>
            <a:p>
              <a:pPr lvl="0"/>
              <a:endParaRPr sz="1300" dirty="0"/>
            </a:p>
          </p:txBody>
        </p:sp>
        <p:sp>
          <p:nvSpPr>
            <p:cNvPr id="24"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dirty="0"/>
            </a:p>
          </p:txBody>
        </p:sp>
      </p:grpSp>
      <p:sp>
        <p:nvSpPr>
          <p:cNvPr id="26" name="Text Placeholder 5"/>
          <p:cNvSpPr txBox="1"/>
          <p:nvPr/>
        </p:nvSpPr>
        <p:spPr>
          <a:xfrm>
            <a:off x="4284018" y="2535971"/>
            <a:ext cx="647959" cy="47528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Shape 2036"/>
          <p:cNvSpPr/>
          <p:nvPr/>
        </p:nvSpPr>
        <p:spPr>
          <a:xfrm>
            <a:off x="7808217" y="3350150"/>
            <a:ext cx="301592" cy="321704"/>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dirty="0"/>
          </a:p>
        </p:txBody>
      </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par>
                          <p:cTn id="71" fill="hold">
                            <p:stCondLst>
                              <p:cond delay="5500"/>
                            </p:stCondLst>
                            <p:childTnLst>
                              <p:par>
                                <p:cTn id="72" presetID="53" presetClass="entr" presetSubtype="16"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6000"/>
                            </p:stCondLst>
                            <p:childTnLst>
                              <p:par>
                                <p:cTn id="78" presetID="53" presetClass="entr" presetSubtype="1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animEffect transition="in" filter="fade">
                                      <p:cBhvr>
                                        <p:cTn id="82" dur="500"/>
                                        <p:tgtEl>
                                          <p:spTgt spid="21"/>
                                        </p:tgtEl>
                                      </p:cBhvr>
                                    </p:animEffect>
                                  </p:childTnLst>
                                </p:cTn>
                              </p:par>
                            </p:childTnLst>
                          </p:cTn>
                        </p:par>
                        <p:par>
                          <p:cTn id="83" fill="hold">
                            <p:stCondLst>
                              <p:cond delay="6500"/>
                            </p:stCondLst>
                            <p:childTnLst>
                              <p:par>
                                <p:cTn id="84" presetID="10"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childTnLst>
                          </p:cTn>
                        </p:par>
                        <p:par>
                          <p:cTn id="87" fill="hold">
                            <p:stCondLst>
                              <p:cond delay="7000"/>
                            </p:stCondLst>
                            <p:childTnLst>
                              <p:par>
                                <p:cTn id="88" presetID="10" presetClass="entr" presetSubtype="0" fill="hold" grpId="0" nodeType="after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1" grpId="0" animBg="1"/>
      <p:bldP spid="26" grpId="0"/>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新建文件夹 (3)\575bf3d0ec0a4.jpg"/>
          <p:cNvPicPr>
            <a:picLocks noChangeAspect="1" noChangeArrowheads="1"/>
          </p:cNvPicPr>
          <p:nvPr/>
        </p:nvPicPr>
        <p:blipFill>
          <a:blip r:embed="rId3" cstate="print"/>
          <a:srcRect/>
          <a:stretch>
            <a:fillRect/>
          </a:stretch>
        </p:blipFill>
        <p:spPr bwMode="auto">
          <a:xfrm>
            <a:off x="0" y="0"/>
            <a:ext cx="9144000" cy="5148262"/>
          </a:xfrm>
          <a:prstGeom prst="rect">
            <a:avLst/>
          </a:prstGeom>
          <a:noFill/>
        </p:spPr>
      </p:pic>
      <p:pic>
        <p:nvPicPr>
          <p:cNvPr id="1027" name="Picture 3" descr="C:\Users\Administrator\Desktop\新建文件夹 (3)\575bf3d0ec0a4.png"/>
          <p:cNvPicPr>
            <a:picLocks noChangeAspect="1" noChangeArrowheads="1"/>
          </p:cNvPicPr>
          <p:nvPr/>
        </p:nvPicPr>
        <p:blipFill>
          <a:blip r:embed="rId4" cstate="print"/>
          <a:srcRect/>
          <a:stretch>
            <a:fillRect/>
          </a:stretch>
        </p:blipFill>
        <p:spPr bwMode="auto">
          <a:xfrm>
            <a:off x="0" y="0"/>
            <a:ext cx="9144000" cy="5148262"/>
          </a:xfrm>
          <a:prstGeom prst="rect">
            <a:avLst/>
          </a:prstGeom>
          <a:noFill/>
        </p:spPr>
      </p:pic>
      <p:sp>
        <p:nvSpPr>
          <p:cNvPr id="8" name="椭圆 7"/>
          <p:cNvSpPr/>
          <p:nvPr/>
        </p:nvSpPr>
        <p:spPr>
          <a:xfrm>
            <a:off x="5383291" y="1580929"/>
            <a:ext cx="1037768" cy="1037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48"/>
          <p:cNvSpPr txBox="1"/>
          <p:nvPr/>
        </p:nvSpPr>
        <p:spPr>
          <a:xfrm>
            <a:off x="4716016" y="2723263"/>
            <a:ext cx="2816312" cy="492443"/>
          </a:xfrm>
          <a:prstGeom prst="rect">
            <a:avLst/>
          </a:prstGeom>
          <a:noFill/>
        </p:spPr>
        <p:txBody>
          <a:bodyPr wrap="square" lIns="0" tIns="0" rIns="0" bIns="0" rtlCol="0">
            <a:spAutoFit/>
          </a:bodyPr>
          <a:lstStyle/>
          <a:p>
            <a:pPr lvl="0"/>
            <a:r>
              <a:rPr lang="zh-CN" altLang="en-US" sz="3200" b="1" dirty="0">
                <a:solidFill>
                  <a:schemeClr val="accent1"/>
                </a:solidFill>
                <a:latin typeface="微软雅黑" panose="020B0503020204020204" pitchFamily="34" charset="-122"/>
                <a:ea typeface="微软雅黑" panose="020B0503020204020204" pitchFamily="34" charset="-122"/>
              </a:rPr>
              <a:t>工作完成情况</a:t>
            </a:r>
            <a:endParaRPr lang="zh-CN" altLang="zh-CN" sz="3200" b="1" dirty="0">
              <a:solidFill>
                <a:schemeClr val="accent1"/>
              </a:solidFill>
              <a:latin typeface="微软雅黑" panose="020B0503020204020204" pitchFamily="34" charset="-122"/>
              <a:ea typeface="微软雅黑" panose="020B0503020204020204" pitchFamily="34" charset="-122"/>
            </a:endParaRPr>
          </a:p>
        </p:txBody>
      </p:sp>
      <p:sp>
        <p:nvSpPr>
          <p:cNvPr id="10" name="TextBox 49"/>
          <p:cNvSpPr txBox="1"/>
          <p:nvPr/>
        </p:nvSpPr>
        <p:spPr>
          <a:xfrm>
            <a:off x="4519195" y="3302863"/>
            <a:ext cx="2979531" cy="276999"/>
          </a:xfrm>
          <a:prstGeom prst="rect">
            <a:avLst/>
          </a:prstGeom>
          <a:noFill/>
        </p:spPr>
        <p:txBody>
          <a:bodyPr wrap="square" lIns="0" tIns="0" rIns="0" bIns="0" rtlCol="0">
            <a:spAutoFit/>
          </a:bodyPr>
          <a:lstStyle/>
          <a:p>
            <a:pPr algn="ctr" eaLnBrk="0" hangingPunct="0"/>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11" name="矩形 259"/>
          <p:cNvSpPr>
            <a:spLocks noChangeArrowheads="1"/>
          </p:cNvSpPr>
          <p:nvPr/>
        </p:nvSpPr>
        <p:spPr bwMode="auto">
          <a:xfrm>
            <a:off x="5147654" y="1724945"/>
            <a:ext cx="1561914" cy="74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400" b="1" cap="all" spc="213" dirty="0">
                <a:solidFill>
                  <a:schemeClr val="bg1"/>
                </a:solidFill>
                <a:cs typeface="Arial" panose="020B0604020202020204" pitchFamily="34" charset="0"/>
              </a:rPr>
              <a:t>02</a:t>
            </a:r>
            <a:endParaRPr lang="zh-CN" altLang="en-US" sz="4400" b="1" cap="all" spc="213" dirty="0">
              <a:solidFill>
                <a:schemeClr val="bg1"/>
              </a:solidFill>
              <a:cs typeface="Arial" panose="020B0604020202020204" pitchFamily="34" charset="0"/>
            </a:endParaRPr>
          </a:p>
        </p:txBody>
      </p:sp>
    </p:spTree>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1"/>
                                        </p:tgtEl>
                                        <p:attrNameLst>
                                          <p:attrName>ppt_y</p:attrName>
                                        </p:attrNameLst>
                                      </p:cBhvr>
                                      <p:tavLst>
                                        <p:tav tm="0">
                                          <p:val>
                                            <p:strVal val="#ppt_y"/>
                                          </p:val>
                                        </p:tav>
                                        <p:tav tm="100000">
                                          <p:val>
                                            <p:strVal val="#ppt_y"/>
                                          </p:val>
                                        </p:tav>
                                      </p:tavLst>
                                    </p:anim>
                                    <p:anim calcmode="lin" valueType="num">
                                      <p:cBhvr>
                                        <p:cTn id="2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1"/>
                                        </p:tgtEl>
                                      </p:cBhvr>
                                    </p:animEffect>
                                  </p:childTnLst>
                                </p:cTn>
                              </p:par>
                            </p:childTnLst>
                          </p:cTn>
                        </p:par>
                        <p:par>
                          <p:cTn id="31" fill="hold">
                            <p:stCondLst>
                              <p:cond delay="1049"/>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11"/>
                                        </p:tgtEl>
                                      </p:cBhvr>
                                    </p:animEffect>
                                    <p:animScale>
                                      <p:cBhvr>
                                        <p:cTn id="34" dur="250" autoRev="1" fill="hold"/>
                                        <p:tgtEl>
                                          <p:spTgt spid="11"/>
                                        </p:tgtEl>
                                      </p:cBhvr>
                                      <p:by x="105000" y="105000"/>
                                    </p:animScale>
                                  </p:childTnLst>
                                </p:cTn>
                              </p:par>
                            </p:childTnLst>
                          </p:cTn>
                        </p:par>
                        <p:par>
                          <p:cTn id="35" fill="hold">
                            <p:stCondLst>
                              <p:cond delay="1549"/>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9"/>
                                        </p:tgtEl>
                                        <p:attrNameLst>
                                          <p:attrName>style.visibility</p:attrName>
                                        </p:attrNameLst>
                                      </p:cBhvr>
                                      <p:to>
                                        <p:strVal val="visible"/>
                                      </p:to>
                                    </p:set>
                                    <p:animEffect transition="in" filter="wipe(left)">
                                      <p:cBhvr>
                                        <p:cTn id="38" dur="200"/>
                                        <p:tgtEl>
                                          <p:spTgt spid="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9"/>
                                        </p:tgtEl>
                                      </p:cBhvr>
                                      <p:to x="80000" y="100000"/>
                                    </p:animScale>
                                    <p:anim by="(#ppt_w*0.10)" calcmode="lin" valueType="num">
                                      <p:cBhvr>
                                        <p:cTn id="41" dur="50" autoRev="1" fill="hold">
                                          <p:stCondLst>
                                            <p:cond delay="0"/>
                                          </p:stCondLst>
                                        </p:cTn>
                                        <p:tgtEl>
                                          <p:spTgt spid="9"/>
                                        </p:tgtEl>
                                        <p:attrNameLst>
                                          <p:attrName>ppt_x</p:attrName>
                                        </p:attrNameLst>
                                      </p:cBhvr>
                                    </p:anim>
                                    <p:anim by="(-#ppt_w*0.10)" calcmode="lin" valueType="num">
                                      <p:cBhvr>
                                        <p:cTn id="42" dur="50" autoRev="1" fill="hold">
                                          <p:stCondLst>
                                            <p:cond delay="0"/>
                                          </p:stCondLst>
                                        </p:cTn>
                                        <p:tgtEl>
                                          <p:spTgt spid="9"/>
                                        </p:tgtEl>
                                        <p:attrNameLst>
                                          <p:attrName>ppt_y</p:attrName>
                                        </p:attrNameLst>
                                      </p:cBhvr>
                                    </p:anim>
                                    <p:animRot by="-480000">
                                      <p:cBhvr>
                                        <p:cTn id="43" dur="50" autoRev="1" fill="hold">
                                          <p:stCondLst>
                                            <p:cond delay="0"/>
                                          </p:stCondLst>
                                        </p:cTn>
                                        <p:tgtEl>
                                          <p:spTgt spid="9"/>
                                        </p:tgtEl>
                                        <p:attrNameLst>
                                          <p:attrName>r</p:attrName>
                                        </p:attrNameLst>
                                      </p:cBhvr>
                                    </p:animRot>
                                  </p:childTnLst>
                                </p:cTn>
                              </p:par>
                            </p:childTnLst>
                          </p:cTn>
                        </p:par>
                        <p:par>
                          <p:cTn id="44" fill="hold">
                            <p:stCondLst>
                              <p:cond delay="2049"/>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10"/>
                                        </p:tgtEl>
                                        <p:attrNameLst>
                                          <p:attrName>style.visibility</p:attrName>
                                        </p:attrNameLst>
                                      </p:cBhvr>
                                      <p:to>
                                        <p:strVal val="visible"/>
                                      </p:to>
                                    </p:set>
                                    <p:animEffect transition="in" filter="wipe(left)">
                                      <p:cBhvr>
                                        <p:cTn id="47" dur="200"/>
                                        <p:tgtEl>
                                          <p:spTgt spid="1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10"/>
                                        </p:tgtEl>
                                      </p:cBhvr>
                                      <p:to x="80000" y="100000"/>
                                    </p:animScale>
                                    <p:anim by="(#ppt_w*0.10)" calcmode="lin" valueType="num">
                                      <p:cBhvr>
                                        <p:cTn id="50" dur="50" autoRev="1" fill="hold">
                                          <p:stCondLst>
                                            <p:cond delay="0"/>
                                          </p:stCondLst>
                                        </p:cTn>
                                        <p:tgtEl>
                                          <p:spTgt spid="10"/>
                                        </p:tgtEl>
                                        <p:attrNameLst>
                                          <p:attrName>ppt_x</p:attrName>
                                        </p:attrNameLst>
                                      </p:cBhvr>
                                    </p:anim>
                                    <p:anim by="(-#ppt_w*0.10)" calcmode="lin" valueType="num">
                                      <p:cBhvr>
                                        <p:cTn id="51" dur="50" autoRev="1" fill="hold">
                                          <p:stCondLst>
                                            <p:cond delay="0"/>
                                          </p:stCondLst>
                                        </p:cTn>
                                        <p:tgtEl>
                                          <p:spTgt spid="10"/>
                                        </p:tgtEl>
                                        <p:attrNameLst>
                                          <p:attrName>ppt_y</p:attrName>
                                        </p:attrNameLst>
                                      </p:cBhvr>
                                    </p:anim>
                                    <p:animRot by="-480000">
                                      <p:cBhvr>
                                        <p:cTn id="52"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0" grpId="0"/>
      <p:bldP spid="10" grpId="1"/>
      <p:bldP spid="11" grpId="0"/>
      <p:bldP spid="1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24"/>
          <p:cNvSpPr>
            <a:spLocks noChangeArrowheads="1"/>
          </p:cNvSpPr>
          <p:nvPr/>
        </p:nvSpPr>
        <p:spPr bwMode="auto">
          <a:xfrm>
            <a:off x="504120" y="1528634"/>
            <a:ext cx="2015306" cy="7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914400">
              <a:lnSpc>
                <a:spcPct val="120000"/>
              </a:lnSpc>
              <a:spcBef>
                <a:spcPts val="300"/>
              </a:spcBef>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defTabSz="914400">
              <a:lnSpc>
                <a:spcPct val="120000"/>
              </a:lnSpc>
              <a:spcBef>
                <a:spcPts val="300"/>
              </a:spcBef>
              <a:defRPr/>
            </a:pPr>
            <a:r>
              <a:rPr lang="en-US" altLang="zh-CN" sz="800" kern="0" dirty="0">
                <a:solidFill>
                  <a:srgbClr val="F8F8F8">
                    <a:lumMod val="50000"/>
                  </a:srgbClr>
                </a:solidFill>
              </a:rPr>
              <a:t>. </a:t>
            </a:r>
          </a:p>
        </p:txBody>
      </p:sp>
      <p:sp>
        <p:nvSpPr>
          <p:cNvPr id="86" name="Rectangle 24"/>
          <p:cNvSpPr>
            <a:spLocks noChangeArrowheads="1"/>
          </p:cNvSpPr>
          <p:nvPr/>
        </p:nvSpPr>
        <p:spPr bwMode="auto">
          <a:xfrm>
            <a:off x="504120" y="3153952"/>
            <a:ext cx="2015306" cy="7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914400">
              <a:lnSpc>
                <a:spcPct val="120000"/>
              </a:lnSpc>
              <a:spcBef>
                <a:spcPts val="300"/>
              </a:spcBef>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defTabSz="914400">
              <a:lnSpc>
                <a:spcPct val="120000"/>
              </a:lnSpc>
              <a:spcBef>
                <a:spcPts val="300"/>
              </a:spcBef>
              <a:defRPr/>
            </a:pPr>
            <a:r>
              <a:rPr lang="en-US" altLang="zh-CN" sz="800" kern="0" dirty="0">
                <a:solidFill>
                  <a:srgbClr val="F8F8F8">
                    <a:lumMod val="50000"/>
                  </a:srgbClr>
                </a:solidFill>
              </a:rPr>
              <a:t>. </a:t>
            </a:r>
          </a:p>
        </p:txBody>
      </p:sp>
      <p:sp>
        <p:nvSpPr>
          <p:cNvPr id="88" name="Rectangle 24"/>
          <p:cNvSpPr>
            <a:spLocks noChangeArrowheads="1"/>
          </p:cNvSpPr>
          <p:nvPr/>
        </p:nvSpPr>
        <p:spPr bwMode="auto">
          <a:xfrm>
            <a:off x="6516216" y="1528632"/>
            <a:ext cx="2015306" cy="56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lnSpc>
                <a:spcPct val="120000"/>
              </a:lnSpc>
              <a:spcBef>
                <a:spcPts val="300"/>
              </a:spcBef>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0" name="Rectangle 24"/>
          <p:cNvSpPr>
            <a:spLocks noChangeArrowheads="1"/>
          </p:cNvSpPr>
          <p:nvPr/>
        </p:nvSpPr>
        <p:spPr bwMode="auto">
          <a:xfrm>
            <a:off x="6516216" y="3153950"/>
            <a:ext cx="2015306" cy="56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lnSpc>
                <a:spcPct val="120000"/>
              </a:lnSpc>
              <a:spcBef>
                <a:spcPts val="300"/>
              </a:spcBef>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 name="组合 70"/>
          <p:cNvGrpSpPr/>
          <p:nvPr/>
        </p:nvGrpSpPr>
        <p:grpSpPr>
          <a:xfrm>
            <a:off x="3925336" y="2098366"/>
            <a:ext cx="1233478" cy="1234864"/>
            <a:chOff x="1903413" y="1601788"/>
            <a:chExt cx="1949450" cy="1951038"/>
          </a:xfrm>
        </p:grpSpPr>
        <p:sp>
          <p:nvSpPr>
            <p:cNvPr id="72"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kern="0" dirty="0">
                <a:solidFill>
                  <a:srgbClr val="080808"/>
                </a:solidFill>
              </a:endParaRPr>
            </a:p>
          </p:txBody>
        </p:sp>
        <p:sp>
          <p:nvSpPr>
            <p:cNvPr id="73" name="Oval 7"/>
            <p:cNvSpPr>
              <a:spLocks noChangeArrowheads="1"/>
            </p:cNvSpPr>
            <p:nvPr/>
          </p:nvSpPr>
          <p:spPr bwMode="auto">
            <a:xfrm>
              <a:off x="2730500" y="2430463"/>
              <a:ext cx="295275" cy="295275"/>
            </a:xfrm>
            <a:prstGeom prst="ellipse">
              <a:avLst/>
            </a:prstGeom>
            <a:solidFill>
              <a:schemeClr val="accent2"/>
            </a:solidFill>
            <a:ln>
              <a:noFill/>
            </a:ln>
          </p:spPr>
          <p:txBody>
            <a:bodyPr vert="horz" wrap="square" lIns="91440" tIns="45720" rIns="91440" bIns="45720" numCol="1" anchor="t" anchorCtr="0" compatLnSpc="1"/>
            <a:lstStyle/>
            <a:p>
              <a:pPr defTabSz="914400">
                <a:defRPr/>
              </a:pPr>
              <a:endParaRPr lang="zh-CN" altLang="en-US" kern="0" dirty="0">
                <a:solidFill>
                  <a:srgbClr val="080808"/>
                </a:solidFill>
              </a:endParaRPr>
            </a:p>
          </p:txBody>
        </p:sp>
        <p:sp>
          <p:nvSpPr>
            <p:cNvPr id="74"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vert="horz" wrap="square" lIns="91440" tIns="45720" rIns="91440" bIns="45720" numCol="1" anchor="t" anchorCtr="0" compatLnSpc="1"/>
            <a:lstStyle/>
            <a:p>
              <a:pPr defTabSz="914400">
                <a:defRPr/>
              </a:pPr>
              <a:endParaRPr lang="zh-CN" altLang="en-US" kern="0" dirty="0">
                <a:solidFill>
                  <a:srgbClr val="080808"/>
                </a:solidFill>
              </a:endParaRPr>
            </a:p>
          </p:txBody>
        </p:sp>
        <p:sp>
          <p:nvSpPr>
            <p:cNvPr id="75"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vert="horz" wrap="square" lIns="91440" tIns="45720" rIns="91440" bIns="45720" numCol="1" anchor="t" anchorCtr="0" compatLnSpc="1"/>
            <a:lstStyle/>
            <a:p>
              <a:pPr defTabSz="914400">
                <a:defRPr/>
              </a:pPr>
              <a:endParaRPr lang="zh-CN" altLang="en-US" kern="0" dirty="0">
                <a:solidFill>
                  <a:srgbClr val="080808"/>
                </a:solidFill>
              </a:endParaRPr>
            </a:p>
          </p:txBody>
        </p:sp>
        <p:sp>
          <p:nvSpPr>
            <p:cNvPr id="76"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vert="horz" wrap="square" lIns="91440" tIns="45720" rIns="91440" bIns="45720" numCol="1" anchor="t" anchorCtr="0" compatLnSpc="1"/>
            <a:lstStyle/>
            <a:p>
              <a:pPr defTabSz="914400">
                <a:defRPr/>
              </a:pPr>
              <a:endParaRPr lang="zh-CN" altLang="en-US" kern="0" dirty="0">
                <a:solidFill>
                  <a:srgbClr val="080808"/>
                </a:solidFill>
              </a:endParaRPr>
            </a:p>
          </p:txBody>
        </p:sp>
      </p:grpSp>
      <p:grpSp>
        <p:nvGrpSpPr>
          <p:cNvPr id="4" name="组合 76"/>
          <p:cNvGrpSpPr/>
          <p:nvPr/>
        </p:nvGrpSpPr>
        <p:grpSpPr>
          <a:xfrm>
            <a:off x="3675226" y="1981812"/>
            <a:ext cx="868858" cy="734487"/>
            <a:chOff x="1508126" y="1417638"/>
            <a:chExt cx="1373187" cy="1160463"/>
          </a:xfrm>
        </p:grpSpPr>
        <p:sp>
          <p:nvSpPr>
            <p:cNvPr id="78"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3"/>
            </a:solidFill>
            <a:ln>
              <a:noFill/>
            </a:ln>
          </p:spPr>
          <p:txBody>
            <a:bodyPr vert="horz" wrap="square" lIns="91440" tIns="45720" rIns="91440" bIns="45720" numCol="1" anchor="t" anchorCtr="0" compatLnSpc="1"/>
            <a:lstStyle/>
            <a:p>
              <a:pPr defTabSz="914400">
                <a:defRPr/>
              </a:pPr>
              <a:endParaRPr lang="zh-CN" altLang="en-US" kern="0" dirty="0">
                <a:solidFill>
                  <a:srgbClr val="080808"/>
                </a:solidFill>
              </a:endParaRPr>
            </a:p>
          </p:txBody>
        </p:sp>
        <p:sp>
          <p:nvSpPr>
            <p:cNvPr id="79"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pPr defTabSz="914400">
                <a:defRPr/>
              </a:pPr>
              <a:endParaRPr lang="zh-CN" altLang="en-US" kern="0" dirty="0">
                <a:solidFill>
                  <a:srgbClr val="080808"/>
                </a:solidFill>
              </a:endParaRPr>
            </a:p>
          </p:txBody>
        </p:sp>
        <p:sp>
          <p:nvSpPr>
            <p:cNvPr id="80"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defTabSz="914400">
                <a:defRPr/>
              </a:pPr>
              <a:endParaRPr lang="zh-CN" altLang="en-US" kern="0" dirty="0">
                <a:solidFill>
                  <a:srgbClr val="080808"/>
                </a:solidFill>
              </a:endParaRPr>
            </a:p>
          </p:txBody>
        </p:sp>
        <p:sp>
          <p:nvSpPr>
            <p:cNvPr id="81"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91440" tIns="45720" rIns="91440" bIns="45720" numCol="1" anchor="t" anchorCtr="0" compatLnSpc="1"/>
            <a:lstStyle/>
            <a:p>
              <a:pPr defTabSz="914400">
                <a:defRPr/>
              </a:pPr>
              <a:endParaRPr lang="zh-CN" altLang="en-US" kern="0" dirty="0">
                <a:solidFill>
                  <a:srgbClr val="080808"/>
                </a:solidFill>
              </a:endParaRPr>
            </a:p>
          </p:txBody>
        </p:sp>
        <p:sp>
          <p:nvSpPr>
            <p:cNvPr id="82"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95000"/>
              </a:schemeClr>
            </a:solidFill>
            <a:ln>
              <a:noFill/>
            </a:ln>
          </p:spPr>
          <p:txBody>
            <a:bodyPr vert="horz" wrap="square" lIns="91440" tIns="45720" rIns="91440" bIns="45720" numCol="1" anchor="t" anchorCtr="0" compatLnSpc="1"/>
            <a:lstStyle/>
            <a:p>
              <a:pPr defTabSz="914400">
                <a:defRPr/>
              </a:pPr>
              <a:endParaRPr lang="zh-CN" altLang="en-US" kern="0" dirty="0">
                <a:solidFill>
                  <a:srgbClr val="080808"/>
                </a:solidFill>
              </a:endParaRPr>
            </a:p>
          </p:txBody>
        </p:sp>
      </p:grpSp>
      <p:sp>
        <p:nvSpPr>
          <p:cNvPr id="83" name="Freeform 12"/>
          <p:cNvSpPr/>
          <p:nvPr/>
        </p:nvSpPr>
        <p:spPr bwMode="auto">
          <a:xfrm flipV="1">
            <a:off x="3675226" y="2715797"/>
            <a:ext cx="868858" cy="817404"/>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65000"/>
              <a:alpha val="10000"/>
            </a:schemeClr>
          </a:solidFill>
          <a:ln>
            <a:noFill/>
          </a:ln>
        </p:spPr>
        <p:txBody>
          <a:bodyPr vert="horz" wrap="square" lIns="91440" tIns="45720" rIns="91440" bIns="45720" numCol="1" anchor="t" anchorCtr="0" compatLnSpc="1"/>
          <a:lstStyle/>
          <a:p>
            <a:pPr defTabSz="914400">
              <a:defRPr/>
            </a:pPr>
            <a:endParaRPr lang="zh-CN" altLang="en-US" kern="0" dirty="0">
              <a:solidFill>
                <a:srgbClr val="080808"/>
              </a:solidFill>
            </a:endParaRPr>
          </a:p>
        </p:txBody>
      </p:sp>
      <p:sp>
        <p:nvSpPr>
          <p:cNvPr id="2" name="椭圆 1"/>
          <p:cNvSpPr/>
          <p:nvPr/>
        </p:nvSpPr>
        <p:spPr>
          <a:xfrm>
            <a:off x="2701762" y="1638807"/>
            <a:ext cx="631890" cy="632083"/>
          </a:xfrm>
          <a:prstGeom prst="ellipse">
            <a:avLst/>
          </a:prstGeom>
          <a:solidFill>
            <a:schemeClr val="accent1"/>
          </a:solidFill>
          <a:ln w="25400" cap="flat" cmpd="sng" algn="ctr">
            <a:noFill/>
            <a:prstDash val="solid"/>
          </a:ln>
          <a:effectLst/>
        </p:spPr>
        <p:txBody>
          <a:bodyPr lIns="0" tIns="0" rIns="0" bIns="0" rtlCol="0" anchor="ctr"/>
          <a:lstStyle/>
          <a:p>
            <a:pPr algn="ctr"/>
            <a:r>
              <a:rPr lang="en-US" altLang="zh-CN" kern="0" dirty="0">
                <a:solidFill>
                  <a:srgbClr val="F8F8F8"/>
                </a:solidFill>
                <a:latin typeface="Calibri" panose="020F0502020204030204"/>
                <a:ea typeface="宋体" panose="02010600030101010101" pitchFamily="2" charset="-122"/>
              </a:rPr>
              <a:t>01</a:t>
            </a:r>
            <a:endParaRPr lang="zh-CN" altLang="en-US" kern="0" dirty="0">
              <a:solidFill>
                <a:srgbClr val="F8F8F8"/>
              </a:solidFill>
              <a:latin typeface="Calibri" panose="020F0502020204030204"/>
              <a:ea typeface="宋体" panose="02010600030101010101" pitchFamily="2" charset="-122"/>
            </a:endParaRPr>
          </a:p>
        </p:txBody>
      </p:sp>
      <p:sp>
        <p:nvSpPr>
          <p:cNvPr id="28" name="椭圆 27"/>
          <p:cNvSpPr/>
          <p:nvPr/>
        </p:nvSpPr>
        <p:spPr>
          <a:xfrm>
            <a:off x="5731301" y="1638807"/>
            <a:ext cx="631890" cy="632083"/>
          </a:xfrm>
          <a:prstGeom prst="ellipse">
            <a:avLst/>
          </a:prstGeom>
          <a:solidFill>
            <a:schemeClr val="accent3"/>
          </a:solidFill>
          <a:ln w="25400" cap="flat" cmpd="sng" algn="ctr">
            <a:noFill/>
            <a:prstDash val="solid"/>
          </a:ln>
          <a:effectLst/>
        </p:spPr>
        <p:txBody>
          <a:bodyPr lIns="0" tIns="0" rIns="0" bIns="0" rtlCol="0" anchor="ctr"/>
          <a:lstStyle/>
          <a:p>
            <a:pPr algn="ctr"/>
            <a:r>
              <a:rPr lang="en-US" altLang="zh-CN" kern="0" dirty="0">
                <a:solidFill>
                  <a:srgbClr val="F8F8F8"/>
                </a:solidFill>
                <a:latin typeface="Calibri" panose="020F0502020204030204"/>
                <a:ea typeface="宋体" panose="02010600030101010101" pitchFamily="2" charset="-122"/>
              </a:rPr>
              <a:t>03</a:t>
            </a:r>
            <a:endParaRPr lang="zh-CN" altLang="en-US" kern="0" dirty="0">
              <a:solidFill>
                <a:srgbClr val="F8F8F8"/>
              </a:solidFill>
              <a:latin typeface="Calibri" panose="020F0502020204030204"/>
              <a:ea typeface="宋体" panose="02010600030101010101" pitchFamily="2" charset="-122"/>
            </a:endParaRPr>
          </a:p>
        </p:txBody>
      </p:sp>
      <p:sp>
        <p:nvSpPr>
          <p:cNvPr id="29" name="椭圆 28"/>
          <p:cNvSpPr/>
          <p:nvPr/>
        </p:nvSpPr>
        <p:spPr>
          <a:xfrm>
            <a:off x="2701762" y="3270477"/>
            <a:ext cx="631890" cy="632083"/>
          </a:xfrm>
          <a:prstGeom prst="ellipse">
            <a:avLst/>
          </a:prstGeom>
          <a:solidFill>
            <a:schemeClr val="accent2"/>
          </a:solidFill>
          <a:ln w="25400" cap="flat" cmpd="sng" algn="ctr">
            <a:noFill/>
            <a:prstDash val="solid"/>
          </a:ln>
          <a:effectLst/>
        </p:spPr>
        <p:txBody>
          <a:bodyPr lIns="0" tIns="0" rIns="0" bIns="0" rtlCol="0" anchor="ctr"/>
          <a:lstStyle/>
          <a:p>
            <a:pPr algn="ctr"/>
            <a:r>
              <a:rPr lang="en-US" altLang="zh-CN" kern="0" dirty="0">
                <a:solidFill>
                  <a:srgbClr val="F8F8F8"/>
                </a:solidFill>
                <a:latin typeface="Calibri" panose="020F0502020204030204"/>
                <a:ea typeface="宋体" panose="02010600030101010101" pitchFamily="2" charset="-122"/>
              </a:rPr>
              <a:t>02</a:t>
            </a:r>
            <a:endParaRPr lang="zh-CN" altLang="en-US" kern="0" dirty="0">
              <a:solidFill>
                <a:srgbClr val="F8F8F8"/>
              </a:solidFill>
              <a:latin typeface="Calibri" panose="020F0502020204030204"/>
              <a:ea typeface="宋体" panose="02010600030101010101" pitchFamily="2" charset="-122"/>
            </a:endParaRPr>
          </a:p>
        </p:txBody>
      </p:sp>
      <p:sp>
        <p:nvSpPr>
          <p:cNvPr id="30" name="椭圆 29"/>
          <p:cNvSpPr/>
          <p:nvPr/>
        </p:nvSpPr>
        <p:spPr>
          <a:xfrm>
            <a:off x="5731301" y="3270477"/>
            <a:ext cx="631890" cy="632083"/>
          </a:xfrm>
          <a:prstGeom prst="ellipse">
            <a:avLst/>
          </a:prstGeom>
          <a:solidFill>
            <a:schemeClr val="accent4"/>
          </a:solidFill>
          <a:ln w="25400" cap="flat" cmpd="sng" algn="ctr">
            <a:noFill/>
            <a:prstDash val="solid"/>
          </a:ln>
          <a:effectLst/>
        </p:spPr>
        <p:txBody>
          <a:bodyPr lIns="0" tIns="0" rIns="0" bIns="0" rtlCol="0" anchor="ctr"/>
          <a:lstStyle/>
          <a:p>
            <a:pPr algn="ctr"/>
            <a:r>
              <a:rPr lang="en-US" altLang="zh-CN" kern="0" dirty="0">
                <a:solidFill>
                  <a:srgbClr val="F8F8F8"/>
                </a:solidFill>
                <a:latin typeface="Calibri" panose="020F0502020204030204"/>
                <a:ea typeface="宋体" panose="02010600030101010101" pitchFamily="2" charset="-122"/>
              </a:rPr>
              <a:t>04</a:t>
            </a:r>
            <a:endParaRPr lang="zh-CN" altLang="en-US" kern="0" dirty="0">
              <a:solidFill>
                <a:srgbClr val="F8F8F8"/>
              </a:solidFill>
              <a:latin typeface="Calibri" panose="020F0502020204030204"/>
              <a:ea typeface="宋体" panose="02010600030101010101" pitchFamily="2" charset="-122"/>
            </a:endParaRPr>
          </a:p>
        </p:txBody>
      </p:sp>
    </p:spTree>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9" fill="hold" nodeType="withEffect">
                                  <p:stCondLst>
                                    <p:cond delay="1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fill="hold"/>
                                        <p:tgtEl>
                                          <p:spTgt spid="4"/>
                                        </p:tgtEl>
                                        <p:attrNameLst>
                                          <p:attrName>ppt_x</p:attrName>
                                        </p:attrNameLst>
                                      </p:cBhvr>
                                      <p:tavLst>
                                        <p:tav tm="0">
                                          <p:val>
                                            <p:strVal val="0-#ppt_w/2"/>
                                          </p:val>
                                        </p:tav>
                                        <p:tav tm="100000">
                                          <p:val>
                                            <p:strVal val="#ppt_x"/>
                                          </p:val>
                                        </p:tav>
                                      </p:tavLst>
                                    </p:anim>
                                    <p:anim calcmode="lin" valueType="num">
                                      <p:cBhvr additive="base">
                                        <p:cTn id="13" dur="2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12" fill="hold" grpId="0" nodeType="withEffect">
                                  <p:stCondLst>
                                    <p:cond delay="1500"/>
                                  </p:stCondLst>
                                  <p:childTnLst>
                                    <p:set>
                                      <p:cBhvr>
                                        <p:cTn id="15" dur="1" fill="hold">
                                          <p:stCondLst>
                                            <p:cond delay="0"/>
                                          </p:stCondLst>
                                        </p:cTn>
                                        <p:tgtEl>
                                          <p:spTgt spid="83"/>
                                        </p:tgtEl>
                                        <p:attrNameLst>
                                          <p:attrName>style.visibility</p:attrName>
                                        </p:attrNameLst>
                                      </p:cBhvr>
                                      <p:to>
                                        <p:strVal val="visible"/>
                                      </p:to>
                                    </p:set>
                                    <p:anim calcmode="lin" valueType="num">
                                      <p:cBhvr additive="base">
                                        <p:cTn id="16" dur="250" fill="hold"/>
                                        <p:tgtEl>
                                          <p:spTgt spid="83"/>
                                        </p:tgtEl>
                                        <p:attrNameLst>
                                          <p:attrName>ppt_x</p:attrName>
                                        </p:attrNameLst>
                                      </p:cBhvr>
                                      <p:tavLst>
                                        <p:tav tm="0">
                                          <p:val>
                                            <p:strVal val="0-#ppt_w/2"/>
                                          </p:val>
                                        </p:tav>
                                        <p:tav tm="100000">
                                          <p:val>
                                            <p:strVal val="#ppt_x"/>
                                          </p:val>
                                        </p:tav>
                                      </p:tavLst>
                                    </p:anim>
                                    <p:anim calcmode="lin" valueType="num">
                                      <p:cBhvr additive="base">
                                        <p:cTn id="17" dur="250" fill="hold"/>
                                        <p:tgtEl>
                                          <p:spTgt spid="83"/>
                                        </p:tgtEl>
                                        <p:attrNameLst>
                                          <p:attrName>ppt_y</p:attrName>
                                        </p:attrNameLst>
                                      </p:cBhvr>
                                      <p:tavLst>
                                        <p:tav tm="0">
                                          <p:val>
                                            <p:strVal val="1+#ppt_h/2"/>
                                          </p:val>
                                        </p:tav>
                                        <p:tav tm="100000">
                                          <p:val>
                                            <p:strVal val="#ppt_y"/>
                                          </p:val>
                                        </p:tav>
                                      </p:tavLst>
                                    </p:anim>
                                  </p:childTnLst>
                                </p:cTn>
                              </p:par>
                              <p:par>
                                <p:cTn id="18" presetID="53" presetClass="entr" presetSubtype="16" fill="hold" grpId="0" nodeType="withEffect">
                                  <p:stCondLst>
                                    <p:cond delay="180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2" presetClass="entr" presetSubtype="8" fill="hold" grpId="0" nodeType="withEffect">
                                  <p:stCondLst>
                                    <p:cond delay="2300"/>
                                  </p:stCondLst>
                                  <p:childTnLst>
                                    <p:set>
                                      <p:cBhvr>
                                        <p:cTn id="24" dur="1" fill="hold">
                                          <p:stCondLst>
                                            <p:cond delay="0"/>
                                          </p:stCondLst>
                                        </p:cTn>
                                        <p:tgtEl>
                                          <p:spTgt spid="84"/>
                                        </p:tgtEl>
                                        <p:attrNameLst>
                                          <p:attrName>style.visibility</p:attrName>
                                        </p:attrNameLst>
                                      </p:cBhvr>
                                      <p:to>
                                        <p:strVal val="visible"/>
                                      </p:to>
                                    </p:set>
                                    <p:anim calcmode="lin" valueType="num">
                                      <p:cBhvr additive="base">
                                        <p:cTn id="25" dur="500" fill="hold"/>
                                        <p:tgtEl>
                                          <p:spTgt spid="84"/>
                                        </p:tgtEl>
                                        <p:attrNameLst>
                                          <p:attrName>ppt_x</p:attrName>
                                        </p:attrNameLst>
                                      </p:cBhvr>
                                      <p:tavLst>
                                        <p:tav tm="0">
                                          <p:val>
                                            <p:strVal val="0-#ppt_w/2"/>
                                          </p:val>
                                        </p:tav>
                                        <p:tav tm="100000">
                                          <p:val>
                                            <p:strVal val="#ppt_x"/>
                                          </p:val>
                                        </p:tav>
                                      </p:tavLst>
                                    </p:anim>
                                    <p:anim calcmode="lin" valueType="num">
                                      <p:cBhvr additive="base">
                                        <p:cTn id="26" dur="500" fill="hold"/>
                                        <p:tgtEl>
                                          <p:spTgt spid="84"/>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230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par>
                                <p:cTn id="32" presetID="2" presetClass="entr" presetSubtype="8" fill="hold" grpId="0" nodeType="withEffect">
                                  <p:stCondLst>
                                    <p:cond delay="2800"/>
                                  </p:stCondLst>
                                  <p:childTnLst>
                                    <p:set>
                                      <p:cBhvr>
                                        <p:cTn id="33" dur="1" fill="hold">
                                          <p:stCondLst>
                                            <p:cond delay="0"/>
                                          </p:stCondLst>
                                        </p:cTn>
                                        <p:tgtEl>
                                          <p:spTgt spid="86"/>
                                        </p:tgtEl>
                                        <p:attrNameLst>
                                          <p:attrName>style.visibility</p:attrName>
                                        </p:attrNameLst>
                                      </p:cBhvr>
                                      <p:to>
                                        <p:strVal val="visible"/>
                                      </p:to>
                                    </p:set>
                                    <p:anim calcmode="lin" valueType="num">
                                      <p:cBhvr additive="base">
                                        <p:cTn id="34" dur="500" fill="hold"/>
                                        <p:tgtEl>
                                          <p:spTgt spid="86"/>
                                        </p:tgtEl>
                                        <p:attrNameLst>
                                          <p:attrName>ppt_x</p:attrName>
                                        </p:attrNameLst>
                                      </p:cBhvr>
                                      <p:tavLst>
                                        <p:tav tm="0">
                                          <p:val>
                                            <p:strVal val="0-#ppt_w/2"/>
                                          </p:val>
                                        </p:tav>
                                        <p:tav tm="100000">
                                          <p:val>
                                            <p:strVal val="#ppt_x"/>
                                          </p:val>
                                        </p:tav>
                                      </p:tavLst>
                                    </p:anim>
                                    <p:anim calcmode="lin" valueType="num">
                                      <p:cBhvr additive="base">
                                        <p:cTn id="35" dur="500" fill="hold"/>
                                        <p:tgtEl>
                                          <p:spTgt spid="86"/>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280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par>
                                <p:cTn id="41" presetID="2" presetClass="entr" presetSubtype="2" fill="hold" grpId="0" nodeType="withEffect">
                                  <p:stCondLst>
                                    <p:cond delay="3300"/>
                                  </p:stCondLst>
                                  <p:childTnLst>
                                    <p:set>
                                      <p:cBhvr>
                                        <p:cTn id="42" dur="1" fill="hold">
                                          <p:stCondLst>
                                            <p:cond delay="0"/>
                                          </p:stCondLst>
                                        </p:cTn>
                                        <p:tgtEl>
                                          <p:spTgt spid="88"/>
                                        </p:tgtEl>
                                        <p:attrNameLst>
                                          <p:attrName>style.visibility</p:attrName>
                                        </p:attrNameLst>
                                      </p:cBhvr>
                                      <p:to>
                                        <p:strVal val="visible"/>
                                      </p:to>
                                    </p:set>
                                    <p:anim calcmode="lin" valueType="num">
                                      <p:cBhvr additive="base">
                                        <p:cTn id="43" dur="500" fill="hold"/>
                                        <p:tgtEl>
                                          <p:spTgt spid="88"/>
                                        </p:tgtEl>
                                        <p:attrNameLst>
                                          <p:attrName>ppt_x</p:attrName>
                                        </p:attrNameLst>
                                      </p:cBhvr>
                                      <p:tavLst>
                                        <p:tav tm="0">
                                          <p:val>
                                            <p:strVal val="1+#ppt_w/2"/>
                                          </p:val>
                                        </p:tav>
                                        <p:tav tm="100000">
                                          <p:val>
                                            <p:strVal val="#ppt_x"/>
                                          </p:val>
                                        </p:tav>
                                      </p:tavLst>
                                    </p:anim>
                                    <p:anim calcmode="lin" valueType="num">
                                      <p:cBhvr additive="base">
                                        <p:cTn id="44" dur="500" fill="hold"/>
                                        <p:tgtEl>
                                          <p:spTgt spid="88"/>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33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2" presetClass="entr" presetSubtype="2" fill="hold" grpId="0" nodeType="withEffect">
                                  <p:stCondLst>
                                    <p:cond delay="3800"/>
                                  </p:stCondLst>
                                  <p:childTnLst>
                                    <p:set>
                                      <p:cBhvr>
                                        <p:cTn id="51" dur="1" fill="hold">
                                          <p:stCondLst>
                                            <p:cond delay="0"/>
                                          </p:stCondLst>
                                        </p:cTn>
                                        <p:tgtEl>
                                          <p:spTgt spid="90"/>
                                        </p:tgtEl>
                                        <p:attrNameLst>
                                          <p:attrName>style.visibility</p:attrName>
                                        </p:attrNameLst>
                                      </p:cBhvr>
                                      <p:to>
                                        <p:strVal val="visible"/>
                                      </p:to>
                                    </p:set>
                                    <p:anim calcmode="lin" valueType="num">
                                      <p:cBhvr additive="base">
                                        <p:cTn id="52" dur="500" fill="hold"/>
                                        <p:tgtEl>
                                          <p:spTgt spid="90"/>
                                        </p:tgtEl>
                                        <p:attrNameLst>
                                          <p:attrName>ppt_x</p:attrName>
                                        </p:attrNameLst>
                                      </p:cBhvr>
                                      <p:tavLst>
                                        <p:tav tm="0">
                                          <p:val>
                                            <p:strVal val="1+#ppt_w/2"/>
                                          </p:val>
                                        </p:tav>
                                        <p:tav tm="100000">
                                          <p:val>
                                            <p:strVal val="#ppt_x"/>
                                          </p:val>
                                        </p:tav>
                                      </p:tavLst>
                                    </p:anim>
                                    <p:anim calcmode="lin" valueType="num">
                                      <p:cBhvr additive="base">
                                        <p:cTn id="53"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8" grpId="0"/>
      <p:bldP spid="90" grpId="0"/>
      <p:bldP spid="83" grpId="0" animBg="1"/>
      <p:bldP spid="2" grpId="0" animBg="1"/>
      <p:bldP spid="28" grpId="0" animBg="1"/>
      <p:bldP spid="29" grpId="0" animBg="1"/>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
  <p:tag name="KSO_WM_TEMPLATE_SCENE_ID" val="1"/>
  <p:tag name="KSO_WM_TEMPLATE_JOB_ID" val="1"/>
  <p:tag name="KSO_WM_TEMPLATE_TOPIC_DEFAULT" val="0"/>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Office 主题​​">
  <a:themeElements>
    <a:clrScheme name="自定义 1240">
      <a:dk1>
        <a:sysClr val="windowText" lastClr="000000"/>
      </a:dk1>
      <a:lt1>
        <a:sysClr val="window" lastClr="FFFFFF"/>
      </a:lt1>
      <a:dk2>
        <a:srgbClr val="5A6378"/>
      </a:dk2>
      <a:lt2>
        <a:srgbClr val="D4D4D6"/>
      </a:lt2>
      <a:accent1>
        <a:srgbClr val="6BB76D"/>
      </a:accent1>
      <a:accent2>
        <a:srgbClr val="60B5CC"/>
      </a:accent2>
      <a:accent3>
        <a:srgbClr val="E66C7D"/>
      </a:accent3>
      <a:accent4>
        <a:srgbClr val="F0AD00"/>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1632</Words>
  <Application>Microsoft Office PowerPoint</Application>
  <PresentationFormat>全屏显示(16:9)</PresentationFormat>
  <Paragraphs>220</Paragraphs>
  <Slides>24</Slides>
  <Notes>17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微软雅黑</vt:lpstr>
      <vt:lpstr>Swiss911 UCm BT</vt:lpstr>
      <vt:lpstr>Calibri</vt:lpstr>
      <vt:lpstr>Roboto Condensed Light</vt:lpstr>
      <vt:lpstr>宋体</vt:lpstr>
      <vt:lpstr>Arial Black</vt:lpstr>
      <vt:lpstr>Segoe UI Light</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429</cp:revision>
  <dcterms:created xsi:type="dcterms:W3CDTF">2014-11-09T01:07:00Z</dcterms:created>
  <dcterms:modified xsi:type="dcterms:W3CDTF">2021-01-05T14:04:36Z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2052-11.1.0.9513</vt:lpwstr>
  </property>
</Properties>
</file>